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16967200" cy="20104100"/>
  <p:notesSz cx="16967200" cy="201041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72540" y="6232271"/>
            <a:ext cx="14422120" cy="422186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545080" y="11258296"/>
            <a:ext cx="11877040" cy="5026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848360" y="4623943"/>
            <a:ext cx="738073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738108" y="4623943"/>
            <a:ext cx="7380732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48360" y="804164"/>
            <a:ext cx="15270480" cy="3216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48360" y="4623943"/>
            <a:ext cx="15270480" cy="1326870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768848" y="18696814"/>
            <a:ext cx="5429504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848360" y="18696814"/>
            <a:ext cx="39024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2216384" y="18696814"/>
            <a:ext cx="3902456" cy="10052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20" Type="http://schemas.openxmlformats.org/officeDocument/2006/relationships/image" Target="../media/image19.png"/><Relationship Id="rId21" Type="http://schemas.openxmlformats.org/officeDocument/2006/relationships/image" Target="../media/image20.jpg"/><Relationship Id="rId22" Type="http://schemas.openxmlformats.org/officeDocument/2006/relationships/image" Target="../media/image21.png"/><Relationship Id="rId23" Type="http://schemas.openxmlformats.org/officeDocument/2006/relationships/image" Target="../media/image22.jpg"/><Relationship Id="rId24" Type="http://schemas.openxmlformats.org/officeDocument/2006/relationships/image" Target="../media/image23.png"/><Relationship Id="rId25" Type="http://schemas.openxmlformats.org/officeDocument/2006/relationships/image" Target="../media/image24.jpg"/><Relationship Id="rId26" Type="http://schemas.openxmlformats.org/officeDocument/2006/relationships/image" Target="../media/image25.png"/><Relationship Id="rId27" Type="http://schemas.openxmlformats.org/officeDocument/2006/relationships/image" Target="../media/image26.png"/><Relationship Id="rId28" Type="http://schemas.openxmlformats.org/officeDocument/2006/relationships/image" Target="../media/image27.png"/><Relationship Id="rId29" Type="http://schemas.openxmlformats.org/officeDocument/2006/relationships/image" Target="../media/image28.png"/><Relationship Id="rId30" Type="http://schemas.openxmlformats.org/officeDocument/2006/relationships/image" Target="../media/image29.png"/><Relationship Id="rId31" Type="http://schemas.openxmlformats.org/officeDocument/2006/relationships/image" Target="../media/image30.png"/><Relationship Id="rId32" Type="http://schemas.openxmlformats.org/officeDocument/2006/relationships/image" Target="../media/image31.png"/><Relationship Id="rId33" Type="http://schemas.openxmlformats.org/officeDocument/2006/relationships/image" Target="../media/image32.png"/><Relationship Id="rId34" Type="http://schemas.openxmlformats.org/officeDocument/2006/relationships/image" Target="../media/image33.jpg"/><Relationship Id="rId35" Type="http://schemas.openxmlformats.org/officeDocument/2006/relationships/image" Target="../media/image34.jpg"/><Relationship Id="rId36" Type="http://schemas.openxmlformats.org/officeDocument/2006/relationships/image" Target="../media/image35.jpg"/><Relationship Id="rId37" Type="http://schemas.openxmlformats.org/officeDocument/2006/relationships/image" Target="../media/image36.jpg"/><Relationship Id="rId38" Type="http://schemas.openxmlformats.org/officeDocument/2006/relationships/image" Target="../media/image37.jpg"/><Relationship Id="rId39" Type="http://schemas.openxmlformats.org/officeDocument/2006/relationships/image" Target="../media/image38.png"/><Relationship Id="rId40" Type="http://schemas.openxmlformats.org/officeDocument/2006/relationships/image" Target="../media/image39.jpg"/><Relationship Id="rId41" Type="http://schemas.openxmlformats.org/officeDocument/2006/relationships/image" Target="../media/image40.png"/><Relationship Id="rId42" Type="http://schemas.openxmlformats.org/officeDocument/2006/relationships/image" Target="../media/image41.jpg"/><Relationship Id="rId43" Type="http://schemas.openxmlformats.org/officeDocument/2006/relationships/image" Target="../media/image42.jpg"/><Relationship Id="rId44" Type="http://schemas.openxmlformats.org/officeDocument/2006/relationships/image" Target="../media/image43.png"/><Relationship Id="rId45" Type="http://schemas.openxmlformats.org/officeDocument/2006/relationships/image" Target="../media/image44.png"/><Relationship Id="rId46" Type="http://schemas.openxmlformats.org/officeDocument/2006/relationships/image" Target="../media/image45.png"/><Relationship Id="rId47" Type="http://schemas.openxmlformats.org/officeDocument/2006/relationships/image" Target="../media/image46.png"/><Relationship Id="rId48" Type="http://schemas.openxmlformats.org/officeDocument/2006/relationships/image" Target="../media/image47.jpg"/><Relationship Id="rId49" Type="http://schemas.openxmlformats.org/officeDocument/2006/relationships/image" Target="../media/image48.jpg"/><Relationship Id="rId50" Type="http://schemas.openxmlformats.org/officeDocument/2006/relationships/image" Target="../media/image49.png"/><Relationship Id="rId51" Type="http://schemas.openxmlformats.org/officeDocument/2006/relationships/image" Target="../media/image50.png"/><Relationship Id="rId52" Type="http://schemas.openxmlformats.org/officeDocument/2006/relationships/image" Target="../media/image51.png"/><Relationship Id="rId53" Type="http://schemas.openxmlformats.org/officeDocument/2006/relationships/image" Target="../media/image52.png"/><Relationship Id="rId54" Type="http://schemas.openxmlformats.org/officeDocument/2006/relationships/image" Target="../media/image53.jpg"/><Relationship Id="rId55" Type="http://schemas.openxmlformats.org/officeDocument/2006/relationships/image" Target="../media/image54.jpg"/><Relationship Id="rId56" Type="http://schemas.openxmlformats.org/officeDocument/2006/relationships/image" Target="../media/image55.png"/><Relationship Id="rId57" Type="http://schemas.openxmlformats.org/officeDocument/2006/relationships/image" Target="../media/image56.png"/><Relationship Id="rId58" Type="http://schemas.openxmlformats.org/officeDocument/2006/relationships/image" Target="../media/image57.png"/><Relationship Id="rId59" Type="http://schemas.openxmlformats.org/officeDocument/2006/relationships/image" Target="../media/image58.png"/><Relationship Id="rId60" Type="http://schemas.openxmlformats.org/officeDocument/2006/relationships/image" Target="../media/image59.png"/><Relationship Id="rId61" Type="http://schemas.openxmlformats.org/officeDocument/2006/relationships/image" Target="../media/image60.png"/><Relationship Id="rId62" Type="http://schemas.openxmlformats.org/officeDocument/2006/relationships/image" Target="../media/image61.png"/><Relationship Id="rId63" Type="http://schemas.openxmlformats.org/officeDocument/2006/relationships/image" Target="../media/image62.png"/><Relationship Id="rId64" Type="http://schemas.openxmlformats.org/officeDocument/2006/relationships/image" Target="../media/image63.jpg"/><Relationship Id="rId65" Type="http://schemas.openxmlformats.org/officeDocument/2006/relationships/image" Target="../media/image64.png"/><Relationship Id="rId66" Type="http://schemas.openxmlformats.org/officeDocument/2006/relationships/image" Target="../media/image65.png"/><Relationship Id="rId67" Type="http://schemas.openxmlformats.org/officeDocument/2006/relationships/image" Target="../media/image66.png"/><Relationship Id="rId68" Type="http://schemas.openxmlformats.org/officeDocument/2006/relationships/image" Target="../media/image67.png"/><Relationship Id="rId69" Type="http://schemas.openxmlformats.org/officeDocument/2006/relationships/image" Target="../media/image68.png"/><Relationship Id="rId70" Type="http://schemas.openxmlformats.org/officeDocument/2006/relationships/image" Target="../media/image69.png"/><Relationship Id="rId71" Type="http://schemas.openxmlformats.org/officeDocument/2006/relationships/image" Target="../media/image70.jpg"/><Relationship Id="rId72" Type="http://schemas.openxmlformats.org/officeDocument/2006/relationships/image" Target="../media/image71.png"/><Relationship Id="rId73" Type="http://schemas.openxmlformats.org/officeDocument/2006/relationships/image" Target="../media/image72.png"/><Relationship Id="rId74" Type="http://schemas.openxmlformats.org/officeDocument/2006/relationships/image" Target="../media/image73.png"/><Relationship Id="rId75" Type="http://schemas.openxmlformats.org/officeDocument/2006/relationships/image" Target="../media/image74.png"/><Relationship Id="rId76" Type="http://schemas.openxmlformats.org/officeDocument/2006/relationships/image" Target="../media/image75.png"/><Relationship Id="rId77" Type="http://schemas.openxmlformats.org/officeDocument/2006/relationships/image" Target="../media/image76.png"/><Relationship Id="rId78" Type="http://schemas.openxmlformats.org/officeDocument/2006/relationships/image" Target="../media/image77.png"/><Relationship Id="rId79" Type="http://schemas.openxmlformats.org/officeDocument/2006/relationships/image" Target="../media/image78.png"/><Relationship Id="rId80" Type="http://schemas.openxmlformats.org/officeDocument/2006/relationships/image" Target="../media/image79.png"/><Relationship Id="rId81" Type="http://schemas.openxmlformats.org/officeDocument/2006/relationships/image" Target="../media/image80.png"/><Relationship Id="rId82" Type="http://schemas.openxmlformats.org/officeDocument/2006/relationships/image" Target="../media/image81.png"/><Relationship Id="rId83" Type="http://schemas.openxmlformats.org/officeDocument/2006/relationships/image" Target="../media/image82.png"/><Relationship Id="rId84" Type="http://schemas.openxmlformats.org/officeDocument/2006/relationships/image" Target="../media/image83.png"/><Relationship Id="rId85" Type="http://schemas.openxmlformats.org/officeDocument/2006/relationships/image" Target="../media/image84.png"/><Relationship Id="rId86" Type="http://schemas.openxmlformats.org/officeDocument/2006/relationships/image" Target="../media/image85.jpg"/><Relationship Id="rId87" Type="http://schemas.openxmlformats.org/officeDocument/2006/relationships/image" Target="../media/image86.jpg"/><Relationship Id="rId88" Type="http://schemas.openxmlformats.org/officeDocument/2006/relationships/image" Target="../media/image87.jpg"/><Relationship Id="rId89" Type="http://schemas.openxmlformats.org/officeDocument/2006/relationships/image" Target="../media/image88.jpg"/><Relationship Id="rId90" Type="http://schemas.openxmlformats.org/officeDocument/2006/relationships/image" Target="../media/image89.jpg"/><Relationship Id="rId91" Type="http://schemas.openxmlformats.org/officeDocument/2006/relationships/image" Target="../media/image90.jpg"/><Relationship Id="rId92" Type="http://schemas.openxmlformats.org/officeDocument/2006/relationships/image" Target="../media/image91.jpg"/><Relationship Id="rId93" Type="http://schemas.openxmlformats.org/officeDocument/2006/relationships/image" Target="../media/image92.jpg"/><Relationship Id="rId94" Type="http://schemas.openxmlformats.org/officeDocument/2006/relationships/image" Target="../media/image93.jpg"/><Relationship Id="rId95" Type="http://schemas.openxmlformats.org/officeDocument/2006/relationships/image" Target="../media/image94.jpg"/><Relationship Id="rId96" Type="http://schemas.openxmlformats.org/officeDocument/2006/relationships/image" Target="../media/image95.jpg"/><Relationship Id="rId97" Type="http://schemas.openxmlformats.org/officeDocument/2006/relationships/image" Target="../media/image9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77830" y="0"/>
            <a:ext cx="15006319" cy="20087590"/>
            <a:chOff x="977830" y="0"/>
            <a:chExt cx="15006319" cy="20087590"/>
          </a:xfrm>
        </p:grpSpPr>
        <p:sp>
          <p:nvSpPr>
            <p:cNvPr id="3" name="object 3" descr=""/>
            <p:cNvSpPr/>
            <p:nvPr/>
          </p:nvSpPr>
          <p:spPr>
            <a:xfrm>
              <a:off x="977830" y="0"/>
              <a:ext cx="15006319" cy="20087590"/>
            </a:xfrm>
            <a:custGeom>
              <a:avLst/>
              <a:gdLst/>
              <a:ahLst/>
              <a:cxnLst/>
              <a:rect l="l" t="t" r="r" b="b"/>
              <a:pathLst>
                <a:path w="15006319" h="20087590">
                  <a:moveTo>
                    <a:pt x="15006137" y="0"/>
                  </a:moveTo>
                  <a:lnTo>
                    <a:pt x="0" y="0"/>
                  </a:lnTo>
                  <a:lnTo>
                    <a:pt x="0" y="20087547"/>
                  </a:lnTo>
                  <a:lnTo>
                    <a:pt x="15006137" y="20087547"/>
                  </a:lnTo>
                  <a:lnTo>
                    <a:pt x="15006137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77823" y="0"/>
              <a:ext cx="15006319" cy="20087590"/>
            </a:xfrm>
            <a:custGeom>
              <a:avLst/>
              <a:gdLst/>
              <a:ahLst/>
              <a:cxnLst/>
              <a:rect l="l" t="t" r="r" b="b"/>
              <a:pathLst>
                <a:path w="15006319" h="20087590">
                  <a:moveTo>
                    <a:pt x="15006142" y="0"/>
                  </a:moveTo>
                  <a:lnTo>
                    <a:pt x="14990864" y="0"/>
                  </a:lnTo>
                  <a:lnTo>
                    <a:pt x="14990864" y="15290"/>
                  </a:lnTo>
                  <a:lnTo>
                    <a:pt x="14990864" y="20072274"/>
                  </a:lnTo>
                  <a:lnTo>
                    <a:pt x="15278" y="20072274"/>
                  </a:lnTo>
                  <a:lnTo>
                    <a:pt x="15278" y="15290"/>
                  </a:lnTo>
                  <a:lnTo>
                    <a:pt x="14990864" y="15290"/>
                  </a:lnTo>
                  <a:lnTo>
                    <a:pt x="14990864" y="0"/>
                  </a:lnTo>
                  <a:lnTo>
                    <a:pt x="15278" y="0"/>
                  </a:lnTo>
                  <a:lnTo>
                    <a:pt x="0" y="0"/>
                  </a:lnTo>
                  <a:lnTo>
                    <a:pt x="0" y="20087552"/>
                  </a:lnTo>
                  <a:lnTo>
                    <a:pt x="15278" y="20087552"/>
                  </a:lnTo>
                  <a:lnTo>
                    <a:pt x="14990864" y="20087552"/>
                  </a:lnTo>
                  <a:lnTo>
                    <a:pt x="15006142" y="20087552"/>
                  </a:lnTo>
                  <a:lnTo>
                    <a:pt x="1500614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93265" y="539850"/>
              <a:ext cx="13028930" cy="4172585"/>
            </a:xfrm>
            <a:custGeom>
              <a:avLst/>
              <a:gdLst/>
              <a:ahLst/>
              <a:cxnLst/>
              <a:rect l="l" t="t" r="r" b="b"/>
              <a:pathLst>
                <a:path w="13028930" h="4172585">
                  <a:moveTo>
                    <a:pt x="4095940" y="2532430"/>
                  </a:moveTo>
                  <a:lnTo>
                    <a:pt x="0" y="2532430"/>
                  </a:lnTo>
                  <a:lnTo>
                    <a:pt x="0" y="4172331"/>
                  </a:lnTo>
                  <a:lnTo>
                    <a:pt x="4095940" y="4172331"/>
                  </a:lnTo>
                  <a:lnTo>
                    <a:pt x="4095940" y="2532430"/>
                  </a:lnTo>
                  <a:close/>
                </a:path>
                <a:path w="13028930" h="4172585">
                  <a:moveTo>
                    <a:pt x="13028829" y="0"/>
                  </a:moveTo>
                  <a:lnTo>
                    <a:pt x="0" y="0"/>
                  </a:lnTo>
                  <a:lnTo>
                    <a:pt x="0" y="2467495"/>
                  </a:lnTo>
                  <a:lnTo>
                    <a:pt x="13028829" y="2467495"/>
                  </a:lnTo>
                  <a:lnTo>
                    <a:pt x="130288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969667" y="3118108"/>
              <a:ext cx="3964940" cy="374650"/>
            </a:xfrm>
            <a:custGeom>
              <a:avLst/>
              <a:gdLst/>
              <a:ahLst/>
              <a:cxnLst/>
              <a:rect l="l" t="t" r="r" b="b"/>
              <a:pathLst>
                <a:path w="3964940" h="374650">
                  <a:moveTo>
                    <a:pt x="3964798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3964798" y="374325"/>
                  </a:lnTo>
                  <a:lnTo>
                    <a:pt x="3964798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93274" y="4834405"/>
              <a:ext cx="4096385" cy="4318000"/>
            </a:xfrm>
            <a:custGeom>
              <a:avLst/>
              <a:gdLst/>
              <a:ahLst/>
              <a:cxnLst/>
              <a:rect l="l" t="t" r="r" b="b"/>
              <a:pathLst>
                <a:path w="4096385" h="4318000">
                  <a:moveTo>
                    <a:pt x="4095939" y="0"/>
                  </a:moveTo>
                  <a:lnTo>
                    <a:pt x="0" y="0"/>
                  </a:lnTo>
                  <a:lnTo>
                    <a:pt x="0" y="4317479"/>
                  </a:lnTo>
                  <a:lnTo>
                    <a:pt x="4095939" y="4317479"/>
                  </a:lnTo>
                  <a:lnTo>
                    <a:pt x="4095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969667" y="4892973"/>
              <a:ext cx="3964940" cy="374650"/>
            </a:xfrm>
            <a:custGeom>
              <a:avLst/>
              <a:gdLst/>
              <a:ahLst/>
              <a:cxnLst/>
              <a:rect l="l" t="t" r="r" b="b"/>
              <a:pathLst>
                <a:path w="3964940" h="374650">
                  <a:moveTo>
                    <a:pt x="3964798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3964798" y="374325"/>
                  </a:lnTo>
                  <a:lnTo>
                    <a:pt x="3964798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893274" y="9277934"/>
              <a:ext cx="4096385" cy="6080125"/>
            </a:xfrm>
            <a:custGeom>
              <a:avLst/>
              <a:gdLst/>
              <a:ahLst/>
              <a:cxnLst/>
              <a:rect l="l" t="t" r="r" b="b"/>
              <a:pathLst>
                <a:path w="4096385" h="6080125">
                  <a:moveTo>
                    <a:pt x="4095939" y="0"/>
                  </a:moveTo>
                  <a:lnTo>
                    <a:pt x="0" y="0"/>
                  </a:lnTo>
                  <a:lnTo>
                    <a:pt x="0" y="6079612"/>
                  </a:lnTo>
                  <a:lnTo>
                    <a:pt x="4095939" y="6079612"/>
                  </a:lnTo>
                  <a:lnTo>
                    <a:pt x="40959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69667" y="9323769"/>
              <a:ext cx="3964940" cy="374650"/>
            </a:xfrm>
            <a:custGeom>
              <a:avLst/>
              <a:gdLst/>
              <a:ahLst/>
              <a:cxnLst/>
              <a:rect l="l" t="t" r="r" b="b"/>
              <a:pathLst>
                <a:path w="3964940" h="374650">
                  <a:moveTo>
                    <a:pt x="3964798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3964798" y="374325"/>
                  </a:lnTo>
                  <a:lnTo>
                    <a:pt x="3964798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120355" y="9265201"/>
              <a:ext cx="8794115" cy="6080125"/>
            </a:xfrm>
            <a:custGeom>
              <a:avLst/>
              <a:gdLst/>
              <a:ahLst/>
              <a:cxnLst/>
              <a:rect l="l" t="t" r="r" b="b"/>
              <a:pathLst>
                <a:path w="8794115" h="6080125">
                  <a:moveTo>
                    <a:pt x="8794111" y="0"/>
                  </a:moveTo>
                  <a:lnTo>
                    <a:pt x="0" y="0"/>
                  </a:lnTo>
                  <a:lnTo>
                    <a:pt x="0" y="6079612"/>
                  </a:lnTo>
                  <a:lnTo>
                    <a:pt x="8794111" y="6079612"/>
                  </a:lnTo>
                  <a:lnTo>
                    <a:pt x="87941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280780" y="9323769"/>
              <a:ext cx="8512810" cy="374650"/>
            </a:xfrm>
            <a:custGeom>
              <a:avLst/>
              <a:gdLst/>
              <a:ahLst/>
              <a:cxnLst/>
              <a:rect l="l" t="t" r="r" b="b"/>
              <a:pathLst>
                <a:path w="8512810" h="374650">
                  <a:moveTo>
                    <a:pt x="8512730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8512730" y="374325"/>
                  </a:lnTo>
                  <a:lnTo>
                    <a:pt x="8512730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113989" y="3072273"/>
              <a:ext cx="8808720" cy="6080125"/>
            </a:xfrm>
            <a:custGeom>
              <a:avLst/>
              <a:gdLst/>
              <a:ahLst/>
              <a:cxnLst/>
              <a:rect l="l" t="t" r="r" b="b"/>
              <a:pathLst>
                <a:path w="8808719" h="6080125">
                  <a:moveTo>
                    <a:pt x="8808116" y="0"/>
                  </a:moveTo>
                  <a:lnTo>
                    <a:pt x="0" y="0"/>
                  </a:lnTo>
                  <a:lnTo>
                    <a:pt x="0" y="6079612"/>
                  </a:lnTo>
                  <a:lnTo>
                    <a:pt x="8808116" y="6079612"/>
                  </a:lnTo>
                  <a:lnTo>
                    <a:pt x="88081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278234" y="3118108"/>
              <a:ext cx="8526780" cy="374650"/>
            </a:xfrm>
            <a:custGeom>
              <a:avLst/>
              <a:gdLst/>
              <a:ahLst/>
              <a:cxnLst/>
              <a:rect l="l" t="t" r="r" b="b"/>
              <a:pathLst>
                <a:path w="8526780" h="374650">
                  <a:moveTo>
                    <a:pt x="8526735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8526735" y="374325"/>
                  </a:lnTo>
                  <a:lnTo>
                    <a:pt x="8526735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825069" y="3523639"/>
              <a:ext cx="2619375" cy="5521960"/>
            </a:xfrm>
            <a:custGeom>
              <a:avLst/>
              <a:gdLst/>
              <a:ahLst/>
              <a:cxnLst/>
              <a:rect l="l" t="t" r="r" b="b"/>
              <a:pathLst>
                <a:path w="2619375" h="5521959">
                  <a:moveTo>
                    <a:pt x="3822" y="898512"/>
                  </a:moveTo>
                  <a:lnTo>
                    <a:pt x="3479" y="898512"/>
                  </a:lnTo>
                  <a:lnTo>
                    <a:pt x="3479" y="897242"/>
                  </a:lnTo>
                  <a:lnTo>
                    <a:pt x="342" y="897242"/>
                  </a:lnTo>
                  <a:lnTo>
                    <a:pt x="342" y="898512"/>
                  </a:lnTo>
                  <a:lnTo>
                    <a:pt x="0" y="898512"/>
                  </a:lnTo>
                  <a:lnTo>
                    <a:pt x="0" y="927722"/>
                  </a:lnTo>
                  <a:lnTo>
                    <a:pt x="3822" y="927722"/>
                  </a:lnTo>
                  <a:lnTo>
                    <a:pt x="3822" y="898512"/>
                  </a:lnTo>
                  <a:close/>
                </a:path>
                <a:path w="2619375" h="5521959">
                  <a:moveTo>
                    <a:pt x="3822" y="845172"/>
                  </a:moveTo>
                  <a:lnTo>
                    <a:pt x="3721" y="843902"/>
                  </a:lnTo>
                  <a:lnTo>
                    <a:pt x="114" y="843902"/>
                  </a:lnTo>
                  <a:lnTo>
                    <a:pt x="114" y="845172"/>
                  </a:lnTo>
                  <a:lnTo>
                    <a:pt x="0" y="873112"/>
                  </a:lnTo>
                  <a:lnTo>
                    <a:pt x="215" y="873112"/>
                  </a:lnTo>
                  <a:lnTo>
                    <a:pt x="215" y="874382"/>
                  </a:lnTo>
                  <a:lnTo>
                    <a:pt x="3619" y="874382"/>
                  </a:lnTo>
                  <a:lnTo>
                    <a:pt x="3619" y="873112"/>
                  </a:lnTo>
                  <a:lnTo>
                    <a:pt x="3822" y="873112"/>
                  </a:lnTo>
                  <a:lnTo>
                    <a:pt x="3822" y="845172"/>
                  </a:lnTo>
                  <a:close/>
                </a:path>
                <a:path w="2619375" h="5521959">
                  <a:moveTo>
                    <a:pt x="3822" y="790562"/>
                  </a:moveTo>
                  <a:lnTo>
                    <a:pt x="0" y="790562"/>
                  </a:lnTo>
                  <a:lnTo>
                    <a:pt x="0" y="819772"/>
                  </a:lnTo>
                  <a:lnTo>
                    <a:pt x="444" y="819772"/>
                  </a:lnTo>
                  <a:lnTo>
                    <a:pt x="444" y="821042"/>
                  </a:lnTo>
                  <a:lnTo>
                    <a:pt x="3390" y="821042"/>
                  </a:lnTo>
                  <a:lnTo>
                    <a:pt x="3390" y="819772"/>
                  </a:lnTo>
                  <a:lnTo>
                    <a:pt x="3822" y="819772"/>
                  </a:lnTo>
                  <a:lnTo>
                    <a:pt x="3822" y="790562"/>
                  </a:lnTo>
                  <a:close/>
                </a:path>
                <a:path w="2619375" h="5521959">
                  <a:moveTo>
                    <a:pt x="3822" y="737222"/>
                  </a:moveTo>
                  <a:lnTo>
                    <a:pt x="0" y="737222"/>
                  </a:lnTo>
                  <a:lnTo>
                    <a:pt x="0" y="766432"/>
                  </a:lnTo>
                  <a:lnTo>
                    <a:pt x="673" y="766432"/>
                  </a:lnTo>
                  <a:lnTo>
                    <a:pt x="673" y="767702"/>
                  </a:lnTo>
                  <a:lnTo>
                    <a:pt x="3149" y="767702"/>
                  </a:lnTo>
                  <a:lnTo>
                    <a:pt x="3149" y="766432"/>
                  </a:lnTo>
                  <a:lnTo>
                    <a:pt x="3822" y="766432"/>
                  </a:lnTo>
                  <a:lnTo>
                    <a:pt x="3822" y="737222"/>
                  </a:lnTo>
                  <a:close/>
                </a:path>
                <a:path w="2619375" h="5521959">
                  <a:moveTo>
                    <a:pt x="3822" y="683882"/>
                  </a:moveTo>
                  <a:lnTo>
                    <a:pt x="3149" y="683882"/>
                  </a:lnTo>
                  <a:lnTo>
                    <a:pt x="3149" y="682612"/>
                  </a:lnTo>
                  <a:lnTo>
                    <a:pt x="685" y="682612"/>
                  </a:lnTo>
                  <a:lnTo>
                    <a:pt x="685" y="683882"/>
                  </a:lnTo>
                  <a:lnTo>
                    <a:pt x="0" y="683882"/>
                  </a:lnTo>
                  <a:lnTo>
                    <a:pt x="0" y="713092"/>
                  </a:lnTo>
                  <a:lnTo>
                    <a:pt x="3822" y="713092"/>
                  </a:lnTo>
                  <a:lnTo>
                    <a:pt x="3822" y="683882"/>
                  </a:lnTo>
                  <a:close/>
                </a:path>
                <a:path w="2619375" h="5521959">
                  <a:moveTo>
                    <a:pt x="3822" y="630542"/>
                  </a:moveTo>
                  <a:lnTo>
                    <a:pt x="3378" y="630542"/>
                  </a:lnTo>
                  <a:lnTo>
                    <a:pt x="3378" y="629272"/>
                  </a:lnTo>
                  <a:lnTo>
                    <a:pt x="444" y="629272"/>
                  </a:lnTo>
                  <a:lnTo>
                    <a:pt x="444" y="630542"/>
                  </a:lnTo>
                  <a:lnTo>
                    <a:pt x="0" y="630542"/>
                  </a:lnTo>
                  <a:lnTo>
                    <a:pt x="0" y="659752"/>
                  </a:lnTo>
                  <a:lnTo>
                    <a:pt x="3822" y="659752"/>
                  </a:lnTo>
                  <a:lnTo>
                    <a:pt x="3822" y="630542"/>
                  </a:lnTo>
                  <a:close/>
                </a:path>
                <a:path w="2619375" h="5521959">
                  <a:moveTo>
                    <a:pt x="3822" y="577202"/>
                  </a:moveTo>
                  <a:lnTo>
                    <a:pt x="3619" y="577202"/>
                  </a:lnTo>
                  <a:lnTo>
                    <a:pt x="3619" y="575932"/>
                  </a:lnTo>
                  <a:lnTo>
                    <a:pt x="215" y="575932"/>
                  </a:lnTo>
                  <a:lnTo>
                    <a:pt x="215" y="577202"/>
                  </a:lnTo>
                  <a:lnTo>
                    <a:pt x="0" y="577202"/>
                  </a:lnTo>
                  <a:lnTo>
                    <a:pt x="0" y="605142"/>
                  </a:lnTo>
                  <a:lnTo>
                    <a:pt x="114" y="606412"/>
                  </a:lnTo>
                  <a:lnTo>
                    <a:pt x="3721" y="606412"/>
                  </a:lnTo>
                  <a:lnTo>
                    <a:pt x="3721" y="605142"/>
                  </a:lnTo>
                  <a:lnTo>
                    <a:pt x="3822" y="577202"/>
                  </a:lnTo>
                  <a:close/>
                </a:path>
                <a:path w="2619375" h="5521959">
                  <a:moveTo>
                    <a:pt x="3822" y="522592"/>
                  </a:moveTo>
                  <a:lnTo>
                    <a:pt x="0" y="522592"/>
                  </a:lnTo>
                  <a:lnTo>
                    <a:pt x="0" y="551802"/>
                  </a:lnTo>
                  <a:lnTo>
                    <a:pt x="342" y="551802"/>
                  </a:lnTo>
                  <a:lnTo>
                    <a:pt x="342" y="553072"/>
                  </a:lnTo>
                  <a:lnTo>
                    <a:pt x="3492" y="553072"/>
                  </a:lnTo>
                  <a:lnTo>
                    <a:pt x="3492" y="551802"/>
                  </a:lnTo>
                  <a:lnTo>
                    <a:pt x="3822" y="551802"/>
                  </a:lnTo>
                  <a:lnTo>
                    <a:pt x="3822" y="522592"/>
                  </a:lnTo>
                  <a:close/>
                </a:path>
                <a:path w="2619375" h="5521959">
                  <a:moveTo>
                    <a:pt x="3822" y="469252"/>
                  </a:moveTo>
                  <a:lnTo>
                    <a:pt x="0" y="469252"/>
                  </a:lnTo>
                  <a:lnTo>
                    <a:pt x="0" y="498462"/>
                  </a:lnTo>
                  <a:lnTo>
                    <a:pt x="584" y="498462"/>
                  </a:lnTo>
                  <a:lnTo>
                    <a:pt x="584" y="499732"/>
                  </a:lnTo>
                  <a:lnTo>
                    <a:pt x="3251" y="499732"/>
                  </a:lnTo>
                  <a:lnTo>
                    <a:pt x="3251" y="498462"/>
                  </a:lnTo>
                  <a:lnTo>
                    <a:pt x="3822" y="498462"/>
                  </a:lnTo>
                  <a:lnTo>
                    <a:pt x="3822" y="469252"/>
                  </a:lnTo>
                  <a:close/>
                </a:path>
                <a:path w="2619375" h="5521959">
                  <a:moveTo>
                    <a:pt x="3822" y="415912"/>
                  </a:moveTo>
                  <a:lnTo>
                    <a:pt x="3048" y="415912"/>
                  </a:lnTo>
                  <a:lnTo>
                    <a:pt x="3048" y="414642"/>
                  </a:lnTo>
                  <a:lnTo>
                    <a:pt x="787" y="414642"/>
                  </a:lnTo>
                  <a:lnTo>
                    <a:pt x="787" y="415912"/>
                  </a:lnTo>
                  <a:lnTo>
                    <a:pt x="0" y="415912"/>
                  </a:lnTo>
                  <a:lnTo>
                    <a:pt x="0" y="445122"/>
                  </a:lnTo>
                  <a:lnTo>
                    <a:pt x="812" y="445122"/>
                  </a:lnTo>
                  <a:lnTo>
                    <a:pt x="812" y="446392"/>
                  </a:lnTo>
                  <a:lnTo>
                    <a:pt x="3022" y="446392"/>
                  </a:lnTo>
                  <a:lnTo>
                    <a:pt x="3022" y="445122"/>
                  </a:lnTo>
                  <a:lnTo>
                    <a:pt x="3822" y="445122"/>
                  </a:lnTo>
                  <a:lnTo>
                    <a:pt x="3822" y="415912"/>
                  </a:lnTo>
                  <a:close/>
                </a:path>
                <a:path w="2619375" h="5521959">
                  <a:moveTo>
                    <a:pt x="3822" y="362572"/>
                  </a:moveTo>
                  <a:lnTo>
                    <a:pt x="3289" y="362572"/>
                  </a:lnTo>
                  <a:lnTo>
                    <a:pt x="3289" y="361302"/>
                  </a:lnTo>
                  <a:lnTo>
                    <a:pt x="546" y="361302"/>
                  </a:lnTo>
                  <a:lnTo>
                    <a:pt x="546" y="362572"/>
                  </a:lnTo>
                  <a:lnTo>
                    <a:pt x="0" y="362572"/>
                  </a:lnTo>
                  <a:lnTo>
                    <a:pt x="0" y="391782"/>
                  </a:lnTo>
                  <a:lnTo>
                    <a:pt x="3822" y="391782"/>
                  </a:lnTo>
                  <a:lnTo>
                    <a:pt x="3822" y="362572"/>
                  </a:lnTo>
                  <a:close/>
                </a:path>
                <a:path w="2619375" h="5521959">
                  <a:moveTo>
                    <a:pt x="3822" y="309232"/>
                  </a:moveTo>
                  <a:lnTo>
                    <a:pt x="3517" y="309232"/>
                  </a:lnTo>
                  <a:lnTo>
                    <a:pt x="3517" y="307962"/>
                  </a:lnTo>
                  <a:lnTo>
                    <a:pt x="317" y="307962"/>
                  </a:lnTo>
                  <a:lnTo>
                    <a:pt x="317" y="309232"/>
                  </a:lnTo>
                  <a:lnTo>
                    <a:pt x="0" y="309232"/>
                  </a:lnTo>
                  <a:lnTo>
                    <a:pt x="0" y="337172"/>
                  </a:lnTo>
                  <a:lnTo>
                    <a:pt x="12" y="338442"/>
                  </a:lnTo>
                  <a:lnTo>
                    <a:pt x="3822" y="338442"/>
                  </a:lnTo>
                  <a:lnTo>
                    <a:pt x="3822" y="337172"/>
                  </a:lnTo>
                  <a:lnTo>
                    <a:pt x="3822" y="309232"/>
                  </a:lnTo>
                  <a:close/>
                </a:path>
                <a:path w="2619375" h="5521959">
                  <a:moveTo>
                    <a:pt x="3822" y="255892"/>
                  </a:moveTo>
                  <a:lnTo>
                    <a:pt x="3746" y="254622"/>
                  </a:lnTo>
                  <a:lnTo>
                    <a:pt x="76" y="254622"/>
                  </a:lnTo>
                  <a:lnTo>
                    <a:pt x="76" y="255892"/>
                  </a:lnTo>
                  <a:lnTo>
                    <a:pt x="0" y="283832"/>
                  </a:lnTo>
                  <a:lnTo>
                    <a:pt x="241" y="283832"/>
                  </a:lnTo>
                  <a:lnTo>
                    <a:pt x="241" y="285102"/>
                  </a:lnTo>
                  <a:lnTo>
                    <a:pt x="3581" y="285102"/>
                  </a:lnTo>
                  <a:lnTo>
                    <a:pt x="3581" y="283832"/>
                  </a:lnTo>
                  <a:lnTo>
                    <a:pt x="3822" y="283832"/>
                  </a:lnTo>
                  <a:lnTo>
                    <a:pt x="3822" y="255892"/>
                  </a:lnTo>
                  <a:close/>
                </a:path>
                <a:path w="2619375" h="5521959">
                  <a:moveTo>
                    <a:pt x="3822" y="201282"/>
                  </a:moveTo>
                  <a:lnTo>
                    <a:pt x="0" y="201282"/>
                  </a:lnTo>
                  <a:lnTo>
                    <a:pt x="0" y="230492"/>
                  </a:lnTo>
                  <a:lnTo>
                    <a:pt x="482" y="230492"/>
                  </a:lnTo>
                  <a:lnTo>
                    <a:pt x="482" y="231762"/>
                  </a:lnTo>
                  <a:lnTo>
                    <a:pt x="3352" y="231762"/>
                  </a:lnTo>
                  <a:lnTo>
                    <a:pt x="3352" y="230492"/>
                  </a:lnTo>
                  <a:lnTo>
                    <a:pt x="3822" y="230492"/>
                  </a:lnTo>
                  <a:lnTo>
                    <a:pt x="3822" y="201282"/>
                  </a:lnTo>
                  <a:close/>
                </a:path>
                <a:path w="2619375" h="5521959">
                  <a:moveTo>
                    <a:pt x="3822" y="147942"/>
                  </a:moveTo>
                  <a:lnTo>
                    <a:pt x="0" y="147942"/>
                  </a:lnTo>
                  <a:lnTo>
                    <a:pt x="0" y="177152"/>
                  </a:lnTo>
                  <a:lnTo>
                    <a:pt x="711" y="177152"/>
                  </a:lnTo>
                  <a:lnTo>
                    <a:pt x="711" y="178422"/>
                  </a:lnTo>
                  <a:lnTo>
                    <a:pt x="3124" y="178422"/>
                  </a:lnTo>
                  <a:lnTo>
                    <a:pt x="3124" y="177152"/>
                  </a:lnTo>
                  <a:lnTo>
                    <a:pt x="3822" y="177152"/>
                  </a:lnTo>
                  <a:lnTo>
                    <a:pt x="3822" y="147942"/>
                  </a:lnTo>
                  <a:close/>
                </a:path>
                <a:path w="2619375" h="5521959">
                  <a:moveTo>
                    <a:pt x="3822" y="94602"/>
                  </a:moveTo>
                  <a:lnTo>
                    <a:pt x="3187" y="94602"/>
                  </a:lnTo>
                  <a:lnTo>
                    <a:pt x="3187" y="93332"/>
                  </a:lnTo>
                  <a:lnTo>
                    <a:pt x="647" y="93332"/>
                  </a:lnTo>
                  <a:lnTo>
                    <a:pt x="647" y="94602"/>
                  </a:lnTo>
                  <a:lnTo>
                    <a:pt x="0" y="94602"/>
                  </a:lnTo>
                  <a:lnTo>
                    <a:pt x="0" y="123812"/>
                  </a:lnTo>
                  <a:lnTo>
                    <a:pt x="3822" y="123812"/>
                  </a:lnTo>
                  <a:lnTo>
                    <a:pt x="3822" y="94602"/>
                  </a:lnTo>
                  <a:close/>
                </a:path>
                <a:path w="2619375" h="5521959">
                  <a:moveTo>
                    <a:pt x="3822" y="41262"/>
                  </a:moveTo>
                  <a:lnTo>
                    <a:pt x="3416" y="41262"/>
                  </a:lnTo>
                  <a:lnTo>
                    <a:pt x="3416" y="39992"/>
                  </a:lnTo>
                  <a:lnTo>
                    <a:pt x="419" y="39992"/>
                  </a:lnTo>
                  <a:lnTo>
                    <a:pt x="419" y="41262"/>
                  </a:lnTo>
                  <a:lnTo>
                    <a:pt x="0" y="41262"/>
                  </a:lnTo>
                  <a:lnTo>
                    <a:pt x="0" y="70472"/>
                  </a:lnTo>
                  <a:lnTo>
                    <a:pt x="3822" y="70472"/>
                  </a:lnTo>
                  <a:lnTo>
                    <a:pt x="3822" y="41262"/>
                  </a:lnTo>
                  <a:close/>
                </a:path>
                <a:path w="2619375" h="5521959">
                  <a:moveTo>
                    <a:pt x="17170" y="5518772"/>
                  </a:moveTo>
                  <a:lnTo>
                    <a:pt x="16332" y="5518772"/>
                  </a:lnTo>
                  <a:lnTo>
                    <a:pt x="16332" y="5517502"/>
                  </a:lnTo>
                  <a:lnTo>
                    <a:pt x="15252" y="5517502"/>
                  </a:lnTo>
                  <a:lnTo>
                    <a:pt x="15252" y="5518112"/>
                  </a:lnTo>
                  <a:lnTo>
                    <a:pt x="15252" y="5520029"/>
                  </a:lnTo>
                  <a:lnTo>
                    <a:pt x="3822" y="5520042"/>
                  </a:lnTo>
                  <a:lnTo>
                    <a:pt x="15252" y="5520029"/>
                  </a:lnTo>
                  <a:lnTo>
                    <a:pt x="15252" y="5518112"/>
                  </a:lnTo>
                  <a:lnTo>
                    <a:pt x="3822" y="5518112"/>
                  </a:lnTo>
                  <a:lnTo>
                    <a:pt x="3822" y="5517502"/>
                  </a:lnTo>
                  <a:lnTo>
                    <a:pt x="3822" y="5506072"/>
                  </a:lnTo>
                  <a:lnTo>
                    <a:pt x="3683" y="5506072"/>
                  </a:lnTo>
                  <a:lnTo>
                    <a:pt x="3683" y="5504802"/>
                  </a:lnTo>
                  <a:lnTo>
                    <a:pt x="152" y="5504802"/>
                  </a:lnTo>
                  <a:lnTo>
                    <a:pt x="152" y="5506072"/>
                  </a:lnTo>
                  <a:lnTo>
                    <a:pt x="0" y="5506072"/>
                  </a:lnTo>
                  <a:lnTo>
                    <a:pt x="0" y="5517502"/>
                  </a:lnTo>
                  <a:lnTo>
                    <a:pt x="0" y="5521312"/>
                  </a:lnTo>
                  <a:lnTo>
                    <a:pt x="1917" y="5521312"/>
                  </a:lnTo>
                  <a:lnTo>
                    <a:pt x="15252" y="5521312"/>
                  </a:lnTo>
                  <a:lnTo>
                    <a:pt x="17170" y="5521312"/>
                  </a:lnTo>
                  <a:lnTo>
                    <a:pt x="17170" y="5518772"/>
                  </a:lnTo>
                  <a:close/>
                </a:path>
                <a:path w="2619375" h="5521959">
                  <a:moveTo>
                    <a:pt x="17170" y="622"/>
                  </a:moveTo>
                  <a:lnTo>
                    <a:pt x="15252" y="622"/>
                  </a:lnTo>
                  <a:lnTo>
                    <a:pt x="15252" y="1892"/>
                  </a:lnTo>
                  <a:lnTo>
                    <a:pt x="3822" y="1905"/>
                  </a:lnTo>
                  <a:lnTo>
                    <a:pt x="15252" y="1892"/>
                  </a:lnTo>
                  <a:lnTo>
                    <a:pt x="15252" y="622"/>
                  </a:lnTo>
                  <a:lnTo>
                    <a:pt x="1917" y="622"/>
                  </a:lnTo>
                  <a:lnTo>
                    <a:pt x="0" y="622"/>
                  </a:lnTo>
                  <a:lnTo>
                    <a:pt x="0" y="4432"/>
                  </a:lnTo>
                  <a:lnTo>
                    <a:pt x="0" y="15862"/>
                  </a:lnTo>
                  <a:lnTo>
                    <a:pt x="139" y="15862"/>
                  </a:lnTo>
                  <a:lnTo>
                    <a:pt x="139" y="17132"/>
                  </a:lnTo>
                  <a:lnTo>
                    <a:pt x="3683" y="17132"/>
                  </a:lnTo>
                  <a:lnTo>
                    <a:pt x="3683" y="15862"/>
                  </a:lnTo>
                  <a:lnTo>
                    <a:pt x="3822" y="15862"/>
                  </a:lnTo>
                  <a:lnTo>
                    <a:pt x="3822" y="4432"/>
                  </a:lnTo>
                  <a:lnTo>
                    <a:pt x="3822" y="3810"/>
                  </a:lnTo>
                  <a:lnTo>
                    <a:pt x="15252" y="3810"/>
                  </a:lnTo>
                  <a:lnTo>
                    <a:pt x="15252" y="4432"/>
                  </a:lnTo>
                  <a:lnTo>
                    <a:pt x="16332" y="4432"/>
                  </a:lnTo>
                  <a:lnTo>
                    <a:pt x="16332" y="3162"/>
                  </a:lnTo>
                  <a:lnTo>
                    <a:pt x="17170" y="3162"/>
                  </a:lnTo>
                  <a:lnTo>
                    <a:pt x="17170" y="622"/>
                  </a:lnTo>
                  <a:close/>
                </a:path>
                <a:path w="2619375" h="5521959">
                  <a:moveTo>
                    <a:pt x="2619019" y="5506072"/>
                  </a:moveTo>
                  <a:lnTo>
                    <a:pt x="2618867" y="5506072"/>
                  </a:lnTo>
                  <a:lnTo>
                    <a:pt x="2618867" y="5504802"/>
                  </a:lnTo>
                  <a:lnTo>
                    <a:pt x="2615336" y="5504802"/>
                  </a:lnTo>
                  <a:lnTo>
                    <a:pt x="2615336" y="5506072"/>
                  </a:lnTo>
                  <a:lnTo>
                    <a:pt x="2615196" y="5506072"/>
                  </a:lnTo>
                  <a:lnTo>
                    <a:pt x="2615196" y="5517502"/>
                  </a:lnTo>
                  <a:lnTo>
                    <a:pt x="2603766" y="5517502"/>
                  </a:lnTo>
                  <a:lnTo>
                    <a:pt x="2602700" y="5517502"/>
                  </a:lnTo>
                  <a:lnTo>
                    <a:pt x="2602700" y="5518772"/>
                  </a:lnTo>
                  <a:lnTo>
                    <a:pt x="2601849" y="5518772"/>
                  </a:lnTo>
                  <a:lnTo>
                    <a:pt x="2601849" y="5521312"/>
                  </a:lnTo>
                  <a:lnTo>
                    <a:pt x="2603766" y="5521312"/>
                  </a:lnTo>
                  <a:lnTo>
                    <a:pt x="2617101" y="5521312"/>
                  </a:lnTo>
                  <a:lnTo>
                    <a:pt x="2617101" y="5521934"/>
                  </a:lnTo>
                  <a:lnTo>
                    <a:pt x="2619019" y="5521934"/>
                  </a:lnTo>
                  <a:lnTo>
                    <a:pt x="2619019" y="5518112"/>
                  </a:lnTo>
                  <a:lnTo>
                    <a:pt x="2617101" y="5518112"/>
                  </a:lnTo>
                  <a:lnTo>
                    <a:pt x="2617101" y="5517502"/>
                  </a:lnTo>
                  <a:lnTo>
                    <a:pt x="2619019" y="5517502"/>
                  </a:lnTo>
                  <a:lnTo>
                    <a:pt x="2619019" y="5506072"/>
                  </a:lnTo>
                  <a:close/>
                </a:path>
                <a:path w="2619375" h="5521959">
                  <a:moveTo>
                    <a:pt x="2619019" y="0"/>
                  </a:moveTo>
                  <a:lnTo>
                    <a:pt x="2617101" y="0"/>
                  </a:lnTo>
                  <a:lnTo>
                    <a:pt x="2617101" y="622"/>
                  </a:lnTo>
                  <a:lnTo>
                    <a:pt x="2603766" y="622"/>
                  </a:lnTo>
                  <a:lnTo>
                    <a:pt x="2601849" y="622"/>
                  </a:lnTo>
                  <a:lnTo>
                    <a:pt x="2601849" y="3162"/>
                  </a:lnTo>
                  <a:lnTo>
                    <a:pt x="2602687" y="3162"/>
                  </a:lnTo>
                  <a:lnTo>
                    <a:pt x="2602687" y="4432"/>
                  </a:lnTo>
                  <a:lnTo>
                    <a:pt x="2603766" y="4432"/>
                  </a:lnTo>
                  <a:lnTo>
                    <a:pt x="2615196" y="4432"/>
                  </a:lnTo>
                  <a:lnTo>
                    <a:pt x="2615196" y="15862"/>
                  </a:lnTo>
                  <a:lnTo>
                    <a:pt x="2615336" y="15862"/>
                  </a:lnTo>
                  <a:lnTo>
                    <a:pt x="2615336" y="17132"/>
                  </a:lnTo>
                  <a:lnTo>
                    <a:pt x="2618879" y="17132"/>
                  </a:lnTo>
                  <a:lnTo>
                    <a:pt x="2618879" y="15862"/>
                  </a:lnTo>
                  <a:lnTo>
                    <a:pt x="2619019" y="15862"/>
                  </a:lnTo>
                  <a:lnTo>
                    <a:pt x="2619019" y="4432"/>
                  </a:lnTo>
                  <a:lnTo>
                    <a:pt x="2617101" y="4432"/>
                  </a:lnTo>
                  <a:lnTo>
                    <a:pt x="2617101" y="3810"/>
                  </a:lnTo>
                  <a:lnTo>
                    <a:pt x="2619019" y="3810"/>
                  </a:lnTo>
                  <a:lnTo>
                    <a:pt x="26190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825069" y="4420881"/>
              <a:ext cx="4445" cy="1584960"/>
            </a:xfrm>
            <a:custGeom>
              <a:avLst/>
              <a:gdLst/>
              <a:ahLst/>
              <a:cxnLst/>
              <a:rect l="l" t="t" r="r" b="b"/>
              <a:pathLst>
                <a:path w="4445" h="1584960">
                  <a:moveTo>
                    <a:pt x="3479" y="0"/>
                  </a:moveTo>
                  <a:lnTo>
                    <a:pt x="342" y="0"/>
                  </a:lnTo>
                  <a:lnTo>
                    <a:pt x="342" y="1270"/>
                  </a:lnTo>
                  <a:lnTo>
                    <a:pt x="3479" y="1270"/>
                  </a:lnTo>
                  <a:lnTo>
                    <a:pt x="3479" y="0"/>
                  </a:lnTo>
                  <a:close/>
                </a:path>
                <a:path w="4445" h="1584960">
                  <a:moveTo>
                    <a:pt x="3822" y="1554480"/>
                  </a:moveTo>
                  <a:lnTo>
                    <a:pt x="3048" y="1554480"/>
                  </a:lnTo>
                  <a:lnTo>
                    <a:pt x="3048" y="1553210"/>
                  </a:lnTo>
                  <a:lnTo>
                    <a:pt x="787" y="1553210"/>
                  </a:lnTo>
                  <a:lnTo>
                    <a:pt x="787" y="1554480"/>
                  </a:lnTo>
                  <a:lnTo>
                    <a:pt x="0" y="1554480"/>
                  </a:lnTo>
                  <a:lnTo>
                    <a:pt x="0" y="1583690"/>
                  </a:lnTo>
                  <a:lnTo>
                    <a:pt x="812" y="1583690"/>
                  </a:lnTo>
                  <a:lnTo>
                    <a:pt x="812" y="1584960"/>
                  </a:lnTo>
                  <a:lnTo>
                    <a:pt x="3022" y="1584960"/>
                  </a:lnTo>
                  <a:lnTo>
                    <a:pt x="3022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584960">
                  <a:moveTo>
                    <a:pt x="3822" y="1501140"/>
                  </a:moveTo>
                  <a:lnTo>
                    <a:pt x="3276" y="1501140"/>
                  </a:lnTo>
                  <a:lnTo>
                    <a:pt x="3276" y="1499870"/>
                  </a:lnTo>
                  <a:lnTo>
                    <a:pt x="546" y="1499870"/>
                  </a:lnTo>
                  <a:lnTo>
                    <a:pt x="546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584960">
                  <a:moveTo>
                    <a:pt x="3822" y="1447800"/>
                  </a:moveTo>
                  <a:lnTo>
                    <a:pt x="3517" y="1447800"/>
                  </a:lnTo>
                  <a:lnTo>
                    <a:pt x="3517" y="1446530"/>
                  </a:lnTo>
                  <a:lnTo>
                    <a:pt x="317" y="1446530"/>
                  </a:lnTo>
                  <a:lnTo>
                    <a:pt x="317" y="1447800"/>
                  </a:lnTo>
                  <a:lnTo>
                    <a:pt x="0" y="1447800"/>
                  </a:lnTo>
                  <a:lnTo>
                    <a:pt x="0" y="1475740"/>
                  </a:lnTo>
                  <a:lnTo>
                    <a:pt x="12" y="1477010"/>
                  </a:lnTo>
                  <a:lnTo>
                    <a:pt x="3822" y="1477010"/>
                  </a:lnTo>
                  <a:lnTo>
                    <a:pt x="3822" y="1475740"/>
                  </a:lnTo>
                  <a:lnTo>
                    <a:pt x="3822" y="1447800"/>
                  </a:lnTo>
                  <a:close/>
                </a:path>
                <a:path w="4445" h="1584960">
                  <a:moveTo>
                    <a:pt x="3822" y="1394460"/>
                  </a:moveTo>
                  <a:lnTo>
                    <a:pt x="3746" y="1393190"/>
                  </a:lnTo>
                  <a:lnTo>
                    <a:pt x="76" y="1393190"/>
                  </a:lnTo>
                  <a:lnTo>
                    <a:pt x="76" y="1394460"/>
                  </a:lnTo>
                  <a:lnTo>
                    <a:pt x="0" y="1422400"/>
                  </a:lnTo>
                  <a:lnTo>
                    <a:pt x="241" y="1422400"/>
                  </a:lnTo>
                  <a:lnTo>
                    <a:pt x="241" y="1423670"/>
                  </a:lnTo>
                  <a:lnTo>
                    <a:pt x="3581" y="1423670"/>
                  </a:lnTo>
                  <a:lnTo>
                    <a:pt x="3581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5" h="1584960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482" y="1369060"/>
                  </a:lnTo>
                  <a:lnTo>
                    <a:pt x="482" y="1370330"/>
                  </a:lnTo>
                  <a:lnTo>
                    <a:pt x="3352" y="1370330"/>
                  </a:lnTo>
                  <a:lnTo>
                    <a:pt x="3352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584960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711" y="1315720"/>
                  </a:lnTo>
                  <a:lnTo>
                    <a:pt x="711" y="1316990"/>
                  </a:lnTo>
                  <a:lnTo>
                    <a:pt x="3124" y="1316990"/>
                  </a:lnTo>
                  <a:lnTo>
                    <a:pt x="3124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584960">
                  <a:moveTo>
                    <a:pt x="3822" y="1233170"/>
                  </a:moveTo>
                  <a:lnTo>
                    <a:pt x="3187" y="1233170"/>
                  </a:lnTo>
                  <a:lnTo>
                    <a:pt x="3187" y="1231900"/>
                  </a:lnTo>
                  <a:lnTo>
                    <a:pt x="647" y="1231900"/>
                  </a:lnTo>
                  <a:lnTo>
                    <a:pt x="647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584960">
                  <a:moveTo>
                    <a:pt x="3822" y="1179830"/>
                  </a:moveTo>
                  <a:lnTo>
                    <a:pt x="3416" y="1179830"/>
                  </a:lnTo>
                  <a:lnTo>
                    <a:pt x="3416" y="1178560"/>
                  </a:lnTo>
                  <a:lnTo>
                    <a:pt x="419" y="1178560"/>
                  </a:lnTo>
                  <a:lnTo>
                    <a:pt x="419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584960">
                  <a:moveTo>
                    <a:pt x="3822" y="1126490"/>
                  </a:moveTo>
                  <a:lnTo>
                    <a:pt x="3644" y="1126490"/>
                  </a:lnTo>
                  <a:lnTo>
                    <a:pt x="3644" y="1125220"/>
                  </a:lnTo>
                  <a:lnTo>
                    <a:pt x="177" y="1125220"/>
                  </a:lnTo>
                  <a:lnTo>
                    <a:pt x="177" y="1126490"/>
                  </a:lnTo>
                  <a:lnTo>
                    <a:pt x="0" y="1126490"/>
                  </a:lnTo>
                  <a:lnTo>
                    <a:pt x="0" y="1154430"/>
                  </a:lnTo>
                  <a:lnTo>
                    <a:pt x="139" y="1154430"/>
                  </a:lnTo>
                  <a:lnTo>
                    <a:pt x="139" y="1155700"/>
                  </a:lnTo>
                  <a:lnTo>
                    <a:pt x="3683" y="1155700"/>
                  </a:lnTo>
                  <a:lnTo>
                    <a:pt x="3683" y="1154430"/>
                  </a:lnTo>
                  <a:lnTo>
                    <a:pt x="3822" y="1154430"/>
                  </a:lnTo>
                  <a:lnTo>
                    <a:pt x="3822" y="1126490"/>
                  </a:lnTo>
                  <a:close/>
                </a:path>
                <a:path w="4445" h="1584960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381" y="1101090"/>
                  </a:lnTo>
                  <a:lnTo>
                    <a:pt x="381" y="1102360"/>
                  </a:lnTo>
                  <a:lnTo>
                    <a:pt x="3454" y="1102360"/>
                  </a:lnTo>
                  <a:lnTo>
                    <a:pt x="3454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58496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609" y="1047750"/>
                  </a:lnTo>
                  <a:lnTo>
                    <a:pt x="609" y="1049020"/>
                  </a:lnTo>
                  <a:lnTo>
                    <a:pt x="3225" y="1049020"/>
                  </a:lnTo>
                  <a:lnTo>
                    <a:pt x="3225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584960">
                  <a:moveTo>
                    <a:pt x="3822" y="965200"/>
                  </a:moveTo>
                  <a:lnTo>
                    <a:pt x="3086" y="965200"/>
                  </a:lnTo>
                  <a:lnTo>
                    <a:pt x="3086" y="963930"/>
                  </a:lnTo>
                  <a:lnTo>
                    <a:pt x="749" y="963930"/>
                  </a:lnTo>
                  <a:lnTo>
                    <a:pt x="749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850" y="994410"/>
                  </a:lnTo>
                  <a:lnTo>
                    <a:pt x="850" y="995680"/>
                  </a:lnTo>
                  <a:lnTo>
                    <a:pt x="2984" y="995680"/>
                  </a:lnTo>
                  <a:lnTo>
                    <a:pt x="2984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584960">
                  <a:moveTo>
                    <a:pt x="3822" y="911860"/>
                  </a:moveTo>
                  <a:lnTo>
                    <a:pt x="3314" y="911860"/>
                  </a:lnTo>
                  <a:lnTo>
                    <a:pt x="3314" y="910590"/>
                  </a:lnTo>
                  <a:lnTo>
                    <a:pt x="520" y="910590"/>
                  </a:lnTo>
                  <a:lnTo>
                    <a:pt x="520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584960">
                  <a:moveTo>
                    <a:pt x="3822" y="858520"/>
                  </a:moveTo>
                  <a:lnTo>
                    <a:pt x="3543" y="858520"/>
                  </a:lnTo>
                  <a:lnTo>
                    <a:pt x="3543" y="857250"/>
                  </a:lnTo>
                  <a:lnTo>
                    <a:pt x="279" y="857250"/>
                  </a:lnTo>
                  <a:lnTo>
                    <a:pt x="279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38" y="887730"/>
                  </a:lnTo>
                  <a:lnTo>
                    <a:pt x="3784" y="887730"/>
                  </a:lnTo>
                  <a:lnTo>
                    <a:pt x="3784" y="886460"/>
                  </a:lnTo>
                  <a:lnTo>
                    <a:pt x="3822" y="858520"/>
                  </a:lnTo>
                  <a:close/>
                </a:path>
                <a:path w="4445" h="1584960">
                  <a:moveTo>
                    <a:pt x="3822" y="805180"/>
                  </a:moveTo>
                  <a:lnTo>
                    <a:pt x="3784" y="803910"/>
                  </a:lnTo>
                  <a:lnTo>
                    <a:pt x="50" y="803910"/>
                  </a:lnTo>
                  <a:lnTo>
                    <a:pt x="50" y="805180"/>
                  </a:lnTo>
                  <a:lnTo>
                    <a:pt x="0" y="833120"/>
                  </a:lnTo>
                  <a:lnTo>
                    <a:pt x="279" y="833120"/>
                  </a:lnTo>
                  <a:lnTo>
                    <a:pt x="279" y="834390"/>
                  </a:lnTo>
                  <a:lnTo>
                    <a:pt x="3556" y="834390"/>
                  </a:lnTo>
                  <a:lnTo>
                    <a:pt x="3556" y="833120"/>
                  </a:lnTo>
                  <a:lnTo>
                    <a:pt x="3822" y="833120"/>
                  </a:lnTo>
                  <a:lnTo>
                    <a:pt x="3822" y="805180"/>
                  </a:lnTo>
                  <a:close/>
                </a:path>
                <a:path w="4445" h="1584960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508" y="779780"/>
                  </a:lnTo>
                  <a:lnTo>
                    <a:pt x="508" y="781050"/>
                  </a:lnTo>
                  <a:lnTo>
                    <a:pt x="3314" y="781050"/>
                  </a:lnTo>
                  <a:lnTo>
                    <a:pt x="3314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584960">
                  <a:moveTo>
                    <a:pt x="3822" y="697230"/>
                  </a:moveTo>
                  <a:lnTo>
                    <a:pt x="2984" y="697230"/>
                  </a:lnTo>
                  <a:lnTo>
                    <a:pt x="2984" y="695960"/>
                  </a:lnTo>
                  <a:lnTo>
                    <a:pt x="850" y="695960"/>
                  </a:lnTo>
                  <a:lnTo>
                    <a:pt x="850" y="697230"/>
                  </a:lnTo>
                  <a:lnTo>
                    <a:pt x="0" y="697230"/>
                  </a:lnTo>
                  <a:lnTo>
                    <a:pt x="0" y="726440"/>
                  </a:lnTo>
                  <a:lnTo>
                    <a:pt x="749" y="726440"/>
                  </a:lnTo>
                  <a:lnTo>
                    <a:pt x="749" y="727710"/>
                  </a:lnTo>
                  <a:lnTo>
                    <a:pt x="3086" y="727710"/>
                  </a:lnTo>
                  <a:lnTo>
                    <a:pt x="3086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584960">
                  <a:moveTo>
                    <a:pt x="3822" y="643890"/>
                  </a:moveTo>
                  <a:lnTo>
                    <a:pt x="3213" y="643890"/>
                  </a:lnTo>
                  <a:lnTo>
                    <a:pt x="3213" y="642620"/>
                  </a:lnTo>
                  <a:lnTo>
                    <a:pt x="609" y="642620"/>
                  </a:lnTo>
                  <a:lnTo>
                    <a:pt x="609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584960">
                  <a:moveTo>
                    <a:pt x="3822" y="590550"/>
                  </a:moveTo>
                  <a:lnTo>
                    <a:pt x="3454" y="590550"/>
                  </a:lnTo>
                  <a:lnTo>
                    <a:pt x="3454" y="589280"/>
                  </a:lnTo>
                  <a:lnTo>
                    <a:pt x="381" y="589280"/>
                  </a:lnTo>
                  <a:lnTo>
                    <a:pt x="381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584960">
                  <a:moveTo>
                    <a:pt x="3822" y="537210"/>
                  </a:moveTo>
                  <a:lnTo>
                    <a:pt x="3683" y="537210"/>
                  </a:lnTo>
                  <a:lnTo>
                    <a:pt x="3683" y="535940"/>
                  </a:lnTo>
                  <a:lnTo>
                    <a:pt x="152" y="535940"/>
                  </a:lnTo>
                  <a:lnTo>
                    <a:pt x="152" y="537210"/>
                  </a:lnTo>
                  <a:lnTo>
                    <a:pt x="0" y="537210"/>
                  </a:lnTo>
                  <a:lnTo>
                    <a:pt x="0" y="565150"/>
                  </a:lnTo>
                  <a:lnTo>
                    <a:pt x="177" y="565150"/>
                  </a:lnTo>
                  <a:lnTo>
                    <a:pt x="177" y="566420"/>
                  </a:lnTo>
                  <a:lnTo>
                    <a:pt x="3657" y="566420"/>
                  </a:lnTo>
                  <a:lnTo>
                    <a:pt x="3657" y="565150"/>
                  </a:lnTo>
                  <a:lnTo>
                    <a:pt x="3822" y="565150"/>
                  </a:lnTo>
                  <a:lnTo>
                    <a:pt x="3822" y="537210"/>
                  </a:lnTo>
                  <a:close/>
                </a:path>
                <a:path w="4445" h="1584960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406" y="511810"/>
                  </a:lnTo>
                  <a:lnTo>
                    <a:pt x="406" y="513080"/>
                  </a:lnTo>
                  <a:lnTo>
                    <a:pt x="3416" y="513080"/>
                  </a:lnTo>
                  <a:lnTo>
                    <a:pt x="3416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58496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647" y="458470"/>
                  </a:lnTo>
                  <a:lnTo>
                    <a:pt x="647" y="459740"/>
                  </a:lnTo>
                  <a:lnTo>
                    <a:pt x="3187" y="459740"/>
                  </a:lnTo>
                  <a:lnTo>
                    <a:pt x="3187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584960">
                  <a:moveTo>
                    <a:pt x="3822" y="375920"/>
                  </a:moveTo>
                  <a:lnTo>
                    <a:pt x="3111" y="375920"/>
                  </a:lnTo>
                  <a:lnTo>
                    <a:pt x="3111" y="374650"/>
                  </a:lnTo>
                  <a:lnTo>
                    <a:pt x="711" y="374650"/>
                  </a:lnTo>
                  <a:lnTo>
                    <a:pt x="711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584960">
                  <a:moveTo>
                    <a:pt x="3822" y="322580"/>
                  </a:moveTo>
                  <a:lnTo>
                    <a:pt x="3352" y="322580"/>
                  </a:lnTo>
                  <a:lnTo>
                    <a:pt x="3352" y="321310"/>
                  </a:lnTo>
                  <a:lnTo>
                    <a:pt x="482" y="321310"/>
                  </a:lnTo>
                  <a:lnTo>
                    <a:pt x="482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584960">
                  <a:moveTo>
                    <a:pt x="3822" y="269240"/>
                  </a:moveTo>
                  <a:lnTo>
                    <a:pt x="3581" y="269240"/>
                  </a:lnTo>
                  <a:lnTo>
                    <a:pt x="3581" y="267970"/>
                  </a:lnTo>
                  <a:lnTo>
                    <a:pt x="254" y="267970"/>
                  </a:lnTo>
                  <a:lnTo>
                    <a:pt x="254" y="269240"/>
                  </a:lnTo>
                  <a:lnTo>
                    <a:pt x="0" y="269240"/>
                  </a:lnTo>
                  <a:lnTo>
                    <a:pt x="0" y="297180"/>
                  </a:lnTo>
                  <a:lnTo>
                    <a:pt x="76" y="298450"/>
                  </a:lnTo>
                  <a:lnTo>
                    <a:pt x="3759" y="298450"/>
                  </a:lnTo>
                  <a:lnTo>
                    <a:pt x="3759" y="297180"/>
                  </a:lnTo>
                  <a:lnTo>
                    <a:pt x="3822" y="269240"/>
                  </a:lnTo>
                  <a:close/>
                </a:path>
                <a:path w="4445" h="1584960">
                  <a:moveTo>
                    <a:pt x="3822" y="214630"/>
                  </a:moveTo>
                  <a:lnTo>
                    <a:pt x="12" y="214630"/>
                  </a:lnTo>
                  <a:lnTo>
                    <a:pt x="12" y="215900"/>
                  </a:lnTo>
                  <a:lnTo>
                    <a:pt x="0" y="243840"/>
                  </a:lnTo>
                  <a:lnTo>
                    <a:pt x="304" y="243840"/>
                  </a:lnTo>
                  <a:lnTo>
                    <a:pt x="304" y="245110"/>
                  </a:lnTo>
                  <a:lnTo>
                    <a:pt x="3517" y="245110"/>
                  </a:lnTo>
                  <a:lnTo>
                    <a:pt x="3517" y="243840"/>
                  </a:lnTo>
                  <a:lnTo>
                    <a:pt x="3822" y="243840"/>
                  </a:lnTo>
                  <a:lnTo>
                    <a:pt x="3822" y="215900"/>
                  </a:lnTo>
                  <a:lnTo>
                    <a:pt x="3822" y="214630"/>
                  </a:lnTo>
                  <a:close/>
                </a:path>
                <a:path w="4445" h="158496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546" y="190500"/>
                  </a:lnTo>
                  <a:lnTo>
                    <a:pt x="546" y="191770"/>
                  </a:lnTo>
                  <a:lnTo>
                    <a:pt x="3289" y="191770"/>
                  </a:lnTo>
                  <a:lnTo>
                    <a:pt x="3289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584960">
                  <a:moveTo>
                    <a:pt x="3822" y="107950"/>
                  </a:moveTo>
                  <a:lnTo>
                    <a:pt x="3009" y="107950"/>
                  </a:lnTo>
                  <a:lnTo>
                    <a:pt x="3009" y="106680"/>
                  </a:lnTo>
                  <a:lnTo>
                    <a:pt x="812" y="106680"/>
                  </a:lnTo>
                  <a:lnTo>
                    <a:pt x="812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774" y="137160"/>
                  </a:lnTo>
                  <a:lnTo>
                    <a:pt x="774" y="138430"/>
                  </a:lnTo>
                  <a:lnTo>
                    <a:pt x="3048" y="138430"/>
                  </a:lnTo>
                  <a:lnTo>
                    <a:pt x="3048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584960">
                  <a:moveTo>
                    <a:pt x="3822" y="54610"/>
                  </a:moveTo>
                  <a:lnTo>
                    <a:pt x="3251" y="54610"/>
                  </a:lnTo>
                  <a:lnTo>
                    <a:pt x="3251" y="53340"/>
                  </a:lnTo>
                  <a:lnTo>
                    <a:pt x="584" y="53340"/>
                  </a:lnTo>
                  <a:lnTo>
                    <a:pt x="584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825069" y="5974092"/>
              <a:ext cx="4445" cy="1638300"/>
            </a:xfrm>
            <a:custGeom>
              <a:avLst/>
              <a:gdLst/>
              <a:ahLst/>
              <a:cxnLst/>
              <a:rect l="l" t="t" r="r" b="b"/>
              <a:pathLst>
                <a:path w="4445" h="1638300">
                  <a:moveTo>
                    <a:pt x="3048" y="0"/>
                  </a:moveTo>
                  <a:lnTo>
                    <a:pt x="787" y="0"/>
                  </a:lnTo>
                  <a:lnTo>
                    <a:pt x="787" y="1270"/>
                  </a:lnTo>
                  <a:lnTo>
                    <a:pt x="3048" y="1270"/>
                  </a:lnTo>
                  <a:lnTo>
                    <a:pt x="3048" y="0"/>
                  </a:lnTo>
                  <a:close/>
                </a:path>
                <a:path w="4445" h="1638300">
                  <a:moveTo>
                    <a:pt x="3822" y="1609090"/>
                  </a:moveTo>
                  <a:lnTo>
                    <a:pt x="0" y="1609090"/>
                  </a:lnTo>
                  <a:lnTo>
                    <a:pt x="0" y="1637030"/>
                  </a:lnTo>
                  <a:lnTo>
                    <a:pt x="139" y="1637030"/>
                  </a:lnTo>
                  <a:lnTo>
                    <a:pt x="139" y="1638300"/>
                  </a:lnTo>
                  <a:lnTo>
                    <a:pt x="3683" y="1638300"/>
                  </a:lnTo>
                  <a:lnTo>
                    <a:pt x="3683" y="1637030"/>
                  </a:lnTo>
                  <a:lnTo>
                    <a:pt x="3822" y="1637030"/>
                  </a:lnTo>
                  <a:lnTo>
                    <a:pt x="3822" y="1609090"/>
                  </a:lnTo>
                  <a:close/>
                </a:path>
                <a:path w="4445" h="1638300">
                  <a:moveTo>
                    <a:pt x="3822" y="1554480"/>
                  </a:moveTo>
                  <a:lnTo>
                    <a:pt x="0" y="1554480"/>
                  </a:lnTo>
                  <a:lnTo>
                    <a:pt x="0" y="1583690"/>
                  </a:lnTo>
                  <a:lnTo>
                    <a:pt x="381" y="1583690"/>
                  </a:lnTo>
                  <a:lnTo>
                    <a:pt x="381" y="1584960"/>
                  </a:lnTo>
                  <a:lnTo>
                    <a:pt x="3454" y="1584960"/>
                  </a:lnTo>
                  <a:lnTo>
                    <a:pt x="3454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638300">
                  <a:moveTo>
                    <a:pt x="3822" y="1501140"/>
                  </a:moveTo>
                  <a:lnTo>
                    <a:pt x="0" y="1501140"/>
                  </a:lnTo>
                  <a:lnTo>
                    <a:pt x="0" y="1530350"/>
                  </a:lnTo>
                  <a:lnTo>
                    <a:pt x="609" y="1530350"/>
                  </a:lnTo>
                  <a:lnTo>
                    <a:pt x="609" y="1531620"/>
                  </a:lnTo>
                  <a:lnTo>
                    <a:pt x="3225" y="1531620"/>
                  </a:lnTo>
                  <a:lnTo>
                    <a:pt x="3225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638300">
                  <a:moveTo>
                    <a:pt x="3822" y="1447800"/>
                  </a:moveTo>
                  <a:lnTo>
                    <a:pt x="3086" y="1447800"/>
                  </a:lnTo>
                  <a:lnTo>
                    <a:pt x="3086" y="1446530"/>
                  </a:lnTo>
                  <a:lnTo>
                    <a:pt x="749" y="1446530"/>
                  </a:lnTo>
                  <a:lnTo>
                    <a:pt x="749" y="1447800"/>
                  </a:lnTo>
                  <a:lnTo>
                    <a:pt x="0" y="1447800"/>
                  </a:lnTo>
                  <a:lnTo>
                    <a:pt x="0" y="1477010"/>
                  </a:lnTo>
                  <a:lnTo>
                    <a:pt x="850" y="1477010"/>
                  </a:lnTo>
                  <a:lnTo>
                    <a:pt x="850" y="1478280"/>
                  </a:lnTo>
                  <a:lnTo>
                    <a:pt x="2984" y="1478280"/>
                  </a:lnTo>
                  <a:lnTo>
                    <a:pt x="2984" y="1477010"/>
                  </a:lnTo>
                  <a:lnTo>
                    <a:pt x="3822" y="1477010"/>
                  </a:lnTo>
                  <a:lnTo>
                    <a:pt x="3822" y="1447800"/>
                  </a:lnTo>
                  <a:close/>
                </a:path>
                <a:path w="4445" h="1638300">
                  <a:moveTo>
                    <a:pt x="3822" y="1394460"/>
                  </a:moveTo>
                  <a:lnTo>
                    <a:pt x="3314" y="1394460"/>
                  </a:lnTo>
                  <a:lnTo>
                    <a:pt x="3314" y="1393190"/>
                  </a:lnTo>
                  <a:lnTo>
                    <a:pt x="520" y="1393190"/>
                  </a:lnTo>
                  <a:lnTo>
                    <a:pt x="520" y="1394460"/>
                  </a:lnTo>
                  <a:lnTo>
                    <a:pt x="0" y="1394460"/>
                  </a:lnTo>
                  <a:lnTo>
                    <a:pt x="0" y="1423670"/>
                  </a:lnTo>
                  <a:lnTo>
                    <a:pt x="3822" y="1423670"/>
                  </a:lnTo>
                  <a:lnTo>
                    <a:pt x="3822" y="1394460"/>
                  </a:lnTo>
                  <a:close/>
                </a:path>
                <a:path w="4445" h="1638300">
                  <a:moveTo>
                    <a:pt x="3822" y="1341120"/>
                  </a:moveTo>
                  <a:lnTo>
                    <a:pt x="3543" y="1341120"/>
                  </a:lnTo>
                  <a:lnTo>
                    <a:pt x="3543" y="1339850"/>
                  </a:lnTo>
                  <a:lnTo>
                    <a:pt x="279" y="1339850"/>
                  </a:lnTo>
                  <a:lnTo>
                    <a:pt x="279" y="1341120"/>
                  </a:lnTo>
                  <a:lnTo>
                    <a:pt x="0" y="1341120"/>
                  </a:lnTo>
                  <a:lnTo>
                    <a:pt x="0" y="1369060"/>
                  </a:lnTo>
                  <a:lnTo>
                    <a:pt x="38" y="1370330"/>
                  </a:lnTo>
                  <a:lnTo>
                    <a:pt x="3784" y="1370330"/>
                  </a:lnTo>
                  <a:lnTo>
                    <a:pt x="3784" y="1369060"/>
                  </a:lnTo>
                  <a:lnTo>
                    <a:pt x="3822" y="1341120"/>
                  </a:lnTo>
                  <a:close/>
                </a:path>
                <a:path w="4445" h="1638300">
                  <a:moveTo>
                    <a:pt x="3822" y="1287780"/>
                  </a:moveTo>
                  <a:lnTo>
                    <a:pt x="3784" y="1286510"/>
                  </a:lnTo>
                  <a:lnTo>
                    <a:pt x="50" y="1286510"/>
                  </a:lnTo>
                  <a:lnTo>
                    <a:pt x="50" y="1287780"/>
                  </a:lnTo>
                  <a:lnTo>
                    <a:pt x="0" y="1315720"/>
                  </a:lnTo>
                  <a:lnTo>
                    <a:pt x="279" y="1315720"/>
                  </a:lnTo>
                  <a:lnTo>
                    <a:pt x="279" y="1316990"/>
                  </a:lnTo>
                  <a:lnTo>
                    <a:pt x="3556" y="1316990"/>
                  </a:lnTo>
                  <a:lnTo>
                    <a:pt x="3556" y="1315720"/>
                  </a:lnTo>
                  <a:lnTo>
                    <a:pt x="3822" y="1315720"/>
                  </a:lnTo>
                  <a:lnTo>
                    <a:pt x="3822" y="1287780"/>
                  </a:lnTo>
                  <a:close/>
                </a:path>
                <a:path w="4445" h="1638300">
                  <a:moveTo>
                    <a:pt x="3822" y="1233170"/>
                  </a:moveTo>
                  <a:lnTo>
                    <a:pt x="0" y="1233170"/>
                  </a:lnTo>
                  <a:lnTo>
                    <a:pt x="0" y="1262380"/>
                  </a:lnTo>
                  <a:lnTo>
                    <a:pt x="508" y="1262380"/>
                  </a:lnTo>
                  <a:lnTo>
                    <a:pt x="508" y="1263650"/>
                  </a:lnTo>
                  <a:lnTo>
                    <a:pt x="3314" y="1263650"/>
                  </a:lnTo>
                  <a:lnTo>
                    <a:pt x="3314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638300">
                  <a:moveTo>
                    <a:pt x="3822" y="1179830"/>
                  </a:moveTo>
                  <a:lnTo>
                    <a:pt x="2984" y="1179830"/>
                  </a:lnTo>
                  <a:lnTo>
                    <a:pt x="2984" y="1178560"/>
                  </a:lnTo>
                  <a:lnTo>
                    <a:pt x="850" y="1178560"/>
                  </a:lnTo>
                  <a:lnTo>
                    <a:pt x="850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749" y="1209040"/>
                  </a:lnTo>
                  <a:lnTo>
                    <a:pt x="749" y="1210310"/>
                  </a:lnTo>
                  <a:lnTo>
                    <a:pt x="3086" y="1210310"/>
                  </a:lnTo>
                  <a:lnTo>
                    <a:pt x="3086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638300">
                  <a:moveTo>
                    <a:pt x="3822" y="1126490"/>
                  </a:moveTo>
                  <a:lnTo>
                    <a:pt x="3213" y="1126490"/>
                  </a:lnTo>
                  <a:lnTo>
                    <a:pt x="3213" y="1125220"/>
                  </a:lnTo>
                  <a:lnTo>
                    <a:pt x="622" y="1125220"/>
                  </a:lnTo>
                  <a:lnTo>
                    <a:pt x="622" y="1126490"/>
                  </a:lnTo>
                  <a:lnTo>
                    <a:pt x="0" y="1126490"/>
                  </a:lnTo>
                  <a:lnTo>
                    <a:pt x="0" y="1155700"/>
                  </a:lnTo>
                  <a:lnTo>
                    <a:pt x="3822" y="1155700"/>
                  </a:lnTo>
                  <a:lnTo>
                    <a:pt x="3822" y="1126490"/>
                  </a:lnTo>
                  <a:close/>
                </a:path>
                <a:path w="4445" h="1638300">
                  <a:moveTo>
                    <a:pt x="3822" y="1073150"/>
                  </a:moveTo>
                  <a:lnTo>
                    <a:pt x="3454" y="1073150"/>
                  </a:lnTo>
                  <a:lnTo>
                    <a:pt x="3454" y="1071880"/>
                  </a:lnTo>
                  <a:lnTo>
                    <a:pt x="381" y="1071880"/>
                  </a:lnTo>
                  <a:lnTo>
                    <a:pt x="381" y="1073150"/>
                  </a:lnTo>
                  <a:lnTo>
                    <a:pt x="0" y="1073150"/>
                  </a:lnTo>
                  <a:lnTo>
                    <a:pt x="0" y="1102360"/>
                  </a:lnTo>
                  <a:lnTo>
                    <a:pt x="3822" y="1102360"/>
                  </a:lnTo>
                  <a:lnTo>
                    <a:pt x="3822" y="1073150"/>
                  </a:lnTo>
                  <a:close/>
                </a:path>
                <a:path w="4445" h="1638300">
                  <a:moveTo>
                    <a:pt x="3822" y="1019810"/>
                  </a:moveTo>
                  <a:lnTo>
                    <a:pt x="3683" y="1019810"/>
                  </a:lnTo>
                  <a:lnTo>
                    <a:pt x="3683" y="1018540"/>
                  </a:lnTo>
                  <a:lnTo>
                    <a:pt x="152" y="1018540"/>
                  </a:lnTo>
                  <a:lnTo>
                    <a:pt x="152" y="1019810"/>
                  </a:lnTo>
                  <a:lnTo>
                    <a:pt x="0" y="1019810"/>
                  </a:lnTo>
                  <a:lnTo>
                    <a:pt x="0" y="1047750"/>
                  </a:lnTo>
                  <a:lnTo>
                    <a:pt x="177" y="1047750"/>
                  </a:lnTo>
                  <a:lnTo>
                    <a:pt x="177" y="1049020"/>
                  </a:lnTo>
                  <a:lnTo>
                    <a:pt x="3657" y="1049020"/>
                  </a:lnTo>
                  <a:lnTo>
                    <a:pt x="3657" y="1047750"/>
                  </a:lnTo>
                  <a:lnTo>
                    <a:pt x="3822" y="1047750"/>
                  </a:lnTo>
                  <a:lnTo>
                    <a:pt x="3822" y="1019810"/>
                  </a:lnTo>
                  <a:close/>
                </a:path>
                <a:path w="4445" h="1638300">
                  <a:moveTo>
                    <a:pt x="3822" y="965200"/>
                  </a:moveTo>
                  <a:lnTo>
                    <a:pt x="0" y="965200"/>
                  </a:lnTo>
                  <a:lnTo>
                    <a:pt x="0" y="994410"/>
                  </a:lnTo>
                  <a:lnTo>
                    <a:pt x="406" y="994410"/>
                  </a:lnTo>
                  <a:lnTo>
                    <a:pt x="406" y="995680"/>
                  </a:lnTo>
                  <a:lnTo>
                    <a:pt x="3416" y="995680"/>
                  </a:lnTo>
                  <a:lnTo>
                    <a:pt x="3416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638300">
                  <a:moveTo>
                    <a:pt x="3822" y="911860"/>
                  </a:moveTo>
                  <a:lnTo>
                    <a:pt x="0" y="911860"/>
                  </a:lnTo>
                  <a:lnTo>
                    <a:pt x="0" y="941070"/>
                  </a:lnTo>
                  <a:lnTo>
                    <a:pt x="647" y="941070"/>
                  </a:lnTo>
                  <a:lnTo>
                    <a:pt x="647" y="942340"/>
                  </a:lnTo>
                  <a:lnTo>
                    <a:pt x="3187" y="942340"/>
                  </a:lnTo>
                  <a:lnTo>
                    <a:pt x="3187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638300">
                  <a:moveTo>
                    <a:pt x="3822" y="858520"/>
                  </a:moveTo>
                  <a:lnTo>
                    <a:pt x="3111" y="858520"/>
                  </a:lnTo>
                  <a:lnTo>
                    <a:pt x="3111" y="857250"/>
                  </a:lnTo>
                  <a:lnTo>
                    <a:pt x="711" y="857250"/>
                  </a:lnTo>
                  <a:lnTo>
                    <a:pt x="711" y="858520"/>
                  </a:lnTo>
                  <a:lnTo>
                    <a:pt x="0" y="858520"/>
                  </a:lnTo>
                  <a:lnTo>
                    <a:pt x="0" y="887730"/>
                  </a:lnTo>
                  <a:lnTo>
                    <a:pt x="3822" y="887730"/>
                  </a:lnTo>
                  <a:lnTo>
                    <a:pt x="3822" y="858520"/>
                  </a:lnTo>
                  <a:close/>
                </a:path>
                <a:path w="4445" h="1638300">
                  <a:moveTo>
                    <a:pt x="3822" y="805180"/>
                  </a:moveTo>
                  <a:lnTo>
                    <a:pt x="3352" y="805180"/>
                  </a:lnTo>
                  <a:lnTo>
                    <a:pt x="3352" y="803910"/>
                  </a:lnTo>
                  <a:lnTo>
                    <a:pt x="482" y="803910"/>
                  </a:lnTo>
                  <a:lnTo>
                    <a:pt x="482" y="805180"/>
                  </a:lnTo>
                  <a:lnTo>
                    <a:pt x="0" y="805180"/>
                  </a:lnTo>
                  <a:lnTo>
                    <a:pt x="0" y="834390"/>
                  </a:lnTo>
                  <a:lnTo>
                    <a:pt x="3822" y="834390"/>
                  </a:lnTo>
                  <a:lnTo>
                    <a:pt x="3822" y="805180"/>
                  </a:lnTo>
                  <a:close/>
                </a:path>
                <a:path w="4445" h="1638300">
                  <a:moveTo>
                    <a:pt x="3822" y="751840"/>
                  </a:moveTo>
                  <a:lnTo>
                    <a:pt x="3581" y="751840"/>
                  </a:lnTo>
                  <a:lnTo>
                    <a:pt x="3581" y="750570"/>
                  </a:lnTo>
                  <a:lnTo>
                    <a:pt x="254" y="750570"/>
                  </a:lnTo>
                  <a:lnTo>
                    <a:pt x="254" y="751840"/>
                  </a:lnTo>
                  <a:lnTo>
                    <a:pt x="0" y="751840"/>
                  </a:lnTo>
                  <a:lnTo>
                    <a:pt x="0" y="779780"/>
                  </a:lnTo>
                  <a:lnTo>
                    <a:pt x="76" y="781050"/>
                  </a:lnTo>
                  <a:lnTo>
                    <a:pt x="3759" y="781050"/>
                  </a:lnTo>
                  <a:lnTo>
                    <a:pt x="3759" y="779780"/>
                  </a:lnTo>
                  <a:lnTo>
                    <a:pt x="3822" y="751840"/>
                  </a:lnTo>
                  <a:close/>
                </a:path>
                <a:path w="4445" h="1638300">
                  <a:moveTo>
                    <a:pt x="3822" y="697230"/>
                  </a:moveTo>
                  <a:lnTo>
                    <a:pt x="12" y="697230"/>
                  </a:lnTo>
                  <a:lnTo>
                    <a:pt x="12" y="698500"/>
                  </a:lnTo>
                  <a:lnTo>
                    <a:pt x="0" y="726440"/>
                  </a:lnTo>
                  <a:lnTo>
                    <a:pt x="304" y="726440"/>
                  </a:lnTo>
                  <a:lnTo>
                    <a:pt x="304" y="727710"/>
                  </a:lnTo>
                  <a:lnTo>
                    <a:pt x="3517" y="727710"/>
                  </a:lnTo>
                  <a:lnTo>
                    <a:pt x="3517" y="726440"/>
                  </a:lnTo>
                  <a:lnTo>
                    <a:pt x="3822" y="726440"/>
                  </a:lnTo>
                  <a:lnTo>
                    <a:pt x="3822" y="698500"/>
                  </a:lnTo>
                  <a:lnTo>
                    <a:pt x="3822" y="697230"/>
                  </a:lnTo>
                  <a:close/>
                </a:path>
                <a:path w="4445" h="1638300">
                  <a:moveTo>
                    <a:pt x="3822" y="643890"/>
                  </a:moveTo>
                  <a:lnTo>
                    <a:pt x="0" y="643890"/>
                  </a:lnTo>
                  <a:lnTo>
                    <a:pt x="0" y="673100"/>
                  </a:lnTo>
                  <a:lnTo>
                    <a:pt x="546" y="673100"/>
                  </a:lnTo>
                  <a:lnTo>
                    <a:pt x="546" y="674370"/>
                  </a:lnTo>
                  <a:lnTo>
                    <a:pt x="3289" y="674370"/>
                  </a:lnTo>
                  <a:lnTo>
                    <a:pt x="3289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638300">
                  <a:moveTo>
                    <a:pt x="3822" y="590550"/>
                  </a:moveTo>
                  <a:lnTo>
                    <a:pt x="3009" y="590550"/>
                  </a:lnTo>
                  <a:lnTo>
                    <a:pt x="3009" y="589280"/>
                  </a:lnTo>
                  <a:lnTo>
                    <a:pt x="812" y="589280"/>
                  </a:lnTo>
                  <a:lnTo>
                    <a:pt x="812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774" y="619760"/>
                  </a:lnTo>
                  <a:lnTo>
                    <a:pt x="774" y="621030"/>
                  </a:lnTo>
                  <a:lnTo>
                    <a:pt x="3048" y="621030"/>
                  </a:lnTo>
                  <a:lnTo>
                    <a:pt x="3048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638300">
                  <a:moveTo>
                    <a:pt x="3822" y="537210"/>
                  </a:moveTo>
                  <a:lnTo>
                    <a:pt x="3251" y="537210"/>
                  </a:lnTo>
                  <a:lnTo>
                    <a:pt x="3251" y="535940"/>
                  </a:lnTo>
                  <a:lnTo>
                    <a:pt x="584" y="535940"/>
                  </a:lnTo>
                  <a:lnTo>
                    <a:pt x="584" y="537210"/>
                  </a:lnTo>
                  <a:lnTo>
                    <a:pt x="0" y="537210"/>
                  </a:lnTo>
                  <a:lnTo>
                    <a:pt x="0" y="566420"/>
                  </a:lnTo>
                  <a:lnTo>
                    <a:pt x="3822" y="566420"/>
                  </a:lnTo>
                  <a:lnTo>
                    <a:pt x="3822" y="537210"/>
                  </a:lnTo>
                  <a:close/>
                </a:path>
                <a:path w="4445" h="1638300">
                  <a:moveTo>
                    <a:pt x="3822" y="483870"/>
                  </a:moveTo>
                  <a:lnTo>
                    <a:pt x="3479" y="483870"/>
                  </a:lnTo>
                  <a:lnTo>
                    <a:pt x="3479" y="482600"/>
                  </a:lnTo>
                  <a:lnTo>
                    <a:pt x="342" y="482600"/>
                  </a:lnTo>
                  <a:lnTo>
                    <a:pt x="342" y="483870"/>
                  </a:lnTo>
                  <a:lnTo>
                    <a:pt x="0" y="483870"/>
                  </a:lnTo>
                  <a:lnTo>
                    <a:pt x="0" y="513080"/>
                  </a:lnTo>
                  <a:lnTo>
                    <a:pt x="3822" y="513080"/>
                  </a:lnTo>
                  <a:lnTo>
                    <a:pt x="3822" y="483870"/>
                  </a:lnTo>
                  <a:close/>
                </a:path>
                <a:path w="4445" h="1638300">
                  <a:moveTo>
                    <a:pt x="3822" y="430530"/>
                  </a:moveTo>
                  <a:lnTo>
                    <a:pt x="3721" y="429260"/>
                  </a:lnTo>
                  <a:lnTo>
                    <a:pt x="114" y="429260"/>
                  </a:lnTo>
                  <a:lnTo>
                    <a:pt x="114" y="430530"/>
                  </a:lnTo>
                  <a:lnTo>
                    <a:pt x="0" y="458470"/>
                  </a:lnTo>
                  <a:lnTo>
                    <a:pt x="215" y="458470"/>
                  </a:lnTo>
                  <a:lnTo>
                    <a:pt x="215" y="459740"/>
                  </a:lnTo>
                  <a:lnTo>
                    <a:pt x="3619" y="459740"/>
                  </a:lnTo>
                  <a:lnTo>
                    <a:pt x="3619" y="458470"/>
                  </a:lnTo>
                  <a:lnTo>
                    <a:pt x="3822" y="458470"/>
                  </a:lnTo>
                  <a:lnTo>
                    <a:pt x="3822" y="430530"/>
                  </a:lnTo>
                  <a:close/>
                </a:path>
                <a:path w="4445" h="1638300">
                  <a:moveTo>
                    <a:pt x="3822" y="375920"/>
                  </a:moveTo>
                  <a:lnTo>
                    <a:pt x="0" y="375920"/>
                  </a:lnTo>
                  <a:lnTo>
                    <a:pt x="0" y="405130"/>
                  </a:lnTo>
                  <a:lnTo>
                    <a:pt x="444" y="405130"/>
                  </a:lnTo>
                  <a:lnTo>
                    <a:pt x="444" y="406400"/>
                  </a:lnTo>
                  <a:lnTo>
                    <a:pt x="3390" y="406400"/>
                  </a:lnTo>
                  <a:lnTo>
                    <a:pt x="339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638300">
                  <a:moveTo>
                    <a:pt x="3822" y="322580"/>
                  </a:moveTo>
                  <a:lnTo>
                    <a:pt x="0" y="322580"/>
                  </a:lnTo>
                  <a:lnTo>
                    <a:pt x="0" y="351790"/>
                  </a:lnTo>
                  <a:lnTo>
                    <a:pt x="673" y="351790"/>
                  </a:lnTo>
                  <a:lnTo>
                    <a:pt x="673" y="353060"/>
                  </a:lnTo>
                  <a:lnTo>
                    <a:pt x="3149" y="353060"/>
                  </a:lnTo>
                  <a:lnTo>
                    <a:pt x="3149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638300">
                  <a:moveTo>
                    <a:pt x="3822" y="269240"/>
                  </a:moveTo>
                  <a:lnTo>
                    <a:pt x="3149" y="269240"/>
                  </a:lnTo>
                  <a:lnTo>
                    <a:pt x="3149" y="267970"/>
                  </a:lnTo>
                  <a:lnTo>
                    <a:pt x="685" y="267970"/>
                  </a:lnTo>
                  <a:lnTo>
                    <a:pt x="685" y="269240"/>
                  </a:lnTo>
                  <a:lnTo>
                    <a:pt x="0" y="269240"/>
                  </a:lnTo>
                  <a:lnTo>
                    <a:pt x="0" y="298450"/>
                  </a:lnTo>
                  <a:lnTo>
                    <a:pt x="3822" y="298450"/>
                  </a:lnTo>
                  <a:lnTo>
                    <a:pt x="3822" y="269240"/>
                  </a:lnTo>
                  <a:close/>
                </a:path>
                <a:path w="4445" h="1638300">
                  <a:moveTo>
                    <a:pt x="3822" y="215900"/>
                  </a:moveTo>
                  <a:lnTo>
                    <a:pt x="3378" y="215900"/>
                  </a:lnTo>
                  <a:lnTo>
                    <a:pt x="3378" y="214630"/>
                  </a:lnTo>
                  <a:lnTo>
                    <a:pt x="444" y="214630"/>
                  </a:lnTo>
                  <a:lnTo>
                    <a:pt x="444" y="215900"/>
                  </a:lnTo>
                  <a:lnTo>
                    <a:pt x="0" y="215900"/>
                  </a:lnTo>
                  <a:lnTo>
                    <a:pt x="0" y="245110"/>
                  </a:lnTo>
                  <a:lnTo>
                    <a:pt x="3822" y="245110"/>
                  </a:lnTo>
                  <a:lnTo>
                    <a:pt x="3822" y="215900"/>
                  </a:lnTo>
                  <a:close/>
                </a:path>
                <a:path w="4445" h="1638300">
                  <a:moveTo>
                    <a:pt x="3822" y="162560"/>
                  </a:moveTo>
                  <a:lnTo>
                    <a:pt x="3619" y="162560"/>
                  </a:lnTo>
                  <a:lnTo>
                    <a:pt x="3619" y="161290"/>
                  </a:lnTo>
                  <a:lnTo>
                    <a:pt x="215" y="161290"/>
                  </a:lnTo>
                  <a:lnTo>
                    <a:pt x="215" y="162560"/>
                  </a:lnTo>
                  <a:lnTo>
                    <a:pt x="0" y="162560"/>
                  </a:lnTo>
                  <a:lnTo>
                    <a:pt x="0" y="190500"/>
                  </a:lnTo>
                  <a:lnTo>
                    <a:pt x="114" y="191770"/>
                  </a:lnTo>
                  <a:lnTo>
                    <a:pt x="3721" y="191770"/>
                  </a:lnTo>
                  <a:lnTo>
                    <a:pt x="3721" y="190500"/>
                  </a:lnTo>
                  <a:lnTo>
                    <a:pt x="3822" y="162560"/>
                  </a:lnTo>
                  <a:close/>
                </a:path>
                <a:path w="4445" h="1638300">
                  <a:moveTo>
                    <a:pt x="3822" y="107950"/>
                  </a:moveTo>
                  <a:lnTo>
                    <a:pt x="0" y="107950"/>
                  </a:lnTo>
                  <a:lnTo>
                    <a:pt x="0" y="137160"/>
                  </a:lnTo>
                  <a:lnTo>
                    <a:pt x="342" y="137160"/>
                  </a:lnTo>
                  <a:lnTo>
                    <a:pt x="342" y="138430"/>
                  </a:lnTo>
                  <a:lnTo>
                    <a:pt x="3492" y="138430"/>
                  </a:lnTo>
                  <a:lnTo>
                    <a:pt x="3492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638300">
                  <a:moveTo>
                    <a:pt x="3822" y="54610"/>
                  </a:moveTo>
                  <a:lnTo>
                    <a:pt x="0" y="54610"/>
                  </a:lnTo>
                  <a:lnTo>
                    <a:pt x="0" y="83820"/>
                  </a:lnTo>
                  <a:lnTo>
                    <a:pt x="584" y="83820"/>
                  </a:lnTo>
                  <a:lnTo>
                    <a:pt x="584" y="85090"/>
                  </a:lnTo>
                  <a:lnTo>
                    <a:pt x="3251" y="85090"/>
                  </a:lnTo>
                  <a:lnTo>
                    <a:pt x="3251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25069" y="7581912"/>
              <a:ext cx="124460" cy="1463675"/>
            </a:xfrm>
            <a:custGeom>
              <a:avLst/>
              <a:gdLst/>
              <a:ahLst/>
              <a:cxnLst/>
              <a:rect l="l" t="t" r="r" b="b"/>
              <a:pathLst>
                <a:path w="124459" h="1463675">
                  <a:moveTo>
                    <a:pt x="3822" y="1393190"/>
                  </a:moveTo>
                  <a:lnTo>
                    <a:pt x="0" y="1393190"/>
                  </a:lnTo>
                  <a:lnTo>
                    <a:pt x="0" y="1422400"/>
                  </a:lnTo>
                  <a:lnTo>
                    <a:pt x="406" y="1422400"/>
                  </a:lnTo>
                  <a:lnTo>
                    <a:pt x="406" y="1423670"/>
                  </a:lnTo>
                  <a:lnTo>
                    <a:pt x="3429" y="1423670"/>
                  </a:lnTo>
                  <a:lnTo>
                    <a:pt x="3429" y="1422400"/>
                  </a:lnTo>
                  <a:lnTo>
                    <a:pt x="3822" y="1422400"/>
                  </a:lnTo>
                  <a:lnTo>
                    <a:pt x="3822" y="1393190"/>
                  </a:lnTo>
                  <a:close/>
                </a:path>
                <a:path w="124459" h="1463675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635" y="1369060"/>
                  </a:lnTo>
                  <a:lnTo>
                    <a:pt x="635" y="1370330"/>
                  </a:lnTo>
                  <a:lnTo>
                    <a:pt x="3187" y="1370330"/>
                  </a:lnTo>
                  <a:lnTo>
                    <a:pt x="3187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124459" h="1463675">
                  <a:moveTo>
                    <a:pt x="3822" y="1286510"/>
                  </a:moveTo>
                  <a:lnTo>
                    <a:pt x="3111" y="1286510"/>
                  </a:lnTo>
                  <a:lnTo>
                    <a:pt x="3111" y="1285240"/>
                  </a:lnTo>
                  <a:lnTo>
                    <a:pt x="723" y="1285240"/>
                  </a:lnTo>
                  <a:lnTo>
                    <a:pt x="723" y="1286510"/>
                  </a:lnTo>
                  <a:lnTo>
                    <a:pt x="0" y="1286510"/>
                  </a:lnTo>
                  <a:lnTo>
                    <a:pt x="0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124459" h="1463675">
                  <a:moveTo>
                    <a:pt x="3822" y="1233170"/>
                  </a:moveTo>
                  <a:lnTo>
                    <a:pt x="3352" y="1233170"/>
                  </a:lnTo>
                  <a:lnTo>
                    <a:pt x="3352" y="1231900"/>
                  </a:lnTo>
                  <a:lnTo>
                    <a:pt x="482" y="1231900"/>
                  </a:lnTo>
                  <a:lnTo>
                    <a:pt x="482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124459" h="1463675">
                  <a:moveTo>
                    <a:pt x="3822" y="1179830"/>
                  </a:moveTo>
                  <a:lnTo>
                    <a:pt x="3581" y="1179830"/>
                  </a:lnTo>
                  <a:lnTo>
                    <a:pt x="3581" y="1178560"/>
                  </a:lnTo>
                  <a:lnTo>
                    <a:pt x="254" y="1178560"/>
                  </a:lnTo>
                  <a:lnTo>
                    <a:pt x="254" y="1179830"/>
                  </a:lnTo>
                  <a:lnTo>
                    <a:pt x="0" y="1179830"/>
                  </a:lnTo>
                  <a:lnTo>
                    <a:pt x="0" y="1207770"/>
                  </a:lnTo>
                  <a:lnTo>
                    <a:pt x="76" y="1209040"/>
                  </a:lnTo>
                  <a:lnTo>
                    <a:pt x="3759" y="1209040"/>
                  </a:lnTo>
                  <a:lnTo>
                    <a:pt x="3759" y="1207770"/>
                  </a:lnTo>
                  <a:lnTo>
                    <a:pt x="3822" y="1179830"/>
                  </a:lnTo>
                  <a:close/>
                </a:path>
                <a:path w="124459" h="1463675">
                  <a:moveTo>
                    <a:pt x="3822" y="1126490"/>
                  </a:moveTo>
                  <a:lnTo>
                    <a:pt x="3810" y="1125220"/>
                  </a:lnTo>
                  <a:lnTo>
                    <a:pt x="12" y="1125220"/>
                  </a:lnTo>
                  <a:lnTo>
                    <a:pt x="12" y="1126490"/>
                  </a:lnTo>
                  <a:lnTo>
                    <a:pt x="0" y="1154430"/>
                  </a:lnTo>
                  <a:lnTo>
                    <a:pt x="304" y="1154430"/>
                  </a:lnTo>
                  <a:lnTo>
                    <a:pt x="304" y="1155700"/>
                  </a:lnTo>
                  <a:lnTo>
                    <a:pt x="3517" y="1155700"/>
                  </a:lnTo>
                  <a:lnTo>
                    <a:pt x="3517" y="1154430"/>
                  </a:lnTo>
                  <a:lnTo>
                    <a:pt x="3822" y="1154430"/>
                  </a:lnTo>
                  <a:lnTo>
                    <a:pt x="3822" y="1126490"/>
                  </a:lnTo>
                  <a:close/>
                </a:path>
                <a:path w="124459" h="1463675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546" y="1101090"/>
                  </a:lnTo>
                  <a:lnTo>
                    <a:pt x="546" y="1102360"/>
                  </a:lnTo>
                  <a:lnTo>
                    <a:pt x="3289" y="1102360"/>
                  </a:lnTo>
                  <a:lnTo>
                    <a:pt x="3289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124459" h="1463675">
                  <a:moveTo>
                    <a:pt x="3822" y="1018540"/>
                  </a:moveTo>
                  <a:lnTo>
                    <a:pt x="3009" y="1018540"/>
                  </a:lnTo>
                  <a:lnTo>
                    <a:pt x="3009" y="1017270"/>
                  </a:lnTo>
                  <a:lnTo>
                    <a:pt x="812" y="1017270"/>
                  </a:lnTo>
                  <a:lnTo>
                    <a:pt x="812" y="1018540"/>
                  </a:lnTo>
                  <a:lnTo>
                    <a:pt x="0" y="1018540"/>
                  </a:lnTo>
                  <a:lnTo>
                    <a:pt x="0" y="1047750"/>
                  </a:lnTo>
                  <a:lnTo>
                    <a:pt x="774" y="1047750"/>
                  </a:lnTo>
                  <a:lnTo>
                    <a:pt x="774" y="1049020"/>
                  </a:lnTo>
                  <a:lnTo>
                    <a:pt x="3048" y="1049020"/>
                  </a:lnTo>
                  <a:lnTo>
                    <a:pt x="3048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124459" h="1463675">
                  <a:moveTo>
                    <a:pt x="3822" y="965200"/>
                  </a:moveTo>
                  <a:lnTo>
                    <a:pt x="3251" y="965200"/>
                  </a:lnTo>
                  <a:lnTo>
                    <a:pt x="3251" y="963930"/>
                  </a:lnTo>
                  <a:lnTo>
                    <a:pt x="584" y="963930"/>
                  </a:lnTo>
                  <a:lnTo>
                    <a:pt x="584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124459" h="1463675">
                  <a:moveTo>
                    <a:pt x="3822" y="911860"/>
                  </a:moveTo>
                  <a:lnTo>
                    <a:pt x="3479" y="911860"/>
                  </a:lnTo>
                  <a:lnTo>
                    <a:pt x="3479" y="910590"/>
                  </a:lnTo>
                  <a:lnTo>
                    <a:pt x="355" y="910590"/>
                  </a:lnTo>
                  <a:lnTo>
                    <a:pt x="355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124459" h="1463675">
                  <a:moveTo>
                    <a:pt x="3822" y="858520"/>
                  </a:moveTo>
                  <a:lnTo>
                    <a:pt x="3721" y="857250"/>
                  </a:lnTo>
                  <a:lnTo>
                    <a:pt x="114" y="857250"/>
                  </a:lnTo>
                  <a:lnTo>
                    <a:pt x="114" y="858520"/>
                  </a:lnTo>
                  <a:lnTo>
                    <a:pt x="0" y="886460"/>
                  </a:lnTo>
                  <a:lnTo>
                    <a:pt x="203" y="886460"/>
                  </a:lnTo>
                  <a:lnTo>
                    <a:pt x="203" y="887730"/>
                  </a:lnTo>
                  <a:lnTo>
                    <a:pt x="3619" y="887730"/>
                  </a:lnTo>
                  <a:lnTo>
                    <a:pt x="3619" y="886460"/>
                  </a:lnTo>
                  <a:lnTo>
                    <a:pt x="3822" y="886460"/>
                  </a:lnTo>
                  <a:lnTo>
                    <a:pt x="3822" y="858520"/>
                  </a:lnTo>
                  <a:close/>
                </a:path>
                <a:path w="124459" h="1463675">
                  <a:moveTo>
                    <a:pt x="3822" y="803910"/>
                  </a:moveTo>
                  <a:lnTo>
                    <a:pt x="0" y="803910"/>
                  </a:lnTo>
                  <a:lnTo>
                    <a:pt x="0" y="833120"/>
                  </a:lnTo>
                  <a:lnTo>
                    <a:pt x="444" y="833120"/>
                  </a:lnTo>
                  <a:lnTo>
                    <a:pt x="444" y="834390"/>
                  </a:lnTo>
                  <a:lnTo>
                    <a:pt x="3390" y="834390"/>
                  </a:lnTo>
                  <a:lnTo>
                    <a:pt x="3390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124459" h="1463675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673" y="779780"/>
                  </a:lnTo>
                  <a:lnTo>
                    <a:pt x="673" y="781050"/>
                  </a:lnTo>
                  <a:lnTo>
                    <a:pt x="3149" y="781050"/>
                  </a:lnTo>
                  <a:lnTo>
                    <a:pt x="3149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124459" h="1463675">
                  <a:moveTo>
                    <a:pt x="3822" y="697230"/>
                  </a:moveTo>
                  <a:lnTo>
                    <a:pt x="3149" y="697230"/>
                  </a:lnTo>
                  <a:lnTo>
                    <a:pt x="3149" y="695960"/>
                  </a:lnTo>
                  <a:lnTo>
                    <a:pt x="685" y="695960"/>
                  </a:lnTo>
                  <a:lnTo>
                    <a:pt x="685" y="697230"/>
                  </a:lnTo>
                  <a:lnTo>
                    <a:pt x="0" y="697230"/>
                  </a:lnTo>
                  <a:lnTo>
                    <a:pt x="0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124459" h="1463675">
                  <a:moveTo>
                    <a:pt x="3822" y="643890"/>
                  </a:moveTo>
                  <a:lnTo>
                    <a:pt x="3378" y="643890"/>
                  </a:lnTo>
                  <a:lnTo>
                    <a:pt x="3378" y="642620"/>
                  </a:lnTo>
                  <a:lnTo>
                    <a:pt x="444" y="642620"/>
                  </a:lnTo>
                  <a:lnTo>
                    <a:pt x="444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124459" h="1463675">
                  <a:moveTo>
                    <a:pt x="3822" y="590550"/>
                  </a:moveTo>
                  <a:lnTo>
                    <a:pt x="3619" y="590550"/>
                  </a:lnTo>
                  <a:lnTo>
                    <a:pt x="3619" y="589280"/>
                  </a:lnTo>
                  <a:lnTo>
                    <a:pt x="215" y="589280"/>
                  </a:lnTo>
                  <a:lnTo>
                    <a:pt x="215" y="590550"/>
                  </a:lnTo>
                  <a:lnTo>
                    <a:pt x="0" y="590550"/>
                  </a:lnTo>
                  <a:lnTo>
                    <a:pt x="0" y="618490"/>
                  </a:lnTo>
                  <a:lnTo>
                    <a:pt x="114" y="619760"/>
                  </a:lnTo>
                  <a:lnTo>
                    <a:pt x="3721" y="619760"/>
                  </a:lnTo>
                  <a:lnTo>
                    <a:pt x="3721" y="618490"/>
                  </a:lnTo>
                  <a:lnTo>
                    <a:pt x="3822" y="590550"/>
                  </a:lnTo>
                  <a:close/>
                </a:path>
                <a:path w="124459" h="1463675">
                  <a:moveTo>
                    <a:pt x="3822" y="535940"/>
                  </a:moveTo>
                  <a:lnTo>
                    <a:pt x="0" y="535940"/>
                  </a:lnTo>
                  <a:lnTo>
                    <a:pt x="0" y="565150"/>
                  </a:lnTo>
                  <a:lnTo>
                    <a:pt x="342" y="565150"/>
                  </a:lnTo>
                  <a:lnTo>
                    <a:pt x="342" y="566420"/>
                  </a:lnTo>
                  <a:lnTo>
                    <a:pt x="3492" y="566420"/>
                  </a:lnTo>
                  <a:lnTo>
                    <a:pt x="3492" y="565150"/>
                  </a:lnTo>
                  <a:lnTo>
                    <a:pt x="3822" y="565150"/>
                  </a:lnTo>
                  <a:lnTo>
                    <a:pt x="3822" y="535940"/>
                  </a:lnTo>
                  <a:close/>
                </a:path>
                <a:path w="124459" h="1463675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571" y="511810"/>
                  </a:lnTo>
                  <a:lnTo>
                    <a:pt x="571" y="513080"/>
                  </a:lnTo>
                  <a:lnTo>
                    <a:pt x="3251" y="513080"/>
                  </a:lnTo>
                  <a:lnTo>
                    <a:pt x="3251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124459" h="1463675">
                  <a:moveTo>
                    <a:pt x="3822" y="429260"/>
                  </a:moveTo>
                  <a:lnTo>
                    <a:pt x="3048" y="429260"/>
                  </a:lnTo>
                  <a:lnTo>
                    <a:pt x="3048" y="427990"/>
                  </a:lnTo>
                  <a:lnTo>
                    <a:pt x="787" y="427990"/>
                  </a:lnTo>
                  <a:lnTo>
                    <a:pt x="787" y="429260"/>
                  </a:lnTo>
                  <a:lnTo>
                    <a:pt x="0" y="429260"/>
                  </a:lnTo>
                  <a:lnTo>
                    <a:pt x="0" y="458470"/>
                  </a:lnTo>
                  <a:lnTo>
                    <a:pt x="812" y="458470"/>
                  </a:lnTo>
                  <a:lnTo>
                    <a:pt x="812" y="459740"/>
                  </a:lnTo>
                  <a:lnTo>
                    <a:pt x="3022" y="459740"/>
                  </a:lnTo>
                  <a:lnTo>
                    <a:pt x="3022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124459" h="1463675">
                  <a:moveTo>
                    <a:pt x="3822" y="375920"/>
                  </a:moveTo>
                  <a:lnTo>
                    <a:pt x="3276" y="375920"/>
                  </a:lnTo>
                  <a:lnTo>
                    <a:pt x="3276" y="374650"/>
                  </a:lnTo>
                  <a:lnTo>
                    <a:pt x="546" y="374650"/>
                  </a:lnTo>
                  <a:lnTo>
                    <a:pt x="546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124459" h="1463675">
                  <a:moveTo>
                    <a:pt x="3822" y="322580"/>
                  </a:moveTo>
                  <a:lnTo>
                    <a:pt x="3517" y="322580"/>
                  </a:lnTo>
                  <a:lnTo>
                    <a:pt x="3517" y="321310"/>
                  </a:lnTo>
                  <a:lnTo>
                    <a:pt x="317" y="321310"/>
                  </a:lnTo>
                  <a:lnTo>
                    <a:pt x="317" y="322580"/>
                  </a:lnTo>
                  <a:lnTo>
                    <a:pt x="0" y="322580"/>
                  </a:lnTo>
                  <a:lnTo>
                    <a:pt x="0" y="350520"/>
                  </a:lnTo>
                  <a:lnTo>
                    <a:pt x="12" y="351790"/>
                  </a:lnTo>
                  <a:lnTo>
                    <a:pt x="3822" y="351790"/>
                  </a:lnTo>
                  <a:lnTo>
                    <a:pt x="3822" y="350520"/>
                  </a:lnTo>
                  <a:lnTo>
                    <a:pt x="3822" y="322580"/>
                  </a:lnTo>
                  <a:close/>
                </a:path>
                <a:path w="124459" h="1463675">
                  <a:moveTo>
                    <a:pt x="3822" y="269240"/>
                  </a:moveTo>
                  <a:lnTo>
                    <a:pt x="3746" y="267970"/>
                  </a:lnTo>
                  <a:lnTo>
                    <a:pt x="76" y="267970"/>
                  </a:lnTo>
                  <a:lnTo>
                    <a:pt x="76" y="269240"/>
                  </a:lnTo>
                  <a:lnTo>
                    <a:pt x="0" y="297180"/>
                  </a:lnTo>
                  <a:lnTo>
                    <a:pt x="241" y="297180"/>
                  </a:lnTo>
                  <a:lnTo>
                    <a:pt x="241" y="298450"/>
                  </a:lnTo>
                  <a:lnTo>
                    <a:pt x="3594" y="298450"/>
                  </a:lnTo>
                  <a:lnTo>
                    <a:pt x="3594" y="297180"/>
                  </a:lnTo>
                  <a:lnTo>
                    <a:pt x="3822" y="297180"/>
                  </a:lnTo>
                  <a:lnTo>
                    <a:pt x="3822" y="269240"/>
                  </a:lnTo>
                  <a:close/>
                </a:path>
                <a:path w="124459" h="1463675">
                  <a:moveTo>
                    <a:pt x="3822" y="214630"/>
                  </a:moveTo>
                  <a:lnTo>
                    <a:pt x="0" y="214630"/>
                  </a:lnTo>
                  <a:lnTo>
                    <a:pt x="0" y="243840"/>
                  </a:lnTo>
                  <a:lnTo>
                    <a:pt x="482" y="243840"/>
                  </a:lnTo>
                  <a:lnTo>
                    <a:pt x="482" y="245110"/>
                  </a:lnTo>
                  <a:lnTo>
                    <a:pt x="3352" y="245110"/>
                  </a:lnTo>
                  <a:lnTo>
                    <a:pt x="3352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124459" h="1463675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711" y="190500"/>
                  </a:lnTo>
                  <a:lnTo>
                    <a:pt x="711" y="191770"/>
                  </a:lnTo>
                  <a:lnTo>
                    <a:pt x="3124" y="191770"/>
                  </a:lnTo>
                  <a:lnTo>
                    <a:pt x="3124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124459" h="1463675">
                  <a:moveTo>
                    <a:pt x="3822" y="107950"/>
                  </a:moveTo>
                  <a:lnTo>
                    <a:pt x="3175" y="107950"/>
                  </a:lnTo>
                  <a:lnTo>
                    <a:pt x="3175" y="106680"/>
                  </a:lnTo>
                  <a:lnTo>
                    <a:pt x="647" y="106680"/>
                  </a:lnTo>
                  <a:lnTo>
                    <a:pt x="647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124459" h="1463675">
                  <a:moveTo>
                    <a:pt x="3822" y="54610"/>
                  </a:moveTo>
                  <a:lnTo>
                    <a:pt x="3416" y="54610"/>
                  </a:lnTo>
                  <a:lnTo>
                    <a:pt x="3416" y="53340"/>
                  </a:lnTo>
                  <a:lnTo>
                    <a:pt x="419" y="53340"/>
                  </a:lnTo>
                  <a:lnTo>
                    <a:pt x="419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124459" h="1463675">
                  <a:moveTo>
                    <a:pt x="3822" y="1270"/>
                  </a:moveTo>
                  <a:lnTo>
                    <a:pt x="3644" y="1270"/>
                  </a:lnTo>
                  <a:lnTo>
                    <a:pt x="3644" y="0"/>
                  </a:lnTo>
                  <a:lnTo>
                    <a:pt x="177" y="0"/>
                  </a:lnTo>
                  <a:lnTo>
                    <a:pt x="177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3822" y="29210"/>
                  </a:lnTo>
                  <a:lnTo>
                    <a:pt x="3822" y="1270"/>
                  </a:lnTo>
                  <a:close/>
                </a:path>
                <a:path w="124459" h="1463675">
                  <a:moveTo>
                    <a:pt x="70535" y="1460500"/>
                  </a:moveTo>
                  <a:lnTo>
                    <a:pt x="69697" y="1460500"/>
                  </a:lnTo>
                  <a:lnTo>
                    <a:pt x="69697" y="1459230"/>
                  </a:lnTo>
                  <a:lnTo>
                    <a:pt x="68630" y="1459230"/>
                  </a:lnTo>
                  <a:lnTo>
                    <a:pt x="68630" y="1459839"/>
                  </a:lnTo>
                  <a:lnTo>
                    <a:pt x="41948" y="1459839"/>
                  </a:lnTo>
                  <a:lnTo>
                    <a:pt x="41948" y="1459230"/>
                  </a:lnTo>
                  <a:lnTo>
                    <a:pt x="40868" y="1459230"/>
                  </a:lnTo>
                  <a:lnTo>
                    <a:pt x="40868" y="1460500"/>
                  </a:lnTo>
                  <a:lnTo>
                    <a:pt x="40030" y="1460500"/>
                  </a:lnTo>
                  <a:lnTo>
                    <a:pt x="40030" y="1463040"/>
                  </a:lnTo>
                  <a:lnTo>
                    <a:pt x="41948" y="1463040"/>
                  </a:lnTo>
                  <a:lnTo>
                    <a:pt x="41948" y="1463662"/>
                  </a:lnTo>
                  <a:lnTo>
                    <a:pt x="68630" y="1463662"/>
                  </a:lnTo>
                  <a:lnTo>
                    <a:pt x="68630" y="1463040"/>
                  </a:lnTo>
                  <a:lnTo>
                    <a:pt x="70535" y="1463040"/>
                  </a:lnTo>
                  <a:lnTo>
                    <a:pt x="70535" y="1460500"/>
                  </a:lnTo>
                  <a:close/>
                </a:path>
                <a:path w="124459" h="1463675">
                  <a:moveTo>
                    <a:pt x="123913" y="1460500"/>
                  </a:moveTo>
                  <a:lnTo>
                    <a:pt x="121996" y="1460500"/>
                  </a:lnTo>
                  <a:lnTo>
                    <a:pt x="121996" y="1459839"/>
                  </a:lnTo>
                  <a:lnTo>
                    <a:pt x="95313" y="1459839"/>
                  </a:lnTo>
                  <a:lnTo>
                    <a:pt x="95313" y="1459230"/>
                  </a:lnTo>
                  <a:lnTo>
                    <a:pt x="94246" y="1459230"/>
                  </a:lnTo>
                  <a:lnTo>
                    <a:pt x="94246" y="1460500"/>
                  </a:lnTo>
                  <a:lnTo>
                    <a:pt x="93408" y="1460500"/>
                  </a:lnTo>
                  <a:lnTo>
                    <a:pt x="93408" y="1463040"/>
                  </a:lnTo>
                  <a:lnTo>
                    <a:pt x="95313" y="1463040"/>
                  </a:lnTo>
                  <a:lnTo>
                    <a:pt x="95313" y="1463662"/>
                  </a:lnTo>
                  <a:lnTo>
                    <a:pt x="121996" y="1463662"/>
                  </a:lnTo>
                  <a:lnTo>
                    <a:pt x="121996" y="1463040"/>
                  </a:lnTo>
                  <a:lnTo>
                    <a:pt x="123913" y="1463040"/>
                  </a:lnTo>
                  <a:lnTo>
                    <a:pt x="123913" y="1460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947065" y="9041142"/>
              <a:ext cx="749300" cy="4445"/>
            </a:xfrm>
            <a:custGeom>
              <a:avLst/>
              <a:gdLst/>
              <a:ahLst/>
              <a:cxnLst/>
              <a:rect l="l" t="t" r="r" b="b"/>
              <a:pathLst>
                <a:path w="749300" h="4445">
                  <a:moveTo>
                    <a:pt x="1917" y="1270"/>
                  </a:moveTo>
                  <a:lnTo>
                    <a:pt x="1079" y="1270"/>
                  </a:lnTo>
                  <a:lnTo>
                    <a:pt x="107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17" y="3810"/>
                  </a:lnTo>
                  <a:lnTo>
                    <a:pt x="1917" y="1270"/>
                  </a:lnTo>
                  <a:close/>
                </a:path>
                <a:path w="749300" h="4445">
                  <a:moveTo>
                    <a:pt x="55283" y="1270"/>
                  </a:moveTo>
                  <a:lnTo>
                    <a:pt x="54444" y="1270"/>
                  </a:lnTo>
                  <a:lnTo>
                    <a:pt x="54444" y="0"/>
                  </a:lnTo>
                  <a:lnTo>
                    <a:pt x="53378" y="0"/>
                  </a:lnTo>
                  <a:lnTo>
                    <a:pt x="53378" y="609"/>
                  </a:lnTo>
                  <a:lnTo>
                    <a:pt x="26695" y="609"/>
                  </a:lnTo>
                  <a:lnTo>
                    <a:pt x="26695" y="0"/>
                  </a:lnTo>
                  <a:lnTo>
                    <a:pt x="25615" y="0"/>
                  </a:lnTo>
                  <a:lnTo>
                    <a:pt x="25615" y="1270"/>
                  </a:lnTo>
                  <a:lnTo>
                    <a:pt x="24777" y="1270"/>
                  </a:lnTo>
                  <a:lnTo>
                    <a:pt x="24777" y="3810"/>
                  </a:lnTo>
                  <a:lnTo>
                    <a:pt x="26695" y="3810"/>
                  </a:lnTo>
                  <a:lnTo>
                    <a:pt x="26695" y="4432"/>
                  </a:lnTo>
                  <a:lnTo>
                    <a:pt x="53378" y="4432"/>
                  </a:lnTo>
                  <a:lnTo>
                    <a:pt x="53378" y="3810"/>
                  </a:lnTo>
                  <a:lnTo>
                    <a:pt x="55283" y="3810"/>
                  </a:lnTo>
                  <a:lnTo>
                    <a:pt x="55283" y="1270"/>
                  </a:lnTo>
                  <a:close/>
                </a:path>
                <a:path w="749300" h="4445">
                  <a:moveTo>
                    <a:pt x="108661" y="1270"/>
                  </a:moveTo>
                  <a:lnTo>
                    <a:pt x="107810" y="1270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609"/>
                  </a:lnTo>
                  <a:lnTo>
                    <a:pt x="80060" y="609"/>
                  </a:lnTo>
                  <a:lnTo>
                    <a:pt x="80060" y="0"/>
                  </a:lnTo>
                  <a:lnTo>
                    <a:pt x="78994" y="0"/>
                  </a:lnTo>
                  <a:lnTo>
                    <a:pt x="78994" y="1270"/>
                  </a:lnTo>
                  <a:lnTo>
                    <a:pt x="78155" y="1270"/>
                  </a:lnTo>
                  <a:lnTo>
                    <a:pt x="78155" y="3810"/>
                  </a:lnTo>
                  <a:lnTo>
                    <a:pt x="80060" y="3810"/>
                  </a:lnTo>
                  <a:lnTo>
                    <a:pt x="80060" y="4432"/>
                  </a:lnTo>
                  <a:lnTo>
                    <a:pt x="106743" y="4432"/>
                  </a:lnTo>
                  <a:lnTo>
                    <a:pt x="106743" y="3810"/>
                  </a:lnTo>
                  <a:lnTo>
                    <a:pt x="108661" y="3810"/>
                  </a:lnTo>
                  <a:lnTo>
                    <a:pt x="108661" y="1270"/>
                  </a:lnTo>
                  <a:close/>
                </a:path>
                <a:path w="749300" h="4445">
                  <a:moveTo>
                    <a:pt x="162026" y="1270"/>
                  </a:moveTo>
                  <a:lnTo>
                    <a:pt x="161188" y="1270"/>
                  </a:lnTo>
                  <a:lnTo>
                    <a:pt x="161188" y="0"/>
                  </a:lnTo>
                  <a:lnTo>
                    <a:pt x="160121" y="0"/>
                  </a:lnTo>
                  <a:lnTo>
                    <a:pt x="160121" y="609"/>
                  </a:lnTo>
                  <a:lnTo>
                    <a:pt x="133426" y="609"/>
                  </a:lnTo>
                  <a:lnTo>
                    <a:pt x="133426" y="0"/>
                  </a:lnTo>
                  <a:lnTo>
                    <a:pt x="132359" y="0"/>
                  </a:lnTo>
                  <a:lnTo>
                    <a:pt x="132359" y="1270"/>
                  </a:lnTo>
                  <a:lnTo>
                    <a:pt x="131521" y="1270"/>
                  </a:lnTo>
                  <a:lnTo>
                    <a:pt x="131521" y="3810"/>
                  </a:lnTo>
                  <a:lnTo>
                    <a:pt x="133426" y="3810"/>
                  </a:lnTo>
                  <a:lnTo>
                    <a:pt x="133426" y="4432"/>
                  </a:lnTo>
                  <a:lnTo>
                    <a:pt x="160121" y="4432"/>
                  </a:lnTo>
                  <a:lnTo>
                    <a:pt x="160121" y="3810"/>
                  </a:lnTo>
                  <a:lnTo>
                    <a:pt x="162026" y="3810"/>
                  </a:lnTo>
                  <a:lnTo>
                    <a:pt x="162026" y="1270"/>
                  </a:lnTo>
                  <a:close/>
                </a:path>
                <a:path w="749300" h="4445">
                  <a:moveTo>
                    <a:pt x="215404" y="1270"/>
                  </a:moveTo>
                  <a:lnTo>
                    <a:pt x="214553" y="1270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609"/>
                  </a:lnTo>
                  <a:lnTo>
                    <a:pt x="186804" y="609"/>
                  </a:lnTo>
                  <a:lnTo>
                    <a:pt x="186804" y="0"/>
                  </a:lnTo>
                  <a:lnTo>
                    <a:pt x="185737" y="0"/>
                  </a:lnTo>
                  <a:lnTo>
                    <a:pt x="185737" y="1270"/>
                  </a:lnTo>
                  <a:lnTo>
                    <a:pt x="184899" y="1270"/>
                  </a:lnTo>
                  <a:lnTo>
                    <a:pt x="184899" y="3810"/>
                  </a:lnTo>
                  <a:lnTo>
                    <a:pt x="186804" y="3810"/>
                  </a:lnTo>
                  <a:lnTo>
                    <a:pt x="186804" y="4432"/>
                  </a:lnTo>
                  <a:lnTo>
                    <a:pt x="213487" y="4432"/>
                  </a:lnTo>
                  <a:lnTo>
                    <a:pt x="213487" y="3810"/>
                  </a:lnTo>
                  <a:lnTo>
                    <a:pt x="215404" y="3810"/>
                  </a:lnTo>
                  <a:lnTo>
                    <a:pt x="215404" y="1270"/>
                  </a:lnTo>
                  <a:close/>
                </a:path>
                <a:path w="749300" h="4445">
                  <a:moveTo>
                    <a:pt x="268770" y="1270"/>
                  </a:moveTo>
                  <a:lnTo>
                    <a:pt x="267931" y="1270"/>
                  </a:lnTo>
                  <a:lnTo>
                    <a:pt x="267931" y="0"/>
                  </a:lnTo>
                  <a:lnTo>
                    <a:pt x="266865" y="0"/>
                  </a:lnTo>
                  <a:lnTo>
                    <a:pt x="266865" y="609"/>
                  </a:lnTo>
                  <a:lnTo>
                    <a:pt x="240169" y="609"/>
                  </a:lnTo>
                  <a:lnTo>
                    <a:pt x="240169" y="0"/>
                  </a:lnTo>
                  <a:lnTo>
                    <a:pt x="239102" y="0"/>
                  </a:lnTo>
                  <a:lnTo>
                    <a:pt x="239102" y="1270"/>
                  </a:lnTo>
                  <a:lnTo>
                    <a:pt x="238264" y="1270"/>
                  </a:lnTo>
                  <a:lnTo>
                    <a:pt x="238264" y="3810"/>
                  </a:lnTo>
                  <a:lnTo>
                    <a:pt x="240169" y="3810"/>
                  </a:lnTo>
                  <a:lnTo>
                    <a:pt x="240169" y="4432"/>
                  </a:lnTo>
                  <a:lnTo>
                    <a:pt x="266865" y="4432"/>
                  </a:lnTo>
                  <a:lnTo>
                    <a:pt x="266865" y="3810"/>
                  </a:lnTo>
                  <a:lnTo>
                    <a:pt x="268770" y="3810"/>
                  </a:lnTo>
                  <a:lnTo>
                    <a:pt x="268770" y="1270"/>
                  </a:lnTo>
                  <a:close/>
                </a:path>
                <a:path w="749300" h="4445">
                  <a:moveTo>
                    <a:pt x="322135" y="1270"/>
                  </a:moveTo>
                  <a:lnTo>
                    <a:pt x="321297" y="1270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609"/>
                  </a:lnTo>
                  <a:lnTo>
                    <a:pt x="293547" y="609"/>
                  </a:lnTo>
                  <a:lnTo>
                    <a:pt x="293547" y="0"/>
                  </a:lnTo>
                  <a:lnTo>
                    <a:pt x="292481" y="0"/>
                  </a:lnTo>
                  <a:lnTo>
                    <a:pt x="292481" y="1270"/>
                  </a:lnTo>
                  <a:lnTo>
                    <a:pt x="291630" y="1270"/>
                  </a:lnTo>
                  <a:lnTo>
                    <a:pt x="291630" y="3810"/>
                  </a:lnTo>
                  <a:lnTo>
                    <a:pt x="293547" y="3810"/>
                  </a:lnTo>
                  <a:lnTo>
                    <a:pt x="293547" y="4432"/>
                  </a:lnTo>
                  <a:lnTo>
                    <a:pt x="320230" y="4432"/>
                  </a:lnTo>
                  <a:lnTo>
                    <a:pt x="320230" y="3810"/>
                  </a:lnTo>
                  <a:lnTo>
                    <a:pt x="322135" y="3810"/>
                  </a:lnTo>
                  <a:lnTo>
                    <a:pt x="322135" y="1270"/>
                  </a:lnTo>
                  <a:close/>
                </a:path>
                <a:path w="749300" h="4445">
                  <a:moveTo>
                    <a:pt x="375513" y="1270"/>
                  </a:moveTo>
                  <a:lnTo>
                    <a:pt x="374675" y="1270"/>
                  </a:lnTo>
                  <a:lnTo>
                    <a:pt x="374675" y="0"/>
                  </a:lnTo>
                  <a:lnTo>
                    <a:pt x="373608" y="0"/>
                  </a:lnTo>
                  <a:lnTo>
                    <a:pt x="373608" y="609"/>
                  </a:lnTo>
                  <a:lnTo>
                    <a:pt x="346913" y="609"/>
                  </a:lnTo>
                  <a:lnTo>
                    <a:pt x="346913" y="0"/>
                  </a:lnTo>
                  <a:lnTo>
                    <a:pt x="345846" y="0"/>
                  </a:lnTo>
                  <a:lnTo>
                    <a:pt x="345846" y="1270"/>
                  </a:lnTo>
                  <a:lnTo>
                    <a:pt x="345008" y="1270"/>
                  </a:lnTo>
                  <a:lnTo>
                    <a:pt x="345008" y="3810"/>
                  </a:lnTo>
                  <a:lnTo>
                    <a:pt x="346913" y="3810"/>
                  </a:lnTo>
                  <a:lnTo>
                    <a:pt x="346913" y="4432"/>
                  </a:lnTo>
                  <a:lnTo>
                    <a:pt x="373608" y="4432"/>
                  </a:lnTo>
                  <a:lnTo>
                    <a:pt x="373608" y="3810"/>
                  </a:lnTo>
                  <a:lnTo>
                    <a:pt x="375513" y="3810"/>
                  </a:lnTo>
                  <a:lnTo>
                    <a:pt x="375513" y="1270"/>
                  </a:lnTo>
                  <a:close/>
                </a:path>
                <a:path w="749300" h="4445">
                  <a:moveTo>
                    <a:pt x="428879" y="1270"/>
                  </a:moveTo>
                  <a:lnTo>
                    <a:pt x="428040" y="1270"/>
                  </a:lnTo>
                  <a:lnTo>
                    <a:pt x="428040" y="0"/>
                  </a:lnTo>
                  <a:lnTo>
                    <a:pt x="426974" y="0"/>
                  </a:lnTo>
                  <a:lnTo>
                    <a:pt x="426974" y="609"/>
                  </a:lnTo>
                  <a:lnTo>
                    <a:pt x="400291" y="609"/>
                  </a:lnTo>
                  <a:lnTo>
                    <a:pt x="400291" y="0"/>
                  </a:lnTo>
                  <a:lnTo>
                    <a:pt x="399224" y="0"/>
                  </a:lnTo>
                  <a:lnTo>
                    <a:pt x="399224" y="1270"/>
                  </a:lnTo>
                  <a:lnTo>
                    <a:pt x="398373" y="1270"/>
                  </a:lnTo>
                  <a:lnTo>
                    <a:pt x="398373" y="3810"/>
                  </a:lnTo>
                  <a:lnTo>
                    <a:pt x="400291" y="3810"/>
                  </a:lnTo>
                  <a:lnTo>
                    <a:pt x="400291" y="4432"/>
                  </a:lnTo>
                  <a:lnTo>
                    <a:pt x="426974" y="4432"/>
                  </a:lnTo>
                  <a:lnTo>
                    <a:pt x="426974" y="3810"/>
                  </a:lnTo>
                  <a:lnTo>
                    <a:pt x="428879" y="3810"/>
                  </a:lnTo>
                  <a:lnTo>
                    <a:pt x="428879" y="1270"/>
                  </a:lnTo>
                  <a:close/>
                </a:path>
                <a:path w="749300" h="4445">
                  <a:moveTo>
                    <a:pt x="482257" y="1270"/>
                  </a:moveTo>
                  <a:lnTo>
                    <a:pt x="481418" y="1270"/>
                  </a:lnTo>
                  <a:lnTo>
                    <a:pt x="481418" y="0"/>
                  </a:lnTo>
                  <a:lnTo>
                    <a:pt x="480339" y="0"/>
                  </a:lnTo>
                  <a:lnTo>
                    <a:pt x="480339" y="609"/>
                  </a:lnTo>
                  <a:lnTo>
                    <a:pt x="453656" y="609"/>
                  </a:lnTo>
                  <a:lnTo>
                    <a:pt x="453656" y="0"/>
                  </a:lnTo>
                  <a:lnTo>
                    <a:pt x="452589" y="0"/>
                  </a:lnTo>
                  <a:lnTo>
                    <a:pt x="452589" y="1270"/>
                  </a:lnTo>
                  <a:lnTo>
                    <a:pt x="451751" y="1270"/>
                  </a:lnTo>
                  <a:lnTo>
                    <a:pt x="451751" y="3810"/>
                  </a:lnTo>
                  <a:lnTo>
                    <a:pt x="453656" y="3810"/>
                  </a:lnTo>
                  <a:lnTo>
                    <a:pt x="453656" y="4432"/>
                  </a:lnTo>
                  <a:lnTo>
                    <a:pt x="480339" y="4432"/>
                  </a:lnTo>
                  <a:lnTo>
                    <a:pt x="480339" y="3810"/>
                  </a:lnTo>
                  <a:lnTo>
                    <a:pt x="482257" y="3810"/>
                  </a:lnTo>
                  <a:lnTo>
                    <a:pt x="482257" y="1270"/>
                  </a:lnTo>
                  <a:close/>
                </a:path>
                <a:path w="749300" h="4445">
                  <a:moveTo>
                    <a:pt x="535622" y="1270"/>
                  </a:moveTo>
                  <a:lnTo>
                    <a:pt x="534784" y="1270"/>
                  </a:lnTo>
                  <a:lnTo>
                    <a:pt x="534784" y="0"/>
                  </a:lnTo>
                  <a:lnTo>
                    <a:pt x="533717" y="0"/>
                  </a:lnTo>
                  <a:lnTo>
                    <a:pt x="533717" y="609"/>
                  </a:lnTo>
                  <a:lnTo>
                    <a:pt x="507034" y="609"/>
                  </a:lnTo>
                  <a:lnTo>
                    <a:pt x="507034" y="0"/>
                  </a:lnTo>
                  <a:lnTo>
                    <a:pt x="505955" y="0"/>
                  </a:lnTo>
                  <a:lnTo>
                    <a:pt x="505955" y="1270"/>
                  </a:lnTo>
                  <a:lnTo>
                    <a:pt x="505117" y="1270"/>
                  </a:lnTo>
                  <a:lnTo>
                    <a:pt x="505117" y="3810"/>
                  </a:lnTo>
                  <a:lnTo>
                    <a:pt x="507034" y="3810"/>
                  </a:lnTo>
                  <a:lnTo>
                    <a:pt x="507034" y="4432"/>
                  </a:lnTo>
                  <a:lnTo>
                    <a:pt x="533717" y="4432"/>
                  </a:lnTo>
                  <a:lnTo>
                    <a:pt x="533717" y="3810"/>
                  </a:lnTo>
                  <a:lnTo>
                    <a:pt x="535622" y="3810"/>
                  </a:lnTo>
                  <a:lnTo>
                    <a:pt x="535622" y="1270"/>
                  </a:lnTo>
                  <a:close/>
                </a:path>
                <a:path w="749300" h="4445">
                  <a:moveTo>
                    <a:pt x="589000" y="1270"/>
                  </a:moveTo>
                  <a:lnTo>
                    <a:pt x="588162" y="1270"/>
                  </a:lnTo>
                  <a:lnTo>
                    <a:pt x="588162" y="0"/>
                  </a:lnTo>
                  <a:lnTo>
                    <a:pt x="587082" y="0"/>
                  </a:lnTo>
                  <a:lnTo>
                    <a:pt x="587082" y="609"/>
                  </a:lnTo>
                  <a:lnTo>
                    <a:pt x="560400" y="609"/>
                  </a:lnTo>
                  <a:lnTo>
                    <a:pt x="560400" y="0"/>
                  </a:lnTo>
                  <a:lnTo>
                    <a:pt x="559333" y="0"/>
                  </a:lnTo>
                  <a:lnTo>
                    <a:pt x="559333" y="1270"/>
                  </a:lnTo>
                  <a:lnTo>
                    <a:pt x="558495" y="1270"/>
                  </a:lnTo>
                  <a:lnTo>
                    <a:pt x="558495" y="3810"/>
                  </a:lnTo>
                  <a:lnTo>
                    <a:pt x="560400" y="3810"/>
                  </a:lnTo>
                  <a:lnTo>
                    <a:pt x="560400" y="4432"/>
                  </a:lnTo>
                  <a:lnTo>
                    <a:pt x="587082" y="4432"/>
                  </a:lnTo>
                  <a:lnTo>
                    <a:pt x="587082" y="3810"/>
                  </a:lnTo>
                  <a:lnTo>
                    <a:pt x="589000" y="3810"/>
                  </a:lnTo>
                  <a:lnTo>
                    <a:pt x="589000" y="1270"/>
                  </a:lnTo>
                  <a:close/>
                </a:path>
                <a:path w="749300" h="4445">
                  <a:moveTo>
                    <a:pt x="642366" y="1270"/>
                  </a:moveTo>
                  <a:lnTo>
                    <a:pt x="641527" y="1270"/>
                  </a:lnTo>
                  <a:lnTo>
                    <a:pt x="641527" y="0"/>
                  </a:lnTo>
                  <a:lnTo>
                    <a:pt x="640461" y="0"/>
                  </a:lnTo>
                  <a:lnTo>
                    <a:pt x="640461" y="609"/>
                  </a:lnTo>
                  <a:lnTo>
                    <a:pt x="613778" y="609"/>
                  </a:lnTo>
                  <a:lnTo>
                    <a:pt x="613778" y="0"/>
                  </a:lnTo>
                  <a:lnTo>
                    <a:pt x="612698" y="0"/>
                  </a:lnTo>
                  <a:lnTo>
                    <a:pt x="612698" y="1270"/>
                  </a:lnTo>
                  <a:lnTo>
                    <a:pt x="611860" y="1270"/>
                  </a:lnTo>
                  <a:lnTo>
                    <a:pt x="611860" y="3810"/>
                  </a:lnTo>
                  <a:lnTo>
                    <a:pt x="613778" y="3810"/>
                  </a:lnTo>
                  <a:lnTo>
                    <a:pt x="613778" y="4432"/>
                  </a:lnTo>
                  <a:lnTo>
                    <a:pt x="640461" y="4432"/>
                  </a:lnTo>
                  <a:lnTo>
                    <a:pt x="640461" y="3810"/>
                  </a:lnTo>
                  <a:lnTo>
                    <a:pt x="642366" y="3810"/>
                  </a:lnTo>
                  <a:lnTo>
                    <a:pt x="642366" y="1270"/>
                  </a:lnTo>
                  <a:close/>
                </a:path>
                <a:path w="749300" h="4445">
                  <a:moveTo>
                    <a:pt x="695744" y="1270"/>
                  </a:moveTo>
                  <a:lnTo>
                    <a:pt x="694893" y="1270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609"/>
                  </a:lnTo>
                  <a:lnTo>
                    <a:pt x="667143" y="609"/>
                  </a:lnTo>
                  <a:lnTo>
                    <a:pt x="667143" y="0"/>
                  </a:lnTo>
                  <a:lnTo>
                    <a:pt x="666076" y="0"/>
                  </a:lnTo>
                  <a:lnTo>
                    <a:pt x="666076" y="1270"/>
                  </a:lnTo>
                  <a:lnTo>
                    <a:pt x="665238" y="1270"/>
                  </a:lnTo>
                  <a:lnTo>
                    <a:pt x="665238" y="3810"/>
                  </a:lnTo>
                  <a:lnTo>
                    <a:pt x="667143" y="3810"/>
                  </a:lnTo>
                  <a:lnTo>
                    <a:pt x="667143" y="4432"/>
                  </a:lnTo>
                  <a:lnTo>
                    <a:pt x="693826" y="4432"/>
                  </a:lnTo>
                  <a:lnTo>
                    <a:pt x="693826" y="3810"/>
                  </a:lnTo>
                  <a:lnTo>
                    <a:pt x="695744" y="3810"/>
                  </a:lnTo>
                  <a:lnTo>
                    <a:pt x="695744" y="1270"/>
                  </a:lnTo>
                  <a:close/>
                </a:path>
                <a:path w="749300" h="4445">
                  <a:moveTo>
                    <a:pt x="749109" y="1270"/>
                  </a:moveTo>
                  <a:lnTo>
                    <a:pt x="747204" y="1270"/>
                  </a:lnTo>
                  <a:lnTo>
                    <a:pt x="747204" y="609"/>
                  </a:lnTo>
                  <a:lnTo>
                    <a:pt x="720509" y="609"/>
                  </a:lnTo>
                  <a:lnTo>
                    <a:pt x="720509" y="0"/>
                  </a:lnTo>
                  <a:lnTo>
                    <a:pt x="719442" y="0"/>
                  </a:lnTo>
                  <a:lnTo>
                    <a:pt x="719442" y="1270"/>
                  </a:lnTo>
                  <a:lnTo>
                    <a:pt x="718604" y="1270"/>
                  </a:lnTo>
                  <a:lnTo>
                    <a:pt x="718604" y="3810"/>
                  </a:lnTo>
                  <a:lnTo>
                    <a:pt x="720509" y="3810"/>
                  </a:lnTo>
                  <a:lnTo>
                    <a:pt x="720509" y="4432"/>
                  </a:lnTo>
                  <a:lnTo>
                    <a:pt x="747204" y="4432"/>
                  </a:lnTo>
                  <a:lnTo>
                    <a:pt x="747204" y="3810"/>
                  </a:lnTo>
                  <a:lnTo>
                    <a:pt x="749109" y="3810"/>
                  </a:lnTo>
                  <a:lnTo>
                    <a:pt x="749109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694269" y="9041142"/>
              <a:ext cx="749300" cy="4445"/>
            </a:xfrm>
            <a:custGeom>
              <a:avLst/>
              <a:gdLst/>
              <a:ahLst/>
              <a:cxnLst/>
              <a:rect l="l" t="t" r="r" b="b"/>
              <a:pathLst>
                <a:path w="749300" h="4445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49300" h="4445">
                  <a:moveTo>
                    <a:pt x="55283" y="1270"/>
                  </a:moveTo>
                  <a:lnTo>
                    <a:pt x="54432" y="1270"/>
                  </a:lnTo>
                  <a:lnTo>
                    <a:pt x="54432" y="0"/>
                  </a:lnTo>
                  <a:lnTo>
                    <a:pt x="53365" y="0"/>
                  </a:lnTo>
                  <a:lnTo>
                    <a:pt x="53365" y="609"/>
                  </a:lnTo>
                  <a:lnTo>
                    <a:pt x="26682" y="609"/>
                  </a:lnTo>
                  <a:lnTo>
                    <a:pt x="26682" y="0"/>
                  </a:lnTo>
                  <a:lnTo>
                    <a:pt x="25615" y="0"/>
                  </a:lnTo>
                  <a:lnTo>
                    <a:pt x="25615" y="1270"/>
                  </a:lnTo>
                  <a:lnTo>
                    <a:pt x="24777" y="1270"/>
                  </a:lnTo>
                  <a:lnTo>
                    <a:pt x="24777" y="3810"/>
                  </a:lnTo>
                  <a:lnTo>
                    <a:pt x="26682" y="3810"/>
                  </a:lnTo>
                  <a:lnTo>
                    <a:pt x="26682" y="4432"/>
                  </a:lnTo>
                  <a:lnTo>
                    <a:pt x="53365" y="4432"/>
                  </a:lnTo>
                  <a:lnTo>
                    <a:pt x="53365" y="3810"/>
                  </a:lnTo>
                  <a:lnTo>
                    <a:pt x="55283" y="3810"/>
                  </a:lnTo>
                  <a:lnTo>
                    <a:pt x="55283" y="1270"/>
                  </a:lnTo>
                  <a:close/>
                </a:path>
                <a:path w="749300" h="4445">
                  <a:moveTo>
                    <a:pt x="108648" y="1270"/>
                  </a:moveTo>
                  <a:lnTo>
                    <a:pt x="107810" y="1270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609"/>
                  </a:lnTo>
                  <a:lnTo>
                    <a:pt x="80048" y="609"/>
                  </a:lnTo>
                  <a:lnTo>
                    <a:pt x="80048" y="0"/>
                  </a:lnTo>
                  <a:lnTo>
                    <a:pt x="78981" y="0"/>
                  </a:lnTo>
                  <a:lnTo>
                    <a:pt x="78981" y="1270"/>
                  </a:lnTo>
                  <a:lnTo>
                    <a:pt x="78143" y="1270"/>
                  </a:lnTo>
                  <a:lnTo>
                    <a:pt x="78143" y="3810"/>
                  </a:lnTo>
                  <a:lnTo>
                    <a:pt x="80048" y="3810"/>
                  </a:lnTo>
                  <a:lnTo>
                    <a:pt x="80048" y="4432"/>
                  </a:lnTo>
                  <a:lnTo>
                    <a:pt x="106743" y="4432"/>
                  </a:lnTo>
                  <a:lnTo>
                    <a:pt x="106743" y="3810"/>
                  </a:lnTo>
                  <a:lnTo>
                    <a:pt x="108648" y="3810"/>
                  </a:lnTo>
                  <a:lnTo>
                    <a:pt x="108648" y="1270"/>
                  </a:lnTo>
                  <a:close/>
                </a:path>
                <a:path w="749300" h="4445">
                  <a:moveTo>
                    <a:pt x="162013" y="1270"/>
                  </a:moveTo>
                  <a:lnTo>
                    <a:pt x="161175" y="1270"/>
                  </a:lnTo>
                  <a:lnTo>
                    <a:pt x="161175" y="0"/>
                  </a:lnTo>
                  <a:lnTo>
                    <a:pt x="160108" y="0"/>
                  </a:lnTo>
                  <a:lnTo>
                    <a:pt x="160108" y="609"/>
                  </a:lnTo>
                  <a:lnTo>
                    <a:pt x="133426" y="609"/>
                  </a:lnTo>
                  <a:lnTo>
                    <a:pt x="133426" y="0"/>
                  </a:lnTo>
                  <a:lnTo>
                    <a:pt x="132359" y="0"/>
                  </a:lnTo>
                  <a:lnTo>
                    <a:pt x="132359" y="1270"/>
                  </a:lnTo>
                  <a:lnTo>
                    <a:pt x="131508" y="1270"/>
                  </a:lnTo>
                  <a:lnTo>
                    <a:pt x="131508" y="3810"/>
                  </a:lnTo>
                  <a:lnTo>
                    <a:pt x="133426" y="3810"/>
                  </a:lnTo>
                  <a:lnTo>
                    <a:pt x="133426" y="4432"/>
                  </a:lnTo>
                  <a:lnTo>
                    <a:pt x="160108" y="4432"/>
                  </a:lnTo>
                  <a:lnTo>
                    <a:pt x="160108" y="3810"/>
                  </a:lnTo>
                  <a:lnTo>
                    <a:pt x="162013" y="3810"/>
                  </a:lnTo>
                  <a:lnTo>
                    <a:pt x="162013" y="1270"/>
                  </a:lnTo>
                  <a:close/>
                </a:path>
                <a:path w="749300" h="4445">
                  <a:moveTo>
                    <a:pt x="215392" y="1270"/>
                  </a:moveTo>
                  <a:lnTo>
                    <a:pt x="214553" y="1270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609"/>
                  </a:lnTo>
                  <a:lnTo>
                    <a:pt x="186791" y="609"/>
                  </a:lnTo>
                  <a:lnTo>
                    <a:pt x="186791" y="0"/>
                  </a:lnTo>
                  <a:lnTo>
                    <a:pt x="185724" y="0"/>
                  </a:lnTo>
                  <a:lnTo>
                    <a:pt x="185724" y="1270"/>
                  </a:lnTo>
                  <a:lnTo>
                    <a:pt x="184886" y="1270"/>
                  </a:lnTo>
                  <a:lnTo>
                    <a:pt x="184886" y="3810"/>
                  </a:lnTo>
                  <a:lnTo>
                    <a:pt x="186791" y="3810"/>
                  </a:lnTo>
                  <a:lnTo>
                    <a:pt x="186791" y="4432"/>
                  </a:lnTo>
                  <a:lnTo>
                    <a:pt x="213487" y="4432"/>
                  </a:lnTo>
                  <a:lnTo>
                    <a:pt x="213487" y="3810"/>
                  </a:lnTo>
                  <a:lnTo>
                    <a:pt x="215392" y="3810"/>
                  </a:lnTo>
                  <a:lnTo>
                    <a:pt x="215392" y="1270"/>
                  </a:lnTo>
                  <a:close/>
                </a:path>
                <a:path w="749300" h="4445">
                  <a:moveTo>
                    <a:pt x="268757" y="1270"/>
                  </a:moveTo>
                  <a:lnTo>
                    <a:pt x="267919" y="1270"/>
                  </a:lnTo>
                  <a:lnTo>
                    <a:pt x="267919" y="0"/>
                  </a:lnTo>
                  <a:lnTo>
                    <a:pt x="266852" y="0"/>
                  </a:lnTo>
                  <a:lnTo>
                    <a:pt x="266852" y="609"/>
                  </a:lnTo>
                  <a:lnTo>
                    <a:pt x="240169" y="609"/>
                  </a:lnTo>
                  <a:lnTo>
                    <a:pt x="240169" y="0"/>
                  </a:lnTo>
                  <a:lnTo>
                    <a:pt x="239102" y="0"/>
                  </a:lnTo>
                  <a:lnTo>
                    <a:pt x="239102" y="1270"/>
                  </a:lnTo>
                  <a:lnTo>
                    <a:pt x="238252" y="1270"/>
                  </a:lnTo>
                  <a:lnTo>
                    <a:pt x="238252" y="3810"/>
                  </a:lnTo>
                  <a:lnTo>
                    <a:pt x="240169" y="3810"/>
                  </a:lnTo>
                  <a:lnTo>
                    <a:pt x="240169" y="4432"/>
                  </a:lnTo>
                  <a:lnTo>
                    <a:pt x="266852" y="4432"/>
                  </a:lnTo>
                  <a:lnTo>
                    <a:pt x="266852" y="3810"/>
                  </a:lnTo>
                  <a:lnTo>
                    <a:pt x="268757" y="3810"/>
                  </a:lnTo>
                  <a:lnTo>
                    <a:pt x="268757" y="1270"/>
                  </a:lnTo>
                  <a:close/>
                </a:path>
                <a:path w="749300" h="4445">
                  <a:moveTo>
                    <a:pt x="322135" y="1270"/>
                  </a:moveTo>
                  <a:lnTo>
                    <a:pt x="321297" y="1270"/>
                  </a:lnTo>
                  <a:lnTo>
                    <a:pt x="321297" y="0"/>
                  </a:lnTo>
                  <a:lnTo>
                    <a:pt x="320217" y="0"/>
                  </a:lnTo>
                  <a:lnTo>
                    <a:pt x="320217" y="609"/>
                  </a:lnTo>
                  <a:lnTo>
                    <a:pt x="293535" y="609"/>
                  </a:lnTo>
                  <a:lnTo>
                    <a:pt x="293535" y="0"/>
                  </a:lnTo>
                  <a:lnTo>
                    <a:pt x="292468" y="0"/>
                  </a:lnTo>
                  <a:lnTo>
                    <a:pt x="292468" y="1270"/>
                  </a:lnTo>
                  <a:lnTo>
                    <a:pt x="291630" y="1270"/>
                  </a:lnTo>
                  <a:lnTo>
                    <a:pt x="291630" y="3810"/>
                  </a:lnTo>
                  <a:lnTo>
                    <a:pt x="293535" y="3810"/>
                  </a:lnTo>
                  <a:lnTo>
                    <a:pt x="293535" y="4432"/>
                  </a:lnTo>
                  <a:lnTo>
                    <a:pt x="320217" y="4432"/>
                  </a:lnTo>
                  <a:lnTo>
                    <a:pt x="320217" y="3810"/>
                  </a:lnTo>
                  <a:lnTo>
                    <a:pt x="322135" y="3810"/>
                  </a:lnTo>
                  <a:lnTo>
                    <a:pt x="322135" y="1270"/>
                  </a:lnTo>
                  <a:close/>
                </a:path>
                <a:path w="749300" h="4445">
                  <a:moveTo>
                    <a:pt x="375500" y="1270"/>
                  </a:moveTo>
                  <a:lnTo>
                    <a:pt x="374662" y="1270"/>
                  </a:lnTo>
                  <a:lnTo>
                    <a:pt x="374662" y="0"/>
                  </a:lnTo>
                  <a:lnTo>
                    <a:pt x="373595" y="0"/>
                  </a:lnTo>
                  <a:lnTo>
                    <a:pt x="373595" y="609"/>
                  </a:lnTo>
                  <a:lnTo>
                    <a:pt x="346913" y="609"/>
                  </a:lnTo>
                  <a:lnTo>
                    <a:pt x="346913" y="0"/>
                  </a:lnTo>
                  <a:lnTo>
                    <a:pt x="345833" y="0"/>
                  </a:lnTo>
                  <a:lnTo>
                    <a:pt x="345833" y="1270"/>
                  </a:lnTo>
                  <a:lnTo>
                    <a:pt x="344995" y="1270"/>
                  </a:lnTo>
                  <a:lnTo>
                    <a:pt x="344995" y="3810"/>
                  </a:lnTo>
                  <a:lnTo>
                    <a:pt x="346913" y="3810"/>
                  </a:lnTo>
                  <a:lnTo>
                    <a:pt x="346913" y="4432"/>
                  </a:lnTo>
                  <a:lnTo>
                    <a:pt x="373595" y="4432"/>
                  </a:lnTo>
                  <a:lnTo>
                    <a:pt x="373595" y="3810"/>
                  </a:lnTo>
                  <a:lnTo>
                    <a:pt x="375500" y="3810"/>
                  </a:lnTo>
                  <a:lnTo>
                    <a:pt x="375500" y="1270"/>
                  </a:lnTo>
                  <a:close/>
                </a:path>
                <a:path w="749300" h="4445">
                  <a:moveTo>
                    <a:pt x="428879" y="1270"/>
                  </a:moveTo>
                  <a:lnTo>
                    <a:pt x="428040" y="1270"/>
                  </a:lnTo>
                  <a:lnTo>
                    <a:pt x="428040" y="0"/>
                  </a:lnTo>
                  <a:lnTo>
                    <a:pt x="426961" y="0"/>
                  </a:lnTo>
                  <a:lnTo>
                    <a:pt x="426961" y="609"/>
                  </a:lnTo>
                  <a:lnTo>
                    <a:pt x="400278" y="609"/>
                  </a:lnTo>
                  <a:lnTo>
                    <a:pt x="400278" y="0"/>
                  </a:lnTo>
                  <a:lnTo>
                    <a:pt x="399211" y="0"/>
                  </a:lnTo>
                  <a:lnTo>
                    <a:pt x="399211" y="1270"/>
                  </a:lnTo>
                  <a:lnTo>
                    <a:pt x="398373" y="1270"/>
                  </a:lnTo>
                  <a:lnTo>
                    <a:pt x="398373" y="3810"/>
                  </a:lnTo>
                  <a:lnTo>
                    <a:pt x="400278" y="3810"/>
                  </a:lnTo>
                  <a:lnTo>
                    <a:pt x="400278" y="4432"/>
                  </a:lnTo>
                  <a:lnTo>
                    <a:pt x="426961" y="4432"/>
                  </a:lnTo>
                  <a:lnTo>
                    <a:pt x="426961" y="3810"/>
                  </a:lnTo>
                  <a:lnTo>
                    <a:pt x="428879" y="3810"/>
                  </a:lnTo>
                  <a:lnTo>
                    <a:pt x="428879" y="1270"/>
                  </a:lnTo>
                  <a:close/>
                </a:path>
                <a:path w="749300" h="4445">
                  <a:moveTo>
                    <a:pt x="482244" y="1270"/>
                  </a:moveTo>
                  <a:lnTo>
                    <a:pt x="481406" y="1270"/>
                  </a:lnTo>
                  <a:lnTo>
                    <a:pt x="481406" y="0"/>
                  </a:lnTo>
                  <a:lnTo>
                    <a:pt x="480339" y="0"/>
                  </a:lnTo>
                  <a:lnTo>
                    <a:pt x="480339" y="609"/>
                  </a:lnTo>
                  <a:lnTo>
                    <a:pt x="453656" y="609"/>
                  </a:lnTo>
                  <a:lnTo>
                    <a:pt x="453656" y="0"/>
                  </a:lnTo>
                  <a:lnTo>
                    <a:pt x="452577" y="0"/>
                  </a:lnTo>
                  <a:lnTo>
                    <a:pt x="452577" y="1270"/>
                  </a:lnTo>
                  <a:lnTo>
                    <a:pt x="451739" y="1270"/>
                  </a:lnTo>
                  <a:lnTo>
                    <a:pt x="451739" y="3810"/>
                  </a:lnTo>
                  <a:lnTo>
                    <a:pt x="453656" y="3810"/>
                  </a:lnTo>
                  <a:lnTo>
                    <a:pt x="453656" y="4432"/>
                  </a:lnTo>
                  <a:lnTo>
                    <a:pt x="480339" y="4432"/>
                  </a:lnTo>
                  <a:lnTo>
                    <a:pt x="480339" y="3810"/>
                  </a:lnTo>
                  <a:lnTo>
                    <a:pt x="482244" y="3810"/>
                  </a:lnTo>
                  <a:lnTo>
                    <a:pt x="482244" y="1270"/>
                  </a:lnTo>
                  <a:close/>
                </a:path>
                <a:path w="749300" h="4445">
                  <a:moveTo>
                    <a:pt x="535622" y="1270"/>
                  </a:moveTo>
                  <a:lnTo>
                    <a:pt x="534771" y="1270"/>
                  </a:lnTo>
                  <a:lnTo>
                    <a:pt x="534771" y="0"/>
                  </a:lnTo>
                  <a:lnTo>
                    <a:pt x="533704" y="0"/>
                  </a:lnTo>
                  <a:lnTo>
                    <a:pt x="533704" y="609"/>
                  </a:lnTo>
                  <a:lnTo>
                    <a:pt x="507022" y="609"/>
                  </a:lnTo>
                  <a:lnTo>
                    <a:pt x="507022" y="0"/>
                  </a:lnTo>
                  <a:lnTo>
                    <a:pt x="505955" y="0"/>
                  </a:lnTo>
                  <a:lnTo>
                    <a:pt x="505955" y="1270"/>
                  </a:lnTo>
                  <a:lnTo>
                    <a:pt x="505117" y="1270"/>
                  </a:lnTo>
                  <a:lnTo>
                    <a:pt x="505117" y="3810"/>
                  </a:lnTo>
                  <a:lnTo>
                    <a:pt x="507022" y="3810"/>
                  </a:lnTo>
                  <a:lnTo>
                    <a:pt x="507022" y="4432"/>
                  </a:lnTo>
                  <a:lnTo>
                    <a:pt x="533704" y="4432"/>
                  </a:lnTo>
                  <a:lnTo>
                    <a:pt x="533704" y="3810"/>
                  </a:lnTo>
                  <a:lnTo>
                    <a:pt x="535622" y="3810"/>
                  </a:lnTo>
                  <a:lnTo>
                    <a:pt x="535622" y="1270"/>
                  </a:lnTo>
                  <a:close/>
                </a:path>
                <a:path w="749300" h="4445">
                  <a:moveTo>
                    <a:pt x="588987" y="1270"/>
                  </a:moveTo>
                  <a:lnTo>
                    <a:pt x="588149" y="1270"/>
                  </a:lnTo>
                  <a:lnTo>
                    <a:pt x="588149" y="0"/>
                  </a:lnTo>
                  <a:lnTo>
                    <a:pt x="587082" y="0"/>
                  </a:lnTo>
                  <a:lnTo>
                    <a:pt x="587082" y="609"/>
                  </a:lnTo>
                  <a:lnTo>
                    <a:pt x="560387" y="609"/>
                  </a:lnTo>
                  <a:lnTo>
                    <a:pt x="560387" y="0"/>
                  </a:lnTo>
                  <a:lnTo>
                    <a:pt x="559320" y="0"/>
                  </a:lnTo>
                  <a:lnTo>
                    <a:pt x="559320" y="1270"/>
                  </a:lnTo>
                  <a:lnTo>
                    <a:pt x="558482" y="1270"/>
                  </a:lnTo>
                  <a:lnTo>
                    <a:pt x="558482" y="3810"/>
                  </a:lnTo>
                  <a:lnTo>
                    <a:pt x="560387" y="3810"/>
                  </a:lnTo>
                  <a:lnTo>
                    <a:pt x="560387" y="4432"/>
                  </a:lnTo>
                  <a:lnTo>
                    <a:pt x="587082" y="4432"/>
                  </a:lnTo>
                  <a:lnTo>
                    <a:pt x="587082" y="3810"/>
                  </a:lnTo>
                  <a:lnTo>
                    <a:pt x="588987" y="3810"/>
                  </a:lnTo>
                  <a:lnTo>
                    <a:pt x="588987" y="1270"/>
                  </a:lnTo>
                  <a:close/>
                </a:path>
                <a:path w="749300" h="4445">
                  <a:moveTo>
                    <a:pt x="642366" y="1270"/>
                  </a:moveTo>
                  <a:lnTo>
                    <a:pt x="641515" y="1270"/>
                  </a:lnTo>
                  <a:lnTo>
                    <a:pt x="641515" y="0"/>
                  </a:lnTo>
                  <a:lnTo>
                    <a:pt x="640448" y="0"/>
                  </a:lnTo>
                  <a:lnTo>
                    <a:pt x="640448" y="609"/>
                  </a:lnTo>
                  <a:lnTo>
                    <a:pt x="613765" y="609"/>
                  </a:lnTo>
                  <a:lnTo>
                    <a:pt x="613765" y="0"/>
                  </a:lnTo>
                  <a:lnTo>
                    <a:pt x="612698" y="0"/>
                  </a:lnTo>
                  <a:lnTo>
                    <a:pt x="612698" y="1270"/>
                  </a:lnTo>
                  <a:lnTo>
                    <a:pt x="611860" y="1270"/>
                  </a:lnTo>
                  <a:lnTo>
                    <a:pt x="611860" y="3810"/>
                  </a:lnTo>
                  <a:lnTo>
                    <a:pt x="613765" y="3810"/>
                  </a:lnTo>
                  <a:lnTo>
                    <a:pt x="613765" y="4432"/>
                  </a:lnTo>
                  <a:lnTo>
                    <a:pt x="640448" y="4432"/>
                  </a:lnTo>
                  <a:lnTo>
                    <a:pt x="640448" y="3810"/>
                  </a:lnTo>
                  <a:lnTo>
                    <a:pt x="642366" y="3810"/>
                  </a:lnTo>
                  <a:lnTo>
                    <a:pt x="642366" y="1270"/>
                  </a:lnTo>
                  <a:close/>
                </a:path>
                <a:path w="749300" h="4445">
                  <a:moveTo>
                    <a:pt x="695731" y="1270"/>
                  </a:moveTo>
                  <a:lnTo>
                    <a:pt x="694893" y="1270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609"/>
                  </a:lnTo>
                  <a:lnTo>
                    <a:pt x="667131" y="609"/>
                  </a:lnTo>
                  <a:lnTo>
                    <a:pt x="667131" y="0"/>
                  </a:lnTo>
                  <a:lnTo>
                    <a:pt x="666064" y="0"/>
                  </a:lnTo>
                  <a:lnTo>
                    <a:pt x="666064" y="1270"/>
                  </a:lnTo>
                  <a:lnTo>
                    <a:pt x="665226" y="1270"/>
                  </a:lnTo>
                  <a:lnTo>
                    <a:pt x="665226" y="3810"/>
                  </a:lnTo>
                  <a:lnTo>
                    <a:pt x="667131" y="3810"/>
                  </a:lnTo>
                  <a:lnTo>
                    <a:pt x="667131" y="4432"/>
                  </a:lnTo>
                  <a:lnTo>
                    <a:pt x="693826" y="4432"/>
                  </a:lnTo>
                  <a:lnTo>
                    <a:pt x="693826" y="3810"/>
                  </a:lnTo>
                  <a:lnTo>
                    <a:pt x="695731" y="3810"/>
                  </a:lnTo>
                  <a:lnTo>
                    <a:pt x="695731" y="1270"/>
                  </a:lnTo>
                  <a:close/>
                </a:path>
                <a:path w="749300" h="4445">
                  <a:moveTo>
                    <a:pt x="749096" y="1270"/>
                  </a:moveTo>
                  <a:lnTo>
                    <a:pt x="747191" y="1270"/>
                  </a:lnTo>
                  <a:lnTo>
                    <a:pt x="747191" y="609"/>
                  </a:lnTo>
                  <a:lnTo>
                    <a:pt x="720509" y="609"/>
                  </a:lnTo>
                  <a:lnTo>
                    <a:pt x="720509" y="0"/>
                  </a:lnTo>
                  <a:lnTo>
                    <a:pt x="719442" y="0"/>
                  </a:lnTo>
                  <a:lnTo>
                    <a:pt x="719442" y="1270"/>
                  </a:lnTo>
                  <a:lnTo>
                    <a:pt x="718591" y="1270"/>
                  </a:lnTo>
                  <a:lnTo>
                    <a:pt x="718591" y="3810"/>
                  </a:lnTo>
                  <a:lnTo>
                    <a:pt x="720509" y="3810"/>
                  </a:lnTo>
                  <a:lnTo>
                    <a:pt x="720509" y="4432"/>
                  </a:lnTo>
                  <a:lnTo>
                    <a:pt x="747191" y="4432"/>
                  </a:lnTo>
                  <a:lnTo>
                    <a:pt x="747191" y="3810"/>
                  </a:lnTo>
                  <a:lnTo>
                    <a:pt x="749096" y="3810"/>
                  </a:lnTo>
                  <a:lnTo>
                    <a:pt x="749096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441462" y="9041142"/>
              <a:ext cx="749300" cy="4445"/>
            </a:xfrm>
            <a:custGeom>
              <a:avLst/>
              <a:gdLst/>
              <a:ahLst/>
              <a:cxnLst/>
              <a:rect l="l" t="t" r="r" b="b"/>
              <a:pathLst>
                <a:path w="749300" h="4445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49300" h="4445">
                  <a:moveTo>
                    <a:pt x="55283" y="1270"/>
                  </a:moveTo>
                  <a:lnTo>
                    <a:pt x="54444" y="1270"/>
                  </a:lnTo>
                  <a:lnTo>
                    <a:pt x="54444" y="0"/>
                  </a:lnTo>
                  <a:lnTo>
                    <a:pt x="53378" y="0"/>
                  </a:lnTo>
                  <a:lnTo>
                    <a:pt x="53378" y="609"/>
                  </a:lnTo>
                  <a:lnTo>
                    <a:pt x="26682" y="609"/>
                  </a:lnTo>
                  <a:lnTo>
                    <a:pt x="26682" y="0"/>
                  </a:lnTo>
                  <a:lnTo>
                    <a:pt x="25615" y="0"/>
                  </a:lnTo>
                  <a:lnTo>
                    <a:pt x="25615" y="1270"/>
                  </a:lnTo>
                  <a:lnTo>
                    <a:pt x="24777" y="1270"/>
                  </a:lnTo>
                  <a:lnTo>
                    <a:pt x="24777" y="3810"/>
                  </a:lnTo>
                  <a:lnTo>
                    <a:pt x="26682" y="3810"/>
                  </a:lnTo>
                  <a:lnTo>
                    <a:pt x="26682" y="4432"/>
                  </a:lnTo>
                  <a:lnTo>
                    <a:pt x="53378" y="4432"/>
                  </a:lnTo>
                  <a:lnTo>
                    <a:pt x="53378" y="3810"/>
                  </a:lnTo>
                  <a:lnTo>
                    <a:pt x="55283" y="3810"/>
                  </a:lnTo>
                  <a:lnTo>
                    <a:pt x="55283" y="1270"/>
                  </a:lnTo>
                  <a:close/>
                </a:path>
                <a:path w="749300" h="4445">
                  <a:moveTo>
                    <a:pt x="108648" y="1270"/>
                  </a:moveTo>
                  <a:lnTo>
                    <a:pt x="107810" y="1270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609"/>
                  </a:lnTo>
                  <a:lnTo>
                    <a:pt x="80060" y="609"/>
                  </a:lnTo>
                  <a:lnTo>
                    <a:pt x="80060" y="0"/>
                  </a:lnTo>
                  <a:lnTo>
                    <a:pt x="78994" y="0"/>
                  </a:lnTo>
                  <a:lnTo>
                    <a:pt x="78994" y="1270"/>
                  </a:lnTo>
                  <a:lnTo>
                    <a:pt x="78143" y="1270"/>
                  </a:lnTo>
                  <a:lnTo>
                    <a:pt x="78143" y="3810"/>
                  </a:lnTo>
                  <a:lnTo>
                    <a:pt x="80060" y="3810"/>
                  </a:lnTo>
                  <a:lnTo>
                    <a:pt x="80060" y="4432"/>
                  </a:lnTo>
                  <a:lnTo>
                    <a:pt x="106743" y="4432"/>
                  </a:lnTo>
                  <a:lnTo>
                    <a:pt x="106743" y="3810"/>
                  </a:lnTo>
                  <a:lnTo>
                    <a:pt x="108648" y="3810"/>
                  </a:lnTo>
                  <a:lnTo>
                    <a:pt x="108648" y="1270"/>
                  </a:lnTo>
                  <a:close/>
                </a:path>
                <a:path w="749300" h="4445">
                  <a:moveTo>
                    <a:pt x="162026" y="1270"/>
                  </a:moveTo>
                  <a:lnTo>
                    <a:pt x="161188" y="1270"/>
                  </a:lnTo>
                  <a:lnTo>
                    <a:pt x="161188" y="0"/>
                  </a:lnTo>
                  <a:lnTo>
                    <a:pt x="160108" y="0"/>
                  </a:lnTo>
                  <a:lnTo>
                    <a:pt x="160108" y="609"/>
                  </a:lnTo>
                  <a:lnTo>
                    <a:pt x="133426" y="609"/>
                  </a:lnTo>
                  <a:lnTo>
                    <a:pt x="133426" y="0"/>
                  </a:lnTo>
                  <a:lnTo>
                    <a:pt x="132359" y="0"/>
                  </a:lnTo>
                  <a:lnTo>
                    <a:pt x="132359" y="1270"/>
                  </a:lnTo>
                  <a:lnTo>
                    <a:pt x="131521" y="1270"/>
                  </a:lnTo>
                  <a:lnTo>
                    <a:pt x="131521" y="3810"/>
                  </a:lnTo>
                  <a:lnTo>
                    <a:pt x="133426" y="3810"/>
                  </a:lnTo>
                  <a:lnTo>
                    <a:pt x="133426" y="4432"/>
                  </a:lnTo>
                  <a:lnTo>
                    <a:pt x="160108" y="4432"/>
                  </a:lnTo>
                  <a:lnTo>
                    <a:pt x="160108" y="3810"/>
                  </a:lnTo>
                  <a:lnTo>
                    <a:pt x="162026" y="3810"/>
                  </a:lnTo>
                  <a:lnTo>
                    <a:pt x="162026" y="1270"/>
                  </a:lnTo>
                  <a:close/>
                </a:path>
                <a:path w="749300" h="4445">
                  <a:moveTo>
                    <a:pt x="215392" y="1270"/>
                  </a:moveTo>
                  <a:lnTo>
                    <a:pt x="214553" y="1270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609"/>
                  </a:lnTo>
                  <a:lnTo>
                    <a:pt x="186804" y="609"/>
                  </a:lnTo>
                  <a:lnTo>
                    <a:pt x="186804" y="0"/>
                  </a:lnTo>
                  <a:lnTo>
                    <a:pt x="185737" y="0"/>
                  </a:lnTo>
                  <a:lnTo>
                    <a:pt x="185737" y="1270"/>
                  </a:lnTo>
                  <a:lnTo>
                    <a:pt x="184886" y="1270"/>
                  </a:lnTo>
                  <a:lnTo>
                    <a:pt x="184886" y="3810"/>
                  </a:lnTo>
                  <a:lnTo>
                    <a:pt x="186804" y="3810"/>
                  </a:lnTo>
                  <a:lnTo>
                    <a:pt x="186804" y="4432"/>
                  </a:lnTo>
                  <a:lnTo>
                    <a:pt x="213487" y="4432"/>
                  </a:lnTo>
                  <a:lnTo>
                    <a:pt x="213487" y="3810"/>
                  </a:lnTo>
                  <a:lnTo>
                    <a:pt x="215392" y="3810"/>
                  </a:lnTo>
                  <a:lnTo>
                    <a:pt x="215392" y="1270"/>
                  </a:lnTo>
                  <a:close/>
                </a:path>
                <a:path w="749300" h="4445">
                  <a:moveTo>
                    <a:pt x="268770" y="1270"/>
                  </a:moveTo>
                  <a:lnTo>
                    <a:pt x="267931" y="1270"/>
                  </a:lnTo>
                  <a:lnTo>
                    <a:pt x="267931" y="0"/>
                  </a:lnTo>
                  <a:lnTo>
                    <a:pt x="266852" y="0"/>
                  </a:lnTo>
                  <a:lnTo>
                    <a:pt x="266852" y="609"/>
                  </a:lnTo>
                  <a:lnTo>
                    <a:pt x="240169" y="609"/>
                  </a:lnTo>
                  <a:lnTo>
                    <a:pt x="240169" y="0"/>
                  </a:lnTo>
                  <a:lnTo>
                    <a:pt x="239102" y="0"/>
                  </a:lnTo>
                  <a:lnTo>
                    <a:pt x="239102" y="1270"/>
                  </a:lnTo>
                  <a:lnTo>
                    <a:pt x="238264" y="1270"/>
                  </a:lnTo>
                  <a:lnTo>
                    <a:pt x="238264" y="3810"/>
                  </a:lnTo>
                  <a:lnTo>
                    <a:pt x="240169" y="3810"/>
                  </a:lnTo>
                  <a:lnTo>
                    <a:pt x="240169" y="4432"/>
                  </a:lnTo>
                  <a:lnTo>
                    <a:pt x="266852" y="4432"/>
                  </a:lnTo>
                  <a:lnTo>
                    <a:pt x="266852" y="3810"/>
                  </a:lnTo>
                  <a:lnTo>
                    <a:pt x="268770" y="3810"/>
                  </a:lnTo>
                  <a:lnTo>
                    <a:pt x="268770" y="1270"/>
                  </a:lnTo>
                  <a:close/>
                </a:path>
                <a:path w="749300" h="4445">
                  <a:moveTo>
                    <a:pt x="322135" y="1270"/>
                  </a:moveTo>
                  <a:lnTo>
                    <a:pt x="321297" y="1270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609"/>
                  </a:lnTo>
                  <a:lnTo>
                    <a:pt x="293547" y="609"/>
                  </a:lnTo>
                  <a:lnTo>
                    <a:pt x="293547" y="0"/>
                  </a:lnTo>
                  <a:lnTo>
                    <a:pt x="292468" y="0"/>
                  </a:lnTo>
                  <a:lnTo>
                    <a:pt x="292468" y="1270"/>
                  </a:lnTo>
                  <a:lnTo>
                    <a:pt x="291630" y="1270"/>
                  </a:lnTo>
                  <a:lnTo>
                    <a:pt x="291630" y="3810"/>
                  </a:lnTo>
                  <a:lnTo>
                    <a:pt x="293547" y="3810"/>
                  </a:lnTo>
                  <a:lnTo>
                    <a:pt x="293547" y="4432"/>
                  </a:lnTo>
                  <a:lnTo>
                    <a:pt x="320230" y="4432"/>
                  </a:lnTo>
                  <a:lnTo>
                    <a:pt x="320230" y="3810"/>
                  </a:lnTo>
                  <a:lnTo>
                    <a:pt x="322135" y="3810"/>
                  </a:lnTo>
                  <a:lnTo>
                    <a:pt x="322135" y="1270"/>
                  </a:lnTo>
                  <a:close/>
                </a:path>
                <a:path w="749300" h="4445">
                  <a:moveTo>
                    <a:pt x="375513" y="1270"/>
                  </a:moveTo>
                  <a:lnTo>
                    <a:pt x="374675" y="1270"/>
                  </a:lnTo>
                  <a:lnTo>
                    <a:pt x="374675" y="0"/>
                  </a:lnTo>
                  <a:lnTo>
                    <a:pt x="373595" y="0"/>
                  </a:lnTo>
                  <a:lnTo>
                    <a:pt x="373595" y="609"/>
                  </a:lnTo>
                  <a:lnTo>
                    <a:pt x="346913" y="609"/>
                  </a:lnTo>
                  <a:lnTo>
                    <a:pt x="346913" y="0"/>
                  </a:lnTo>
                  <a:lnTo>
                    <a:pt x="345846" y="0"/>
                  </a:lnTo>
                  <a:lnTo>
                    <a:pt x="345846" y="1270"/>
                  </a:lnTo>
                  <a:lnTo>
                    <a:pt x="345008" y="1270"/>
                  </a:lnTo>
                  <a:lnTo>
                    <a:pt x="345008" y="3810"/>
                  </a:lnTo>
                  <a:lnTo>
                    <a:pt x="346913" y="3810"/>
                  </a:lnTo>
                  <a:lnTo>
                    <a:pt x="346913" y="4432"/>
                  </a:lnTo>
                  <a:lnTo>
                    <a:pt x="373595" y="4432"/>
                  </a:lnTo>
                  <a:lnTo>
                    <a:pt x="373595" y="3810"/>
                  </a:lnTo>
                  <a:lnTo>
                    <a:pt x="375513" y="3810"/>
                  </a:lnTo>
                  <a:lnTo>
                    <a:pt x="375513" y="1270"/>
                  </a:lnTo>
                  <a:close/>
                </a:path>
                <a:path w="749300" h="4445">
                  <a:moveTo>
                    <a:pt x="428879" y="1270"/>
                  </a:moveTo>
                  <a:lnTo>
                    <a:pt x="428040" y="1270"/>
                  </a:lnTo>
                  <a:lnTo>
                    <a:pt x="428040" y="0"/>
                  </a:lnTo>
                  <a:lnTo>
                    <a:pt x="426974" y="0"/>
                  </a:lnTo>
                  <a:lnTo>
                    <a:pt x="426974" y="609"/>
                  </a:lnTo>
                  <a:lnTo>
                    <a:pt x="400291" y="609"/>
                  </a:lnTo>
                  <a:lnTo>
                    <a:pt x="400291" y="0"/>
                  </a:lnTo>
                  <a:lnTo>
                    <a:pt x="399211" y="0"/>
                  </a:lnTo>
                  <a:lnTo>
                    <a:pt x="399211" y="1270"/>
                  </a:lnTo>
                  <a:lnTo>
                    <a:pt x="398373" y="1270"/>
                  </a:lnTo>
                  <a:lnTo>
                    <a:pt x="398373" y="3810"/>
                  </a:lnTo>
                  <a:lnTo>
                    <a:pt x="400291" y="3810"/>
                  </a:lnTo>
                  <a:lnTo>
                    <a:pt x="400291" y="4432"/>
                  </a:lnTo>
                  <a:lnTo>
                    <a:pt x="426974" y="4432"/>
                  </a:lnTo>
                  <a:lnTo>
                    <a:pt x="426974" y="3810"/>
                  </a:lnTo>
                  <a:lnTo>
                    <a:pt x="428879" y="3810"/>
                  </a:lnTo>
                  <a:lnTo>
                    <a:pt x="428879" y="1270"/>
                  </a:lnTo>
                  <a:close/>
                </a:path>
                <a:path w="749300" h="4445">
                  <a:moveTo>
                    <a:pt x="482257" y="1270"/>
                  </a:moveTo>
                  <a:lnTo>
                    <a:pt x="481406" y="1270"/>
                  </a:lnTo>
                  <a:lnTo>
                    <a:pt x="481406" y="0"/>
                  </a:lnTo>
                  <a:lnTo>
                    <a:pt x="480339" y="0"/>
                  </a:lnTo>
                  <a:lnTo>
                    <a:pt x="480339" y="609"/>
                  </a:lnTo>
                  <a:lnTo>
                    <a:pt x="453656" y="609"/>
                  </a:lnTo>
                  <a:lnTo>
                    <a:pt x="453656" y="0"/>
                  </a:lnTo>
                  <a:lnTo>
                    <a:pt x="452589" y="0"/>
                  </a:lnTo>
                  <a:lnTo>
                    <a:pt x="452589" y="1270"/>
                  </a:lnTo>
                  <a:lnTo>
                    <a:pt x="451751" y="1270"/>
                  </a:lnTo>
                  <a:lnTo>
                    <a:pt x="451751" y="3810"/>
                  </a:lnTo>
                  <a:lnTo>
                    <a:pt x="453656" y="3810"/>
                  </a:lnTo>
                  <a:lnTo>
                    <a:pt x="453656" y="4432"/>
                  </a:lnTo>
                  <a:lnTo>
                    <a:pt x="480339" y="4432"/>
                  </a:lnTo>
                  <a:lnTo>
                    <a:pt x="480339" y="3810"/>
                  </a:lnTo>
                  <a:lnTo>
                    <a:pt x="482257" y="3810"/>
                  </a:lnTo>
                  <a:lnTo>
                    <a:pt x="482257" y="1270"/>
                  </a:lnTo>
                  <a:close/>
                </a:path>
                <a:path w="749300" h="4445">
                  <a:moveTo>
                    <a:pt x="535622" y="1270"/>
                  </a:moveTo>
                  <a:lnTo>
                    <a:pt x="534784" y="1270"/>
                  </a:lnTo>
                  <a:lnTo>
                    <a:pt x="534784" y="0"/>
                  </a:lnTo>
                  <a:lnTo>
                    <a:pt x="533717" y="0"/>
                  </a:lnTo>
                  <a:lnTo>
                    <a:pt x="533717" y="609"/>
                  </a:lnTo>
                  <a:lnTo>
                    <a:pt x="507034" y="609"/>
                  </a:lnTo>
                  <a:lnTo>
                    <a:pt x="507034" y="0"/>
                  </a:lnTo>
                  <a:lnTo>
                    <a:pt x="505955" y="0"/>
                  </a:lnTo>
                  <a:lnTo>
                    <a:pt x="505955" y="1270"/>
                  </a:lnTo>
                  <a:lnTo>
                    <a:pt x="505117" y="1270"/>
                  </a:lnTo>
                  <a:lnTo>
                    <a:pt x="505117" y="3810"/>
                  </a:lnTo>
                  <a:lnTo>
                    <a:pt x="507034" y="3810"/>
                  </a:lnTo>
                  <a:lnTo>
                    <a:pt x="507034" y="4432"/>
                  </a:lnTo>
                  <a:lnTo>
                    <a:pt x="533717" y="4432"/>
                  </a:lnTo>
                  <a:lnTo>
                    <a:pt x="533717" y="3810"/>
                  </a:lnTo>
                  <a:lnTo>
                    <a:pt x="535622" y="3810"/>
                  </a:lnTo>
                  <a:lnTo>
                    <a:pt x="535622" y="1270"/>
                  </a:lnTo>
                  <a:close/>
                </a:path>
                <a:path w="749300" h="4445">
                  <a:moveTo>
                    <a:pt x="589000" y="1270"/>
                  </a:moveTo>
                  <a:lnTo>
                    <a:pt x="588149" y="1270"/>
                  </a:lnTo>
                  <a:lnTo>
                    <a:pt x="588149" y="0"/>
                  </a:lnTo>
                  <a:lnTo>
                    <a:pt x="587082" y="0"/>
                  </a:lnTo>
                  <a:lnTo>
                    <a:pt x="587082" y="609"/>
                  </a:lnTo>
                  <a:lnTo>
                    <a:pt x="560400" y="609"/>
                  </a:lnTo>
                  <a:lnTo>
                    <a:pt x="560400" y="0"/>
                  </a:lnTo>
                  <a:lnTo>
                    <a:pt x="559333" y="0"/>
                  </a:lnTo>
                  <a:lnTo>
                    <a:pt x="559333" y="1270"/>
                  </a:lnTo>
                  <a:lnTo>
                    <a:pt x="558495" y="1270"/>
                  </a:lnTo>
                  <a:lnTo>
                    <a:pt x="558495" y="3810"/>
                  </a:lnTo>
                  <a:lnTo>
                    <a:pt x="560400" y="3810"/>
                  </a:lnTo>
                  <a:lnTo>
                    <a:pt x="560400" y="4432"/>
                  </a:lnTo>
                  <a:lnTo>
                    <a:pt x="587082" y="4432"/>
                  </a:lnTo>
                  <a:lnTo>
                    <a:pt x="587082" y="3810"/>
                  </a:lnTo>
                  <a:lnTo>
                    <a:pt x="589000" y="3810"/>
                  </a:lnTo>
                  <a:lnTo>
                    <a:pt x="589000" y="1270"/>
                  </a:lnTo>
                  <a:close/>
                </a:path>
                <a:path w="749300" h="4445">
                  <a:moveTo>
                    <a:pt x="642366" y="1270"/>
                  </a:moveTo>
                  <a:lnTo>
                    <a:pt x="641527" y="1270"/>
                  </a:lnTo>
                  <a:lnTo>
                    <a:pt x="641527" y="0"/>
                  </a:lnTo>
                  <a:lnTo>
                    <a:pt x="640461" y="0"/>
                  </a:lnTo>
                  <a:lnTo>
                    <a:pt x="640461" y="609"/>
                  </a:lnTo>
                  <a:lnTo>
                    <a:pt x="613765" y="609"/>
                  </a:lnTo>
                  <a:lnTo>
                    <a:pt x="613765" y="0"/>
                  </a:lnTo>
                  <a:lnTo>
                    <a:pt x="612698" y="0"/>
                  </a:lnTo>
                  <a:lnTo>
                    <a:pt x="612698" y="1270"/>
                  </a:lnTo>
                  <a:lnTo>
                    <a:pt x="611860" y="1270"/>
                  </a:lnTo>
                  <a:lnTo>
                    <a:pt x="611860" y="3810"/>
                  </a:lnTo>
                  <a:lnTo>
                    <a:pt x="613765" y="3810"/>
                  </a:lnTo>
                  <a:lnTo>
                    <a:pt x="613765" y="4432"/>
                  </a:lnTo>
                  <a:lnTo>
                    <a:pt x="640461" y="4432"/>
                  </a:lnTo>
                  <a:lnTo>
                    <a:pt x="640461" y="3810"/>
                  </a:lnTo>
                  <a:lnTo>
                    <a:pt x="642366" y="3810"/>
                  </a:lnTo>
                  <a:lnTo>
                    <a:pt x="642366" y="1270"/>
                  </a:lnTo>
                  <a:close/>
                </a:path>
                <a:path w="749300" h="4445">
                  <a:moveTo>
                    <a:pt x="695744" y="1270"/>
                  </a:moveTo>
                  <a:lnTo>
                    <a:pt x="694893" y="1270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609"/>
                  </a:lnTo>
                  <a:lnTo>
                    <a:pt x="667143" y="609"/>
                  </a:lnTo>
                  <a:lnTo>
                    <a:pt x="667143" y="0"/>
                  </a:lnTo>
                  <a:lnTo>
                    <a:pt x="666076" y="0"/>
                  </a:lnTo>
                  <a:lnTo>
                    <a:pt x="666076" y="1270"/>
                  </a:lnTo>
                  <a:lnTo>
                    <a:pt x="665238" y="1270"/>
                  </a:lnTo>
                  <a:lnTo>
                    <a:pt x="665238" y="3810"/>
                  </a:lnTo>
                  <a:lnTo>
                    <a:pt x="667143" y="3810"/>
                  </a:lnTo>
                  <a:lnTo>
                    <a:pt x="667143" y="4432"/>
                  </a:lnTo>
                  <a:lnTo>
                    <a:pt x="693826" y="4432"/>
                  </a:lnTo>
                  <a:lnTo>
                    <a:pt x="693826" y="3810"/>
                  </a:lnTo>
                  <a:lnTo>
                    <a:pt x="695744" y="3810"/>
                  </a:lnTo>
                  <a:lnTo>
                    <a:pt x="695744" y="1270"/>
                  </a:lnTo>
                  <a:close/>
                </a:path>
                <a:path w="749300" h="4445">
                  <a:moveTo>
                    <a:pt x="749109" y="1270"/>
                  </a:moveTo>
                  <a:lnTo>
                    <a:pt x="747204" y="1270"/>
                  </a:lnTo>
                  <a:lnTo>
                    <a:pt x="747204" y="609"/>
                  </a:lnTo>
                  <a:lnTo>
                    <a:pt x="720509" y="609"/>
                  </a:lnTo>
                  <a:lnTo>
                    <a:pt x="720509" y="0"/>
                  </a:lnTo>
                  <a:lnTo>
                    <a:pt x="719442" y="0"/>
                  </a:lnTo>
                  <a:lnTo>
                    <a:pt x="719442" y="1270"/>
                  </a:lnTo>
                  <a:lnTo>
                    <a:pt x="718604" y="1270"/>
                  </a:lnTo>
                  <a:lnTo>
                    <a:pt x="718604" y="3810"/>
                  </a:lnTo>
                  <a:lnTo>
                    <a:pt x="720509" y="3810"/>
                  </a:lnTo>
                  <a:lnTo>
                    <a:pt x="720509" y="4432"/>
                  </a:lnTo>
                  <a:lnTo>
                    <a:pt x="747204" y="4432"/>
                  </a:lnTo>
                  <a:lnTo>
                    <a:pt x="747204" y="3810"/>
                  </a:lnTo>
                  <a:lnTo>
                    <a:pt x="749109" y="3810"/>
                  </a:lnTo>
                  <a:lnTo>
                    <a:pt x="749109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188666" y="7903222"/>
              <a:ext cx="255904" cy="1142365"/>
            </a:xfrm>
            <a:custGeom>
              <a:avLst/>
              <a:gdLst/>
              <a:ahLst/>
              <a:cxnLst/>
              <a:rect l="l" t="t" r="r" b="b"/>
              <a:pathLst>
                <a:path w="255904" h="1142365">
                  <a:moveTo>
                    <a:pt x="1905" y="1139190"/>
                  </a:moveTo>
                  <a:lnTo>
                    <a:pt x="1066" y="1139190"/>
                  </a:lnTo>
                  <a:lnTo>
                    <a:pt x="1066" y="1137920"/>
                  </a:lnTo>
                  <a:lnTo>
                    <a:pt x="0" y="1137920"/>
                  </a:lnTo>
                  <a:lnTo>
                    <a:pt x="0" y="1139190"/>
                  </a:lnTo>
                  <a:lnTo>
                    <a:pt x="0" y="1141730"/>
                  </a:lnTo>
                  <a:lnTo>
                    <a:pt x="1905" y="1141730"/>
                  </a:lnTo>
                  <a:lnTo>
                    <a:pt x="1905" y="1139190"/>
                  </a:lnTo>
                  <a:close/>
                </a:path>
                <a:path w="255904" h="1142365">
                  <a:moveTo>
                    <a:pt x="55270" y="1139190"/>
                  </a:moveTo>
                  <a:lnTo>
                    <a:pt x="54432" y="1139190"/>
                  </a:lnTo>
                  <a:lnTo>
                    <a:pt x="54432" y="1137920"/>
                  </a:lnTo>
                  <a:lnTo>
                    <a:pt x="53365" y="1137920"/>
                  </a:lnTo>
                  <a:lnTo>
                    <a:pt x="53365" y="1138529"/>
                  </a:lnTo>
                  <a:lnTo>
                    <a:pt x="26682" y="1138529"/>
                  </a:lnTo>
                  <a:lnTo>
                    <a:pt x="26682" y="1137920"/>
                  </a:lnTo>
                  <a:lnTo>
                    <a:pt x="25615" y="1137920"/>
                  </a:lnTo>
                  <a:lnTo>
                    <a:pt x="25615" y="1139190"/>
                  </a:lnTo>
                  <a:lnTo>
                    <a:pt x="24765" y="1139190"/>
                  </a:lnTo>
                  <a:lnTo>
                    <a:pt x="24765" y="1141730"/>
                  </a:lnTo>
                  <a:lnTo>
                    <a:pt x="26682" y="1141730"/>
                  </a:lnTo>
                  <a:lnTo>
                    <a:pt x="26682" y="1142352"/>
                  </a:lnTo>
                  <a:lnTo>
                    <a:pt x="53365" y="1142352"/>
                  </a:lnTo>
                  <a:lnTo>
                    <a:pt x="53365" y="1141730"/>
                  </a:lnTo>
                  <a:lnTo>
                    <a:pt x="55270" y="1141730"/>
                  </a:lnTo>
                  <a:lnTo>
                    <a:pt x="55270" y="1139190"/>
                  </a:lnTo>
                  <a:close/>
                </a:path>
                <a:path w="255904" h="1142365">
                  <a:moveTo>
                    <a:pt x="108648" y="1139190"/>
                  </a:moveTo>
                  <a:lnTo>
                    <a:pt x="107810" y="1139190"/>
                  </a:lnTo>
                  <a:lnTo>
                    <a:pt x="107810" y="1137920"/>
                  </a:lnTo>
                  <a:lnTo>
                    <a:pt x="106743" y="1137920"/>
                  </a:lnTo>
                  <a:lnTo>
                    <a:pt x="106743" y="1138529"/>
                  </a:lnTo>
                  <a:lnTo>
                    <a:pt x="80048" y="1138529"/>
                  </a:lnTo>
                  <a:lnTo>
                    <a:pt x="80048" y="1137920"/>
                  </a:lnTo>
                  <a:lnTo>
                    <a:pt x="78981" y="1137920"/>
                  </a:lnTo>
                  <a:lnTo>
                    <a:pt x="78981" y="1139190"/>
                  </a:lnTo>
                  <a:lnTo>
                    <a:pt x="78143" y="1139190"/>
                  </a:lnTo>
                  <a:lnTo>
                    <a:pt x="78143" y="1141730"/>
                  </a:lnTo>
                  <a:lnTo>
                    <a:pt x="80048" y="1141730"/>
                  </a:lnTo>
                  <a:lnTo>
                    <a:pt x="80048" y="1142352"/>
                  </a:lnTo>
                  <a:lnTo>
                    <a:pt x="106743" y="1142352"/>
                  </a:lnTo>
                  <a:lnTo>
                    <a:pt x="106743" y="1141730"/>
                  </a:lnTo>
                  <a:lnTo>
                    <a:pt x="108648" y="1141730"/>
                  </a:lnTo>
                  <a:lnTo>
                    <a:pt x="108648" y="1139190"/>
                  </a:lnTo>
                  <a:close/>
                </a:path>
                <a:path w="255904" h="1142365">
                  <a:moveTo>
                    <a:pt x="162013" y="1139190"/>
                  </a:moveTo>
                  <a:lnTo>
                    <a:pt x="161175" y="1139190"/>
                  </a:lnTo>
                  <a:lnTo>
                    <a:pt x="161175" y="1137920"/>
                  </a:lnTo>
                  <a:lnTo>
                    <a:pt x="160108" y="1137920"/>
                  </a:lnTo>
                  <a:lnTo>
                    <a:pt x="160108" y="1138529"/>
                  </a:lnTo>
                  <a:lnTo>
                    <a:pt x="133426" y="1138529"/>
                  </a:lnTo>
                  <a:lnTo>
                    <a:pt x="133426" y="1137920"/>
                  </a:lnTo>
                  <a:lnTo>
                    <a:pt x="132359" y="1137920"/>
                  </a:lnTo>
                  <a:lnTo>
                    <a:pt x="132359" y="1139190"/>
                  </a:lnTo>
                  <a:lnTo>
                    <a:pt x="131508" y="1139190"/>
                  </a:lnTo>
                  <a:lnTo>
                    <a:pt x="131508" y="1141730"/>
                  </a:lnTo>
                  <a:lnTo>
                    <a:pt x="133426" y="1141730"/>
                  </a:lnTo>
                  <a:lnTo>
                    <a:pt x="133426" y="1142352"/>
                  </a:lnTo>
                  <a:lnTo>
                    <a:pt x="160108" y="1142352"/>
                  </a:lnTo>
                  <a:lnTo>
                    <a:pt x="160108" y="1141730"/>
                  </a:lnTo>
                  <a:lnTo>
                    <a:pt x="162013" y="1141730"/>
                  </a:lnTo>
                  <a:lnTo>
                    <a:pt x="162013" y="1139190"/>
                  </a:lnTo>
                  <a:close/>
                </a:path>
                <a:path w="255904" h="1142365">
                  <a:moveTo>
                    <a:pt x="215392" y="1139190"/>
                  </a:moveTo>
                  <a:lnTo>
                    <a:pt x="214553" y="1139190"/>
                  </a:lnTo>
                  <a:lnTo>
                    <a:pt x="214553" y="1137920"/>
                  </a:lnTo>
                  <a:lnTo>
                    <a:pt x="213474" y="1137920"/>
                  </a:lnTo>
                  <a:lnTo>
                    <a:pt x="213474" y="1138529"/>
                  </a:lnTo>
                  <a:lnTo>
                    <a:pt x="186791" y="1138529"/>
                  </a:lnTo>
                  <a:lnTo>
                    <a:pt x="186791" y="1137920"/>
                  </a:lnTo>
                  <a:lnTo>
                    <a:pt x="185724" y="1137920"/>
                  </a:lnTo>
                  <a:lnTo>
                    <a:pt x="185724" y="1139190"/>
                  </a:lnTo>
                  <a:lnTo>
                    <a:pt x="184886" y="1139190"/>
                  </a:lnTo>
                  <a:lnTo>
                    <a:pt x="184886" y="1141730"/>
                  </a:lnTo>
                  <a:lnTo>
                    <a:pt x="186791" y="1141730"/>
                  </a:lnTo>
                  <a:lnTo>
                    <a:pt x="186791" y="1142352"/>
                  </a:lnTo>
                  <a:lnTo>
                    <a:pt x="213474" y="1142352"/>
                  </a:lnTo>
                  <a:lnTo>
                    <a:pt x="213474" y="1141730"/>
                  </a:lnTo>
                  <a:lnTo>
                    <a:pt x="215392" y="1141730"/>
                  </a:lnTo>
                  <a:lnTo>
                    <a:pt x="215392" y="1139190"/>
                  </a:lnTo>
                  <a:close/>
                </a:path>
                <a:path w="255904" h="1142365">
                  <a:moveTo>
                    <a:pt x="255422" y="1071880"/>
                  </a:moveTo>
                  <a:lnTo>
                    <a:pt x="251599" y="1071880"/>
                  </a:lnTo>
                  <a:lnTo>
                    <a:pt x="251599" y="1101090"/>
                  </a:lnTo>
                  <a:lnTo>
                    <a:pt x="251993" y="1101090"/>
                  </a:lnTo>
                  <a:lnTo>
                    <a:pt x="251993" y="1102360"/>
                  </a:lnTo>
                  <a:lnTo>
                    <a:pt x="255016" y="1102360"/>
                  </a:lnTo>
                  <a:lnTo>
                    <a:pt x="255016" y="1101090"/>
                  </a:lnTo>
                  <a:lnTo>
                    <a:pt x="255422" y="1101090"/>
                  </a:lnTo>
                  <a:lnTo>
                    <a:pt x="255422" y="1071880"/>
                  </a:lnTo>
                  <a:close/>
                </a:path>
                <a:path w="255904" h="1142365">
                  <a:moveTo>
                    <a:pt x="255422" y="1018540"/>
                  </a:moveTo>
                  <a:lnTo>
                    <a:pt x="251599" y="1018540"/>
                  </a:lnTo>
                  <a:lnTo>
                    <a:pt x="251599" y="1047750"/>
                  </a:lnTo>
                  <a:lnTo>
                    <a:pt x="252234" y="1047750"/>
                  </a:lnTo>
                  <a:lnTo>
                    <a:pt x="252234" y="1049020"/>
                  </a:lnTo>
                  <a:lnTo>
                    <a:pt x="254787" y="1049020"/>
                  </a:lnTo>
                  <a:lnTo>
                    <a:pt x="254787" y="1047750"/>
                  </a:lnTo>
                  <a:lnTo>
                    <a:pt x="255422" y="1047750"/>
                  </a:lnTo>
                  <a:lnTo>
                    <a:pt x="255422" y="1018540"/>
                  </a:lnTo>
                  <a:close/>
                </a:path>
                <a:path w="255904" h="1142365">
                  <a:moveTo>
                    <a:pt x="255422" y="965200"/>
                  </a:moveTo>
                  <a:lnTo>
                    <a:pt x="254698" y="965200"/>
                  </a:lnTo>
                  <a:lnTo>
                    <a:pt x="254698" y="963930"/>
                  </a:lnTo>
                  <a:lnTo>
                    <a:pt x="252310" y="963930"/>
                  </a:lnTo>
                  <a:lnTo>
                    <a:pt x="252310" y="965200"/>
                  </a:lnTo>
                  <a:lnTo>
                    <a:pt x="251599" y="965200"/>
                  </a:lnTo>
                  <a:lnTo>
                    <a:pt x="251599" y="994410"/>
                  </a:lnTo>
                  <a:lnTo>
                    <a:pt x="255422" y="994410"/>
                  </a:lnTo>
                  <a:lnTo>
                    <a:pt x="255422" y="965200"/>
                  </a:lnTo>
                  <a:close/>
                </a:path>
                <a:path w="255904" h="1142365">
                  <a:moveTo>
                    <a:pt x="255422" y="911860"/>
                  </a:moveTo>
                  <a:lnTo>
                    <a:pt x="254939" y="911860"/>
                  </a:lnTo>
                  <a:lnTo>
                    <a:pt x="254939" y="910590"/>
                  </a:lnTo>
                  <a:lnTo>
                    <a:pt x="252082" y="910590"/>
                  </a:lnTo>
                  <a:lnTo>
                    <a:pt x="252082" y="911860"/>
                  </a:lnTo>
                  <a:lnTo>
                    <a:pt x="251599" y="911860"/>
                  </a:lnTo>
                  <a:lnTo>
                    <a:pt x="251599" y="941070"/>
                  </a:lnTo>
                  <a:lnTo>
                    <a:pt x="255422" y="941070"/>
                  </a:lnTo>
                  <a:lnTo>
                    <a:pt x="255422" y="911860"/>
                  </a:lnTo>
                  <a:close/>
                </a:path>
                <a:path w="255904" h="1142365">
                  <a:moveTo>
                    <a:pt x="255422" y="858520"/>
                  </a:moveTo>
                  <a:lnTo>
                    <a:pt x="255168" y="858520"/>
                  </a:lnTo>
                  <a:lnTo>
                    <a:pt x="255168" y="857250"/>
                  </a:lnTo>
                  <a:lnTo>
                    <a:pt x="251841" y="857250"/>
                  </a:lnTo>
                  <a:lnTo>
                    <a:pt x="251841" y="858520"/>
                  </a:lnTo>
                  <a:lnTo>
                    <a:pt x="251599" y="858520"/>
                  </a:lnTo>
                  <a:lnTo>
                    <a:pt x="251599" y="886460"/>
                  </a:lnTo>
                  <a:lnTo>
                    <a:pt x="251663" y="887730"/>
                  </a:lnTo>
                  <a:lnTo>
                    <a:pt x="255346" y="887730"/>
                  </a:lnTo>
                  <a:lnTo>
                    <a:pt x="255346" y="886460"/>
                  </a:lnTo>
                  <a:lnTo>
                    <a:pt x="255422" y="858520"/>
                  </a:lnTo>
                  <a:close/>
                </a:path>
                <a:path w="255904" h="1142365">
                  <a:moveTo>
                    <a:pt x="255422" y="805180"/>
                  </a:moveTo>
                  <a:lnTo>
                    <a:pt x="255409" y="803910"/>
                  </a:lnTo>
                  <a:lnTo>
                    <a:pt x="251612" y="803910"/>
                  </a:lnTo>
                  <a:lnTo>
                    <a:pt x="251612" y="805180"/>
                  </a:lnTo>
                  <a:lnTo>
                    <a:pt x="251599" y="833120"/>
                  </a:lnTo>
                  <a:lnTo>
                    <a:pt x="251891" y="833120"/>
                  </a:lnTo>
                  <a:lnTo>
                    <a:pt x="251891" y="834390"/>
                  </a:lnTo>
                  <a:lnTo>
                    <a:pt x="255117" y="834390"/>
                  </a:lnTo>
                  <a:lnTo>
                    <a:pt x="255117" y="833120"/>
                  </a:lnTo>
                  <a:lnTo>
                    <a:pt x="255422" y="833120"/>
                  </a:lnTo>
                  <a:lnTo>
                    <a:pt x="255422" y="805180"/>
                  </a:lnTo>
                  <a:close/>
                </a:path>
                <a:path w="255904" h="1142365">
                  <a:moveTo>
                    <a:pt x="255422" y="750570"/>
                  </a:moveTo>
                  <a:lnTo>
                    <a:pt x="251599" y="750570"/>
                  </a:lnTo>
                  <a:lnTo>
                    <a:pt x="251599" y="779780"/>
                  </a:lnTo>
                  <a:lnTo>
                    <a:pt x="252133" y="779780"/>
                  </a:lnTo>
                  <a:lnTo>
                    <a:pt x="252133" y="781050"/>
                  </a:lnTo>
                  <a:lnTo>
                    <a:pt x="254876" y="781050"/>
                  </a:lnTo>
                  <a:lnTo>
                    <a:pt x="254876" y="779780"/>
                  </a:lnTo>
                  <a:lnTo>
                    <a:pt x="255422" y="779780"/>
                  </a:lnTo>
                  <a:lnTo>
                    <a:pt x="255422" y="750570"/>
                  </a:lnTo>
                  <a:close/>
                </a:path>
                <a:path w="255904" h="1142365">
                  <a:moveTo>
                    <a:pt x="255422" y="697230"/>
                  </a:moveTo>
                  <a:lnTo>
                    <a:pt x="254596" y="697230"/>
                  </a:lnTo>
                  <a:lnTo>
                    <a:pt x="254596" y="695960"/>
                  </a:lnTo>
                  <a:lnTo>
                    <a:pt x="252412" y="695960"/>
                  </a:lnTo>
                  <a:lnTo>
                    <a:pt x="252412" y="697230"/>
                  </a:lnTo>
                  <a:lnTo>
                    <a:pt x="251599" y="697230"/>
                  </a:lnTo>
                  <a:lnTo>
                    <a:pt x="251599" y="726440"/>
                  </a:lnTo>
                  <a:lnTo>
                    <a:pt x="252361" y="726440"/>
                  </a:lnTo>
                  <a:lnTo>
                    <a:pt x="252361" y="727710"/>
                  </a:lnTo>
                  <a:lnTo>
                    <a:pt x="254647" y="727710"/>
                  </a:lnTo>
                  <a:lnTo>
                    <a:pt x="254647" y="726440"/>
                  </a:lnTo>
                  <a:lnTo>
                    <a:pt x="255422" y="726440"/>
                  </a:lnTo>
                  <a:lnTo>
                    <a:pt x="255422" y="697230"/>
                  </a:lnTo>
                  <a:close/>
                </a:path>
                <a:path w="255904" h="1142365">
                  <a:moveTo>
                    <a:pt x="255422" y="643890"/>
                  </a:moveTo>
                  <a:lnTo>
                    <a:pt x="254838" y="643890"/>
                  </a:lnTo>
                  <a:lnTo>
                    <a:pt x="254838" y="642620"/>
                  </a:lnTo>
                  <a:lnTo>
                    <a:pt x="252183" y="642620"/>
                  </a:lnTo>
                  <a:lnTo>
                    <a:pt x="252183" y="643890"/>
                  </a:lnTo>
                  <a:lnTo>
                    <a:pt x="251599" y="643890"/>
                  </a:lnTo>
                  <a:lnTo>
                    <a:pt x="251599" y="673100"/>
                  </a:lnTo>
                  <a:lnTo>
                    <a:pt x="255422" y="673100"/>
                  </a:lnTo>
                  <a:lnTo>
                    <a:pt x="255422" y="643890"/>
                  </a:lnTo>
                  <a:close/>
                </a:path>
                <a:path w="255904" h="1142365">
                  <a:moveTo>
                    <a:pt x="255422" y="590550"/>
                  </a:moveTo>
                  <a:lnTo>
                    <a:pt x="255066" y="590550"/>
                  </a:lnTo>
                  <a:lnTo>
                    <a:pt x="255066" y="589280"/>
                  </a:lnTo>
                  <a:lnTo>
                    <a:pt x="251942" y="589280"/>
                  </a:lnTo>
                  <a:lnTo>
                    <a:pt x="251942" y="590550"/>
                  </a:lnTo>
                  <a:lnTo>
                    <a:pt x="251599" y="590550"/>
                  </a:lnTo>
                  <a:lnTo>
                    <a:pt x="251599" y="619760"/>
                  </a:lnTo>
                  <a:lnTo>
                    <a:pt x="255422" y="619760"/>
                  </a:lnTo>
                  <a:lnTo>
                    <a:pt x="255422" y="590550"/>
                  </a:lnTo>
                  <a:close/>
                </a:path>
                <a:path w="255904" h="1142365">
                  <a:moveTo>
                    <a:pt x="255422" y="537210"/>
                  </a:moveTo>
                  <a:lnTo>
                    <a:pt x="255308" y="535940"/>
                  </a:lnTo>
                  <a:lnTo>
                    <a:pt x="251714" y="535940"/>
                  </a:lnTo>
                  <a:lnTo>
                    <a:pt x="251714" y="537210"/>
                  </a:lnTo>
                  <a:lnTo>
                    <a:pt x="251599" y="565150"/>
                  </a:lnTo>
                  <a:lnTo>
                    <a:pt x="251802" y="565150"/>
                  </a:lnTo>
                  <a:lnTo>
                    <a:pt x="251802" y="566420"/>
                  </a:lnTo>
                  <a:lnTo>
                    <a:pt x="255219" y="566420"/>
                  </a:lnTo>
                  <a:lnTo>
                    <a:pt x="255219" y="565150"/>
                  </a:lnTo>
                  <a:lnTo>
                    <a:pt x="255422" y="565150"/>
                  </a:lnTo>
                  <a:lnTo>
                    <a:pt x="255422" y="537210"/>
                  </a:lnTo>
                  <a:close/>
                </a:path>
                <a:path w="255904" h="1142365">
                  <a:moveTo>
                    <a:pt x="255422" y="482600"/>
                  </a:moveTo>
                  <a:lnTo>
                    <a:pt x="251599" y="482600"/>
                  </a:lnTo>
                  <a:lnTo>
                    <a:pt x="251599" y="511810"/>
                  </a:lnTo>
                  <a:lnTo>
                    <a:pt x="252031" y="511810"/>
                  </a:lnTo>
                  <a:lnTo>
                    <a:pt x="252031" y="513080"/>
                  </a:lnTo>
                  <a:lnTo>
                    <a:pt x="254977" y="513080"/>
                  </a:lnTo>
                  <a:lnTo>
                    <a:pt x="254977" y="511810"/>
                  </a:lnTo>
                  <a:lnTo>
                    <a:pt x="255422" y="511810"/>
                  </a:lnTo>
                  <a:lnTo>
                    <a:pt x="255422" y="482600"/>
                  </a:lnTo>
                  <a:close/>
                </a:path>
                <a:path w="255904" h="1142365">
                  <a:moveTo>
                    <a:pt x="255422" y="429260"/>
                  </a:moveTo>
                  <a:lnTo>
                    <a:pt x="251599" y="429260"/>
                  </a:lnTo>
                  <a:lnTo>
                    <a:pt x="251599" y="458470"/>
                  </a:lnTo>
                  <a:lnTo>
                    <a:pt x="252260" y="458470"/>
                  </a:lnTo>
                  <a:lnTo>
                    <a:pt x="252260" y="459740"/>
                  </a:lnTo>
                  <a:lnTo>
                    <a:pt x="254749" y="459740"/>
                  </a:lnTo>
                  <a:lnTo>
                    <a:pt x="254749" y="458470"/>
                  </a:lnTo>
                  <a:lnTo>
                    <a:pt x="255422" y="458470"/>
                  </a:lnTo>
                  <a:lnTo>
                    <a:pt x="255422" y="429260"/>
                  </a:lnTo>
                  <a:close/>
                </a:path>
                <a:path w="255904" h="1142365">
                  <a:moveTo>
                    <a:pt x="255422" y="375920"/>
                  </a:moveTo>
                  <a:lnTo>
                    <a:pt x="254736" y="375920"/>
                  </a:lnTo>
                  <a:lnTo>
                    <a:pt x="254736" y="374650"/>
                  </a:lnTo>
                  <a:lnTo>
                    <a:pt x="252272" y="374650"/>
                  </a:lnTo>
                  <a:lnTo>
                    <a:pt x="252272" y="375920"/>
                  </a:lnTo>
                  <a:lnTo>
                    <a:pt x="251599" y="375920"/>
                  </a:lnTo>
                  <a:lnTo>
                    <a:pt x="251599" y="405130"/>
                  </a:lnTo>
                  <a:lnTo>
                    <a:pt x="255422" y="405130"/>
                  </a:lnTo>
                  <a:lnTo>
                    <a:pt x="255422" y="375920"/>
                  </a:lnTo>
                  <a:close/>
                </a:path>
                <a:path w="255904" h="1142365">
                  <a:moveTo>
                    <a:pt x="255422" y="322580"/>
                  </a:moveTo>
                  <a:lnTo>
                    <a:pt x="254965" y="322580"/>
                  </a:lnTo>
                  <a:lnTo>
                    <a:pt x="254965" y="321310"/>
                  </a:lnTo>
                  <a:lnTo>
                    <a:pt x="252044" y="321310"/>
                  </a:lnTo>
                  <a:lnTo>
                    <a:pt x="252044" y="322580"/>
                  </a:lnTo>
                  <a:lnTo>
                    <a:pt x="251599" y="322580"/>
                  </a:lnTo>
                  <a:lnTo>
                    <a:pt x="251599" y="351790"/>
                  </a:lnTo>
                  <a:lnTo>
                    <a:pt x="255422" y="351790"/>
                  </a:lnTo>
                  <a:lnTo>
                    <a:pt x="255422" y="322580"/>
                  </a:lnTo>
                  <a:close/>
                </a:path>
                <a:path w="255904" h="1142365">
                  <a:moveTo>
                    <a:pt x="255422" y="269240"/>
                  </a:moveTo>
                  <a:lnTo>
                    <a:pt x="255206" y="269240"/>
                  </a:lnTo>
                  <a:lnTo>
                    <a:pt x="255206" y="267970"/>
                  </a:lnTo>
                  <a:lnTo>
                    <a:pt x="251815" y="267970"/>
                  </a:lnTo>
                  <a:lnTo>
                    <a:pt x="251815" y="269240"/>
                  </a:lnTo>
                  <a:lnTo>
                    <a:pt x="251599" y="269240"/>
                  </a:lnTo>
                  <a:lnTo>
                    <a:pt x="251599" y="297180"/>
                  </a:lnTo>
                  <a:lnTo>
                    <a:pt x="251701" y="298450"/>
                  </a:lnTo>
                  <a:lnTo>
                    <a:pt x="255320" y="298450"/>
                  </a:lnTo>
                  <a:lnTo>
                    <a:pt x="255320" y="297180"/>
                  </a:lnTo>
                  <a:lnTo>
                    <a:pt x="255422" y="269240"/>
                  </a:lnTo>
                  <a:close/>
                </a:path>
                <a:path w="255904" h="1142365">
                  <a:moveTo>
                    <a:pt x="255422" y="214630"/>
                  </a:moveTo>
                  <a:lnTo>
                    <a:pt x="251599" y="214630"/>
                  </a:lnTo>
                  <a:lnTo>
                    <a:pt x="251599" y="243840"/>
                  </a:lnTo>
                  <a:lnTo>
                    <a:pt x="251929" y="243840"/>
                  </a:lnTo>
                  <a:lnTo>
                    <a:pt x="251929" y="245110"/>
                  </a:lnTo>
                  <a:lnTo>
                    <a:pt x="255079" y="245110"/>
                  </a:lnTo>
                  <a:lnTo>
                    <a:pt x="255079" y="243840"/>
                  </a:lnTo>
                  <a:lnTo>
                    <a:pt x="255422" y="243840"/>
                  </a:lnTo>
                  <a:lnTo>
                    <a:pt x="255422" y="214630"/>
                  </a:lnTo>
                  <a:close/>
                </a:path>
                <a:path w="255904" h="1142365">
                  <a:moveTo>
                    <a:pt x="255422" y="161290"/>
                  </a:moveTo>
                  <a:lnTo>
                    <a:pt x="251599" y="161290"/>
                  </a:lnTo>
                  <a:lnTo>
                    <a:pt x="251599" y="190500"/>
                  </a:lnTo>
                  <a:lnTo>
                    <a:pt x="252171" y="190500"/>
                  </a:lnTo>
                  <a:lnTo>
                    <a:pt x="252171" y="191770"/>
                  </a:lnTo>
                  <a:lnTo>
                    <a:pt x="254850" y="191770"/>
                  </a:lnTo>
                  <a:lnTo>
                    <a:pt x="254850" y="190500"/>
                  </a:lnTo>
                  <a:lnTo>
                    <a:pt x="255422" y="190500"/>
                  </a:lnTo>
                  <a:lnTo>
                    <a:pt x="255422" y="161290"/>
                  </a:lnTo>
                  <a:close/>
                </a:path>
                <a:path w="255904" h="1142365">
                  <a:moveTo>
                    <a:pt x="255422" y="107950"/>
                  </a:moveTo>
                  <a:lnTo>
                    <a:pt x="254635" y="107950"/>
                  </a:lnTo>
                  <a:lnTo>
                    <a:pt x="254635" y="106680"/>
                  </a:lnTo>
                  <a:lnTo>
                    <a:pt x="252374" y="106680"/>
                  </a:lnTo>
                  <a:lnTo>
                    <a:pt x="252374" y="107950"/>
                  </a:lnTo>
                  <a:lnTo>
                    <a:pt x="251599" y="107950"/>
                  </a:lnTo>
                  <a:lnTo>
                    <a:pt x="251599" y="137160"/>
                  </a:lnTo>
                  <a:lnTo>
                    <a:pt x="252399" y="137160"/>
                  </a:lnTo>
                  <a:lnTo>
                    <a:pt x="252399" y="138430"/>
                  </a:lnTo>
                  <a:lnTo>
                    <a:pt x="254609" y="138430"/>
                  </a:lnTo>
                  <a:lnTo>
                    <a:pt x="254609" y="137160"/>
                  </a:lnTo>
                  <a:lnTo>
                    <a:pt x="255422" y="137160"/>
                  </a:lnTo>
                  <a:lnTo>
                    <a:pt x="255422" y="107950"/>
                  </a:lnTo>
                  <a:close/>
                </a:path>
                <a:path w="255904" h="1142365">
                  <a:moveTo>
                    <a:pt x="255422" y="54610"/>
                  </a:moveTo>
                  <a:lnTo>
                    <a:pt x="254863" y="54610"/>
                  </a:lnTo>
                  <a:lnTo>
                    <a:pt x="254863" y="53340"/>
                  </a:lnTo>
                  <a:lnTo>
                    <a:pt x="252145" y="53340"/>
                  </a:lnTo>
                  <a:lnTo>
                    <a:pt x="252145" y="54610"/>
                  </a:lnTo>
                  <a:lnTo>
                    <a:pt x="251599" y="54610"/>
                  </a:lnTo>
                  <a:lnTo>
                    <a:pt x="251599" y="83820"/>
                  </a:lnTo>
                  <a:lnTo>
                    <a:pt x="255422" y="83820"/>
                  </a:lnTo>
                  <a:lnTo>
                    <a:pt x="255422" y="54610"/>
                  </a:lnTo>
                  <a:close/>
                </a:path>
                <a:path w="255904" h="1142365">
                  <a:moveTo>
                    <a:pt x="255422" y="1270"/>
                  </a:moveTo>
                  <a:lnTo>
                    <a:pt x="255104" y="1270"/>
                  </a:lnTo>
                  <a:lnTo>
                    <a:pt x="255104" y="0"/>
                  </a:lnTo>
                  <a:lnTo>
                    <a:pt x="251904" y="0"/>
                  </a:lnTo>
                  <a:lnTo>
                    <a:pt x="251904" y="1270"/>
                  </a:lnTo>
                  <a:lnTo>
                    <a:pt x="251599" y="1270"/>
                  </a:lnTo>
                  <a:lnTo>
                    <a:pt x="251599" y="29210"/>
                  </a:lnTo>
                  <a:lnTo>
                    <a:pt x="251599" y="30480"/>
                  </a:lnTo>
                  <a:lnTo>
                    <a:pt x="255422" y="30480"/>
                  </a:lnTo>
                  <a:lnTo>
                    <a:pt x="255422" y="29210"/>
                  </a:lnTo>
                  <a:lnTo>
                    <a:pt x="2554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9440266" y="6325881"/>
              <a:ext cx="4445" cy="1578610"/>
            </a:xfrm>
            <a:custGeom>
              <a:avLst/>
              <a:gdLst/>
              <a:ahLst/>
              <a:cxnLst/>
              <a:rect l="l" t="t" r="r" b="b"/>
              <a:pathLst>
                <a:path w="4445" h="1578609">
                  <a:moveTo>
                    <a:pt x="3149" y="0"/>
                  </a:moveTo>
                  <a:lnTo>
                    <a:pt x="660" y="0"/>
                  </a:lnTo>
                  <a:lnTo>
                    <a:pt x="660" y="1270"/>
                  </a:lnTo>
                  <a:lnTo>
                    <a:pt x="3149" y="1270"/>
                  </a:lnTo>
                  <a:lnTo>
                    <a:pt x="3149" y="0"/>
                  </a:lnTo>
                  <a:close/>
                </a:path>
                <a:path w="4445" h="1578609">
                  <a:moveTo>
                    <a:pt x="3505" y="1577340"/>
                  </a:moveTo>
                  <a:lnTo>
                    <a:pt x="304" y="1577340"/>
                  </a:lnTo>
                  <a:lnTo>
                    <a:pt x="304" y="1578610"/>
                  </a:lnTo>
                  <a:lnTo>
                    <a:pt x="3505" y="1578610"/>
                  </a:lnTo>
                  <a:lnTo>
                    <a:pt x="3505" y="1577340"/>
                  </a:lnTo>
                  <a:close/>
                </a:path>
                <a:path w="4445" h="1578609">
                  <a:moveTo>
                    <a:pt x="3822" y="1525270"/>
                  </a:moveTo>
                  <a:lnTo>
                    <a:pt x="3733" y="1524000"/>
                  </a:lnTo>
                  <a:lnTo>
                    <a:pt x="76" y="1524000"/>
                  </a:lnTo>
                  <a:lnTo>
                    <a:pt x="76" y="1525270"/>
                  </a:lnTo>
                  <a:lnTo>
                    <a:pt x="0" y="1553210"/>
                  </a:lnTo>
                  <a:lnTo>
                    <a:pt x="228" y="1553210"/>
                  </a:lnTo>
                  <a:lnTo>
                    <a:pt x="228" y="1554480"/>
                  </a:lnTo>
                  <a:lnTo>
                    <a:pt x="3581" y="1554480"/>
                  </a:lnTo>
                  <a:lnTo>
                    <a:pt x="3581" y="1553210"/>
                  </a:lnTo>
                  <a:lnTo>
                    <a:pt x="3822" y="1553210"/>
                  </a:lnTo>
                  <a:lnTo>
                    <a:pt x="3822" y="1525270"/>
                  </a:lnTo>
                  <a:close/>
                </a:path>
                <a:path w="4445" h="1578609">
                  <a:moveTo>
                    <a:pt x="3822" y="1470660"/>
                  </a:moveTo>
                  <a:lnTo>
                    <a:pt x="0" y="1470660"/>
                  </a:lnTo>
                  <a:lnTo>
                    <a:pt x="0" y="1499870"/>
                  </a:lnTo>
                  <a:lnTo>
                    <a:pt x="469" y="1499870"/>
                  </a:lnTo>
                  <a:lnTo>
                    <a:pt x="469" y="1501140"/>
                  </a:lnTo>
                  <a:lnTo>
                    <a:pt x="3352" y="1501140"/>
                  </a:lnTo>
                  <a:lnTo>
                    <a:pt x="3352" y="1499870"/>
                  </a:lnTo>
                  <a:lnTo>
                    <a:pt x="3822" y="1499870"/>
                  </a:lnTo>
                  <a:lnTo>
                    <a:pt x="3822" y="1470660"/>
                  </a:lnTo>
                  <a:close/>
                </a:path>
                <a:path w="4445" h="1578609">
                  <a:moveTo>
                    <a:pt x="3822" y="1417320"/>
                  </a:moveTo>
                  <a:lnTo>
                    <a:pt x="0" y="1417320"/>
                  </a:lnTo>
                  <a:lnTo>
                    <a:pt x="0" y="1446530"/>
                  </a:lnTo>
                  <a:lnTo>
                    <a:pt x="698" y="1446530"/>
                  </a:lnTo>
                  <a:lnTo>
                    <a:pt x="698" y="1447800"/>
                  </a:lnTo>
                  <a:lnTo>
                    <a:pt x="3111" y="1447800"/>
                  </a:lnTo>
                  <a:lnTo>
                    <a:pt x="3111" y="1446530"/>
                  </a:lnTo>
                  <a:lnTo>
                    <a:pt x="3822" y="1446530"/>
                  </a:lnTo>
                  <a:lnTo>
                    <a:pt x="3822" y="1417320"/>
                  </a:lnTo>
                  <a:close/>
                </a:path>
                <a:path w="4445" h="1578609">
                  <a:moveTo>
                    <a:pt x="3822" y="1363980"/>
                  </a:moveTo>
                  <a:lnTo>
                    <a:pt x="3175" y="1363980"/>
                  </a:lnTo>
                  <a:lnTo>
                    <a:pt x="3175" y="1362710"/>
                  </a:lnTo>
                  <a:lnTo>
                    <a:pt x="647" y="1362710"/>
                  </a:lnTo>
                  <a:lnTo>
                    <a:pt x="647" y="1363980"/>
                  </a:lnTo>
                  <a:lnTo>
                    <a:pt x="0" y="1363980"/>
                  </a:lnTo>
                  <a:lnTo>
                    <a:pt x="0" y="1393190"/>
                  </a:lnTo>
                  <a:lnTo>
                    <a:pt x="3822" y="1393190"/>
                  </a:lnTo>
                  <a:lnTo>
                    <a:pt x="3822" y="1363980"/>
                  </a:lnTo>
                  <a:close/>
                </a:path>
                <a:path w="4445" h="1578609">
                  <a:moveTo>
                    <a:pt x="3822" y="1310640"/>
                  </a:moveTo>
                  <a:lnTo>
                    <a:pt x="3403" y="1310640"/>
                  </a:lnTo>
                  <a:lnTo>
                    <a:pt x="3403" y="1309370"/>
                  </a:lnTo>
                  <a:lnTo>
                    <a:pt x="406" y="1309370"/>
                  </a:lnTo>
                  <a:lnTo>
                    <a:pt x="406" y="1310640"/>
                  </a:lnTo>
                  <a:lnTo>
                    <a:pt x="0" y="1310640"/>
                  </a:lnTo>
                  <a:lnTo>
                    <a:pt x="0" y="1339850"/>
                  </a:lnTo>
                  <a:lnTo>
                    <a:pt x="3822" y="1339850"/>
                  </a:lnTo>
                  <a:lnTo>
                    <a:pt x="3822" y="1310640"/>
                  </a:lnTo>
                  <a:close/>
                </a:path>
                <a:path w="4445" h="1578609">
                  <a:moveTo>
                    <a:pt x="3822" y="1257300"/>
                  </a:moveTo>
                  <a:lnTo>
                    <a:pt x="3632" y="1257300"/>
                  </a:lnTo>
                  <a:lnTo>
                    <a:pt x="3632" y="1256030"/>
                  </a:lnTo>
                  <a:lnTo>
                    <a:pt x="177" y="1256030"/>
                  </a:lnTo>
                  <a:lnTo>
                    <a:pt x="177" y="1257300"/>
                  </a:lnTo>
                  <a:lnTo>
                    <a:pt x="0" y="1257300"/>
                  </a:lnTo>
                  <a:lnTo>
                    <a:pt x="0" y="1285240"/>
                  </a:lnTo>
                  <a:lnTo>
                    <a:pt x="127" y="1285240"/>
                  </a:lnTo>
                  <a:lnTo>
                    <a:pt x="127" y="1286510"/>
                  </a:lnTo>
                  <a:lnTo>
                    <a:pt x="3683" y="1286510"/>
                  </a:lnTo>
                  <a:lnTo>
                    <a:pt x="3683" y="1285240"/>
                  </a:lnTo>
                  <a:lnTo>
                    <a:pt x="3822" y="1285240"/>
                  </a:lnTo>
                  <a:lnTo>
                    <a:pt x="3822" y="1257300"/>
                  </a:lnTo>
                  <a:close/>
                </a:path>
                <a:path w="4445" h="1578609">
                  <a:moveTo>
                    <a:pt x="3822" y="1202690"/>
                  </a:moveTo>
                  <a:lnTo>
                    <a:pt x="0" y="1202690"/>
                  </a:lnTo>
                  <a:lnTo>
                    <a:pt x="0" y="1231900"/>
                  </a:lnTo>
                  <a:lnTo>
                    <a:pt x="368" y="1231900"/>
                  </a:lnTo>
                  <a:lnTo>
                    <a:pt x="368" y="1233170"/>
                  </a:lnTo>
                  <a:lnTo>
                    <a:pt x="3454" y="1233170"/>
                  </a:lnTo>
                  <a:lnTo>
                    <a:pt x="3454" y="1231900"/>
                  </a:lnTo>
                  <a:lnTo>
                    <a:pt x="3822" y="1231900"/>
                  </a:lnTo>
                  <a:lnTo>
                    <a:pt x="3822" y="1202690"/>
                  </a:lnTo>
                  <a:close/>
                </a:path>
                <a:path w="4445" h="1578609">
                  <a:moveTo>
                    <a:pt x="3822" y="1149350"/>
                  </a:moveTo>
                  <a:lnTo>
                    <a:pt x="0" y="1149350"/>
                  </a:lnTo>
                  <a:lnTo>
                    <a:pt x="0" y="1178560"/>
                  </a:lnTo>
                  <a:lnTo>
                    <a:pt x="596" y="1178560"/>
                  </a:lnTo>
                  <a:lnTo>
                    <a:pt x="596" y="1179830"/>
                  </a:lnTo>
                  <a:lnTo>
                    <a:pt x="3213" y="1179830"/>
                  </a:lnTo>
                  <a:lnTo>
                    <a:pt x="3213" y="1178560"/>
                  </a:lnTo>
                  <a:lnTo>
                    <a:pt x="3822" y="1178560"/>
                  </a:lnTo>
                  <a:lnTo>
                    <a:pt x="3822" y="1149350"/>
                  </a:lnTo>
                  <a:close/>
                </a:path>
                <a:path w="4445" h="1578609">
                  <a:moveTo>
                    <a:pt x="3822" y="1096010"/>
                  </a:moveTo>
                  <a:lnTo>
                    <a:pt x="3073" y="1096010"/>
                  </a:lnTo>
                  <a:lnTo>
                    <a:pt x="3073" y="1094740"/>
                  </a:lnTo>
                  <a:lnTo>
                    <a:pt x="749" y="1094740"/>
                  </a:lnTo>
                  <a:lnTo>
                    <a:pt x="749" y="1096010"/>
                  </a:lnTo>
                  <a:lnTo>
                    <a:pt x="0" y="1096010"/>
                  </a:lnTo>
                  <a:lnTo>
                    <a:pt x="0" y="1125220"/>
                  </a:lnTo>
                  <a:lnTo>
                    <a:pt x="838" y="1125220"/>
                  </a:lnTo>
                  <a:lnTo>
                    <a:pt x="838" y="1126490"/>
                  </a:lnTo>
                  <a:lnTo>
                    <a:pt x="2984" y="1126490"/>
                  </a:lnTo>
                  <a:lnTo>
                    <a:pt x="2984" y="1125220"/>
                  </a:lnTo>
                  <a:lnTo>
                    <a:pt x="3822" y="1125220"/>
                  </a:lnTo>
                  <a:lnTo>
                    <a:pt x="3822" y="1096010"/>
                  </a:lnTo>
                  <a:close/>
                </a:path>
                <a:path w="4445" h="1578609">
                  <a:moveTo>
                    <a:pt x="3822" y="1042670"/>
                  </a:moveTo>
                  <a:lnTo>
                    <a:pt x="3302" y="1042670"/>
                  </a:lnTo>
                  <a:lnTo>
                    <a:pt x="3302" y="1041400"/>
                  </a:lnTo>
                  <a:lnTo>
                    <a:pt x="508" y="1041400"/>
                  </a:lnTo>
                  <a:lnTo>
                    <a:pt x="508" y="1042670"/>
                  </a:lnTo>
                  <a:lnTo>
                    <a:pt x="0" y="1042670"/>
                  </a:lnTo>
                  <a:lnTo>
                    <a:pt x="0" y="1071880"/>
                  </a:lnTo>
                  <a:lnTo>
                    <a:pt x="3822" y="1071880"/>
                  </a:lnTo>
                  <a:lnTo>
                    <a:pt x="3822" y="1042670"/>
                  </a:lnTo>
                  <a:close/>
                </a:path>
                <a:path w="4445" h="1578609">
                  <a:moveTo>
                    <a:pt x="3822" y="989330"/>
                  </a:moveTo>
                  <a:lnTo>
                    <a:pt x="3543" y="989330"/>
                  </a:lnTo>
                  <a:lnTo>
                    <a:pt x="3543" y="988060"/>
                  </a:lnTo>
                  <a:lnTo>
                    <a:pt x="279" y="988060"/>
                  </a:lnTo>
                  <a:lnTo>
                    <a:pt x="279" y="989330"/>
                  </a:lnTo>
                  <a:lnTo>
                    <a:pt x="0" y="989330"/>
                  </a:lnTo>
                  <a:lnTo>
                    <a:pt x="0" y="1017270"/>
                  </a:lnTo>
                  <a:lnTo>
                    <a:pt x="25" y="1018540"/>
                  </a:lnTo>
                  <a:lnTo>
                    <a:pt x="3784" y="1018540"/>
                  </a:lnTo>
                  <a:lnTo>
                    <a:pt x="3784" y="1017270"/>
                  </a:lnTo>
                  <a:lnTo>
                    <a:pt x="3822" y="989330"/>
                  </a:lnTo>
                  <a:close/>
                </a:path>
                <a:path w="4445" h="1578609">
                  <a:moveTo>
                    <a:pt x="3822" y="935990"/>
                  </a:moveTo>
                  <a:lnTo>
                    <a:pt x="3771" y="934720"/>
                  </a:lnTo>
                  <a:lnTo>
                    <a:pt x="38" y="934720"/>
                  </a:lnTo>
                  <a:lnTo>
                    <a:pt x="38" y="935990"/>
                  </a:lnTo>
                  <a:lnTo>
                    <a:pt x="0" y="963930"/>
                  </a:lnTo>
                  <a:lnTo>
                    <a:pt x="266" y="963930"/>
                  </a:lnTo>
                  <a:lnTo>
                    <a:pt x="266" y="965200"/>
                  </a:lnTo>
                  <a:lnTo>
                    <a:pt x="3543" y="965200"/>
                  </a:lnTo>
                  <a:lnTo>
                    <a:pt x="3543" y="963930"/>
                  </a:lnTo>
                  <a:lnTo>
                    <a:pt x="3822" y="963930"/>
                  </a:lnTo>
                  <a:lnTo>
                    <a:pt x="3822" y="935990"/>
                  </a:lnTo>
                  <a:close/>
                </a:path>
                <a:path w="4445" h="1578609">
                  <a:moveTo>
                    <a:pt x="3822" y="881380"/>
                  </a:moveTo>
                  <a:lnTo>
                    <a:pt x="0" y="881380"/>
                  </a:lnTo>
                  <a:lnTo>
                    <a:pt x="0" y="910590"/>
                  </a:lnTo>
                  <a:lnTo>
                    <a:pt x="495" y="910590"/>
                  </a:lnTo>
                  <a:lnTo>
                    <a:pt x="495" y="911860"/>
                  </a:lnTo>
                  <a:lnTo>
                    <a:pt x="3314" y="911860"/>
                  </a:lnTo>
                  <a:lnTo>
                    <a:pt x="3314" y="910590"/>
                  </a:lnTo>
                  <a:lnTo>
                    <a:pt x="3822" y="910590"/>
                  </a:lnTo>
                  <a:lnTo>
                    <a:pt x="3822" y="881380"/>
                  </a:lnTo>
                  <a:close/>
                </a:path>
                <a:path w="4445" h="1578609">
                  <a:moveTo>
                    <a:pt x="3822" y="828040"/>
                  </a:moveTo>
                  <a:lnTo>
                    <a:pt x="2971" y="828040"/>
                  </a:lnTo>
                  <a:lnTo>
                    <a:pt x="2971" y="826770"/>
                  </a:lnTo>
                  <a:lnTo>
                    <a:pt x="850" y="826770"/>
                  </a:lnTo>
                  <a:lnTo>
                    <a:pt x="850" y="828040"/>
                  </a:lnTo>
                  <a:lnTo>
                    <a:pt x="0" y="828040"/>
                  </a:lnTo>
                  <a:lnTo>
                    <a:pt x="0" y="857250"/>
                  </a:lnTo>
                  <a:lnTo>
                    <a:pt x="736" y="857250"/>
                  </a:lnTo>
                  <a:lnTo>
                    <a:pt x="736" y="858520"/>
                  </a:lnTo>
                  <a:lnTo>
                    <a:pt x="3086" y="858520"/>
                  </a:lnTo>
                  <a:lnTo>
                    <a:pt x="3086" y="857250"/>
                  </a:lnTo>
                  <a:lnTo>
                    <a:pt x="3822" y="857250"/>
                  </a:lnTo>
                  <a:lnTo>
                    <a:pt x="3822" y="828040"/>
                  </a:lnTo>
                  <a:close/>
                </a:path>
                <a:path w="4445" h="1578609">
                  <a:moveTo>
                    <a:pt x="3822" y="774700"/>
                  </a:moveTo>
                  <a:lnTo>
                    <a:pt x="3200" y="774700"/>
                  </a:lnTo>
                  <a:lnTo>
                    <a:pt x="3200" y="773430"/>
                  </a:lnTo>
                  <a:lnTo>
                    <a:pt x="609" y="773430"/>
                  </a:lnTo>
                  <a:lnTo>
                    <a:pt x="609" y="774700"/>
                  </a:lnTo>
                  <a:lnTo>
                    <a:pt x="0" y="774700"/>
                  </a:lnTo>
                  <a:lnTo>
                    <a:pt x="0" y="803910"/>
                  </a:lnTo>
                  <a:lnTo>
                    <a:pt x="3822" y="803910"/>
                  </a:lnTo>
                  <a:lnTo>
                    <a:pt x="3822" y="774700"/>
                  </a:lnTo>
                  <a:close/>
                </a:path>
                <a:path w="4445" h="1578609">
                  <a:moveTo>
                    <a:pt x="3822" y="721360"/>
                  </a:moveTo>
                  <a:lnTo>
                    <a:pt x="3441" y="721360"/>
                  </a:lnTo>
                  <a:lnTo>
                    <a:pt x="3441" y="720090"/>
                  </a:lnTo>
                  <a:lnTo>
                    <a:pt x="381" y="720090"/>
                  </a:lnTo>
                  <a:lnTo>
                    <a:pt x="381" y="721360"/>
                  </a:lnTo>
                  <a:lnTo>
                    <a:pt x="0" y="721360"/>
                  </a:lnTo>
                  <a:lnTo>
                    <a:pt x="0" y="750570"/>
                  </a:lnTo>
                  <a:lnTo>
                    <a:pt x="3822" y="750570"/>
                  </a:lnTo>
                  <a:lnTo>
                    <a:pt x="3822" y="721360"/>
                  </a:lnTo>
                  <a:close/>
                </a:path>
                <a:path w="4445" h="1578609">
                  <a:moveTo>
                    <a:pt x="3822" y="668020"/>
                  </a:moveTo>
                  <a:lnTo>
                    <a:pt x="3670" y="668020"/>
                  </a:lnTo>
                  <a:lnTo>
                    <a:pt x="3670" y="666750"/>
                  </a:lnTo>
                  <a:lnTo>
                    <a:pt x="139" y="666750"/>
                  </a:lnTo>
                  <a:lnTo>
                    <a:pt x="139" y="668020"/>
                  </a:lnTo>
                  <a:lnTo>
                    <a:pt x="0" y="668020"/>
                  </a:lnTo>
                  <a:lnTo>
                    <a:pt x="0" y="695960"/>
                  </a:lnTo>
                  <a:lnTo>
                    <a:pt x="165" y="695960"/>
                  </a:lnTo>
                  <a:lnTo>
                    <a:pt x="165" y="697230"/>
                  </a:lnTo>
                  <a:lnTo>
                    <a:pt x="3644" y="697230"/>
                  </a:lnTo>
                  <a:lnTo>
                    <a:pt x="3644" y="695960"/>
                  </a:lnTo>
                  <a:lnTo>
                    <a:pt x="3822" y="695960"/>
                  </a:lnTo>
                  <a:lnTo>
                    <a:pt x="3822" y="668020"/>
                  </a:lnTo>
                  <a:close/>
                </a:path>
                <a:path w="4445" h="1578609">
                  <a:moveTo>
                    <a:pt x="3822" y="613410"/>
                  </a:moveTo>
                  <a:lnTo>
                    <a:pt x="0" y="613410"/>
                  </a:lnTo>
                  <a:lnTo>
                    <a:pt x="0" y="642620"/>
                  </a:lnTo>
                  <a:lnTo>
                    <a:pt x="393" y="642620"/>
                  </a:lnTo>
                  <a:lnTo>
                    <a:pt x="393" y="643890"/>
                  </a:lnTo>
                  <a:lnTo>
                    <a:pt x="3416" y="643890"/>
                  </a:lnTo>
                  <a:lnTo>
                    <a:pt x="3416" y="642620"/>
                  </a:lnTo>
                  <a:lnTo>
                    <a:pt x="3822" y="642620"/>
                  </a:lnTo>
                  <a:lnTo>
                    <a:pt x="3822" y="613410"/>
                  </a:lnTo>
                  <a:close/>
                </a:path>
                <a:path w="4445" h="1578609">
                  <a:moveTo>
                    <a:pt x="3822" y="560070"/>
                  </a:moveTo>
                  <a:lnTo>
                    <a:pt x="0" y="560070"/>
                  </a:lnTo>
                  <a:lnTo>
                    <a:pt x="0" y="589280"/>
                  </a:lnTo>
                  <a:lnTo>
                    <a:pt x="635" y="589280"/>
                  </a:lnTo>
                  <a:lnTo>
                    <a:pt x="635" y="590550"/>
                  </a:lnTo>
                  <a:lnTo>
                    <a:pt x="3175" y="590550"/>
                  </a:lnTo>
                  <a:lnTo>
                    <a:pt x="3175" y="589280"/>
                  </a:lnTo>
                  <a:lnTo>
                    <a:pt x="3822" y="589280"/>
                  </a:lnTo>
                  <a:lnTo>
                    <a:pt x="3822" y="560070"/>
                  </a:lnTo>
                  <a:close/>
                </a:path>
                <a:path w="4445" h="1578609">
                  <a:moveTo>
                    <a:pt x="3822" y="506730"/>
                  </a:moveTo>
                  <a:lnTo>
                    <a:pt x="3098" y="506730"/>
                  </a:lnTo>
                  <a:lnTo>
                    <a:pt x="3098" y="505460"/>
                  </a:lnTo>
                  <a:lnTo>
                    <a:pt x="711" y="505460"/>
                  </a:lnTo>
                  <a:lnTo>
                    <a:pt x="711" y="506730"/>
                  </a:lnTo>
                  <a:lnTo>
                    <a:pt x="0" y="506730"/>
                  </a:lnTo>
                  <a:lnTo>
                    <a:pt x="0" y="535940"/>
                  </a:lnTo>
                  <a:lnTo>
                    <a:pt x="3822" y="535940"/>
                  </a:lnTo>
                  <a:lnTo>
                    <a:pt x="3822" y="506730"/>
                  </a:lnTo>
                  <a:close/>
                </a:path>
                <a:path w="4445" h="1578609">
                  <a:moveTo>
                    <a:pt x="3822" y="453390"/>
                  </a:moveTo>
                  <a:lnTo>
                    <a:pt x="3340" y="453390"/>
                  </a:lnTo>
                  <a:lnTo>
                    <a:pt x="3340" y="452120"/>
                  </a:lnTo>
                  <a:lnTo>
                    <a:pt x="482" y="452120"/>
                  </a:lnTo>
                  <a:lnTo>
                    <a:pt x="482" y="453390"/>
                  </a:lnTo>
                  <a:lnTo>
                    <a:pt x="0" y="453390"/>
                  </a:lnTo>
                  <a:lnTo>
                    <a:pt x="0" y="482600"/>
                  </a:lnTo>
                  <a:lnTo>
                    <a:pt x="3822" y="482600"/>
                  </a:lnTo>
                  <a:lnTo>
                    <a:pt x="3822" y="453390"/>
                  </a:lnTo>
                  <a:close/>
                </a:path>
                <a:path w="4445" h="1578609">
                  <a:moveTo>
                    <a:pt x="3822" y="400050"/>
                  </a:moveTo>
                  <a:lnTo>
                    <a:pt x="3568" y="400050"/>
                  </a:lnTo>
                  <a:lnTo>
                    <a:pt x="3568" y="398780"/>
                  </a:lnTo>
                  <a:lnTo>
                    <a:pt x="241" y="398780"/>
                  </a:lnTo>
                  <a:lnTo>
                    <a:pt x="241" y="400050"/>
                  </a:lnTo>
                  <a:lnTo>
                    <a:pt x="0" y="400050"/>
                  </a:lnTo>
                  <a:lnTo>
                    <a:pt x="0" y="427990"/>
                  </a:lnTo>
                  <a:lnTo>
                    <a:pt x="63" y="429260"/>
                  </a:lnTo>
                  <a:lnTo>
                    <a:pt x="3746" y="429260"/>
                  </a:lnTo>
                  <a:lnTo>
                    <a:pt x="3746" y="427990"/>
                  </a:lnTo>
                  <a:lnTo>
                    <a:pt x="3822" y="400050"/>
                  </a:lnTo>
                  <a:close/>
                </a:path>
                <a:path w="4445" h="1578609">
                  <a:moveTo>
                    <a:pt x="3822" y="346710"/>
                  </a:moveTo>
                  <a:lnTo>
                    <a:pt x="3810" y="345440"/>
                  </a:lnTo>
                  <a:lnTo>
                    <a:pt x="12" y="345440"/>
                  </a:lnTo>
                  <a:lnTo>
                    <a:pt x="12" y="346710"/>
                  </a:lnTo>
                  <a:lnTo>
                    <a:pt x="0" y="374650"/>
                  </a:lnTo>
                  <a:lnTo>
                    <a:pt x="304" y="374650"/>
                  </a:lnTo>
                  <a:lnTo>
                    <a:pt x="304" y="375920"/>
                  </a:lnTo>
                  <a:lnTo>
                    <a:pt x="3517" y="375920"/>
                  </a:lnTo>
                  <a:lnTo>
                    <a:pt x="3517" y="374650"/>
                  </a:lnTo>
                  <a:lnTo>
                    <a:pt x="3822" y="374650"/>
                  </a:lnTo>
                  <a:lnTo>
                    <a:pt x="3822" y="346710"/>
                  </a:lnTo>
                  <a:close/>
                </a:path>
                <a:path w="4445" h="1578609">
                  <a:moveTo>
                    <a:pt x="3822" y="292100"/>
                  </a:moveTo>
                  <a:lnTo>
                    <a:pt x="0" y="292100"/>
                  </a:lnTo>
                  <a:lnTo>
                    <a:pt x="0" y="321310"/>
                  </a:lnTo>
                  <a:lnTo>
                    <a:pt x="533" y="321310"/>
                  </a:lnTo>
                  <a:lnTo>
                    <a:pt x="533" y="322580"/>
                  </a:lnTo>
                  <a:lnTo>
                    <a:pt x="3276" y="322580"/>
                  </a:lnTo>
                  <a:lnTo>
                    <a:pt x="3276" y="321310"/>
                  </a:lnTo>
                  <a:lnTo>
                    <a:pt x="3822" y="321310"/>
                  </a:lnTo>
                  <a:lnTo>
                    <a:pt x="3822" y="292100"/>
                  </a:lnTo>
                  <a:close/>
                </a:path>
                <a:path w="4445" h="1578609">
                  <a:moveTo>
                    <a:pt x="3822" y="238760"/>
                  </a:moveTo>
                  <a:lnTo>
                    <a:pt x="2997" y="238760"/>
                  </a:lnTo>
                  <a:lnTo>
                    <a:pt x="2997" y="237490"/>
                  </a:lnTo>
                  <a:lnTo>
                    <a:pt x="812" y="237490"/>
                  </a:lnTo>
                  <a:lnTo>
                    <a:pt x="812" y="238760"/>
                  </a:lnTo>
                  <a:lnTo>
                    <a:pt x="0" y="238760"/>
                  </a:lnTo>
                  <a:lnTo>
                    <a:pt x="0" y="267970"/>
                  </a:lnTo>
                  <a:lnTo>
                    <a:pt x="762" y="267970"/>
                  </a:lnTo>
                  <a:lnTo>
                    <a:pt x="762" y="269240"/>
                  </a:lnTo>
                  <a:lnTo>
                    <a:pt x="3048" y="269240"/>
                  </a:lnTo>
                  <a:lnTo>
                    <a:pt x="3048" y="267970"/>
                  </a:lnTo>
                  <a:lnTo>
                    <a:pt x="3822" y="267970"/>
                  </a:lnTo>
                  <a:lnTo>
                    <a:pt x="3822" y="238760"/>
                  </a:lnTo>
                  <a:close/>
                </a:path>
                <a:path w="4445" h="1578609">
                  <a:moveTo>
                    <a:pt x="3822" y="185420"/>
                  </a:moveTo>
                  <a:lnTo>
                    <a:pt x="3238" y="185420"/>
                  </a:lnTo>
                  <a:lnTo>
                    <a:pt x="3238" y="184150"/>
                  </a:lnTo>
                  <a:lnTo>
                    <a:pt x="571" y="184150"/>
                  </a:lnTo>
                  <a:lnTo>
                    <a:pt x="571" y="185420"/>
                  </a:lnTo>
                  <a:lnTo>
                    <a:pt x="0" y="185420"/>
                  </a:lnTo>
                  <a:lnTo>
                    <a:pt x="0" y="214630"/>
                  </a:lnTo>
                  <a:lnTo>
                    <a:pt x="3822" y="214630"/>
                  </a:lnTo>
                  <a:lnTo>
                    <a:pt x="3822" y="185420"/>
                  </a:lnTo>
                  <a:close/>
                </a:path>
                <a:path w="4445" h="1578609">
                  <a:moveTo>
                    <a:pt x="3822" y="132080"/>
                  </a:moveTo>
                  <a:lnTo>
                    <a:pt x="3467" y="132080"/>
                  </a:lnTo>
                  <a:lnTo>
                    <a:pt x="3467" y="130810"/>
                  </a:lnTo>
                  <a:lnTo>
                    <a:pt x="342" y="130810"/>
                  </a:lnTo>
                  <a:lnTo>
                    <a:pt x="342" y="132080"/>
                  </a:lnTo>
                  <a:lnTo>
                    <a:pt x="0" y="132080"/>
                  </a:lnTo>
                  <a:lnTo>
                    <a:pt x="0" y="161290"/>
                  </a:lnTo>
                  <a:lnTo>
                    <a:pt x="3822" y="161290"/>
                  </a:lnTo>
                  <a:lnTo>
                    <a:pt x="3822" y="132080"/>
                  </a:lnTo>
                  <a:close/>
                </a:path>
                <a:path w="4445" h="1578609">
                  <a:moveTo>
                    <a:pt x="3822" y="78740"/>
                  </a:moveTo>
                  <a:lnTo>
                    <a:pt x="3708" y="77470"/>
                  </a:lnTo>
                  <a:lnTo>
                    <a:pt x="114" y="77470"/>
                  </a:lnTo>
                  <a:lnTo>
                    <a:pt x="114" y="78740"/>
                  </a:lnTo>
                  <a:lnTo>
                    <a:pt x="0" y="106680"/>
                  </a:lnTo>
                  <a:lnTo>
                    <a:pt x="203" y="106680"/>
                  </a:lnTo>
                  <a:lnTo>
                    <a:pt x="203" y="107950"/>
                  </a:lnTo>
                  <a:lnTo>
                    <a:pt x="3619" y="107950"/>
                  </a:lnTo>
                  <a:lnTo>
                    <a:pt x="3619" y="106680"/>
                  </a:lnTo>
                  <a:lnTo>
                    <a:pt x="3822" y="106680"/>
                  </a:lnTo>
                  <a:lnTo>
                    <a:pt x="3822" y="78740"/>
                  </a:lnTo>
                  <a:close/>
                </a:path>
                <a:path w="4445" h="1578609">
                  <a:moveTo>
                    <a:pt x="3822" y="24130"/>
                  </a:moveTo>
                  <a:lnTo>
                    <a:pt x="0" y="24130"/>
                  </a:lnTo>
                  <a:lnTo>
                    <a:pt x="0" y="53340"/>
                  </a:lnTo>
                  <a:lnTo>
                    <a:pt x="431" y="53340"/>
                  </a:lnTo>
                  <a:lnTo>
                    <a:pt x="431" y="54610"/>
                  </a:lnTo>
                  <a:lnTo>
                    <a:pt x="3378" y="54610"/>
                  </a:lnTo>
                  <a:lnTo>
                    <a:pt x="3378" y="53340"/>
                  </a:lnTo>
                  <a:lnTo>
                    <a:pt x="3822" y="53340"/>
                  </a:lnTo>
                  <a:lnTo>
                    <a:pt x="3822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9440266" y="4718061"/>
              <a:ext cx="4445" cy="1609090"/>
            </a:xfrm>
            <a:custGeom>
              <a:avLst/>
              <a:gdLst/>
              <a:ahLst/>
              <a:cxnLst/>
              <a:rect l="l" t="t" r="r" b="b"/>
              <a:pathLst>
                <a:path w="4445" h="1609089">
                  <a:moveTo>
                    <a:pt x="3746" y="0"/>
                  </a:moveTo>
                  <a:lnTo>
                    <a:pt x="63" y="0"/>
                  </a:lnTo>
                  <a:lnTo>
                    <a:pt x="63" y="1270"/>
                  </a:lnTo>
                  <a:lnTo>
                    <a:pt x="3746" y="1270"/>
                  </a:lnTo>
                  <a:lnTo>
                    <a:pt x="3746" y="0"/>
                  </a:lnTo>
                  <a:close/>
                </a:path>
                <a:path w="4445" h="1609089">
                  <a:moveTo>
                    <a:pt x="3822" y="1578610"/>
                  </a:moveTo>
                  <a:lnTo>
                    <a:pt x="0" y="1578610"/>
                  </a:lnTo>
                  <a:lnTo>
                    <a:pt x="0" y="1607820"/>
                  </a:lnTo>
                  <a:lnTo>
                    <a:pt x="660" y="1607820"/>
                  </a:lnTo>
                  <a:lnTo>
                    <a:pt x="660" y="1609090"/>
                  </a:lnTo>
                  <a:lnTo>
                    <a:pt x="3149" y="1609090"/>
                  </a:lnTo>
                  <a:lnTo>
                    <a:pt x="3149" y="1607820"/>
                  </a:lnTo>
                  <a:lnTo>
                    <a:pt x="3822" y="1607820"/>
                  </a:lnTo>
                  <a:lnTo>
                    <a:pt x="3822" y="1578610"/>
                  </a:lnTo>
                  <a:close/>
                </a:path>
                <a:path w="4445" h="1609089">
                  <a:moveTo>
                    <a:pt x="3822" y="1525270"/>
                  </a:moveTo>
                  <a:lnTo>
                    <a:pt x="3136" y="1525270"/>
                  </a:lnTo>
                  <a:lnTo>
                    <a:pt x="3136" y="1524000"/>
                  </a:lnTo>
                  <a:lnTo>
                    <a:pt x="673" y="1524000"/>
                  </a:lnTo>
                  <a:lnTo>
                    <a:pt x="673" y="1525270"/>
                  </a:lnTo>
                  <a:lnTo>
                    <a:pt x="0" y="1525270"/>
                  </a:lnTo>
                  <a:lnTo>
                    <a:pt x="0" y="1554480"/>
                  </a:lnTo>
                  <a:lnTo>
                    <a:pt x="3822" y="1554480"/>
                  </a:lnTo>
                  <a:lnTo>
                    <a:pt x="3822" y="1525270"/>
                  </a:lnTo>
                  <a:close/>
                </a:path>
                <a:path w="4445" h="1609089">
                  <a:moveTo>
                    <a:pt x="3822" y="1471930"/>
                  </a:moveTo>
                  <a:lnTo>
                    <a:pt x="3365" y="1471930"/>
                  </a:lnTo>
                  <a:lnTo>
                    <a:pt x="3365" y="1470660"/>
                  </a:lnTo>
                  <a:lnTo>
                    <a:pt x="444" y="1470660"/>
                  </a:lnTo>
                  <a:lnTo>
                    <a:pt x="444" y="1471930"/>
                  </a:lnTo>
                  <a:lnTo>
                    <a:pt x="0" y="1471930"/>
                  </a:lnTo>
                  <a:lnTo>
                    <a:pt x="0" y="1501140"/>
                  </a:lnTo>
                  <a:lnTo>
                    <a:pt x="3822" y="1501140"/>
                  </a:lnTo>
                  <a:lnTo>
                    <a:pt x="3822" y="1471930"/>
                  </a:lnTo>
                  <a:close/>
                </a:path>
                <a:path w="4445" h="1609089">
                  <a:moveTo>
                    <a:pt x="3822" y="1418590"/>
                  </a:moveTo>
                  <a:lnTo>
                    <a:pt x="3606" y="1418590"/>
                  </a:lnTo>
                  <a:lnTo>
                    <a:pt x="3606" y="1417320"/>
                  </a:lnTo>
                  <a:lnTo>
                    <a:pt x="203" y="1417320"/>
                  </a:lnTo>
                  <a:lnTo>
                    <a:pt x="203" y="1418590"/>
                  </a:lnTo>
                  <a:lnTo>
                    <a:pt x="0" y="1418590"/>
                  </a:lnTo>
                  <a:lnTo>
                    <a:pt x="0" y="1446530"/>
                  </a:lnTo>
                  <a:lnTo>
                    <a:pt x="101" y="1447800"/>
                  </a:lnTo>
                  <a:lnTo>
                    <a:pt x="3721" y="1447800"/>
                  </a:lnTo>
                  <a:lnTo>
                    <a:pt x="3721" y="1446530"/>
                  </a:lnTo>
                  <a:lnTo>
                    <a:pt x="3822" y="1418590"/>
                  </a:lnTo>
                  <a:close/>
                </a:path>
                <a:path w="4445" h="1609089">
                  <a:moveTo>
                    <a:pt x="3822" y="1363980"/>
                  </a:moveTo>
                  <a:lnTo>
                    <a:pt x="0" y="1363980"/>
                  </a:lnTo>
                  <a:lnTo>
                    <a:pt x="0" y="1393190"/>
                  </a:lnTo>
                  <a:lnTo>
                    <a:pt x="330" y="1393190"/>
                  </a:lnTo>
                  <a:lnTo>
                    <a:pt x="330" y="1394460"/>
                  </a:lnTo>
                  <a:lnTo>
                    <a:pt x="3479" y="1394460"/>
                  </a:lnTo>
                  <a:lnTo>
                    <a:pt x="3479" y="1393190"/>
                  </a:lnTo>
                  <a:lnTo>
                    <a:pt x="3822" y="1393190"/>
                  </a:lnTo>
                  <a:lnTo>
                    <a:pt x="3822" y="1363980"/>
                  </a:lnTo>
                  <a:close/>
                </a:path>
                <a:path w="4445" h="1609089">
                  <a:moveTo>
                    <a:pt x="3822" y="1310640"/>
                  </a:moveTo>
                  <a:lnTo>
                    <a:pt x="0" y="1310640"/>
                  </a:lnTo>
                  <a:lnTo>
                    <a:pt x="0" y="1339850"/>
                  </a:lnTo>
                  <a:lnTo>
                    <a:pt x="571" y="1339850"/>
                  </a:lnTo>
                  <a:lnTo>
                    <a:pt x="571" y="1341120"/>
                  </a:lnTo>
                  <a:lnTo>
                    <a:pt x="3251" y="1341120"/>
                  </a:lnTo>
                  <a:lnTo>
                    <a:pt x="3251" y="1339850"/>
                  </a:lnTo>
                  <a:lnTo>
                    <a:pt x="3822" y="1339850"/>
                  </a:lnTo>
                  <a:lnTo>
                    <a:pt x="3822" y="1310640"/>
                  </a:lnTo>
                  <a:close/>
                </a:path>
                <a:path w="4445" h="1609089">
                  <a:moveTo>
                    <a:pt x="3822" y="1257300"/>
                  </a:moveTo>
                  <a:lnTo>
                    <a:pt x="3035" y="1257300"/>
                  </a:lnTo>
                  <a:lnTo>
                    <a:pt x="3035" y="1256030"/>
                  </a:lnTo>
                  <a:lnTo>
                    <a:pt x="774" y="1256030"/>
                  </a:lnTo>
                  <a:lnTo>
                    <a:pt x="774" y="1257300"/>
                  </a:lnTo>
                  <a:lnTo>
                    <a:pt x="0" y="1257300"/>
                  </a:lnTo>
                  <a:lnTo>
                    <a:pt x="0" y="1286510"/>
                  </a:lnTo>
                  <a:lnTo>
                    <a:pt x="800" y="1286510"/>
                  </a:lnTo>
                  <a:lnTo>
                    <a:pt x="800" y="1287780"/>
                  </a:lnTo>
                  <a:lnTo>
                    <a:pt x="3009" y="1287780"/>
                  </a:lnTo>
                  <a:lnTo>
                    <a:pt x="3009" y="1286510"/>
                  </a:lnTo>
                  <a:lnTo>
                    <a:pt x="3822" y="1286510"/>
                  </a:lnTo>
                  <a:lnTo>
                    <a:pt x="3822" y="1257300"/>
                  </a:lnTo>
                  <a:close/>
                </a:path>
                <a:path w="4445" h="1609089">
                  <a:moveTo>
                    <a:pt x="3822" y="1203960"/>
                  </a:moveTo>
                  <a:lnTo>
                    <a:pt x="3276" y="1203960"/>
                  </a:lnTo>
                  <a:lnTo>
                    <a:pt x="3276" y="1202690"/>
                  </a:lnTo>
                  <a:lnTo>
                    <a:pt x="546" y="1202690"/>
                  </a:lnTo>
                  <a:lnTo>
                    <a:pt x="546" y="1203960"/>
                  </a:lnTo>
                  <a:lnTo>
                    <a:pt x="0" y="1203960"/>
                  </a:lnTo>
                  <a:lnTo>
                    <a:pt x="0" y="1233170"/>
                  </a:lnTo>
                  <a:lnTo>
                    <a:pt x="3822" y="1233170"/>
                  </a:lnTo>
                  <a:lnTo>
                    <a:pt x="3822" y="1203960"/>
                  </a:lnTo>
                  <a:close/>
                </a:path>
                <a:path w="4445" h="1609089">
                  <a:moveTo>
                    <a:pt x="3822" y="1150620"/>
                  </a:moveTo>
                  <a:lnTo>
                    <a:pt x="3505" y="1150620"/>
                  </a:lnTo>
                  <a:lnTo>
                    <a:pt x="3505" y="1149350"/>
                  </a:lnTo>
                  <a:lnTo>
                    <a:pt x="304" y="1149350"/>
                  </a:lnTo>
                  <a:lnTo>
                    <a:pt x="304" y="1150620"/>
                  </a:lnTo>
                  <a:lnTo>
                    <a:pt x="0" y="1150620"/>
                  </a:lnTo>
                  <a:lnTo>
                    <a:pt x="0" y="1178560"/>
                  </a:lnTo>
                  <a:lnTo>
                    <a:pt x="0" y="1179830"/>
                  </a:lnTo>
                  <a:lnTo>
                    <a:pt x="3810" y="1179830"/>
                  </a:lnTo>
                  <a:lnTo>
                    <a:pt x="3810" y="1178560"/>
                  </a:lnTo>
                  <a:lnTo>
                    <a:pt x="3822" y="1150620"/>
                  </a:lnTo>
                  <a:close/>
                </a:path>
                <a:path w="4445" h="1609089">
                  <a:moveTo>
                    <a:pt x="3822" y="1097280"/>
                  </a:moveTo>
                  <a:lnTo>
                    <a:pt x="3733" y="1096010"/>
                  </a:lnTo>
                  <a:lnTo>
                    <a:pt x="76" y="1096010"/>
                  </a:lnTo>
                  <a:lnTo>
                    <a:pt x="76" y="1097280"/>
                  </a:lnTo>
                  <a:lnTo>
                    <a:pt x="0" y="1125220"/>
                  </a:lnTo>
                  <a:lnTo>
                    <a:pt x="228" y="1125220"/>
                  </a:lnTo>
                  <a:lnTo>
                    <a:pt x="228" y="1126490"/>
                  </a:lnTo>
                  <a:lnTo>
                    <a:pt x="3581" y="1126490"/>
                  </a:lnTo>
                  <a:lnTo>
                    <a:pt x="3581" y="1125220"/>
                  </a:lnTo>
                  <a:lnTo>
                    <a:pt x="3822" y="1125220"/>
                  </a:lnTo>
                  <a:lnTo>
                    <a:pt x="3822" y="1097280"/>
                  </a:lnTo>
                  <a:close/>
                </a:path>
                <a:path w="4445" h="1609089">
                  <a:moveTo>
                    <a:pt x="3822" y="1042670"/>
                  </a:moveTo>
                  <a:lnTo>
                    <a:pt x="0" y="1042670"/>
                  </a:lnTo>
                  <a:lnTo>
                    <a:pt x="0" y="1071880"/>
                  </a:lnTo>
                  <a:lnTo>
                    <a:pt x="469" y="1071880"/>
                  </a:lnTo>
                  <a:lnTo>
                    <a:pt x="469" y="1073150"/>
                  </a:lnTo>
                  <a:lnTo>
                    <a:pt x="3352" y="1073150"/>
                  </a:lnTo>
                  <a:lnTo>
                    <a:pt x="3352" y="1071880"/>
                  </a:lnTo>
                  <a:lnTo>
                    <a:pt x="3822" y="1071880"/>
                  </a:lnTo>
                  <a:lnTo>
                    <a:pt x="3822" y="1042670"/>
                  </a:lnTo>
                  <a:close/>
                </a:path>
                <a:path w="4445" h="1609089">
                  <a:moveTo>
                    <a:pt x="3822" y="989330"/>
                  </a:moveTo>
                  <a:lnTo>
                    <a:pt x="0" y="989330"/>
                  </a:lnTo>
                  <a:lnTo>
                    <a:pt x="0" y="1018540"/>
                  </a:lnTo>
                  <a:lnTo>
                    <a:pt x="698" y="1018540"/>
                  </a:lnTo>
                  <a:lnTo>
                    <a:pt x="698" y="1019810"/>
                  </a:lnTo>
                  <a:lnTo>
                    <a:pt x="3111" y="1019810"/>
                  </a:lnTo>
                  <a:lnTo>
                    <a:pt x="3111" y="1018540"/>
                  </a:lnTo>
                  <a:lnTo>
                    <a:pt x="3822" y="1018540"/>
                  </a:lnTo>
                  <a:lnTo>
                    <a:pt x="3822" y="989330"/>
                  </a:lnTo>
                  <a:close/>
                </a:path>
                <a:path w="4445" h="1609089">
                  <a:moveTo>
                    <a:pt x="3822" y="935990"/>
                  </a:moveTo>
                  <a:lnTo>
                    <a:pt x="3175" y="935990"/>
                  </a:lnTo>
                  <a:lnTo>
                    <a:pt x="3175" y="934720"/>
                  </a:lnTo>
                  <a:lnTo>
                    <a:pt x="647" y="934720"/>
                  </a:lnTo>
                  <a:lnTo>
                    <a:pt x="647" y="935990"/>
                  </a:lnTo>
                  <a:lnTo>
                    <a:pt x="0" y="935990"/>
                  </a:lnTo>
                  <a:lnTo>
                    <a:pt x="0" y="965200"/>
                  </a:lnTo>
                  <a:lnTo>
                    <a:pt x="3822" y="965200"/>
                  </a:lnTo>
                  <a:lnTo>
                    <a:pt x="3822" y="935990"/>
                  </a:lnTo>
                  <a:close/>
                </a:path>
                <a:path w="4445" h="1609089">
                  <a:moveTo>
                    <a:pt x="3822" y="882650"/>
                  </a:moveTo>
                  <a:lnTo>
                    <a:pt x="3403" y="882650"/>
                  </a:lnTo>
                  <a:lnTo>
                    <a:pt x="3403" y="881380"/>
                  </a:lnTo>
                  <a:lnTo>
                    <a:pt x="406" y="881380"/>
                  </a:lnTo>
                  <a:lnTo>
                    <a:pt x="406" y="882650"/>
                  </a:lnTo>
                  <a:lnTo>
                    <a:pt x="0" y="882650"/>
                  </a:lnTo>
                  <a:lnTo>
                    <a:pt x="0" y="911860"/>
                  </a:lnTo>
                  <a:lnTo>
                    <a:pt x="3822" y="911860"/>
                  </a:lnTo>
                  <a:lnTo>
                    <a:pt x="3822" y="882650"/>
                  </a:lnTo>
                  <a:close/>
                </a:path>
                <a:path w="4445" h="1609089">
                  <a:moveTo>
                    <a:pt x="3822" y="829310"/>
                  </a:moveTo>
                  <a:lnTo>
                    <a:pt x="3632" y="829310"/>
                  </a:lnTo>
                  <a:lnTo>
                    <a:pt x="3632" y="828040"/>
                  </a:lnTo>
                  <a:lnTo>
                    <a:pt x="177" y="828040"/>
                  </a:lnTo>
                  <a:lnTo>
                    <a:pt x="177" y="829310"/>
                  </a:lnTo>
                  <a:lnTo>
                    <a:pt x="0" y="829310"/>
                  </a:lnTo>
                  <a:lnTo>
                    <a:pt x="0" y="857250"/>
                  </a:lnTo>
                  <a:lnTo>
                    <a:pt x="127" y="857250"/>
                  </a:lnTo>
                  <a:lnTo>
                    <a:pt x="127" y="858520"/>
                  </a:lnTo>
                  <a:lnTo>
                    <a:pt x="3683" y="858520"/>
                  </a:lnTo>
                  <a:lnTo>
                    <a:pt x="3683" y="857250"/>
                  </a:lnTo>
                  <a:lnTo>
                    <a:pt x="3822" y="857250"/>
                  </a:lnTo>
                  <a:lnTo>
                    <a:pt x="3822" y="829310"/>
                  </a:lnTo>
                  <a:close/>
                </a:path>
                <a:path w="4445" h="1609089">
                  <a:moveTo>
                    <a:pt x="3822" y="774700"/>
                  </a:moveTo>
                  <a:lnTo>
                    <a:pt x="0" y="774700"/>
                  </a:lnTo>
                  <a:lnTo>
                    <a:pt x="0" y="803910"/>
                  </a:lnTo>
                  <a:lnTo>
                    <a:pt x="368" y="803910"/>
                  </a:lnTo>
                  <a:lnTo>
                    <a:pt x="368" y="805180"/>
                  </a:lnTo>
                  <a:lnTo>
                    <a:pt x="3441" y="805180"/>
                  </a:lnTo>
                  <a:lnTo>
                    <a:pt x="3441" y="803910"/>
                  </a:lnTo>
                  <a:lnTo>
                    <a:pt x="3822" y="803910"/>
                  </a:lnTo>
                  <a:lnTo>
                    <a:pt x="3822" y="774700"/>
                  </a:lnTo>
                  <a:close/>
                </a:path>
                <a:path w="4445" h="1609089">
                  <a:moveTo>
                    <a:pt x="3822" y="721360"/>
                  </a:moveTo>
                  <a:lnTo>
                    <a:pt x="0" y="721360"/>
                  </a:lnTo>
                  <a:lnTo>
                    <a:pt x="0" y="750570"/>
                  </a:lnTo>
                  <a:lnTo>
                    <a:pt x="596" y="750570"/>
                  </a:lnTo>
                  <a:lnTo>
                    <a:pt x="596" y="751840"/>
                  </a:lnTo>
                  <a:lnTo>
                    <a:pt x="3213" y="751840"/>
                  </a:lnTo>
                  <a:lnTo>
                    <a:pt x="3213" y="750570"/>
                  </a:lnTo>
                  <a:lnTo>
                    <a:pt x="3822" y="750570"/>
                  </a:lnTo>
                  <a:lnTo>
                    <a:pt x="3822" y="721360"/>
                  </a:lnTo>
                  <a:close/>
                </a:path>
                <a:path w="4445" h="1609089">
                  <a:moveTo>
                    <a:pt x="3822" y="668020"/>
                  </a:moveTo>
                  <a:lnTo>
                    <a:pt x="3073" y="668020"/>
                  </a:lnTo>
                  <a:lnTo>
                    <a:pt x="3073" y="666750"/>
                  </a:lnTo>
                  <a:lnTo>
                    <a:pt x="749" y="666750"/>
                  </a:lnTo>
                  <a:lnTo>
                    <a:pt x="749" y="668020"/>
                  </a:lnTo>
                  <a:lnTo>
                    <a:pt x="0" y="668020"/>
                  </a:lnTo>
                  <a:lnTo>
                    <a:pt x="0" y="697230"/>
                  </a:lnTo>
                  <a:lnTo>
                    <a:pt x="838" y="697230"/>
                  </a:lnTo>
                  <a:lnTo>
                    <a:pt x="838" y="698500"/>
                  </a:lnTo>
                  <a:lnTo>
                    <a:pt x="2984" y="698500"/>
                  </a:lnTo>
                  <a:lnTo>
                    <a:pt x="2984" y="697230"/>
                  </a:lnTo>
                  <a:lnTo>
                    <a:pt x="3822" y="697230"/>
                  </a:lnTo>
                  <a:lnTo>
                    <a:pt x="3822" y="668020"/>
                  </a:lnTo>
                  <a:close/>
                </a:path>
                <a:path w="4445" h="1609089">
                  <a:moveTo>
                    <a:pt x="3822" y="614680"/>
                  </a:moveTo>
                  <a:lnTo>
                    <a:pt x="3302" y="614680"/>
                  </a:lnTo>
                  <a:lnTo>
                    <a:pt x="3302" y="613410"/>
                  </a:lnTo>
                  <a:lnTo>
                    <a:pt x="508" y="613410"/>
                  </a:lnTo>
                  <a:lnTo>
                    <a:pt x="508" y="614680"/>
                  </a:lnTo>
                  <a:lnTo>
                    <a:pt x="0" y="614680"/>
                  </a:lnTo>
                  <a:lnTo>
                    <a:pt x="0" y="643890"/>
                  </a:lnTo>
                  <a:lnTo>
                    <a:pt x="3822" y="643890"/>
                  </a:lnTo>
                  <a:lnTo>
                    <a:pt x="3822" y="614680"/>
                  </a:lnTo>
                  <a:close/>
                </a:path>
                <a:path w="4445" h="1609089">
                  <a:moveTo>
                    <a:pt x="3822" y="561340"/>
                  </a:moveTo>
                  <a:lnTo>
                    <a:pt x="3543" y="561340"/>
                  </a:lnTo>
                  <a:lnTo>
                    <a:pt x="3543" y="560070"/>
                  </a:lnTo>
                  <a:lnTo>
                    <a:pt x="279" y="560070"/>
                  </a:lnTo>
                  <a:lnTo>
                    <a:pt x="279" y="561340"/>
                  </a:lnTo>
                  <a:lnTo>
                    <a:pt x="0" y="561340"/>
                  </a:lnTo>
                  <a:lnTo>
                    <a:pt x="0" y="589280"/>
                  </a:lnTo>
                  <a:lnTo>
                    <a:pt x="38" y="590550"/>
                  </a:lnTo>
                  <a:lnTo>
                    <a:pt x="3784" y="590550"/>
                  </a:lnTo>
                  <a:lnTo>
                    <a:pt x="3784" y="589280"/>
                  </a:lnTo>
                  <a:lnTo>
                    <a:pt x="3822" y="561340"/>
                  </a:lnTo>
                  <a:close/>
                </a:path>
                <a:path w="4445" h="1609089">
                  <a:moveTo>
                    <a:pt x="3822" y="508000"/>
                  </a:moveTo>
                  <a:lnTo>
                    <a:pt x="3771" y="506730"/>
                  </a:lnTo>
                  <a:lnTo>
                    <a:pt x="38" y="506730"/>
                  </a:lnTo>
                  <a:lnTo>
                    <a:pt x="38" y="508000"/>
                  </a:lnTo>
                  <a:lnTo>
                    <a:pt x="0" y="535940"/>
                  </a:lnTo>
                  <a:lnTo>
                    <a:pt x="266" y="535940"/>
                  </a:lnTo>
                  <a:lnTo>
                    <a:pt x="266" y="537210"/>
                  </a:lnTo>
                  <a:lnTo>
                    <a:pt x="3543" y="537210"/>
                  </a:lnTo>
                  <a:lnTo>
                    <a:pt x="3543" y="535940"/>
                  </a:lnTo>
                  <a:lnTo>
                    <a:pt x="3822" y="535940"/>
                  </a:lnTo>
                  <a:lnTo>
                    <a:pt x="3822" y="508000"/>
                  </a:lnTo>
                  <a:close/>
                </a:path>
                <a:path w="4445" h="1609089">
                  <a:moveTo>
                    <a:pt x="3822" y="453390"/>
                  </a:moveTo>
                  <a:lnTo>
                    <a:pt x="0" y="453390"/>
                  </a:lnTo>
                  <a:lnTo>
                    <a:pt x="0" y="482600"/>
                  </a:lnTo>
                  <a:lnTo>
                    <a:pt x="495" y="482600"/>
                  </a:lnTo>
                  <a:lnTo>
                    <a:pt x="495" y="483870"/>
                  </a:lnTo>
                  <a:lnTo>
                    <a:pt x="3314" y="483870"/>
                  </a:lnTo>
                  <a:lnTo>
                    <a:pt x="3314" y="482600"/>
                  </a:lnTo>
                  <a:lnTo>
                    <a:pt x="3822" y="482600"/>
                  </a:lnTo>
                  <a:lnTo>
                    <a:pt x="3822" y="453390"/>
                  </a:lnTo>
                  <a:close/>
                </a:path>
                <a:path w="4445" h="1609089">
                  <a:moveTo>
                    <a:pt x="3822" y="400050"/>
                  </a:moveTo>
                  <a:lnTo>
                    <a:pt x="2971" y="400050"/>
                  </a:lnTo>
                  <a:lnTo>
                    <a:pt x="2971" y="398780"/>
                  </a:lnTo>
                  <a:lnTo>
                    <a:pt x="838" y="398780"/>
                  </a:lnTo>
                  <a:lnTo>
                    <a:pt x="838" y="400050"/>
                  </a:lnTo>
                  <a:lnTo>
                    <a:pt x="0" y="400050"/>
                  </a:lnTo>
                  <a:lnTo>
                    <a:pt x="0" y="429260"/>
                  </a:lnTo>
                  <a:lnTo>
                    <a:pt x="736" y="429260"/>
                  </a:lnTo>
                  <a:lnTo>
                    <a:pt x="736" y="430530"/>
                  </a:lnTo>
                  <a:lnTo>
                    <a:pt x="3086" y="430530"/>
                  </a:lnTo>
                  <a:lnTo>
                    <a:pt x="3086" y="429260"/>
                  </a:lnTo>
                  <a:lnTo>
                    <a:pt x="3822" y="429260"/>
                  </a:lnTo>
                  <a:lnTo>
                    <a:pt x="3822" y="400050"/>
                  </a:lnTo>
                  <a:close/>
                </a:path>
                <a:path w="4445" h="1609089">
                  <a:moveTo>
                    <a:pt x="3822" y="346710"/>
                  </a:moveTo>
                  <a:lnTo>
                    <a:pt x="3200" y="346710"/>
                  </a:lnTo>
                  <a:lnTo>
                    <a:pt x="3200" y="345440"/>
                  </a:lnTo>
                  <a:lnTo>
                    <a:pt x="609" y="345440"/>
                  </a:lnTo>
                  <a:lnTo>
                    <a:pt x="609" y="346710"/>
                  </a:lnTo>
                  <a:lnTo>
                    <a:pt x="0" y="346710"/>
                  </a:lnTo>
                  <a:lnTo>
                    <a:pt x="0" y="375920"/>
                  </a:lnTo>
                  <a:lnTo>
                    <a:pt x="3822" y="375920"/>
                  </a:lnTo>
                  <a:lnTo>
                    <a:pt x="3822" y="346710"/>
                  </a:lnTo>
                  <a:close/>
                </a:path>
                <a:path w="4445" h="1609089">
                  <a:moveTo>
                    <a:pt x="3822" y="293370"/>
                  </a:moveTo>
                  <a:lnTo>
                    <a:pt x="3441" y="293370"/>
                  </a:lnTo>
                  <a:lnTo>
                    <a:pt x="3441" y="292100"/>
                  </a:lnTo>
                  <a:lnTo>
                    <a:pt x="381" y="292100"/>
                  </a:lnTo>
                  <a:lnTo>
                    <a:pt x="381" y="293370"/>
                  </a:lnTo>
                  <a:lnTo>
                    <a:pt x="0" y="293370"/>
                  </a:lnTo>
                  <a:lnTo>
                    <a:pt x="0" y="322580"/>
                  </a:lnTo>
                  <a:lnTo>
                    <a:pt x="3822" y="322580"/>
                  </a:lnTo>
                  <a:lnTo>
                    <a:pt x="3822" y="293370"/>
                  </a:lnTo>
                  <a:close/>
                </a:path>
                <a:path w="4445" h="1609089">
                  <a:moveTo>
                    <a:pt x="3822" y="240030"/>
                  </a:moveTo>
                  <a:lnTo>
                    <a:pt x="3670" y="240030"/>
                  </a:lnTo>
                  <a:lnTo>
                    <a:pt x="3670" y="238760"/>
                  </a:lnTo>
                  <a:lnTo>
                    <a:pt x="139" y="238760"/>
                  </a:lnTo>
                  <a:lnTo>
                    <a:pt x="139" y="240030"/>
                  </a:lnTo>
                  <a:lnTo>
                    <a:pt x="0" y="240030"/>
                  </a:lnTo>
                  <a:lnTo>
                    <a:pt x="0" y="267970"/>
                  </a:lnTo>
                  <a:lnTo>
                    <a:pt x="165" y="267970"/>
                  </a:lnTo>
                  <a:lnTo>
                    <a:pt x="165" y="269240"/>
                  </a:lnTo>
                  <a:lnTo>
                    <a:pt x="3644" y="269240"/>
                  </a:lnTo>
                  <a:lnTo>
                    <a:pt x="3644" y="267970"/>
                  </a:lnTo>
                  <a:lnTo>
                    <a:pt x="3822" y="267970"/>
                  </a:lnTo>
                  <a:lnTo>
                    <a:pt x="3822" y="240030"/>
                  </a:lnTo>
                  <a:close/>
                </a:path>
                <a:path w="4445" h="1609089">
                  <a:moveTo>
                    <a:pt x="3822" y="185420"/>
                  </a:moveTo>
                  <a:lnTo>
                    <a:pt x="0" y="185420"/>
                  </a:lnTo>
                  <a:lnTo>
                    <a:pt x="0" y="214630"/>
                  </a:lnTo>
                  <a:lnTo>
                    <a:pt x="393" y="214630"/>
                  </a:lnTo>
                  <a:lnTo>
                    <a:pt x="393" y="215900"/>
                  </a:lnTo>
                  <a:lnTo>
                    <a:pt x="3416" y="215900"/>
                  </a:lnTo>
                  <a:lnTo>
                    <a:pt x="3416" y="214630"/>
                  </a:lnTo>
                  <a:lnTo>
                    <a:pt x="3822" y="214630"/>
                  </a:lnTo>
                  <a:lnTo>
                    <a:pt x="3822" y="185420"/>
                  </a:lnTo>
                  <a:close/>
                </a:path>
                <a:path w="4445" h="1609089">
                  <a:moveTo>
                    <a:pt x="3822" y="132080"/>
                  </a:moveTo>
                  <a:lnTo>
                    <a:pt x="0" y="132080"/>
                  </a:lnTo>
                  <a:lnTo>
                    <a:pt x="0" y="161290"/>
                  </a:lnTo>
                  <a:lnTo>
                    <a:pt x="635" y="161290"/>
                  </a:lnTo>
                  <a:lnTo>
                    <a:pt x="635" y="162560"/>
                  </a:lnTo>
                  <a:lnTo>
                    <a:pt x="3175" y="162560"/>
                  </a:lnTo>
                  <a:lnTo>
                    <a:pt x="3175" y="161290"/>
                  </a:lnTo>
                  <a:lnTo>
                    <a:pt x="3822" y="161290"/>
                  </a:lnTo>
                  <a:lnTo>
                    <a:pt x="3822" y="132080"/>
                  </a:lnTo>
                  <a:close/>
                </a:path>
                <a:path w="4445" h="1609089">
                  <a:moveTo>
                    <a:pt x="3822" y="78740"/>
                  </a:moveTo>
                  <a:lnTo>
                    <a:pt x="3098" y="78740"/>
                  </a:lnTo>
                  <a:lnTo>
                    <a:pt x="3098" y="77470"/>
                  </a:lnTo>
                  <a:lnTo>
                    <a:pt x="711" y="77470"/>
                  </a:lnTo>
                  <a:lnTo>
                    <a:pt x="711" y="78740"/>
                  </a:lnTo>
                  <a:lnTo>
                    <a:pt x="0" y="78740"/>
                  </a:lnTo>
                  <a:lnTo>
                    <a:pt x="0" y="107950"/>
                  </a:lnTo>
                  <a:lnTo>
                    <a:pt x="3822" y="107950"/>
                  </a:lnTo>
                  <a:lnTo>
                    <a:pt x="3822" y="78740"/>
                  </a:lnTo>
                  <a:close/>
                </a:path>
                <a:path w="4445" h="1609089">
                  <a:moveTo>
                    <a:pt x="3822" y="25400"/>
                  </a:moveTo>
                  <a:lnTo>
                    <a:pt x="3340" y="25400"/>
                  </a:lnTo>
                  <a:lnTo>
                    <a:pt x="3340" y="24130"/>
                  </a:lnTo>
                  <a:lnTo>
                    <a:pt x="469" y="24130"/>
                  </a:lnTo>
                  <a:lnTo>
                    <a:pt x="469" y="25400"/>
                  </a:lnTo>
                  <a:lnTo>
                    <a:pt x="0" y="25400"/>
                  </a:lnTo>
                  <a:lnTo>
                    <a:pt x="0" y="54610"/>
                  </a:lnTo>
                  <a:lnTo>
                    <a:pt x="3822" y="54610"/>
                  </a:lnTo>
                  <a:lnTo>
                    <a:pt x="3822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9213431" y="3523639"/>
              <a:ext cx="231140" cy="1195705"/>
            </a:xfrm>
            <a:custGeom>
              <a:avLst/>
              <a:gdLst/>
              <a:ahLst/>
              <a:cxnLst/>
              <a:rect l="l" t="t" r="r" b="b"/>
              <a:pathLst>
                <a:path w="231140" h="1195704">
                  <a:moveTo>
                    <a:pt x="29679" y="3162"/>
                  </a:moveTo>
                  <a:lnTo>
                    <a:pt x="28600" y="3162"/>
                  </a:lnTo>
                  <a:lnTo>
                    <a:pt x="28600" y="0"/>
                  </a:lnTo>
                  <a:lnTo>
                    <a:pt x="1917" y="0"/>
                  </a:lnTo>
                  <a:lnTo>
                    <a:pt x="1917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79" y="4432"/>
                  </a:lnTo>
                  <a:lnTo>
                    <a:pt x="29679" y="3162"/>
                  </a:lnTo>
                  <a:close/>
                </a:path>
                <a:path w="231140" h="1195704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231140" h="1195704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61" y="0"/>
                  </a:lnTo>
                  <a:lnTo>
                    <a:pt x="108661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61" y="4432"/>
                  </a:lnTo>
                  <a:lnTo>
                    <a:pt x="108661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23" y="4432"/>
                  </a:lnTo>
                  <a:lnTo>
                    <a:pt x="136423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231140" h="1195704">
                  <a:moveTo>
                    <a:pt x="190627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21" y="622"/>
                  </a:lnTo>
                  <a:lnTo>
                    <a:pt x="160121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27" y="3162"/>
                  </a:lnTo>
                  <a:lnTo>
                    <a:pt x="190627" y="622"/>
                  </a:lnTo>
                  <a:close/>
                </a:path>
                <a:path w="231140" h="1195704">
                  <a:moveTo>
                    <a:pt x="230657" y="1166482"/>
                  </a:moveTo>
                  <a:lnTo>
                    <a:pt x="230403" y="1166482"/>
                  </a:lnTo>
                  <a:lnTo>
                    <a:pt x="230403" y="1165212"/>
                  </a:lnTo>
                  <a:lnTo>
                    <a:pt x="227076" y="1165212"/>
                  </a:lnTo>
                  <a:lnTo>
                    <a:pt x="227076" y="1166482"/>
                  </a:lnTo>
                  <a:lnTo>
                    <a:pt x="226834" y="1166482"/>
                  </a:lnTo>
                  <a:lnTo>
                    <a:pt x="226834" y="1194422"/>
                  </a:lnTo>
                  <a:lnTo>
                    <a:pt x="226898" y="1195692"/>
                  </a:lnTo>
                  <a:lnTo>
                    <a:pt x="230581" y="1195692"/>
                  </a:lnTo>
                  <a:lnTo>
                    <a:pt x="230581" y="1194422"/>
                  </a:lnTo>
                  <a:lnTo>
                    <a:pt x="230657" y="1166482"/>
                  </a:lnTo>
                  <a:close/>
                </a:path>
                <a:path w="231140" h="1195704">
                  <a:moveTo>
                    <a:pt x="230657" y="1113142"/>
                  </a:moveTo>
                  <a:lnTo>
                    <a:pt x="230644" y="1111872"/>
                  </a:lnTo>
                  <a:lnTo>
                    <a:pt x="226847" y="1111872"/>
                  </a:lnTo>
                  <a:lnTo>
                    <a:pt x="226847" y="1113142"/>
                  </a:lnTo>
                  <a:lnTo>
                    <a:pt x="226834" y="1141082"/>
                  </a:lnTo>
                  <a:lnTo>
                    <a:pt x="227139" y="1141082"/>
                  </a:lnTo>
                  <a:lnTo>
                    <a:pt x="227139" y="1142352"/>
                  </a:lnTo>
                  <a:lnTo>
                    <a:pt x="230352" y="1142352"/>
                  </a:lnTo>
                  <a:lnTo>
                    <a:pt x="230352" y="1141082"/>
                  </a:lnTo>
                  <a:lnTo>
                    <a:pt x="230657" y="1141082"/>
                  </a:lnTo>
                  <a:lnTo>
                    <a:pt x="230657" y="1113142"/>
                  </a:lnTo>
                  <a:close/>
                </a:path>
                <a:path w="231140" h="1195704">
                  <a:moveTo>
                    <a:pt x="230657" y="1058532"/>
                  </a:moveTo>
                  <a:lnTo>
                    <a:pt x="226834" y="1058532"/>
                  </a:lnTo>
                  <a:lnTo>
                    <a:pt x="226834" y="1087742"/>
                  </a:lnTo>
                  <a:lnTo>
                    <a:pt x="227368" y="1087742"/>
                  </a:lnTo>
                  <a:lnTo>
                    <a:pt x="227368" y="1089012"/>
                  </a:lnTo>
                  <a:lnTo>
                    <a:pt x="230111" y="1089012"/>
                  </a:lnTo>
                  <a:lnTo>
                    <a:pt x="230111" y="1087742"/>
                  </a:lnTo>
                  <a:lnTo>
                    <a:pt x="230657" y="1087742"/>
                  </a:lnTo>
                  <a:lnTo>
                    <a:pt x="230657" y="1058532"/>
                  </a:lnTo>
                  <a:close/>
                </a:path>
                <a:path w="231140" h="1195704">
                  <a:moveTo>
                    <a:pt x="230657" y="1005192"/>
                  </a:moveTo>
                  <a:lnTo>
                    <a:pt x="229844" y="1005192"/>
                  </a:lnTo>
                  <a:lnTo>
                    <a:pt x="229844" y="1003922"/>
                  </a:lnTo>
                  <a:lnTo>
                    <a:pt x="227647" y="1003922"/>
                  </a:lnTo>
                  <a:lnTo>
                    <a:pt x="227647" y="1005192"/>
                  </a:lnTo>
                  <a:lnTo>
                    <a:pt x="226834" y="1005192"/>
                  </a:lnTo>
                  <a:lnTo>
                    <a:pt x="226834" y="1034402"/>
                  </a:lnTo>
                  <a:lnTo>
                    <a:pt x="227596" y="1034402"/>
                  </a:lnTo>
                  <a:lnTo>
                    <a:pt x="227596" y="1035672"/>
                  </a:lnTo>
                  <a:lnTo>
                    <a:pt x="229882" y="1035672"/>
                  </a:lnTo>
                  <a:lnTo>
                    <a:pt x="229882" y="1034402"/>
                  </a:lnTo>
                  <a:lnTo>
                    <a:pt x="230657" y="1034402"/>
                  </a:lnTo>
                  <a:lnTo>
                    <a:pt x="230657" y="1005192"/>
                  </a:lnTo>
                  <a:close/>
                </a:path>
                <a:path w="231140" h="1195704">
                  <a:moveTo>
                    <a:pt x="230657" y="951852"/>
                  </a:moveTo>
                  <a:lnTo>
                    <a:pt x="230073" y="951852"/>
                  </a:lnTo>
                  <a:lnTo>
                    <a:pt x="230073" y="950582"/>
                  </a:lnTo>
                  <a:lnTo>
                    <a:pt x="227406" y="950582"/>
                  </a:lnTo>
                  <a:lnTo>
                    <a:pt x="227406" y="951852"/>
                  </a:lnTo>
                  <a:lnTo>
                    <a:pt x="226834" y="951852"/>
                  </a:lnTo>
                  <a:lnTo>
                    <a:pt x="226834" y="981062"/>
                  </a:lnTo>
                  <a:lnTo>
                    <a:pt x="230657" y="981062"/>
                  </a:lnTo>
                  <a:lnTo>
                    <a:pt x="230657" y="951852"/>
                  </a:lnTo>
                  <a:close/>
                </a:path>
                <a:path w="231140" h="1195704">
                  <a:moveTo>
                    <a:pt x="230657" y="898512"/>
                  </a:moveTo>
                  <a:lnTo>
                    <a:pt x="230301" y="898512"/>
                  </a:lnTo>
                  <a:lnTo>
                    <a:pt x="230301" y="897242"/>
                  </a:lnTo>
                  <a:lnTo>
                    <a:pt x="227177" y="897242"/>
                  </a:lnTo>
                  <a:lnTo>
                    <a:pt x="227177" y="898512"/>
                  </a:lnTo>
                  <a:lnTo>
                    <a:pt x="226834" y="898512"/>
                  </a:lnTo>
                  <a:lnTo>
                    <a:pt x="226834" y="927722"/>
                  </a:lnTo>
                  <a:lnTo>
                    <a:pt x="230657" y="927722"/>
                  </a:lnTo>
                  <a:lnTo>
                    <a:pt x="230657" y="898512"/>
                  </a:lnTo>
                  <a:close/>
                </a:path>
                <a:path w="231140" h="1195704">
                  <a:moveTo>
                    <a:pt x="230657" y="845172"/>
                  </a:moveTo>
                  <a:lnTo>
                    <a:pt x="230543" y="843902"/>
                  </a:lnTo>
                  <a:lnTo>
                    <a:pt x="226949" y="843902"/>
                  </a:lnTo>
                  <a:lnTo>
                    <a:pt x="226949" y="845172"/>
                  </a:lnTo>
                  <a:lnTo>
                    <a:pt x="226834" y="873112"/>
                  </a:lnTo>
                  <a:lnTo>
                    <a:pt x="227037" y="873112"/>
                  </a:lnTo>
                  <a:lnTo>
                    <a:pt x="227037" y="874382"/>
                  </a:lnTo>
                  <a:lnTo>
                    <a:pt x="230454" y="874382"/>
                  </a:lnTo>
                  <a:lnTo>
                    <a:pt x="230454" y="873112"/>
                  </a:lnTo>
                  <a:lnTo>
                    <a:pt x="230657" y="873112"/>
                  </a:lnTo>
                  <a:lnTo>
                    <a:pt x="230657" y="845172"/>
                  </a:lnTo>
                  <a:close/>
                </a:path>
                <a:path w="231140" h="1195704">
                  <a:moveTo>
                    <a:pt x="230657" y="790562"/>
                  </a:moveTo>
                  <a:lnTo>
                    <a:pt x="226834" y="790562"/>
                  </a:lnTo>
                  <a:lnTo>
                    <a:pt x="226834" y="819772"/>
                  </a:lnTo>
                  <a:lnTo>
                    <a:pt x="227266" y="819772"/>
                  </a:lnTo>
                  <a:lnTo>
                    <a:pt x="227266" y="821042"/>
                  </a:lnTo>
                  <a:lnTo>
                    <a:pt x="230212" y="821042"/>
                  </a:lnTo>
                  <a:lnTo>
                    <a:pt x="230212" y="819772"/>
                  </a:lnTo>
                  <a:lnTo>
                    <a:pt x="230657" y="819772"/>
                  </a:lnTo>
                  <a:lnTo>
                    <a:pt x="230657" y="790562"/>
                  </a:lnTo>
                  <a:close/>
                </a:path>
                <a:path w="231140" h="1195704">
                  <a:moveTo>
                    <a:pt x="230657" y="737222"/>
                  </a:moveTo>
                  <a:lnTo>
                    <a:pt x="226834" y="737222"/>
                  </a:lnTo>
                  <a:lnTo>
                    <a:pt x="226834" y="766432"/>
                  </a:lnTo>
                  <a:lnTo>
                    <a:pt x="227507" y="766432"/>
                  </a:lnTo>
                  <a:lnTo>
                    <a:pt x="227507" y="767702"/>
                  </a:lnTo>
                  <a:lnTo>
                    <a:pt x="229984" y="767702"/>
                  </a:lnTo>
                  <a:lnTo>
                    <a:pt x="229984" y="766432"/>
                  </a:lnTo>
                  <a:lnTo>
                    <a:pt x="230657" y="766432"/>
                  </a:lnTo>
                  <a:lnTo>
                    <a:pt x="230657" y="737222"/>
                  </a:lnTo>
                  <a:close/>
                </a:path>
                <a:path w="231140" h="1195704">
                  <a:moveTo>
                    <a:pt x="230657" y="683882"/>
                  </a:moveTo>
                  <a:lnTo>
                    <a:pt x="229971" y="683882"/>
                  </a:lnTo>
                  <a:lnTo>
                    <a:pt x="229971" y="682612"/>
                  </a:lnTo>
                  <a:lnTo>
                    <a:pt x="227507" y="682612"/>
                  </a:lnTo>
                  <a:lnTo>
                    <a:pt x="227507" y="683882"/>
                  </a:lnTo>
                  <a:lnTo>
                    <a:pt x="226834" y="683882"/>
                  </a:lnTo>
                  <a:lnTo>
                    <a:pt x="226834" y="713092"/>
                  </a:lnTo>
                  <a:lnTo>
                    <a:pt x="230657" y="713092"/>
                  </a:lnTo>
                  <a:lnTo>
                    <a:pt x="230657" y="683882"/>
                  </a:lnTo>
                  <a:close/>
                </a:path>
                <a:path w="231140" h="1195704">
                  <a:moveTo>
                    <a:pt x="230657" y="630542"/>
                  </a:moveTo>
                  <a:lnTo>
                    <a:pt x="230200" y="630542"/>
                  </a:lnTo>
                  <a:lnTo>
                    <a:pt x="230200" y="629272"/>
                  </a:lnTo>
                  <a:lnTo>
                    <a:pt x="227279" y="629272"/>
                  </a:lnTo>
                  <a:lnTo>
                    <a:pt x="227279" y="630542"/>
                  </a:lnTo>
                  <a:lnTo>
                    <a:pt x="226834" y="630542"/>
                  </a:lnTo>
                  <a:lnTo>
                    <a:pt x="226834" y="659752"/>
                  </a:lnTo>
                  <a:lnTo>
                    <a:pt x="230657" y="659752"/>
                  </a:lnTo>
                  <a:lnTo>
                    <a:pt x="230657" y="630542"/>
                  </a:lnTo>
                  <a:close/>
                </a:path>
                <a:path w="231140" h="1195704">
                  <a:moveTo>
                    <a:pt x="230657" y="577202"/>
                  </a:moveTo>
                  <a:lnTo>
                    <a:pt x="230441" y="577202"/>
                  </a:lnTo>
                  <a:lnTo>
                    <a:pt x="230441" y="575932"/>
                  </a:lnTo>
                  <a:lnTo>
                    <a:pt x="227037" y="575932"/>
                  </a:lnTo>
                  <a:lnTo>
                    <a:pt x="227037" y="577202"/>
                  </a:lnTo>
                  <a:lnTo>
                    <a:pt x="226834" y="577202"/>
                  </a:lnTo>
                  <a:lnTo>
                    <a:pt x="226834" y="605142"/>
                  </a:lnTo>
                  <a:lnTo>
                    <a:pt x="226936" y="606412"/>
                  </a:lnTo>
                  <a:lnTo>
                    <a:pt x="230543" y="606412"/>
                  </a:lnTo>
                  <a:lnTo>
                    <a:pt x="230543" y="605142"/>
                  </a:lnTo>
                  <a:lnTo>
                    <a:pt x="230657" y="577202"/>
                  </a:lnTo>
                  <a:close/>
                </a:path>
                <a:path w="231140" h="1195704">
                  <a:moveTo>
                    <a:pt x="230657" y="522592"/>
                  </a:moveTo>
                  <a:lnTo>
                    <a:pt x="226834" y="522592"/>
                  </a:lnTo>
                  <a:lnTo>
                    <a:pt x="226834" y="551802"/>
                  </a:lnTo>
                  <a:lnTo>
                    <a:pt x="227164" y="551802"/>
                  </a:lnTo>
                  <a:lnTo>
                    <a:pt x="227164" y="553072"/>
                  </a:lnTo>
                  <a:lnTo>
                    <a:pt x="230314" y="553072"/>
                  </a:lnTo>
                  <a:lnTo>
                    <a:pt x="230314" y="551802"/>
                  </a:lnTo>
                  <a:lnTo>
                    <a:pt x="230657" y="551802"/>
                  </a:lnTo>
                  <a:lnTo>
                    <a:pt x="230657" y="522592"/>
                  </a:lnTo>
                  <a:close/>
                </a:path>
                <a:path w="231140" h="1195704">
                  <a:moveTo>
                    <a:pt x="230657" y="469252"/>
                  </a:moveTo>
                  <a:lnTo>
                    <a:pt x="226834" y="469252"/>
                  </a:lnTo>
                  <a:lnTo>
                    <a:pt x="226834" y="498462"/>
                  </a:lnTo>
                  <a:lnTo>
                    <a:pt x="227406" y="498462"/>
                  </a:lnTo>
                  <a:lnTo>
                    <a:pt x="227406" y="499732"/>
                  </a:lnTo>
                  <a:lnTo>
                    <a:pt x="230085" y="499732"/>
                  </a:lnTo>
                  <a:lnTo>
                    <a:pt x="230085" y="498462"/>
                  </a:lnTo>
                  <a:lnTo>
                    <a:pt x="230657" y="498462"/>
                  </a:lnTo>
                  <a:lnTo>
                    <a:pt x="230657" y="469252"/>
                  </a:lnTo>
                  <a:close/>
                </a:path>
                <a:path w="231140" h="1195704">
                  <a:moveTo>
                    <a:pt x="230657" y="415912"/>
                  </a:moveTo>
                  <a:lnTo>
                    <a:pt x="229870" y="415912"/>
                  </a:lnTo>
                  <a:lnTo>
                    <a:pt x="229870" y="414642"/>
                  </a:lnTo>
                  <a:lnTo>
                    <a:pt x="227609" y="414642"/>
                  </a:lnTo>
                  <a:lnTo>
                    <a:pt x="227609" y="415912"/>
                  </a:lnTo>
                  <a:lnTo>
                    <a:pt x="226834" y="415912"/>
                  </a:lnTo>
                  <a:lnTo>
                    <a:pt x="226834" y="445122"/>
                  </a:lnTo>
                  <a:lnTo>
                    <a:pt x="227634" y="445122"/>
                  </a:lnTo>
                  <a:lnTo>
                    <a:pt x="227634" y="446392"/>
                  </a:lnTo>
                  <a:lnTo>
                    <a:pt x="229844" y="446392"/>
                  </a:lnTo>
                  <a:lnTo>
                    <a:pt x="229844" y="445122"/>
                  </a:lnTo>
                  <a:lnTo>
                    <a:pt x="230657" y="445122"/>
                  </a:lnTo>
                  <a:lnTo>
                    <a:pt x="230657" y="415912"/>
                  </a:lnTo>
                  <a:close/>
                </a:path>
                <a:path w="231140" h="1195704">
                  <a:moveTo>
                    <a:pt x="230657" y="362572"/>
                  </a:moveTo>
                  <a:lnTo>
                    <a:pt x="230111" y="362572"/>
                  </a:lnTo>
                  <a:lnTo>
                    <a:pt x="230111" y="361302"/>
                  </a:lnTo>
                  <a:lnTo>
                    <a:pt x="227380" y="361302"/>
                  </a:lnTo>
                  <a:lnTo>
                    <a:pt x="227380" y="362572"/>
                  </a:lnTo>
                  <a:lnTo>
                    <a:pt x="226834" y="362572"/>
                  </a:lnTo>
                  <a:lnTo>
                    <a:pt x="226834" y="391782"/>
                  </a:lnTo>
                  <a:lnTo>
                    <a:pt x="230657" y="391782"/>
                  </a:lnTo>
                  <a:lnTo>
                    <a:pt x="230657" y="362572"/>
                  </a:lnTo>
                  <a:close/>
                </a:path>
                <a:path w="231140" h="1195704">
                  <a:moveTo>
                    <a:pt x="230657" y="309232"/>
                  </a:moveTo>
                  <a:lnTo>
                    <a:pt x="230339" y="309232"/>
                  </a:lnTo>
                  <a:lnTo>
                    <a:pt x="230339" y="307962"/>
                  </a:lnTo>
                  <a:lnTo>
                    <a:pt x="227139" y="307962"/>
                  </a:lnTo>
                  <a:lnTo>
                    <a:pt x="227139" y="309232"/>
                  </a:lnTo>
                  <a:lnTo>
                    <a:pt x="226834" y="309232"/>
                  </a:lnTo>
                  <a:lnTo>
                    <a:pt x="226834" y="337172"/>
                  </a:lnTo>
                  <a:lnTo>
                    <a:pt x="226834" y="338442"/>
                  </a:lnTo>
                  <a:lnTo>
                    <a:pt x="230644" y="338442"/>
                  </a:lnTo>
                  <a:lnTo>
                    <a:pt x="230644" y="337172"/>
                  </a:lnTo>
                  <a:lnTo>
                    <a:pt x="230657" y="309232"/>
                  </a:lnTo>
                  <a:close/>
                </a:path>
                <a:path w="231140" h="1195704">
                  <a:moveTo>
                    <a:pt x="230657" y="255892"/>
                  </a:moveTo>
                  <a:lnTo>
                    <a:pt x="230568" y="254622"/>
                  </a:lnTo>
                  <a:lnTo>
                    <a:pt x="226910" y="254622"/>
                  </a:lnTo>
                  <a:lnTo>
                    <a:pt x="226910" y="255892"/>
                  </a:lnTo>
                  <a:lnTo>
                    <a:pt x="226834" y="283832"/>
                  </a:lnTo>
                  <a:lnTo>
                    <a:pt x="227063" y="283832"/>
                  </a:lnTo>
                  <a:lnTo>
                    <a:pt x="227063" y="285102"/>
                  </a:lnTo>
                  <a:lnTo>
                    <a:pt x="230416" y="285102"/>
                  </a:lnTo>
                  <a:lnTo>
                    <a:pt x="230416" y="283832"/>
                  </a:lnTo>
                  <a:lnTo>
                    <a:pt x="230657" y="283832"/>
                  </a:lnTo>
                  <a:lnTo>
                    <a:pt x="230657" y="255892"/>
                  </a:lnTo>
                  <a:close/>
                </a:path>
                <a:path w="231140" h="1195704">
                  <a:moveTo>
                    <a:pt x="230657" y="201282"/>
                  </a:moveTo>
                  <a:lnTo>
                    <a:pt x="226834" y="201282"/>
                  </a:lnTo>
                  <a:lnTo>
                    <a:pt x="226834" y="230492"/>
                  </a:lnTo>
                  <a:lnTo>
                    <a:pt x="227304" y="230492"/>
                  </a:lnTo>
                  <a:lnTo>
                    <a:pt x="227304" y="231762"/>
                  </a:lnTo>
                  <a:lnTo>
                    <a:pt x="230174" y="231762"/>
                  </a:lnTo>
                  <a:lnTo>
                    <a:pt x="230174" y="230492"/>
                  </a:lnTo>
                  <a:lnTo>
                    <a:pt x="230657" y="230492"/>
                  </a:lnTo>
                  <a:lnTo>
                    <a:pt x="230657" y="201282"/>
                  </a:lnTo>
                  <a:close/>
                </a:path>
                <a:path w="231140" h="1195704">
                  <a:moveTo>
                    <a:pt x="230657" y="147942"/>
                  </a:moveTo>
                  <a:lnTo>
                    <a:pt x="226834" y="147942"/>
                  </a:lnTo>
                  <a:lnTo>
                    <a:pt x="226834" y="177152"/>
                  </a:lnTo>
                  <a:lnTo>
                    <a:pt x="227533" y="177152"/>
                  </a:lnTo>
                  <a:lnTo>
                    <a:pt x="227533" y="178422"/>
                  </a:lnTo>
                  <a:lnTo>
                    <a:pt x="229946" y="178422"/>
                  </a:lnTo>
                  <a:lnTo>
                    <a:pt x="229946" y="177152"/>
                  </a:lnTo>
                  <a:lnTo>
                    <a:pt x="230657" y="177152"/>
                  </a:lnTo>
                  <a:lnTo>
                    <a:pt x="230657" y="147942"/>
                  </a:lnTo>
                  <a:close/>
                </a:path>
                <a:path w="231140" h="1195704">
                  <a:moveTo>
                    <a:pt x="230657" y="94602"/>
                  </a:moveTo>
                  <a:lnTo>
                    <a:pt x="230009" y="94602"/>
                  </a:lnTo>
                  <a:lnTo>
                    <a:pt x="230009" y="93332"/>
                  </a:lnTo>
                  <a:lnTo>
                    <a:pt x="227469" y="93332"/>
                  </a:lnTo>
                  <a:lnTo>
                    <a:pt x="227469" y="94602"/>
                  </a:lnTo>
                  <a:lnTo>
                    <a:pt x="226834" y="94602"/>
                  </a:lnTo>
                  <a:lnTo>
                    <a:pt x="226834" y="123812"/>
                  </a:lnTo>
                  <a:lnTo>
                    <a:pt x="230657" y="123812"/>
                  </a:lnTo>
                  <a:lnTo>
                    <a:pt x="230657" y="94602"/>
                  </a:lnTo>
                  <a:close/>
                </a:path>
                <a:path w="231140" h="1195704">
                  <a:moveTo>
                    <a:pt x="230657" y="41262"/>
                  </a:moveTo>
                  <a:lnTo>
                    <a:pt x="230238" y="41262"/>
                  </a:lnTo>
                  <a:lnTo>
                    <a:pt x="230238" y="39992"/>
                  </a:lnTo>
                  <a:lnTo>
                    <a:pt x="227241" y="39992"/>
                  </a:lnTo>
                  <a:lnTo>
                    <a:pt x="227241" y="41262"/>
                  </a:lnTo>
                  <a:lnTo>
                    <a:pt x="226834" y="41262"/>
                  </a:lnTo>
                  <a:lnTo>
                    <a:pt x="226834" y="70472"/>
                  </a:lnTo>
                  <a:lnTo>
                    <a:pt x="230657" y="70472"/>
                  </a:lnTo>
                  <a:lnTo>
                    <a:pt x="230657" y="41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8466239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29667" y="3162"/>
                  </a:moveTo>
                  <a:lnTo>
                    <a:pt x="28600" y="3162"/>
                  </a:lnTo>
                  <a:lnTo>
                    <a:pt x="28600" y="0"/>
                  </a:lnTo>
                  <a:lnTo>
                    <a:pt x="1905" y="0"/>
                  </a:lnTo>
                  <a:lnTo>
                    <a:pt x="1905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05" y="4432"/>
                  </a:lnTo>
                  <a:lnTo>
                    <a:pt x="1905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67" y="4432"/>
                  </a:lnTo>
                  <a:lnTo>
                    <a:pt x="29667" y="3162"/>
                  </a:lnTo>
                  <a:close/>
                </a:path>
                <a:path w="777875" h="4445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69" y="3162"/>
                  </a:lnTo>
                  <a:lnTo>
                    <a:pt x="107569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74" y="622"/>
                  </a:lnTo>
                  <a:lnTo>
                    <a:pt x="242074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12" y="3162"/>
                  </a:lnTo>
                  <a:lnTo>
                    <a:pt x="214312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74" y="3810"/>
                  </a:lnTo>
                  <a:lnTo>
                    <a:pt x="242074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57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52" y="622"/>
                  </a:lnTo>
                  <a:lnTo>
                    <a:pt x="266852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57" y="3162"/>
                  </a:lnTo>
                  <a:lnTo>
                    <a:pt x="297357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18" y="622"/>
                  </a:lnTo>
                  <a:lnTo>
                    <a:pt x="348818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56" y="3162"/>
                  </a:lnTo>
                  <a:lnTo>
                    <a:pt x="321056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18" y="3810"/>
                  </a:lnTo>
                  <a:lnTo>
                    <a:pt x="348818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01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44" y="0"/>
                  </a:lnTo>
                  <a:lnTo>
                    <a:pt x="482244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44" y="4432"/>
                  </a:lnTo>
                  <a:lnTo>
                    <a:pt x="482244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06" y="4432"/>
                  </a:lnTo>
                  <a:lnTo>
                    <a:pt x="510006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8987" y="0"/>
                  </a:lnTo>
                  <a:lnTo>
                    <a:pt x="588987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8987" y="4432"/>
                  </a:lnTo>
                  <a:lnTo>
                    <a:pt x="588987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50" y="4432"/>
                  </a:lnTo>
                  <a:lnTo>
                    <a:pt x="616750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53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48" y="622"/>
                  </a:lnTo>
                  <a:lnTo>
                    <a:pt x="640448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53" y="3162"/>
                  </a:lnTo>
                  <a:lnTo>
                    <a:pt x="670953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14" y="622"/>
                  </a:lnTo>
                  <a:lnTo>
                    <a:pt x="722414" y="0"/>
                  </a:lnTo>
                  <a:lnTo>
                    <a:pt x="695731" y="0"/>
                  </a:lnTo>
                  <a:lnTo>
                    <a:pt x="695731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51" y="3162"/>
                  </a:lnTo>
                  <a:lnTo>
                    <a:pt x="694651" y="4432"/>
                  </a:lnTo>
                  <a:lnTo>
                    <a:pt x="695731" y="4432"/>
                  </a:lnTo>
                  <a:lnTo>
                    <a:pt x="695731" y="3810"/>
                  </a:lnTo>
                  <a:lnTo>
                    <a:pt x="722414" y="3810"/>
                  </a:lnTo>
                  <a:lnTo>
                    <a:pt x="722414" y="4432"/>
                  </a:lnTo>
                  <a:lnTo>
                    <a:pt x="723493" y="4432"/>
                  </a:lnTo>
                  <a:lnTo>
                    <a:pt x="723493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697" y="622"/>
                  </a:moveTo>
                  <a:lnTo>
                    <a:pt x="775792" y="622"/>
                  </a:lnTo>
                  <a:lnTo>
                    <a:pt x="775792" y="3162"/>
                  </a:lnTo>
                  <a:lnTo>
                    <a:pt x="775792" y="4432"/>
                  </a:lnTo>
                  <a:lnTo>
                    <a:pt x="776871" y="4432"/>
                  </a:lnTo>
                  <a:lnTo>
                    <a:pt x="776871" y="3162"/>
                  </a:lnTo>
                  <a:lnTo>
                    <a:pt x="777697" y="3162"/>
                  </a:lnTo>
                  <a:lnTo>
                    <a:pt x="777697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719048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29667" y="3162"/>
                  </a:moveTo>
                  <a:lnTo>
                    <a:pt x="28587" y="3162"/>
                  </a:lnTo>
                  <a:lnTo>
                    <a:pt x="28587" y="0"/>
                  </a:lnTo>
                  <a:lnTo>
                    <a:pt x="1905" y="0"/>
                  </a:lnTo>
                  <a:lnTo>
                    <a:pt x="1905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25" y="3162"/>
                  </a:lnTo>
                  <a:lnTo>
                    <a:pt x="825" y="4432"/>
                  </a:lnTo>
                  <a:lnTo>
                    <a:pt x="1905" y="4432"/>
                  </a:lnTo>
                  <a:lnTo>
                    <a:pt x="1905" y="3810"/>
                  </a:lnTo>
                  <a:lnTo>
                    <a:pt x="28587" y="3810"/>
                  </a:lnTo>
                  <a:lnTo>
                    <a:pt x="28587" y="4432"/>
                  </a:lnTo>
                  <a:lnTo>
                    <a:pt x="29667" y="4432"/>
                  </a:lnTo>
                  <a:lnTo>
                    <a:pt x="29667" y="3162"/>
                  </a:lnTo>
                  <a:close/>
                </a:path>
                <a:path w="777875" h="4445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70" y="0"/>
                  </a:lnTo>
                  <a:lnTo>
                    <a:pt x="55270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70" y="4432"/>
                  </a:lnTo>
                  <a:lnTo>
                    <a:pt x="55270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32" y="4432"/>
                  </a:lnTo>
                  <a:lnTo>
                    <a:pt x="83032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777875" h="4445">
                  <a:moveTo>
                    <a:pt x="137236" y="622"/>
                  </a:moveTo>
                  <a:lnTo>
                    <a:pt x="135331" y="622"/>
                  </a:lnTo>
                  <a:lnTo>
                    <a:pt x="135331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30" y="622"/>
                  </a:lnTo>
                  <a:lnTo>
                    <a:pt x="106730" y="3162"/>
                  </a:lnTo>
                  <a:lnTo>
                    <a:pt x="107569" y="3162"/>
                  </a:lnTo>
                  <a:lnTo>
                    <a:pt x="107569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31" y="3810"/>
                  </a:lnTo>
                  <a:lnTo>
                    <a:pt x="135331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36" y="3162"/>
                  </a:lnTo>
                  <a:lnTo>
                    <a:pt x="137236" y="622"/>
                  </a:lnTo>
                  <a:close/>
                </a:path>
                <a:path w="777875" h="4445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13" y="0"/>
                  </a:lnTo>
                  <a:lnTo>
                    <a:pt x="162013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13" y="4432"/>
                  </a:lnTo>
                  <a:lnTo>
                    <a:pt x="162013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76" y="4432"/>
                  </a:lnTo>
                  <a:lnTo>
                    <a:pt x="189776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777875" h="4445">
                  <a:moveTo>
                    <a:pt x="243979" y="622"/>
                  </a:moveTo>
                  <a:lnTo>
                    <a:pt x="242074" y="622"/>
                  </a:lnTo>
                  <a:lnTo>
                    <a:pt x="242074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74" y="622"/>
                  </a:lnTo>
                  <a:lnTo>
                    <a:pt x="213474" y="3162"/>
                  </a:lnTo>
                  <a:lnTo>
                    <a:pt x="214312" y="3162"/>
                  </a:lnTo>
                  <a:lnTo>
                    <a:pt x="214312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74" y="3810"/>
                  </a:lnTo>
                  <a:lnTo>
                    <a:pt x="242074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79" y="3162"/>
                  </a:lnTo>
                  <a:lnTo>
                    <a:pt x="243979" y="622"/>
                  </a:lnTo>
                  <a:close/>
                </a:path>
                <a:path w="777875" h="4445">
                  <a:moveTo>
                    <a:pt x="297357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57" y="0"/>
                  </a:lnTo>
                  <a:lnTo>
                    <a:pt x="268757" y="622"/>
                  </a:lnTo>
                  <a:lnTo>
                    <a:pt x="266852" y="622"/>
                  </a:lnTo>
                  <a:lnTo>
                    <a:pt x="266852" y="3162"/>
                  </a:lnTo>
                  <a:lnTo>
                    <a:pt x="267677" y="3162"/>
                  </a:lnTo>
                  <a:lnTo>
                    <a:pt x="267677" y="4432"/>
                  </a:lnTo>
                  <a:lnTo>
                    <a:pt x="268757" y="4432"/>
                  </a:lnTo>
                  <a:lnTo>
                    <a:pt x="268757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19" y="4432"/>
                  </a:lnTo>
                  <a:lnTo>
                    <a:pt x="296519" y="3162"/>
                  </a:lnTo>
                  <a:lnTo>
                    <a:pt x="297357" y="3162"/>
                  </a:lnTo>
                  <a:lnTo>
                    <a:pt x="297357" y="622"/>
                  </a:lnTo>
                  <a:close/>
                </a:path>
                <a:path w="777875" h="4445">
                  <a:moveTo>
                    <a:pt x="350723" y="622"/>
                  </a:moveTo>
                  <a:lnTo>
                    <a:pt x="348818" y="622"/>
                  </a:lnTo>
                  <a:lnTo>
                    <a:pt x="348818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17" y="622"/>
                  </a:lnTo>
                  <a:lnTo>
                    <a:pt x="320217" y="3162"/>
                  </a:lnTo>
                  <a:lnTo>
                    <a:pt x="321056" y="3162"/>
                  </a:lnTo>
                  <a:lnTo>
                    <a:pt x="321056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18" y="3810"/>
                  </a:lnTo>
                  <a:lnTo>
                    <a:pt x="348818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23" y="3162"/>
                  </a:lnTo>
                  <a:lnTo>
                    <a:pt x="350723" y="622"/>
                  </a:lnTo>
                  <a:close/>
                </a:path>
                <a:path w="777875" h="4445">
                  <a:moveTo>
                    <a:pt x="404101" y="622"/>
                  </a:moveTo>
                  <a:lnTo>
                    <a:pt x="402183" y="622"/>
                  </a:lnTo>
                  <a:lnTo>
                    <a:pt x="402183" y="0"/>
                  </a:lnTo>
                  <a:lnTo>
                    <a:pt x="375500" y="0"/>
                  </a:lnTo>
                  <a:lnTo>
                    <a:pt x="375500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21" y="3162"/>
                  </a:lnTo>
                  <a:lnTo>
                    <a:pt x="374421" y="4432"/>
                  </a:lnTo>
                  <a:lnTo>
                    <a:pt x="375500" y="4432"/>
                  </a:lnTo>
                  <a:lnTo>
                    <a:pt x="375500" y="3810"/>
                  </a:lnTo>
                  <a:lnTo>
                    <a:pt x="402183" y="3810"/>
                  </a:lnTo>
                  <a:lnTo>
                    <a:pt x="402183" y="4432"/>
                  </a:lnTo>
                  <a:lnTo>
                    <a:pt x="403263" y="4432"/>
                  </a:lnTo>
                  <a:lnTo>
                    <a:pt x="403263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77875" h="4445">
                  <a:moveTo>
                    <a:pt x="457466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61" y="622"/>
                  </a:lnTo>
                  <a:lnTo>
                    <a:pt x="426961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66" y="3162"/>
                  </a:lnTo>
                  <a:lnTo>
                    <a:pt x="457466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27" y="622"/>
                  </a:lnTo>
                  <a:lnTo>
                    <a:pt x="508927" y="0"/>
                  </a:lnTo>
                  <a:lnTo>
                    <a:pt x="482244" y="0"/>
                  </a:lnTo>
                  <a:lnTo>
                    <a:pt x="482244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64" y="3162"/>
                  </a:lnTo>
                  <a:lnTo>
                    <a:pt x="481164" y="4432"/>
                  </a:lnTo>
                  <a:lnTo>
                    <a:pt x="482244" y="4432"/>
                  </a:lnTo>
                  <a:lnTo>
                    <a:pt x="482244" y="3810"/>
                  </a:lnTo>
                  <a:lnTo>
                    <a:pt x="508927" y="3810"/>
                  </a:lnTo>
                  <a:lnTo>
                    <a:pt x="508927" y="4432"/>
                  </a:lnTo>
                  <a:lnTo>
                    <a:pt x="510006" y="4432"/>
                  </a:lnTo>
                  <a:lnTo>
                    <a:pt x="510006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10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04" y="622"/>
                  </a:lnTo>
                  <a:lnTo>
                    <a:pt x="533704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10" y="3162"/>
                  </a:lnTo>
                  <a:lnTo>
                    <a:pt x="564210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70" y="622"/>
                  </a:lnTo>
                  <a:lnTo>
                    <a:pt x="615670" y="0"/>
                  </a:lnTo>
                  <a:lnTo>
                    <a:pt x="588987" y="0"/>
                  </a:lnTo>
                  <a:lnTo>
                    <a:pt x="588987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08" y="3162"/>
                  </a:lnTo>
                  <a:lnTo>
                    <a:pt x="587908" y="4432"/>
                  </a:lnTo>
                  <a:lnTo>
                    <a:pt x="588987" y="4432"/>
                  </a:lnTo>
                  <a:lnTo>
                    <a:pt x="588987" y="3810"/>
                  </a:lnTo>
                  <a:lnTo>
                    <a:pt x="615670" y="3810"/>
                  </a:lnTo>
                  <a:lnTo>
                    <a:pt x="615670" y="4432"/>
                  </a:lnTo>
                  <a:lnTo>
                    <a:pt x="616750" y="4432"/>
                  </a:lnTo>
                  <a:lnTo>
                    <a:pt x="616750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53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53" y="0"/>
                  </a:lnTo>
                  <a:lnTo>
                    <a:pt x="642353" y="622"/>
                  </a:lnTo>
                  <a:lnTo>
                    <a:pt x="640448" y="622"/>
                  </a:lnTo>
                  <a:lnTo>
                    <a:pt x="640448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53" y="4432"/>
                  </a:lnTo>
                  <a:lnTo>
                    <a:pt x="642353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53" y="3162"/>
                  </a:lnTo>
                  <a:lnTo>
                    <a:pt x="670953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14" y="622"/>
                  </a:lnTo>
                  <a:lnTo>
                    <a:pt x="722414" y="0"/>
                  </a:lnTo>
                  <a:lnTo>
                    <a:pt x="695731" y="0"/>
                  </a:lnTo>
                  <a:lnTo>
                    <a:pt x="695731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51" y="3162"/>
                  </a:lnTo>
                  <a:lnTo>
                    <a:pt x="694651" y="4432"/>
                  </a:lnTo>
                  <a:lnTo>
                    <a:pt x="695731" y="4432"/>
                  </a:lnTo>
                  <a:lnTo>
                    <a:pt x="695731" y="3810"/>
                  </a:lnTo>
                  <a:lnTo>
                    <a:pt x="722414" y="3810"/>
                  </a:lnTo>
                  <a:lnTo>
                    <a:pt x="722414" y="4432"/>
                  </a:lnTo>
                  <a:lnTo>
                    <a:pt x="723493" y="4432"/>
                  </a:lnTo>
                  <a:lnTo>
                    <a:pt x="723493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697" y="622"/>
                  </a:moveTo>
                  <a:lnTo>
                    <a:pt x="775792" y="622"/>
                  </a:lnTo>
                  <a:lnTo>
                    <a:pt x="775792" y="3162"/>
                  </a:lnTo>
                  <a:lnTo>
                    <a:pt x="775792" y="4432"/>
                  </a:lnTo>
                  <a:lnTo>
                    <a:pt x="776859" y="4432"/>
                  </a:lnTo>
                  <a:lnTo>
                    <a:pt x="776859" y="3162"/>
                  </a:lnTo>
                  <a:lnTo>
                    <a:pt x="777697" y="3162"/>
                  </a:lnTo>
                  <a:lnTo>
                    <a:pt x="777697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971843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29667" y="3162"/>
                  </a:moveTo>
                  <a:lnTo>
                    <a:pt x="28600" y="3162"/>
                  </a:lnTo>
                  <a:lnTo>
                    <a:pt x="28600" y="0"/>
                  </a:lnTo>
                  <a:lnTo>
                    <a:pt x="1905" y="0"/>
                  </a:lnTo>
                  <a:lnTo>
                    <a:pt x="1905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05" y="4432"/>
                  </a:lnTo>
                  <a:lnTo>
                    <a:pt x="1905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67" y="4432"/>
                  </a:lnTo>
                  <a:lnTo>
                    <a:pt x="29667" y="3162"/>
                  </a:lnTo>
                  <a:close/>
                </a:path>
                <a:path w="777875" h="4445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87" y="622"/>
                  </a:lnTo>
                  <a:lnTo>
                    <a:pt x="242087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25" y="3162"/>
                  </a:lnTo>
                  <a:lnTo>
                    <a:pt x="214325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87" y="3810"/>
                  </a:lnTo>
                  <a:lnTo>
                    <a:pt x="242087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57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52" y="622"/>
                  </a:lnTo>
                  <a:lnTo>
                    <a:pt x="266852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57" y="3162"/>
                  </a:lnTo>
                  <a:lnTo>
                    <a:pt x="297357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18" y="622"/>
                  </a:lnTo>
                  <a:lnTo>
                    <a:pt x="348818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56" y="3162"/>
                  </a:lnTo>
                  <a:lnTo>
                    <a:pt x="321056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18" y="3810"/>
                  </a:lnTo>
                  <a:lnTo>
                    <a:pt x="348818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01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9000" y="0"/>
                  </a:lnTo>
                  <a:lnTo>
                    <a:pt x="589000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9000" y="4432"/>
                  </a:lnTo>
                  <a:lnTo>
                    <a:pt x="589000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62" y="4432"/>
                  </a:lnTo>
                  <a:lnTo>
                    <a:pt x="616762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66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61" y="622"/>
                  </a:lnTo>
                  <a:lnTo>
                    <a:pt x="640461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66" y="3162"/>
                  </a:lnTo>
                  <a:lnTo>
                    <a:pt x="670966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26" y="622"/>
                  </a:lnTo>
                  <a:lnTo>
                    <a:pt x="722426" y="0"/>
                  </a:lnTo>
                  <a:lnTo>
                    <a:pt x="695731" y="0"/>
                  </a:lnTo>
                  <a:lnTo>
                    <a:pt x="695731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64" y="3162"/>
                  </a:lnTo>
                  <a:lnTo>
                    <a:pt x="694664" y="4432"/>
                  </a:lnTo>
                  <a:lnTo>
                    <a:pt x="695731" y="4432"/>
                  </a:lnTo>
                  <a:lnTo>
                    <a:pt x="695731" y="3810"/>
                  </a:lnTo>
                  <a:lnTo>
                    <a:pt x="722426" y="3810"/>
                  </a:lnTo>
                  <a:lnTo>
                    <a:pt x="722426" y="4432"/>
                  </a:lnTo>
                  <a:lnTo>
                    <a:pt x="723506" y="4432"/>
                  </a:lnTo>
                  <a:lnTo>
                    <a:pt x="723506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709" y="622"/>
                  </a:moveTo>
                  <a:lnTo>
                    <a:pt x="775792" y="622"/>
                  </a:lnTo>
                  <a:lnTo>
                    <a:pt x="775792" y="3162"/>
                  </a:lnTo>
                  <a:lnTo>
                    <a:pt x="775792" y="4432"/>
                  </a:lnTo>
                  <a:lnTo>
                    <a:pt x="776871" y="4432"/>
                  </a:lnTo>
                  <a:lnTo>
                    <a:pt x="776871" y="3162"/>
                  </a:lnTo>
                  <a:lnTo>
                    <a:pt x="777709" y="3162"/>
                  </a:lnTo>
                  <a:lnTo>
                    <a:pt x="777709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865099" y="3523639"/>
              <a:ext cx="5260975" cy="5521960"/>
            </a:xfrm>
            <a:custGeom>
              <a:avLst/>
              <a:gdLst/>
              <a:ahLst/>
              <a:cxnLst/>
              <a:rect l="l" t="t" r="r" b="b"/>
              <a:pathLst>
                <a:path w="5260975" h="5521959">
                  <a:moveTo>
                    <a:pt x="30505" y="622"/>
                  </a:moveTo>
                  <a:lnTo>
                    <a:pt x="28600" y="622"/>
                  </a:lnTo>
                  <a:lnTo>
                    <a:pt x="28600" y="0"/>
                  </a:lnTo>
                  <a:lnTo>
                    <a:pt x="1917" y="0"/>
                  </a:lnTo>
                  <a:lnTo>
                    <a:pt x="1917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79" y="4432"/>
                  </a:lnTo>
                  <a:lnTo>
                    <a:pt x="29679" y="3162"/>
                  </a:lnTo>
                  <a:lnTo>
                    <a:pt x="30505" y="3162"/>
                  </a:lnTo>
                  <a:lnTo>
                    <a:pt x="30505" y="622"/>
                  </a:lnTo>
                  <a:close/>
                </a:path>
                <a:path w="5260975" h="5521959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5260975" h="5521959">
                  <a:moveTo>
                    <a:pt x="137248" y="622"/>
                  </a:moveTo>
                  <a:lnTo>
                    <a:pt x="135343" y="622"/>
                  </a:lnTo>
                  <a:lnTo>
                    <a:pt x="135343" y="3162"/>
                  </a:lnTo>
                  <a:lnTo>
                    <a:pt x="135343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5260975" h="5521959">
                  <a:moveTo>
                    <a:pt x="2645194" y="630542"/>
                  </a:moveTo>
                  <a:lnTo>
                    <a:pt x="2641371" y="630542"/>
                  </a:lnTo>
                  <a:lnTo>
                    <a:pt x="2641371" y="659752"/>
                  </a:lnTo>
                  <a:lnTo>
                    <a:pt x="2645194" y="659752"/>
                  </a:lnTo>
                  <a:lnTo>
                    <a:pt x="2645194" y="630542"/>
                  </a:lnTo>
                  <a:close/>
                </a:path>
                <a:path w="5260975" h="5521959">
                  <a:moveTo>
                    <a:pt x="2645194" y="577202"/>
                  </a:moveTo>
                  <a:lnTo>
                    <a:pt x="2644978" y="577202"/>
                  </a:lnTo>
                  <a:lnTo>
                    <a:pt x="2644978" y="575932"/>
                  </a:lnTo>
                  <a:lnTo>
                    <a:pt x="2641574" y="575932"/>
                  </a:lnTo>
                  <a:lnTo>
                    <a:pt x="2641574" y="577202"/>
                  </a:lnTo>
                  <a:lnTo>
                    <a:pt x="2641371" y="577202"/>
                  </a:lnTo>
                  <a:lnTo>
                    <a:pt x="2641371" y="605142"/>
                  </a:lnTo>
                  <a:lnTo>
                    <a:pt x="2641473" y="606412"/>
                  </a:lnTo>
                  <a:lnTo>
                    <a:pt x="2645079" y="606412"/>
                  </a:lnTo>
                  <a:lnTo>
                    <a:pt x="2645079" y="605142"/>
                  </a:lnTo>
                  <a:lnTo>
                    <a:pt x="2645194" y="577202"/>
                  </a:lnTo>
                  <a:close/>
                </a:path>
                <a:path w="5260975" h="5521959">
                  <a:moveTo>
                    <a:pt x="2645194" y="522592"/>
                  </a:moveTo>
                  <a:lnTo>
                    <a:pt x="2641371" y="522592"/>
                  </a:lnTo>
                  <a:lnTo>
                    <a:pt x="2641371" y="551802"/>
                  </a:lnTo>
                  <a:lnTo>
                    <a:pt x="2641714" y="551802"/>
                  </a:lnTo>
                  <a:lnTo>
                    <a:pt x="2641714" y="553072"/>
                  </a:lnTo>
                  <a:lnTo>
                    <a:pt x="2644851" y="553072"/>
                  </a:lnTo>
                  <a:lnTo>
                    <a:pt x="2644851" y="551802"/>
                  </a:lnTo>
                  <a:lnTo>
                    <a:pt x="2645194" y="551802"/>
                  </a:lnTo>
                  <a:lnTo>
                    <a:pt x="2645194" y="522592"/>
                  </a:lnTo>
                  <a:close/>
                </a:path>
                <a:path w="5260975" h="5521959">
                  <a:moveTo>
                    <a:pt x="2645194" y="469252"/>
                  </a:moveTo>
                  <a:lnTo>
                    <a:pt x="2641371" y="469252"/>
                  </a:lnTo>
                  <a:lnTo>
                    <a:pt x="2641371" y="498462"/>
                  </a:lnTo>
                  <a:lnTo>
                    <a:pt x="2641943" y="498462"/>
                  </a:lnTo>
                  <a:lnTo>
                    <a:pt x="2641943" y="499732"/>
                  </a:lnTo>
                  <a:lnTo>
                    <a:pt x="2644622" y="499732"/>
                  </a:lnTo>
                  <a:lnTo>
                    <a:pt x="2644622" y="498462"/>
                  </a:lnTo>
                  <a:lnTo>
                    <a:pt x="2645194" y="498462"/>
                  </a:lnTo>
                  <a:lnTo>
                    <a:pt x="2645194" y="469252"/>
                  </a:lnTo>
                  <a:close/>
                </a:path>
                <a:path w="5260975" h="5521959">
                  <a:moveTo>
                    <a:pt x="2645194" y="415912"/>
                  </a:moveTo>
                  <a:lnTo>
                    <a:pt x="2644419" y="415912"/>
                  </a:lnTo>
                  <a:lnTo>
                    <a:pt x="2644419" y="414642"/>
                  </a:lnTo>
                  <a:lnTo>
                    <a:pt x="2642146" y="414642"/>
                  </a:lnTo>
                  <a:lnTo>
                    <a:pt x="2642146" y="415912"/>
                  </a:lnTo>
                  <a:lnTo>
                    <a:pt x="2641371" y="415912"/>
                  </a:lnTo>
                  <a:lnTo>
                    <a:pt x="2641371" y="445122"/>
                  </a:lnTo>
                  <a:lnTo>
                    <a:pt x="2642184" y="445122"/>
                  </a:lnTo>
                  <a:lnTo>
                    <a:pt x="2642184" y="446392"/>
                  </a:lnTo>
                  <a:lnTo>
                    <a:pt x="2644381" y="446392"/>
                  </a:lnTo>
                  <a:lnTo>
                    <a:pt x="2644381" y="445122"/>
                  </a:lnTo>
                  <a:lnTo>
                    <a:pt x="2645194" y="445122"/>
                  </a:lnTo>
                  <a:lnTo>
                    <a:pt x="2645194" y="415912"/>
                  </a:lnTo>
                  <a:close/>
                </a:path>
                <a:path w="5260975" h="5521959">
                  <a:moveTo>
                    <a:pt x="2645194" y="362572"/>
                  </a:moveTo>
                  <a:lnTo>
                    <a:pt x="2644648" y="362572"/>
                  </a:lnTo>
                  <a:lnTo>
                    <a:pt x="2644648" y="361302"/>
                  </a:lnTo>
                  <a:lnTo>
                    <a:pt x="2641917" y="361302"/>
                  </a:lnTo>
                  <a:lnTo>
                    <a:pt x="2641917" y="362572"/>
                  </a:lnTo>
                  <a:lnTo>
                    <a:pt x="2641371" y="362572"/>
                  </a:lnTo>
                  <a:lnTo>
                    <a:pt x="2641371" y="391782"/>
                  </a:lnTo>
                  <a:lnTo>
                    <a:pt x="2645194" y="391782"/>
                  </a:lnTo>
                  <a:lnTo>
                    <a:pt x="2645194" y="362572"/>
                  </a:lnTo>
                  <a:close/>
                </a:path>
                <a:path w="5260975" h="5521959">
                  <a:moveTo>
                    <a:pt x="2645194" y="309232"/>
                  </a:moveTo>
                  <a:lnTo>
                    <a:pt x="2644876" y="309232"/>
                  </a:lnTo>
                  <a:lnTo>
                    <a:pt x="2644876" y="307962"/>
                  </a:lnTo>
                  <a:lnTo>
                    <a:pt x="2641676" y="307962"/>
                  </a:lnTo>
                  <a:lnTo>
                    <a:pt x="2641676" y="309232"/>
                  </a:lnTo>
                  <a:lnTo>
                    <a:pt x="2641371" y="309232"/>
                  </a:lnTo>
                  <a:lnTo>
                    <a:pt x="2641371" y="337172"/>
                  </a:lnTo>
                  <a:lnTo>
                    <a:pt x="2641371" y="338442"/>
                  </a:lnTo>
                  <a:lnTo>
                    <a:pt x="2645181" y="338442"/>
                  </a:lnTo>
                  <a:lnTo>
                    <a:pt x="2645181" y="337172"/>
                  </a:lnTo>
                  <a:lnTo>
                    <a:pt x="2645194" y="309232"/>
                  </a:lnTo>
                  <a:close/>
                </a:path>
                <a:path w="5260975" h="5521959">
                  <a:moveTo>
                    <a:pt x="2645194" y="255892"/>
                  </a:moveTo>
                  <a:lnTo>
                    <a:pt x="2645118" y="254622"/>
                  </a:lnTo>
                  <a:lnTo>
                    <a:pt x="2641447" y="254622"/>
                  </a:lnTo>
                  <a:lnTo>
                    <a:pt x="2641447" y="255892"/>
                  </a:lnTo>
                  <a:lnTo>
                    <a:pt x="2641371" y="283832"/>
                  </a:lnTo>
                  <a:lnTo>
                    <a:pt x="2641612" y="283832"/>
                  </a:lnTo>
                  <a:lnTo>
                    <a:pt x="2641612" y="285102"/>
                  </a:lnTo>
                  <a:lnTo>
                    <a:pt x="2644952" y="285102"/>
                  </a:lnTo>
                  <a:lnTo>
                    <a:pt x="2644952" y="283832"/>
                  </a:lnTo>
                  <a:lnTo>
                    <a:pt x="2645194" y="283832"/>
                  </a:lnTo>
                  <a:lnTo>
                    <a:pt x="2645194" y="255892"/>
                  </a:lnTo>
                  <a:close/>
                </a:path>
                <a:path w="5260975" h="5521959">
                  <a:moveTo>
                    <a:pt x="2645194" y="201282"/>
                  </a:moveTo>
                  <a:lnTo>
                    <a:pt x="2641371" y="201282"/>
                  </a:lnTo>
                  <a:lnTo>
                    <a:pt x="2641371" y="230492"/>
                  </a:lnTo>
                  <a:lnTo>
                    <a:pt x="2641841" y="230492"/>
                  </a:lnTo>
                  <a:lnTo>
                    <a:pt x="2641841" y="231762"/>
                  </a:lnTo>
                  <a:lnTo>
                    <a:pt x="2644711" y="231762"/>
                  </a:lnTo>
                  <a:lnTo>
                    <a:pt x="2644711" y="230492"/>
                  </a:lnTo>
                  <a:lnTo>
                    <a:pt x="2645194" y="230492"/>
                  </a:lnTo>
                  <a:lnTo>
                    <a:pt x="2645194" y="201282"/>
                  </a:lnTo>
                  <a:close/>
                </a:path>
                <a:path w="5260975" h="5521959">
                  <a:moveTo>
                    <a:pt x="2645194" y="147942"/>
                  </a:moveTo>
                  <a:lnTo>
                    <a:pt x="2641371" y="147942"/>
                  </a:lnTo>
                  <a:lnTo>
                    <a:pt x="2641371" y="177152"/>
                  </a:lnTo>
                  <a:lnTo>
                    <a:pt x="2642082" y="177152"/>
                  </a:lnTo>
                  <a:lnTo>
                    <a:pt x="2642082" y="178422"/>
                  </a:lnTo>
                  <a:lnTo>
                    <a:pt x="2644483" y="178422"/>
                  </a:lnTo>
                  <a:lnTo>
                    <a:pt x="2644483" y="177152"/>
                  </a:lnTo>
                  <a:lnTo>
                    <a:pt x="2645194" y="177152"/>
                  </a:lnTo>
                  <a:lnTo>
                    <a:pt x="2645194" y="147942"/>
                  </a:lnTo>
                  <a:close/>
                </a:path>
                <a:path w="5260975" h="5521959">
                  <a:moveTo>
                    <a:pt x="2645194" y="94602"/>
                  </a:moveTo>
                  <a:lnTo>
                    <a:pt x="2644546" y="94602"/>
                  </a:lnTo>
                  <a:lnTo>
                    <a:pt x="2644546" y="93332"/>
                  </a:lnTo>
                  <a:lnTo>
                    <a:pt x="2642006" y="93332"/>
                  </a:lnTo>
                  <a:lnTo>
                    <a:pt x="2642006" y="94602"/>
                  </a:lnTo>
                  <a:lnTo>
                    <a:pt x="2641371" y="94602"/>
                  </a:lnTo>
                  <a:lnTo>
                    <a:pt x="2641371" y="123812"/>
                  </a:lnTo>
                  <a:lnTo>
                    <a:pt x="2645194" y="123812"/>
                  </a:lnTo>
                  <a:lnTo>
                    <a:pt x="2645194" y="94602"/>
                  </a:lnTo>
                  <a:close/>
                </a:path>
                <a:path w="5260975" h="5521959">
                  <a:moveTo>
                    <a:pt x="2645194" y="41262"/>
                  </a:moveTo>
                  <a:lnTo>
                    <a:pt x="2644787" y="41262"/>
                  </a:lnTo>
                  <a:lnTo>
                    <a:pt x="2644787" y="39992"/>
                  </a:lnTo>
                  <a:lnTo>
                    <a:pt x="2641777" y="39992"/>
                  </a:lnTo>
                  <a:lnTo>
                    <a:pt x="2641777" y="41262"/>
                  </a:lnTo>
                  <a:lnTo>
                    <a:pt x="2641371" y="41262"/>
                  </a:lnTo>
                  <a:lnTo>
                    <a:pt x="2641371" y="70472"/>
                  </a:lnTo>
                  <a:lnTo>
                    <a:pt x="2645194" y="70472"/>
                  </a:lnTo>
                  <a:lnTo>
                    <a:pt x="2645194" y="41262"/>
                  </a:lnTo>
                  <a:close/>
                </a:path>
                <a:path w="5260975" h="5521959">
                  <a:moveTo>
                    <a:pt x="2658529" y="5518772"/>
                  </a:moveTo>
                  <a:lnTo>
                    <a:pt x="2657691" y="5518772"/>
                  </a:lnTo>
                  <a:lnTo>
                    <a:pt x="2657691" y="5517502"/>
                  </a:lnTo>
                  <a:lnTo>
                    <a:pt x="2656624" y="5517502"/>
                  </a:lnTo>
                  <a:lnTo>
                    <a:pt x="2656624" y="5518112"/>
                  </a:lnTo>
                  <a:lnTo>
                    <a:pt x="2656624" y="5520029"/>
                  </a:lnTo>
                  <a:lnTo>
                    <a:pt x="2645194" y="5520042"/>
                  </a:lnTo>
                  <a:lnTo>
                    <a:pt x="2656624" y="5520029"/>
                  </a:lnTo>
                  <a:lnTo>
                    <a:pt x="2656624" y="5518112"/>
                  </a:lnTo>
                  <a:lnTo>
                    <a:pt x="2645194" y="5518112"/>
                  </a:lnTo>
                  <a:lnTo>
                    <a:pt x="2645194" y="5517502"/>
                  </a:lnTo>
                  <a:lnTo>
                    <a:pt x="2645194" y="5506072"/>
                  </a:lnTo>
                  <a:lnTo>
                    <a:pt x="2645041" y="5506072"/>
                  </a:lnTo>
                  <a:lnTo>
                    <a:pt x="2645041" y="5504802"/>
                  </a:lnTo>
                  <a:lnTo>
                    <a:pt x="2641523" y="5504802"/>
                  </a:lnTo>
                  <a:lnTo>
                    <a:pt x="2641523" y="5506072"/>
                  </a:lnTo>
                  <a:lnTo>
                    <a:pt x="2641371" y="5506072"/>
                  </a:lnTo>
                  <a:lnTo>
                    <a:pt x="2641371" y="5517502"/>
                  </a:lnTo>
                  <a:lnTo>
                    <a:pt x="2641371" y="5521312"/>
                  </a:lnTo>
                  <a:lnTo>
                    <a:pt x="2643276" y="5521312"/>
                  </a:lnTo>
                  <a:lnTo>
                    <a:pt x="2656624" y="5521312"/>
                  </a:lnTo>
                  <a:lnTo>
                    <a:pt x="2658529" y="5521312"/>
                  </a:lnTo>
                  <a:lnTo>
                    <a:pt x="2658529" y="5518772"/>
                  </a:lnTo>
                  <a:close/>
                </a:path>
                <a:path w="5260975" h="5521959">
                  <a:moveTo>
                    <a:pt x="2658529" y="622"/>
                  </a:moveTo>
                  <a:lnTo>
                    <a:pt x="2656624" y="622"/>
                  </a:lnTo>
                  <a:lnTo>
                    <a:pt x="2656624" y="1892"/>
                  </a:lnTo>
                  <a:lnTo>
                    <a:pt x="2645194" y="1905"/>
                  </a:lnTo>
                  <a:lnTo>
                    <a:pt x="2656624" y="1892"/>
                  </a:lnTo>
                  <a:lnTo>
                    <a:pt x="2656624" y="622"/>
                  </a:lnTo>
                  <a:lnTo>
                    <a:pt x="2643276" y="622"/>
                  </a:lnTo>
                  <a:lnTo>
                    <a:pt x="2641371" y="622"/>
                  </a:lnTo>
                  <a:lnTo>
                    <a:pt x="2641371" y="4432"/>
                  </a:lnTo>
                  <a:lnTo>
                    <a:pt x="2641371" y="15862"/>
                  </a:lnTo>
                  <a:lnTo>
                    <a:pt x="2641511" y="15862"/>
                  </a:lnTo>
                  <a:lnTo>
                    <a:pt x="2641511" y="17132"/>
                  </a:lnTo>
                  <a:lnTo>
                    <a:pt x="2645054" y="17132"/>
                  </a:lnTo>
                  <a:lnTo>
                    <a:pt x="2645054" y="15862"/>
                  </a:lnTo>
                  <a:lnTo>
                    <a:pt x="2645194" y="15862"/>
                  </a:lnTo>
                  <a:lnTo>
                    <a:pt x="2645194" y="4432"/>
                  </a:lnTo>
                  <a:lnTo>
                    <a:pt x="2645194" y="3810"/>
                  </a:lnTo>
                  <a:lnTo>
                    <a:pt x="2656624" y="3810"/>
                  </a:lnTo>
                  <a:lnTo>
                    <a:pt x="2656624" y="4432"/>
                  </a:lnTo>
                  <a:lnTo>
                    <a:pt x="2657703" y="4432"/>
                  </a:lnTo>
                  <a:lnTo>
                    <a:pt x="2657703" y="3162"/>
                  </a:lnTo>
                  <a:lnTo>
                    <a:pt x="2658529" y="3162"/>
                  </a:lnTo>
                  <a:lnTo>
                    <a:pt x="2658529" y="622"/>
                  </a:lnTo>
                  <a:close/>
                </a:path>
                <a:path w="5260975" h="5521959">
                  <a:moveTo>
                    <a:pt x="5260378" y="5506072"/>
                  </a:moveTo>
                  <a:lnTo>
                    <a:pt x="5260225" y="5506072"/>
                  </a:lnTo>
                  <a:lnTo>
                    <a:pt x="5260225" y="5504802"/>
                  </a:lnTo>
                  <a:lnTo>
                    <a:pt x="5256708" y="5504802"/>
                  </a:lnTo>
                  <a:lnTo>
                    <a:pt x="5256708" y="5506072"/>
                  </a:lnTo>
                  <a:lnTo>
                    <a:pt x="5256555" y="5506072"/>
                  </a:lnTo>
                  <a:lnTo>
                    <a:pt x="5256555" y="5517502"/>
                  </a:lnTo>
                  <a:lnTo>
                    <a:pt x="5245125" y="5517502"/>
                  </a:lnTo>
                  <a:lnTo>
                    <a:pt x="5244058" y="5517502"/>
                  </a:lnTo>
                  <a:lnTo>
                    <a:pt x="5244058" y="5518772"/>
                  </a:lnTo>
                  <a:lnTo>
                    <a:pt x="5243220" y="5518772"/>
                  </a:lnTo>
                  <a:lnTo>
                    <a:pt x="5243220" y="5521312"/>
                  </a:lnTo>
                  <a:lnTo>
                    <a:pt x="5245125" y="5521312"/>
                  </a:lnTo>
                  <a:lnTo>
                    <a:pt x="5258473" y="5521312"/>
                  </a:lnTo>
                  <a:lnTo>
                    <a:pt x="5258473" y="5521934"/>
                  </a:lnTo>
                  <a:lnTo>
                    <a:pt x="5260378" y="5521934"/>
                  </a:lnTo>
                  <a:lnTo>
                    <a:pt x="5260378" y="5518112"/>
                  </a:lnTo>
                  <a:lnTo>
                    <a:pt x="5258473" y="5518112"/>
                  </a:lnTo>
                  <a:lnTo>
                    <a:pt x="5258473" y="5517502"/>
                  </a:lnTo>
                  <a:lnTo>
                    <a:pt x="5260378" y="5517502"/>
                  </a:lnTo>
                  <a:lnTo>
                    <a:pt x="5260378" y="5506072"/>
                  </a:lnTo>
                  <a:close/>
                </a:path>
                <a:path w="5260975" h="5521959">
                  <a:moveTo>
                    <a:pt x="5260378" y="0"/>
                  </a:moveTo>
                  <a:lnTo>
                    <a:pt x="5258473" y="0"/>
                  </a:lnTo>
                  <a:lnTo>
                    <a:pt x="5258473" y="622"/>
                  </a:lnTo>
                  <a:lnTo>
                    <a:pt x="5245125" y="622"/>
                  </a:lnTo>
                  <a:lnTo>
                    <a:pt x="5243220" y="622"/>
                  </a:lnTo>
                  <a:lnTo>
                    <a:pt x="5243220" y="3162"/>
                  </a:lnTo>
                  <a:lnTo>
                    <a:pt x="5244046" y="3162"/>
                  </a:lnTo>
                  <a:lnTo>
                    <a:pt x="5244046" y="4432"/>
                  </a:lnTo>
                  <a:lnTo>
                    <a:pt x="5245125" y="4432"/>
                  </a:lnTo>
                  <a:lnTo>
                    <a:pt x="5256555" y="4432"/>
                  </a:lnTo>
                  <a:lnTo>
                    <a:pt x="5256555" y="15862"/>
                  </a:lnTo>
                  <a:lnTo>
                    <a:pt x="5256695" y="15862"/>
                  </a:lnTo>
                  <a:lnTo>
                    <a:pt x="5256695" y="17132"/>
                  </a:lnTo>
                  <a:lnTo>
                    <a:pt x="5260238" y="17132"/>
                  </a:lnTo>
                  <a:lnTo>
                    <a:pt x="5260238" y="15862"/>
                  </a:lnTo>
                  <a:lnTo>
                    <a:pt x="5260378" y="15862"/>
                  </a:lnTo>
                  <a:lnTo>
                    <a:pt x="5260378" y="4432"/>
                  </a:lnTo>
                  <a:lnTo>
                    <a:pt x="5258473" y="4432"/>
                  </a:lnTo>
                  <a:lnTo>
                    <a:pt x="5258473" y="3810"/>
                  </a:lnTo>
                  <a:lnTo>
                    <a:pt x="5260378" y="3810"/>
                  </a:lnTo>
                  <a:lnTo>
                    <a:pt x="5260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9506471" y="4152911"/>
              <a:ext cx="4445" cy="1638300"/>
            </a:xfrm>
            <a:custGeom>
              <a:avLst/>
              <a:gdLst/>
              <a:ahLst/>
              <a:cxnLst/>
              <a:rect l="l" t="t" r="r" b="b"/>
              <a:pathLst>
                <a:path w="4445" h="1638300">
                  <a:moveTo>
                    <a:pt x="3352" y="1637030"/>
                  </a:moveTo>
                  <a:lnTo>
                    <a:pt x="469" y="1637030"/>
                  </a:lnTo>
                  <a:lnTo>
                    <a:pt x="469" y="1638300"/>
                  </a:lnTo>
                  <a:lnTo>
                    <a:pt x="3352" y="1638300"/>
                  </a:lnTo>
                  <a:lnTo>
                    <a:pt x="3352" y="1637030"/>
                  </a:lnTo>
                  <a:close/>
                </a:path>
                <a:path w="4445" h="1638300">
                  <a:moveTo>
                    <a:pt x="3822" y="1554480"/>
                  </a:moveTo>
                  <a:lnTo>
                    <a:pt x="0" y="1554480"/>
                  </a:lnTo>
                  <a:lnTo>
                    <a:pt x="0" y="1583690"/>
                  </a:lnTo>
                  <a:lnTo>
                    <a:pt x="711" y="1583690"/>
                  </a:lnTo>
                  <a:lnTo>
                    <a:pt x="711" y="1584960"/>
                  </a:lnTo>
                  <a:lnTo>
                    <a:pt x="3111" y="1584960"/>
                  </a:lnTo>
                  <a:lnTo>
                    <a:pt x="3111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638300">
                  <a:moveTo>
                    <a:pt x="3822" y="1501140"/>
                  </a:moveTo>
                  <a:lnTo>
                    <a:pt x="3175" y="1501140"/>
                  </a:lnTo>
                  <a:lnTo>
                    <a:pt x="3175" y="1499870"/>
                  </a:lnTo>
                  <a:lnTo>
                    <a:pt x="647" y="1499870"/>
                  </a:lnTo>
                  <a:lnTo>
                    <a:pt x="647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638300">
                  <a:moveTo>
                    <a:pt x="3822" y="1447800"/>
                  </a:moveTo>
                  <a:lnTo>
                    <a:pt x="3403" y="1447800"/>
                  </a:lnTo>
                  <a:lnTo>
                    <a:pt x="3403" y="1446530"/>
                  </a:lnTo>
                  <a:lnTo>
                    <a:pt x="406" y="1446530"/>
                  </a:lnTo>
                  <a:lnTo>
                    <a:pt x="406" y="1447800"/>
                  </a:lnTo>
                  <a:lnTo>
                    <a:pt x="0" y="1447800"/>
                  </a:lnTo>
                  <a:lnTo>
                    <a:pt x="0" y="1477010"/>
                  </a:lnTo>
                  <a:lnTo>
                    <a:pt x="3822" y="1477010"/>
                  </a:lnTo>
                  <a:lnTo>
                    <a:pt x="3822" y="1447800"/>
                  </a:lnTo>
                  <a:close/>
                </a:path>
                <a:path w="4445" h="1638300">
                  <a:moveTo>
                    <a:pt x="3822" y="1394460"/>
                  </a:moveTo>
                  <a:lnTo>
                    <a:pt x="3644" y="1394460"/>
                  </a:lnTo>
                  <a:lnTo>
                    <a:pt x="3644" y="1393190"/>
                  </a:lnTo>
                  <a:lnTo>
                    <a:pt x="177" y="1393190"/>
                  </a:lnTo>
                  <a:lnTo>
                    <a:pt x="177" y="1394460"/>
                  </a:lnTo>
                  <a:lnTo>
                    <a:pt x="0" y="1394460"/>
                  </a:lnTo>
                  <a:lnTo>
                    <a:pt x="0" y="1422400"/>
                  </a:lnTo>
                  <a:lnTo>
                    <a:pt x="139" y="1422400"/>
                  </a:lnTo>
                  <a:lnTo>
                    <a:pt x="139" y="1423670"/>
                  </a:lnTo>
                  <a:lnTo>
                    <a:pt x="3683" y="1423670"/>
                  </a:lnTo>
                  <a:lnTo>
                    <a:pt x="3683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5" h="1638300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368" y="1369060"/>
                  </a:lnTo>
                  <a:lnTo>
                    <a:pt x="368" y="1370330"/>
                  </a:lnTo>
                  <a:lnTo>
                    <a:pt x="3441" y="1370330"/>
                  </a:lnTo>
                  <a:lnTo>
                    <a:pt x="3441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638300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609" y="1315720"/>
                  </a:lnTo>
                  <a:lnTo>
                    <a:pt x="609" y="1316990"/>
                  </a:lnTo>
                  <a:lnTo>
                    <a:pt x="3213" y="1316990"/>
                  </a:lnTo>
                  <a:lnTo>
                    <a:pt x="3213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638300">
                  <a:moveTo>
                    <a:pt x="3822" y="1233170"/>
                  </a:moveTo>
                  <a:lnTo>
                    <a:pt x="3073" y="1233170"/>
                  </a:lnTo>
                  <a:lnTo>
                    <a:pt x="3073" y="1231900"/>
                  </a:lnTo>
                  <a:lnTo>
                    <a:pt x="749" y="1231900"/>
                  </a:lnTo>
                  <a:lnTo>
                    <a:pt x="749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838" y="1262380"/>
                  </a:lnTo>
                  <a:lnTo>
                    <a:pt x="838" y="1263650"/>
                  </a:lnTo>
                  <a:lnTo>
                    <a:pt x="2984" y="1263650"/>
                  </a:lnTo>
                  <a:lnTo>
                    <a:pt x="2984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638300">
                  <a:moveTo>
                    <a:pt x="3822" y="1179830"/>
                  </a:moveTo>
                  <a:lnTo>
                    <a:pt x="3314" y="1179830"/>
                  </a:lnTo>
                  <a:lnTo>
                    <a:pt x="3314" y="1178560"/>
                  </a:lnTo>
                  <a:lnTo>
                    <a:pt x="508" y="1178560"/>
                  </a:lnTo>
                  <a:lnTo>
                    <a:pt x="508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638300">
                  <a:moveTo>
                    <a:pt x="3822" y="1126490"/>
                  </a:moveTo>
                  <a:lnTo>
                    <a:pt x="3543" y="1126490"/>
                  </a:lnTo>
                  <a:lnTo>
                    <a:pt x="3543" y="1125220"/>
                  </a:lnTo>
                  <a:lnTo>
                    <a:pt x="279" y="1125220"/>
                  </a:lnTo>
                  <a:lnTo>
                    <a:pt x="279" y="1126490"/>
                  </a:lnTo>
                  <a:lnTo>
                    <a:pt x="0" y="1126490"/>
                  </a:lnTo>
                  <a:lnTo>
                    <a:pt x="0" y="1154430"/>
                  </a:lnTo>
                  <a:lnTo>
                    <a:pt x="38" y="1155700"/>
                  </a:lnTo>
                  <a:lnTo>
                    <a:pt x="3784" y="1155700"/>
                  </a:lnTo>
                  <a:lnTo>
                    <a:pt x="3784" y="1154430"/>
                  </a:lnTo>
                  <a:lnTo>
                    <a:pt x="3822" y="1126490"/>
                  </a:lnTo>
                  <a:close/>
                </a:path>
                <a:path w="4445" h="1638300">
                  <a:moveTo>
                    <a:pt x="3822" y="1073150"/>
                  </a:moveTo>
                  <a:lnTo>
                    <a:pt x="3771" y="1071880"/>
                  </a:lnTo>
                  <a:lnTo>
                    <a:pt x="38" y="1071880"/>
                  </a:lnTo>
                  <a:lnTo>
                    <a:pt x="38" y="1073150"/>
                  </a:lnTo>
                  <a:lnTo>
                    <a:pt x="0" y="1101090"/>
                  </a:lnTo>
                  <a:lnTo>
                    <a:pt x="266" y="1101090"/>
                  </a:lnTo>
                  <a:lnTo>
                    <a:pt x="266" y="1102360"/>
                  </a:lnTo>
                  <a:lnTo>
                    <a:pt x="3543" y="1102360"/>
                  </a:lnTo>
                  <a:lnTo>
                    <a:pt x="3543" y="1101090"/>
                  </a:lnTo>
                  <a:lnTo>
                    <a:pt x="3822" y="1101090"/>
                  </a:lnTo>
                  <a:lnTo>
                    <a:pt x="3822" y="1073150"/>
                  </a:lnTo>
                  <a:close/>
                </a:path>
                <a:path w="4445" h="163830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508" y="1047750"/>
                  </a:lnTo>
                  <a:lnTo>
                    <a:pt x="508" y="1049020"/>
                  </a:lnTo>
                  <a:lnTo>
                    <a:pt x="3314" y="1049020"/>
                  </a:lnTo>
                  <a:lnTo>
                    <a:pt x="3314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638300">
                  <a:moveTo>
                    <a:pt x="3822" y="965200"/>
                  </a:moveTo>
                  <a:lnTo>
                    <a:pt x="2971" y="965200"/>
                  </a:lnTo>
                  <a:lnTo>
                    <a:pt x="2971" y="963930"/>
                  </a:lnTo>
                  <a:lnTo>
                    <a:pt x="838" y="963930"/>
                  </a:lnTo>
                  <a:lnTo>
                    <a:pt x="838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736" y="994410"/>
                  </a:lnTo>
                  <a:lnTo>
                    <a:pt x="736" y="995680"/>
                  </a:lnTo>
                  <a:lnTo>
                    <a:pt x="3073" y="995680"/>
                  </a:lnTo>
                  <a:lnTo>
                    <a:pt x="3073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638300">
                  <a:moveTo>
                    <a:pt x="3822" y="911860"/>
                  </a:moveTo>
                  <a:lnTo>
                    <a:pt x="3213" y="911860"/>
                  </a:lnTo>
                  <a:lnTo>
                    <a:pt x="3213" y="910590"/>
                  </a:lnTo>
                  <a:lnTo>
                    <a:pt x="609" y="910590"/>
                  </a:lnTo>
                  <a:lnTo>
                    <a:pt x="609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638300">
                  <a:moveTo>
                    <a:pt x="3822" y="858520"/>
                  </a:moveTo>
                  <a:lnTo>
                    <a:pt x="3441" y="858520"/>
                  </a:lnTo>
                  <a:lnTo>
                    <a:pt x="3441" y="857250"/>
                  </a:lnTo>
                  <a:lnTo>
                    <a:pt x="381" y="857250"/>
                  </a:lnTo>
                  <a:lnTo>
                    <a:pt x="381" y="858520"/>
                  </a:lnTo>
                  <a:lnTo>
                    <a:pt x="0" y="858520"/>
                  </a:lnTo>
                  <a:lnTo>
                    <a:pt x="0" y="887730"/>
                  </a:lnTo>
                  <a:lnTo>
                    <a:pt x="3822" y="887730"/>
                  </a:lnTo>
                  <a:lnTo>
                    <a:pt x="3822" y="858520"/>
                  </a:lnTo>
                  <a:close/>
                </a:path>
                <a:path w="4445" h="1638300">
                  <a:moveTo>
                    <a:pt x="3822" y="805180"/>
                  </a:moveTo>
                  <a:lnTo>
                    <a:pt x="3683" y="805180"/>
                  </a:lnTo>
                  <a:lnTo>
                    <a:pt x="3683" y="803910"/>
                  </a:lnTo>
                  <a:lnTo>
                    <a:pt x="139" y="803910"/>
                  </a:lnTo>
                  <a:lnTo>
                    <a:pt x="139" y="805180"/>
                  </a:lnTo>
                  <a:lnTo>
                    <a:pt x="0" y="805180"/>
                  </a:lnTo>
                  <a:lnTo>
                    <a:pt x="0" y="833120"/>
                  </a:lnTo>
                  <a:lnTo>
                    <a:pt x="165" y="833120"/>
                  </a:lnTo>
                  <a:lnTo>
                    <a:pt x="165" y="834390"/>
                  </a:lnTo>
                  <a:lnTo>
                    <a:pt x="3644" y="834390"/>
                  </a:lnTo>
                  <a:lnTo>
                    <a:pt x="3644" y="833120"/>
                  </a:lnTo>
                  <a:lnTo>
                    <a:pt x="3822" y="833120"/>
                  </a:lnTo>
                  <a:lnTo>
                    <a:pt x="3822" y="805180"/>
                  </a:lnTo>
                  <a:close/>
                </a:path>
                <a:path w="4445" h="1638300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406" y="779780"/>
                  </a:lnTo>
                  <a:lnTo>
                    <a:pt x="406" y="781050"/>
                  </a:lnTo>
                  <a:lnTo>
                    <a:pt x="3416" y="781050"/>
                  </a:lnTo>
                  <a:lnTo>
                    <a:pt x="3416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638300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635" y="726440"/>
                  </a:lnTo>
                  <a:lnTo>
                    <a:pt x="635" y="727710"/>
                  </a:lnTo>
                  <a:lnTo>
                    <a:pt x="3175" y="727710"/>
                  </a:lnTo>
                  <a:lnTo>
                    <a:pt x="3175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638300">
                  <a:moveTo>
                    <a:pt x="3822" y="643890"/>
                  </a:moveTo>
                  <a:lnTo>
                    <a:pt x="3111" y="643890"/>
                  </a:lnTo>
                  <a:lnTo>
                    <a:pt x="3111" y="642620"/>
                  </a:lnTo>
                  <a:lnTo>
                    <a:pt x="711" y="642620"/>
                  </a:lnTo>
                  <a:lnTo>
                    <a:pt x="711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638300">
                  <a:moveTo>
                    <a:pt x="3822" y="590550"/>
                  </a:moveTo>
                  <a:lnTo>
                    <a:pt x="3340" y="590550"/>
                  </a:lnTo>
                  <a:lnTo>
                    <a:pt x="3340" y="589280"/>
                  </a:lnTo>
                  <a:lnTo>
                    <a:pt x="469" y="589280"/>
                  </a:lnTo>
                  <a:lnTo>
                    <a:pt x="469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638300">
                  <a:moveTo>
                    <a:pt x="3822" y="537210"/>
                  </a:moveTo>
                  <a:lnTo>
                    <a:pt x="3581" y="537210"/>
                  </a:lnTo>
                  <a:lnTo>
                    <a:pt x="3581" y="535940"/>
                  </a:lnTo>
                  <a:lnTo>
                    <a:pt x="241" y="535940"/>
                  </a:lnTo>
                  <a:lnTo>
                    <a:pt x="241" y="537210"/>
                  </a:lnTo>
                  <a:lnTo>
                    <a:pt x="0" y="537210"/>
                  </a:lnTo>
                  <a:lnTo>
                    <a:pt x="0" y="565150"/>
                  </a:lnTo>
                  <a:lnTo>
                    <a:pt x="76" y="566420"/>
                  </a:lnTo>
                  <a:lnTo>
                    <a:pt x="3746" y="566420"/>
                  </a:lnTo>
                  <a:lnTo>
                    <a:pt x="3746" y="565150"/>
                  </a:lnTo>
                  <a:lnTo>
                    <a:pt x="3822" y="537210"/>
                  </a:lnTo>
                  <a:close/>
                </a:path>
                <a:path w="4445" h="1638300">
                  <a:moveTo>
                    <a:pt x="3822" y="483870"/>
                  </a:moveTo>
                  <a:lnTo>
                    <a:pt x="3810" y="482600"/>
                  </a:lnTo>
                  <a:lnTo>
                    <a:pt x="12" y="482600"/>
                  </a:lnTo>
                  <a:lnTo>
                    <a:pt x="12" y="483870"/>
                  </a:lnTo>
                  <a:lnTo>
                    <a:pt x="0" y="511810"/>
                  </a:lnTo>
                  <a:lnTo>
                    <a:pt x="304" y="511810"/>
                  </a:lnTo>
                  <a:lnTo>
                    <a:pt x="304" y="513080"/>
                  </a:lnTo>
                  <a:lnTo>
                    <a:pt x="3517" y="513080"/>
                  </a:lnTo>
                  <a:lnTo>
                    <a:pt x="3517" y="511810"/>
                  </a:lnTo>
                  <a:lnTo>
                    <a:pt x="3822" y="511810"/>
                  </a:lnTo>
                  <a:lnTo>
                    <a:pt x="3822" y="483870"/>
                  </a:lnTo>
                  <a:close/>
                </a:path>
                <a:path w="4445" h="163830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533" y="458470"/>
                  </a:lnTo>
                  <a:lnTo>
                    <a:pt x="533" y="459740"/>
                  </a:lnTo>
                  <a:lnTo>
                    <a:pt x="3276" y="459740"/>
                  </a:lnTo>
                  <a:lnTo>
                    <a:pt x="3276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638300">
                  <a:moveTo>
                    <a:pt x="3822" y="375920"/>
                  </a:moveTo>
                  <a:lnTo>
                    <a:pt x="3009" y="375920"/>
                  </a:lnTo>
                  <a:lnTo>
                    <a:pt x="3009" y="374650"/>
                  </a:lnTo>
                  <a:lnTo>
                    <a:pt x="812" y="374650"/>
                  </a:lnTo>
                  <a:lnTo>
                    <a:pt x="812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774" y="405130"/>
                  </a:lnTo>
                  <a:lnTo>
                    <a:pt x="774" y="406400"/>
                  </a:lnTo>
                  <a:lnTo>
                    <a:pt x="3048" y="406400"/>
                  </a:lnTo>
                  <a:lnTo>
                    <a:pt x="3048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638300">
                  <a:moveTo>
                    <a:pt x="3822" y="322580"/>
                  </a:moveTo>
                  <a:lnTo>
                    <a:pt x="3238" y="322580"/>
                  </a:lnTo>
                  <a:lnTo>
                    <a:pt x="3238" y="321310"/>
                  </a:lnTo>
                  <a:lnTo>
                    <a:pt x="571" y="321310"/>
                  </a:lnTo>
                  <a:lnTo>
                    <a:pt x="571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638300">
                  <a:moveTo>
                    <a:pt x="3822" y="269240"/>
                  </a:moveTo>
                  <a:lnTo>
                    <a:pt x="3479" y="269240"/>
                  </a:lnTo>
                  <a:lnTo>
                    <a:pt x="3479" y="267970"/>
                  </a:lnTo>
                  <a:lnTo>
                    <a:pt x="342" y="267970"/>
                  </a:lnTo>
                  <a:lnTo>
                    <a:pt x="342" y="269240"/>
                  </a:lnTo>
                  <a:lnTo>
                    <a:pt x="0" y="269240"/>
                  </a:lnTo>
                  <a:lnTo>
                    <a:pt x="0" y="298450"/>
                  </a:lnTo>
                  <a:lnTo>
                    <a:pt x="3822" y="298450"/>
                  </a:lnTo>
                  <a:lnTo>
                    <a:pt x="3822" y="269240"/>
                  </a:lnTo>
                  <a:close/>
                </a:path>
                <a:path w="4445" h="1638300">
                  <a:moveTo>
                    <a:pt x="3822" y="215900"/>
                  </a:moveTo>
                  <a:lnTo>
                    <a:pt x="3708" y="214630"/>
                  </a:lnTo>
                  <a:lnTo>
                    <a:pt x="101" y="214630"/>
                  </a:lnTo>
                  <a:lnTo>
                    <a:pt x="101" y="215900"/>
                  </a:lnTo>
                  <a:lnTo>
                    <a:pt x="0" y="243840"/>
                  </a:lnTo>
                  <a:lnTo>
                    <a:pt x="203" y="243840"/>
                  </a:lnTo>
                  <a:lnTo>
                    <a:pt x="203" y="245110"/>
                  </a:lnTo>
                  <a:lnTo>
                    <a:pt x="3619" y="245110"/>
                  </a:lnTo>
                  <a:lnTo>
                    <a:pt x="3619" y="243840"/>
                  </a:lnTo>
                  <a:lnTo>
                    <a:pt x="3822" y="243840"/>
                  </a:lnTo>
                  <a:lnTo>
                    <a:pt x="3822" y="215900"/>
                  </a:lnTo>
                  <a:close/>
                </a:path>
                <a:path w="4445" h="163830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444" y="190500"/>
                  </a:lnTo>
                  <a:lnTo>
                    <a:pt x="444" y="191770"/>
                  </a:lnTo>
                  <a:lnTo>
                    <a:pt x="3378" y="191770"/>
                  </a:lnTo>
                  <a:lnTo>
                    <a:pt x="3378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638300">
                  <a:moveTo>
                    <a:pt x="3822" y="107950"/>
                  </a:moveTo>
                  <a:lnTo>
                    <a:pt x="0" y="107950"/>
                  </a:lnTo>
                  <a:lnTo>
                    <a:pt x="0" y="137160"/>
                  </a:lnTo>
                  <a:lnTo>
                    <a:pt x="673" y="137160"/>
                  </a:lnTo>
                  <a:lnTo>
                    <a:pt x="673" y="138430"/>
                  </a:lnTo>
                  <a:lnTo>
                    <a:pt x="3149" y="138430"/>
                  </a:lnTo>
                  <a:lnTo>
                    <a:pt x="3149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638300">
                  <a:moveTo>
                    <a:pt x="3822" y="54610"/>
                  </a:moveTo>
                  <a:lnTo>
                    <a:pt x="3136" y="54610"/>
                  </a:lnTo>
                  <a:lnTo>
                    <a:pt x="3136" y="53340"/>
                  </a:lnTo>
                  <a:lnTo>
                    <a:pt x="673" y="53340"/>
                  </a:lnTo>
                  <a:lnTo>
                    <a:pt x="673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4445" h="1638300">
                  <a:moveTo>
                    <a:pt x="3822" y="1270"/>
                  </a:moveTo>
                  <a:lnTo>
                    <a:pt x="3378" y="1270"/>
                  </a:lnTo>
                  <a:lnTo>
                    <a:pt x="3378" y="0"/>
                  </a:lnTo>
                  <a:lnTo>
                    <a:pt x="444" y="0"/>
                  </a:lnTo>
                  <a:lnTo>
                    <a:pt x="444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3822" y="3048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506471" y="5760731"/>
              <a:ext cx="4445" cy="1583690"/>
            </a:xfrm>
            <a:custGeom>
              <a:avLst/>
              <a:gdLst/>
              <a:ahLst/>
              <a:cxnLst/>
              <a:rect l="l" t="t" r="r" b="b"/>
              <a:pathLst>
                <a:path w="4445" h="1583690">
                  <a:moveTo>
                    <a:pt x="3822" y="1554480"/>
                  </a:moveTo>
                  <a:lnTo>
                    <a:pt x="0" y="1554480"/>
                  </a:lnTo>
                  <a:lnTo>
                    <a:pt x="0" y="1582420"/>
                  </a:lnTo>
                  <a:lnTo>
                    <a:pt x="38" y="1583690"/>
                  </a:lnTo>
                  <a:lnTo>
                    <a:pt x="3784" y="1583690"/>
                  </a:lnTo>
                  <a:lnTo>
                    <a:pt x="3784" y="1582420"/>
                  </a:lnTo>
                  <a:lnTo>
                    <a:pt x="3822" y="1554480"/>
                  </a:lnTo>
                  <a:close/>
                </a:path>
                <a:path w="4445" h="1583690">
                  <a:moveTo>
                    <a:pt x="3822" y="1501140"/>
                  </a:moveTo>
                  <a:lnTo>
                    <a:pt x="3771" y="1499870"/>
                  </a:lnTo>
                  <a:lnTo>
                    <a:pt x="38" y="1499870"/>
                  </a:lnTo>
                  <a:lnTo>
                    <a:pt x="38" y="1501140"/>
                  </a:lnTo>
                  <a:lnTo>
                    <a:pt x="0" y="1529080"/>
                  </a:lnTo>
                  <a:lnTo>
                    <a:pt x="266" y="1529080"/>
                  </a:lnTo>
                  <a:lnTo>
                    <a:pt x="266" y="1530350"/>
                  </a:lnTo>
                  <a:lnTo>
                    <a:pt x="3543" y="1530350"/>
                  </a:lnTo>
                  <a:lnTo>
                    <a:pt x="3543" y="1529080"/>
                  </a:lnTo>
                  <a:lnTo>
                    <a:pt x="3822" y="1529080"/>
                  </a:lnTo>
                  <a:lnTo>
                    <a:pt x="3822" y="1501140"/>
                  </a:lnTo>
                  <a:close/>
                </a:path>
                <a:path w="4445" h="1583690">
                  <a:moveTo>
                    <a:pt x="3822" y="1446530"/>
                  </a:moveTo>
                  <a:lnTo>
                    <a:pt x="0" y="1446530"/>
                  </a:lnTo>
                  <a:lnTo>
                    <a:pt x="0" y="1475740"/>
                  </a:lnTo>
                  <a:lnTo>
                    <a:pt x="508" y="1475740"/>
                  </a:lnTo>
                  <a:lnTo>
                    <a:pt x="508" y="1477010"/>
                  </a:lnTo>
                  <a:lnTo>
                    <a:pt x="3314" y="1477010"/>
                  </a:lnTo>
                  <a:lnTo>
                    <a:pt x="3314" y="1475740"/>
                  </a:lnTo>
                  <a:lnTo>
                    <a:pt x="3822" y="1475740"/>
                  </a:lnTo>
                  <a:lnTo>
                    <a:pt x="3822" y="1446530"/>
                  </a:lnTo>
                  <a:close/>
                </a:path>
                <a:path w="4445" h="1583690">
                  <a:moveTo>
                    <a:pt x="3822" y="1393190"/>
                  </a:moveTo>
                  <a:lnTo>
                    <a:pt x="2971" y="1393190"/>
                  </a:lnTo>
                  <a:lnTo>
                    <a:pt x="2971" y="1391920"/>
                  </a:lnTo>
                  <a:lnTo>
                    <a:pt x="838" y="1391920"/>
                  </a:lnTo>
                  <a:lnTo>
                    <a:pt x="838" y="1393190"/>
                  </a:lnTo>
                  <a:lnTo>
                    <a:pt x="0" y="1393190"/>
                  </a:lnTo>
                  <a:lnTo>
                    <a:pt x="0" y="1422400"/>
                  </a:lnTo>
                  <a:lnTo>
                    <a:pt x="736" y="1422400"/>
                  </a:lnTo>
                  <a:lnTo>
                    <a:pt x="736" y="1423670"/>
                  </a:lnTo>
                  <a:lnTo>
                    <a:pt x="3086" y="1423670"/>
                  </a:lnTo>
                  <a:lnTo>
                    <a:pt x="3086" y="1422400"/>
                  </a:lnTo>
                  <a:lnTo>
                    <a:pt x="3822" y="1422400"/>
                  </a:lnTo>
                  <a:lnTo>
                    <a:pt x="3822" y="1393190"/>
                  </a:lnTo>
                  <a:close/>
                </a:path>
                <a:path w="4445" h="1583690">
                  <a:moveTo>
                    <a:pt x="3822" y="1339850"/>
                  </a:moveTo>
                  <a:lnTo>
                    <a:pt x="3213" y="1339850"/>
                  </a:lnTo>
                  <a:lnTo>
                    <a:pt x="3213" y="1338580"/>
                  </a:lnTo>
                  <a:lnTo>
                    <a:pt x="609" y="1338580"/>
                  </a:lnTo>
                  <a:lnTo>
                    <a:pt x="609" y="1339850"/>
                  </a:lnTo>
                  <a:lnTo>
                    <a:pt x="0" y="1339850"/>
                  </a:lnTo>
                  <a:lnTo>
                    <a:pt x="0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583690">
                  <a:moveTo>
                    <a:pt x="3822" y="1286510"/>
                  </a:moveTo>
                  <a:lnTo>
                    <a:pt x="3441" y="1286510"/>
                  </a:lnTo>
                  <a:lnTo>
                    <a:pt x="3441" y="1285240"/>
                  </a:lnTo>
                  <a:lnTo>
                    <a:pt x="381" y="1285240"/>
                  </a:lnTo>
                  <a:lnTo>
                    <a:pt x="381" y="1286510"/>
                  </a:lnTo>
                  <a:lnTo>
                    <a:pt x="0" y="1286510"/>
                  </a:lnTo>
                  <a:lnTo>
                    <a:pt x="0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583690">
                  <a:moveTo>
                    <a:pt x="3822" y="1233170"/>
                  </a:moveTo>
                  <a:lnTo>
                    <a:pt x="3670" y="1233170"/>
                  </a:lnTo>
                  <a:lnTo>
                    <a:pt x="3670" y="1231900"/>
                  </a:lnTo>
                  <a:lnTo>
                    <a:pt x="139" y="1231900"/>
                  </a:lnTo>
                  <a:lnTo>
                    <a:pt x="139" y="1233170"/>
                  </a:lnTo>
                  <a:lnTo>
                    <a:pt x="0" y="1233170"/>
                  </a:lnTo>
                  <a:lnTo>
                    <a:pt x="0" y="1261110"/>
                  </a:lnTo>
                  <a:lnTo>
                    <a:pt x="165" y="1261110"/>
                  </a:lnTo>
                  <a:lnTo>
                    <a:pt x="165" y="1262380"/>
                  </a:lnTo>
                  <a:lnTo>
                    <a:pt x="3644" y="1262380"/>
                  </a:lnTo>
                  <a:lnTo>
                    <a:pt x="3644" y="1261110"/>
                  </a:lnTo>
                  <a:lnTo>
                    <a:pt x="3822" y="1261110"/>
                  </a:lnTo>
                  <a:lnTo>
                    <a:pt x="3822" y="1233170"/>
                  </a:lnTo>
                  <a:close/>
                </a:path>
                <a:path w="4445" h="1583690">
                  <a:moveTo>
                    <a:pt x="3822" y="1178560"/>
                  </a:moveTo>
                  <a:lnTo>
                    <a:pt x="0" y="1178560"/>
                  </a:lnTo>
                  <a:lnTo>
                    <a:pt x="0" y="1207770"/>
                  </a:lnTo>
                  <a:lnTo>
                    <a:pt x="406" y="1207770"/>
                  </a:lnTo>
                  <a:lnTo>
                    <a:pt x="406" y="1209040"/>
                  </a:lnTo>
                  <a:lnTo>
                    <a:pt x="3416" y="1209040"/>
                  </a:lnTo>
                  <a:lnTo>
                    <a:pt x="3416" y="1207770"/>
                  </a:lnTo>
                  <a:lnTo>
                    <a:pt x="3822" y="1207770"/>
                  </a:lnTo>
                  <a:lnTo>
                    <a:pt x="3822" y="1178560"/>
                  </a:lnTo>
                  <a:close/>
                </a:path>
                <a:path w="4445" h="1583690">
                  <a:moveTo>
                    <a:pt x="3822" y="1125220"/>
                  </a:moveTo>
                  <a:lnTo>
                    <a:pt x="0" y="1125220"/>
                  </a:lnTo>
                  <a:lnTo>
                    <a:pt x="0" y="1154430"/>
                  </a:lnTo>
                  <a:lnTo>
                    <a:pt x="635" y="1154430"/>
                  </a:lnTo>
                  <a:lnTo>
                    <a:pt x="635" y="1155700"/>
                  </a:lnTo>
                  <a:lnTo>
                    <a:pt x="3175" y="1155700"/>
                  </a:lnTo>
                  <a:lnTo>
                    <a:pt x="3175" y="1154430"/>
                  </a:lnTo>
                  <a:lnTo>
                    <a:pt x="3822" y="1154430"/>
                  </a:lnTo>
                  <a:lnTo>
                    <a:pt x="3822" y="1125220"/>
                  </a:lnTo>
                  <a:close/>
                </a:path>
                <a:path w="4445" h="1583690">
                  <a:moveTo>
                    <a:pt x="3822" y="1071880"/>
                  </a:moveTo>
                  <a:lnTo>
                    <a:pt x="3111" y="1071880"/>
                  </a:lnTo>
                  <a:lnTo>
                    <a:pt x="3111" y="1070610"/>
                  </a:lnTo>
                  <a:lnTo>
                    <a:pt x="711" y="1070610"/>
                  </a:lnTo>
                  <a:lnTo>
                    <a:pt x="711" y="1071880"/>
                  </a:lnTo>
                  <a:lnTo>
                    <a:pt x="0" y="1071880"/>
                  </a:lnTo>
                  <a:lnTo>
                    <a:pt x="0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583690">
                  <a:moveTo>
                    <a:pt x="3822" y="1018540"/>
                  </a:moveTo>
                  <a:lnTo>
                    <a:pt x="3340" y="1018540"/>
                  </a:lnTo>
                  <a:lnTo>
                    <a:pt x="3340" y="1017270"/>
                  </a:lnTo>
                  <a:lnTo>
                    <a:pt x="469" y="1017270"/>
                  </a:lnTo>
                  <a:lnTo>
                    <a:pt x="469" y="1018540"/>
                  </a:lnTo>
                  <a:lnTo>
                    <a:pt x="0" y="1018540"/>
                  </a:lnTo>
                  <a:lnTo>
                    <a:pt x="0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583690">
                  <a:moveTo>
                    <a:pt x="3822" y="965200"/>
                  </a:moveTo>
                  <a:lnTo>
                    <a:pt x="3581" y="965200"/>
                  </a:lnTo>
                  <a:lnTo>
                    <a:pt x="3581" y="963930"/>
                  </a:lnTo>
                  <a:lnTo>
                    <a:pt x="241" y="963930"/>
                  </a:lnTo>
                  <a:lnTo>
                    <a:pt x="241" y="965200"/>
                  </a:lnTo>
                  <a:lnTo>
                    <a:pt x="0" y="965200"/>
                  </a:lnTo>
                  <a:lnTo>
                    <a:pt x="0" y="993140"/>
                  </a:lnTo>
                  <a:lnTo>
                    <a:pt x="63" y="994410"/>
                  </a:lnTo>
                  <a:lnTo>
                    <a:pt x="3746" y="994410"/>
                  </a:lnTo>
                  <a:lnTo>
                    <a:pt x="3746" y="993140"/>
                  </a:lnTo>
                  <a:lnTo>
                    <a:pt x="3822" y="965200"/>
                  </a:lnTo>
                  <a:close/>
                </a:path>
                <a:path w="4445" h="1583690">
                  <a:moveTo>
                    <a:pt x="3822" y="911860"/>
                  </a:moveTo>
                  <a:lnTo>
                    <a:pt x="3810" y="910590"/>
                  </a:lnTo>
                  <a:lnTo>
                    <a:pt x="12" y="910590"/>
                  </a:lnTo>
                  <a:lnTo>
                    <a:pt x="12" y="911860"/>
                  </a:lnTo>
                  <a:lnTo>
                    <a:pt x="0" y="939800"/>
                  </a:lnTo>
                  <a:lnTo>
                    <a:pt x="304" y="939800"/>
                  </a:lnTo>
                  <a:lnTo>
                    <a:pt x="304" y="941070"/>
                  </a:lnTo>
                  <a:lnTo>
                    <a:pt x="3517" y="941070"/>
                  </a:lnTo>
                  <a:lnTo>
                    <a:pt x="3517" y="939800"/>
                  </a:lnTo>
                  <a:lnTo>
                    <a:pt x="3822" y="939800"/>
                  </a:lnTo>
                  <a:lnTo>
                    <a:pt x="3822" y="911860"/>
                  </a:lnTo>
                  <a:close/>
                </a:path>
                <a:path w="4445" h="1583690">
                  <a:moveTo>
                    <a:pt x="3822" y="857250"/>
                  </a:moveTo>
                  <a:lnTo>
                    <a:pt x="0" y="857250"/>
                  </a:lnTo>
                  <a:lnTo>
                    <a:pt x="0" y="886460"/>
                  </a:lnTo>
                  <a:lnTo>
                    <a:pt x="533" y="886460"/>
                  </a:lnTo>
                  <a:lnTo>
                    <a:pt x="533" y="887730"/>
                  </a:lnTo>
                  <a:lnTo>
                    <a:pt x="3276" y="887730"/>
                  </a:lnTo>
                  <a:lnTo>
                    <a:pt x="3276" y="886460"/>
                  </a:lnTo>
                  <a:lnTo>
                    <a:pt x="3822" y="886460"/>
                  </a:lnTo>
                  <a:lnTo>
                    <a:pt x="3822" y="857250"/>
                  </a:lnTo>
                  <a:close/>
                </a:path>
                <a:path w="4445" h="1583690">
                  <a:moveTo>
                    <a:pt x="3822" y="803910"/>
                  </a:moveTo>
                  <a:lnTo>
                    <a:pt x="3009" y="803910"/>
                  </a:lnTo>
                  <a:lnTo>
                    <a:pt x="3009" y="802640"/>
                  </a:lnTo>
                  <a:lnTo>
                    <a:pt x="812" y="802640"/>
                  </a:lnTo>
                  <a:lnTo>
                    <a:pt x="812" y="803910"/>
                  </a:lnTo>
                  <a:lnTo>
                    <a:pt x="0" y="803910"/>
                  </a:lnTo>
                  <a:lnTo>
                    <a:pt x="0" y="833120"/>
                  </a:lnTo>
                  <a:lnTo>
                    <a:pt x="774" y="833120"/>
                  </a:lnTo>
                  <a:lnTo>
                    <a:pt x="774" y="834390"/>
                  </a:lnTo>
                  <a:lnTo>
                    <a:pt x="3048" y="834390"/>
                  </a:lnTo>
                  <a:lnTo>
                    <a:pt x="3048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4445" h="1583690">
                  <a:moveTo>
                    <a:pt x="3822" y="750570"/>
                  </a:moveTo>
                  <a:lnTo>
                    <a:pt x="3238" y="750570"/>
                  </a:lnTo>
                  <a:lnTo>
                    <a:pt x="3238" y="749300"/>
                  </a:lnTo>
                  <a:lnTo>
                    <a:pt x="571" y="749300"/>
                  </a:lnTo>
                  <a:lnTo>
                    <a:pt x="571" y="750570"/>
                  </a:lnTo>
                  <a:lnTo>
                    <a:pt x="0" y="750570"/>
                  </a:lnTo>
                  <a:lnTo>
                    <a:pt x="0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583690">
                  <a:moveTo>
                    <a:pt x="3822" y="697230"/>
                  </a:moveTo>
                  <a:lnTo>
                    <a:pt x="3479" y="697230"/>
                  </a:lnTo>
                  <a:lnTo>
                    <a:pt x="3479" y="695960"/>
                  </a:lnTo>
                  <a:lnTo>
                    <a:pt x="342" y="695960"/>
                  </a:lnTo>
                  <a:lnTo>
                    <a:pt x="342" y="697230"/>
                  </a:lnTo>
                  <a:lnTo>
                    <a:pt x="0" y="697230"/>
                  </a:lnTo>
                  <a:lnTo>
                    <a:pt x="0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583690">
                  <a:moveTo>
                    <a:pt x="3822" y="643890"/>
                  </a:moveTo>
                  <a:lnTo>
                    <a:pt x="3708" y="642620"/>
                  </a:lnTo>
                  <a:lnTo>
                    <a:pt x="114" y="642620"/>
                  </a:lnTo>
                  <a:lnTo>
                    <a:pt x="114" y="643890"/>
                  </a:lnTo>
                  <a:lnTo>
                    <a:pt x="0" y="671830"/>
                  </a:lnTo>
                  <a:lnTo>
                    <a:pt x="203" y="671830"/>
                  </a:lnTo>
                  <a:lnTo>
                    <a:pt x="203" y="673100"/>
                  </a:lnTo>
                  <a:lnTo>
                    <a:pt x="3619" y="673100"/>
                  </a:lnTo>
                  <a:lnTo>
                    <a:pt x="3619" y="671830"/>
                  </a:lnTo>
                  <a:lnTo>
                    <a:pt x="3822" y="671830"/>
                  </a:lnTo>
                  <a:lnTo>
                    <a:pt x="3822" y="643890"/>
                  </a:lnTo>
                  <a:close/>
                </a:path>
                <a:path w="4445" h="1583690">
                  <a:moveTo>
                    <a:pt x="3822" y="589280"/>
                  </a:moveTo>
                  <a:lnTo>
                    <a:pt x="0" y="589280"/>
                  </a:lnTo>
                  <a:lnTo>
                    <a:pt x="0" y="618490"/>
                  </a:lnTo>
                  <a:lnTo>
                    <a:pt x="431" y="618490"/>
                  </a:lnTo>
                  <a:lnTo>
                    <a:pt x="431" y="619760"/>
                  </a:lnTo>
                  <a:lnTo>
                    <a:pt x="3378" y="619760"/>
                  </a:lnTo>
                  <a:lnTo>
                    <a:pt x="3378" y="618490"/>
                  </a:lnTo>
                  <a:lnTo>
                    <a:pt x="3822" y="618490"/>
                  </a:lnTo>
                  <a:lnTo>
                    <a:pt x="3822" y="589280"/>
                  </a:lnTo>
                  <a:close/>
                </a:path>
                <a:path w="4445" h="1583690">
                  <a:moveTo>
                    <a:pt x="3822" y="535940"/>
                  </a:moveTo>
                  <a:lnTo>
                    <a:pt x="0" y="535940"/>
                  </a:lnTo>
                  <a:lnTo>
                    <a:pt x="0" y="565150"/>
                  </a:lnTo>
                  <a:lnTo>
                    <a:pt x="673" y="565150"/>
                  </a:lnTo>
                  <a:lnTo>
                    <a:pt x="673" y="566420"/>
                  </a:lnTo>
                  <a:lnTo>
                    <a:pt x="3149" y="566420"/>
                  </a:lnTo>
                  <a:lnTo>
                    <a:pt x="3149" y="565150"/>
                  </a:lnTo>
                  <a:lnTo>
                    <a:pt x="3822" y="565150"/>
                  </a:lnTo>
                  <a:lnTo>
                    <a:pt x="3822" y="535940"/>
                  </a:lnTo>
                  <a:close/>
                </a:path>
                <a:path w="4445" h="1583690">
                  <a:moveTo>
                    <a:pt x="3822" y="482600"/>
                  </a:moveTo>
                  <a:lnTo>
                    <a:pt x="3136" y="482600"/>
                  </a:lnTo>
                  <a:lnTo>
                    <a:pt x="3136" y="481330"/>
                  </a:lnTo>
                  <a:lnTo>
                    <a:pt x="673" y="481330"/>
                  </a:lnTo>
                  <a:lnTo>
                    <a:pt x="673" y="482600"/>
                  </a:lnTo>
                  <a:lnTo>
                    <a:pt x="0" y="482600"/>
                  </a:lnTo>
                  <a:lnTo>
                    <a:pt x="0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583690">
                  <a:moveTo>
                    <a:pt x="3822" y="429260"/>
                  </a:moveTo>
                  <a:lnTo>
                    <a:pt x="3378" y="429260"/>
                  </a:lnTo>
                  <a:lnTo>
                    <a:pt x="3378" y="427990"/>
                  </a:lnTo>
                  <a:lnTo>
                    <a:pt x="444" y="427990"/>
                  </a:lnTo>
                  <a:lnTo>
                    <a:pt x="444" y="429260"/>
                  </a:lnTo>
                  <a:lnTo>
                    <a:pt x="0" y="429260"/>
                  </a:lnTo>
                  <a:lnTo>
                    <a:pt x="0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583690">
                  <a:moveTo>
                    <a:pt x="3822" y="375920"/>
                  </a:moveTo>
                  <a:lnTo>
                    <a:pt x="3606" y="375920"/>
                  </a:lnTo>
                  <a:lnTo>
                    <a:pt x="3606" y="374650"/>
                  </a:lnTo>
                  <a:lnTo>
                    <a:pt x="203" y="374650"/>
                  </a:lnTo>
                  <a:lnTo>
                    <a:pt x="203" y="375920"/>
                  </a:lnTo>
                  <a:lnTo>
                    <a:pt x="0" y="375920"/>
                  </a:lnTo>
                  <a:lnTo>
                    <a:pt x="0" y="403860"/>
                  </a:lnTo>
                  <a:lnTo>
                    <a:pt x="101" y="405130"/>
                  </a:lnTo>
                  <a:lnTo>
                    <a:pt x="3708" y="405130"/>
                  </a:lnTo>
                  <a:lnTo>
                    <a:pt x="3708" y="403860"/>
                  </a:lnTo>
                  <a:lnTo>
                    <a:pt x="3822" y="375920"/>
                  </a:lnTo>
                  <a:close/>
                </a:path>
                <a:path w="4445" h="1583690">
                  <a:moveTo>
                    <a:pt x="3822" y="321310"/>
                  </a:moveTo>
                  <a:lnTo>
                    <a:pt x="0" y="321310"/>
                  </a:lnTo>
                  <a:lnTo>
                    <a:pt x="0" y="350520"/>
                  </a:lnTo>
                  <a:lnTo>
                    <a:pt x="342" y="350520"/>
                  </a:lnTo>
                  <a:lnTo>
                    <a:pt x="342" y="351790"/>
                  </a:lnTo>
                  <a:lnTo>
                    <a:pt x="3479" y="351790"/>
                  </a:lnTo>
                  <a:lnTo>
                    <a:pt x="3479" y="350520"/>
                  </a:lnTo>
                  <a:lnTo>
                    <a:pt x="3822" y="350520"/>
                  </a:lnTo>
                  <a:lnTo>
                    <a:pt x="3822" y="321310"/>
                  </a:lnTo>
                  <a:close/>
                </a:path>
                <a:path w="4445" h="1583690">
                  <a:moveTo>
                    <a:pt x="3822" y="267970"/>
                  </a:moveTo>
                  <a:lnTo>
                    <a:pt x="0" y="267970"/>
                  </a:lnTo>
                  <a:lnTo>
                    <a:pt x="0" y="297180"/>
                  </a:lnTo>
                  <a:lnTo>
                    <a:pt x="571" y="297180"/>
                  </a:lnTo>
                  <a:lnTo>
                    <a:pt x="571" y="298450"/>
                  </a:lnTo>
                  <a:lnTo>
                    <a:pt x="3251" y="298450"/>
                  </a:lnTo>
                  <a:lnTo>
                    <a:pt x="3251" y="297180"/>
                  </a:lnTo>
                  <a:lnTo>
                    <a:pt x="3822" y="297180"/>
                  </a:lnTo>
                  <a:lnTo>
                    <a:pt x="3822" y="267970"/>
                  </a:lnTo>
                  <a:close/>
                </a:path>
                <a:path w="4445" h="1583690">
                  <a:moveTo>
                    <a:pt x="3822" y="214630"/>
                  </a:moveTo>
                  <a:lnTo>
                    <a:pt x="3048" y="214630"/>
                  </a:lnTo>
                  <a:lnTo>
                    <a:pt x="3048" y="213360"/>
                  </a:lnTo>
                  <a:lnTo>
                    <a:pt x="774" y="213360"/>
                  </a:lnTo>
                  <a:lnTo>
                    <a:pt x="774" y="214630"/>
                  </a:lnTo>
                  <a:lnTo>
                    <a:pt x="0" y="214630"/>
                  </a:lnTo>
                  <a:lnTo>
                    <a:pt x="0" y="243840"/>
                  </a:lnTo>
                  <a:lnTo>
                    <a:pt x="800" y="243840"/>
                  </a:lnTo>
                  <a:lnTo>
                    <a:pt x="800" y="245110"/>
                  </a:lnTo>
                  <a:lnTo>
                    <a:pt x="3009" y="245110"/>
                  </a:lnTo>
                  <a:lnTo>
                    <a:pt x="3009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4445" h="1583690">
                  <a:moveTo>
                    <a:pt x="3822" y="161290"/>
                  </a:moveTo>
                  <a:lnTo>
                    <a:pt x="3276" y="161290"/>
                  </a:lnTo>
                  <a:lnTo>
                    <a:pt x="3276" y="160020"/>
                  </a:lnTo>
                  <a:lnTo>
                    <a:pt x="546" y="160020"/>
                  </a:lnTo>
                  <a:lnTo>
                    <a:pt x="546" y="161290"/>
                  </a:lnTo>
                  <a:lnTo>
                    <a:pt x="0" y="161290"/>
                  </a:lnTo>
                  <a:lnTo>
                    <a:pt x="0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583690">
                  <a:moveTo>
                    <a:pt x="3822" y="107950"/>
                  </a:moveTo>
                  <a:lnTo>
                    <a:pt x="3505" y="107950"/>
                  </a:lnTo>
                  <a:lnTo>
                    <a:pt x="3505" y="106680"/>
                  </a:lnTo>
                  <a:lnTo>
                    <a:pt x="304" y="106680"/>
                  </a:lnTo>
                  <a:lnTo>
                    <a:pt x="304" y="107950"/>
                  </a:lnTo>
                  <a:lnTo>
                    <a:pt x="0" y="107950"/>
                  </a:lnTo>
                  <a:lnTo>
                    <a:pt x="0" y="135890"/>
                  </a:lnTo>
                  <a:lnTo>
                    <a:pt x="0" y="137160"/>
                  </a:lnTo>
                  <a:lnTo>
                    <a:pt x="3810" y="137160"/>
                  </a:lnTo>
                  <a:lnTo>
                    <a:pt x="3810" y="135890"/>
                  </a:lnTo>
                  <a:lnTo>
                    <a:pt x="3822" y="107950"/>
                  </a:lnTo>
                  <a:close/>
                </a:path>
                <a:path w="4445" h="1583690">
                  <a:moveTo>
                    <a:pt x="3822" y="54610"/>
                  </a:moveTo>
                  <a:lnTo>
                    <a:pt x="3746" y="53340"/>
                  </a:lnTo>
                  <a:lnTo>
                    <a:pt x="76" y="53340"/>
                  </a:lnTo>
                  <a:lnTo>
                    <a:pt x="76" y="54610"/>
                  </a:lnTo>
                  <a:lnTo>
                    <a:pt x="0" y="82550"/>
                  </a:lnTo>
                  <a:lnTo>
                    <a:pt x="241" y="82550"/>
                  </a:lnTo>
                  <a:lnTo>
                    <a:pt x="241" y="83820"/>
                  </a:lnTo>
                  <a:lnTo>
                    <a:pt x="3581" y="83820"/>
                  </a:lnTo>
                  <a:lnTo>
                    <a:pt x="3581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4445" h="1583690">
                  <a:moveTo>
                    <a:pt x="382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469" y="29210"/>
                  </a:lnTo>
                  <a:lnTo>
                    <a:pt x="469" y="30480"/>
                  </a:lnTo>
                  <a:lnTo>
                    <a:pt x="3352" y="30480"/>
                  </a:lnTo>
                  <a:lnTo>
                    <a:pt x="3352" y="29210"/>
                  </a:lnTo>
                  <a:lnTo>
                    <a:pt x="3822" y="2921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506471" y="7313941"/>
              <a:ext cx="4445" cy="1638300"/>
            </a:xfrm>
            <a:custGeom>
              <a:avLst/>
              <a:gdLst/>
              <a:ahLst/>
              <a:cxnLst/>
              <a:rect l="l" t="t" r="r" b="b"/>
              <a:pathLst>
                <a:path w="4445" h="1638300">
                  <a:moveTo>
                    <a:pt x="3187" y="1637030"/>
                  </a:moveTo>
                  <a:lnTo>
                    <a:pt x="635" y="1637030"/>
                  </a:lnTo>
                  <a:lnTo>
                    <a:pt x="635" y="1638300"/>
                  </a:lnTo>
                  <a:lnTo>
                    <a:pt x="3187" y="1638300"/>
                  </a:lnTo>
                  <a:lnTo>
                    <a:pt x="3187" y="1637030"/>
                  </a:lnTo>
                  <a:close/>
                </a:path>
                <a:path w="4445" h="1638300">
                  <a:moveTo>
                    <a:pt x="3822" y="1554480"/>
                  </a:moveTo>
                  <a:lnTo>
                    <a:pt x="3111" y="1554480"/>
                  </a:lnTo>
                  <a:lnTo>
                    <a:pt x="3111" y="1553210"/>
                  </a:lnTo>
                  <a:lnTo>
                    <a:pt x="711" y="1553210"/>
                  </a:lnTo>
                  <a:lnTo>
                    <a:pt x="711" y="1554480"/>
                  </a:lnTo>
                  <a:lnTo>
                    <a:pt x="0" y="1554480"/>
                  </a:lnTo>
                  <a:lnTo>
                    <a:pt x="0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638300">
                  <a:moveTo>
                    <a:pt x="3822" y="1501140"/>
                  </a:moveTo>
                  <a:lnTo>
                    <a:pt x="3340" y="1501140"/>
                  </a:lnTo>
                  <a:lnTo>
                    <a:pt x="3340" y="1499870"/>
                  </a:lnTo>
                  <a:lnTo>
                    <a:pt x="482" y="1499870"/>
                  </a:lnTo>
                  <a:lnTo>
                    <a:pt x="482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638300">
                  <a:moveTo>
                    <a:pt x="3822" y="1447800"/>
                  </a:moveTo>
                  <a:lnTo>
                    <a:pt x="3581" y="1447800"/>
                  </a:lnTo>
                  <a:lnTo>
                    <a:pt x="3581" y="1446530"/>
                  </a:lnTo>
                  <a:lnTo>
                    <a:pt x="241" y="1446530"/>
                  </a:lnTo>
                  <a:lnTo>
                    <a:pt x="241" y="1447800"/>
                  </a:lnTo>
                  <a:lnTo>
                    <a:pt x="0" y="1447800"/>
                  </a:lnTo>
                  <a:lnTo>
                    <a:pt x="0" y="1475740"/>
                  </a:lnTo>
                  <a:lnTo>
                    <a:pt x="63" y="1477010"/>
                  </a:lnTo>
                  <a:lnTo>
                    <a:pt x="3746" y="1477010"/>
                  </a:lnTo>
                  <a:lnTo>
                    <a:pt x="3746" y="1475740"/>
                  </a:lnTo>
                  <a:lnTo>
                    <a:pt x="3822" y="1447800"/>
                  </a:lnTo>
                  <a:close/>
                </a:path>
                <a:path w="4445" h="1638300">
                  <a:moveTo>
                    <a:pt x="3822" y="1394460"/>
                  </a:moveTo>
                  <a:lnTo>
                    <a:pt x="3810" y="1393190"/>
                  </a:lnTo>
                  <a:lnTo>
                    <a:pt x="12" y="1393190"/>
                  </a:lnTo>
                  <a:lnTo>
                    <a:pt x="12" y="1394460"/>
                  </a:lnTo>
                  <a:lnTo>
                    <a:pt x="0" y="1422400"/>
                  </a:lnTo>
                  <a:lnTo>
                    <a:pt x="304" y="1422400"/>
                  </a:lnTo>
                  <a:lnTo>
                    <a:pt x="304" y="1423670"/>
                  </a:lnTo>
                  <a:lnTo>
                    <a:pt x="3517" y="1423670"/>
                  </a:lnTo>
                  <a:lnTo>
                    <a:pt x="3517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5" h="1638300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533" y="1369060"/>
                  </a:lnTo>
                  <a:lnTo>
                    <a:pt x="533" y="1370330"/>
                  </a:lnTo>
                  <a:lnTo>
                    <a:pt x="3276" y="1370330"/>
                  </a:lnTo>
                  <a:lnTo>
                    <a:pt x="3276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638300">
                  <a:moveTo>
                    <a:pt x="3822" y="1286510"/>
                  </a:moveTo>
                  <a:lnTo>
                    <a:pt x="3009" y="1286510"/>
                  </a:lnTo>
                  <a:lnTo>
                    <a:pt x="3009" y="1285240"/>
                  </a:lnTo>
                  <a:lnTo>
                    <a:pt x="812" y="1285240"/>
                  </a:lnTo>
                  <a:lnTo>
                    <a:pt x="812" y="1286510"/>
                  </a:lnTo>
                  <a:lnTo>
                    <a:pt x="0" y="1286510"/>
                  </a:lnTo>
                  <a:lnTo>
                    <a:pt x="0" y="1315720"/>
                  </a:lnTo>
                  <a:lnTo>
                    <a:pt x="774" y="1315720"/>
                  </a:lnTo>
                  <a:lnTo>
                    <a:pt x="774" y="1316990"/>
                  </a:lnTo>
                  <a:lnTo>
                    <a:pt x="3048" y="1316990"/>
                  </a:lnTo>
                  <a:lnTo>
                    <a:pt x="3048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638300">
                  <a:moveTo>
                    <a:pt x="3822" y="1233170"/>
                  </a:moveTo>
                  <a:lnTo>
                    <a:pt x="3238" y="1233170"/>
                  </a:lnTo>
                  <a:lnTo>
                    <a:pt x="3238" y="1231900"/>
                  </a:lnTo>
                  <a:lnTo>
                    <a:pt x="571" y="1231900"/>
                  </a:lnTo>
                  <a:lnTo>
                    <a:pt x="571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638300">
                  <a:moveTo>
                    <a:pt x="3822" y="1179830"/>
                  </a:moveTo>
                  <a:lnTo>
                    <a:pt x="3479" y="1179830"/>
                  </a:lnTo>
                  <a:lnTo>
                    <a:pt x="3479" y="1178560"/>
                  </a:lnTo>
                  <a:lnTo>
                    <a:pt x="342" y="1178560"/>
                  </a:lnTo>
                  <a:lnTo>
                    <a:pt x="342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638300">
                  <a:moveTo>
                    <a:pt x="3822" y="1126490"/>
                  </a:moveTo>
                  <a:lnTo>
                    <a:pt x="3708" y="1125220"/>
                  </a:lnTo>
                  <a:lnTo>
                    <a:pt x="114" y="1125220"/>
                  </a:lnTo>
                  <a:lnTo>
                    <a:pt x="114" y="1126490"/>
                  </a:lnTo>
                  <a:lnTo>
                    <a:pt x="0" y="1154430"/>
                  </a:lnTo>
                  <a:lnTo>
                    <a:pt x="203" y="1154430"/>
                  </a:lnTo>
                  <a:lnTo>
                    <a:pt x="203" y="1155700"/>
                  </a:lnTo>
                  <a:lnTo>
                    <a:pt x="3619" y="1155700"/>
                  </a:lnTo>
                  <a:lnTo>
                    <a:pt x="3619" y="1154430"/>
                  </a:lnTo>
                  <a:lnTo>
                    <a:pt x="3822" y="1154430"/>
                  </a:lnTo>
                  <a:lnTo>
                    <a:pt x="3822" y="1126490"/>
                  </a:lnTo>
                  <a:close/>
                </a:path>
                <a:path w="4445" h="1638300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431" y="1101090"/>
                  </a:lnTo>
                  <a:lnTo>
                    <a:pt x="431" y="1102360"/>
                  </a:lnTo>
                  <a:lnTo>
                    <a:pt x="3378" y="1102360"/>
                  </a:lnTo>
                  <a:lnTo>
                    <a:pt x="3378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63830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673" y="1047750"/>
                  </a:lnTo>
                  <a:lnTo>
                    <a:pt x="673" y="1049020"/>
                  </a:lnTo>
                  <a:lnTo>
                    <a:pt x="3149" y="1049020"/>
                  </a:lnTo>
                  <a:lnTo>
                    <a:pt x="3149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638300">
                  <a:moveTo>
                    <a:pt x="3822" y="965200"/>
                  </a:moveTo>
                  <a:lnTo>
                    <a:pt x="3136" y="965200"/>
                  </a:lnTo>
                  <a:lnTo>
                    <a:pt x="3136" y="963930"/>
                  </a:lnTo>
                  <a:lnTo>
                    <a:pt x="673" y="963930"/>
                  </a:lnTo>
                  <a:lnTo>
                    <a:pt x="673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638300">
                  <a:moveTo>
                    <a:pt x="3822" y="911860"/>
                  </a:moveTo>
                  <a:lnTo>
                    <a:pt x="3378" y="911860"/>
                  </a:lnTo>
                  <a:lnTo>
                    <a:pt x="3378" y="910590"/>
                  </a:lnTo>
                  <a:lnTo>
                    <a:pt x="444" y="910590"/>
                  </a:lnTo>
                  <a:lnTo>
                    <a:pt x="444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638300">
                  <a:moveTo>
                    <a:pt x="3822" y="858520"/>
                  </a:moveTo>
                  <a:lnTo>
                    <a:pt x="3606" y="858520"/>
                  </a:lnTo>
                  <a:lnTo>
                    <a:pt x="3606" y="857250"/>
                  </a:lnTo>
                  <a:lnTo>
                    <a:pt x="203" y="857250"/>
                  </a:lnTo>
                  <a:lnTo>
                    <a:pt x="203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101" y="887730"/>
                  </a:lnTo>
                  <a:lnTo>
                    <a:pt x="3721" y="887730"/>
                  </a:lnTo>
                  <a:lnTo>
                    <a:pt x="3721" y="886460"/>
                  </a:lnTo>
                  <a:lnTo>
                    <a:pt x="3822" y="858520"/>
                  </a:lnTo>
                  <a:close/>
                </a:path>
                <a:path w="4445" h="1638300">
                  <a:moveTo>
                    <a:pt x="3822" y="803910"/>
                  </a:moveTo>
                  <a:lnTo>
                    <a:pt x="0" y="803910"/>
                  </a:lnTo>
                  <a:lnTo>
                    <a:pt x="0" y="833120"/>
                  </a:lnTo>
                  <a:lnTo>
                    <a:pt x="342" y="833120"/>
                  </a:lnTo>
                  <a:lnTo>
                    <a:pt x="342" y="834390"/>
                  </a:lnTo>
                  <a:lnTo>
                    <a:pt x="3479" y="834390"/>
                  </a:lnTo>
                  <a:lnTo>
                    <a:pt x="3479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4445" h="1638300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571" y="779780"/>
                  </a:lnTo>
                  <a:lnTo>
                    <a:pt x="571" y="781050"/>
                  </a:lnTo>
                  <a:lnTo>
                    <a:pt x="3251" y="781050"/>
                  </a:lnTo>
                  <a:lnTo>
                    <a:pt x="3251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638300">
                  <a:moveTo>
                    <a:pt x="3822" y="697230"/>
                  </a:moveTo>
                  <a:lnTo>
                    <a:pt x="3035" y="697230"/>
                  </a:lnTo>
                  <a:lnTo>
                    <a:pt x="3035" y="695960"/>
                  </a:lnTo>
                  <a:lnTo>
                    <a:pt x="774" y="695960"/>
                  </a:lnTo>
                  <a:lnTo>
                    <a:pt x="774" y="697230"/>
                  </a:lnTo>
                  <a:lnTo>
                    <a:pt x="0" y="697230"/>
                  </a:lnTo>
                  <a:lnTo>
                    <a:pt x="0" y="726440"/>
                  </a:lnTo>
                  <a:lnTo>
                    <a:pt x="800" y="726440"/>
                  </a:lnTo>
                  <a:lnTo>
                    <a:pt x="800" y="727710"/>
                  </a:lnTo>
                  <a:lnTo>
                    <a:pt x="3009" y="727710"/>
                  </a:lnTo>
                  <a:lnTo>
                    <a:pt x="3009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638300">
                  <a:moveTo>
                    <a:pt x="3822" y="643890"/>
                  </a:moveTo>
                  <a:lnTo>
                    <a:pt x="3276" y="643890"/>
                  </a:lnTo>
                  <a:lnTo>
                    <a:pt x="3276" y="642620"/>
                  </a:lnTo>
                  <a:lnTo>
                    <a:pt x="546" y="642620"/>
                  </a:lnTo>
                  <a:lnTo>
                    <a:pt x="546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638300">
                  <a:moveTo>
                    <a:pt x="3822" y="590550"/>
                  </a:moveTo>
                  <a:lnTo>
                    <a:pt x="3505" y="590550"/>
                  </a:lnTo>
                  <a:lnTo>
                    <a:pt x="3505" y="589280"/>
                  </a:lnTo>
                  <a:lnTo>
                    <a:pt x="304" y="589280"/>
                  </a:lnTo>
                  <a:lnTo>
                    <a:pt x="304" y="590550"/>
                  </a:lnTo>
                  <a:lnTo>
                    <a:pt x="0" y="590550"/>
                  </a:lnTo>
                  <a:lnTo>
                    <a:pt x="0" y="618490"/>
                  </a:lnTo>
                  <a:lnTo>
                    <a:pt x="0" y="619760"/>
                  </a:lnTo>
                  <a:lnTo>
                    <a:pt x="3810" y="619760"/>
                  </a:lnTo>
                  <a:lnTo>
                    <a:pt x="3810" y="618490"/>
                  </a:lnTo>
                  <a:lnTo>
                    <a:pt x="3822" y="590550"/>
                  </a:lnTo>
                  <a:close/>
                </a:path>
                <a:path w="4445" h="1638300">
                  <a:moveTo>
                    <a:pt x="3822" y="537210"/>
                  </a:moveTo>
                  <a:lnTo>
                    <a:pt x="3746" y="535940"/>
                  </a:lnTo>
                  <a:lnTo>
                    <a:pt x="76" y="535940"/>
                  </a:lnTo>
                  <a:lnTo>
                    <a:pt x="76" y="537210"/>
                  </a:lnTo>
                  <a:lnTo>
                    <a:pt x="0" y="565150"/>
                  </a:lnTo>
                  <a:lnTo>
                    <a:pt x="241" y="565150"/>
                  </a:lnTo>
                  <a:lnTo>
                    <a:pt x="241" y="566420"/>
                  </a:lnTo>
                  <a:lnTo>
                    <a:pt x="3581" y="566420"/>
                  </a:lnTo>
                  <a:lnTo>
                    <a:pt x="3581" y="565150"/>
                  </a:lnTo>
                  <a:lnTo>
                    <a:pt x="3822" y="565150"/>
                  </a:lnTo>
                  <a:lnTo>
                    <a:pt x="3822" y="537210"/>
                  </a:lnTo>
                  <a:close/>
                </a:path>
                <a:path w="4445" h="1638300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469" y="511810"/>
                  </a:lnTo>
                  <a:lnTo>
                    <a:pt x="469" y="513080"/>
                  </a:lnTo>
                  <a:lnTo>
                    <a:pt x="3352" y="513080"/>
                  </a:lnTo>
                  <a:lnTo>
                    <a:pt x="3352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63830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698" y="458470"/>
                  </a:lnTo>
                  <a:lnTo>
                    <a:pt x="698" y="459740"/>
                  </a:lnTo>
                  <a:lnTo>
                    <a:pt x="3111" y="459740"/>
                  </a:lnTo>
                  <a:lnTo>
                    <a:pt x="3111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638300">
                  <a:moveTo>
                    <a:pt x="3822" y="375920"/>
                  </a:moveTo>
                  <a:lnTo>
                    <a:pt x="3175" y="375920"/>
                  </a:lnTo>
                  <a:lnTo>
                    <a:pt x="3175" y="374650"/>
                  </a:lnTo>
                  <a:lnTo>
                    <a:pt x="647" y="374650"/>
                  </a:lnTo>
                  <a:lnTo>
                    <a:pt x="647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638300">
                  <a:moveTo>
                    <a:pt x="3822" y="322580"/>
                  </a:moveTo>
                  <a:lnTo>
                    <a:pt x="3403" y="322580"/>
                  </a:lnTo>
                  <a:lnTo>
                    <a:pt x="3403" y="321310"/>
                  </a:lnTo>
                  <a:lnTo>
                    <a:pt x="406" y="321310"/>
                  </a:lnTo>
                  <a:lnTo>
                    <a:pt x="406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638300">
                  <a:moveTo>
                    <a:pt x="3822" y="269240"/>
                  </a:moveTo>
                  <a:lnTo>
                    <a:pt x="3644" y="269240"/>
                  </a:lnTo>
                  <a:lnTo>
                    <a:pt x="3644" y="267970"/>
                  </a:lnTo>
                  <a:lnTo>
                    <a:pt x="177" y="267970"/>
                  </a:lnTo>
                  <a:lnTo>
                    <a:pt x="177" y="269240"/>
                  </a:lnTo>
                  <a:lnTo>
                    <a:pt x="0" y="269240"/>
                  </a:lnTo>
                  <a:lnTo>
                    <a:pt x="0" y="297180"/>
                  </a:lnTo>
                  <a:lnTo>
                    <a:pt x="139" y="297180"/>
                  </a:lnTo>
                  <a:lnTo>
                    <a:pt x="139" y="298450"/>
                  </a:lnTo>
                  <a:lnTo>
                    <a:pt x="3683" y="298450"/>
                  </a:lnTo>
                  <a:lnTo>
                    <a:pt x="3683" y="297180"/>
                  </a:lnTo>
                  <a:lnTo>
                    <a:pt x="3822" y="297180"/>
                  </a:lnTo>
                  <a:lnTo>
                    <a:pt x="3822" y="269240"/>
                  </a:lnTo>
                  <a:close/>
                </a:path>
                <a:path w="4445" h="1638300">
                  <a:moveTo>
                    <a:pt x="3822" y="214630"/>
                  </a:moveTo>
                  <a:lnTo>
                    <a:pt x="0" y="214630"/>
                  </a:lnTo>
                  <a:lnTo>
                    <a:pt x="0" y="243840"/>
                  </a:lnTo>
                  <a:lnTo>
                    <a:pt x="368" y="243840"/>
                  </a:lnTo>
                  <a:lnTo>
                    <a:pt x="368" y="245110"/>
                  </a:lnTo>
                  <a:lnTo>
                    <a:pt x="3454" y="245110"/>
                  </a:lnTo>
                  <a:lnTo>
                    <a:pt x="3454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4445" h="163830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609" y="190500"/>
                  </a:lnTo>
                  <a:lnTo>
                    <a:pt x="609" y="191770"/>
                  </a:lnTo>
                  <a:lnTo>
                    <a:pt x="3213" y="191770"/>
                  </a:lnTo>
                  <a:lnTo>
                    <a:pt x="3213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638300">
                  <a:moveTo>
                    <a:pt x="3822" y="107950"/>
                  </a:moveTo>
                  <a:lnTo>
                    <a:pt x="3073" y="107950"/>
                  </a:lnTo>
                  <a:lnTo>
                    <a:pt x="3073" y="106680"/>
                  </a:lnTo>
                  <a:lnTo>
                    <a:pt x="749" y="106680"/>
                  </a:lnTo>
                  <a:lnTo>
                    <a:pt x="749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838" y="137160"/>
                  </a:lnTo>
                  <a:lnTo>
                    <a:pt x="838" y="138430"/>
                  </a:lnTo>
                  <a:lnTo>
                    <a:pt x="2984" y="138430"/>
                  </a:lnTo>
                  <a:lnTo>
                    <a:pt x="2984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638300">
                  <a:moveTo>
                    <a:pt x="3822" y="54610"/>
                  </a:moveTo>
                  <a:lnTo>
                    <a:pt x="3314" y="54610"/>
                  </a:lnTo>
                  <a:lnTo>
                    <a:pt x="3314" y="53340"/>
                  </a:lnTo>
                  <a:lnTo>
                    <a:pt x="508" y="53340"/>
                  </a:lnTo>
                  <a:lnTo>
                    <a:pt x="508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4445" h="1638300">
                  <a:moveTo>
                    <a:pt x="3822" y="1270"/>
                  </a:moveTo>
                  <a:lnTo>
                    <a:pt x="3543" y="1270"/>
                  </a:lnTo>
                  <a:lnTo>
                    <a:pt x="3543" y="0"/>
                  </a:lnTo>
                  <a:lnTo>
                    <a:pt x="279" y="0"/>
                  </a:lnTo>
                  <a:lnTo>
                    <a:pt x="279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3822" y="2921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9506471" y="8921762"/>
              <a:ext cx="735965" cy="123825"/>
            </a:xfrm>
            <a:custGeom>
              <a:avLst/>
              <a:gdLst/>
              <a:ahLst/>
              <a:cxnLst/>
              <a:rect l="l" t="t" r="r" b="b"/>
              <a:pathLst>
                <a:path w="735965" h="123825">
                  <a:moveTo>
                    <a:pt x="3822" y="53340"/>
                  </a:moveTo>
                  <a:lnTo>
                    <a:pt x="0" y="53340"/>
                  </a:lnTo>
                  <a:lnTo>
                    <a:pt x="0" y="82550"/>
                  </a:lnTo>
                  <a:lnTo>
                    <a:pt x="406" y="82550"/>
                  </a:lnTo>
                  <a:lnTo>
                    <a:pt x="406" y="83820"/>
                  </a:lnTo>
                  <a:lnTo>
                    <a:pt x="3416" y="83820"/>
                  </a:lnTo>
                  <a:lnTo>
                    <a:pt x="3416" y="82550"/>
                  </a:lnTo>
                  <a:lnTo>
                    <a:pt x="3822" y="82550"/>
                  </a:lnTo>
                  <a:lnTo>
                    <a:pt x="3822" y="53340"/>
                  </a:lnTo>
                  <a:close/>
                </a:path>
                <a:path w="735965" h="123825">
                  <a:moveTo>
                    <a:pt x="382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635" y="29210"/>
                  </a:lnTo>
                  <a:lnTo>
                    <a:pt x="635" y="30480"/>
                  </a:lnTo>
                  <a:lnTo>
                    <a:pt x="3187" y="30480"/>
                  </a:lnTo>
                  <a:lnTo>
                    <a:pt x="3187" y="29210"/>
                  </a:lnTo>
                  <a:lnTo>
                    <a:pt x="3822" y="29210"/>
                  </a:lnTo>
                  <a:lnTo>
                    <a:pt x="3822" y="0"/>
                  </a:lnTo>
                  <a:close/>
                </a:path>
                <a:path w="735965" h="123825">
                  <a:moveTo>
                    <a:pt x="70535" y="120650"/>
                  </a:moveTo>
                  <a:lnTo>
                    <a:pt x="69697" y="120650"/>
                  </a:lnTo>
                  <a:lnTo>
                    <a:pt x="69697" y="119380"/>
                  </a:lnTo>
                  <a:lnTo>
                    <a:pt x="68618" y="119380"/>
                  </a:lnTo>
                  <a:lnTo>
                    <a:pt x="68618" y="119989"/>
                  </a:lnTo>
                  <a:lnTo>
                    <a:pt x="41935" y="119989"/>
                  </a:lnTo>
                  <a:lnTo>
                    <a:pt x="41935" y="119380"/>
                  </a:lnTo>
                  <a:lnTo>
                    <a:pt x="40868" y="119380"/>
                  </a:lnTo>
                  <a:lnTo>
                    <a:pt x="40868" y="120650"/>
                  </a:lnTo>
                  <a:lnTo>
                    <a:pt x="40030" y="120650"/>
                  </a:lnTo>
                  <a:lnTo>
                    <a:pt x="40030" y="123190"/>
                  </a:lnTo>
                  <a:lnTo>
                    <a:pt x="41935" y="123190"/>
                  </a:lnTo>
                  <a:lnTo>
                    <a:pt x="41935" y="123812"/>
                  </a:lnTo>
                  <a:lnTo>
                    <a:pt x="68618" y="123812"/>
                  </a:lnTo>
                  <a:lnTo>
                    <a:pt x="68618" y="123190"/>
                  </a:lnTo>
                  <a:lnTo>
                    <a:pt x="70535" y="123190"/>
                  </a:lnTo>
                  <a:lnTo>
                    <a:pt x="70535" y="120650"/>
                  </a:lnTo>
                  <a:close/>
                </a:path>
                <a:path w="735965" h="123825">
                  <a:moveTo>
                    <a:pt x="123901" y="120650"/>
                  </a:moveTo>
                  <a:lnTo>
                    <a:pt x="123063" y="120650"/>
                  </a:lnTo>
                  <a:lnTo>
                    <a:pt x="123063" y="119380"/>
                  </a:lnTo>
                  <a:lnTo>
                    <a:pt x="121996" y="119380"/>
                  </a:lnTo>
                  <a:lnTo>
                    <a:pt x="121996" y="119989"/>
                  </a:lnTo>
                  <a:lnTo>
                    <a:pt x="95313" y="119989"/>
                  </a:lnTo>
                  <a:lnTo>
                    <a:pt x="95313" y="119380"/>
                  </a:lnTo>
                  <a:lnTo>
                    <a:pt x="94234" y="119380"/>
                  </a:lnTo>
                  <a:lnTo>
                    <a:pt x="94234" y="120650"/>
                  </a:lnTo>
                  <a:lnTo>
                    <a:pt x="93395" y="120650"/>
                  </a:lnTo>
                  <a:lnTo>
                    <a:pt x="93395" y="123190"/>
                  </a:lnTo>
                  <a:lnTo>
                    <a:pt x="95313" y="123190"/>
                  </a:lnTo>
                  <a:lnTo>
                    <a:pt x="95313" y="123812"/>
                  </a:lnTo>
                  <a:lnTo>
                    <a:pt x="121996" y="123812"/>
                  </a:lnTo>
                  <a:lnTo>
                    <a:pt x="121996" y="123190"/>
                  </a:lnTo>
                  <a:lnTo>
                    <a:pt x="123901" y="123190"/>
                  </a:lnTo>
                  <a:lnTo>
                    <a:pt x="123901" y="120650"/>
                  </a:lnTo>
                  <a:close/>
                </a:path>
                <a:path w="735965" h="123825">
                  <a:moveTo>
                    <a:pt x="177279" y="120650"/>
                  </a:moveTo>
                  <a:lnTo>
                    <a:pt x="176441" y="120650"/>
                  </a:lnTo>
                  <a:lnTo>
                    <a:pt x="176441" y="119380"/>
                  </a:lnTo>
                  <a:lnTo>
                    <a:pt x="175361" y="119380"/>
                  </a:lnTo>
                  <a:lnTo>
                    <a:pt x="175361" y="119989"/>
                  </a:lnTo>
                  <a:lnTo>
                    <a:pt x="148678" y="119989"/>
                  </a:lnTo>
                  <a:lnTo>
                    <a:pt x="148678" y="119380"/>
                  </a:lnTo>
                  <a:lnTo>
                    <a:pt x="147612" y="119380"/>
                  </a:lnTo>
                  <a:lnTo>
                    <a:pt x="147612" y="120650"/>
                  </a:lnTo>
                  <a:lnTo>
                    <a:pt x="146773" y="120650"/>
                  </a:lnTo>
                  <a:lnTo>
                    <a:pt x="146773" y="123190"/>
                  </a:lnTo>
                  <a:lnTo>
                    <a:pt x="148678" y="123190"/>
                  </a:lnTo>
                  <a:lnTo>
                    <a:pt x="148678" y="123812"/>
                  </a:lnTo>
                  <a:lnTo>
                    <a:pt x="175361" y="123812"/>
                  </a:lnTo>
                  <a:lnTo>
                    <a:pt x="175361" y="123190"/>
                  </a:lnTo>
                  <a:lnTo>
                    <a:pt x="177279" y="123190"/>
                  </a:lnTo>
                  <a:lnTo>
                    <a:pt x="177279" y="120650"/>
                  </a:lnTo>
                  <a:close/>
                </a:path>
                <a:path w="735965" h="123825">
                  <a:moveTo>
                    <a:pt x="230644" y="120650"/>
                  </a:moveTo>
                  <a:lnTo>
                    <a:pt x="229806" y="120650"/>
                  </a:lnTo>
                  <a:lnTo>
                    <a:pt x="229806" y="119380"/>
                  </a:lnTo>
                  <a:lnTo>
                    <a:pt x="228739" y="119380"/>
                  </a:lnTo>
                  <a:lnTo>
                    <a:pt x="228739" y="119989"/>
                  </a:lnTo>
                  <a:lnTo>
                    <a:pt x="202057" y="119989"/>
                  </a:lnTo>
                  <a:lnTo>
                    <a:pt x="202057" y="119380"/>
                  </a:lnTo>
                  <a:lnTo>
                    <a:pt x="200977" y="119380"/>
                  </a:lnTo>
                  <a:lnTo>
                    <a:pt x="200977" y="120650"/>
                  </a:lnTo>
                  <a:lnTo>
                    <a:pt x="200139" y="120650"/>
                  </a:lnTo>
                  <a:lnTo>
                    <a:pt x="200139" y="123190"/>
                  </a:lnTo>
                  <a:lnTo>
                    <a:pt x="202057" y="123190"/>
                  </a:lnTo>
                  <a:lnTo>
                    <a:pt x="202057" y="123812"/>
                  </a:lnTo>
                  <a:lnTo>
                    <a:pt x="228739" y="123812"/>
                  </a:lnTo>
                  <a:lnTo>
                    <a:pt x="228739" y="123190"/>
                  </a:lnTo>
                  <a:lnTo>
                    <a:pt x="230644" y="123190"/>
                  </a:lnTo>
                  <a:lnTo>
                    <a:pt x="230644" y="120650"/>
                  </a:lnTo>
                  <a:close/>
                </a:path>
                <a:path w="735965" h="123825">
                  <a:moveTo>
                    <a:pt x="284022" y="120650"/>
                  </a:moveTo>
                  <a:lnTo>
                    <a:pt x="283171" y="120650"/>
                  </a:lnTo>
                  <a:lnTo>
                    <a:pt x="283171" y="119380"/>
                  </a:lnTo>
                  <a:lnTo>
                    <a:pt x="282105" y="119380"/>
                  </a:lnTo>
                  <a:lnTo>
                    <a:pt x="282105" y="119989"/>
                  </a:lnTo>
                  <a:lnTo>
                    <a:pt x="255422" y="119989"/>
                  </a:lnTo>
                  <a:lnTo>
                    <a:pt x="255422" y="119380"/>
                  </a:lnTo>
                  <a:lnTo>
                    <a:pt x="254355" y="119380"/>
                  </a:lnTo>
                  <a:lnTo>
                    <a:pt x="254355" y="120650"/>
                  </a:lnTo>
                  <a:lnTo>
                    <a:pt x="253517" y="120650"/>
                  </a:lnTo>
                  <a:lnTo>
                    <a:pt x="253517" y="123190"/>
                  </a:lnTo>
                  <a:lnTo>
                    <a:pt x="255422" y="123190"/>
                  </a:lnTo>
                  <a:lnTo>
                    <a:pt x="255422" y="123812"/>
                  </a:lnTo>
                  <a:lnTo>
                    <a:pt x="282105" y="123812"/>
                  </a:lnTo>
                  <a:lnTo>
                    <a:pt x="282105" y="123190"/>
                  </a:lnTo>
                  <a:lnTo>
                    <a:pt x="284022" y="123190"/>
                  </a:lnTo>
                  <a:lnTo>
                    <a:pt x="284022" y="120650"/>
                  </a:lnTo>
                  <a:close/>
                </a:path>
                <a:path w="735965" h="123825">
                  <a:moveTo>
                    <a:pt x="337388" y="120650"/>
                  </a:moveTo>
                  <a:lnTo>
                    <a:pt x="336550" y="120650"/>
                  </a:lnTo>
                  <a:lnTo>
                    <a:pt x="336550" y="119380"/>
                  </a:lnTo>
                  <a:lnTo>
                    <a:pt x="335483" y="119380"/>
                  </a:lnTo>
                  <a:lnTo>
                    <a:pt x="335483" y="119989"/>
                  </a:lnTo>
                  <a:lnTo>
                    <a:pt x="308787" y="119989"/>
                  </a:lnTo>
                  <a:lnTo>
                    <a:pt x="308787" y="119380"/>
                  </a:lnTo>
                  <a:lnTo>
                    <a:pt x="307721" y="119380"/>
                  </a:lnTo>
                  <a:lnTo>
                    <a:pt x="307721" y="120650"/>
                  </a:lnTo>
                  <a:lnTo>
                    <a:pt x="306882" y="120650"/>
                  </a:lnTo>
                  <a:lnTo>
                    <a:pt x="306882" y="123190"/>
                  </a:lnTo>
                  <a:lnTo>
                    <a:pt x="308787" y="123190"/>
                  </a:lnTo>
                  <a:lnTo>
                    <a:pt x="308787" y="123812"/>
                  </a:lnTo>
                  <a:lnTo>
                    <a:pt x="335483" y="123812"/>
                  </a:lnTo>
                  <a:lnTo>
                    <a:pt x="335483" y="123190"/>
                  </a:lnTo>
                  <a:lnTo>
                    <a:pt x="337388" y="123190"/>
                  </a:lnTo>
                  <a:lnTo>
                    <a:pt x="337388" y="120650"/>
                  </a:lnTo>
                  <a:close/>
                </a:path>
                <a:path w="735965" h="123825">
                  <a:moveTo>
                    <a:pt x="390766" y="120650"/>
                  </a:moveTo>
                  <a:lnTo>
                    <a:pt x="389915" y="120650"/>
                  </a:lnTo>
                  <a:lnTo>
                    <a:pt x="389915" y="119380"/>
                  </a:lnTo>
                  <a:lnTo>
                    <a:pt x="388848" y="119380"/>
                  </a:lnTo>
                  <a:lnTo>
                    <a:pt x="388848" y="119989"/>
                  </a:lnTo>
                  <a:lnTo>
                    <a:pt x="362165" y="119989"/>
                  </a:lnTo>
                  <a:lnTo>
                    <a:pt x="362165" y="119380"/>
                  </a:lnTo>
                  <a:lnTo>
                    <a:pt x="361099" y="119380"/>
                  </a:lnTo>
                  <a:lnTo>
                    <a:pt x="361099" y="120650"/>
                  </a:lnTo>
                  <a:lnTo>
                    <a:pt x="360260" y="120650"/>
                  </a:lnTo>
                  <a:lnTo>
                    <a:pt x="360260" y="123190"/>
                  </a:lnTo>
                  <a:lnTo>
                    <a:pt x="362165" y="123190"/>
                  </a:lnTo>
                  <a:lnTo>
                    <a:pt x="362165" y="123812"/>
                  </a:lnTo>
                  <a:lnTo>
                    <a:pt x="388848" y="123812"/>
                  </a:lnTo>
                  <a:lnTo>
                    <a:pt x="388848" y="123190"/>
                  </a:lnTo>
                  <a:lnTo>
                    <a:pt x="390766" y="123190"/>
                  </a:lnTo>
                  <a:lnTo>
                    <a:pt x="390766" y="120650"/>
                  </a:lnTo>
                  <a:close/>
                </a:path>
                <a:path w="735965" h="123825">
                  <a:moveTo>
                    <a:pt x="444131" y="120650"/>
                  </a:moveTo>
                  <a:lnTo>
                    <a:pt x="443293" y="120650"/>
                  </a:lnTo>
                  <a:lnTo>
                    <a:pt x="443293" y="119380"/>
                  </a:lnTo>
                  <a:lnTo>
                    <a:pt x="442226" y="119380"/>
                  </a:lnTo>
                  <a:lnTo>
                    <a:pt x="442226" y="119989"/>
                  </a:lnTo>
                  <a:lnTo>
                    <a:pt x="415531" y="119989"/>
                  </a:lnTo>
                  <a:lnTo>
                    <a:pt x="415531" y="119380"/>
                  </a:lnTo>
                  <a:lnTo>
                    <a:pt x="414464" y="119380"/>
                  </a:lnTo>
                  <a:lnTo>
                    <a:pt x="414464" y="120650"/>
                  </a:lnTo>
                  <a:lnTo>
                    <a:pt x="413626" y="120650"/>
                  </a:lnTo>
                  <a:lnTo>
                    <a:pt x="413626" y="123190"/>
                  </a:lnTo>
                  <a:lnTo>
                    <a:pt x="415531" y="123190"/>
                  </a:lnTo>
                  <a:lnTo>
                    <a:pt x="415531" y="123812"/>
                  </a:lnTo>
                  <a:lnTo>
                    <a:pt x="442226" y="123812"/>
                  </a:lnTo>
                  <a:lnTo>
                    <a:pt x="442226" y="123190"/>
                  </a:lnTo>
                  <a:lnTo>
                    <a:pt x="444131" y="123190"/>
                  </a:lnTo>
                  <a:lnTo>
                    <a:pt x="444131" y="120650"/>
                  </a:lnTo>
                  <a:close/>
                </a:path>
                <a:path w="735965" h="123825">
                  <a:moveTo>
                    <a:pt x="497497" y="120650"/>
                  </a:moveTo>
                  <a:lnTo>
                    <a:pt x="496658" y="120650"/>
                  </a:lnTo>
                  <a:lnTo>
                    <a:pt x="496658" y="119380"/>
                  </a:lnTo>
                  <a:lnTo>
                    <a:pt x="495592" y="119380"/>
                  </a:lnTo>
                  <a:lnTo>
                    <a:pt x="495592" y="119989"/>
                  </a:lnTo>
                  <a:lnTo>
                    <a:pt x="468909" y="119989"/>
                  </a:lnTo>
                  <a:lnTo>
                    <a:pt x="468909" y="119380"/>
                  </a:lnTo>
                  <a:lnTo>
                    <a:pt x="467842" y="119380"/>
                  </a:lnTo>
                  <a:lnTo>
                    <a:pt x="467842" y="120650"/>
                  </a:lnTo>
                  <a:lnTo>
                    <a:pt x="466991" y="120650"/>
                  </a:lnTo>
                  <a:lnTo>
                    <a:pt x="466991" y="123190"/>
                  </a:lnTo>
                  <a:lnTo>
                    <a:pt x="468909" y="123190"/>
                  </a:lnTo>
                  <a:lnTo>
                    <a:pt x="468909" y="123812"/>
                  </a:lnTo>
                  <a:lnTo>
                    <a:pt x="495592" y="123812"/>
                  </a:lnTo>
                  <a:lnTo>
                    <a:pt x="495592" y="123190"/>
                  </a:lnTo>
                  <a:lnTo>
                    <a:pt x="497497" y="123190"/>
                  </a:lnTo>
                  <a:lnTo>
                    <a:pt x="497497" y="120650"/>
                  </a:lnTo>
                  <a:close/>
                </a:path>
                <a:path w="735965" h="123825">
                  <a:moveTo>
                    <a:pt x="550875" y="120650"/>
                  </a:moveTo>
                  <a:lnTo>
                    <a:pt x="550037" y="120650"/>
                  </a:lnTo>
                  <a:lnTo>
                    <a:pt x="550037" y="119380"/>
                  </a:lnTo>
                  <a:lnTo>
                    <a:pt x="548957" y="119380"/>
                  </a:lnTo>
                  <a:lnTo>
                    <a:pt x="548957" y="119989"/>
                  </a:lnTo>
                  <a:lnTo>
                    <a:pt x="522274" y="119989"/>
                  </a:lnTo>
                  <a:lnTo>
                    <a:pt x="522274" y="119380"/>
                  </a:lnTo>
                  <a:lnTo>
                    <a:pt x="521208" y="119380"/>
                  </a:lnTo>
                  <a:lnTo>
                    <a:pt x="521208" y="120650"/>
                  </a:lnTo>
                  <a:lnTo>
                    <a:pt x="520369" y="120650"/>
                  </a:lnTo>
                  <a:lnTo>
                    <a:pt x="520369" y="123190"/>
                  </a:lnTo>
                  <a:lnTo>
                    <a:pt x="522274" y="123190"/>
                  </a:lnTo>
                  <a:lnTo>
                    <a:pt x="522274" y="123812"/>
                  </a:lnTo>
                  <a:lnTo>
                    <a:pt x="548957" y="123812"/>
                  </a:lnTo>
                  <a:lnTo>
                    <a:pt x="548957" y="123190"/>
                  </a:lnTo>
                  <a:lnTo>
                    <a:pt x="550875" y="123190"/>
                  </a:lnTo>
                  <a:lnTo>
                    <a:pt x="550875" y="120650"/>
                  </a:lnTo>
                  <a:close/>
                </a:path>
                <a:path w="735965" h="123825">
                  <a:moveTo>
                    <a:pt x="604240" y="120650"/>
                  </a:moveTo>
                  <a:lnTo>
                    <a:pt x="603402" y="120650"/>
                  </a:lnTo>
                  <a:lnTo>
                    <a:pt x="603402" y="119380"/>
                  </a:lnTo>
                  <a:lnTo>
                    <a:pt x="602335" y="119380"/>
                  </a:lnTo>
                  <a:lnTo>
                    <a:pt x="602335" y="119989"/>
                  </a:lnTo>
                  <a:lnTo>
                    <a:pt x="575652" y="119989"/>
                  </a:lnTo>
                  <a:lnTo>
                    <a:pt x="575652" y="119380"/>
                  </a:lnTo>
                  <a:lnTo>
                    <a:pt x="574586" y="119380"/>
                  </a:lnTo>
                  <a:lnTo>
                    <a:pt x="574586" y="120650"/>
                  </a:lnTo>
                  <a:lnTo>
                    <a:pt x="573735" y="120650"/>
                  </a:lnTo>
                  <a:lnTo>
                    <a:pt x="573735" y="123190"/>
                  </a:lnTo>
                  <a:lnTo>
                    <a:pt x="575652" y="123190"/>
                  </a:lnTo>
                  <a:lnTo>
                    <a:pt x="575652" y="123812"/>
                  </a:lnTo>
                  <a:lnTo>
                    <a:pt x="602335" y="123812"/>
                  </a:lnTo>
                  <a:lnTo>
                    <a:pt x="602335" y="123190"/>
                  </a:lnTo>
                  <a:lnTo>
                    <a:pt x="604240" y="123190"/>
                  </a:lnTo>
                  <a:lnTo>
                    <a:pt x="604240" y="120650"/>
                  </a:lnTo>
                  <a:close/>
                </a:path>
                <a:path w="735965" h="123825">
                  <a:moveTo>
                    <a:pt x="657618" y="120650"/>
                  </a:moveTo>
                  <a:lnTo>
                    <a:pt x="656780" y="120650"/>
                  </a:lnTo>
                  <a:lnTo>
                    <a:pt x="656780" y="119380"/>
                  </a:lnTo>
                  <a:lnTo>
                    <a:pt x="655701" y="119380"/>
                  </a:lnTo>
                  <a:lnTo>
                    <a:pt x="655701" y="119989"/>
                  </a:lnTo>
                  <a:lnTo>
                    <a:pt x="629018" y="119989"/>
                  </a:lnTo>
                  <a:lnTo>
                    <a:pt x="629018" y="119380"/>
                  </a:lnTo>
                  <a:lnTo>
                    <a:pt x="627951" y="119380"/>
                  </a:lnTo>
                  <a:lnTo>
                    <a:pt x="627951" y="120650"/>
                  </a:lnTo>
                  <a:lnTo>
                    <a:pt x="627113" y="120650"/>
                  </a:lnTo>
                  <a:lnTo>
                    <a:pt x="627113" y="123190"/>
                  </a:lnTo>
                  <a:lnTo>
                    <a:pt x="629018" y="123190"/>
                  </a:lnTo>
                  <a:lnTo>
                    <a:pt x="629018" y="123812"/>
                  </a:lnTo>
                  <a:lnTo>
                    <a:pt x="655701" y="123812"/>
                  </a:lnTo>
                  <a:lnTo>
                    <a:pt x="655701" y="123190"/>
                  </a:lnTo>
                  <a:lnTo>
                    <a:pt x="657618" y="123190"/>
                  </a:lnTo>
                  <a:lnTo>
                    <a:pt x="657618" y="120650"/>
                  </a:lnTo>
                  <a:close/>
                </a:path>
                <a:path w="735965" h="123825">
                  <a:moveTo>
                    <a:pt x="710984" y="120650"/>
                  </a:moveTo>
                  <a:lnTo>
                    <a:pt x="710145" y="120650"/>
                  </a:lnTo>
                  <a:lnTo>
                    <a:pt x="710145" y="119380"/>
                  </a:lnTo>
                  <a:lnTo>
                    <a:pt x="709079" y="119380"/>
                  </a:lnTo>
                  <a:lnTo>
                    <a:pt x="709079" y="119989"/>
                  </a:lnTo>
                  <a:lnTo>
                    <a:pt x="682396" y="119989"/>
                  </a:lnTo>
                  <a:lnTo>
                    <a:pt x="682396" y="119380"/>
                  </a:lnTo>
                  <a:lnTo>
                    <a:pt x="681316" y="119380"/>
                  </a:lnTo>
                  <a:lnTo>
                    <a:pt x="681316" y="120650"/>
                  </a:lnTo>
                  <a:lnTo>
                    <a:pt x="680478" y="120650"/>
                  </a:lnTo>
                  <a:lnTo>
                    <a:pt x="680478" y="123190"/>
                  </a:lnTo>
                  <a:lnTo>
                    <a:pt x="682396" y="123190"/>
                  </a:lnTo>
                  <a:lnTo>
                    <a:pt x="682396" y="123812"/>
                  </a:lnTo>
                  <a:lnTo>
                    <a:pt x="709079" y="123812"/>
                  </a:lnTo>
                  <a:lnTo>
                    <a:pt x="709079" y="123190"/>
                  </a:lnTo>
                  <a:lnTo>
                    <a:pt x="710984" y="123190"/>
                  </a:lnTo>
                  <a:lnTo>
                    <a:pt x="710984" y="120650"/>
                  </a:lnTo>
                  <a:close/>
                </a:path>
                <a:path w="735965" h="123825">
                  <a:moveTo>
                    <a:pt x="735761" y="119380"/>
                  </a:moveTo>
                  <a:lnTo>
                    <a:pt x="734695" y="119380"/>
                  </a:lnTo>
                  <a:lnTo>
                    <a:pt x="734695" y="120650"/>
                  </a:lnTo>
                  <a:lnTo>
                    <a:pt x="733856" y="120650"/>
                  </a:lnTo>
                  <a:lnTo>
                    <a:pt x="733856" y="123190"/>
                  </a:lnTo>
                  <a:lnTo>
                    <a:pt x="735761" y="123190"/>
                  </a:lnTo>
                  <a:lnTo>
                    <a:pt x="735761" y="120650"/>
                  </a:lnTo>
                  <a:lnTo>
                    <a:pt x="735761" y="119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241166" y="9041142"/>
              <a:ext cx="748665" cy="4445"/>
            </a:xfrm>
            <a:custGeom>
              <a:avLst/>
              <a:gdLst/>
              <a:ahLst/>
              <a:cxnLst/>
              <a:rect l="l" t="t" r="r" b="b"/>
              <a:pathLst>
                <a:path w="748665" h="4445">
                  <a:moveTo>
                    <a:pt x="29667" y="1270"/>
                  </a:moveTo>
                  <a:lnTo>
                    <a:pt x="28816" y="1270"/>
                  </a:lnTo>
                  <a:lnTo>
                    <a:pt x="28816" y="0"/>
                  </a:lnTo>
                  <a:lnTo>
                    <a:pt x="27749" y="0"/>
                  </a:lnTo>
                  <a:lnTo>
                    <a:pt x="27749" y="609"/>
                  </a:lnTo>
                  <a:lnTo>
                    <a:pt x="1066" y="609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32"/>
                  </a:lnTo>
                  <a:lnTo>
                    <a:pt x="27749" y="4432"/>
                  </a:lnTo>
                  <a:lnTo>
                    <a:pt x="27749" y="3810"/>
                  </a:lnTo>
                  <a:lnTo>
                    <a:pt x="29667" y="3810"/>
                  </a:lnTo>
                  <a:lnTo>
                    <a:pt x="29667" y="1270"/>
                  </a:lnTo>
                  <a:close/>
                </a:path>
                <a:path w="748665" h="4445">
                  <a:moveTo>
                    <a:pt x="83032" y="1270"/>
                  </a:moveTo>
                  <a:lnTo>
                    <a:pt x="82194" y="1270"/>
                  </a:lnTo>
                  <a:lnTo>
                    <a:pt x="82194" y="0"/>
                  </a:lnTo>
                  <a:lnTo>
                    <a:pt x="81127" y="0"/>
                  </a:lnTo>
                  <a:lnTo>
                    <a:pt x="81127" y="609"/>
                  </a:lnTo>
                  <a:lnTo>
                    <a:pt x="54444" y="609"/>
                  </a:lnTo>
                  <a:lnTo>
                    <a:pt x="54444" y="0"/>
                  </a:lnTo>
                  <a:lnTo>
                    <a:pt x="53365" y="0"/>
                  </a:lnTo>
                  <a:lnTo>
                    <a:pt x="53365" y="1270"/>
                  </a:lnTo>
                  <a:lnTo>
                    <a:pt x="52527" y="1270"/>
                  </a:lnTo>
                  <a:lnTo>
                    <a:pt x="52527" y="3810"/>
                  </a:lnTo>
                  <a:lnTo>
                    <a:pt x="54444" y="3810"/>
                  </a:lnTo>
                  <a:lnTo>
                    <a:pt x="54444" y="4432"/>
                  </a:lnTo>
                  <a:lnTo>
                    <a:pt x="81127" y="4432"/>
                  </a:lnTo>
                  <a:lnTo>
                    <a:pt x="81127" y="3810"/>
                  </a:lnTo>
                  <a:lnTo>
                    <a:pt x="83032" y="3810"/>
                  </a:lnTo>
                  <a:lnTo>
                    <a:pt x="83032" y="1270"/>
                  </a:lnTo>
                  <a:close/>
                </a:path>
                <a:path w="748665" h="4445">
                  <a:moveTo>
                    <a:pt x="136410" y="1270"/>
                  </a:moveTo>
                  <a:lnTo>
                    <a:pt x="135559" y="1270"/>
                  </a:lnTo>
                  <a:lnTo>
                    <a:pt x="135559" y="0"/>
                  </a:lnTo>
                  <a:lnTo>
                    <a:pt x="134493" y="0"/>
                  </a:lnTo>
                  <a:lnTo>
                    <a:pt x="134493" y="609"/>
                  </a:lnTo>
                  <a:lnTo>
                    <a:pt x="107810" y="609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1270"/>
                  </a:lnTo>
                  <a:lnTo>
                    <a:pt x="105905" y="1270"/>
                  </a:lnTo>
                  <a:lnTo>
                    <a:pt x="105905" y="3810"/>
                  </a:lnTo>
                  <a:lnTo>
                    <a:pt x="107810" y="3810"/>
                  </a:lnTo>
                  <a:lnTo>
                    <a:pt x="107810" y="4432"/>
                  </a:lnTo>
                  <a:lnTo>
                    <a:pt x="134493" y="4432"/>
                  </a:lnTo>
                  <a:lnTo>
                    <a:pt x="134493" y="3810"/>
                  </a:lnTo>
                  <a:lnTo>
                    <a:pt x="136410" y="3810"/>
                  </a:lnTo>
                  <a:lnTo>
                    <a:pt x="136410" y="1270"/>
                  </a:lnTo>
                  <a:close/>
                </a:path>
                <a:path w="748665" h="4445">
                  <a:moveTo>
                    <a:pt x="189776" y="1270"/>
                  </a:moveTo>
                  <a:lnTo>
                    <a:pt x="188937" y="1270"/>
                  </a:lnTo>
                  <a:lnTo>
                    <a:pt x="188937" y="0"/>
                  </a:lnTo>
                  <a:lnTo>
                    <a:pt x="187871" y="0"/>
                  </a:lnTo>
                  <a:lnTo>
                    <a:pt x="187871" y="609"/>
                  </a:lnTo>
                  <a:lnTo>
                    <a:pt x="161175" y="609"/>
                  </a:lnTo>
                  <a:lnTo>
                    <a:pt x="161175" y="0"/>
                  </a:lnTo>
                  <a:lnTo>
                    <a:pt x="160108" y="0"/>
                  </a:lnTo>
                  <a:lnTo>
                    <a:pt x="160108" y="1270"/>
                  </a:lnTo>
                  <a:lnTo>
                    <a:pt x="159270" y="1270"/>
                  </a:lnTo>
                  <a:lnTo>
                    <a:pt x="159270" y="3810"/>
                  </a:lnTo>
                  <a:lnTo>
                    <a:pt x="161175" y="3810"/>
                  </a:lnTo>
                  <a:lnTo>
                    <a:pt x="161175" y="4432"/>
                  </a:lnTo>
                  <a:lnTo>
                    <a:pt x="187871" y="4432"/>
                  </a:lnTo>
                  <a:lnTo>
                    <a:pt x="187871" y="3810"/>
                  </a:lnTo>
                  <a:lnTo>
                    <a:pt x="189776" y="3810"/>
                  </a:lnTo>
                  <a:lnTo>
                    <a:pt x="189776" y="1270"/>
                  </a:lnTo>
                  <a:close/>
                </a:path>
                <a:path w="748665" h="4445">
                  <a:moveTo>
                    <a:pt x="243141" y="1270"/>
                  </a:moveTo>
                  <a:lnTo>
                    <a:pt x="242303" y="1270"/>
                  </a:lnTo>
                  <a:lnTo>
                    <a:pt x="242303" y="0"/>
                  </a:lnTo>
                  <a:lnTo>
                    <a:pt x="241236" y="0"/>
                  </a:lnTo>
                  <a:lnTo>
                    <a:pt x="241236" y="609"/>
                  </a:lnTo>
                  <a:lnTo>
                    <a:pt x="214553" y="609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1270"/>
                  </a:lnTo>
                  <a:lnTo>
                    <a:pt x="212648" y="1270"/>
                  </a:lnTo>
                  <a:lnTo>
                    <a:pt x="212648" y="3810"/>
                  </a:lnTo>
                  <a:lnTo>
                    <a:pt x="214553" y="3810"/>
                  </a:lnTo>
                  <a:lnTo>
                    <a:pt x="214553" y="4432"/>
                  </a:lnTo>
                  <a:lnTo>
                    <a:pt x="241236" y="4432"/>
                  </a:lnTo>
                  <a:lnTo>
                    <a:pt x="241236" y="3810"/>
                  </a:lnTo>
                  <a:lnTo>
                    <a:pt x="243141" y="3810"/>
                  </a:lnTo>
                  <a:lnTo>
                    <a:pt x="243141" y="1270"/>
                  </a:lnTo>
                  <a:close/>
                </a:path>
                <a:path w="748665" h="4445">
                  <a:moveTo>
                    <a:pt x="296519" y="1270"/>
                  </a:moveTo>
                  <a:lnTo>
                    <a:pt x="295681" y="1270"/>
                  </a:lnTo>
                  <a:lnTo>
                    <a:pt x="295681" y="0"/>
                  </a:lnTo>
                  <a:lnTo>
                    <a:pt x="294614" y="0"/>
                  </a:lnTo>
                  <a:lnTo>
                    <a:pt x="294614" y="609"/>
                  </a:lnTo>
                  <a:lnTo>
                    <a:pt x="267919" y="609"/>
                  </a:lnTo>
                  <a:lnTo>
                    <a:pt x="267919" y="0"/>
                  </a:lnTo>
                  <a:lnTo>
                    <a:pt x="266852" y="0"/>
                  </a:lnTo>
                  <a:lnTo>
                    <a:pt x="266852" y="1270"/>
                  </a:lnTo>
                  <a:lnTo>
                    <a:pt x="266014" y="1270"/>
                  </a:lnTo>
                  <a:lnTo>
                    <a:pt x="266014" y="3810"/>
                  </a:lnTo>
                  <a:lnTo>
                    <a:pt x="267919" y="3810"/>
                  </a:lnTo>
                  <a:lnTo>
                    <a:pt x="267919" y="4432"/>
                  </a:lnTo>
                  <a:lnTo>
                    <a:pt x="294614" y="4432"/>
                  </a:lnTo>
                  <a:lnTo>
                    <a:pt x="294614" y="3810"/>
                  </a:lnTo>
                  <a:lnTo>
                    <a:pt x="296519" y="3810"/>
                  </a:lnTo>
                  <a:lnTo>
                    <a:pt x="296519" y="1270"/>
                  </a:lnTo>
                  <a:close/>
                </a:path>
                <a:path w="748665" h="4445">
                  <a:moveTo>
                    <a:pt x="349885" y="1270"/>
                  </a:moveTo>
                  <a:lnTo>
                    <a:pt x="349046" y="1270"/>
                  </a:lnTo>
                  <a:lnTo>
                    <a:pt x="349046" y="0"/>
                  </a:lnTo>
                  <a:lnTo>
                    <a:pt x="347980" y="0"/>
                  </a:lnTo>
                  <a:lnTo>
                    <a:pt x="347980" y="609"/>
                  </a:lnTo>
                  <a:lnTo>
                    <a:pt x="321297" y="609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1270"/>
                  </a:lnTo>
                  <a:lnTo>
                    <a:pt x="319379" y="1270"/>
                  </a:lnTo>
                  <a:lnTo>
                    <a:pt x="319379" y="3810"/>
                  </a:lnTo>
                  <a:lnTo>
                    <a:pt x="321297" y="3810"/>
                  </a:lnTo>
                  <a:lnTo>
                    <a:pt x="321297" y="4432"/>
                  </a:lnTo>
                  <a:lnTo>
                    <a:pt x="347980" y="4432"/>
                  </a:lnTo>
                  <a:lnTo>
                    <a:pt x="347980" y="3810"/>
                  </a:lnTo>
                  <a:lnTo>
                    <a:pt x="349885" y="3810"/>
                  </a:lnTo>
                  <a:lnTo>
                    <a:pt x="349885" y="1270"/>
                  </a:lnTo>
                  <a:close/>
                </a:path>
                <a:path w="748665" h="4445">
                  <a:moveTo>
                    <a:pt x="403263" y="1270"/>
                  </a:moveTo>
                  <a:lnTo>
                    <a:pt x="402424" y="1270"/>
                  </a:lnTo>
                  <a:lnTo>
                    <a:pt x="402424" y="0"/>
                  </a:lnTo>
                  <a:lnTo>
                    <a:pt x="401345" y="0"/>
                  </a:lnTo>
                  <a:lnTo>
                    <a:pt x="401345" y="609"/>
                  </a:lnTo>
                  <a:lnTo>
                    <a:pt x="374662" y="609"/>
                  </a:lnTo>
                  <a:lnTo>
                    <a:pt x="374662" y="0"/>
                  </a:lnTo>
                  <a:lnTo>
                    <a:pt x="373595" y="0"/>
                  </a:lnTo>
                  <a:lnTo>
                    <a:pt x="373595" y="1270"/>
                  </a:lnTo>
                  <a:lnTo>
                    <a:pt x="372757" y="1270"/>
                  </a:lnTo>
                  <a:lnTo>
                    <a:pt x="372757" y="3810"/>
                  </a:lnTo>
                  <a:lnTo>
                    <a:pt x="374662" y="3810"/>
                  </a:lnTo>
                  <a:lnTo>
                    <a:pt x="374662" y="4432"/>
                  </a:lnTo>
                  <a:lnTo>
                    <a:pt x="401345" y="4432"/>
                  </a:lnTo>
                  <a:lnTo>
                    <a:pt x="401345" y="3810"/>
                  </a:lnTo>
                  <a:lnTo>
                    <a:pt x="403263" y="3810"/>
                  </a:lnTo>
                  <a:lnTo>
                    <a:pt x="403263" y="1270"/>
                  </a:lnTo>
                  <a:close/>
                </a:path>
                <a:path w="748665" h="4445">
                  <a:moveTo>
                    <a:pt x="456628" y="1270"/>
                  </a:moveTo>
                  <a:lnTo>
                    <a:pt x="455790" y="1270"/>
                  </a:lnTo>
                  <a:lnTo>
                    <a:pt x="455790" y="0"/>
                  </a:lnTo>
                  <a:lnTo>
                    <a:pt x="454723" y="0"/>
                  </a:lnTo>
                  <a:lnTo>
                    <a:pt x="454723" y="609"/>
                  </a:lnTo>
                  <a:lnTo>
                    <a:pt x="428040" y="609"/>
                  </a:lnTo>
                  <a:lnTo>
                    <a:pt x="428040" y="0"/>
                  </a:lnTo>
                  <a:lnTo>
                    <a:pt x="426961" y="0"/>
                  </a:lnTo>
                  <a:lnTo>
                    <a:pt x="426961" y="1270"/>
                  </a:lnTo>
                  <a:lnTo>
                    <a:pt x="426123" y="1270"/>
                  </a:lnTo>
                  <a:lnTo>
                    <a:pt x="426123" y="3810"/>
                  </a:lnTo>
                  <a:lnTo>
                    <a:pt x="428040" y="3810"/>
                  </a:lnTo>
                  <a:lnTo>
                    <a:pt x="428040" y="4432"/>
                  </a:lnTo>
                  <a:lnTo>
                    <a:pt x="454723" y="4432"/>
                  </a:lnTo>
                  <a:lnTo>
                    <a:pt x="454723" y="3810"/>
                  </a:lnTo>
                  <a:lnTo>
                    <a:pt x="456628" y="3810"/>
                  </a:lnTo>
                  <a:lnTo>
                    <a:pt x="456628" y="1270"/>
                  </a:lnTo>
                  <a:close/>
                </a:path>
                <a:path w="748665" h="4445">
                  <a:moveTo>
                    <a:pt x="510006" y="1270"/>
                  </a:moveTo>
                  <a:lnTo>
                    <a:pt x="509168" y="1270"/>
                  </a:lnTo>
                  <a:lnTo>
                    <a:pt x="509168" y="0"/>
                  </a:lnTo>
                  <a:lnTo>
                    <a:pt x="508088" y="0"/>
                  </a:lnTo>
                  <a:lnTo>
                    <a:pt x="508088" y="609"/>
                  </a:lnTo>
                  <a:lnTo>
                    <a:pt x="481406" y="609"/>
                  </a:lnTo>
                  <a:lnTo>
                    <a:pt x="481406" y="0"/>
                  </a:lnTo>
                  <a:lnTo>
                    <a:pt x="480339" y="0"/>
                  </a:lnTo>
                  <a:lnTo>
                    <a:pt x="480339" y="1270"/>
                  </a:lnTo>
                  <a:lnTo>
                    <a:pt x="479501" y="1270"/>
                  </a:lnTo>
                  <a:lnTo>
                    <a:pt x="479501" y="3810"/>
                  </a:lnTo>
                  <a:lnTo>
                    <a:pt x="481406" y="3810"/>
                  </a:lnTo>
                  <a:lnTo>
                    <a:pt x="481406" y="4432"/>
                  </a:lnTo>
                  <a:lnTo>
                    <a:pt x="508088" y="4432"/>
                  </a:lnTo>
                  <a:lnTo>
                    <a:pt x="508088" y="3810"/>
                  </a:lnTo>
                  <a:lnTo>
                    <a:pt x="510006" y="3810"/>
                  </a:lnTo>
                  <a:lnTo>
                    <a:pt x="510006" y="1270"/>
                  </a:lnTo>
                  <a:close/>
                </a:path>
                <a:path w="748665" h="4445">
                  <a:moveTo>
                    <a:pt x="563372" y="1270"/>
                  </a:moveTo>
                  <a:lnTo>
                    <a:pt x="562533" y="1270"/>
                  </a:lnTo>
                  <a:lnTo>
                    <a:pt x="562533" y="0"/>
                  </a:lnTo>
                  <a:lnTo>
                    <a:pt x="561467" y="0"/>
                  </a:lnTo>
                  <a:lnTo>
                    <a:pt x="561467" y="609"/>
                  </a:lnTo>
                  <a:lnTo>
                    <a:pt x="534784" y="609"/>
                  </a:lnTo>
                  <a:lnTo>
                    <a:pt x="534784" y="0"/>
                  </a:lnTo>
                  <a:lnTo>
                    <a:pt x="533704" y="0"/>
                  </a:lnTo>
                  <a:lnTo>
                    <a:pt x="533704" y="1270"/>
                  </a:lnTo>
                  <a:lnTo>
                    <a:pt x="532866" y="1270"/>
                  </a:lnTo>
                  <a:lnTo>
                    <a:pt x="532866" y="3810"/>
                  </a:lnTo>
                  <a:lnTo>
                    <a:pt x="534784" y="3810"/>
                  </a:lnTo>
                  <a:lnTo>
                    <a:pt x="534784" y="4432"/>
                  </a:lnTo>
                  <a:lnTo>
                    <a:pt x="561467" y="4432"/>
                  </a:lnTo>
                  <a:lnTo>
                    <a:pt x="561467" y="3810"/>
                  </a:lnTo>
                  <a:lnTo>
                    <a:pt x="563372" y="3810"/>
                  </a:lnTo>
                  <a:lnTo>
                    <a:pt x="563372" y="1270"/>
                  </a:lnTo>
                  <a:close/>
                </a:path>
                <a:path w="748665" h="4445">
                  <a:moveTo>
                    <a:pt x="616750" y="1270"/>
                  </a:moveTo>
                  <a:lnTo>
                    <a:pt x="615899" y="1270"/>
                  </a:lnTo>
                  <a:lnTo>
                    <a:pt x="615899" y="0"/>
                  </a:lnTo>
                  <a:lnTo>
                    <a:pt x="614832" y="0"/>
                  </a:lnTo>
                  <a:lnTo>
                    <a:pt x="614832" y="609"/>
                  </a:lnTo>
                  <a:lnTo>
                    <a:pt x="588149" y="609"/>
                  </a:lnTo>
                  <a:lnTo>
                    <a:pt x="588149" y="0"/>
                  </a:lnTo>
                  <a:lnTo>
                    <a:pt x="587082" y="0"/>
                  </a:lnTo>
                  <a:lnTo>
                    <a:pt x="587082" y="1270"/>
                  </a:lnTo>
                  <a:lnTo>
                    <a:pt x="586244" y="1270"/>
                  </a:lnTo>
                  <a:lnTo>
                    <a:pt x="586244" y="3810"/>
                  </a:lnTo>
                  <a:lnTo>
                    <a:pt x="588149" y="3810"/>
                  </a:lnTo>
                  <a:lnTo>
                    <a:pt x="588149" y="4432"/>
                  </a:lnTo>
                  <a:lnTo>
                    <a:pt x="614832" y="4432"/>
                  </a:lnTo>
                  <a:lnTo>
                    <a:pt x="614832" y="3810"/>
                  </a:lnTo>
                  <a:lnTo>
                    <a:pt x="616750" y="3810"/>
                  </a:lnTo>
                  <a:lnTo>
                    <a:pt x="616750" y="1270"/>
                  </a:lnTo>
                  <a:close/>
                </a:path>
                <a:path w="748665" h="4445">
                  <a:moveTo>
                    <a:pt x="670115" y="1270"/>
                  </a:moveTo>
                  <a:lnTo>
                    <a:pt x="669277" y="1270"/>
                  </a:lnTo>
                  <a:lnTo>
                    <a:pt x="669277" y="0"/>
                  </a:lnTo>
                  <a:lnTo>
                    <a:pt x="668210" y="0"/>
                  </a:lnTo>
                  <a:lnTo>
                    <a:pt x="668210" y="609"/>
                  </a:lnTo>
                  <a:lnTo>
                    <a:pt x="641527" y="609"/>
                  </a:lnTo>
                  <a:lnTo>
                    <a:pt x="641527" y="0"/>
                  </a:lnTo>
                  <a:lnTo>
                    <a:pt x="640448" y="0"/>
                  </a:lnTo>
                  <a:lnTo>
                    <a:pt x="640448" y="1270"/>
                  </a:lnTo>
                  <a:lnTo>
                    <a:pt x="639610" y="1270"/>
                  </a:lnTo>
                  <a:lnTo>
                    <a:pt x="639610" y="3810"/>
                  </a:lnTo>
                  <a:lnTo>
                    <a:pt x="641527" y="3810"/>
                  </a:lnTo>
                  <a:lnTo>
                    <a:pt x="641527" y="4432"/>
                  </a:lnTo>
                  <a:lnTo>
                    <a:pt x="668210" y="4432"/>
                  </a:lnTo>
                  <a:lnTo>
                    <a:pt x="668210" y="3810"/>
                  </a:lnTo>
                  <a:lnTo>
                    <a:pt x="670115" y="3810"/>
                  </a:lnTo>
                  <a:lnTo>
                    <a:pt x="670115" y="1270"/>
                  </a:lnTo>
                  <a:close/>
                </a:path>
                <a:path w="748665" h="4445">
                  <a:moveTo>
                    <a:pt x="723493" y="1270"/>
                  </a:moveTo>
                  <a:lnTo>
                    <a:pt x="722642" y="1270"/>
                  </a:lnTo>
                  <a:lnTo>
                    <a:pt x="722642" y="0"/>
                  </a:lnTo>
                  <a:lnTo>
                    <a:pt x="721575" y="0"/>
                  </a:lnTo>
                  <a:lnTo>
                    <a:pt x="721575" y="609"/>
                  </a:lnTo>
                  <a:lnTo>
                    <a:pt x="694893" y="609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1270"/>
                  </a:lnTo>
                  <a:lnTo>
                    <a:pt x="692988" y="1270"/>
                  </a:lnTo>
                  <a:lnTo>
                    <a:pt x="692988" y="3810"/>
                  </a:lnTo>
                  <a:lnTo>
                    <a:pt x="694893" y="3810"/>
                  </a:lnTo>
                  <a:lnTo>
                    <a:pt x="694893" y="4432"/>
                  </a:lnTo>
                  <a:lnTo>
                    <a:pt x="721575" y="4432"/>
                  </a:lnTo>
                  <a:lnTo>
                    <a:pt x="721575" y="3810"/>
                  </a:lnTo>
                  <a:lnTo>
                    <a:pt x="723493" y="3810"/>
                  </a:lnTo>
                  <a:lnTo>
                    <a:pt x="723493" y="1270"/>
                  </a:lnTo>
                  <a:close/>
                </a:path>
                <a:path w="748665" h="4445">
                  <a:moveTo>
                    <a:pt x="748258" y="0"/>
                  </a:moveTo>
                  <a:lnTo>
                    <a:pt x="747191" y="0"/>
                  </a:lnTo>
                  <a:lnTo>
                    <a:pt x="747191" y="1270"/>
                  </a:lnTo>
                  <a:lnTo>
                    <a:pt x="746353" y="1270"/>
                  </a:lnTo>
                  <a:lnTo>
                    <a:pt x="746353" y="3810"/>
                  </a:lnTo>
                  <a:lnTo>
                    <a:pt x="748258" y="3810"/>
                  </a:lnTo>
                  <a:lnTo>
                    <a:pt x="748258" y="1270"/>
                  </a:lnTo>
                  <a:lnTo>
                    <a:pt x="7482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988357" y="9041142"/>
              <a:ext cx="748665" cy="4445"/>
            </a:xfrm>
            <a:custGeom>
              <a:avLst/>
              <a:gdLst/>
              <a:ahLst/>
              <a:cxnLst/>
              <a:rect l="l" t="t" r="r" b="b"/>
              <a:pathLst>
                <a:path w="748665" h="4445">
                  <a:moveTo>
                    <a:pt x="29667" y="1270"/>
                  </a:moveTo>
                  <a:lnTo>
                    <a:pt x="28829" y="1270"/>
                  </a:lnTo>
                  <a:lnTo>
                    <a:pt x="28829" y="0"/>
                  </a:lnTo>
                  <a:lnTo>
                    <a:pt x="27762" y="0"/>
                  </a:lnTo>
                  <a:lnTo>
                    <a:pt x="27762" y="609"/>
                  </a:lnTo>
                  <a:lnTo>
                    <a:pt x="1066" y="609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32"/>
                  </a:lnTo>
                  <a:lnTo>
                    <a:pt x="27762" y="4432"/>
                  </a:lnTo>
                  <a:lnTo>
                    <a:pt x="27762" y="3810"/>
                  </a:lnTo>
                  <a:lnTo>
                    <a:pt x="29667" y="3810"/>
                  </a:lnTo>
                  <a:lnTo>
                    <a:pt x="29667" y="1270"/>
                  </a:lnTo>
                  <a:close/>
                </a:path>
                <a:path w="748665" h="4445">
                  <a:moveTo>
                    <a:pt x="83045" y="1270"/>
                  </a:moveTo>
                  <a:lnTo>
                    <a:pt x="82194" y="1270"/>
                  </a:lnTo>
                  <a:lnTo>
                    <a:pt x="82194" y="0"/>
                  </a:lnTo>
                  <a:lnTo>
                    <a:pt x="81127" y="0"/>
                  </a:lnTo>
                  <a:lnTo>
                    <a:pt x="81127" y="609"/>
                  </a:lnTo>
                  <a:lnTo>
                    <a:pt x="54444" y="609"/>
                  </a:lnTo>
                  <a:lnTo>
                    <a:pt x="54444" y="0"/>
                  </a:lnTo>
                  <a:lnTo>
                    <a:pt x="53378" y="0"/>
                  </a:lnTo>
                  <a:lnTo>
                    <a:pt x="53378" y="1270"/>
                  </a:lnTo>
                  <a:lnTo>
                    <a:pt x="52539" y="1270"/>
                  </a:lnTo>
                  <a:lnTo>
                    <a:pt x="52539" y="3810"/>
                  </a:lnTo>
                  <a:lnTo>
                    <a:pt x="54444" y="3810"/>
                  </a:lnTo>
                  <a:lnTo>
                    <a:pt x="54444" y="4432"/>
                  </a:lnTo>
                  <a:lnTo>
                    <a:pt x="81127" y="4432"/>
                  </a:lnTo>
                  <a:lnTo>
                    <a:pt x="81127" y="3810"/>
                  </a:lnTo>
                  <a:lnTo>
                    <a:pt x="83045" y="3810"/>
                  </a:lnTo>
                  <a:lnTo>
                    <a:pt x="83045" y="1270"/>
                  </a:lnTo>
                  <a:close/>
                </a:path>
                <a:path w="748665" h="4445">
                  <a:moveTo>
                    <a:pt x="136410" y="1270"/>
                  </a:moveTo>
                  <a:lnTo>
                    <a:pt x="135572" y="1270"/>
                  </a:lnTo>
                  <a:lnTo>
                    <a:pt x="135572" y="0"/>
                  </a:lnTo>
                  <a:lnTo>
                    <a:pt x="134505" y="0"/>
                  </a:lnTo>
                  <a:lnTo>
                    <a:pt x="134505" y="609"/>
                  </a:lnTo>
                  <a:lnTo>
                    <a:pt x="107810" y="609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1270"/>
                  </a:lnTo>
                  <a:lnTo>
                    <a:pt x="105905" y="1270"/>
                  </a:lnTo>
                  <a:lnTo>
                    <a:pt x="105905" y="3810"/>
                  </a:lnTo>
                  <a:lnTo>
                    <a:pt x="107810" y="3810"/>
                  </a:lnTo>
                  <a:lnTo>
                    <a:pt x="107810" y="4432"/>
                  </a:lnTo>
                  <a:lnTo>
                    <a:pt x="134505" y="4432"/>
                  </a:lnTo>
                  <a:lnTo>
                    <a:pt x="134505" y="3810"/>
                  </a:lnTo>
                  <a:lnTo>
                    <a:pt x="136410" y="3810"/>
                  </a:lnTo>
                  <a:lnTo>
                    <a:pt x="136410" y="1270"/>
                  </a:lnTo>
                  <a:close/>
                </a:path>
                <a:path w="748665" h="4445">
                  <a:moveTo>
                    <a:pt x="189776" y="1270"/>
                  </a:moveTo>
                  <a:lnTo>
                    <a:pt x="188937" y="1270"/>
                  </a:lnTo>
                  <a:lnTo>
                    <a:pt x="188937" y="0"/>
                  </a:lnTo>
                  <a:lnTo>
                    <a:pt x="187871" y="0"/>
                  </a:lnTo>
                  <a:lnTo>
                    <a:pt x="187871" y="609"/>
                  </a:lnTo>
                  <a:lnTo>
                    <a:pt x="161188" y="609"/>
                  </a:lnTo>
                  <a:lnTo>
                    <a:pt x="161188" y="0"/>
                  </a:lnTo>
                  <a:lnTo>
                    <a:pt x="160121" y="0"/>
                  </a:lnTo>
                  <a:lnTo>
                    <a:pt x="160121" y="1270"/>
                  </a:lnTo>
                  <a:lnTo>
                    <a:pt x="159270" y="1270"/>
                  </a:lnTo>
                  <a:lnTo>
                    <a:pt x="159270" y="3810"/>
                  </a:lnTo>
                  <a:lnTo>
                    <a:pt x="161188" y="3810"/>
                  </a:lnTo>
                  <a:lnTo>
                    <a:pt x="161188" y="4432"/>
                  </a:lnTo>
                  <a:lnTo>
                    <a:pt x="187871" y="4432"/>
                  </a:lnTo>
                  <a:lnTo>
                    <a:pt x="187871" y="3810"/>
                  </a:lnTo>
                  <a:lnTo>
                    <a:pt x="189776" y="3810"/>
                  </a:lnTo>
                  <a:lnTo>
                    <a:pt x="189776" y="1270"/>
                  </a:lnTo>
                  <a:close/>
                </a:path>
                <a:path w="748665" h="4445">
                  <a:moveTo>
                    <a:pt x="243154" y="1270"/>
                  </a:moveTo>
                  <a:lnTo>
                    <a:pt x="242316" y="1270"/>
                  </a:lnTo>
                  <a:lnTo>
                    <a:pt x="242316" y="0"/>
                  </a:lnTo>
                  <a:lnTo>
                    <a:pt x="241249" y="0"/>
                  </a:lnTo>
                  <a:lnTo>
                    <a:pt x="241249" y="609"/>
                  </a:lnTo>
                  <a:lnTo>
                    <a:pt x="214553" y="609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1270"/>
                  </a:lnTo>
                  <a:lnTo>
                    <a:pt x="212648" y="1270"/>
                  </a:lnTo>
                  <a:lnTo>
                    <a:pt x="212648" y="3810"/>
                  </a:lnTo>
                  <a:lnTo>
                    <a:pt x="214553" y="3810"/>
                  </a:lnTo>
                  <a:lnTo>
                    <a:pt x="214553" y="4432"/>
                  </a:lnTo>
                  <a:lnTo>
                    <a:pt x="241249" y="4432"/>
                  </a:lnTo>
                  <a:lnTo>
                    <a:pt x="241249" y="3810"/>
                  </a:lnTo>
                  <a:lnTo>
                    <a:pt x="243154" y="3810"/>
                  </a:lnTo>
                  <a:lnTo>
                    <a:pt x="243154" y="1270"/>
                  </a:lnTo>
                  <a:close/>
                </a:path>
                <a:path w="748665" h="4445">
                  <a:moveTo>
                    <a:pt x="296519" y="1270"/>
                  </a:moveTo>
                  <a:lnTo>
                    <a:pt x="295681" y="1270"/>
                  </a:lnTo>
                  <a:lnTo>
                    <a:pt x="295681" y="0"/>
                  </a:lnTo>
                  <a:lnTo>
                    <a:pt x="294614" y="0"/>
                  </a:lnTo>
                  <a:lnTo>
                    <a:pt x="294614" y="609"/>
                  </a:lnTo>
                  <a:lnTo>
                    <a:pt x="267931" y="609"/>
                  </a:lnTo>
                  <a:lnTo>
                    <a:pt x="267931" y="0"/>
                  </a:lnTo>
                  <a:lnTo>
                    <a:pt x="266865" y="0"/>
                  </a:lnTo>
                  <a:lnTo>
                    <a:pt x="266865" y="1270"/>
                  </a:lnTo>
                  <a:lnTo>
                    <a:pt x="266014" y="1270"/>
                  </a:lnTo>
                  <a:lnTo>
                    <a:pt x="266014" y="3810"/>
                  </a:lnTo>
                  <a:lnTo>
                    <a:pt x="267931" y="3810"/>
                  </a:lnTo>
                  <a:lnTo>
                    <a:pt x="267931" y="4432"/>
                  </a:lnTo>
                  <a:lnTo>
                    <a:pt x="294614" y="4432"/>
                  </a:lnTo>
                  <a:lnTo>
                    <a:pt x="294614" y="3810"/>
                  </a:lnTo>
                  <a:lnTo>
                    <a:pt x="296519" y="3810"/>
                  </a:lnTo>
                  <a:lnTo>
                    <a:pt x="296519" y="1270"/>
                  </a:lnTo>
                  <a:close/>
                </a:path>
                <a:path w="748665" h="4445">
                  <a:moveTo>
                    <a:pt x="349897" y="1270"/>
                  </a:moveTo>
                  <a:lnTo>
                    <a:pt x="349059" y="1270"/>
                  </a:lnTo>
                  <a:lnTo>
                    <a:pt x="349059" y="0"/>
                  </a:lnTo>
                  <a:lnTo>
                    <a:pt x="347980" y="0"/>
                  </a:lnTo>
                  <a:lnTo>
                    <a:pt x="347980" y="609"/>
                  </a:lnTo>
                  <a:lnTo>
                    <a:pt x="321297" y="609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1270"/>
                  </a:lnTo>
                  <a:lnTo>
                    <a:pt x="319392" y="1270"/>
                  </a:lnTo>
                  <a:lnTo>
                    <a:pt x="319392" y="3810"/>
                  </a:lnTo>
                  <a:lnTo>
                    <a:pt x="321297" y="3810"/>
                  </a:lnTo>
                  <a:lnTo>
                    <a:pt x="321297" y="4432"/>
                  </a:lnTo>
                  <a:lnTo>
                    <a:pt x="347980" y="4432"/>
                  </a:lnTo>
                  <a:lnTo>
                    <a:pt x="347980" y="3810"/>
                  </a:lnTo>
                  <a:lnTo>
                    <a:pt x="349897" y="3810"/>
                  </a:lnTo>
                  <a:lnTo>
                    <a:pt x="349897" y="1270"/>
                  </a:lnTo>
                  <a:close/>
                </a:path>
                <a:path w="748665" h="4445">
                  <a:moveTo>
                    <a:pt x="403263" y="1270"/>
                  </a:moveTo>
                  <a:lnTo>
                    <a:pt x="402424" y="1270"/>
                  </a:lnTo>
                  <a:lnTo>
                    <a:pt x="402424" y="0"/>
                  </a:lnTo>
                  <a:lnTo>
                    <a:pt x="401358" y="0"/>
                  </a:lnTo>
                  <a:lnTo>
                    <a:pt x="401358" y="609"/>
                  </a:lnTo>
                  <a:lnTo>
                    <a:pt x="374675" y="609"/>
                  </a:lnTo>
                  <a:lnTo>
                    <a:pt x="374675" y="0"/>
                  </a:lnTo>
                  <a:lnTo>
                    <a:pt x="373595" y="0"/>
                  </a:lnTo>
                  <a:lnTo>
                    <a:pt x="373595" y="1270"/>
                  </a:lnTo>
                  <a:lnTo>
                    <a:pt x="372757" y="1270"/>
                  </a:lnTo>
                  <a:lnTo>
                    <a:pt x="372757" y="3810"/>
                  </a:lnTo>
                  <a:lnTo>
                    <a:pt x="374675" y="3810"/>
                  </a:lnTo>
                  <a:lnTo>
                    <a:pt x="374675" y="4432"/>
                  </a:lnTo>
                  <a:lnTo>
                    <a:pt x="401358" y="4432"/>
                  </a:lnTo>
                  <a:lnTo>
                    <a:pt x="401358" y="3810"/>
                  </a:lnTo>
                  <a:lnTo>
                    <a:pt x="403263" y="3810"/>
                  </a:lnTo>
                  <a:lnTo>
                    <a:pt x="403263" y="1270"/>
                  </a:lnTo>
                  <a:close/>
                </a:path>
                <a:path w="748665" h="4445">
                  <a:moveTo>
                    <a:pt x="456641" y="1270"/>
                  </a:moveTo>
                  <a:lnTo>
                    <a:pt x="455803" y="1270"/>
                  </a:lnTo>
                  <a:lnTo>
                    <a:pt x="455803" y="0"/>
                  </a:lnTo>
                  <a:lnTo>
                    <a:pt x="454723" y="0"/>
                  </a:lnTo>
                  <a:lnTo>
                    <a:pt x="454723" y="609"/>
                  </a:lnTo>
                  <a:lnTo>
                    <a:pt x="428040" y="609"/>
                  </a:lnTo>
                  <a:lnTo>
                    <a:pt x="428040" y="0"/>
                  </a:lnTo>
                  <a:lnTo>
                    <a:pt x="426974" y="0"/>
                  </a:lnTo>
                  <a:lnTo>
                    <a:pt x="426974" y="1270"/>
                  </a:lnTo>
                  <a:lnTo>
                    <a:pt x="426135" y="1270"/>
                  </a:lnTo>
                  <a:lnTo>
                    <a:pt x="426135" y="3810"/>
                  </a:lnTo>
                  <a:lnTo>
                    <a:pt x="428040" y="3810"/>
                  </a:lnTo>
                  <a:lnTo>
                    <a:pt x="428040" y="4432"/>
                  </a:lnTo>
                  <a:lnTo>
                    <a:pt x="454723" y="4432"/>
                  </a:lnTo>
                  <a:lnTo>
                    <a:pt x="454723" y="3810"/>
                  </a:lnTo>
                  <a:lnTo>
                    <a:pt x="456641" y="3810"/>
                  </a:lnTo>
                  <a:lnTo>
                    <a:pt x="456641" y="1270"/>
                  </a:lnTo>
                  <a:close/>
                </a:path>
                <a:path w="748665" h="4445">
                  <a:moveTo>
                    <a:pt x="510006" y="1270"/>
                  </a:moveTo>
                  <a:lnTo>
                    <a:pt x="509168" y="1270"/>
                  </a:lnTo>
                  <a:lnTo>
                    <a:pt x="509168" y="0"/>
                  </a:lnTo>
                  <a:lnTo>
                    <a:pt x="508101" y="0"/>
                  </a:lnTo>
                  <a:lnTo>
                    <a:pt x="508101" y="609"/>
                  </a:lnTo>
                  <a:lnTo>
                    <a:pt x="481418" y="609"/>
                  </a:lnTo>
                  <a:lnTo>
                    <a:pt x="481418" y="0"/>
                  </a:lnTo>
                  <a:lnTo>
                    <a:pt x="480339" y="0"/>
                  </a:lnTo>
                  <a:lnTo>
                    <a:pt x="480339" y="1270"/>
                  </a:lnTo>
                  <a:lnTo>
                    <a:pt x="479501" y="1270"/>
                  </a:lnTo>
                  <a:lnTo>
                    <a:pt x="479501" y="3810"/>
                  </a:lnTo>
                  <a:lnTo>
                    <a:pt x="481418" y="3810"/>
                  </a:lnTo>
                  <a:lnTo>
                    <a:pt x="481418" y="4432"/>
                  </a:lnTo>
                  <a:lnTo>
                    <a:pt x="508101" y="4432"/>
                  </a:lnTo>
                  <a:lnTo>
                    <a:pt x="508101" y="3810"/>
                  </a:lnTo>
                  <a:lnTo>
                    <a:pt x="510006" y="3810"/>
                  </a:lnTo>
                  <a:lnTo>
                    <a:pt x="510006" y="1270"/>
                  </a:lnTo>
                  <a:close/>
                </a:path>
                <a:path w="748665" h="4445">
                  <a:moveTo>
                    <a:pt x="563384" y="1270"/>
                  </a:moveTo>
                  <a:lnTo>
                    <a:pt x="562546" y="1270"/>
                  </a:lnTo>
                  <a:lnTo>
                    <a:pt x="562546" y="0"/>
                  </a:lnTo>
                  <a:lnTo>
                    <a:pt x="561467" y="0"/>
                  </a:lnTo>
                  <a:lnTo>
                    <a:pt x="561467" y="609"/>
                  </a:lnTo>
                  <a:lnTo>
                    <a:pt x="534784" y="609"/>
                  </a:lnTo>
                  <a:lnTo>
                    <a:pt x="534784" y="0"/>
                  </a:lnTo>
                  <a:lnTo>
                    <a:pt x="533717" y="0"/>
                  </a:lnTo>
                  <a:lnTo>
                    <a:pt x="533717" y="1270"/>
                  </a:lnTo>
                  <a:lnTo>
                    <a:pt x="532879" y="1270"/>
                  </a:lnTo>
                  <a:lnTo>
                    <a:pt x="532879" y="3810"/>
                  </a:lnTo>
                  <a:lnTo>
                    <a:pt x="534784" y="3810"/>
                  </a:lnTo>
                  <a:lnTo>
                    <a:pt x="534784" y="4432"/>
                  </a:lnTo>
                  <a:lnTo>
                    <a:pt x="561467" y="4432"/>
                  </a:lnTo>
                  <a:lnTo>
                    <a:pt x="561467" y="3810"/>
                  </a:lnTo>
                  <a:lnTo>
                    <a:pt x="563384" y="3810"/>
                  </a:lnTo>
                  <a:lnTo>
                    <a:pt x="563384" y="1270"/>
                  </a:lnTo>
                  <a:close/>
                </a:path>
                <a:path w="748665" h="4445">
                  <a:moveTo>
                    <a:pt x="616750" y="1270"/>
                  </a:moveTo>
                  <a:lnTo>
                    <a:pt x="615911" y="1270"/>
                  </a:lnTo>
                  <a:lnTo>
                    <a:pt x="615911" y="0"/>
                  </a:lnTo>
                  <a:lnTo>
                    <a:pt x="614845" y="0"/>
                  </a:lnTo>
                  <a:lnTo>
                    <a:pt x="614845" y="609"/>
                  </a:lnTo>
                  <a:lnTo>
                    <a:pt x="588162" y="609"/>
                  </a:lnTo>
                  <a:lnTo>
                    <a:pt x="588162" y="0"/>
                  </a:lnTo>
                  <a:lnTo>
                    <a:pt x="587082" y="0"/>
                  </a:lnTo>
                  <a:lnTo>
                    <a:pt x="587082" y="1270"/>
                  </a:lnTo>
                  <a:lnTo>
                    <a:pt x="586244" y="1270"/>
                  </a:lnTo>
                  <a:lnTo>
                    <a:pt x="586244" y="3810"/>
                  </a:lnTo>
                  <a:lnTo>
                    <a:pt x="588162" y="3810"/>
                  </a:lnTo>
                  <a:lnTo>
                    <a:pt x="588162" y="4432"/>
                  </a:lnTo>
                  <a:lnTo>
                    <a:pt x="614845" y="4432"/>
                  </a:lnTo>
                  <a:lnTo>
                    <a:pt x="614845" y="3810"/>
                  </a:lnTo>
                  <a:lnTo>
                    <a:pt x="616750" y="3810"/>
                  </a:lnTo>
                  <a:lnTo>
                    <a:pt x="616750" y="1270"/>
                  </a:lnTo>
                  <a:close/>
                </a:path>
                <a:path w="748665" h="4445">
                  <a:moveTo>
                    <a:pt x="670128" y="1270"/>
                  </a:moveTo>
                  <a:lnTo>
                    <a:pt x="669277" y="1270"/>
                  </a:lnTo>
                  <a:lnTo>
                    <a:pt x="669277" y="0"/>
                  </a:lnTo>
                  <a:lnTo>
                    <a:pt x="668210" y="0"/>
                  </a:lnTo>
                  <a:lnTo>
                    <a:pt x="668210" y="609"/>
                  </a:lnTo>
                  <a:lnTo>
                    <a:pt x="641527" y="609"/>
                  </a:lnTo>
                  <a:lnTo>
                    <a:pt x="641527" y="0"/>
                  </a:lnTo>
                  <a:lnTo>
                    <a:pt x="640461" y="0"/>
                  </a:lnTo>
                  <a:lnTo>
                    <a:pt x="640461" y="1270"/>
                  </a:lnTo>
                  <a:lnTo>
                    <a:pt x="639622" y="1270"/>
                  </a:lnTo>
                  <a:lnTo>
                    <a:pt x="639622" y="3810"/>
                  </a:lnTo>
                  <a:lnTo>
                    <a:pt x="641527" y="3810"/>
                  </a:lnTo>
                  <a:lnTo>
                    <a:pt x="641527" y="4432"/>
                  </a:lnTo>
                  <a:lnTo>
                    <a:pt x="668210" y="4432"/>
                  </a:lnTo>
                  <a:lnTo>
                    <a:pt x="668210" y="3810"/>
                  </a:lnTo>
                  <a:lnTo>
                    <a:pt x="670128" y="3810"/>
                  </a:lnTo>
                  <a:lnTo>
                    <a:pt x="670128" y="1270"/>
                  </a:lnTo>
                  <a:close/>
                </a:path>
                <a:path w="748665" h="4445">
                  <a:moveTo>
                    <a:pt x="723493" y="1270"/>
                  </a:moveTo>
                  <a:lnTo>
                    <a:pt x="722655" y="1270"/>
                  </a:lnTo>
                  <a:lnTo>
                    <a:pt x="722655" y="0"/>
                  </a:lnTo>
                  <a:lnTo>
                    <a:pt x="721588" y="0"/>
                  </a:lnTo>
                  <a:lnTo>
                    <a:pt x="721588" y="609"/>
                  </a:lnTo>
                  <a:lnTo>
                    <a:pt x="694893" y="609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1270"/>
                  </a:lnTo>
                  <a:lnTo>
                    <a:pt x="692988" y="1270"/>
                  </a:lnTo>
                  <a:lnTo>
                    <a:pt x="692988" y="3810"/>
                  </a:lnTo>
                  <a:lnTo>
                    <a:pt x="694893" y="3810"/>
                  </a:lnTo>
                  <a:lnTo>
                    <a:pt x="694893" y="4432"/>
                  </a:lnTo>
                  <a:lnTo>
                    <a:pt x="721588" y="4432"/>
                  </a:lnTo>
                  <a:lnTo>
                    <a:pt x="721588" y="3810"/>
                  </a:lnTo>
                  <a:lnTo>
                    <a:pt x="723493" y="3810"/>
                  </a:lnTo>
                  <a:lnTo>
                    <a:pt x="723493" y="1270"/>
                  </a:lnTo>
                  <a:close/>
                </a:path>
                <a:path w="748665" h="4445">
                  <a:moveTo>
                    <a:pt x="748271" y="0"/>
                  </a:moveTo>
                  <a:lnTo>
                    <a:pt x="747204" y="0"/>
                  </a:lnTo>
                  <a:lnTo>
                    <a:pt x="747204" y="1270"/>
                  </a:lnTo>
                  <a:lnTo>
                    <a:pt x="746366" y="1270"/>
                  </a:lnTo>
                  <a:lnTo>
                    <a:pt x="746366" y="3810"/>
                  </a:lnTo>
                  <a:lnTo>
                    <a:pt x="748271" y="3810"/>
                  </a:lnTo>
                  <a:lnTo>
                    <a:pt x="748271" y="1270"/>
                  </a:lnTo>
                  <a:lnTo>
                    <a:pt x="7482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11735562" y="8171191"/>
              <a:ext cx="390525" cy="874394"/>
            </a:xfrm>
            <a:custGeom>
              <a:avLst/>
              <a:gdLst/>
              <a:ahLst/>
              <a:cxnLst/>
              <a:rect l="l" t="t" r="r" b="b"/>
              <a:pathLst>
                <a:path w="390525" h="874395">
                  <a:moveTo>
                    <a:pt x="29667" y="871220"/>
                  </a:moveTo>
                  <a:lnTo>
                    <a:pt x="28816" y="871220"/>
                  </a:lnTo>
                  <a:lnTo>
                    <a:pt x="28816" y="869950"/>
                  </a:lnTo>
                  <a:lnTo>
                    <a:pt x="27749" y="869950"/>
                  </a:lnTo>
                  <a:lnTo>
                    <a:pt x="27749" y="870559"/>
                  </a:lnTo>
                  <a:lnTo>
                    <a:pt x="1066" y="870559"/>
                  </a:lnTo>
                  <a:lnTo>
                    <a:pt x="1066" y="869950"/>
                  </a:lnTo>
                  <a:lnTo>
                    <a:pt x="0" y="869950"/>
                  </a:lnTo>
                  <a:lnTo>
                    <a:pt x="0" y="871220"/>
                  </a:lnTo>
                  <a:lnTo>
                    <a:pt x="1066" y="871220"/>
                  </a:lnTo>
                  <a:lnTo>
                    <a:pt x="1066" y="874382"/>
                  </a:lnTo>
                  <a:lnTo>
                    <a:pt x="27749" y="874382"/>
                  </a:lnTo>
                  <a:lnTo>
                    <a:pt x="27749" y="873760"/>
                  </a:lnTo>
                  <a:lnTo>
                    <a:pt x="29667" y="873760"/>
                  </a:lnTo>
                  <a:lnTo>
                    <a:pt x="29667" y="871220"/>
                  </a:lnTo>
                  <a:close/>
                </a:path>
                <a:path w="390525" h="874395">
                  <a:moveTo>
                    <a:pt x="83032" y="871220"/>
                  </a:moveTo>
                  <a:lnTo>
                    <a:pt x="82194" y="871220"/>
                  </a:lnTo>
                  <a:lnTo>
                    <a:pt x="82194" y="869950"/>
                  </a:lnTo>
                  <a:lnTo>
                    <a:pt x="81127" y="869950"/>
                  </a:lnTo>
                  <a:lnTo>
                    <a:pt x="81127" y="870559"/>
                  </a:lnTo>
                  <a:lnTo>
                    <a:pt x="54432" y="870559"/>
                  </a:lnTo>
                  <a:lnTo>
                    <a:pt x="54432" y="869950"/>
                  </a:lnTo>
                  <a:lnTo>
                    <a:pt x="53365" y="869950"/>
                  </a:lnTo>
                  <a:lnTo>
                    <a:pt x="53365" y="871220"/>
                  </a:lnTo>
                  <a:lnTo>
                    <a:pt x="52527" y="871220"/>
                  </a:lnTo>
                  <a:lnTo>
                    <a:pt x="52527" y="873760"/>
                  </a:lnTo>
                  <a:lnTo>
                    <a:pt x="54432" y="873760"/>
                  </a:lnTo>
                  <a:lnTo>
                    <a:pt x="54432" y="874382"/>
                  </a:lnTo>
                  <a:lnTo>
                    <a:pt x="81127" y="874382"/>
                  </a:lnTo>
                  <a:lnTo>
                    <a:pt x="81127" y="873760"/>
                  </a:lnTo>
                  <a:lnTo>
                    <a:pt x="83032" y="873760"/>
                  </a:lnTo>
                  <a:lnTo>
                    <a:pt x="83032" y="871220"/>
                  </a:lnTo>
                  <a:close/>
                </a:path>
                <a:path w="390525" h="874395">
                  <a:moveTo>
                    <a:pt x="136398" y="871220"/>
                  </a:moveTo>
                  <a:lnTo>
                    <a:pt x="135559" y="871220"/>
                  </a:lnTo>
                  <a:lnTo>
                    <a:pt x="135559" y="869950"/>
                  </a:lnTo>
                  <a:lnTo>
                    <a:pt x="134493" y="869950"/>
                  </a:lnTo>
                  <a:lnTo>
                    <a:pt x="134493" y="870559"/>
                  </a:lnTo>
                  <a:lnTo>
                    <a:pt x="107810" y="870559"/>
                  </a:lnTo>
                  <a:lnTo>
                    <a:pt x="107810" y="869950"/>
                  </a:lnTo>
                  <a:lnTo>
                    <a:pt x="106743" y="869950"/>
                  </a:lnTo>
                  <a:lnTo>
                    <a:pt x="106743" y="871220"/>
                  </a:lnTo>
                  <a:lnTo>
                    <a:pt x="105892" y="871220"/>
                  </a:lnTo>
                  <a:lnTo>
                    <a:pt x="105892" y="873760"/>
                  </a:lnTo>
                  <a:lnTo>
                    <a:pt x="107810" y="873760"/>
                  </a:lnTo>
                  <a:lnTo>
                    <a:pt x="107810" y="874382"/>
                  </a:lnTo>
                  <a:lnTo>
                    <a:pt x="134493" y="874382"/>
                  </a:lnTo>
                  <a:lnTo>
                    <a:pt x="134493" y="873760"/>
                  </a:lnTo>
                  <a:lnTo>
                    <a:pt x="136398" y="873760"/>
                  </a:lnTo>
                  <a:lnTo>
                    <a:pt x="136398" y="871220"/>
                  </a:lnTo>
                  <a:close/>
                </a:path>
                <a:path w="390525" h="874395">
                  <a:moveTo>
                    <a:pt x="189776" y="871220"/>
                  </a:moveTo>
                  <a:lnTo>
                    <a:pt x="188937" y="871220"/>
                  </a:lnTo>
                  <a:lnTo>
                    <a:pt x="188937" y="869950"/>
                  </a:lnTo>
                  <a:lnTo>
                    <a:pt x="187871" y="869950"/>
                  </a:lnTo>
                  <a:lnTo>
                    <a:pt x="187871" y="870559"/>
                  </a:lnTo>
                  <a:lnTo>
                    <a:pt x="161175" y="870559"/>
                  </a:lnTo>
                  <a:lnTo>
                    <a:pt x="161175" y="869950"/>
                  </a:lnTo>
                  <a:lnTo>
                    <a:pt x="160108" y="869950"/>
                  </a:lnTo>
                  <a:lnTo>
                    <a:pt x="160108" y="871220"/>
                  </a:lnTo>
                  <a:lnTo>
                    <a:pt x="159270" y="871220"/>
                  </a:lnTo>
                  <a:lnTo>
                    <a:pt x="159270" y="873760"/>
                  </a:lnTo>
                  <a:lnTo>
                    <a:pt x="161175" y="873760"/>
                  </a:lnTo>
                  <a:lnTo>
                    <a:pt x="161175" y="874382"/>
                  </a:lnTo>
                  <a:lnTo>
                    <a:pt x="187871" y="874382"/>
                  </a:lnTo>
                  <a:lnTo>
                    <a:pt x="187871" y="873760"/>
                  </a:lnTo>
                  <a:lnTo>
                    <a:pt x="189776" y="873760"/>
                  </a:lnTo>
                  <a:lnTo>
                    <a:pt x="189776" y="871220"/>
                  </a:lnTo>
                  <a:close/>
                </a:path>
                <a:path w="390525" h="874395">
                  <a:moveTo>
                    <a:pt x="243141" y="871220"/>
                  </a:moveTo>
                  <a:lnTo>
                    <a:pt x="242303" y="871220"/>
                  </a:lnTo>
                  <a:lnTo>
                    <a:pt x="242303" y="869950"/>
                  </a:lnTo>
                  <a:lnTo>
                    <a:pt x="241236" y="869950"/>
                  </a:lnTo>
                  <a:lnTo>
                    <a:pt x="241236" y="870559"/>
                  </a:lnTo>
                  <a:lnTo>
                    <a:pt x="214553" y="870559"/>
                  </a:lnTo>
                  <a:lnTo>
                    <a:pt x="214553" y="869950"/>
                  </a:lnTo>
                  <a:lnTo>
                    <a:pt x="213487" y="869950"/>
                  </a:lnTo>
                  <a:lnTo>
                    <a:pt x="213487" y="871220"/>
                  </a:lnTo>
                  <a:lnTo>
                    <a:pt x="212636" y="871220"/>
                  </a:lnTo>
                  <a:lnTo>
                    <a:pt x="212636" y="873760"/>
                  </a:lnTo>
                  <a:lnTo>
                    <a:pt x="214553" y="873760"/>
                  </a:lnTo>
                  <a:lnTo>
                    <a:pt x="214553" y="874382"/>
                  </a:lnTo>
                  <a:lnTo>
                    <a:pt x="241236" y="874382"/>
                  </a:lnTo>
                  <a:lnTo>
                    <a:pt x="241236" y="873760"/>
                  </a:lnTo>
                  <a:lnTo>
                    <a:pt x="243141" y="873760"/>
                  </a:lnTo>
                  <a:lnTo>
                    <a:pt x="243141" y="871220"/>
                  </a:lnTo>
                  <a:close/>
                </a:path>
                <a:path w="390525" h="874395">
                  <a:moveTo>
                    <a:pt x="296519" y="871220"/>
                  </a:moveTo>
                  <a:lnTo>
                    <a:pt x="295681" y="871220"/>
                  </a:lnTo>
                  <a:lnTo>
                    <a:pt x="295681" y="869950"/>
                  </a:lnTo>
                  <a:lnTo>
                    <a:pt x="294601" y="869950"/>
                  </a:lnTo>
                  <a:lnTo>
                    <a:pt x="294601" y="870559"/>
                  </a:lnTo>
                  <a:lnTo>
                    <a:pt x="267919" y="870559"/>
                  </a:lnTo>
                  <a:lnTo>
                    <a:pt x="267919" y="869950"/>
                  </a:lnTo>
                  <a:lnTo>
                    <a:pt x="266852" y="869950"/>
                  </a:lnTo>
                  <a:lnTo>
                    <a:pt x="266852" y="871220"/>
                  </a:lnTo>
                  <a:lnTo>
                    <a:pt x="266014" y="871220"/>
                  </a:lnTo>
                  <a:lnTo>
                    <a:pt x="266014" y="873760"/>
                  </a:lnTo>
                  <a:lnTo>
                    <a:pt x="267919" y="873760"/>
                  </a:lnTo>
                  <a:lnTo>
                    <a:pt x="267919" y="874382"/>
                  </a:lnTo>
                  <a:lnTo>
                    <a:pt x="294601" y="874382"/>
                  </a:lnTo>
                  <a:lnTo>
                    <a:pt x="294601" y="873760"/>
                  </a:lnTo>
                  <a:lnTo>
                    <a:pt x="296519" y="873760"/>
                  </a:lnTo>
                  <a:lnTo>
                    <a:pt x="296519" y="871220"/>
                  </a:lnTo>
                  <a:close/>
                </a:path>
                <a:path w="390525" h="874395">
                  <a:moveTo>
                    <a:pt x="349885" y="871220"/>
                  </a:moveTo>
                  <a:lnTo>
                    <a:pt x="349046" y="871220"/>
                  </a:lnTo>
                  <a:lnTo>
                    <a:pt x="349046" y="869950"/>
                  </a:lnTo>
                  <a:lnTo>
                    <a:pt x="347980" y="869950"/>
                  </a:lnTo>
                  <a:lnTo>
                    <a:pt x="347980" y="870559"/>
                  </a:lnTo>
                  <a:lnTo>
                    <a:pt x="321297" y="870559"/>
                  </a:lnTo>
                  <a:lnTo>
                    <a:pt x="321297" y="869950"/>
                  </a:lnTo>
                  <a:lnTo>
                    <a:pt x="320230" y="869950"/>
                  </a:lnTo>
                  <a:lnTo>
                    <a:pt x="320230" y="871220"/>
                  </a:lnTo>
                  <a:lnTo>
                    <a:pt x="319379" y="871220"/>
                  </a:lnTo>
                  <a:lnTo>
                    <a:pt x="319379" y="873760"/>
                  </a:lnTo>
                  <a:lnTo>
                    <a:pt x="321297" y="873760"/>
                  </a:lnTo>
                  <a:lnTo>
                    <a:pt x="321297" y="874382"/>
                  </a:lnTo>
                  <a:lnTo>
                    <a:pt x="347980" y="874382"/>
                  </a:lnTo>
                  <a:lnTo>
                    <a:pt x="347980" y="873760"/>
                  </a:lnTo>
                  <a:lnTo>
                    <a:pt x="349885" y="873760"/>
                  </a:lnTo>
                  <a:lnTo>
                    <a:pt x="349885" y="871220"/>
                  </a:lnTo>
                  <a:close/>
                </a:path>
                <a:path w="390525" h="874395">
                  <a:moveTo>
                    <a:pt x="389915" y="803910"/>
                  </a:moveTo>
                  <a:lnTo>
                    <a:pt x="386092" y="803910"/>
                  </a:lnTo>
                  <a:lnTo>
                    <a:pt x="386092" y="833120"/>
                  </a:lnTo>
                  <a:lnTo>
                    <a:pt x="386499" y="833120"/>
                  </a:lnTo>
                  <a:lnTo>
                    <a:pt x="386499" y="834390"/>
                  </a:lnTo>
                  <a:lnTo>
                    <a:pt x="389521" y="834390"/>
                  </a:lnTo>
                  <a:lnTo>
                    <a:pt x="389521" y="833120"/>
                  </a:lnTo>
                  <a:lnTo>
                    <a:pt x="389915" y="833120"/>
                  </a:lnTo>
                  <a:lnTo>
                    <a:pt x="389915" y="803910"/>
                  </a:lnTo>
                  <a:close/>
                </a:path>
                <a:path w="390525" h="874395">
                  <a:moveTo>
                    <a:pt x="389915" y="750570"/>
                  </a:moveTo>
                  <a:lnTo>
                    <a:pt x="386092" y="750570"/>
                  </a:lnTo>
                  <a:lnTo>
                    <a:pt x="386092" y="779780"/>
                  </a:lnTo>
                  <a:lnTo>
                    <a:pt x="386727" y="779780"/>
                  </a:lnTo>
                  <a:lnTo>
                    <a:pt x="386727" y="781050"/>
                  </a:lnTo>
                  <a:lnTo>
                    <a:pt x="389280" y="781050"/>
                  </a:lnTo>
                  <a:lnTo>
                    <a:pt x="389280" y="779780"/>
                  </a:lnTo>
                  <a:lnTo>
                    <a:pt x="389915" y="779780"/>
                  </a:lnTo>
                  <a:lnTo>
                    <a:pt x="389915" y="750570"/>
                  </a:lnTo>
                  <a:close/>
                </a:path>
                <a:path w="390525" h="874395">
                  <a:moveTo>
                    <a:pt x="389915" y="697230"/>
                  </a:moveTo>
                  <a:lnTo>
                    <a:pt x="389204" y="697230"/>
                  </a:lnTo>
                  <a:lnTo>
                    <a:pt x="389204" y="695960"/>
                  </a:lnTo>
                  <a:lnTo>
                    <a:pt x="386816" y="695960"/>
                  </a:lnTo>
                  <a:lnTo>
                    <a:pt x="386816" y="697230"/>
                  </a:lnTo>
                  <a:lnTo>
                    <a:pt x="386092" y="697230"/>
                  </a:lnTo>
                  <a:lnTo>
                    <a:pt x="386092" y="726440"/>
                  </a:lnTo>
                  <a:lnTo>
                    <a:pt x="389915" y="726440"/>
                  </a:lnTo>
                  <a:lnTo>
                    <a:pt x="389915" y="697230"/>
                  </a:lnTo>
                  <a:close/>
                </a:path>
                <a:path w="390525" h="874395">
                  <a:moveTo>
                    <a:pt x="389915" y="643890"/>
                  </a:moveTo>
                  <a:lnTo>
                    <a:pt x="389432" y="643890"/>
                  </a:lnTo>
                  <a:lnTo>
                    <a:pt x="389432" y="642620"/>
                  </a:lnTo>
                  <a:lnTo>
                    <a:pt x="386575" y="642620"/>
                  </a:lnTo>
                  <a:lnTo>
                    <a:pt x="386575" y="643890"/>
                  </a:lnTo>
                  <a:lnTo>
                    <a:pt x="386092" y="643890"/>
                  </a:lnTo>
                  <a:lnTo>
                    <a:pt x="386092" y="673100"/>
                  </a:lnTo>
                  <a:lnTo>
                    <a:pt x="389915" y="673100"/>
                  </a:lnTo>
                  <a:lnTo>
                    <a:pt x="389915" y="643890"/>
                  </a:lnTo>
                  <a:close/>
                </a:path>
                <a:path w="390525" h="874395">
                  <a:moveTo>
                    <a:pt x="389915" y="590550"/>
                  </a:moveTo>
                  <a:lnTo>
                    <a:pt x="389674" y="590550"/>
                  </a:lnTo>
                  <a:lnTo>
                    <a:pt x="389674" y="589280"/>
                  </a:lnTo>
                  <a:lnTo>
                    <a:pt x="386346" y="589280"/>
                  </a:lnTo>
                  <a:lnTo>
                    <a:pt x="386346" y="590550"/>
                  </a:lnTo>
                  <a:lnTo>
                    <a:pt x="386092" y="590550"/>
                  </a:lnTo>
                  <a:lnTo>
                    <a:pt x="386092" y="618490"/>
                  </a:lnTo>
                  <a:lnTo>
                    <a:pt x="386168" y="619760"/>
                  </a:lnTo>
                  <a:lnTo>
                    <a:pt x="389851" y="619760"/>
                  </a:lnTo>
                  <a:lnTo>
                    <a:pt x="389851" y="618490"/>
                  </a:lnTo>
                  <a:lnTo>
                    <a:pt x="389915" y="590550"/>
                  </a:lnTo>
                  <a:close/>
                </a:path>
                <a:path w="390525" h="874395">
                  <a:moveTo>
                    <a:pt x="389915" y="537210"/>
                  </a:moveTo>
                  <a:lnTo>
                    <a:pt x="389902" y="535940"/>
                  </a:lnTo>
                  <a:lnTo>
                    <a:pt x="386105" y="535940"/>
                  </a:lnTo>
                  <a:lnTo>
                    <a:pt x="386105" y="537210"/>
                  </a:lnTo>
                  <a:lnTo>
                    <a:pt x="386092" y="565150"/>
                  </a:lnTo>
                  <a:lnTo>
                    <a:pt x="386397" y="565150"/>
                  </a:lnTo>
                  <a:lnTo>
                    <a:pt x="386397" y="566420"/>
                  </a:lnTo>
                  <a:lnTo>
                    <a:pt x="389610" y="566420"/>
                  </a:lnTo>
                  <a:lnTo>
                    <a:pt x="389610" y="565150"/>
                  </a:lnTo>
                  <a:lnTo>
                    <a:pt x="389915" y="565150"/>
                  </a:lnTo>
                  <a:lnTo>
                    <a:pt x="389915" y="537210"/>
                  </a:lnTo>
                  <a:close/>
                </a:path>
                <a:path w="390525" h="874395">
                  <a:moveTo>
                    <a:pt x="389915" y="482600"/>
                  </a:moveTo>
                  <a:lnTo>
                    <a:pt x="386092" y="482600"/>
                  </a:lnTo>
                  <a:lnTo>
                    <a:pt x="386092" y="511810"/>
                  </a:lnTo>
                  <a:lnTo>
                    <a:pt x="386626" y="511810"/>
                  </a:lnTo>
                  <a:lnTo>
                    <a:pt x="386626" y="513080"/>
                  </a:lnTo>
                  <a:lnTo>
                    <a:pt x="389382" y="513080"/>
                  </a:lnTo>
                  <a:lnTo>
                    <a:pt x="389382" y="511810"/>
                  </a:lnTo>
                  <a:lnTo>
                    <a:pt x="389915" y="511810"/>
                  </a:lnTo>
                  <a:lnTo>
                    <a:pt x="389915" y="482600"/>
                  </a:lnTo>
                  <a:close/>
                </a:path>
                <a:path w="390525" h="874395">
                  <a:moveTo>
                    <a:pt x="389915" y="429260"/>
                  </a:moveTo>
                  <a:lnTo>
                    <a:pt x="389102" y="429260"/>
                  </a:lnTo>
                  <a:lnTo>
                    <a:pt x="389102" y="427990"/>
                  </a:lnTo>
                  <a:lnTo>
                    <a:pt x="386905" y="427990"/>
                  </a:lnTo>
                  <a:lnTo>
                    <a:pt x="386905" y="429260"/>
                  </a:lnTo>
                  <a:lnTo>
                    <a:pt x="386092" y="429260"/>
                  </a:lnTo>
                  <a:lnTo>
                    <a:pt x="386092" y="458470"/>
                  </a:lnTo>
                  <a:lnTo>
                    <a:pt x="386867" y="458470"/>
                  </a:lnTo>
                  <a:lnTo>
                    <a:pt x="386867" y="459740"/>
                  </a:lnTo>
                  <a:lnTo>
                    <a:pt x="389153" y="459740"/>
                  </a:lnTo>
                  <a:lnTo>
                    <a:pt x="389153" y="458470"/>
                  </a:lnTo>
                  <a:lnTo>
                    <a:pt x="389915" y="458470"/>
                  </a:lnTo>
                  <a:lnTo>
                    <a:pt x="389915" y="429260"/>
                  </a:lnTo>
                  <a:close/>
                </a:path>
                <a:path w="390525" h="874395">
                  <a:moveTo>
                    <a:pt x="389915" y="375920"/>
                  </a:moveTo>
                  <a:lnTo>
                    <a:pt x="389331" y="375920"/>
                  </a:lnTo>
                  <a:lnTo>
                    <a:pt x="389331" y="374650"/>
                  </a:lnTo>
                  <a:lnTo>
                    <a:pt x="386676" y="374650"/>
                  </a:lnTo>
                  <a:lnTo>
                    <a:pt x="386676" y="375920"/>
                  </a:lnTo>
                  <a:lnTo>
                    <a:pt x="386092" y="375920"/>
                  </a:lnTo>
                  <a:lnTo>
                    <a:pt x="386092" y="405130"/>
                  </a:lnTo>
                  <a:lnTo>
                    <a:pt x="389915" y="405130"/>
                  </a:lnTo>
                  <a:lnTo>
                    <a:pt x="389915" y="375920"/>
                  </a:lnTo>
                  <a:close/>
                </a:path>
                <a:path w="390525" h="874395">
                  <a:moveTo>
                    <a:pt x="389915" y="322580"/>
                  </a:moveTo>
                  <a:lnTo>
                    <a:pt x="389572" y="322580"/>
                  </a:lnTo>
                  <a:lnTo>
                    <a:pt x="389572" y="321310"/>
                  </a:lnTo>
                  <a:lnTo>
                    <a:pt x="386448" y="321310"/>
                  </a:lnTo>
                  <a:lnTo>
                    <a:pt x="386448" y="322580"/>
                  </a:lnTo>
                  <a:lnTo>
                    <a:pt x="386092" y="322580"/>
                  </a:lnTo>
                  <a:lnTo>
                    <a:pt x="386092" y="351790"/>
                  </a:lnTo>
                  <a:lnTo>
                    <a:pt x="389915" y="351790"/>
                  </a:lnTo>
                  <a:lnTo>
                    <a:pt x="389915" y="322580"/>
                  </a:lnTo>
                  <a:close/>
                </a:path>
                <a:path w="390525" h="874395">
                  <a:moveTo>
                    <a:pt x="389915" y="269240"/>
                  </a:moveTo>
                  <a:lnTo>
                    <a:pt x="389801" y="267970"/>
                  </a:lnTo>
                  <a:lnTo>
                    <a:pt x="386207" y="267970"/>
                  </a:lnTo>
                  <a:lnTo>
                    <a:pt x="386207" y="269240"/>
                  </a:lnTo>
                  <a:lnTo>
                    <a:pt x="386092" y="297180"/>
                  </a:lnTo>
                  <a:lnTo>
                    <a:pt x="386295" y="297180"/>
                  </a:lnTo>
                  <a:lnTo>
                    <a:pt x="386295" y="298450"/>
                  </a:lnTo>
                  <a:lnTo>
                    <a:pt x="389712" y="298450"/>
                  </a:lnTo>
                  <a:lnTo>
                    <a:pt x="389712" y="297180"/>
                  </a:lnTo>
                  <a:lnTo>
                    <a:pt x="389915" y="297180"/>
                  </a:lnTo>
                  <a:lnTo>
                    <a:pt x="389915" y="269240"/>
                  </a:lnTo>
                  <a:close/>
                </a:path>
                <a:path w="390525" h="874395">
                  <a:moveTo>
                    <a:pt x="389915" y="214630"/>
                  </a:moveTo>
                  <a:lnTo>
                    <a:pt x="386092" y="214630"/>
                  </a:lnTo>
                  <a:lnTo>
                    <a:pt x="386092" y="243840"/>
                  </a:lnTo>
                  <a:lnTo>
                    <a:pt x="386537" y="243840"/>
                  </a:lnTo>
                  <a:lnTo>
                    <a:pt x="386537" y="245110"/>
                  </a:lnTo>
                  <a:lnTo>
                    <a:pt x="389483" y="245110"/>
                  </a:lnTo>
                  <a:lnTo>
                    <a:pt x="389483" y="243840"/>
                  </a:lnTo>
                  <a:lnTo>
                    <a:pt x="389915" y="243840"/>
                  </a:lnTo>
                  <a:lnTo>
                    <a:pt x="389915" y="214630"/>
                  </a:lnTo>
                  <a:close/>
                </a:path>
                <a:path w="390525" h="874395">
                  <a:moveTo>
                    <a:pt x="389915" y="161290"/>
                  </a:moveTo>
                  <a:lnTo>
                    <a:pt x="386092" y="161290"/>
                  </a:lnTo>
                  <a:lnTo>
                    <a:pt x="386092" y="190500"/>
                  </a:lnTo>
                  <a:lnTo>
                    <a:pt x="386765" y="190500"/>
                  </a:lnTo>
                  <a:lnTo>
                    <a:pt x="386765" y="191770"/>
                  </a:lnTo>
                  <a:lnTo>
                    <a:pt x="389242" y="191770"/>
                  </a:lnTo>
                  <a:lnTo>
                    <a:pt x="389242" y="190500"/>
                  </a:lnTo>
                  <a:lnTo>
                    <a:pt x="389915" y="190500"/>
                  </a:lnTo>
                  <a:lnTo>
                    <a:pt x="389915" y="161290"/>
                  </a:lnTo>
                  <a:close/>
                </a:path>
                <a:path w="390525" h="874395">
                  <a:moveTo>
                    <a:pt x="389915" y="107950"/>
                  </a:moveTo>
                  <a:lnTo>
                    <a:pt x="389229" y="107950"/>
                  </a:lnTo>
                  <a:lnTo>
                    <a:pt x="389229" y="106680"/>
                  </a:lnTo>
                  <a:lnTo>
                    <a:pt x="386778" y="106680"/>
                  </a:lnTo>
                  <a:lnTo>
                    <a:pt x="386778" y="107950"/>
                  </a:lnTo>
                  <a:lnTo>
                    <a:pt x="386092" y="107950"/>
                  </a:lnTo>
                  <a:lnTo>
                    <a:pt x="386092" y="137160"/>
                  </a:lnTo>
                  <a:lnTo>
                    <a:pt x="389915" y="137160"/>
                  </a:lnTo>
                  <a:lnTo>
                    <a:pt x="389915" y="107950"/>
                  </a:lnTo>
                  <a:close/>
                </a:path>
                <a:path w="390525" h="874395">
                  <a:moveTo>
                    <a:pt x="389915" y="54610"/>
                  </a:moveTo>
                  <a:lnTo>
                    <a:pt x="389470" y="54610"/>
                  </a:lnTo>
                  <a:lnTo>
                    <a:pt x="389470" y="53340"/>
                  </a:lnTo>
                  <a:lnTo>
                    <a:pt x="386537" y="53340"/>
                  </a:lnTo>
                  <a:lnTo>
                    <a:pt x="386537" y="54610"/>
                  </a:lnTo>
                  <a:lnTo>
                    <a:pt x="386092" y="54610"/>
                  </a:lnTo>
                  <a:lnTo>
                    <a:pt x="386092" y="83820"/>
                  </a:lnTo>
                  <a:lnTo>
                    <a:pt x="389915" y="83820"/>
                  </a:lnTo>
                  <a:lnTo>
                    <a:pt x="389915" y="54610"/>
                  </a:lnTo>
                  <a:close/>
                </a:path>
                <a:path w="390525" h="874395">
                  <a:moveTo>
                    <a:pt x="389915" y="1270"/>
                  </a:moveTo>
                  <a:lnTo>
                    <a:pt x="389699" y="1270"/>
                  </a:lnTo>
                  <a:lnTo>
                    <a:pt x="389699" y="0"/>
                  </a:lnTo>
                  <a:lnTo>
                    <a:pt x="386308" y="0"/>
                  </a:lnTo>
                  <a:lnTo>
                    <a:pt x="386308" y="1270"/>
                  </a:lnTo>
                  <a:lnTo>
                    <a:pt x="386092" y="1270"/>
                  </a:lnTo>
                  <a:lnTo>
                    <a:pt x="386092" y="29210"/>
                  </a:lnTo>
                  <a:lnTo>
                    <a:pt x="386194" y="30480"/>
                  </a:lnTo>
                  <a:lnTo>
                    <a:pt x="389813" y="30480"/>
                  </a:lnTo>
                  <a:lnTo>
                    <a:pt x="389813" y="29210"/>
                  </a:lnTo>
                  <a:lnTo>
                    <a:pt x="38991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12121655" y="6593852"/>
              <a:ext cx="4445" cy="1578610"/>
            </a:xfrm>
            <a:custGeom>
              <a:avLst/>
              <a:gdLst/>
              <a:ahLst/>
              <a:cxnLst/>
              <a:rect l="l" t="t" r="r" b="b"/>
              <a:pathLst>
                <a:path w="4445" h="1578609">
                  <a:moveTo>
                    <a:pt x="3048" y="0"/>
                  </a:moveTo>
                  <a:lnTo>
                    <a:pt x="774" y="0"/>
                  </a:lnTo>
                  <a:lnTo>
                    <a:pt x="774" y="1270"/>
                  </a:lnTo>
                  <a:lnTo>
                    <a:pt x="3048" y="1270"/>
                  </a:lnTo>
                  <a:lnTo>
                    <a:pt x="3048" y="0"/>
                  </a:lnTo>
                  <a:close/>
                </a:path>
                <a:path w="4445" h="1578609">
                  <a:moveTo>
                    <a:pt x="3606" y="1577340"/>
                  </a:moveTo>
                  <a:lnTo>
                    <a:pt x="215" y="1577340"/>
                  </a:lnTo>
                  <a:lnTo>
                    <a:pt x="215" y="1578610"/>
                  </a:lnTo>
                  <a:lnTo>
                    <a:pt x="3606" y="1578610"/>
                  </a:lnTo>
                  <a:lnTo>
                    <a:pt x="3606" y="1577340"/>
                  </a:lnTo>
                  <a:close/>
                </a:path>
                <a:path w="4445" h="1578609">
                  <a:moveTo>
                    <a:pt x="3822" y="1524000"/>
                  </a:moveTo>
                  <a:lnTo>
                    <a:pt x="0" y="1524000"/>
                  </a:lnTo>
                  <a:lnTo>
                    <a:pt x="0" y="1553210"/>
                  </a:lnTo>
                  <a:lnTo>
                    <a:pt x="342" y="1553210"/>
                  </a:lnTo>
                  <a:lnTo>
                    <a:pt x="342" y="1554480"/>
                  </a:lnTo>
                  <a:lnTo>
                    <a:pt x="3492" y="1554480"/>
                  </a:lnTo>
                  <a:lnTo>
                    <a:pt x="3492" y="1553210"/>
                  </a:lnTo>
                  <a:lnTo>
                    <a:pt x="3822" y="1553210"/>
                  </a:lnTo>
                  <a:lnTo>
                    <a:pt x="3822" y="1524000"/>
                  </a:lnTo>
                  <a:close/>
                </a:path>
                <a:path w="4445" h="1578609">
                  <a:moveTo>
                    <a:pt x="3822" y="1470660"/>
                  </a:moveTo>
                  <a:lnTo>
                    <a:pt x="0" y="1470660"/>
                  </a:lnTo>
                  <a:lnTo>
                    <a:pt x="0" y="1499870"/>
                  </a:lnTo>
                  <a:lnTo>
                    <a:pt x="571" y="1499870"/>
                  </a:lnTo>
                  <a:lnTo>
                    <a:pt x="571" y="1501140"/>
                  </a:lnTo>
                  <a:lnTo>
                    <a:pt x="3251" y="1501140"/>
                  </a:lnTo>
                  <a:lnTo>
                    <a:pt x="3251" y="1499870"/>
                  </a:lnTo>
                  <a:lnTo>
                    <a:pt x="3822" y="1499870"/>
                  </a:lnTo>
                  <a:lnTo>
                    <a:pt x="3822" y="1470660"/>
                  </a:lnTo>
                  <a:close/>
                </a:path>
                <a:path w="4445" h="1578609">
                  <a:moveTo>
                    <a:pt x="3822" y="1417320"/>
                  </a:moveTo>
                  <a:lnTo>
                    <a:pt x="3048" y="1417320"/>
                  </a:lnTo>
                  <a:lnTo>
                    <a:pt x="3048" y="1416050"/>
                  </a:lnTo>
                  <a:lnTo>
                    <a:pt x="787" y="1416050"/>
                  </a:lnTo>
                  <a:lnTo>
                    <a:pt x="787" y="1417320"/>
                  </a:lnTo>
                  <a:lnTo>
                    <a:pt x="0" y="1417320"/>
                  </a:lnTo>
                  <a:lnTo>
                    <a:pt x="0" y="1446530"/>
                  </a:lnTo>
                  <a:lnTo>
                    <a:pt x="800" y="1446530"/>
                  </a:lnTo>
                  <a:lnTo>
                    <a:pt x="800" y="1447800"/>
                  </a:lnTo>
                  <a:lnTo>
                    <a:pt x="3022" y="1447800"/>
                  </a:lnTo>
                  <a:lnTo>
                    <a:pt x="3022" y="1446530"/>
                  </a:lnTo>
                  <a:lnTo>
                    <a:pt x="3822" y="1446530"/>
                  </a:lnTo>
                  <a:lnTo>
                    <a:pt x="3822" y="1417320"/>
                  </a:lnTo>
                  <a:close/>
                </a:path>
                <a:path w="4445" h="1578609">
                  <a:moveTo>
                    <a:pt x="3822" y="1363980"/>
                  </a:moveTo>
                  <a:lnTo>
                    <a:pt x="3276" y="1363980"/>
                  </a:lnTo>
                  <a:lnTo>
                    <a:pt x="3276" y="1362710"/>
                  </a:lnTo>
                  <a:lnTo>
                    <a:pt x="546" y="1362710"/>
                  </a:lnTo>
                  <a:lnTo>
                    <a:pt x="546" y="1363980"/>
                  </a:lnTo>
                  <a:lnTo>
                    <a:pt x="0" y="1363980"/>
                  </a:lnTo>
                  <a:lnTo>
                    <a:pt x="0" y="1393190"/>
                  </a:lnTo>
                  <a:lnTo>
                    <a:pt x="3822" y="1393190"/>
                  </a:lnTo>
                  <a:lnTo>
                    <a:pt x="3822" y="1363980"/>
                  </a:lnTo>
                  <a:close/>
                </a:path>
                <a:path w="4445" h="1578609">
                  <a:moveTo>
                    <a:pt x="3822" y="1310640"/>
                  </a:moveTo>
                  <a:lnTo>
                    <a:pt x="3505" y="1310640"/>
                  </a:lnTo>
                  <a:lnTo>
                    <a:pt x="3505" y="1309370"/>
                  </a:lnTo>
                  <a:lnTo>
                    <a:pt x="317" y="1309370"/>
                  </a:lnTo>
                  <a:lnTo>
                    <a:pt x="317" y="1310640"/>
                  </a:lnTo>
                  <a:lnTo>
                    <a:pt x="0" y="1310640"/>
                  </a:lnTo>
                  <a:lnTo>
                    <a:pt x="0" y="1338580"/>
                  </a:lnTo>
                  <a:lnTo>
                    <a:pt x="0" y="1339850"/>
                  </a:lnTo>
                  <a:lnTo>
                    <a:pt x="3822" y="1339850"/>
                  </a:lnTo>
                  <a:lnTo>
                    <a:pt x="3822" y="1338580"/>
                  </a:lnTo>
                  <a:lnTo>
                    <a:pt x="3822" y="1310640"/>
                  </a:lnTo>
                  <a:close/>
                </a:path>
                <a:path w="4445" h="1578609">
                  <a:moveTo>
                    <a:pt x="3822" y="1257300"/>
                  </a:moveTo>
                  <a:lnTo>
                    <a:pt x="3746" y="1256030"/>
                  </a:lnTo>
                  <a:lnTo>
                    <a:pt x="88" y="1256030"/>
                  </a:lnTo>
                  <a:lnTo>
                    <a:pt x="88" y="1257300"/>
                  </a:lnTo>
                  <a:lnTo>
                    <a:pt x="0" y="1285240"/>
                  </a:lnTo>
                  <a:lnTo>
                    <a:pt x="241" y="1285240"/>
                  </a:lnTo>
                  <a:lnTo>
                    <a:pt x="241" y="1286510"/>
                  </a:lnTo>
                  <a:lnTo>
                    <a:pt x="3594" y="1286510"/>
                  </a:lnTo>
                  <a:lnTo>
                    <a:pt x="3594" y="1285240"/>
                  </a:lnTo>
                  <a:lnTo>
                    <a:pt x="3822" y="1285240"/>
                  </a:lnTo>
                  <a:lnTo>
                    <a:pt x="3822" y="1257300"/>
                  </a:lnTo>
                  <a:close/>
                </a:path>
                <a:path w="4445" h="1578609">
                  <a:moveTo>
                    <a:pt x="3822" y="1202690"/>
                  </a:moveTo>
                  <a:lnTo>
                    <a:pt x="0" y="1202690"/>
                  </a:lnTo>
                  <a:lnTo>
                    <a:pt x="0" y="1231900"/>
                  </a:lnTo>
                  <a:lnTo>
                    <a:pt x="469" y="1231900"/>
                  </a:lnTo>
                  <a:lnTo>
                    <a:pt x="469" y="1233170"/>
                  </a:lnTo>
                  <a:lnTo>
                    <a:pt x="3352" y="1233170"/>
                  </a:lnTo>
                  <a:lnTo>
                    <a:pt x="3352" y="1231900"/>
                  </a:lnTo>
                  <a:lnTo>
                    <a:pt x="3822" y="1231900"/>
                  </a:lnTo>
                  <a:lnTo>
                    <a:pt x="3822" y="1202690"/>
                  </a:lnTo>
                  <a:close/>
                </a:path>
                <a:path w="4445" h="1578609">
                  <a:moveTo>
                    <a:pt x="3822" y="1149350"/>
                  </a:moveTo>
                  <a:lnTo>
                    <a:pt x="0" y="1149350"/>
                  </a:lnTo>
                  <a:lnTo>
                    <a:pt x="0" y="1178560"/>
                  </a:lnTo>
                  <a:lnTo>
                    <a:pt x="711" y="1178560"/>
                  </a:lnTo>
                  <a:lnTo>
                    <a:pt x="711" y="1179830"/>
                  </a:lnTo>
                  <a:lnTo>
                    <a:pt x="3124" y="1179830"/>
                  </a:lnTo>
                  <a:lnTo>
                    <a:pt x="3124" y="1178560"/>
                  </a:lnTo>
                  <a:lnTo>
                    <a:pt x="3822" y="1178560"/>
                  </a:lnTo>
                  <a:lnTo>
                    <a:pt x="3822" y="1149350"/>
                  </a:lnTo>
                  <a:close/>
                </a:path>
                <a:path w="4445" h="1578609">
                  <a:moveTo>
                    <a:pt x="3822" y="1096010"/>
                  </a:moveTo>
                  <a:lnTo>
                    <a:pt x="3175" y="1096010"/>
                  </a:lnTo>
                  <a:lnTo>
                    <a:pt x="3175" y="1094740"/>
                  </a:lnTo>
                  <a:lnTo>
                    <a:pt x="647" y="1094740"/>
                  </a:lnTo>
                  <a:lnTo>
                    <a:pt x="647" y="1096010"/>
                  </a:lnTo>
                  <a:lnTo>
                    <a:pt x="0" y="1096010"/>
                  </a:lnTo>
                  <a:lnTo>
                    <a:pt x="0" y="1125220"/>
                  </a:lnTo>
                  <a:lnTo>
                    <a:pt x="3822" y="1125220"/>
                  </a:lnTo>
                  <a:lnTo>
                    <a:pt x="3822" y="1096010"/>
                  </a:lnTo>
                  <a:close/>
                </a:path>
                <a:path w="4445" h="1578609">
                  <a:moveTo>
                    <a:pt x="3822" y="1042670"/>
                  </a:moveTo>
                  <a:lnTo>
                    <a:pt x="3403" y="1042670"/>
                  </a:lnTo>
                  <a:lnTo>
                    <a:pt x="3403" y="1041400"/>
                  </a:lnTo>
                  <a:lnTo>
                    <a:pt x="419" y="1041400"/>
                  </a:lnTo>
                  <a:lnTo>
                    <a:pt x="419" y="1042670"/>
                  </a:lnTo>
                  <a:lnTo>
                    <a:pt x="0" y="1042670"/>
                  </a:lnTo>
                  <a:lnTo>
                    <a:pt x="0" y="1071880"/>
                  </a:lnTo>
                  <a:lnTo>
                    <a:pt x="3822" y="1071880"/>
                  </a:lnTo>
                  <a:lnTo>
                    <a:pt x="3822" y="1042670"/>
                  </a:lnTo>
                  <a:close/>
                </a:path>
                <a:path w="4445" h="1578609">
                  <a:moveTo>
                    <a:pt x="3822" y="989330"/>
                  </a:moveTo>
                  <a:lnTo>
                    <a:pt x="3644" y="989330"/>
                  </a:lnTo>
                  <a:lnTo>
                    <a:pt x="3644" y="988060"/>
                  </a:lnTo>
                  <a:lnTo>
                    <a:pt x="177" y="988060"/>
                  </a:lnTo>
                  <a:lnTo>
                    <a:pt x="177" y="989330"/>
                  </a:lnTo>
                  <a:lnTo>
                    <a:pt x="0" y="989330"/>
                  </a:lnTo>
                  <a:lnTo>
                    <a:pt x="0" y="1017270"/>
                  </a:lnTo>
                  <a:lnTo>
                    <a:pt x="139" y="1017270"/>
                  </a:lnTo>
                  <a:lnTo>
                    <a:pt x="139" y="1018540"/>
                  </a:lnTo>
                  <a:lnTo>
                    <a:pt x="3683" y="1018540"/>
                  </a:lnTo>
                  <a:lnTo>
                    <a:pt x="3683" y="1017270"/>
                  </a:lnTo>
                  <a:lnTo>
                    <a:pt x="3822" y="1017270"/>
                  </a:lnTo>
                  <a:lnTo>
                    <a:pt x="3822" y="989330"/>
                  </a:lnTo>
                  <a:close/>
                </a:path>
                <a:path w="4445" h="1578609">
                  <a:moveTo>
                    <a:pt x="3822" y="934720"/>
                  </a:moveTo>
                  <a:lnTo>
                    <a:pt x="0" y="934720"/>
                  </a:lnTo>
                  <a:lnTo>
                    <a:pt x="0" y="963930"/>
                  </a:lnTo>
                  <a:lnTo>
                    <a:pt x="368" y="963930"/>
                  </a:lnTo>
                  <a:lnTo>
                    <a:pt x="368" y="965200"/>
                  </a:lnTo>
                  <a:lnTo>
                    <a:pt x="3454" y="965200"/>
                  </a:lnTo>
                  <a:lnTo>
                    <a:pt x="3454" y="963930"/>
                  </a:lnTo>
                  <a:lnTo>
                    <a:pt x="3822" y="963930"/>
                  </a:lnTo>
                  <a:lnTo>
                    <a:pt x="3822" y="934720"/>
                  </a:lnTo>
                  <a:close/>
                </a:path>
                <a:path w="4445" h="1578609">
                  <a:moveTo>
                    <a:pt x="3822" y="881380"/>
                  </a:moveTo>
                  <a:lnTo>
                    <a:pt x="0" y="881380"/>
                  </a:lnTo>
                  <a:lnTo>
                    <a:pt x="0" y="910590"/>
                  </a:lnTo>
                  <a:lnTo>
                    <a:pt x="609" y="910590"/>
                  </a:lnTo>
                  <a:lnTo>
                    <a:pt x="609" y="911860"/>
                  </a:lnTo>
                  <a:lnTo>
                    <a:pt x="3225" y="911860"/>
                  </a:lnTo>
                  <a:lnTo>
                    <a:pt x="3225" y="910590"/>
                  </a:lnTo>
                  <a:lnTo>
                    <a:pt x="3822" y="910590"/>
                  </a:lnTo>
                  <a:lnTo>
                    <a:pt x="3822" y="881380"/>
                  </a:lnTo>
                  <a:close/>
                </a:path>
                <a:path w="4445" h="1578609">
                  <a:moveTo>
                    <a:pt x="3822" y="828040"/>
                  </a:moveTo>
                  <a:lnTo>
                    <a:pt x="3073" y="828040"/>
                  </a:lnTo>
                  <a:lnTo>
                    <a:pt x="3073" y="826770"/>
                  </a:lnTo>
                  <a:lnTo>
                    <a:pt x="749" y="826770"/>
                  </a:lnTo>
                  <a:lnTo>
                    <a:pt x="749" y="828040"/>
                  </a:lnTo>
                  <a:lnTo>
                    <a:pt x="0" y="828040"/>
                  </a:lnTo>
                  <a:lnTo>
                    <a:pt x="0" y="857250"/>
                  </a:lnTo>
                  <a:lnTo>
                    <a:pt x="838" y="857250"/>
                  </a:lnTo>
                  <a:lnTo>
                    <a:pt x="838" y="858520"/>
                  </a:lnTo>
                  <a:lnTo>
                    <a:pt x="2984" y="858520"/>
                  </a:lnTo>
                  <a:lnTo>
                    <a:pt x="2984" y="857250"/>
                  </a:lnTo>
                  <a:lnTo>
                    <a:pt x="3822" y="857250"/>
                  </a:lnTo>
                  <a:lnTo>
                    <a:pt x="3822" y="828040"/>
                  </a:lnTo>
                  <a:close/>
                </a:path>
                <a:path w="4445" h="1578609">
                  <a:moveTo>
                    <a:pt x="3822" y="774700"/>
                  </a:moveTo>
                  <a:lnTo>
                    <a:pt x="3314" y="774700"/>
                  </a:lnTo>
                  <a:lnTo>
                    <a:pt x="3314" y="773430"/>
                  </a:lnTo>
                  <a:lnTo>
                    <a:pt x="520" y="773430"/>
                  </a:lnTo>
                  <a:lnTo>
                    <a:pt x="520" y="774700"/>
                  </a:lnTo>
                  <a:lnTo>
                    <a:pt x="0" y="774700"/>
                  </a:lnTo>
                  <a:lnTo>
                    <a:pt x="0" y="803910"/>
                  </a:lnTo>
                  <a:lnTo>
                    <a:pt x="3822" y="803910"/>
                  </a:lnTo>
                  <a:lnTo>
                    <a:pt x="3822" y="774700"/>
                  </a:lnTo>
                  <a:close/>
                </a:path>
                <a:path w="4445" h="1578609">
                  <a:moveTo>
                    <a:pt x="3822" y="721360"/>
                  </a:moveTo>
                  <a:lnTo>
                    <a:pt x="3543" y="721360"/>
                  </a:lnTo>
                  <a:lnTo>
                    <a:pt x="3543" y="720090"/>
                  </a:lnTo>
                  <a:lnTo>
                    <a:pt x="279" y="720090"/>
                  </a:lnTo>
                  <a:lnTo>
                    <a:pt x="279" y="721360"/>
                  </a:lnTo>
                  <a:lnTo>
                    <a:pt x="0" y="721360"/>
                  </a:lnTo>
                  <a:lnTo>
                    <a:pt x="0" y="749300"/>
                  </a:lnTo>
                  <a:lnTo>
                    <a:pt x="38" y="750570"/>
                  </a:lnTo>
                  <a:lnTo>
                    <a:pt x="3784" y="750570"/>
                  </a:lnTo>
                  <a:lnTo>
                    <a:pt x="3784" y="749300"/>
                  </a:lnTo>
                  <a:lnTo>
                    <a:pt x="3822" y="721360"/>
                  </a:lnTo>
                  <a:close/>
                </a:path>
                <a:path w="4445" h="1578609">
                  <a:moveTo>
                    <a:pt x="3822" y="668020"/>
                  </a:moveTo>
                  <a:lnTo>
                    <a:pt x="3771" y="666750"/>
                  </a:lnTo>
                  <a:lnTo>
                    <a:pt x="50" y="666750"/>
                  </a:lnTo>
                  <a:lnTo>
                    <a:pt x="50" y="668020"/>
                  </a:lnTo>
                  <a:lnTo>
                    <a:pt x="0" y="695960"/>
                  </a:lnTo>
                  <a:lnTo>
                    <a:pt x="266" y="695960"/>
                  </a:lnTo>
                  <a:lnTo>
                    <a:pt x="266" y="697230"/>
                  </a:lnTo>
                  <a:lnTo>
                    <a:pt x="3556" y="697230"/>
                  </a:lnTo>
                  <a:lnTo>
                    <a:pt x="3556" y="695960"/>
                  </a:lnTo>
                  <a:lnTo>
                    <a:pt x="3822" y="695960"/>
                  </a:lnTo>
                  <a:lnTo>
                    <a:pt x="3822" y="668020"/>
                  </a:lnTo>
                  <a:close/>
                </a:path>
                <a:path w="4445" h="1578609">
                  <a:moveTo>
                    <a:pt x="3822" y="613410"/>
                  </a:moveTo>
                  <a:lnTo>
                    <a:pt x="0" y="613410"/>
                  </a:lnTo>
                  <a:lnTo>
                    <a:pt x="0" y="642620"/>
                  </a:lnTo>
                  <a:lnTo>
                    <a:pt x="508" y="642620"/>
                  </a:lnTo>
                  <a:lnTo>
                    <a:pt x="508" y="643890"/>
                  </a:lnTo>
                  <a:lnTo>
                    <a:pt x="3314" y="643890"/>
                  </a:lnTo>
                  <a:lnTo>
                    <a:pt x="3314" y="642620"/>
                  </a:lnTo>
                  <a:lnTo>
                    <a:pt x="3822" y="642620"/>
                  </a:lnTo>
                  <a:lnTo>
                    <a:pt x="3822" y="613410"/>
                  </a:lnTo>
                  <a:close/>
                </a:path>
                <a:path w="4445" h="1578609">
                  <a:moveTo>
                    <a:pt x="3822" y="560070"/>
                  </a:moveTo>
                  <a:lnTo>
                    <a:pt x="2971" y="560070"/>
                  </a:lnTo>
                  <a:lnTo>
                    <a:pt x="2971" y="558800"/>
                  </a:lnTo>
                  <a:lnTo>
                    <a:pt x="850" y="558800"/>
                  </a:lnTo>
                  <a:lnTo>
                    <a:pt x="850" y="560070"/>
                  </a:lnTo>
                  <a:lnTo>
                    <a:pt x="0" y="560070"/>
                  </a:lnTo>
                  <a:lnTo>
                    <a:pt x="0" y="589280"/>
                  </a:lnTo>
                  <a:lnTo>
                    <a:pt x="736" y="589280"/>
                  </a:lnTo>
                  <a:lnTo>
                    <a:pt x="736" y="590550"/>
                  </a:lnTo>
                  <a:lnTo>
                    <a:pt x="3086" y="590550"/>
                  </a:lnTo>
                  <a:lnTo>
                    <a:pt x="3086" y="589280"/>
                  </a:lnTo>
                  <a:lnTo>
                    <a:pt x="3822" y="589280"/>
                  </a:lnTo>
                  <a:lnTo>
                    <a:pt x="3822" y="560070"/>
                  </a:lnTo>
                  <a:close/>
                </a:path>
                <a:path w="4445" h="1578609">
                  <a:moveTo>
                    <a:pt x="3822" y="506730"/>
                  </a:moveTo>
                  <a:lnTo>
                    <a:pt x="3213" y="506730"/>
                  </a:lnTo>
                  <a:lnTo>
                    <a:pt x="3213" y="505460"/>
                  </a:lnTo>
                  <a:lnTo>
                    <a:pt x="622" y="505460"/>
                  </a:lnTo>
                  <a:lnTo>
                    <a:pt x="622" y="506730"/>
                  </a:lnTo>
                  <a:lnTo>
                    <a:pt x="0" y="506730"/>
                  </a:lnTo>
                  <a:lnTo>
                    <a:pt x="0" y="535940"/>
                  </a:lnTo>
                  <a:lnTo>
                    <a:pt x="3822" y="535940"/>
                  </a:lnTo>
                  <a:lnTo>
                    <a:pt x="3822" y="506730"/>
                  </a:lnTo>
                  <a:close/>
                </a:path>
                <a:path w="4445" h="1578609">
                  <a:moveTo>
                    <a:pt x="3822" y="453390"/>
                  </a:moveTo>
                  <a:lnTo>
                    <a:pt x="3441" y="453390"/>
                  </a:lnTo>
                  <a:lnTo>
                    <a:pt x="3441" y="452120"/>
                  </a:lnTo>
                  <a:lnTo>
                    <a:pt x="381" y="452120"/>
                  </a:lnTo>
                  <a:lnTo>
                    <a:pt x="381" y="453390"/>
                  </a:lnTo>
                  <a:lnTo>
                    <a:pt x="0" y="453390"/>
                  </a:lnTo>
                  <a:lnTo>
                    <a:pt x="0" y="482600"/>
                  </a:lnTo>
                  <a:lnTo>
                    <a:pt x="3822" y="482600"/>
                  </a:lnTo>
                  <a:lnTo>
                    <a:pt x="3822" y="453390"/>
                  </a:lnTo>
                  <a:close/>
                </a:path>
                <a:path w="4445" h="1578609">
                  <a:moveTo>
                    <a:pt x="3822" y="400050"/>
                  </a:moveTo>
                  <a:lnTo>
                    <a:pt x="3683" y="400050"/>
                  </a:lnTo>
                  <a:lnTo>
                    <a:pt x="3683" y="398780"/>
                  </a:lnTo>
                  <a:lnTo>
                    <a:pt x="152" y="398780"/>
                  </a:lnTo>
                  <a:lnTo>
                    <a:pt x="152" y="400050"/>
                  </a:lnTo>
                  <a:lnTo>
                    <a:pt x="0" y="400050"/>
                  </a:lnTo>
                  <a:lnTo>
                    <a:pt x="0" y="427990"/>
                  </a:lnTo>
                  <a:lnTo>
                    <a:pt x="177" y="427990"/>
                  </a:lnTo>
                  <a:lnTo>
                    <a:pt x="177" y="429260"/>
                  </a:lnTo>
                  <a:lnTo>
                    <a:pt x="3657" y="429260"/>
                  </a:lnTo>
                  <a:lnTo>
                    <a:pt x="3657" y="427990"/>
                  </a:lnTo>
                  <a:lnTo>
                    <a:pt x="3822" y="427990"/>
                  </a:lnTo>
                  <a:lnTo>
                    <a:pt x="3822" y="400050"/>
                  </a:lnTo>
                  <a:close/>
                </a:path>
                <a:path w="4445" h="1578609">
                  <a:moveTo>
                    <a:pt x="3822" y="345440"/>
                  </a:moveTo>
                  <a:lnTo>
                    <a:pt x="0" y="345440"/>
                  </a:lnTo>
                  <a:lnTo>
                    <a:pt x="0" y="374650"/>
                  </a:lnTo>
                  <a:lnTo>
                    <a:pt x="406" y="374650"/>
                  </a:lnTo>
                  <a:lnTo>
                    <a:pt x="406" y="375920"/>
                  </a:lnTo>
                  <a:lnTo>
                    <a:pt x="3416" y="375920"/>
                  </a:lnTo>
                  <a:lnTo>
                    <a:pt x="3416" y="374650"/>
                  </a:lnTo>
                  <a:lnTo>
                    <a:pt x="3822" y="374650"/>
                  </a:lnTo>
                  <a:lnTo>
                    <a:pt x="3822" y="345440"/>
                  </a:lnTo>
                  <a:close/>
                </a:path>
                <a:path w="4445" h="1578609">
                  <a:moveTo>
                    <a:pt x="3822" y="292100"/>
                  </a:moveTo>
                  <a:lnTo>
                    <a:pt x="0" y="292100"/>
                  </a:lnTo>
                  <a:lnTo>
                    <a:pt x="0" y="321310"/>
                  </a:lnTo>
                  <a:lnTo>
                    <a:pt x="635" y="321310"/>
                  </a:lnTo>
                  <a:lnTo>
                    <a:pt x="635" y="322580"/>
                  </a:lnTo>
                  <a:lnTo>
                    <a:pt x="3187" y="322580"/>
                  </a:lnTo>
                  <a:lnTo>
                    <a:pt x="3187" y="321310"/>
                  </a:lnTo>
                  <a:lnTo>
                    <a:pt x="3822" y="321310"/>
                  </a:lnTo>
                  <a:lnTo>
                    <a:pt x="3822" y="292100"/>
                  </a:lnTo>
                  <a:close/>
                </a:path>
                <a:path w="4445" h="1578609">
                  <a:moveTo>
                    <a:pt x="3822" y="238760"/>
                  </a:moveTo>
                  <a:lnTo>
                    <a:pt x="3111" y="238760"/>
                  </a:lnTo>
                  <a:lnTo>
                    <a:pt x="3111" y="237490"/>
                  </a:lnTo>
                  <a:lnTo>
                    <a:pt x="711" y="237490"/>
                  </a:lnTo>
                  <a:lnTo>
                    <a:pt x="711" y="238760"/>
                  </a:lnTo>
                  <a:lnTo>
                    <a:pt x="0" y="238760"/>
                  </a:lnTo>
                  <a:lnTo>
                    <a:pt x="0" y="267970"/>
                  </a:lnTo>
                  <a:lnTo>
                    <a:pt x="3822" y="267970"/>
                  </a:lnTo>
                  <a:lnTo>
                    <a:pt x="3822" y="238760"/>
                  </a:lnTo>
                  <a:close/>
                </a:path>
                <a:path w="4445" h="1578609">
                  <a:moveTo>
                    <a:pt x="3822" y="185420"/>
                  </a:moveTo>
                  <a:lnTo>
                    <a:pt x="3340" y="185420"/>
                  </a:lnTo>
                  <a:lnTo>
                    <a:pt x="3340" y="184150"/>
                  </a:lnTo>
                  <a:lnTo>
                    <a:pt x="482" y="184150"/>
                  </a:lnTo>
                  <a:lnTo>
                    <a:pt x="482" y="185420"/>
                  </a:lnTo>
                  <a:lnTo>
                    <a:pt x="0" y="185420"/>
                  </a:lnTo>
                  <a:lnTo>
                    <a:pt x="0" y="214630"/>
                  </a:lnTo>
                  <a:lnTo>
                    <a:pt x="3822" y="214630"/>
                  </a:lnTo>
                  <a:lnTo>
                    <a:pt x="3822" y="185420"/>
                  </a:lnTo>
                  <a:close/>
                </a:path>
                <a:path w="4445" h="1578609">
                  <a:moveTo>
                    <a:pt x="3822" y="132080"/>
                  </a:moveTo>
                  <a:lnTo>
                    <a:pt x="3581" y="132080"/>
                  </a:lnTo>
                  <a:lnTo>
                    <a:pt x="3581" y="130810"/>
                  </a:lnTo>
                  <a:lnTo>
                    <a:pt x="254" y="130810"/>
                  </a:lnTo>
                  <a:lnTo>
                    <a:pt x="254" y="132080"/>
                  </a:lnTo>
                  <a:lnTo>
                    <a:pt x="0" y="132080"/>
                  </a:lnTo>
                  <a:lnTo>
                    <a:pt x="0" y="160020"/>
                  </a:lnTo>
                  <a:lnTo>
                    <a:pt x="76" y="161290"/>
                  </a:lnTo>
                  <a:lnTo>
                    <a:pt x="3759" y="161290"/>
                  </a:lnTo>
                  <a:lnTo>
                    <a:pt x="3759" y="160020"/>
                  </a:lnTo>
                  <a:lnTo>
                    <a:pt x="3822" y="132080"/>
                  </a:lnTo>
                  <a:close/>
                </a:path>
                <a:path w="4445" h="1578609">
                  <a:moveTo>
                    <a:pt x="3822" y="78740"/>
                  </a:moveTo>
                  <a:lnTo>
                    <a:pt x="3810" y="77470"/>
                  </a:lnTo>
                  <a:lnTo>
                    <a:pt x="12" y="77470"/>
                  </a:lnTo>
                  <a:lnTo>
                    <a:pt x="12" y="78740"/>
                  </a:lnTo>
                  <a:lnTo>
                    <a:pt x="0" y="106680"/>
                  </a:lnTo>
                  <a:lnTo>
                    <a:pt x="304" y="106680"/>
                  </a:lnTo>
                  <a:lnTo>
                    <a:pt x="304" y="107950"/>
                  </a:lnTo>
                  <a:lnTo>
                    <a:pt x="3517" y="107950"/>
                  </a:lnTo>
                  <a:lnTo>
                    <a:pt x="3517" y="106680"/>
                  </a:lnTo>
                  <a:lnTo>
                    <a:pt x="3822" y="106680"/>
                  </a:lnTo>
                  <a:lnTo>
                    <a:pt x="3822" y="78740"/>
                  </a:lnTo>
                  <a:close/>
                </a:path>
                <a:path w="4445" h="1578609">
                  <a:moveTo>
                    <a:pt x="3822" y="24130"/>
                  </a:moveTo>
                  <a:lnTo>
                    <a:pt x="0" y="24130"/>
                  </a:lnTo>
                  <a:lnTo>
                    <a:pt x="0" y="53340"/>
                  </a:lnTo>
                  <a:lnTo>
                    <a:pt x="533" y="53340"/>
                  </a:lnTo>
                  <a:lnTo>
                    <a:pt x="533" y="54610"/>
                  </a:lnTo>
                  <a:lnTo>
                    <a:pt x="3289" y="54610"/>
                  </a:lnTo>
                  <a:lnTo>
                    <a:pt x="3289" y="53340"/>
                  </a:lnTo>
                  <a:lnTo>
                    <a:pt x="3822" y="53340"/>
                  </a:lnTo>
                  <a:lnTo>
                    <a:pt x="3822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12121655" y="5010161"/>
              <a:ext cx="4445" cy="1584960"/>
            </a:xfrm>
            <a:custGeom>
              <a:avLst/>
              <a:gdLst/>
              <a:ahLst/>
              <a:cxnLst/>
              <a:rect l="l" t="t" r="r" b="b"/>
              <a:pathLst>
                <a:path w="4445" h="1584959">
                  <a:moveTo>
                    <a:pt x="3822" y="1554480"/>
                  </a:moveTo>
                  <a:lnTo>
                    <a:pt x="3009" y="1554480"/>
                  </a:lnTo>
                  <a:lnTo>
                    <a:pt x="3009" y="1553210"/>
                  </a:lnTo>
                  <a:lnTo>
                    <a:pt x="812" y="1553210"/>
                  </a:lnTo>
                  <a:lnTo>
                    <a:pt x="812" y="1554480"/>
                  </a:lnTo>
                  <a:lnTo>
                    <a:pt x="0" y="1554480"/>
                  </a:lnTo>
                  <a:lnTo>
                    <a:pt x="0" y="1583690"/>
                  </a:lnTo>
                  <a:lnTo>
                    <a:pt x="774" y="1583690"/>
                  </a:lnTo>
                  <a:lnTo>
                    <a:pt x="774" y="1584960"/>
                  </a:lnTo>
                  <a:lnTo>
                    <a:pt x="3048" y="1584960"/>
                  </a:lnTo>
                  <a:lnTo>
                    <a:pt x="3048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584959">
                  <a:moveTo>
                    <a:pt x="3822" y="1501140"/>
                  </a:moveTo>
                  <a:lnTo>
                    <a:pt x="3238" y="1501140"/>
                  </a:lnTo>
                  <a:lnTo>
                    <a:pt x="3238" y="1499870"/>
                  </a:lnTo>
                  <a:lnTo>
                    <a:pt x="584" y="1499870"/>
                  </a:lnTo>
                  <a:lnTo>
                    <a:pt x="584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584959">
                  <a:moveTo>
                    <a:pt x="3822" y="1447800"/>
                  </a:moveTo>
                  <a:lnTo>
                    <a:pt x="3479" y="1447800"/>
                  </a:lnTo>
                  <a:lnTo>
                    <a:pt x="3479" y="1446530"/>
                  </a:lnTo>
                  <a:lnTo>
                    <a:pt x="355" y="1446530"/>
                  </a:lnTo>
                  <a:lnTo>
                    <a:pt x="355" y="1447800"/>
                  </a:lnTo>
                  <a:lnTo>
                    <a:pt x="0" y="1447800"/>
                  </a:lnTo>
                  <a:lnTo>
                    <a:pt x="0" y="1477010"/>
                  </a:lnTo>
                  <a:lnTo>
                    <a:pt x="3822" y="1477010"/>
                  </a:lnTo>
                  <a:lnTo>
                    <a:pt x="3822" y="1447800"/>
                  </a:lnTo>
                  <a:close/>
                </a:path>
                <a:path w="4445" h="1584959">
                  <a:moveTo>
                    <a:pt x="3822" y="1394460"/>
                  </a:moveTo>
                  <a:lnTo>
                    <a:pt x="3708" y="1393190"/>
                  </a:lnTo>
                  <a:lnTo>
                    <a:pt x="114" y="1393190"/>
                  </a:lnTo>
                  <a:lnTo>
                    <a:pt x="114" y="1394460"/>
                  </a:lnTo>
                  <a:lnTo>
                    <a:pt x="0" y="1422400"/>
                  </a:lnTo>
                  <a:lnTo>
                    <a:pt x="203" y="1422400"/>
                  </a:lnTo>
                  <a:lnTo>
                    <a:pt x="203" y="1423670"/>
                  </a:lnTo>
                  <a:lnTo>
                    <a:pt x="3619" y="1423670"/>
                  </a:lnTo>
                  <a:lnTo>
                    <a:pt x="3619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5" h="1584959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444" y="1369060"/>
                  </a:lnTo>
                  <a:lnTo>
                    <a:pt x="444" y="1370330"/>
                  </a:lnTo>
                  <a:lnTo>
                    <a:pt x="3390" y="1370330"/>
                  </a:lnTo>
                  <a:lnTo>
                    <a:pt x="3390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584959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673" y="1315720"/>
                  </a:lnTo>
                  <a:lnTo>
                    <a:pt x="673" y="1316990"/>
                  </a:lnTo>
                  <a:lnTo>
                    <a:pt x="3149" y="1316990"/>
                  </a:lnTo>
                  <a:lnTo>
                    <a:pt x="3149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584959">
                  <a:moveTo>
                    <a:pt x="3822" y="1233170"/>
                  </a:moveTo>
                  <a:lnTo>
                    <a:pt x="3136" y="1233170"/>
                  </a:lnTo>
                  <a:lnTo>
                    <a:pt x="3136" y="1231900"/>
                  </a:lnTo>
                  <a:lnTo>
                    <a:pt x="685" y="1231900"/>
                  </a:lnTo>
                  <a:lnTo>
                    <a:pt x="685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584959">
                  <a:moveTo>
                    <a:pt x="3822" y="1179830"/>
                  </a:moveTo>
                  <a:lnTo>
                    <a:pt x="3378" y="1179830"/>
                  </a:lnTo>
                  <a:lnTo>
                    <a:pt x="3378" y="1178560"/>
                  </a:lnTo>
                  <a:lnTo>
                    <a:pt x="444" y="1178560"/>
                  </a:lnTo>
                  <a:lnTo>
                    <a:pt x="444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584959">
                  <a:moveTo>
                    <a:pt x="3822" y="1126490"/>
                  </a:moveTo>
                  <a:lnTo>
                    <a:pt x="3606" y="1126490"/>
                  </a:lnTo>
                  <a:lnTo>
                    <a:pt x="3606" y="1125220"/>
                  </a:lnTo>
                  <a:lnTo>
                    <a:pt x="215" y="1125220"/>
                  </a:lnTo>
                  <a:lnTo>
                    <a:pt x="215" y="1126490"/>
                  </a:lnTo>
                  <a:lnTo>
                    <a:pt x="0" y="1126490"/>
                  </a:lnTo>
                  <a:lnTo>
                    <a:pt x="0" y="1154430"/>
                  </a:lnTo>
                  <a:lnTo>
                    <a:pt x="101" y="1155700"/>
                  </a:lnTo>
                  <a:lnTo>
                    <a:pt x="3721" y="1155700"/>
                  </a:lnTo>
                  <a:lnTo>
                    <a:pt x="3721" y="1154430"/>
                  </a:lnTo>
                  <a:lnTo>
                    <a:pt x="3822" y="1126490"/>
                  </a:lnTo>
                  <a:close/>
                </a:path>
                <a:path w="4445" h="1584959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342" y="1101090"/>
                  </a:lnTo>
                  <a:lnTo>
                    <a:pt x="342" y="1102360"/>
                  </a:lnTo>
                  <a:lnTo>
                    <a:pt x="3492" y="1102360"/>
                  </a:lnTo>
                  <a:lnTo>
                    <a:pt x="3492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584959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571" y="1047750"/>
                  </a:lnTo>
                  <a:lnTo>
                    <a:pt x="571" y="1049020"/>
                  </a:lnTo>
                  <a:lnTo>
                    <a:pt x="3251" y="1049020"/>
                  </a:lnTo>
                  <a:lnTo>
                    <a:pt x="3251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584959">
                  <a:moveTo>
                    <a:pt x="3822" y="965200"/>
                  </a:moveTo>
                  <a:lnTo>
                    <a:pt x="3048" y="965200"/>
                  </a:lnTo>
                  <a:lnTo>
                    <a:pt x="3048" y="963930"/>
                  </a:lnTo>
                  <a:lnTo>
                    <a:pt x="787" y="963930"/>
                  </a:lnTo>
                  <a:lnTo>
                    <a:pt x="787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812" y="994410"/>
                  </a:lnTo>
                  <a:lnTo>
                    <a:pt x="812" y="995680"/>
                  </a:lnTo>
                  <a:lnTo>
                    <a:pt x="3022" y="995680"/>
                  </a:lnTo>
                  <a:lnTo>
                    <a:pt x="3022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584959">
                  <a:moveTo>
                    <a:pt x="3822" y="911860"/>
                  </a:moveTo>
                  <a:lnTo>
                    <a:pt x="3276" y="911860"/>
                  </a:lnTo>
                  <a:lnTo>
                    <a:pt x="3276" y="910590"/>
                  </a:lnTo>
                  <a:lnTo>
                    <a:pt x="546" y="910590"/>
                  </a:lnTo>
                  <a:lnTo>
                    <a:pt x="546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584959">
                  <a:moveTo>
                    <a:pt x="3822" y="858520"/>
                  </a:moveTo>
                  <a:lnTo>
                    <a:pt x="3505" y="858520"/>
                  </a:lnTo>
                  <a:lnTo>
                    <a:pt x="3505" y="857250"/>
                  </a:lnTo>
                  <a:lnTo>
                    <a:pt x="317" y="857250"/>
                  </a:lnTo>
                  <a:lnTo>
                    <a:pt x="317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0" y="887730"/>
                  </a:lnTo>
                  <a:lnTo>
                    <a:pt x="3822" y="887730"/>
                  </a:lnTo>
                  <a:lnTo>
                    <a:pt x="3822" y="886460"/>
                  </a:lnTo>
                  <a:lnTo>
                    <a:pt x="3822" y="858520"/>
                  </a:lnTo>
                  <a:close/>
                </a:path>
                <a:path w="4445" h="1584959">
                  <a:moveTo>
                    <a:pt x="3822" y="805180"/>
                  </a:moveTo>
                  <a:lnTo>
                    <a:pt x="3746" y="803910"/>
                  </a:lnTo>
                  <a:lnTo>
                    <a:pt x="76" y="803910"/>
                  </a:lnTo>
                  <a:lnTo>
                    <a:pt x="76" y="805180"/>
                  </a:lnTo>
                  <a:lnTo>
                    <a:pt x="0" y="833120"/>
                  </a:lnTo>
                  <a:lnTo>
                    <a:pt x="241" y="833120"/>
                  </a:lnTo>
                  <a:lnTo>
                    <a:pt x="241" y="834390"/>
                  </a:lnTo>
                  <a:lnTo>
                    <a:pt x="3594" y="834390"/>
                  </a:lnTo>
                  <a:lnTo>
                    <a:pt x="3594" y="833120"/>
                  </a:lnTo>
                  <a:lnTo>
                    <a:pt x="3822" y="833120"/>
                  </a:lnTo>
                  <a:lnTo>
                    <a:pt x="3822" y="805180"/>
                  </a:lnTo>
                  <a:close/>
                </a:path>
                <a:path w="4445" h="1584959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469" y="779780"/>
                  </a:lnTo>
                  <a:lnTo>
                    <a:pt x="469" y="781050"/>
                  </a:lnTo>
                  <a:lnTo>
                    <a:pt x="3352" y="781050"/>
                  </a:lnTo>
                  <a:lnTo>
                    <a:pt x="3352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584959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711" y="726440"/>
                  </a:lnTo>
                  <a:lnTo>
                    <a:pt x="711" y="727710"/>
                  </a:lnTo>
                  <a:lnTo>
                    <a:pt x="3124" y="727710"/>
                  </a:lnTo>
                  <a:lnTo>
                    <a:pt x="3124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584959">
                  <a:moveTo>
                    <a:pt x="3822" y="643890"/>
                  </a:moveTo>
                  <a:lnTo>
                    <a:pt x="3175" y="643890"/>
                  </a:lnTo>
                  <a:lnTo>
                    <a:pt x="3175" y="642620"/>
                  </a:lnTo>
                  <a:lnTo>
                    <a:pt x="647" y="642620"/>
                  </a:lnTo>
                  <a:lnTo>
                    <a:pt x="647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584959">
                  <a:moveTo>
                    <a:pt x="3822" y="590550"/>
                  </a:moveTo>
                  <a:lnTo>
                    <a:pt x="3416" y="590550"/>
                  </a:lnTo>
                  <a:lnTo>
                    <a:pt x="3416" y="589280"/>
                  </a:lnTo>
                  <a:lnTo>
                    <a:pt x="419" y="589280"/>
                  </a:lnTo>
                  <a:lnTo>
                    <a:pt x="419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584959">
                  <a:moveTo>
                    <a:pt x="3822" y="537210"/>
                  </a:moveTo>
                  <a:lnTo>
                    <a:pt x="3644" y="537210"/>
                  </a:lnTo>
                  <a:lnTo>
                    <a:pt x="3644" y="535940"/>
                  </a:lnTo>
                  <a:lnTo>
                    <a:pt x="177" y="535940"/>
                  </a:lnTo>
                  <a:lnTo>
                    <a:pt x="177" y="537210"/>
                  </a:lnTo>
                  <a:lnTo>
                    <a:pt x="0" y="537210"/>
                  </a:lnTo>
                  <a:lnTo>
                    <a:pt x="0" y="565150"/>
                  </a:lnTo>
                  <a:lnTo>
                    <a:pt x="139" y="565150"/>
                  </a:lnTo>
                  <a:lnTo>
                    <a:pt x="139" y="566420"/>
                  </a:lnTo>
                  <a:lnTo>
                    <a:pt x="3683" y="566420"/>
                  </a:lnTo>
                  <a:lnTo>
                    <a:pt x="3683" y="565150"/>
                  </a:lnTo>
                  <a:lnTo>
                    <a:pt x="3822" y="565150"/>
                  </a:lnTo>
                  <a:lnTo>
                    <a:pt x="3822" y="537210"/>
                  </a:lnTo>
                  <a:close/>
                </a:path>
                <a:path w="4445" h="1584959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368" y="511810"/>
                  </a:lnTo>
                  <a:lnTo>
                    <a:pt x="368" y="513080"/>
                  </a:lnTo>
                  <a:lnTo>
                    <a:pt x="3454" y="513080"/>
                  </a:lnTo>
                  <a:lnTo>
                    <a:pt x="3454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584959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609" y="458470"/>
                  </a:lnTo>
                  <a:lnTo>
                    <a:pt x="609" y="459740"/>
                  </a:lnTo>
                  <a:lnTo>
                    <a:pt x="3225" y="459740"/>
                  </a:lnTo>
                  <a:lnTo>
                    <a:pt x="3225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584959">
                  <a:moveTo>
                    <a:pt x="3822" y="375920"/>
                  </a:moveTo>
                  <a:lnTo>
                    <a:pt x="3073" y="375920"/>
                  </a:lnTo>
                  <a:lnTo>
                    <a:pt x="3073" y="374650"/>
                  </a:lnTo>
                  <a:lnTo>
                    <a:pt x="749" y="374650"/>
                  </a:lnTo>
                  <a:lnTo>
                    <a:pt x="749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838" y="405130"/>
                  </a:lnTo>
                  <a:lnTo>
                    <a:pt x="838" y="406400"/>
                  </a:lnTo>
                  <a:lnTo>
                    <a:pt x="2984" y="406400"/>
                  </a:lnTo>
                  <a:lnTo>
                    <a:pt x="2984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584959">
                  <a:moveTo>
                    <a:pt x="3822" y="322580"/>
                  </a:moveTo>
                  <a:lnTo>
                    <a:pt x="3314" y="322580"/>
                  </a:lnTo>
                  <a:lnTo>
                    <a:pt x="3314" y="321310"/>
                  </a:lnTo>
                  <a:lnTo>
                    <a:pt x="520" y="321310"/>
                  </a:lnTo>
                  <a:lnTo>
                    <a:pt x="520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584959">
                  <a:moveTo>
                    <a:pt x="3822" y="269240"/>
                  </a:moveTo>
                  <a:lnTo>
                    <a:pt x="3543" y="269240"/>
                  </a:lnTo>
                  <a:lnTo>
                    <a:pt x="3543" y="267970"/>
                  </a:lnTo>
                  <a:lnTo>
                    <a:pt x="279" y="267970"/>
                  </a:lnTo>
                  <a:lnTo>
                    <a:pt x="279" y="269240"/>
                  </a:lnTo>
                  <a:lnTo>
                    <a:pt x="0" y="269240"/>
                  </a:lnTo>
                  <a:lnTo>
                    <a:pt x="0" y="297180"/>
                  </a:lnTo>
                  <a:lnTo>
                    <a:pt x="38" y="298450"/>
                  </a:lnTo>
                  <a:lnTo>
                    <a:pt x="3784" y="298450"/>
                  </a:lnTo>
                  <a:lnTo>
                    <a:pt x="3784" y="297180"/>
                  </a:lnTo>
                  <a:lnTo>
                    <a:pt x="3822" y="269240"/>
                  </a:lnTo>
                  <a:close/>
                </a:path>
                <a:path w="4445" h="1584959">
                  <a:moveTo>
                    <a:pt x="3822" y="215900"/>
                  </a:moveTo>
                  <a:lnTo>
                    <a:pt x="3784" y="214630"/>
                  </a:lnTo>
                  <a:lnTo>
                    <a:pt x="50" y="214630"/>
                  </a:lnTo>
                  <a:lnTo>
                    <a:pt x="50" y="215900"/>
                  </a:lnTo>
                  <a:lnTo>
                    <a:pt x="0" y="243840"/>
                  </a:lnTo>
                  <a:lnTo>
                    <a:pt x="266" y="243840"/>
                  </a:lnTo>
                  <a:lnTo>
                    <a:pt x="266" y="245110"/>
                  </a:lnTo>
                  <a:lnTo>
                    <a:pt x="3556" y="245110"/>
                  </a:lnTo>
                  <a:lnTo>
                    <a:pt x="3556" y="243840"/>
                  </a:lnTo>
                  <a:lnTo>
                    <a:pt x="3822" y="243840"/>
                  </a:lnTo>
                  <a:lnTo>
                    <a:pt x="3822" y="215900"/>
                  </a:lnTo>
                  <a:close/>
                </a:path>
                <a:path w="4445" h="1584959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508" y="190500"/>
                  </a:lnTo>
                  <a:lnTo>
                    <a:pt x="508" y="191770"/>
                  </a:lnTo>
                  <a:lnTo>
                    <a:pt x="3314" y="191770"/>
                  </a:lnTo>
                  <a:lnTo>
                    <a:pt x="3314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584959">
                  <a:moveTo>
                    <a:pt x="3822" y="107950"/>
                  </a:moveTo>
                  <a:lnTo>
                    <a:pt x="2971" y="107950"/>
                  </a:lnTo>
                  <a:lnTo>
                    <a:pt x="2971" y="106680"/>
                  </a:lnTo>
                  <a:lnTo>
                    <a:pt x="850" y="106680"/>
                  </a:lnTo>
                  <a:lnTo>
                    <a:pt x="850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736" y="137160"/>
                  </a:lnTo>
                  <a:lnTo>
                    <a:pt x="736" y="138430"/>
                  </a:lnTo>
                  <a:lnTo>
                    <a:pt x="3086" y="138430"/>
                  </a:lnTo>
                  <a:lnTo>
                    <a:pt x="3086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584959">
                  <a:moveTo>
                    <a:pt x="3822" y="54610"/>
                  </a:moveTo>
                  <a:lnTo>
                    <a:pt x="3213" y="54610"/>
                  </a:lnTo>
                  <a:lnTo>
                    <a:pt x="3213" y="53340"/>
                  </a:lnTo>
                  <a:lnTo>
                    <a:pt x="622" y="53340"/>
                  </a:lnTo>
                  <a:lnTo>
                    <a:pt x="622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4445" h="1584959">
                  <a:moveTo>
                    <a:pt x="3822" y="1270"/>
                  </a:moveTo>
                  <a:lnTo>
                    <a:pt x="3441" y="1270"/>
                  </a:lnTo>
                  <a:lnTo>
                    <a:pt x="3441" y="0"/>
                  </a:lnTo>
                  <a:lnTo>
                    <a:pt x="381" y="0"/>
                  </a:lnTo>
                  <a:lnTo>
                    <a:pt x="381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3822" y="3048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2001576" y="3523639"/>
              <a:ext cx="124460" cy="1487805"/>
            </a:xfrm>
            <a:custGeom>
              <a:avLst/>
              <a:gdLst/>
              <a:ahLst/>
              <a:cxnLst/>
              <a:rect l="l" t="t" r="r" b="b"/>
              <a:pathLst>
                <a:path w="124459" h="1487804">
                  <a:moveTo>
                    <a:pt x="1905" y="622"/>
                  </a:moveTo>
                  <a:lnTo>
                    <a:pt x="0" y="622"/>
                  </a:lnTo>
                  <a:lnTo>
                    <a:pt x="0" y="3162"/>
                  </a:lnTo>
                  <a:lnTo>
                    <a:pt x="825" y="3162"/>
                  </a:lnTo>
                  <a:lnTo>
                    <a:pt x="825" y="4432"/>
                  </a:lnTo>
                  <a:lnTo>
                    <a:pt x="1905" y="4432"/>
                  </a:lnTo>
                  <a:lnTo>
                    <a:pt x="1905" y="3162"/>
                  </a:lnTo>
                  <a:lnTo>
                    <a:pt x="1905" y="622"/>
                  </a:lnTo>
                  <a:close/>
                </a:path>
                <a:path w="124459" h="1487804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124459" h="1487804">
                  <a:moveTo>
                    <a:pt x="123520" y="1486522"/>
                  </a:moveTo>
                  <a:lnTo>
                    <a:pt x="120459" y="1486522"/>
                  </a:lnTo>
                  <a:lnTo>
                    <a:pt x="120459" y="1487792"/>
                  </a:lnTo>
                  <a:lnTo>
                    <a:pt x="123520" y="1487792"/>
                  </a:lnTo>
                  <a:lnTo>
                    <a:pt x="123520" y="1486522"/>
                  </a:lnTo>
                  <a:close/>
                </a:path>
                <a:path w="124459" h="1487804">
                  <a:moveTo>
                    <a:pt x="123901" y="1434452"/>
                  </a:moveTo>
                  <a:lnTo>
                    <a:pt x="123761" y="1434452"/>
                  </a:lnTo>
                  <a:lnTo>
                    <a:pt x="123761" y="1433182"/>
                  </a:lnTo>
                  <a:lnTo>
                    <a:pt x="120230" y="1433182"/>
                  </a:lnTo>
                  <a:lnTo>
                    <a:pt x="120230" y="1434452"/>
                  </a:lnTo>
                  <a:lnTo>
                    <a:pt x="120078" y="1434452"/>
                  </a:lnTo>
                  <a:lnTo>
                    <a:pt x="120078" y="1462392"/>
                  </a:lnTo>
                  <a:lnTo>
                    <a:pt x="120256" y="1462392"/>
                  </a:lnTo>
                  <a:lnTo>
                    <a:pt x="120256" y="1463662"/>
                  </a:lnTo>
                  <a:lnTo>
                    <a:pt x="123736" y="1463662"/>
                  </a:lnTo>
                  <a:lnTo>
                    <a:pt x="123736" y="1462392"/>
                  </a:lnTo>
                  <a:lnTo>
                    <a:pt x="123901" y="1462392"/>
                  </a:lnTo>
                  <a:lnTo>
                    <a:pt x="123901" y="1434452"/>
                  </a:lnTo>
                  <a:close/>
                </a:path>
                <a:path w="124459" h="1487804">
                  <a:moveTo>
                    <a:pt x="123901" y="1379842"/>
                  </a:moveTo>
                  <a:lnTo>
                    <a:pt x="120078" y="1379842"/>
                  </a:lnTo>
                  <a:lnTo>
                    <a:pt x="120078" y="1409052"/>
                  </a:lnTo>
                  <a:lnTo>
                    <a:pt x="120484" y="1409052"/>
                  </a:lnTo>
                  <a:lnTo>
                    <a:pt x="120484" y="1410322"/>
                  </a:lnTo>
                  <a:lnTo>
                    <a:pt x="123494" y="1410322"/>
                  </a:lnTo>
                  <a:lnTo>
                    <a:pt x="123494" y="1409052"/>
                  </a:lnTo>
                  <a:lnTo>
                    <a:pt x="123901" y="1409052"/>
                  </a:lnTo>
                  <a:lnTo>
                    <a:pt x="123901" y="1379842"/>
                  </a:lnTo>
                  <a:close/>
                </a:path>
                <a:path w="124459" h="1487804">
                  <a:moveTo>
                    <a:pt x="123901" y="1326502"/>
                  </a:moveTo>
                  <a:lnTo>
                    <a:pt x="120078" y="1326502"/>
                  </a:lnTo>
                  <a:lnTo>
                    <a:pt x="120078" y="1355712"/>
                  </a:lnTo>
                  <a:lnTo>
                    <a:pt x="120713" y="1355712"/>
                  </a:lnTo>
                  <a:lnTo>
                    <a:pt x="120713" y="1356982"/>
                  </a:lnTo>
                  <a:lnTo>
                    <a:pt x="123266" y="1356982"/>
                  </a:lnTo>
                  <a:lnTo>
                    <a:pt x="123266" y="1355712"/>
                  </a:lnTo>
                  <a:lnTo>
                    <a:pt x="123901" y="1355712"/>
                  </a:lnTo>
                  <a:lnTo>
                    <a:pt x="123901" y="1326502"/>
                  </a:lnTo>
                  <a:close/>
                </a:path>
                <a:path w="124459" h="1487804">
                  <a:moveTo>
                    <a:pt x="123901" y="1273162"/>
                  </a:moveTo>
                  <a:lnTo>
                    <a:pt x="123190" y="1273162"/>
                  </a:lnTo>
                  <a:lnTo>
                    <a:pt x="123190" y="1271892"/>
                  </a:lnTo>
                  <a:lnTo>
                    <a:pt x="120789" y="1271892"/>
                  </a:lnTo>
                  <a:lnTo>
                    <a:pt x="120789" y="1273162"/>
                  </a:lnTo>
                  <a:lnTo>
                    <a:pt x="120078" y="1273162"/>
                  </a:lnTo>
                  <a:lnTo>
                    <a:pt x="120078" y="1302372"/>
                  </a:lnTo>
                  <a:lnTo>
                    <a:pt x="123901" y="1302372"/>
                  </a:lnTo>
                  <a:lnTo>
                    <a:pt x="123901" y="1273162"/>
                  </a:lnTo>
                  <a:close/>
                </a:path>
                <a:path w="124459" h="1487804">
                  <a:moveTo>
                    <a:pt x="123901" y="1219822"/>
                  </a:moveTo>
                  <a:lnTo>
                    <a:pt x="123418" y="1219822"/>
                  </a:lnTo>
                  <a:lnTo>
                    <a:pt x="123418" y="1218552"/>
                  </a:lnTo>
                  <a:lnTo>
                    <a:pt x="120561" y="1218552"/>
                  </a:lnTo>
                  <a:lnTo>
                    <a:pt x="120561" y="1219822"/>
                  </a:lnTo>
                  <a:lnTo>
                    <a:pt x="120078" y="1219822"/>
                  </a:lnTo>
                  <a:lnTo>
                    <a:pt x="120078" y="1249032"/>
                  </a:lnTo>
                  <a:lnTo>
                    <a:pt x="123901" y="1249032"/>
                  </a:lnTo>
                  <a:lnTo>
                    <a:pt x="123901" y="1219822"/>
                  </a:lnTo>
                  <a:close/>
                </a:path>
                <a:path w="124459" h="1487804">
                  <a:moveTo>
                    <a:pt x="123901" y="1166482"/>
                  </a:moveTo>
                  <a:lnTo>
                    <a:pt x="123659" y="1166482"/>
                  </a:lnTo>
                  <a:lnTo>
                    <a:pt x="123659" y="1165212"/>
                  </a:lnTo>
                  <a:lnTo>
                    <a:pt x="120332" y="1165212"/>
                  </a:lnTo>
                  <a:lnTo>
                    <a:pt x="120332" y="1166482"/>
                  </a:lnTo>
                  <a:lnTo>
                    <a:pt x="120078" y="1166482"/>
                  </a:lnTo>
                  <a:lnTo>
                    <a:pt x="120078" y="1194422"/>
                  </a:lnTo>
                  <a:lnTo>
                    <a:pt x="120154" y="1195692"/>
                  </a:lnTo>
                  <a:lnTo>
                    <a:pt x="123837" y="1195692"/>
                  </a:lnTo>
                  <a:lnTo>
                    <a:pt x="123837" y="1194422"/>
                  </a:lnTo>
                  <a:lnTo>
                    <a:pt x="123901" y="1166482"/>
                  </a:lnTo>
                  <a:close/>
                </a:path>
                <a:path w="124459" h="1487804">
                  <a:moveTo>
                    <a:pt x="123901" y="1113142"/>
                  </a:moveTo>
                  <a:lnTo>
                    <a:pt x="123888" y="1111872"/>
                  </a:lnTo>
                  <a:lnTo>
                    <a:pt x="120091" y="1111872"/>
                  </a:lnTo>
                  <a:lnTo>
                    <a:pt x="120091" y="1113142"/>
                  </a:lnTo>
                  <a:lnTo>
                    <a:pt x="120078" y="1141082"/>
                  </a:lnTo>
                  <a:lnTo>
                    <a:pt x="120383" y="1141082"/>
                  </a:lnTo>
                  <a:lnTo>
                    <a:pt x="120383" y="1142352"/>
                  </a:lnTo>
                  <a:lnTo>
                    <a:pt x="123596" y="1142352"/>
                  </a:lnTo>
                  <a:lnTo>
                    <a:pt x="123596" y="1141082"/>
                  </a:lnTo>
                  <a:lnTo>
                    <a:pt x="123901" y="1141082"/>
                  </a:lnTo>
                  <a:lnTo>
                    <a:pt x="123901" y="1113142"/>
                  </a:lnTo>
                  <a:close/>
                </a:path>
                <a:path w="124459" h="1487804">
                  <a:moveTo>
                    <a:pt x="123901" y="1058532"/>
                  </a:moveTo>
                  <a:lnTo>
                    <a:pt x="120078" y="1058532"/>
                  </a:lnTo>
                  <a:lnTo>
                    <a:pt x="120078" y="1087742"/>
                  </a:lnTo>
                  <a:lnTo>
                    <a:pt x="120611" y="1087742"/>
                  </a:lnTo>
                  <a:lnTo>
                    <a:pt x="120611" y="1089012"/>
                  </a:lnTo>
                  <a:lnTo>
                    <a:pt x="123367" y="1089012"/>
                  </a:lnTo>
                  <a:lnTo>
                    <a:pt x="123367" y="1087742"/>
                  </a:lnTo>
                  <a:lnTo>
                    <a:pt x="123901" y="1087742"/>
                  </a:lnTo>
                  <a:lnTo>
                    <a:pt x="123901" y="1058532"/>
                  </a:lnTo>
                  <a:close/>
                </a:path>
                <a:path w="124459" h="1487804">
                  <a:moveTo>
                    <a:pt x="123901" y="1005192"/>
                  </a:moveTo>
                  <a:lnTo>
                    <a:pt x="123088" y="1005192"/>
                  </a:lnTo>
                  <a:lnTo>
                    <a:pt x="123088" y="1003922"/>
                  </a:lnTo>
                  <a:lnTo>
                    <a:pt x="120891" y="1003922"/>
                  </a:lnTo>
                  <a:lnTo>
                    <a:pt x="120891" y="1005192"/>
                  </a:lnTo>
                  <a:lnTo>
                    <a:pt x="120078" y="1005192"/>
                  </a:lnTo>
                  <a:lnTo>
                    <a:pt x="120078" y="1034402"/>
                  </a:lnTo>
                  <a:lnTo>
                    <a:pt x="120853" y="1034402"/>
                  </a:lnTo>
                  <a:lnTo>
                    <a:pt x="120853" y="1035672"/>
                  </a:lnTo>
                  <a:lnTo>
                    <a:pt x="123126" y="1035672"/>
                  </a:lnTo>
                  <a:lnTo>
                    <a:pt x="123126" y="1034402"/>
                  </a:lnTo>
                  <a:lnTo>
                    <a:pt x="123901" y="1034402"/>
                  </a:lnTo>
                  <a:lnTo>
                    <a:pt x="123901" y="1005192"/>
                  </a:lnTo>
                  <a:close/>
                </a:path>
                <a:path w="124459" h="1487804">
                  <a:moveTo>
                    <a:pt x="123901" y="951852"/>
                  </a:moveTo>
                  <a:lnTo>
                    <a:pt x="123317" y="951852"/>
                  </a:lnTo>
                  <a:lnTo>
                    <a:pt x="123317" y="950582"/>
                  </a:lnTo>
                  <a:lnTo>
                    <a:pt x="120662" y="950582"/>
                  </a:lnTo>
                  <a:lnTo>
                    <a:pt x="120662" y="951852"/>
                  </a:lnTo>
                  <a:lnTo>
                    <a:pt x="120078" y="951852"/>
                  </a:lnTo>
                  <a:lnTo>
                    <a:pt x="120078" y="981062"/>
                  </a:lnTo>
                  <a:lnTo>
                    <a:pt x="123901" y="981062"/>
                  </a:lnTo>
                  <a:lnTo>
                    <a:pt x="123901" y="951852"/>
                  </a:lnTo>
                  <a:close/>
                </a:path>
                <a:path w="124459" h="1487804">
                  <a:moveTo>
                    <a:pt x="123901" y="898512"/>
                  </a:moveTo>
                  <a:lnTo>
                    <a:pt x="123558" y="898512"/>
                  </a:lnTo>
                  <a:lnTo>
                    <a:pt x="123558" y="897242"/>
                  </a:lnTo>
                  <a:lnTo>
                    <a:pt x="120421" y="897242"/>
                  </a:lnTo>
                  <a:lnTo>
                    <a:pt x="120421" y="898512"/>
                  </a:lnTo>
                  <a:lnTo>
                    <a:pt x="120078" y="898512"/>
                  </a:lnTo>
                  <a:lnTo>
                    <a:pt x="120078" y="927722"/>
                  </a:lnTo>
                  <a:lnTo>
                    <a:pt x="123901" y="927722"/>
                  </a:lnTo>
                  <a:lnTo>
                    <a:pt x="123901" y="898512"/>
                  </a:lnTo>
                  <a:close/>
                </a:path>
                <a:path w="124459" h="1487804">
                  <a:moveTo>
                    <a:pt x="123901" y="845172"/>
                  </a:moveTo>
                  <a:lnTo>
                    <a:pt x="123786" y="843902"/>
                  </a:lnTo>
                  <a:lnTo>
                    <a:pt x="120192" y="843902"/>
                  </a:lnTo>
                  <a:lnTo>
                    <a:pt x="120192" y="845172"/>
                  </a:lnTo>
                  <a:lnTo>
                    <a:pt x="120078" y="873112"/>
                  </a:lnTo>
                  <a:lnTo>
                    <a:pt x="120281" y="873112"/>
                  </a:lnTo>
                  <a:lnTo>
                    <a:pt x="120281" y="874382"/>
                  </a:lnTo>
                  <a:lnTo>
                    <a:pt x="123698" y="874382"/>
                  </a:lnTo>
                  <a:lnTo>
                    <a:pt x="123698" y="873112"/>
                  </a:lnTo>
                  <a:lnTo>
                    <a:pt x="123901" y="873112"/>
                  </a:lnTo>
                  <a:lnTo>
                    <a:pt x="123901" y="845172"/>
                  </a:lnTo>
                  <a:close/>
                </a:path>
                <a:path w="124459" h="1487804">
                  <a:moveTo>
                    <a:pt x="123901" y="790562"/>
                  </a:moveTo>
                  <a:lnTo>
                    <a:pt x="120078" y="790562"/>
                  </a:lnTo>
                  <a:lnTo>
                    <a:pt x="120078" y="819772"/>
                  </a:lnTo>
                  <a:lnTo>
                    <a:pt x="120523" y="819772"/>
                  </a:lnTo>
                  <a:lnTo>
                    <a:pt x="120523" y="821042"/>
                  </a:lnTo>
                  <a:lnTo>
                    <a:pt x="123469" y="821042"/>
                  </a:lnTo>
                  <a:lnTo>
                    <a:pt x="123469" y="819772"/>
                  </a:lnTo>
                  <a:lnTo>
                    <a:pt x="123901" y="819772"/>
                  </a:lnTo>
                  <a:lnTo>
                    <a:pt x="123901" y="790562"/>
                  </a:lnTo>
                  <a:close/>
                </a:path>
                <a:path w="124459" h="1487804">
                  <a:moveTo>
                    <a:pt x="123901" y="737222"/>
                  </a:moveTo>
                  <a:lnTo>
                    <a:pt x="120078" y="737222"/>
                  </a:lnTo>
                  <a:lnTo>
                    <a:pt x="120078" y="766432"/>
                  </a:lnTo>
                  <a:lnTo>
                    <a:pt x="120751" y="766432"/>
                  </a:lnTo>
                  <a:lnTo>
                    <a:pt x="120751" y="767702"/>
                  </a:lnTo>
                  <a:lnTo>
                    <a:pt x="123228" y="767702"/>
                  </a:lnTo>
                  <a:lnTo>
                    <a:pt x="123228" y="766432"/>
                  </a:lnTo>
                  <a:lnTo>
                    <a:pt x="123901" y="766432"/>
                  </a:lnTo>
                  <a:lnTo>
                    <a:pt x="123901" y="737222"/>
                  </a:lnTo>
                  <a:close/>
                </a:path>
                <a:path w="124459" h="1487804">
                  <a:moveTo>
                    <a:pt x="123901" y="683882"/>
                  </a:moveTo>
                  <a:lnTo>
                    <a:pt x="123228" y="683882"/>
                  </a:lnTo>
                  <a:lnTo>
                    <a:pt x="123228" y="682612"/>
                  </a:lnTo>
                  <a:lnTo>
                    <a:pt x="120764" y="682612"/>
                  </a:lnTo>
                  <a:lnTo>
                    <a:pt x="120764" y="683882"/>
                  </a:lnTo>
                  <a:lnTo>
                    <a:pt x="120078" y="683882"/>
                  </a:lnTo>
                  <a:lnTo>
                    <a:pt x="120078" y="713092"/>
                  </a:lnTo>
                  <a:lnTo>
                    <a:pt x="123901" y="713092"/>
                  </a:lnTo>
                  <a:lnTo>
                    <a:pt x="123901" y="683882"/>
                  </a:lnTo>
                  <a:close/>
                </a:path>
                <a:path w="124459" h="1487804">
                  <a:moveTo>
                    <a:pt x="123901" y="630542"/>
                  </a:moveTo>
                  <a:lnTo>
                    <a:pt x="123456" y="630542"/>
                  </a:lnTo>
                  <a:lnTo>
                    <a:pt x="123456" y="629272"/>
                  </a:lnTo>
                  <a:lnTo>
                    <a:pt x="120523" y="629272"/>
                  </a:lnTo>
                  <a:lnTo>
                    <a:pt x="120523" y="630542"/>
                  </a:lnTo>
                  <a:lnTo>
                    <a:pt x="120078" y="630542"/>
                  </a:lnTo>
                  <a:lnTo>
                    <a:pt x="120078" y="659752"/>
                  </a:lnTo>
                  <a:lnTo>
                    <a:pt x="123901" y="659752"/>
                  </a:lnTo>
                  <a:lnTo>
                    <a:pt x="123901" y="630542"/>
                  </a:lnTo>
                  <a:close/>
                </a:path>
                <a:path w="124459" h="1487804">
                  <a:moveTo>
                    <a:pt x="123901" y="577202"/>
                  </a:moveTo>
                  <a:lnTo>
                    <a:pt x="123685" y="577202"/>
                  </a:lnTo>
                  <a:lnTo>
                    <a:pt x="123685" y="575932"/>
                  </a:lnTo>
                  <a:lnTo>
                    <a:pt x="120294" y="575932"/>
                  </a:lnTo>
                  <a:lnTo>
                    <a:pt x="120294" y="577202"/>
                  </a:lnTo>
                  <a:lnTo>
                    <a:pt x="120078" y="577202"/>
                  </a:lnTo>
                  <a:lnTo>
                    <a:pt x="120078" y="605142"/>
                  </a:lnTo>
                  <a:lnTo>
                    <a:pt x="120180" y="606412"/>
                  </a:lnTo>
                  <a:lnTo>
                    <a:pt x="123799" y="606412"/>
                  </a:lnTo>
                  <a:lnTo>
                    <a:pt x="123799" y="605142"/>
                  </a:lnTo>
                  <a:lnTo>
                    <a:pt x="123901" y="577202"/>
                  </a:lnTo>
                  <a:close/>
                </a:path>
                <a:path w="124459" h="1487804">
                  <a:moveTo>
                    <a:pt x="123901" y="522592"/>
                  </a:moveTo>
                  <a:lnTo>
                    <a:pt x="120078" y="522592"/>
                  </a:lnTo>
                  <a:lnTo>
                    <a:pt x="120078" y="551802"/>
                  </a:lnTo>
                  <a:lnTo>
                    <a:pt x="120421" y="551802"/>
                  </a:lnTo>
                  <a:lnTo>
                    <a:pt x="120421" y="553072"/>
                  </a:lnTo>
                  <a:lnTo>
                    <a:pt x="123571" y="553072"/>
                  </a:lnTo>
                  <a:lnTo>
                    <a:pt x="123571" y="551802"/>
                  </a:lnTo>
                  <a:lnTo>
                    <a:pt x="123901" y="551802"/>
                  </a:lnTo>
                  <a:lnTo>
                    <a:pt x="123901" y="522592"/>
                  </a:lnTo>
                  <a:close/>
                </a:path>
                <a:path w="124459" h="1487804">
                  <a:moveTo>
                    <a:pt x="123901" y="469252"/>
                  </a:moveTo>
                  <a:lnTo>
                    <a:pt x="120078" y="469252"/>
                  </a:lnTo>
                  <a:lnTo>
                    <a:pt x="120078" y="498462"/>
                  </a:lnTo>
                  <a:lnTo>
                    <a:pt x="120650" y="498462"/>
                  </a:lnTo>
                  <a:lnTo>
                    <a:pt x="120650" y="499732"/>
                  </a:lnTo>
                  <a:lnTo>
                    <a:pt x="123329" y="499732"/>
                  </a:lnTo>
                  <a:lnTo>
                    <a:pt x="123329" y="498462"/>
                  </a:lnTo>
                  <a:lnTo>
                    <a:pt x="123901" y="498462"/>
                  </a:lnTo>
                  <a:lnTo>
                    <a:pt x="123901" y="469252"/>
                  </a:lnTo>
                  <a:close/>
                </a:path>
                <a:path w="124459" h="1487804">
                  <a:moveTo>
                    <a:pt x="123901" y="415912"/>
                  </a:moveTo>
                  <a:lnTo>
                    <a:pt x="123126" y="415912"/>
                  </a:lnTo>
                  <a:lnTo>
                    <a:pt x="123126" y="414642"/>
                  </a:lnTo>
                  <a:lnTo>
                    <a:pt x="120865" y="414642"/>
                  </a:lnTo>
                  <a:lnTo>
                    <a:pt x="120865" y="415912"/>
                  </a:lnTo>
                  <a:lnTo>
                    <a:pt x="120078" y="415912"/>
                  </a:lnTo>
                  <a:lnTo>
                    <a:pt x="120078" y="445122"/>
                  </a:lnTo>
                  <a:lnTo>
                    <a:pt x="120891" y="445122"/>
                  </a:lnTo>
                  <a:lnTo>
                    <a:pt x="120891" y="446392"/>
                  </a:lnTo>
                  <a:lnTo>
                    <a:pt x="123101" y="446392"/>
                  </a:lnTo>
                  <a:lnTo>
                    <a:pt x="123101" y="445122"/>
                  </a:lnTo>
                  <a:lnTo>
                    <a:pt x="123901" y="445122"/>
                  </a:lnTo>
                  <a:lnTo>
                    <a:pt x="123901" y="415912"/>
                  </a:lnTo>
                  <a:close/>
                </a:path>
                <a:path w="124459" h="1487804">
                  <a:moveTo>
                    <a:pt x="123901" y="362572"/>
                  </a:moveTo>
                  <a:lnTo>
                    <a:pt x="123355" y="362572"/>
                  </a:lnTo>
                  <a:lnTo>
                    <a:pt x="123355" y="361302"/>
                  </a:lnTo>
                  <a:lnTo>
                    <a:pt x="120624" y="361302"/>
                  </a:lnTo>
                  <a:lnTo>
                    <a:pt x="120624" y="362572"/>
                  </a:lnTo>
                  <a:lnTo>
                    <a:pt x="120078" y="362572"/>
                  </a:lnTo>
                  <a:lnTo>
                    <a:pt x="120078" y="391782"/>
                  </a:lnTo>
                  <a:lnTo>
                    <a:pt x="123901" y="391782"/>
                  </a:lnTo>
                  <a:lnTo>
                    <a:pt x="123901" y="362572"/>
                  </a:lnTo>
                  <a:close/>
                </a:path>
                <a:path w="124459" h="1487804">
                  <a:moveTo>
                    <a:pt x="123901" y="309232"/>
                  </a:moveTo>
                  <a:lnTo>
                    <a:pt x="123596" y="309232"/>
                  </a:lnTo>
                  <a:lnTo>
                    <a:pt x="123596" y="307962"/>
                  </a:lnTo>
                  <a:lnTo>
                    <a:pt x="120396" y="307962"/>
                  </a:lnTo>
                  <a:lnTo>
                    <a:pt x="120396" y="309232"/>
                  </a:lnTo>
                  <a:lnTo>
                    <a:pt x="120078" y="309232"/>
                  </a:lnTo>
                  <a:lnTo>
                    <a:pt x="120078" y="337172"/>
                  </a:lnTo>
                  <a:lnTo>
                    <a:pt x="120078" y="338442"/>
                  </a:lnTo>
                  <a:lnTo>
                    <a:pt x="123901" y="338442"/>
                  </a:lnTo>
                  <a:lnTo>
                    <a:pt x="123901" y="337172"/>
                  </a:lnTo>
                  <a:lnTo>
                    <a:pt x="123901" y="309232"/>
                  </a:lnTo>
                  <a:close/>
                </a:path>
                <a:path w="124459" h="1487804">
                  <a:moveTo>
                    <a:pt x="123901" y="255892"/>
                  </a:moveTo>
                  <a:lnTo>
                    <a:pt x="123825" y="254622"/>
                  </a:lnTo>
                  <a:lnTo>
                    <a:pt x="120154" y="254622"/>
                  </a:lnTo>
                  <a:lnTo>
                    <a:pt x="120154" y="255892"/>
                  </a:lnTo>
                  <a:lnTo>
                    <a:pt x="120078" y="283832"/>
                  </a:lnTo>
                  <a:lnTo>
                    <a:pt x="120319" y="283832"/>
                  </a:lnTo>
                  <a:lnTo>
                    <a:pt x="120319" y="285102"/>
                  </a:lnTo>
                  <a:lnTo>
                    <a:pt x="123659" y="285102"/>
                  </a:lnTo>
                  <a:lnTo>
                    <a:pt x="123659" y="283832"/>
                  </a:lnTo>
                  <a:lnTo>
                    <a:pt x="123901" y="283832"/>
                  </a:lnTo>
                  <a:lnTo>
                    <a:pt x="123901" y="255892"/>
                  </a:lnTo>
                  <a:close/>
                </a:path>
                <a:path w="124459" h="1487804">
                  <a:moveTo>
                    <a:pt x="123901" y="201282"/>
                  </a:moveTo>
                  <a:lnTo>
                    <a:pt x="120078" y="201282"/>
                  </a:lnTo>
                  <a:lnTo>
                    <a:pt x="120078" y="230492"/>
                  </a:lnTo>
                  <a:lnTo>
                    <a:pt x="120548" y="230492"/>
                  </a:lnTo>
                  <a:lnTo>
                    <a:pt x="120548" y="231762"/>
                  </a:lnTo>
                  <a:lnTo>
                    <a:pt x="123431" y="231762"/>
                  </a:lnTo>
                  <a:lnTo>
                    <a:pt x="123431" y="230492"/>
                  </a:lnTo>
                  <a:lnTo>
                    <a:pt x="123901" y="230492"/>
                  </a:lnTo>
                  <a:lnTo>
                    <a:pt x="123901" y="201282"/>
                  </a:lnTo>
                  <a:close/>
                </a:path>
                <a:path w="124459" h="1487804">
                  <a:moveTo>
                    <a:pt x="123901" y="147942"/>
                  </a:moveTo>
                  <a:lnTo>
                    <a:pt x="120078" y="147942"/>
                  </a:lnTo>
                  <a:lnTo>
                    <a:pt x="120078" y="177152"/>
                  </a:lnTo>
                  <a:lnTo>
                    <a:pt x="120789" y="177152"/>
                  </a:lnTo>
                  <a:lnTo>
                    <a:pt x="120789" y="178422"/>
                  </a:lnTo>
                  <a:lnTo>
                    <a:pt x="123190" y="178422"/>
                  </a:lnTo>
                  <a:lnTo>
                    <a:pt x="123190" y="177152"/>
                  </a:lnTo>
                  <a:lnTo>
                    <a:pt x="123901" y="177152"/>
                  </a:lnTo>
                  <a:lnTo>
                    <a:pt x="123901" y="147942"/>
                  </a:lnTo>
                  <a:close/>
                </a:path>
                <a:path w="124459" h="1487804">
                  <a:moveTo>
                    <a:pt x="123901" y="94602"/>
                  </a:moveTo>
                  <a:lnTo>
                    <a:pt x="123253" y="94602"/>
                  </a:lnTo>
                  <a:lnTo>
                    <a:pt x="123253" y="93332"/>
                  </a:lnTo>
                  <a:lnTo>
                    <a:pt x="120726" y="93332"/>
                  </a:lnTo>
                  <a:lnTo>
                    <a:pt x="120726" y="94602"/>
                  </a:lnTo>
                  <a:lnTo>
                    <a:pt x="120078" y="94602"/>
                  </a:lnTo>
                  <a:lnTo>
                    <a:pt x="120078" y="123812"/>
                  </a:lnTo>
                  <a:lnTo>
                    <a:pt x="123901" y="123812"/>
                  </a:lnTo>
                  <a:lnTo>
                    <a:pt x="123901" y="94602"/>
                  </a:lnTo>
                  <a:close/>
                </a:path>
                <a:path w="124459" h="1487804">
                  <a:moveTo>
                    <a:pt x="123901" y="41262"/>
                  </a:moveTo>
                  <a:lnTo>
                    <a:pt x="123494" y="41262"/>
                  </a:lnTo>
                  <a:lnTo>
                    <a:pt x="123494" y="39992"/>
                  </a:lnTo>
                  <a:lnTo>
                    <a:pt x="120484" y="39992"/>
                  </a:lnTo>
                  <a:lnTo>
                    <a:pt x="120484" y="41262"/>
                  </a:lnTo>
                  <a:lnTo>
                    <a:pt x="120078" y="41262"/>
                  </a:lnTo>
                  <a:lnTo>
                    <a:pt x="120078" y="70472"/>
                  </a:lnTo>
                  <a:lnTo>
                    <a:pt x="123901" y="70472"/>
                  </a:lnTo>
                  <a:lnTo>
                    <a:pt x="123901" y="41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1254372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1917" y="622"/>
                  </a:move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162"/>
                  </a:lnTo>
                  <a:lnTo>
                    <a:pt x="1917" y="622"/>
                  </a:lnTo>
                  <a:close/>
                </a:path>
                <a:path w="777875" h="4445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61" y="0"/>
                  </a:lnTo>
                  <a:lnTo>
                    <a:pt x="108661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61" y="4432"/>
                  </a:lnTo>
                  <a:lnTo>
                    <a:pt x="108661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23" y="4432"/>
                  </a:lnTo>
                  <a:lnTo>
                    <a:pt x="136423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27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21" y="622"/>
                  </a:lnTo>
                  <a:lnTo>
                    <a:pt x="160121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27" y="3162"/>
                  </a:lnTo>
                  <a:lnTo>
                    <a:pt x="190627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87" y="622"/>
                  </a:lnTo>
                  <a:lnTo>
                    <a:pt x="242087" y="0"/>
                  </a:lnTo>
                  <a:lnTo>
                    <a:pt x="215404" y="0"/>
                  </a:lnTo>
                  <a:lnTo>
                    <a:pt x="215404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25" y="3162"/>
                  </a:lnTo>
                  <a:lnTo>
                    <a:pt x="214325" y="4432"/>
                  </a:lnTo>
                  <a:lnTo>
                    <a:pt x="215404" y="4432"/>
                  </a:lnTo>
                  <a:lnTo>
                    <a:pt x="215404" y="3810"/>
                  </a:lnTo>
                  <a:lnTo>
                    <a:pt x="242087" y="3810"/>
                  </a:lnTo>
                  <a:lnTo>
                    <a:pt x="242087" y="4432"/>
                  </a:lnTo>
                  <a:lnTo>
                    <a:pt x="243166" y="4432"/>
                  </a:lnTo>
                  <a:lnTo>
                    <a:pt x="243166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70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65" y="622"/>
                  </a:lnTo>
                  <a:lnTo>
                    <a:pt x="266865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70" y="3162"/>
                  </a:lnTo>
                  <a:lnTo>
                    <a:pt x="297370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30" y="622"/>
                  </a:lnTo>
                  <a:lnTo>
                    <a:pt x="348830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68" y="3162"/>
                  </a:lnTo>
                  <a:lnTo>
                    <a:pt x="321068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30" y="3810"/>
                  </a:lnTo>
                  <a:lnTo>
                    <a:pt x="348830" y="4432"/>
                  </a:lnTo>
                  <a:lnTo>
                    <a:pt x="349910" y="4432"/>
                  </a:lnTo>
                  <a:lnTo>
                    <a:pt x="349910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14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608" y="622"/>
                  </a:lnTo>
                  <a:lnTo>
                    <a:pt x="373608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14" y="3162"/>
                  </a:lnTo>
                  <a:lnTo>
                    <a:pt x="404114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74" y="622"/>
                  </a:lnTo>
                  <a:lnTo>
                    <a:pt x="455574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812" y="3162"/>
                  </a:lnTo>
                  <a:lnTo>
                    <a:pt x="427812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74" y="3810"/>
                  </a:lnTo>
                  <a:lnTo>
                    <a:pt x="455574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17" y="622"/>
                  </a:lnTo>
                  <a:lnTo>
                    <a:pt x="562317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55" y="3162"/>
                  </a:lnTo>
                  <a:lnTo>
                    <a:pt x="534555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17" y="3810"/>
                  </a:lnTo>
                  <a:lnTo>
                    <a:pt x="562317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9000" y="0"/>
                  </a:lnTo>
                  <a:lnTo>
                    <a:pt x="589000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9000" y="4432"/>
                  </a:lnTo>
                  <a:lnTo>
                    <a:pt x="589000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62" y="4432"/>
                  </a:lnTo>
                  <a:lnTo>
                    <a:pt x="616762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66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61" y="622"/>
                  </a:lnTo>
                  <a:lnTo>
                    <a:pt x="640461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66" y="3162"/>
                  </a:lnTo>
                  <a:lnTo>
                    <a:pt x="670966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26" y="622"/>
                  </a:lnTo>
                  <a:lnTo>
                    <a:pt x="722426" y="0"/>
                  </a:lnTo>
                  <a:lnTo>
                    <a:pt x="695744" y="0"/>
                  </a:lnTo>
                  <a:lnTo>
                    <a:pt x="695744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64" y="3162"/>
                  </a:lnTo>
                  <a:lnTo>
                    <a:pt x="694664" y="4432"/>
                  </a:lnTo>
                  <a:lnTo>
                    <a:pt x="695744" y="4432"/>
                  </a:lnTo>
                  <a:lnTo>
                    <a:pt x="695744" y="3810"/>
                  </a:lnTo>
                  <a:lnTo>
                    <a:pt x="722426" y="3810"/>
                  </a:lnTo>
                  <a:lnTo>
                    <a:pt x="722426" y="4432"/>
                  </a:lnTo>
                  <a:lnTo>
                    <a:pt x="723506" y="4432"/>
                  </a:lnTo>
                  <a:lnTo>
                    <a:pt x="723506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709" y="622"/>
                  </a:moveTo>
                  <a:lnTo>
                    <a:pt x="775792" y="622"/>
                  </a:lnTo>
                  <a:lnTo>
                    <a:pt x="775792" y="0"/>
                  </a:lnTo>
                  <a:lnTo>
                    <a:pt x="749109" y="0"/>
                  </a:lnTo>
                  <a:lnTo>
                    <a:pt x="749109" y="622"/>
                  </a:lnTo>
                  <a:lnTo>
                    <a:pt x="747204" y="622"/>
                  </a:lnTo>
                  <a:lnTo>
                    <a:pt x="747204" y="3162"/>
                  </a:lnTo>
                  <a:lnTo>
                    <a:pt x="749109" y="3162"/>
                  </a:lnTo>
                  <a:lnTo>
                    <a:pt x="749109" y="3810"/>
                  </a:lnTo>
                  <a:lnTo>
                    <a:pt x="775792" y="3810"/>
                  </a:lnTo>
                  <a:lnTo>
                    <a:pt x="775792" y="4432"/>
                  </a:lnTo>
                  <a:lnTo>
                    <a:pt x="776871" y="4432"/>
                  </a:lnTo>
                  <a:lnTo>
                    <a:pt x="776871" y="3162"/>
                  </a:lnTo>
                  <a:lnTo>
                    <a:pt x="777709" y="3162"/>
                  </a:lnTo>
                  <a:lnTo>
                    <a:pt x="777709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10507180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1905" y="622"/>
                  </a:move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05" y="4432"/>
                  </a:lnTo>
                  <a:lnTo>
                    <a:pt x="1905" y="3162"/>
                  </a:lnTo>
                  <a:lnTo>
                    <a:pt x="1905" y="622"/>
                  </a:lnTo>
                  <a:close/>
                </a:path>
                <a:path w="777875" h="4445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74" y="622"/>
                  </a:lnTo>
                  <a:lnTo>
                    <a:pt x="242074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12" y="3162"/>
                  </a:lnTo>
                  <a:lnTo>
                    <a:pt x="214312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74" y="3810"/>
                  </a:lnTo>
                  <a:lnTo>
                    <a:pt x="242074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57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52" y="622"/>
                  </a:lnTo>
                  <a:lnTo>
                    <a:pt x="266852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57" y="3162"/>
                  </a:lnTo>
                  <a:lnTo>
                    <a:pt x="297357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18" y="622"/>
                  </a:lnTo>
                  <a:lnTo>
                    <a:pt x="348818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56" y="3162"/>
                  </a:lnTo>
                  <a:lnTo>
                    <a:pt x="321056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18" y="3810"/>
                  </a:lnTo>
                  <a:lnTo>
                    <a:pt x="348818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01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8987" y="0"/>
                  </a:lnTo>
                  <a:lnTo>
                    <a:pt x="588987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8987" y="4432"/>
                  </a:lnTo>
                  <a:lnTo>
                    <a:pt x="588987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50" y="4432"/>
                  </a:lnTo>
                  <a:lnTo>
                    <a:pt x="616750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53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48" y="622"/>
                  </a:lnTo>
                  <a:lnTo>
                    <a:pt x="640448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53" y="3162"/>
                  </a:lnTo>
                  <a:lnTo>
                    <a:pt x="670953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26" y="622"/>
                  </a:lnTo>
                  <a:lnTo>
                    <a:pt x="722426" y="0"/>
                  </a:lnTo>
                  <a:lnTo>
                    <a:pt x="695731" y="0"/>
                  </a:lnTo>
                  <a:lnTo>
                    <a:pt x="695731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64" y="3162"/>
                  </a:lnTo>
                  <a:lnTo>
                    <a:pt x="694664" y="4432"/>
                  </a:lnTo>
                  <a:lnTo>
                    <a:pt x="695731" y="4432"/>
                  </a:lnTo>
                  <a:lnTo>
                    <a:pt x="695731" y="3810"/>
                  </a:lnTo>
                  <a:lnTo>
                    <a:pt x="722426" y="3810"/>
                  </a:lnTo>
                  <a:lnTo>
                    <a:pt x="722426" y="4432"/>
                  </a:lnTo>
                  <a:lnTo>
                    <a:pt x="723493" y="4432"/>
                  </a:lnTo>
                  <a:lnTo>
                    <a:pt x="723493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697" y="622"/>
                  </a:moveTo>
                  <a:lnTo>
                    <a:pt x="775792" y="622"/>
                  </a:lnTo>
                  <a:lnTo>
                    <a:pt x="775792" y="0"/>
                  </a:lnTo>
                  <a:lnTo>
                    <a:pt x="749109" y="0"/>
                  </a:lnTo>
                  <a:lnTo>
                    <a:pt x="749109" y="622"/>
                  </a:lnTo>
                  <a:lnTo>
                    <a:pt x="747191" y="622"/>
                  </a:lnTo>
                  <a:lnTo>
                    <a:pt x="747191" y="3162"/>
                  </a:lnTo>
                  <a:lnTo>
                    <a:pt x="749109" y="3162"/>
                  </a:lnTo>
                  <a:lnTo>
                    <a:pt x="749109" y="3810"/>
                  </a:lnTo>
                  <a:lnTo>
                    <a:pt x="775792" y="3810"/>
                  </a:lnTo>
                  <a:lnTo>
                    <a:pt x="775792" y="4432"/>
                  </a:lnTo>
                  <a:lnTo>
                    <a:pt x="776871" y="4432"/>
                  </a:lnTo>
                  <a:lnTo>
                    <a:pt x="776871" y="3162"/>
                  </a:lnTo>
                  <a:lnTo>
                    <a:pt x="777697" y="3162"/>
                  </a:lnTo>
                  <a:lnTo>
                    <a:pt x="777697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9759976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1917" y="622"/>
                  </a:move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162"/>
                  </a:lnTo>
                  <a:lnTo>
                    <a:pt x="1917" y="622"/>
                  </a:lnTo>
                  <a:close/>
                </a:path>
                <a:path w="777875" h="4445">
                  <a:moveTo>
                    <a:pt x="83883" y="622"/>
                  </a:moveTo>
                  <a:lnTo>
                    <a:pt x="81978" y="622"/>
                  </a:lnTo>
                  <a:lnTo>
                    <a:pt x="81978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16" y="3162"/>
                  </a:lnTo>
                  <a:lnTo>
                    <a:pt x="54216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78" y="3810"/>
                  </a:lnTo>
                  <a:lnTo>
                    <a:pt x="81978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61" y="0"/>
                  </a:lnTo>
                  <a:lnTo>
                    <a:pt x="108661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61" y="4432"/>
                  </a:lnTo>
                  <a:lnTo>
                    <a:pt x="108661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23" y="4432"/>
                  </a:lnTo>
                  <a:lnTo>
                    <a:pt x="136423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27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21" y="622"/>
                  </a:lnTo>
                  <a:lnTo>
                    <a:pt x="160121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27" y="3162"/>
                  </a:lnTo>
                  <a:lnTo>
                    <a:pt x="190627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87" y="622"/>
                  </a:lnTo>
                  <a:lnTo>
                    <a:pt x="242087" y="0"/>
                  </a:lnTo>
                  <a:lnTo>
                    <a:pt x="215404" y="0"/>
                  </a:lnTo>
                  <a:lnTo>
                    <a:pt x="215404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25" y="3162"/>
                  </a:lnTo>
                  <a:lnTo>
                    <a:pt x="214325" y="4432"/>
                  </a:lnTo>
                  <a:lnTo>
                    <a:pt x="215404" y="4432"/>
                  </a:lnTo>
                  <a:lnTo>
                    <a:pt x="215404" y="3810"/>
                  </a:lnTo>
                  <a:lnTo>
                    <a:pt x="242087" y="3810"/>
                  </a:lnTo>
                  <a:lnTo>
                    <a:pt x="242087" y="4432"/>
                  </a:lnTo>
                  <a:lnTo>
                    <a:pt x="243166" y="4432"/>
                  </a:lnTo>
                  <a:lnTo>
                    <a:pt x="243166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70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65" y="622"/>
                  </a:lnTo>
                  <a:lnTo>
                    <a:pt x="266865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70" y="3162"/>
                  </a:lnTo>
                  <a:lnTo>
                    <a:pt x="297370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30" y="622"/>
                  </a:lnTo>
                  <a:lnTo>
                    <a:pt x="348830" y="0"/>
                  </a:lnTo>
                  <a:lnTo>
                    <a:pt x="322148" y="0"/>
                  </a:lnTo>
                  <a:lnTo>
                    <a:pt x="322148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68" y="3162"/>
                  </a:lnTo>
                  <a:lnTo>
                    <a:pt x="321068" y="4432"/>
                  </a:lnTo>
                  <a:lnTo>
                    <a:pt x="322148" y="4432"/>
                  </a:lnTo>
                  <a:lnTo>
                    <a:pt x="322148" y="3810"/>
                  </a:lnTo>
                  <a:lnTo>
                    <a:pt x="348830" y="3810"/>
                  </a:lnTo>
                  <a:lnTo>
                    <a:pt x="348830" y="4432"/>
                  </a:lnTo>
                  <a:lnTo>
                    <a:pt x="349910" y="4432"/>
                  </a:lnTo>
                  <a:lnTo>
                    <a:pt x="349910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14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608" y="622"/>
                  </a:lnTo>
                  <a:lnTo>
                    <a:pt x="373608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14" y="3162"/>
                  </a:lnTo>
                  <a:lnTo>
                    <a:pt x="404114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74" y="622"/>
                  </a:lnTo>
                  <a:lnTo>
                    <a:pt x="455574" y="0"/>
                  </a:lnTo>
                  <a:lnTo>
                    <a:pt x="428891" y="0"/>
                  </a:lnTo>
                  <a:lnTo>
                    <a:pt x="428891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812" y="3162"/>
                  </a:lnTo>
                  <a:lnTo>
                    <a:pt x="427812" y="4432"/>
                  </a:lnTo>
                  <a:lnTo>
                    <a:pt x="428891" y="4432"/>
                  </a:lnTo>
                  <a:lnTo>
                    <a:pt x="428891" y="3810"/>
                  </a:lnTo>
                  <a:lnTo>
                    <a:pt x="455574" y="3810"/>
                  </a:lnTo>
                  <a:lnTo>
                    <a:pt x="455574" y="4432"/>
                  </a:lnTo>
                  <a:lnTo>
                    <a:pt x="456653" y="4432"/>
                  </a:lnTo>
                  <a:lnTo>
                    <a:pt x="456653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57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52" y="622"/>
                  </a:lnTo>
                  <a:lnTo>
                    <a:pt x="480352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57" y="3162"/>
                  </a:lnTo>
                  <a:lnTo>
                    <a:pt x="510857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17" y="622"/>
                  </a:lnTo>
                  <a:lnTo>
                    <a:pt x="562317" y="0"/>
                  </a:lnTo>
                  <a:lnTo>
                    <a:pt x="535635" y="0"/>
                  </a:lnTo>
                  <a:lnTo>
                    <a:pt x="535635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55" y="3162"/>
                  </a:lnTo>
                  <a:lnTo>
                    <a:pt x="534555" y="4432"/>
                  </a:lnTo>
                  <a:lnTo>
                    <a:pt x="535635" y="4432"/>
                  </a:lnTo>
                  <a:lnTo>
                    <a:pt x="535635" y="3810"/>
                  </a:lnTo>
                  <a:lnTo>
                    <a:pt x="562317" y="3810"/>
                  </a:lnTo>
                  <a:lnTo>
                    <a:pt x="562317" y="4432"/>
                  </a:lnTo>
                  <a:lnTo>
                    <a:pt x="563397" y="4432"/>
                  </a:lnTo>
                  <a:lnTo>
                    <a:pt x="563397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601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9000" y="0"/>
                  </a:lnTo>
                  <a:lnTo>
                    <a:pt x="589000" y="622"/>
                  </a:lnTo>
                  <a:lnTo>
                    <a:pt x="587095" y="622"/>
                  </a:lnTo>
                  <a:lnTo>
                    <a:pt x="587095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9000" y="4432"/>
                  </a:lnTo>
                  <a:lnTo>
                    <a:pt x="589000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62" y="4432"/>
                  </a:lnTo>
                  <a:lnTo>
                    <a:pt x="616762" y="3162"/>
                  </a:lnTo>
                  <a:lnTo>
                    <a:pt x="617601" y="3162"/>
                  </a:lnTo>
                  <a:lnTo>
                    <a:pt x="617601" y="622"/>
                  </a:lnTo>
                  <a:close/>
                </a:path>
                <a:path w="777875" h="4445">
                  <a:moveTo>
                    <a:pt x="670966" y="622"/>
                  </a:moveTo>
                  <a:lnTo>
                    <a:pt x="669061" y="622"/>
                  </a:lnTo>
                  <a:lnTo>
                    <a:pt x="669061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61" y="622"/>
                  </a:lnTo>
                  <a:lnTo>
                    <a:pt x="640461" y="3162"/>
                  </a:lnTo>
                  <a:lnTo>
                    <a:pt x="641299" y="3162"/>
                  </a:lnTo>
                  <a:lnTo>
                    <a:pt x="641299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61" y="3810"/>
                  </a:lnTo>
                  <a:lnTo>
                    <a:pt x="669061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66" y="3162"/>
                  </a:lnTo>
                  <a:lnTo>
                    <a:pt x="670966" y="622"/>
                  </a:lnTo>
                  <a:close/>
                </a:path>
                <a:path w="777875" h="4445">
                  <a:moveTo>
                    <a:pt x="724344" y="622"/>
                  </a:moveTo>
                  <a:lnTo>
                    <a:pt x="722426" y="622"/>
                  </a:lnTo>
                  <a:lnTo>
                    <a:pt x="722426" y="0"/>
                  </a:lnTo>
                  <a:lnTo>
                    <a:pt x="695744" y="0"/>
                  </a:lnTo>
                  <a:lnTo>
                    <a:pt x="695744" y="622"/>
                  </a:lnTo>
                  <a:lnTo>
                    <a:pt x="693839" y="622"/>
                  </a:lnTo>
                  <a:lnTo>
                    <a:pt x="693839" y="3162"/>
                  </a:lnTo>
                  <a:lnTo>
                    <a:pt x="694664" y="3162"/>
                  </a:lnTo>
                  <a:lnTo>
                    <a:pt x="694664" y="4432"/>
                  </a:lnTo>
                  <a:lnTo>
                    <a:pt x="695744" y="4432"/>
                  </a:lnTo>
                  <a:lnTo>
                    <a:pt x="695744" y="3810"/>
                  </a:lnTo>
                  <a:lnTo>
                    <a:pt x="722426" y="3810"/>
                  </a:lnTo>
                  <a:lnTo>
                    <a:pt x="722426" y="4432"/>
                  </a:lnTo>
                  <a:lnTo>
                    <a:pt x="723506" y="4432"/>
                  </a:lnTo>
                  <a:lnTo>
                    <a:pt x="723506" y="3162"/>
                  </a:lnTo>
                  <a:lnTo>
                    <a:pt x="724344" y="3162"/>
                  </a:lnTo>
                  <a:lnTo>
                    <a:pt x="724344" y="622"/>
                  </a:lnTo>
                  <a:close/>
                </a:path>
                <a:path w="777875" h="4445">
                  <a:moveTo>
                    <a:pt x="777709" y="622"/>
                  </a:moveTo>
                  <a:lnTo>
                    <a:pt x="775804" y="622"/>
                  </a:lnTo>
                  <a:lnTo>
                    <a:pt x="775804" y="0"/>
                  </a:lnTo>
                  <a:lnTo>
                    <a:pt x="749109" y="0"/>
                  </a:lnTo>
                  <a:lnTo>
                    <a:pt x="749109" y="622"/>
                  </a:lnTo>
                  <a:lnTo>
                    <a:pt x="747204" y="622"/>
                  </a:lnTo>
                  <a:lnTo>
                    <a:pt x="747204" y="3162"/>
                  </a:lnTo>
                  <a:lnTo>
                    <a:pt x="749109" y="3162"/>
                  </a:lnTo>
                  <a:lnTo>
                    <a:pt x="749109" y="3810"/>
                  </a:lnTo>
                  <a:lnTo>
                    <a:pt x="775804" y="3810"/>
                  </a:lnTo>
                  <a:lnTo>
                    <a:pt x="775804" y="4432"/>
                  </a:lnTo>
                  <a:lnTo>
                    <a:pt x="776871" y="4432"/>
                  </a:lnTo>
                  <a:lnTo>
                    <a:pt x="776871" y="3162"/>
                  </a:lnTo>
                  <a:lnTo>
                    <a:pt x="777709" y="3162"/>
                  </a:lnTo>
                  <a:lnTo>
                    <a:pt x="777709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9546501" y="3523639"/>
              <a:ext cx="5260975" cy="5521960"/>
            </a:xfrm>
            <a:custGeom>
              <a:avLst/>
              <a:gdLst/>
              <a:ahLst/>
              <a:cxnLst/>
              <a:rect l="l" t="t" r="r" b="b"/>
              <a:pathLst>
                <a:path w="5260975" h="5521959">
                  <a:moveTo>
                    <a:pt x="30505" y="622"/>
                  </a:moveTo>
                  <a:lnTo>
                    <a:pt x="28587" y="622"/>
                  </a:lnTo>
                  <a:lnTo>
                    <a:pt x="28587" y="0"/>
                  </a:lnTo>
                  <a:lnTo>
                    <a:pt x="1905" y="0"/>
                  </a:lnTo>
                  <a:lnTo>
                    <a:pt x="1905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25" y="3162"/>
                  </a:lnTo>
                  <a:lnTo>
                    <a:pt x="825" y="4432"/>
                  </a:lnTo>
                  <a:lnTo>
                    <a:pt x="1905" y="4432"/>
                  </a:lnTo>
                  <a:lnTo>
                    <a:pt x="1905" y="3810"/>
                  </a:lnTo>
                  <a:lnTo>
                    <a:pt x="28587" y="3810"/>
                  </a:lnTo>
                  <a:lnTo>
                    <a:pt x="28587" y="4432"/>
                  </a:lnTo>
                  <a:lnTo>
                    <a:pt x="29667" y="4432"/>
                  </a:lnTo>
                  <a:lnTo>
                    <a:pt x="29667" y="3162"/>
                  </a:lnTo>
                  <a:lnTo>
                    <a:pt x="30505" y="3162"/>
                  </a:lnTo>
                  <a:lnTo>
                    <a:pt x="30505" y="622"/>
                  </a:lnTo>
                  <a:close/>
                </a:path>
                <a:path w="5260975" h="5521959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70" y="0"/>
                  </a:lnTo>
                  <a:lnTo>
                    <a:pt x="55270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70" y="4432"/>
                  </a:lnTo>
                  <a:lnTo>
                    <a:pt x="55270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5260975" h="5521959">
                  <a:moveTo>
                    <a:pt x="137248" y="622"/>
                  </a:moveTo>
                  <a:lnTo>
                    <a:pt x="135331" y="622"/>
                  </a:lnTo>
                  <a:lnTo>
                    <a:pt x="135331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69" y="3162"/>
                  </a:lnTo>
                  <a:lnTo>
                    <a:pt x="107569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31" y="3810"/>
                  </a:lnTo>
                  <a:lnTo>
                    <a:pt x="135331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5260975" h="5521959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13" y="0"/>
                  </a:lnTo>
                  <a:lnTo>
                    <a:pt x="162013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13" y="4432"/>
                  </a:lnTo>
                  <a:lnTo>
                    <a:pt x="162013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76" y="4432"/>
                  </a:lnTo>
                  <a:lnTo>
                    <a:pt x="189776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5260975" h="5521959">
                  <a:moveTo>
                    <a:pt x="243979" y="622"/>
                  </a:moveTo>
                  <a:lnTo>
                    <a:pt x="242074" y="622"/>
                  </a:lnTo>
                  <a:lnTo>
                    <a:pt x="242074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74" y="622"/>
                  </a:lnTo>
                  <a:lnTo>
                    <a:pt x="213474" y="3162"/>
                  </a:lnTo>
                  <a:lnTo>
                    <a:pt x="215392" y="3162"/>
                  </a:lnTo>
                  <a:lnTo>
                    <a:pt x="215392" y="3810"/>
                  </a:lnTo>
                  <a:lnTo>
                    <a:pt x="242074" y="3810"/>
                  </a:lnTo>
                  <a:lnTo>
                    <a:pt x="242074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79" y="3162"/>
                  </a:lnTo>
                  <a:lnTo>
                    <a:pt x="243979" y="622"/>
                  </a:lnTo>
                  <a:close/>
                </a:path>
                <a:path w="5260975" h="5521959">
                  <a:moveTo>
                    <a:pt x="2645181" y="362572"/>
                  </a:moveTo>
                  <a:lnTo>
                    <a:pt x="2641358" y="362572"/>
                  </a:lnTo>
                  <a:lnTo>
                    <a:pt x="2641358" y="391782"/>
                  </a:lnTo>
                  <a:lnTo>
                    <a:pt x="2645181" y="391782"/>
                  </a:lnTo>
                  <a:lnTo>
                    <a:pt x="2645181" y="362572"/>
                  </a:lnTo>
                  <a:close/>
                </a:path>
                <a:path w="5260975" h="5521959">
                  <a:moveTo>
                    <a:pt x="2645181" y="309232"/>
                  </a:moveTo>
                  <a:lnTo>
                    <a:pt x="2644876" y="309232"/>
                  </a:lnTo>
                  <a:lnTo>
                    <a:pt x="2644876" y="307962"/>
                  </a:lnTo>
                  <a:lnTo>
                    <a:pt x="2641676" y="307962"/>
                  </a:lnTo>
                  <a:lnTo>
                    <a:pt x="2641676" y="309232"/>
                  </a:lnTo>
                  <a:lnTo>
                    <a:pt x="2641358" y="309232"/>
                  </a:lnTo>
                  <a:lnTo>
                    <a:pt x="2641358" y="337172"/>
                  </a:lnTo>
                  <a:lnTo>
                    <a:pt x="2641371" y="338442"/>
                  </a:lnTo>
                  <a:lnTo>
                    <a:pt x="2645181" y="338442"/>
                  </a:lnTo>
                  <a:lnTo>
                    <a:pt x="2645181" y="337172"/>
                  </a:lnTo>
                  <a:lnTo>
                    <a:pt x="2645181" y="309232"/>
                  </a:lnTo>
                  <a:close/>
                </a:path>
                <a:path w="5260975" h="5521959">
                  <a:moveTo>
                    <a:pt x="2645181" y="255892"/>
                  </a:moveTo>
                  <a:lnTo>
                    <a:pt x="2645105" y="254622"/>
                  </a:lnTo>
                  <a:lnTo>
                    <a:pt x="2641435" y="254622"/>
                  </a:lnTo>
                  <a:lnTo>
                    <a:pt x="2641435" y="255892"/>
                  </a:lnTo>
                  <a:lnTo>
                    <a:pt x="2641358" y="283832"/>
                  </a:lnTo>
                  <a:lnTo>
                    <a:pt x="2641600" y="283832"/>
                  </a:lnTo>
                  <a:lnTo>
                    <a:pt x="2641600" y="285102"/>
                  </a:lnTo>
                  <a:lnTo>
                    <a:pt x="2644940" y="285102"/>
                  </a:lnTo>
                  <a:lnTo>
                    <a:pt x="2644940" y="283832"/>
                  </a:lnTo>
                  <a:lnTo>
                    <a:pt x="2645181" y="283832"/>
                  </a:lnTo>
                  <a:lnTo>
                    <a:pt x="2645181" y="255892"/>
                  </a:lnTo>
                  <a:close/>
                </a:path>
                <a:path w="5260975" h="5521959">
                  <a:moveTo>
                    <a:pt x="2645181" y="201282"/>
                  </a:moveTo>
                  <a:lnTo>
                    <a:pt x="2641358" y="201282"/>
                  </a:lnTo>
                  <a:lnTo>
                    <a:pt x="2641358" y="230492"/>
                  </a:lnTo>
                  <a:lnTo>
                    <a:pt x="2641841" y="230492"/>
                  </a:lnTo>
                  <a:lnTo>
                    <a:pt x="2641841" y="231762"/>
                  </a:lnTo>
                  <a:lnTo>
                    <a:pt x="2644711" y="231762"/>
                  </a:lnTo>
                  <a:lnTo>
                    <a:pt x="2644711" y="230492"/>
                  </a:lnTo>
                  <a:lnTo>
                    <a:pt x="2645181" y="230492"/>
                  </a:lnTo>
                  <a:lnTo>
                    <a:pt x="2645181" y="201282"/>
                  </a:lnTo>
                  <a:close/>
                </a:path>
                <a:path w="5260975" h="5521959">
                  <a:moveTo>
                    <a:pt x="2645181" y="147942"/>
                  </a:moveTo>
                  <a:lnTo>
                    <a:pt x="2641358" y="147942"/>
                  </a:lnTo>
                  <a:lnTo>
                    <a:pt x="2641358" y="177152"/>
                  </a:lnTo>
                  <a:lnTo>
                    <a:pt x="2642070" y="177152"/>
                  </a:lnTo>
                  <a:lnTo>
                    <a:pt x="2642070" y="178422"/>
                  </a:lnTo>
                  <a:lnTo>
                    <a:pt x="2644483" y="178422"/>
                  </a:lnTo>
                  <a:lnTo>
                    <a:pt x="2644483" y="177152"/>
                  </a:lnTo>
                  <a:lnTo>
                    <a:pt x="2645181" y="177152"/>
                  </a:lnTo>
                  <a:lnTo>
                    <a:pt x="2645181" y="147942"/>
                  </a:lnTo>
                  <a:close/>
                </a:path>
                <a:path w="5260975" h="5521959">
                  <a:moveTo>
                    <a:pt x="2645181" y="94602"/>
                  </a:moveTo>
                  <a:lnTo>
                    <a:pt x="2644546" y="94602"/>
                  </a:lnTo>
                  <a:lnTo>
                    <a:pt x="2644546" y="93332"/>
                  </a:lnTo>
                  <a:lnTo>
                    <a:pt x="2642006" y="93332"/>
                  </a:lnTo>
                  <a:lnTo>
                    <a:pt x="2642006" y="94602"/>
                  </a:lnTo>
                  <a:lnTo>
                    <a:pt x="2641358" y="94602"/>
                  </a:lnTo>
                  <a:lnTo>
                    <a:pt x="2641358" y="123812"/>
                  </a:lnTo>
                  <a:lnTo>
                    <a:pt x="2645181" y="123812"/>
                  </a:lnTo>
                  <a:lnTo>
                    <a:pt x="2645181" y="94602"/>
                  </a:lnTo>
                  <a:close/>
                </a:path>
                <a:path w="5260975" h="5521959">
                  <a:moveTo>
                    <a:pt x="2645181" y="41262"/>
                  </a:moveTo>
                  <a:lnTo>
                    <a:pt x="2644775" y="41262"/>
                  </a:lnTo>
                  <a:lnTo>
                    <a:pt x="2644775" y="39992"/>
                  </a:lnTo>
                  <a:lnTo>
                    <a:pt x="2641777" y="39992"/>
                  </a:lnTo>
                  <a:lnTo>
                    <a:pt x="2641777" y="41262"/>
                  </a:lnTo>
                  <a:lnTo>
                    <a:pt x="2641358" y="41262"/>
                  </a:lnTo>
                  <a:lnTo>
                    <a:pt x="2641358" y="70472"/>
                  </a:lnTo>
                  <a:lnTo>
                    <a:pt x="2645181" y="70472"/>
                  </a:lnTo>
                  <a:lnTo>
                    <a:pt x="2645181" y="41262"/>
                  </a:lnTo>
                  <a:close/>
                </a:path>
                <a:path w="5260975" h="5521959">
                  <a:moveTo>
                    <a:pt x="2658529" y="5518772"/>
                  </a:moveTo>
                  <a:lnTo>
                    <a:pt x="2657691" y="5518772"/>
                  </a:lnTo>
                  <a:lnTo>
                    <a:pt x="2657691" y="5517502"/>
                  </a:lnTo>
                  <a:lnTo>
                    <a:pt x="2656611" y="5517502"/>
                  </a:lnTo>
                  <a:lnTo>
                    <a:pt x="2656611" y="5518112"/>
                  </a:lnTo>
                  <a:lnTo>
                    <a:pt x="2656611" y="5520029"/>
                  </a:lnTo>
                  <a:lnTo>
                    <a:pt x="2645181" y="5520042"/>
                  </a:lnTo>
                  <a:lnTo>
                    <a:pt x="2656611" y="5520029"/>
                  </a:lnTo>
                  <a:lnTo>
                    <a:pt x="2656611" y="5518112"/>
                  </a:lnTo>
                  <a:lnTo>
                    <a:pt x="2645181" y="5518112"/>
                  </a:lnTo>
                  <a:lnTo>
                    <a:pt x="2645181" y="5517502"/>
                  </a:lnTo>
                  <a:lnTo>
                    <a:pt x="2645181" y="5506072"/>
                  </a:lnTo>
                  <a:lnTo>
                    <a:pt x="2645041" y="5506072"/>
                  </a:lnTo>
                  <a:lnTo>
                    <a:pt x="2645041" y="5504802"/>
                  </a:lnTo>
                  <a:lnTo>
                    <a:pt x="2641511" y="5504802"/>
                  </a:lnTo>
                  <a:lnTo>
                    <a:pt x="2641511" y="5506072"/>
                  </a:lnTo>
                  <a:lnTo>
                    <a:pt x="2641358" y="5506072"/>
                  </a:lnTo>
                  <a:lnTo>
                    <a:pt x="2641358" y="5517502"/>
                  </a:lnTo>
                  <a:lnTo>
                    <a:pt x="2641358" y="5521312"/>
                  </a:lnTo>
                  <a:lnTo>
                    <a:pt x="2643276" y="5521312"/>
                  </a:lnTo>
                  <a:lnTo>
                    <a:pt x="2656611" y="5521312"/>
                  </a:lnTo>
                  <a:lnTo>
                    <a:pt x="2658529" y="5521312"/>
                  </a:lnTo>
                  <a:lnTo>
                    <a:pt x="2658529" y="5518772"/>
                  </a:lnTo>
                  <a:close/>
                </a:path>
                <a:path w="5260975" h="5521959">
                  <a:moveTo>
                    <a:pt x="2658529" y="622"/>
                  </a:moveTo>
                  <a:lnTo>
                    <a:pt x="2656611" y="622"/>
                  </a:lnTo>
                  <a:lnTo>
                    <a:pt x="2656611" y="1892"/>
                  </a:lnTo>
                  <a:lnTo>
                    <a:pt x="2645181" y="1905"/>
                  </a:lnTo>
                  <a:lnTo>
                    <a:pt x="2656611" y="1892"/>
                  </a:lnTo>
                  <a:lnTo>
                    <a:pt x="2656611" y="622"/>
                  </a:lnTo>
                  <a:lnTo>
                    <a:pt x="2643276" y="622"/>
                  </a:lnTo>
                  <a:lnTo>
                    <a:pt x="2641358" y="622"/>
                  </a:lnTo>
                  <a:lnTo>
                    <a:pt x="2641358" y="4432"/>
                  </a:lnTo>
                  <a:lnTo>
                    <a:pt x="2641358" y="15862"/>
                  </a:lnTo>
                  <a:lnTo>
                    <a:pt x="2641498" y="15862"/>
                  </a:lnTo>
                  <a:lnTo>
                    <a:pt x="2641498" y="17132"/>
                  </a:lnTo>
                  <a:lnTo>
                    <a:pt x="2645041" y="17132"/>
                  </a:lnTo>
                  <a:lnTo>
                    <a:pt x="2645041" y="15862"/>
                  </a:lnTo>
                  <a:lnTo>
                    <a:pt x="2645181" y="15862"/>
                  </a:lnTo>
                  <a:lnTo>
                    <a:pt x="2645181" y="4432"/>
                  </a:lnTo>
                  <a:lnTo>
                    <a:pt x="2645181" y="3810"/>
                  </a:lnTo>
                  <a:lnTo>
                    <a:pt x="2656611" y="3810"/>
                  </a:lnTo>
                  <a:lnTo>
                    <a:pt x="2656611" y="4432"/>
                  </a:lnTo>
                  <a:lnTo>
                    <a:pt x="2657691" y="4432"/>
                  </a:lnTo>
                  <a:lnTo>
                    <a:pt x="2657691" y="3162"/>
                  </a:lnTo>
                  <a:lnTo>
                    <a:pt x="2658529" y="3162"/>
                  </a:lnTo>
                  <a:lnTo>
                    <a:pt x="2658529" y="622"/>
                  </a:lnTo>
                  <a:close/>
                </a:path>
                <a:path w="5260975" h="5521959">
                  <a:moveTo>
                    <a:pt x="5260378" y="5506072"/>
                  </a:moveTo>
                  <a:lnTo>
                    <a:pt x="5260225" y="5506072"/>
                  </a:lnTo>
                  <a:lnTo>
                    <a:pt x="5260225" y="5504802"/>
                  </a:lnTo>
                  <a:lnTo>
                    <a:pt x="5256695" y="5504802"/>
                  </a:lnTo>
                  <a:lnTo>
                    <a:pt x="5256695" y="5506072"/>
                  </a:lnTo>
                  <a:lnTo>
                    <a:pt x="5256555" y="5506072"/>
                  </a:lnTo>
                  <a:lnTo>
                    <a:pt x="5256555" y="5517502"/>
                  </a:lnTo>
                  <a:lnTo>
                    <a:pt x="5245125" y="5517502"/>
                  </a:lnTo>
                  <a:lnTo>
                    <a:pt x="5244058" y="5517502"/>
                  </a:lnTo>
                  <a:lnTo>
                    <a:pt x="5244058" y="5518772"/>
                  </a:lnTo>
                  <a:lnTo>
                    <a:pt x="5243207" y="5518772"/>
                  </a:lnTo>
                  <a:lnTo>
                    <a:pt x="5243207" y="5521312"/>
                  </a:lnTo>
                  <a:lnTo>
                    <a:pt x="5245125" y="5521312"/>
                  </a:lnTo>
                  <a:lnTo>
                    <a:pt x="5258460" y="5521312"/>
                  </a:lnTo>
                  <a:lnTo>
                    <a:pt x="5258460" y="5521934"/>
                  </a:lnTo>
                  <a:lnTo>
                    <a:pt x="5260378" y="5521934"/>
                  </a:lnTo>
                  <a:lnTo>
                    <a:pt x="5260378" y="5518112"/>
                  </a:lnTo>
                  <a:lnTo>
                    <a:pt x="5258460" y="5518112"/>
                  </a:lnTo>
                  <a:lnTo>
                    <a:pt x="5258460" y="5517502"/>
                  </a:lnTo>
                  <a:lnTo>
                    <a:pt x="5260378" y="5517502"/>
                  </a:lnTo>
                  <a:lnTo>
                    <a:pt x="5260378" y="5506072"/>
                  </a:lnTo>
                  <a:close/>
                </a:path>
                <a:path w="5260975" h="5521959">
                  <a:moveTo>
                    <a:pt x="5260378" y="0"/>
                  </a:moveTo>
                  <a:lnTo>
                    <a:pt x="5258460" y="0"/>
                  </a:lnTo>
                  <a:lnTo>
                    <a:pt x="5258460" y="622"/>
                  </a:lnTo>
                  <a:lnTo>
                    <a:pt x="5245125" y="622"/>
                  </a:lnTo>
                  <a:lnTo>
                    <a:pt x="5243207" y="622"/>
                  </a:lnTo>
                  <a:lnTo>
                    <a:pt x="5243207" y="3162"/>
                  </a:lnTo>
                  <a:lnTo>
                    <a:pt x="5244046" y="3162"/>
                  </a:lnTo>
                  <a:lnTo>
                    <a:pt x="5244046" y="4432"/>
                  </a:lnTo>
                  <a:lnTo>
                    <a:pt x="5245125" y="4432"/>
                  </a:lnTo>
                  <a:lnTo>
                    <a:pt x="5256555" y="4432"/>
                  </a:lnTo>
                  <a:lnTo>
                    <a:pt x="5256555" y="15862"/>
                  </a:lnTo>
                  <a:lnTo>
                    <a:pt x="5256695" y="15862"/>
                  </a:lnTo>
                  <a:lnTo>
                    <a:pt x="5256695" y="17132"/>
                  </a:lnTo>
                  <a:lnTo>
                    <a:pt x="5260238" y="17132"/>
                  </a:lnTo>
                  <a:lnTo>
                    <a:pt x="5260238" y="15862"/>
                  </a:lnTo>
                  <a:lnTo>
                    <a:pt x="5260378" y="15862"/>
                  </a:lnTo>
                  <a:lnTo>
                    <a:pt x="5260378" y="4432"/>
                  </a:lnTo>
                  <a:lnTo>
                    <a:pt x="5258460" y="4432"/>
                  </a:lnTo>
                  <a:lnTo>
                    <a:pt x="5258460" y="3810"/>
                  </a:lnTo>
                  <a:lnTo>
                    <a:pt x="5260378" y="3810"/>
                  </a:lnTo>
                  <a:lnTo>
                    <a:pt x="5260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2187860" y="3884941"/>
              <a:ext cx="4445" cy="1584960"/>
            </a:xfrm>
            <a:custGeom>
              <a:avLst/>
              <a:gdLst/>
              <a:ahLst/>
              <a:cxnLst/>
              <a:rect l="l" t="t" r="r" b="b"/>
              <a:pathLst>
                <a:path w="4445" h="1584960">
                  <a:moveTo>
                    <a:pt x="3822" y="1554480"/>
                  </a:moveTo>
                  <a:lnTo>
                    <a:pt x="0" y="1554480"/>
                  </a:lnTo>
                  <a:lnTo>
                    <a:pt x="0" y="1583690"/>
                  </a:lnTo>
                  <a:lnTo>
                    <a:pt x="609" y="1583690"/>
                  </a:lnTo>
                  <a:lnTo>
                    <a:pt x="609" y="1584960"/>
                  </a:lnTo>
                  <a:lnTo>
                    <a:pt x="3225" y="1584960"/>
                  </a:lnTo>
                  <a:lnTo>
                    <a:pt x="3225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584960">
                  <a:moveTo>
                    <a:pt x="3822" y="1501140"/>
                  </a:moveTo>
                  <a:lnTo>
                    <a:pt x="3086" y="1501140"/>
                  </a:lnTo>
                  <a:lnTo>
                    <a:pt x="3086" y="1499870"/>
                  </a:lnTo>
                  <a:lnTo>
                    <a:pt x="749" y="1499870"/>
                  </a:lnTo>
                  <a:lnTo>
                    <a:pt x="749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850" y="1530350"/>
                  </a:lnTo>
                  <a:lnTo>
                    <a:pt x="850" y="1531620"/>
                  </a:lnTo>
                  <a:lnTo>
                    <a:pt x="2984" y="1531620"/>
                  </a:lnTo>
                  <a:lnTo>
                    <a:pt x="2984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584960">
                  <a:moveTo>
                    <a:pt x="3822" y="1447800"/>
                  </a:moveTo>
                  <a:lnTo>
                    <a:pt x="3314" y="1447800"/>
                  </a:lnTo>
                  <a:lnTo>
                    <a:pt x="3314" y="1446530"/>
                  </a:lnTo>
                  <a:lnTo>
                    <a:pt x="520" y="1446530"/>
                  </a:lnTo>
                  <a:lnTo>
                    <a:pt x="520" y="1447800"/>
                  </a:lnTo>
                  <a:lnTo>
                    <a:pt x="0" y="1447800"/>
                  </a:lnTo>
                  <a:lnTo>
                    <a:pt x="0" y="1477010"/>
                  </a:lnTo>
                  <a:lnTo>
                    <a:pt x="3822" y="1477010"/>
                  </a:lnTo>
                  <a:lnTo>
                    <a:pt x="3822" y="1447800"/>
                  </a:lnTo>
                  <a:close/>
                </a:path>
                <a:path w="4445" h="1584960">
                  <a:moveTo>
                    <a:pt x="3822" y="1394460"/>
                  </a:moveTo>
                  <a:lnTo>
                    <a:pt x="3543" y="1394460"/>
                  </a:lnTo>
                  <a:lnTo>
                    <a:pt x="3543" y="1393190"/>
                  </a:lnTo>
                  <a:lnTo>
                    <a:pt x="279" y="1393190"/>
                  </a:lnTo>
                  <a:lnTo>
                    <a:pt x="279" y="1394460"/>
                  </a:lnTo>
                  <a:lnTo>
                    <a:pt x="0" y="1394460"/>
                  </a:lnTo>
                  <a:lnTo>
                    <a:pt x="0" y="1422400"/>
                  </a:lnTo>
                  <a:lnTo>
                    <a:pt x="38" y="1423670"/>
                  </a:lnTo>
                  <a:lnTo>
                    <a:pt x="3784" y="1423670"/>
                  </a:lnTo>
                  <a:lnTo>
                    <a:pt x="3784" y="1422400"/>
                  </a:lnTo>
                  <a:lnTo>
                    <a:pt x="3822" y="1394460"/>
                  </a:lnTo>
                  <a:close/>
                </a:path>
                <a:path w="4445" h="1584960">
                  <a:moveTo>
                    <a:pt x="3822" y="1341120"/>
                  </a:moveTo>
                  <a:lnTo>
                    <a:pt x="3784" y="1339850"/>
                  </a:lnTo>
                  <a:lnTo>
                    <a:pt x="50" y="1339850"/>
                  </a:lnTo>
                  <a:lnTo>
                    <a:pt x="50" y="1341120"/>
                  </a:lnTo>
                  <a:lnTo>
                    <a:pt x="0" y="1369060"/>
                  </a:lnTo>
                  <a:lnTo>
                    <a:pt x="279" y="1369060"/>
                  </a:lnTo>
                  <a:lnTo>
                    <a:pt x="279" y="1370330"/>
                  </a:lnTo>
                  <a:lnTo>
                    <a:pt x="3556" y="1370330"/>
                  </a:lnTo>
                  <a:lnTo>
                    <a:pt x="3556" y="1369060"/>
                  </a:lnTo>
                  <a:lnTo>
                    <a:pt x="3822" y="1369060"/>
                  </a:lnTo>
                  <a:lnTo>
                    <a:pt x="3822" y="1341120"/>
                  </a:lnTo>
                  <a:close/>
                </a:path>
                <a:path w="4445" h="1584960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508" y="1315720"/>
                  </a:lnTo>
                  <a:lnTo>
                    <a:pt x="508" y="1316990"/>
                  </a:lnTo>
                  <a:lnTo>
                    <a:pt x="3314" y="1316990"/>
                  </a:lnTo>
                  <a:lnTo>
                    <a:pt x="3314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584960">
                  <a:moveTo>
                    <a:pt x="3822" y="1233170"/>
                  </a:moveTo>
                  <a:lnTo>
                    <a:pt x="2984" y="1233170"/>
                  </a:lnTo>
                  <a:lnTo>
                    <a:pt x="2984" y="1231900"/>
                  </a:lnTo>
                  <a:lnTo>
                    <a:pt x="850" y="1231900"/>
                  </a:lnTo>
                  <a:lnTo>
                    <a:pt x="850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749" y="1262380"/>
                  </a:lnTo>
                  <a:lnTo>
                    <a:pt x="749" y="1263650"/>
                  </a:lnTo>
                  <a:lnTo>
                    <a:pt x="3086" y="1263650"/>
                  </a:lnTo>
                  <a:lnTo>
                    <a:pt x="3086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584960">
                  <a:moveTo>
                    <a:pt x="3822" y="1179830"/>
                  </a:moveTo>
                  <a:lnTo>
                    <a:pt x="3213" y="1179830"/>
                  </a:lnTo>
                  <a:lnTo>
                    <a:pt x="3213" y="1178560"/>
                  </a:lnTo>
                  <a:lnTo>
                    <a:pt x="609" y="1178560"/>
                  </a:lnTo>
                  <a:lnTo>
                    <a:pt x="609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584960">
                  <a:moveTo>
                    <a:pt x="3822" y="1126490"/>
                  </a:moveTo>
                  <a:lnTo>
                    <a:pt x="3454" y="1126490"/>
                  </a:lnTo>
                  <a:lnTo>
                    <a:pt x="3454" y="1125220"/>
                  </a:lnTo>
                  <a:lnTo>
                    <a:pt x="381" y="1125220"/>
                  </a:lnTo>
                  <a:lnTo>
                    <a:pt x="381" y="1126490"/>
                  </a:lnTo>
                  <a:lnTo>
                    <a:pt x="0" y="1126490"/>
                  </a:lnTo>
                  <a:lnTo>
                    <a:pt x="0" y="1155700"/>
                  </a:lnTo>
                  <a:lnTo>
                    <a:pt x="3822" y="1155700"/>
                  </a:lnTo>
                  <a:lnTo>
                    <a:pt x="3822" y="1126490"/>
                  </a:lnTo>
                  <a:close/>
                </a:path>
                <a:path w="4445" h="1584960">
                  <a:moveTo>
                    <a:pt x="3822" y="1073150"/>
                  </a:moveTo>
                  <a:lnTo>
                    <a:pt x="3683" y="1073150"/>
                  </a:lnTo>
                  <a:lnTo>
                    <a:pt x="3683" y="1071880"/>
                  </a:lnTo>
                  <a:lnTo>
                    <a:pt x="152" y="1071880"/>
                  </a:lnTo>
                  <a:lnTo>
                    <a:pt x="152" y="1073150"/>
                  </a:lnTo>
                  <a:lnTo>
                    <a:pt x="0" y="1073150"/>
                  </a:lnTo>
                  <a:lnTo>
                    <a:pt x="0" y="1101090"/>
                  </a:lnTo>
                  <a:lnTo>
                    <a:pt x="177" y="1101090"/>
                  </a:lnTo>
                  <a:lnTo>
                    <a:pt x="177" y="1102360"/>
                  </a:lnTo>
                  <a:lnTo>
                    <a:pt x="3657" y="1102360"/>
                  </a:lnTo>
                  <a:lnTo>
                    <a:pt x="3657" y="1101090"/>
                  </a:lnTo>
                  <a:lnTo>
                    <a:pt x="3822" y="1101090"/>
                  </a:lnTo>
                  <a:lnTo>
                    <a:pt x="3822" y="1073150"/>
                  </a:lnTo>
                  <a:close/>
                </a:path>
                <a:path w="4445" h="158496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406" y="1047750"/>
                  </a:lnTo>
                  <a:lnTo>
                    <a:pt x="406" y="1049020"/>
                  </a:lnTo>
                  <a:lnTo>
                    <a:pt x="3416" y="1049020"/>
                  </a:lnTo>
                  <a:lnTo>
                    <a:pt x="3416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584960">
                  <a:moveTo>
                    <a:pt x="3822" y="965200"/>
                  </a:moveTo>
                  <a:lnTo>
                    <a:pt x="0" y="965200"/>
                  </a:lnTo>
                  <a:lnTo>
                    <a:pt x="0" y="994410"/>
                  </a:lnTo>
                  <a:lnTo>
                    <a:pt x="647" y="994410"/>
                  </a:lnTo>
                  <a:lnTo>
                    <a:pt x="647" y="995680"/>
                  </a:lnTo>
                  <a:lnTo>
                    <a:pt x="3187" y="995680"/>
                  </a:lnTo>
                  <a:lnTo>
                    <a:pt x="3187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584960">
                  <a:moveTo>
                    <a:pt x="3822" y="911860"/>
                  </a:moveTo>
                  <a:lnTo>
                    <a:pt x="3111" y="911860"/>
                  </a:lnTo>
                  <a:lnTo>
                    <a:pt x="3111" y="910590"/>
                  </a:lnTo>
                  <a:lnTo>
                    <a:pt x="711" y="910590"/>
                  </a:lnTo>
                  <a:lnTo>
                    <a:pt x="711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584960">
                  <a:moveTo>
                    <a:pt x="3822" y="858520"/>
                  </a:moveTo>
                  <a:lnTo>
                    <a:pt x="3352" y="858520"/>
                  </a:lnTo>
                  <a:lnTo>
                    <a:pt x="3352" y="857250"/>
                  </a:lnTo>
                  <a:lnTo>
                    <a:pt x="482" y="857250"/>
                  </a:lnTo>
                  <a:lnTo>
                    <a:pt x="482" y="858520"/>
                  </a:lnTo>
                  <a:lnTo>
                    <a:pt x="0" y="858520"/>
                  </a:lnTo>
                  <a:lnTo>
                    <a:pt x="0" y="887730"/>
                  </a:lnTo>
                  <a:lnTo>
                    <a:pt x="3822" y="887730"/>
                  </a:lnTo>
                  <a:lnTo>
                    <a:pt x="3822" y="858520"/>
                  </a:lnTo>
                  <a:close/>
                </a:path>
                <a:path w="4445" h="1584960">
                  <a:moveTo>
                    <a:pt x="3822" y="805180"/>
                  </a:moveTo>
                  <a:lnTo>
                    <a:pt x="3581" y="805180"/>
                  </a:lnTo>
                  <a:lnTo>
                    <a:pt x="3581" y="803910"/>
                  </a:lnTo>
                  <a:lnTo>
                    <a:pt x="254" y="803910"/>
                  </a:lnTo>
                  <a:lnTo>
                    <a:pt x="254" y="805180"/>
                  </a:lnTo>
                  <a:lnTo>
                    <a:pt x="0" y="805180"/>
                  </a:lnTo>
                  <a:lnTo>
                    <a:pt x="0" y="833120"/>
                  </a:lnTo>
                  <a:lnTo>
                    <a:pt x="76" y="834390"/>
                  </a:lnTo>
                  <a:lnTo>
                    <a:pt x="3759" y="834390"/>
                  </a:lnTo>
                  <a:lnTo>
                    <a:pt x="3759" y="833120"/>
                  </a:lnTo>
                  <a:lnTo>
                    <a:pt x="3822" y="805180"/>
                  </a:lnTo>
                  <a:close/>
                </a:path>
                <a:path w="4445" h="1584960">
                  <a:moveTo>
                    <a:pt x="3822" y="750570"/>
                  </a:moveTo>
                  <a:lnTo>
                    <a:pt x="12" y="750570"/>
                  </a:lnTo>
                  <a:lnTo>
                    <a:pt x="12" y="751840"/>
                  </a:lnTo>
                  <a:lnTo>
                    <a:pt x="0" y="779780"/>
                  </a:lnTo>
                  <a:lnTo>
                    <a:pt x="304" y="779780"/>
                  </a:lnTo>
                  <a:lnTo>
                    <a:pt x="304" y="781050"/>
                  </a:lnTo>
                  <a:lnTo>
                    <a:pt x="3517" y="781050"/>
                  </a:lnTo>
                  <a:lnTo>
                    <a:pt x="3517" y="779780"/>
                  </a:lnTo>
                  <a:lnTo>
                    <a:pt x="3822" y="779780"/>
                  </a:lnTo>
                  <a:lnTo>
                    <a:pt x="3822" y="751840"/>
                  </a:lnTo>
                  <a:lnTo>
                    <a:pt x="3822" y="750570"/>
                  </a:lnTo>
                  <a:close/>
                </a:path>
                <a:path w="4445" h="1584960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546" y="726440"/>
                  </a:lnTo>
                  <a:lnTo>
                    <a:pt x="546" y="727710"/>
                  </a:lnTo>
                  <a:lnTo>
                    <a:pt x="3289" y="727710"/>
                  </a:lnTo>
                  <a:lnTo>
                    <a:pt x="3289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584960">
                  <a:moveTo>
                    <a:pt x="3822" y="643890"/>
                  </a:moveTo>
                  <a:lnTo>
                    <a:pt x="3009" y="643890"/>
                  </a:lnTo>
                  <a:lnTo>
                    <a:pt x="3009" y="642620"/>
                  </a:lnTo>
                  <a:lnTo>
                    <a:pt x="812" y="642620"/>
                  </a:lnTo>
                  <a:lnTo>
                    <a:pt x="812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774" y="673100"/>
                  </a:lnTo>
                  <a:lnTo>
                    <a:pt x="774" y="674370"/>
                  </a:lnTo>
                  <a:lnTo>
                    <a:pt x="3048" y="674370"/>
                  </a:lnTo>
                  <a:lnTo>
                    <a:pt x="3048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584960">
                  <a:moveTo>
                    <a:pt x="3822" y="590550"/>
                  </a:moveTo>
                  <a:lnTo>
                    <a:pt x="3251" y="590550"/>
                  </a:lnTo>
                  <a:lnTo>
                    <a:pt x="3251" y="589280"/>
                  </a:lnTo>
                  <a:lnTo>
                    <a:pt x="584" y="589280"/>
                  </a:lnTo>
                  <a:lnTo>
                    <a:pt x="584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584960">
                  <a:moveTo>
                    <a:pt x="3822" y="537210"/>
                  </a:moveTo>
                  <a:lnTo>
                    <a:pt x="3479" y="537210"/>
                  </a:lnTo>
                  <a:lnTo>
                    <a:pt x="3479" y="535940"/>
                  </a:lnTo>
                  <a:lnTo>
                    <a:pt x="342" y="535940"/>
                  </a:lnTo>
                  <a:lnTo>
                    <a:pt x="342" y="537210"/>
                  </a:lnTo>
                  <a:lnTo>
                    <a:pt x="0" y="537210"/>
                  </a:lnTo>
                  <a:lnTo>
                    <a:pt x="0" y="566420"/>
                  </a:lnTo>
                  <a:lnTo>
                    <a:pt x="3822" y="566420"/>
                  </a:lnTo>
                  <a:lnTo>
                    <a:pt x="3822" y="537210"/>
                  </a:lnTo>
                  <a:close/>
                </a:path>
                <a:path w="4445" h="1584960">
                  <a:moveTo>
                    <a:pt x="3822" y="483870"/>
                  </a:moveTo>
                  <a:lnTo>
                    <a:pt x="3721" y="482600"/>
                  </a:lnTo>
                  <a:lnTo>
                    <a:pt x="114" y="482600"/>
                  </a:lnTo>
                  <a:lnTo>
                    <a:pt x="114" y="483870"/>
                  </a:lnTo>
                  <a:lnTo>
                    <a:pt x="0" y="511810"/>
                  </a:lnTo>
                  <a:lnTo>
                    <a:pt x="215" y="511810"/>
                  </a:lnTo>
                  <a:lnTo>
                    <a:pt x="215" y="513080"/>
                  </a:lnTo>
                  <a:lnTo>
                    <a:pt x="3619" y="513080"/>
                  </a:lnTo>
                  <a:lnTo>
                    <a:pt x="3619" y="511810"/>
                  </a:lnTo>
                  <a:lnTo>
                    <a:pt x="3822" y="511810"/>
                  </a:lnTo>
                  <a:lnTo>
                    <a:pt x="3822" y="483870"/>
                  </a:lnTo>
                  <a:close/>
                </a:path>
                <a:path w="4445" h="158496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444" y="458470"/>
                  </a:lnTo>
                  <a:lnTo>
                    <a:pt x="444" y="459740"/>
                  </a:lnTo>
                  <a:lnTo>
                    <a:pt x="3390" y="459740"/>
                  </a:lnTo>
                  <a:lnTo>
                    <a:pt x="3390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584960">
                  <a:moveTo>
                    <a:pt x="3822" y="375920"/>
                  </a:moveTo>
                  <a:lnTo>
                    <a:pt x="0" y="375920"/>
                  </a:lnTo>
                  <a:lnTo>
                    <a:pt x="0" y="405130"/>
                  </a:lnTo>
                  <a:lnTo>
                    <a:pt x="673" y="405130"/>
                  </a:lnTo>
                  <a:lnTo>
                    <a:pt x="673" y="406400"/>
                  </a:lnTo>
                  <a:lnTo>
                    <a:pt x="3149" y="406400"/>
                  </a:lnTo>
                  <a:lnTo>
                    <a:pt x="3149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584960">
                  <a:moveTo>
                    <a:pt x="3822" y="322580"/>
                  </a:moveTo>
                  <a:lnTo>
                    <a:pt x="3149" y="322580"/>
                  </a:lnTo>
                  <a:lnTo>
                    <a:pt x="3149" y="321310"/>
                  </a:lnTo>
                  <a:lnTo>
                    <a:pt x="685" y="321310"/>
                  </a:lnTo>
                  <a:lnTo>
                    <a:pt x="685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584960">
                  <a:moveTo>
                    <a:pt x="3822" y="269240"/>
                  </a:moveTo>
                  <a:lnTo>
                    <a:pt x="3378" y="269240"/>
                  </a:lnTo>
                  <a:lnTo>
                    <a:pt x="3378" y="267970"/>
                  </a:lnTo>
                  <a:lnTo>
                    <a:pt x="444" y="267970"/>
                  </a:lnTo>
                  <a:lnTo>
                    <a:pt x="444" y="269240"/>
                  </a:lnTo>
                  <a:lnTo>
                    <a:pt x="0" y="269240"/>
                  </a:lnTo>
                  <a:lnTo>
                    <a:pt x="0" y="298450"/>
                  </a:lnTo>
                  <a:lnTo>
                    <a:pt x="3822" y="298450"/>
                  </a:lnTo>
                  <a:lnTo>
                    <a:pt x="3822" y="269240"/>
                  </a:lnTo>
                  <a:close/>
                </a:path>
                <a:path w="4445" h="1584960">
                  <a:moveTo>
                    <a:pt x="3822" y="215900"/>
                  </a:moveTo>
                  <a:lnTo>
                    <a:pt x="3619" y="215900"/>
                  </a:lnTo>
                  <a:lnTo>
                    <a:pt x="3619" y="214630"/>
                  </a:lnTo>
                  <a:lnTo>
                    <a:pt x="215" y="214630"/>
                  </a:lnTo>
                  <a:lnTo>
                    <a:pt x="215" y="215900"/>
                  </a:lnTo>
                  <a:lnTo>
                    <a:pt x="0" y="215900"/>
                  </a:lnTo>
                  <a:lnTo>
                    <a:pt x="0" y="243840"/>
                  </a:lnTo>
                  <a:lnTo>
                    <a:pt x="114" y="245110"/>
                  </a:lnTo>
                  <a:lnTo>
                    <a:pt x="3721" y="245110"/>
                  </a:lnTo>
                  <a:lnTo>
                    <a:pt x="3721" y="243840"/>
                  </a:lnTo>
                  <a:lnTo>
                    <a:pt x="3822" y="215900"/>
                  </a:lnTo>
                  <a:close/>
                </a:path>
                <a:path w="4445" h="158496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342" y="190500"/>
                  </a:lnTo>
                  <a:lnTo>
                    <a:pt x="342" y="191770"/>
                  </a:lnTo>
                  <a:lnTo>
                    <a:pt x="3492" y="191770"/>
                  </a:lnTo>
                  <a:lnTo>
                    <a:pt x="3492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584960">
                  <a:moveTo>
                    <a:pt x="3822" y="107950"/>
                  </a:moveTo>
                  <a:lnTo>
                    <a:pt x="0" y="107950"/>
                  </a:lnTo>
                  <a:lnTo>
                    <a:pt x="0" y="137160"/>
                  </a:lnTo>
                  <a:lnTo>
                    <a:pt x="584" y="137160"/>
                  </a:lnTo>
                  <a:lnTo>
                    <a:pt x="584" y="138430"/>
                  </a:lnTo>
                  <a:lnTo>
                    <a:pt x="3251" y="138430"/>
                  </a:lnTo>
                  <a:lnTo>
                    <a:pt x="3251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584960">
                  <a:moveTo>
                    <a:pt x="3822" y="54610"/>
                  </a:moveTo>
                  <a:lnTo>
                    <a:pt x="3048" y="54610"/>
                  </a:lnTo>
                  <a:lnTo>
                    <a:pt x="3048" y="53340"/>
                  </a:lnTo>
                  <a:lnTo>
                    <a:pt x="787" y="53340"/>
                  </a:lnTo>
                  <a:lnTo>
                    <a:pt x="787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812" y="83820"/>
                  </a:lnTo>
                  <a:lnTo>
                    <a:pt x="812" y="85090"/>
                  </a:lnTo>
                  <a:lnTo>
                    <a:pt x="3022" y="85090"/>
                  </a:lnTo>
                  <a:lnTo>
                    <a:pt x="3022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4445" h="1584960">
                  <a:moveTo>
                    <a:pt x="3822" y="1270"/>
                  </a:moveTo>
                  <a:lnTo>
                    <a:pt x="3289" y="1270"/>
                  </a:lnTo>
                  <a:lnTo>
                    <a:pt x="3289" y="0"/>
                  </a:lnTo>
                  <a:lnTo>
                    <a:pt x="546" y="0"/>
                  </a:lnTo>
                  <a:lnTo>
                    <a:pt x="546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3822" y="3048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12187860" y="5439422"/>
              <a:ext cx="4445" cy="1637030"/>
            </a:xfrm>
            <a:custGeom>
              <a:avLst/>
              <a:gdLst/>
              <a:ahLst/>
              <a:cxnLst/>
              <a:rect l="l" t="t" r="r" b="b"/>
              <a:pathLst>
                <a:path w="4445" h="1637029">
                  <a:moveTo>
                    <a:pt x="3822" y="1607820"/>
                  </a:moveTo>
                  <a:lnTo>
                    <a:pt x="3454" y="1607820"/>
                  </a:lnTo>
                  <a:lnTo>
                    <a:pt x="3454" y="1606550"/>
                  </a:lnTo>
                  <a:lnTo>
                    <a:pt x="381" y="1606550"/>
                  </a:lnTo>
                  <a:lnTo>
                    <a:pt x="381" y="1607820"/>
                  </a:lnTo>
                  <a:lnTo>
                    <a:pt x="0" y="1607820"/>
                  </a:lnTo>
                  <a:lnTo>
                    <a:pt x="0" y="1637030"/>
                  </a:lnTo>
                  <a:lnTo>
                    <a:pt x="3822" y="1637030"/>
                  </a:lnTo>
                  <a:lnTo>
                    <a:pt x="3822" y="1607820"/>
                  </a:lnTo>
                  <a:close/>
                </a:path>
                <a:path w="4445" h="1637029">
                  <a:moveTo>
                    <a:pt x="3822" y="1554480"/>
                  </a:moveTo>
                  <a:lnTo>
                    <a:pt x="3683" y="1554480"/>
                  </a:lnTo>
                  <a:lnTo>
                    <a:pt x="3683" y="1553210"/>
                  </a:lnTo>
                  <a:lnTo>
                    <a:pt x="152" y="1553210"/>
                  </a:lnTo>
                  <a:lnTo>
                    <a:pt x="152" y="1554480"/>
                  </a:lnTo>
                  <a:lnTo>
                    <a:pt x="0" y="1554480"/>
                  </a:lnTo>
                  <a:lnTo>
                    <a:pt x="0" y="1582420"/>
                  </a:lnTo>
                  <a:lnTo>
                    <a:pt x="177" y="1582420"/>
                  </a:lnTo>
                  <a:lnTo>
                    <a:pt x="177" y="1583690"/>
                  </a:lnTo>
                  <a:lnTo>
                    <a:pt x="3657" y="1583690"/>
                  </a:lnTo>
                  <a:lnTo>
                    <a:pt x="3657" y="1582420"/>
                  </a:lnTo>
                  <a:lnTo>
                    <a:pt x="3822" y="1582420"/>
                  </a:lnTo>
                  <a:lnTo>
                    <a:pt x="3822" y="1554480"/>
                  </a:lnTo>
                  <a:close/>
                </a:path>
                <a:path w="4445" h="1637029">
                  <a:moveTo>
                    <a:pt x="3822" y="1499870"/>
                  </a:moveTo>
                  <a:lnTo>
                    <a:pt x="0" y="1499870"/>
                  </a:lnTo>
                  <a:lnTo>
                    <a:pt x="0" y="1529080"/>
                  </a:lnTo>
                  <a:lnTo>
                    <a:pt x="406" y="1529080"/>
                  </a:lnTo>
                  <a:lnTo>
                    <a:pt x="406" y="1530350"/>
                  </a:lnTo>
                  <a:lnTo>
                    <a:pt x="3416" y="1530350"/>
                  </a:lnTo>
                  <a:lnTo>
                    <a:pt x="3416" y="1529080"/>
                  </a:lnTo>
                  <a:lnTo>
                    <a:pt x="3822" y="1529080"/>
                  </a:lnTo>
                  <a:lnTo>
                    <a:pt x="3822" y="1499870"/>
                  </a:lnTo>
                  <a:close/>
                </a:path>
                <a:path w="4445" h="1637029">
                  <a:moveTo>
                    <a:pt x="3822" y="1446530"/>
                  </a:moveTo>
                  <a:lnTo>
                    <a:pt x="0" y="1446530"/>
                  </a:lnTo>
                  <a:lnTo>
                    <a:pt x="0" y="1475740"/>
                  </a:lnTo>
                  <a:lnTo>
                    <a:pt x="647" y="1475740"/>
                  </a:lnTo>
                  <a:lnTo>
                    <a:pt x="647" y="1477010"/>
                  </a:lnTo>
                  <a:lnTo>
                    <a:pt x="3187" y="1477010"/>
                  </a:lnTo>
                  <a:lnTo>
                    <a:pt x="3187" y="1475740"/>
                  </a:lnTo>
                  <a:lnTo>
                    <a:pt x="3822" y="1475740"/>
                  </a:lnTo>
                  <a:lnTo>
                    <a:pt x="3822" y="1446530"/>
                  </a:lnTo>
                  <a:close/>
                </a:path>
                <a:path w="4445" h="1637029">
                  <a:moveTo>
                    <a:pt x="3822" y="1393190"/>
                  </a:moveTo>
                  <a:lnTo>
                    <a:pt x="3111" y="1393190"/>
                  </a:lnTo>
                  <a:lnTo>
                    <a:pt x="3111" y="1391920"/>
                  </a:lnTo>
                  <a:lnTo>
                    <a:pt x="711" y="1391920"/>
                  </a:lnTo>
                  <a:lnTo>
                    <a:pt x="711" y="1393190"/>
                  </a:lnTo>
                  <a:lnTo>
                    <a:pt x="0" y="1393190"/>
                  </a:lnTo>
                  <a:lnTo>
                    <a:pt x="0" y="1422400"/>
                  </a:lnTo>
                  <a:lnTo>
                    <a:pt x="3822" y="1422400"/>
                  </a:lnTo>
                  <a:lnTo>
                    <a:pt x="3822" y="1393190"/>
                  </a:lnTo>
                  <a:close/>
                </a:path>
                <a:path w="4445" h="1637029">
                  <a:moveTo>
                    <a:pt x="3822" y="1339850"/>
                  </a:moveTo>
                  <a:lnTo>
                    <a:pt x="3352" y="1339850"/>
                  </a:lnTo>
                  <a:lnTo>
                    <a:pt x="3352" y="1338580"/>
                  </a:lnTo>
                  <a:lnTo>
                    <a:pt x="482" y="1338580"/>
                  </a:lnTo>
                  <a:lnTo>
                    <a:pt x="482" y="1339850"/>
                  </a:lnTo>
                  <a:lnTo>
                    <a:pt x="0" y="1339850"/>
                  </a:lnTo>
                  <a:lnTo>
                    <a:pt x="0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637029">
                  <a:moveTo>
                    <a:pt x="3822" y="1286510"/>
                  </a:moveTo>
                  <a:lnTo>
                    <a:pt x="3581" y="1286510"/>
                  </a:lnTo>
                  <a:lnTo>
                    <a:pt x="3581" y="1285240"/>
                  </a:lnTo>
                  <a:lnTo>
                    <a:pt x="254" y="1285240"/>
                  </a:lnTo>
                  <a:lnTo>
                    <a:pt x="254" y="1286510"/>
                  </a:lnTo>
                  <a:lnTo>
                    <a:pt x="0" y="1286510"/>
                  </a:lnTo>
                  <a:lnTo>
                    <a:pt x="0" y="1314450"/>
                  </a:lnTo>
                  <a:lnTo>
                    <a:pt x="76" y="1315720"/>
                  </a:lnTo>
                  <a:lnTo>
                    <a:pt x="3759" y="1315720"/>
                  </a:lnTo>
                  <a:lnTo>
                    <a:pt x="3759" y="1314450"/>
                  </a:lnTo>
                  <a:lnTo>
                    <a:pt x="3822" y="1286510"/>
                  </a:lnTo>
                  <a:close/>
                </a:path>
                <a:path w="4445" h="1637029">
                  <a:moveTo>
                    <a:pt x="3822" y="1231900"/>
                  </a:moveTo>
                  <a:lnTo>
                    <a:pt x="12" y="1231900"/>
                  </a:lnTo>
                  <a:lnTo>
                    <a:pt x="12" y="1233170"/>
                  </a:lnTo>
                  <a:lnTo>
                    <a:pt x="0" y="1261110"/>
                  </a:lnTo>
                  <a:lnTo>
                    <a:pt x="304" y="1261110"/>
                  </a:lnTo>
                  <a:lnTo>
                    <a:pt x="304" y="1262380"/>
                  </a:lnTo>
                  <a:lnTo>
                    <a:pt x="3517" y="1262380"/>
                  </a:lnTo>
                  <a:lnTo>
                    <a:pt x="3517" y="1261110"/>
                  </a:lnTo>
                  <a:lnTo>
                    <a:pt x="3822" y="1261110"/>
                  </a:lnTo>
                  <a:lnTo>
                    <a:pt x="3822" y="1233170"/>
                  </a:lnTo>
                  <a:lnTo>
                    <a:pt x="3822" y="1231900"/>
                  </a:lnTo>
                  <a:close/>
                </a:path>
                <a:path w="4445" h="1637029">
                  <a:moveTo>
                    <a:pt x="3822" y="1178560"/>
                  </a:moveTo>
                  <a:lnTo>
                    <a:pt x="0" y="1178560"/>
                  </a:lnTo>
                  <a:lnTo>
                    <a:pt x="0" y="1207770"/>
                  </a:lnTo>
                  <a:lnTo>
                    <a:pt x="546" y="1207770"/>
                  </a:lnTo>
                  <a:lnTo>
                    <a:pt x="546" y="1209040"/>
                  </a:lnTo>
                  <a:lnTo>
                    <a:pt x="3289" y="1209040"/>
                  </a:lnTo>
                  <a:lnTo>
                    <a:pt x="3289" y="1207770"/>
                  </a:lnTo>
                  <a:lnTo>
                    <a:pt x="3822" y="1207770"/>
                  </a:lnTo>
                  <a:lnTo>
                    <a:pt x="3822" y="1178560"/>
                  </a:lnTo>
                  <a:close/>
                </a:path>
                <a:path w="4445" h="1637029">
                  <a:moveTo>
                    <a:pt x="3822" y="1125220"/>
                  </a:moveTo>
                  <a:lnTo>
                    <a:pt x="3009" y="1125220"/>
                  </a:lnTo>
                  <a:lnTo>
                    <a:pt x="3009" y="1123950"/>
                  </a:lnTo>
                  <a:lnTo>
                    <a:pt x="812" y="1123950"/>
                  </a:lnTo>
                  <a:lnTo>
                    <a:pt x="812" y="1125220"/>
                  </a:lnTo>
                  <a:lnTo>
                    <a:pt x="0" y="1125220"/>
                  </a:lnTo>
                  <a:lnTo>
                    <a:pt x="0" y="1154430"/>
                  </a:lnTo>
                  <a:lnTo>
                    <a:pt x="774" y="1154430"/>
                  </a:lnTo>
                  <a:lnTo>
                    <a:pt x="774" y="1155700"/>
                  </a:lnTo>
                  <a:lnTo>
                    <a:pt x="3048" y="1155700"/>
                  </a:lnTo>
                  <a:lnTo>
                    <a:pt x="3048" y="1154430"/>
                  </a:lnTo>
                  <a:lnTo>
                    <a:pt x="3822" y="1154430"/>
                  </a:lnTo>
                  <a:lnTo>
                    <a:pt x="3822" y="1125220"/>
                  </a:lnTo>
                  <a:close/>
                </a:path>
                <a:path w="4445" h="1637029">
                  <a:moveTo>
                    <a:pt x="3822" y="1071880"/>
                  </a:moveTo>
                  <a:lnTo>
                    <a:pt x="3251" y="1071880"/>
                  </a:lnTo>
                  <a:lnTo>
                    <a:pt x="3251" y="1070610"/>
                  </a:lnTo>
                  <a:lnTo>
                    <a:pt x="584" y="1070610"/>
                  </a:lnTo>
                  <a:lnTo>
                    <a:pt x="584" y="1071880"/>
                  </a:lnTo>
                  <a:lnTo>
                    <a:pt x="0" y="1071880"/>
                  </a:lnTo>
                  <a:lnTo>
                    <a:pt x="0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637029">
                  <a:moveTo>
                    <a:pt x="3822" y="1018540"/>
                  </a:moveTo>
                  <a:lnTo>
                    <a:pt x="3479" y="1018540"/>
                  </a:lnTo>
                  <a:lnTo>
                    <a:pt x="3479" y="1017270"/>
                  </a:lnTo>
                  <a:lnTo>
                    <a:pt x="342" y="1017270"/>
                  </a:lnTo>
                  <a:lnTo>
                    <a:pt x="342" y="1018540"/>
                  </a:lnTo>
                  <a:lnTo>
                    <a:pt x="0" y="1018540"/>
                  </a:lnTo>
                  <a:lnTo>
                    <a:pt x="0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637029">
                  <a:moveTo>
                    <a:pt x="3822" y="965200"/>
                  </a:moveTo>
                  <a:lnTo>
                    <a:pt x="3721" y="963930"/>
                  </a:lnTo>
                  <a:lnTo>
                    <a:pt x="114" y="963930"/>
                  </a:lnTo>
                  <a:lnTo>
                    <a:pt x="114" y="965200"/>
                  </a:lnTo>
                  <a:lnTo>
                    <a:pt x="0" y="993140"/>
                  </a:lnTo>
                  <a:lnTo>
                    <a:pt x="215" y="993140"/>
                  </a:lnTo>
                  <a:lnTo>
                    <a:pt x="215" y="994410"/>
                  </a:lnTo>
                  <a:lnTo>
                    <a:pt x="3619" y="994410"/>
                  </a:lnTo>
                  <a:lnTo>
                    <a:pt x="3619" y="993140"/>
                  </a:lnTo>
                  <a:lnTo>
                    <a:pt x="3822" y="993140"/>
                  </a:lnTo>
                  <a:lnTo>
                    <a:pt x="3822" y="965200"/>
                  </a:lnTo>
                  <a:close/>
                </a:path>
                <a:path w="4445" h="1637029">
                  <a:moveTo>
                    <a:pt x="3822" y="910590"/>
                  </a:moveTo>
                  <a:lnTo>
                    <a:pt x="0" y="910590"/>
                  </a:lnTo>
                  <a:lnTo>
                    <a:pt x="0" y="939800"/>
                  </a:lnTo>
                  <a:lnTo>
                    <a:pt x="444" y="939800"/>
                  </a:lnTo>
                  <a:lnTo>
                    <a:pt x="444" y="941070"/>
                  </a:lnTo>
                  <a:lnTo>
                    <a:pt x="3390" y="941070"/>
                  </a:lnTo>
                  <a:lnTo>
                    <a:pt x="3390" y="939800"/>
                  </a:lnTo>
                  <a:lnTo>
                    <a:pt x="3822" y="939800"/>
                  </a:lnTo>
                  <a:lnTo>
                    <a:pt x="3822" y="910590"/>
                  </a:lnTo>
                  <a:close/>
                </a:path>
                <a:path w="4445" h="1637029">
                  <a:moveTo>
                    <a:pt x="3822" y="857250"/>
                  </a:moveTo>
                  <a:lnTo>
                    <a:pt x="0" y="857250"/>
                  </a:lnTo>
                  <a:lnTo>
                    <a:pt x="0" y="886460"/>
                  </a:lnTo>
                  <a:lnTo>
                    <a:pt x="673" y="886460"/>
                  </a:lnTo>
                  <a:lnTo>
                    <a:pt x="673" y="887730"/>
                  </a:lnTo>
                  <a:lnTo>
                    <a:pt x="3149" y="887730"/>
                  </a:lnTo>
                  <a:lnTo>
                    <a:pt x="3149" y="886460"/>
                  </a:lnTo>
                  <a:lnTo>
                    <a:pt x="3822" y="886460"/>
                  </a:lnTo>
                  <a:lnTo>
                    <a:pt x="3822" y="857250"/>
                  </a:lnTo>
                  <a:close/>
                </a:path>
                <a:path w="4445" h="1637029">
                  <a:moveTo>
                    <a:pt x="3822" y="803910"/>
                  </a:moveTo>
                  <a:lnTo>
                    <a:pt x="3149" y="803910"/>
                  </a:lnTo>
                  <a:lnTo>
                    <a:pt x="3149" y="802640"/>
                  </a:lnTo>
                  <a:lnTo>
                    <a:pt x="685" y="802640"/>
                  </a:lnTo>
                  <a:lnTo>
                    <a:pt x="685" y="803910"/>
                  </a:lnTo>
                  <a:lnTo>
                    <a:pt x="0" y="803910"/>
                  </a:lnTo>
                  <a:lnTo>
                    <a:pt x="0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4445" h="1637029">
                  <a:moveTo>
                    <a:pt x="3822" y="750570"/>
                  </a:moveTo>
                  <a:lnTo>
                    <a:pt x="3378" y="750570"/>
                  </a:lnTo>
                  <a:lnTo>
                    <a:pt x="3378" y="749300"/>
                  </a:lnTo>
                  <a:lnTo>
                    <a:pt x="444" y="749300"/>
                  </a:lnTo>
                  <a:lnTo>
                    <a:pt x="444" y="750570"/>
                  </a:lnTo>
                  <a:lnTo>
                    <a:pt x="0" y="750570"/>
                  </a:lnTo>
                  <a:lnTo>
                    <a:pt x="0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637029">
                  <a:moveTo>
                    <a:pt x="3822" y="697230"/>
                  </a:moveTo>
                  <a:lnTo>
                    <a:pt x="3619" y="697230"/>
                  </a:lnTo>
                  <a:lnTo>
                    <a:pt x="3619" y="695960"/>
                  </a:lnTo>
                  <a:lnTo>
                    <a:pt x="215" y="695960"/>
                  </a:lnTo>
                  <a:lnTo>
                    <a:pt x="215" y="697230"/>
                  </a:lnTo>
                  <a:lnTo>
                    <a:pt x="0" y="697230"/>
                  </a:lnTo>
                  <a:lnTo>
                    <a:pt x="0" y="725170"/>
                  </a:lnTo>
                  <a:lnTo>
                    <a:pt x="114" y="726440"/>
                  </a:lnTo>
                  <a:lnTo>
                    <a:pt x="3721" y="726440"/>
                  </a:lnTo>
                  <a:lnTo>
                    <a:pt x="3721" y="725170"/>
                  </a:lnTo>
                  <a:lnTo>
                    <a:pt x="3822" y="697230"/>
                  </a:lnTo>
                  <a:close/>
                </a:path>
                <a:path w="4445" h="1637029">
                  <a:moveTo>
                    <a:pt x="3822" y="642620"/>
                  </a:moveTo>
                  <a:lnTo>
                    <a:pt x="0" y="642620"/>
                  </a:lnTo>
                  <a:lnTo>
                    <a:pt x="0" y="671830"/>
                  </a:lnTo>
                  <a:lnTo>
                    <a:pt x="342" y="671830"/>
                  </a:lnTo>
                  <a:lnTo>
                    <a:pt x="342" y="673100"/>
                  </a:lnTo>
                  <a:lnTo>
                    <a:pt x="3492" y="673100"/>
                  </a:lnTo>
                  <a:lnTo>
                    <a:pt x="3492" y="671830"/>
                  </a:lnTo>
                  <a:lnTo>
                    <a:pt x="3822" y="671830"/>
                  </a:lnTo>
                  <a:lnTo>
                    <a:pt x="3822" y="642620"/>
                  </a:lnTo>
                  <a:close/>
                </a:path>
                <a:path w="4445" h="1637029">
                  <a:moveTo>
                    <a:pt x="3822" y="589280"/>
                  </a:moveTo>
                  <a:lnTo>
                    <a:pt x="0" y="589280"/>
                  </a:lnTo>
                  <a:lnTo>
                    <a:pt x="0" y="618490"/>
                  </a:lnTo>
                  <a:lnTo>
                    <a:pt x="584" y="618490"/>
                  </a:lnTo>
                  <a:lnTo>
                    <a:pt x="584" y="619760"/>
                  </a:lnTo>
                  <a:lnTo>
                    <a:pt x="3251" y="619760"/>
                  </a:lnTo>
                  <a:lnTo>
                    <a:pt x="3251" y="618490"/>
                  </a:lnTo>
                  <a:lnTo>
                    <a:pt x="3822" y="618490"/>
                  </a:lnTo>
                  <a:lnTo>
                    <a:pt x="3822" y="589280"/>
                  </a:lnTo>
                  <a:close/>
                </a:path>
                <a:path w="4445" h="1637029">
                  <a:moveTo>
                    <a:pt x="3822" y="535940"/>
                  </a:moveTo>
                  <a:lnTo>
                    <a:pt x="3048" y="535940"/>
                  </a:lnTo>
                  <a:lnTo>
                    <a:pt x="3048" y="534670"/>
                  </a:lnTo>
                  <a:lnTo>
                    <a:pt x="787" y="534670"/>
                  </a:lnTo>
                  <a:lnTo>
                    <a:pt x="787" y="535940"/>
                  </a:lnTo>
                  <a:lnTo>
                    <a:pt x="0" y="535940"/>
                  </a:lnTo>
                  <a:lnTo>
                    <a:pt x="0" y="565150"/>
                  </a:lnTo>
                  <a:lnTo>
                    <a:pt x="812" y="565150"/>
                  </a:lnTo>
                  <a:lnTo>
                    <a:pt x="812" y="566420"/>
                  </a:lnTo>
                  <a:lnTo>
                    <a:pt x="3022" y="566420"/>
                  </a:lnTo>
                  <a:lnTo>
                    <a:pt x="3022" y="565150"/>
                  </a:lnTo>
                  <a:lnTo>
                    <a:pt x="3822" y="565150"/>
                  </a:lnTo>
                  <a:lnTo>
                    <a:pt x="3822" y="535940"/>
                  </a:lnTo>
                  <a:close/>
                </a:path>
                <a:path w="4445" h="1637029">
                  <a:moveTo>
                    <a:pt x="3822" y="482600"/>
                  </a:moveTo>
                  <a:lnTo>
                    <a:pt x="3276" y="482600"/>
                  </a:lnTo>
                  <a:lnTo>
                    <a:pt x="3276" y="481330"/>
                  </a:lnTo>
                  <a:lnTo>
                    <a:pt x="546" y="481330"/>
                  </a:lnTo>
                  <a:lnTo>
                    <a:pt x="546" y="482600"/>
                  </a:lnTo>
                  <a:lnTo>
                    <a:pt x="0" y="482600"/>
                  </a:lnTo>
                  <a:lnTo>
                    <a:pt x="0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637029">
                  <a:moveTo>
                    <a:pt x="3822" y="429260"/>
                  </a:moveTo>
                  <a:lnTo>
                    <a:pt x="3517" y="429260"/>
                  </a:lnTo>
                  <a:lnTo>
                    <a:pt x="3517" y="427990"/>
                  </a:lnTo>
                  <a:lnTo>
                    <a:pt x="317" y="427990"/>
                  </a:lnTo>
                  <a:lnTo>
                    <a:pt x="317" y="429260"/>
                  </a:lnTo>
                  <a:lnTo>
                    <a:pt x="0" y="429260"/>
                  </a:lnTo>
                  <a:lnTo>
                    <a:pt x="0" y="457200"/>
                  </a:lnTo>
                  <a:lnTo>
                    <a:pt x="12" y="458470"/>
                  </a:lnTo>
                  <a:lnTo>
                    <a:pt x="3822" y="458470"/>
                  </a:lnTo>
                  <a:lnTo>
                    <a:pt x="3822" y="457200"/>
                  </a:lnTo>
                  <a:lnTo>
                    <a:pt x="3822" y="429260"/>
                  </a:lnTo>
                  <a:close/>
                </a:path>
                <a:path w="4445" h="1637029">
                  <a:moveTo>
                    <a:pt x="3822" y="375920"/>
                  </a:moveTo>
                  <a:lnTo>
                    <a:pt x="3746" y="374650"/>
                  </a:lnTo>
                  <a:lnTo>
                    <a:pt x="76" y="374650"/>
                  </a:lnTo>
                  <a:lnTo>
                    <a:pt x="76" y="375920"/>
                  </a:lnTo>
                  <a:lnTo>
                    <a:pt x="0" y="403860"/>
                  </a:lnTo>
                  <a:lnTo>
                    <a:pt x="241" y="403860"/>
                  </a:lnTo>
                  <a:lnTo>
                    <a:pt x="241" y="405130"/>
                  </a:lnTo>
                  <a:lnTo>
                    <a:pt x="3581" y="405130"/>
                  </a:lnTo>
                  <a:lnTo>
                    <a:pt x="3581" y="403860"/>
                  </a:lnTo>
                  <a:lnTo>
                    <a:pt x="3822" y="403860"/>
                  </a:lnTo>
                  <a:lnTo>
                    <a:pt x="3822" y="375920"/>
                  </a:lnTo>
                  <a:close/>
                </a:path>
                <a:path w="4445" h="1637029">
                  <a:moveTo>
                    <a:pt x="3822" y="321310"/>
                  </a:moveTo>
                  <a:lnTo>
                    <a:pt x="0" y="321310"/>
                  </a:lnTo>
                  <a:lnTo>
                    <a:pt x="0" y="350520"/>
                  </a:lnTo>
                  <a:lnTo>
                    <a:pt x="482" y="350520"/>
                  </a:lnTo>
                  <a:lnTo>
                    <a:pt x="482" y="351790"/>
                  </a:lnTo>
                  <a:lnTo>
                    <a:pt x="3352" y="351790"/>
                  </a:lnTo>
                  <a:lnTo>
                    <a:pt x="3352" y="350520"/>
                  </a:lnTo>
                  <a:lnTo>
                    <a:pt x="3822" y="350520"/>
                  </a:lnTo>
                  <a:lnTo>
                    <a:pt x="3822" y="321310"/>
                  </a:lnTo>
                  <a:close/>
                </a:path>
                <a:path w="4445" h="1637029">
                  <a:moveTo>
                    <a:pt x="3822" y="267970"/>
                  </a:moveTo>
                  <a:lnTo>
                    <a:pt x="0" y="267970"/>
                  </a:lnTo>
                  <a:lnTo>
                    <a:pt x="0" y="297180"/>
                  </a:lnTo>
                  <a:lnTo>
                    <a:pt x="711" y="297180"/>
                  </a:lnTo>
                  <a:lnTo>
                    <a:pt x="711" y="298450"/>
                  </a:lnTo>
                  <a:lnTo>
                    <a:pt x="3124" y="298450"/>
                  </a:lnTo>
                  <a:lnTo>
                    <a:pt x="3124" y="297180"/>
                  </a:lnTo>
                  <a:lnTo>
                    <a:pt x="3822" y="297180"/>
                  </a:lnTo>
                  <a:lnTo>
                    <a:pt x="3822" y="267970"/>
                  </a:lnTo>
                  <a:close/>
                </a:path>
                <a:path w="4445" h="1637029">
                  <a:moveTo>
                    <a:pt x="3822" y="214630"/>
                  </a:moveTo>
                  <a:lnTo>
                    <a:pt x="3187" y="214630"/>
                  </a:lnTo>
                  <a:lnTo>
                    <a:pt x="3187" y="213360"/>
                  </a:lnTo>
                  <a:lnTo>
                    <a:pt x="647" y="213360"/>
                  </a:lnTo>
                  <a:lnTo>
                    <a:pt x="647" y="214630"/>
                  </a:lnTo>
                  <a:lnTo>
                    <a:pt x="0" y="214630"/>
                  </a:lnTo>
                  <a:lnTo>
                    <a:pt x="0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4445" h="1637029">
                  <a:moveTo>
                    <a:pt x="3822" y="161290"/>
                  </a:moveTo>
                  <a:lnTo>
                    <a:pt x="3416" y="161290"/>
                  </a:lnTo>
                  <a:lnTo>
                    <a:pt x="3416" y="160020"/>
                  </a:lnTo>
                  <a:lnTo>
                    <a:pt x="419" y="160020"/>
                  </a:lnTo>
                  <a:lnTo>
                    <a:pt x="419" y="161290"/>
                  </a:lnTo>
                  <a:lnTo>
                    <a:pt x="0" y="161290"/>
                  </a:lnTo>
                  <a:lnTo>
                    <a:pt x="0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637029">
                  <a:moveTo>
                    <a:pt x="3822" y="107950"/>
                  </a:moveTo>
                  <a:lnTo>
                    <a:pt x="3644" y="107950"/>
                  </a:lnTo>
                  <a:lnTo>
                    <a:pt x="3644" y="106680"/>
                  </a:lnTo>
                  <a:lnTo>
                    <a:pt x="177" y="106680"/>
                  </a:lnTo>
                  <a:lnTo>
                    <a:pt x="177" y="107950"/>
                  </a:lnTo>
                  <a:lnTo>
                    <a:pt x="0" y="107950"/>
                  </a:lnTo>
                  <a:lnTo>
                    <a:pt x="0" y="135890"/>
                  </a:lnTo>
                  <a:lnTo>
                    <a:pt x="139" y="135890"/>
                  </a:lnTo>
                  <a:lnTo>
                    <a:pt x="139" y="137160"/>
                  </a:lnTo>
                  <a:lnTo>
                    <a:pt x="3683" y="137160"/>
                  </a:lnTo>
                  <a:lnTo>
                    <a:pt x="3683" y="135890"/>
                  </a:lnTo>
                  <a:lnTo>
                    <a:pt x="3822" y="135890"/>
                  </a:lnTo>
                  <a:lnTo>
                    <a:pt x="3822" y="107950"/>
                  </a:lnTo>
                  <a:close/>
                </a:path>
                <a:path w="4445" h="1637029">
                  <a:moveTo>
                    <a:pt x="3822" y="53340"/>
                  </a:moveTo>
                  <a:lnTo>
                    <a:pt x="0" y="53340"/>
                  </a:lnTo>
                  <a:lnTo>
                    <a:pt x="0" y="82550"/>
                  </a:lnTo>
                  <a:lnTo>
                    <a:pt x="381" y="82550"/>
                  </a:lnTo>
                  <a:lnTo>
                    <a:pt x="381" y="83820"/>
                  </a:lnTo>
                  <a:lnTo>
                    <a:pt x="3454" y="83820"/>
                  </a:lnTo>
                  <a:lnTo>
                    <a:pt x="3454" y="82550"/>
                  </a:lnTo>
                  <a:lnTo>
                    <a:pt x="3822" y="82550"/>
                  </a:lnTo>
                  <a:lnTo>
                    <a:pt x="3822" y="53340"/>
                  </a:lnTo>
                  <a:close/>
                </a:path>
                <a:path w="4445" h="1637029">
                  <a:moveTo>
                    <a:pt x="382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3822" y="2921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12187860" y="7045972"/>
              <a:ext cx="4445" cy="1638300"/>
            </a:xfrm>
            <a:custGeom>
              <a:avLst/>
              <a:gdLst/>
              <a:ahLst/>
              <a:cxnLst/>
              <a:rect l="l" t="t" r="r" b="b"/>
              <a:pathLst>
                <a:path w="4445" h="1638300">
                  <a:moveTo>
                    <a:pt x="3289" y="1637030"/>
                  </a:moveTo>
                  <a:lnTo>
                    <a:pt x="546" y="1637030"/>
                  </a:lnTo>
                  <a:lnTo>
                    <a:pt x="546" y="1638300"/>
                  </a:lnTo>
                  <a:lnTo>
                    <a:pt x="3289" y="1638300"/>
                  </a:lnTo>
                  <a:lnTo>
                    <a:pt x="3289" y="1637030"/>
                  </a:lnTo>
                  <a:close/>
                </a:path>
                <a:path w="4445" h="1638300">
                  <a:moveTo>
                    <a:pt x="3454" y="0"/>
                  </a:moveTo>
                  <a:lnTo>
                    <a:pt x="381" y="0"/>
                  </a:lnTo>
                  <a:lnTo>
                    <a:pt x="381" y="1270"/>
                  </a:lnTo>
                  <a:lnTo>
                    <a:pt x="3454" y="1270"/>
                  </a:lnTo>
                  <a:lnTo>
                    <a:pt x="3454" y="0"/>
                  </a:lnTo>
                  <a:close/>
                </a:path>
                <a:path w="4445" h="1638300">
                  <a:moveTo>
                    <a:pt x="3822" y="1554480"/>
                  </a:moveTo>
                  <a:lnTo>
                    <a:pt x="3009" y="1554480"/>
                  </a:lnTo>
                  <a:lnTo>
                    <a:pt x="3009" y="1553210"/>
                  </a:lnTo>
                  <a:lnTo>
                    <a:pt x="812" y="1553210"/>
                  </a:lnTo>
                  <a:lnTo>
                    <a:pt x="812" y="1554480"/>
                  </a:lnTo>
                  <a:lnTo>
                    <a:pt x="0" y="1554480"/>
                  </a:lnTo>
                  <a:lnTo>
                    <a:pt x="0" y="1583690"/>
                  </a:lnTo>
                  <a:lnTo>
                    <a:pt x="774" y="1583690"/>
                  </a:lnTo>
                  <a:lnTo>
                    <a:pt x="774" y="1584960"/>
                  </a:lnTo>
                  <a:lnTo>
                    <a:pt x="3048" y="1584960"/>
                  </a:lnTo>
                  <a:lnTo>
                    <a:pt x="3048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5" h="1638300">
                  <a:moveTo>
                    <a:pt x="3822" y="1501140"/>
                  </a:moveTo>
                  <a:lnTo>
                    <a:pt x="3251" y="1501140"/>
                  </a:lnTo>
                  <a:lnTo>
                    <a:pt x="3251" y="1499870"/>
                  </a:lnTo>
                  <a:lnTo>
                    <a:pt x="584" y="1499870"/>
                  </a:lnTo>
                  <a:lnTo>
                    <a:pt x="584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5" h="1638300">
                  <a:moveTo>
                    <a:pt x="3822" y="1447800"/>
                  </a:moveTo>
                  <a:lnTo>
                    <a:pt x="3479" y="1447800"/>
                  </a:lnTo>
                  <a:lnTo>
                    <a:pt x="3479" y="1446530"/>
                  </a:lnTo>
                  <a:lnTo>
                    <a:pt x="355" y="1446530"/>
                  </a:lnTo>
                  <a:lnTo>
                    <a:pt x="355" y="1447800"/>
                  </a:lnTo>
                  <a:lnTo>
                    <a:pt x="0" y="1447800"/>
                  </a:lnTo>
                  <a:lnTo>
                    <a:pt x="0" y="1477010"/>
                  </a:lnTo>
                  <a:lnTo>
                    <a:pt x="3822" y="1477010"/>
                  </a:lnTo>
                  <a:lnTo>
                    <a:pt x="3822" y="1447800"/>
                  </a:lnTo>
                  <a:close/>
                </a:path>
                <a:path w="4445" h="1638300">
                  <a:moveTo>
                    <a:pt x="3822" y="1394460"/>
                  </a:moveTo>
                  <a:lnTo>
                    <a:pt x="3721" y="1393190"/>
                  </a:lnTo>
                  <a:lnTo>
                    <a:pt x="114" y="1393190"/>
                  </a:lnTo>
                  <a:lnTo>
                    <a:pt x="114" y="1394460"/>
                  </a:lnTo>
                  <a:lnTo>
                    <a:pt x="0" y="1422400"/>
                  </a:lnTo>
                  <a:lnTo>
                    <a:pt x="203" y="1422400"/>
                  </a:lnTo>
                  <a:lnTo>
                    <a:pt x="203" y="1423670"/>
                  </a:lnTo>
                  <a:lnTo>
                    <a:pt x="3619" y="1423670"/>
                  </a:lnTo>
                  <a:lnTo>
                    <a:pt x="3619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5" h="1638300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444" y="1369060"/>
                  </a:lnTo>
                  <a:lnTo>
                    <a:pt x="444" y="1370330"/>
                  </a:lnTo>
                  <a:lnTo>
                    <a:pt x="3390" y="1370330"/>
                  </a:lnTo>
                  <a:lnTo>
                    <a:pt x="3390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5" h="1638300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673" y="1315720"/>
                  </a:lnTo>
                  <a:lnTo>
                    <a:pt x="673" y="1316990"/>
                  </a:lnTo>
                  <a:lnTo>
                    <a:pt x="3149" y="1316990"/>
                  </a:lnTo>
                  <a:lnTo>
                    <a:pt x="3149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5" h="1638300">
                  <a:moveTo>
                    <a:pt x="3822" y="1233170"/>
                  </a:moveTo>
                  <a:lnTo>
                    <a:pt x="3149" y="1233170"/>
                  </a:lnTo>
                  <a:lnTo>
                    <a:pt x="3149" y="1231900"/>
                  </a:lnTo>
                  <a:lnTo>
                    <a:pt x="685" y="1231900"/>
                  </a:lnTo>
                  <a:lnTo>
                    <a:pt x="685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5" h="1638300">
                  <a:moveTo>
                    <a:pt x="3822" y="1179830"/>
                  </a:moveTo>
                  <a:lnTo>
                    <a:pt x="3378" y="1179830"/>
                  </a:lnTo>
                  <a:lnTo>
                    <a:pt x="3378" y="1178560"/>
                  </a:lnTo>
                  <a:lnTo>
                    <a:pt x="444" y="1178560"/>
                  </a:lnTo>
                  <a:lnTo>
                    <a:pt x="444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5" h="1638300">
                  <a:moveTo>
                    <a:pt x="3822" y="1126490"/>
                  </a:moveTo>
                  <a:lnTo>
                    <a:pt x="3619" y="1126490"/>
                  </a:lnTo>
                  <a:lnTo>
                    <a:pt x="3619" y="1125220"/>
                  </a:lnTo>
                  <a:lnTo>
                    <a:pt x="215" y="1125220"/>
                  </a:lnTo>
                  <a:lnTo>
                    <a:pt x="215" y="1126490"/>
                  </a:lnTo>
                  <a:lnTo>
                    <a:pt x="0" y="1126490"/>
                  </a:lnTo>
                  <a:lnTo>
                    <a:pt x="0" y="1154430"/>
                  </a:lnTo>
                  <a:lnTo>
                    <a:pt x="114" y="1155700"/>
                  </a:lnTo>
                  <a:lnTo>
                    <a:pt x="3721" y="1155700"/>
                  </a:lnTo>
                  <a:lnTo>
                    <a:pt x="3721" y="1154430"/>
                  </a:lnTo>
                  <a:lnTo>
                    <a:pt x="3822" y="1126490"/>
                  </a:lnTo>
                  <a:close/>
                </a:path>
                <a:path w="4445" h="1638300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342" y="1101090"/>
                  </a:lnTo>
                  <a:lnTo>
                    <a:pt x="342" y="1102360"/>
                  </a:lnTo>
                  <a:lnTo>
                    <a:pt x="3492" y="1102360"/>
                  </a:lnTo>
                  <a:lnTo>
                    <a:pt x="3492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5" h="163830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571" y="1047750"/>
                  </a:lnTo>
                  <a:lnTo>
                    <a:pt x="571" y="1049020"/>
                  </a:lnTo>
                  <a:lnTo>
                    <a:pt x="3251" y="1049020"/>
                  </a:lnTo>
                  <a:lnTo>
                    <a:pt x="3251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5" h="1638300">
                  <a:moveTo>
                    <a:pt x="3822" y="965200"/>
                  </a:moveTo>
                  <a:lnTo>
                    <a:pt x="3048" y="965200"/>
                  </a:lnTo>
                  <a:lnTo>
                    <a:pt x="3048" y="963930"/>
                  </a:lnTo>
                  <a:lnTo>
                    <a:pt x="787" y="963930"/>
                  </a:lnTo>
                  <a:lnTo>
                    <a:pt x="787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812" y="994410"/>
                  </a:lnTo>
                  <a:lnTo>
                    <a:pt x="812" y="995680"/>
                  </a:lnTo>
                  <a:lnTo>
                    <a:pt x="3022" y="995680"/>
                  </a:lnTo>
                  <a:lnTo>
                    <a:pt x="3022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5" h="1638300">
                  <a:moveTo>
                    <a:pt x="3822" y="911860"/>
                  </a:moveTo>
                  <a:lnTo>
                    <a:pt x="3276" y="911860"/>
                  </a:lnTo>
                  <a:lnTo>
                    <a:pt x="3276" y="910590"/>
                  </a:lnTo>
                  <a:lnTo>
                    <a:pt x="546" y="910590"/>
                  </a:lnTo>
                  <a:lnTo>
                    <a:pt x="546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5" h="1638300">
                  <a:moveTo>
                    <a:pt x="3822" y="858520"/>
                  </a:moveTo>
                  <a:lnTo>
                    <a:pt x="3517" y="858520"/>
                  </a:lnTo>
                  <a:lnTo>
                    <a:pt x="3517" y="857250"/>
                  </a:lnTo>
                  <a:lnTo>
                    <a:pt x="317" y="857250"/>
                  </a:lnTo>
                  <a:lnTo>
                    <a:pt x="317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12" y="887730"/>
                  </a:lnTo>
                  <a:lnTo>
                    <a:pt x="3822" y="887730"/>
                  </a:lnTo>
                  <a:lnTo>
                    <a:pt x="3822" y="886460"/>
                  </a:lnTo>
                  <a:lnTo>
                    <a:pt x="3822" y="858520"/>
                  </a:lnTo>
                  <a:close/>
                </a:path>
                <a:path w="4445" h="1638300">
                  <a:moveTo>
                    <a:pt x="3822" y="805180"/>
                  </a:moveTo>
                  <a:lnTo>
                    <a:pt x="3746" y="803910"/>
                  </a:lnTo>
                  <a:lnTo>
                    <a:pt x="76" y="803910"/>
                  </a:lnTo>
                  <a:lnTo>
                    <a:pt x="76" y="805180"/>
                  </a:lnTo>
                  <a:lnTo>
                    <a:pt x="0" y="833120"/>
                  </a:lnTo>
                  <a:lnTo>
                    <a:pt x="241" y="833120"/>
                  </a:lnTo>
                  <a:lnTo>
                    <a:pt x="241" y="834390"/>
                  </a:lnTo>
                  <a:lnTo>
                    <a:pt x="3594" y="834390"/>
                  </a:lnTo>
                  <a:lnTo>
                    <a:pt x="3594" y="833120"/>
                  </a:lnTo>
                  <a:lnTo>
                    <a:pt x="3822" y="833120"/>
                  </a:lnTo>
                  <a:lnTo>
                    <a:pt x="3822" y="805180"/>
                  </a:lnTo>
                  <a:close/>
                </a:path>
                <a:path w="4445" h="1638300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482" y="779780"/>
                  </a:lnTo>
                  <a:lnTo>
                    <a:pt x="482" y="781050"/>
                  </a:lnTo>
                  <a:lnTo>
                    <a:pt x="3352" y="781050"/>
                  </a:lnTo>
                  <a:lnTo>
                    <a:pt x="3352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5" h="1638300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711" y="726440"/>
                  </a:lnTo>
                  <a:lnTo>
                    <a:pt x="711" y="727710"/>
                  </a:lnTo>
                  <a:lnTo>
                    <a:pt x="3124" y="727710"/>
                  </a:lnTo>
                  <a:lnTo>
                    <a:pt x="3124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5" h="1638300">
                  <a:moveTo>
                    <a:pt x="3822" y="643890"/>
                  </a:moveTo>
                  <a:lnTo>
                    <a:pt x="3175" y="643890"/>
                  </a:lnTo>
                  <a:lnTo>
                    <a:pt x="3175" y="642620"/>
                  </a:lnTo>
                  <a:lnTo>
                    <a:pt x="647" y="642620"/>
                  </a:lnTo>
                  <a:lnTo>
                    <a:pt x="647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5" h="1638300">
                  <a:moveTo>
                    <a:pt x="3822" y="590550"/>
                  </a:moveTo>
                  <a:lnTo>
                    <a:pt x="3416" y="590550"/>
                  </a:lnTo>
                  <a:lnTo>
                    <a:pt x="3416" y="589280"/>
                  </a:lnTo>
                  <a:lnTo>
                    <a:pt x="419" y="589280"/>
                  </a:lnTo>
                  <a:lnTo>
                    <a:pt x="419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4445" h="1638300">
                  <a:moveTo>
                    <a:pt x="3822" y="537210"/>
                  </a:moveTo>
                  <a:lnTo>
                    <a:pt x="3644" y="537210"/>
                  </a:lnTo>
                  <a:lnTo>
                    <a:pt x="3644" y="535940"/>
                  </a:lnTo>
                  <a:lnTo>
                    <a:pt x="177" y="535940"/>
                  </a:lnTo>
                  <a:lnTo>
                    <a:pt x="177" y="537210"/>
                  </a:lnTo>
                  <a:lnTo>
                    <a:pt x="0" y="537210"/>
                  </a:lnTo>
                  <a:lnTo>
                    <a:pt x="0" y="565150"/>
                  </a:lnTo>
                  <a:lnTo>
                    <a:pt x="139" y="565150"/>
                  </a:lnTo>
                  <a:lnTo>
                    <a:pt x="139" y="566420"/>
                  </a:lnTo>
                  <a:lnTo>
                    <a:pt x="3683" y="566420"/>
                  </a:lnTo>
                  <a:lnTo>
                    <a:pt x="3683" y="565150"/>
                  </a:lnTo>
                  <a:lnTo>
                    <a:pt x="3822" y="565150"/>
                  </a:lnTo>
                  <a:lnTo>
                    <a:pt x="3822" y="537210"/>
                  </a:lnTo>
                  <a:close/>
                </a:path>
                <a:path w="4445" h="1638300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381" y="511810"/>
                  </a:lnTo>
                  <a:lnTo>
                    <a:pt x="381" y="513080"/>
                  </a:lnTo>
                  <a:lnTo>
                    <a:pt x="3454" y="513080"/>
                  </a:lnTo>
                  <a:lnTo>
                    <a:pt x="3454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5" h="163830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609" y="458470"/>
                  </a:lnTo>
                  <a:lnTo>
                    <a:pt x="609" y="459740"/>
                  </a:lnTo>
                  <a:lnTo>
                    <a:pt x="3225" y="459740"/>
                  </a:lnTo>
                  <a:lnTo>
                    <a:pt x="3225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5" h="1638300">
                  <a:moveTo>
                    <a:pt x="3822" y="375920"/>
                  </a:moveTo>
                  <a:lnTo>
                    <a:pt x="3086" y="375920"/>
                  </a:lnTo>
                  <a:lnTo>
                    <a:pt x="3086" y="374650"/>
                  </a:lnTo>
                  <a:lnTo>
                    <a:pt x="749" y="374650"/>
                  </a:lnTo>
                  <a:lnTo>
                    <a:pt x="749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850" y="405130"/>
                  </a:lnTo>
                  <a:lnTo>
                    <a:pt x="850" y="406400"/>
                  </a:lnTo>
                  <a:lnTo>
                    <a:pt x="2984" y="406400"/>
                  </a:lnTo>
                  <a:lnTo>
                    <a:pt x="2984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5" h="1638300">
                  <a:moveTo>
                    <a:pt x="3822" y="322580"/>
                  </a:moveTo>
                  <a:lnTo>
                    <a:pt x="3314" y="322580"/>
                  </a:lnTo>
                  <a:lnTo>
                    <a:pt x="3314" y="321310"/>
                  </a:lnTo>
                  <a:lnTo>
                    <a:pt x="520" y="321310"/>
                  </a:lnTo>
                  <a:lnTo>
                    <a:pt x="520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5" h="1638300">
                  <a:moveTo>
                    <a:pt x="3822" y="269240"/>
                  </a:moveTo>
                  <a:lnTo>
                    <a:pt x="3543" y="269240"/>
                  </a:lnTo>
                  <a:lnTo>
                    <a:pt x="3543" y="267970"/>
                  </a:lnTo>
                  <a:lnTo>
                    <a:pt x="279" y="267970"/>
                  </a:lnTo>
                  <a:lnTo>
                    <a:pt x="279" y="269240"/>
                  </a:lnTo>
                  <a:lnTo>
                    <a:pt x="0" y="269240"/>
                  </a:lnTo>
                  <a:lnTo>
                    <a:pt x="0" y="297180"/>
                  </a:lnTo>
                  <a:lnTo>
                    <a:pt x="38" y="298450"/>
                  </a:lnTo>
                  <a:lnTo>
                    <a:pt x="3784" y="298450"/>
                  </a:lnTo>
                  <a:lnTo>
                    <a:pt x="3784" y="297180"/>
                  </a:lnTo>
                  <a:lnTo>
                    <a:pt x="3822" y="269240"/>
                  </a:lnTo>
                  <a:close/>
                </a:path>
                <a:path w="4445" h="1638300">
                  <a:moveTo>
                    <a:pt x="3822" y="215900"/>
                  </a:moveTo>
                  <a:lnTo>
                    <a:pt x="3784" y="214630"/>
                  </a:lnTo>
                  <a:lnTo>
                    <a:pt x="50" y="214630"/>
                  </a:lnTo>
                  <a:lnTo>
                    <a:pt x="50" y="215900"/>
                  </a:lnTo>
                  <a:lnTo>
                    <a:pt x="0" y="243840"/>
                  </a:lnTo>
                  <a:lnTo>
                    <a:pt x="279" y="243840"/>
                  </a:lnTo>
                  <a:lnTo>
                    <a:pt x="279" y="245110"/>
                  </a:lnTo>
                  <a:lnTo>
                    <a:pt x="3556" y="245110"/>
                  </a:lnTo>
                  <a:lnTo>
                    <a:pt x="3556" y="243840"/>
                  </a:lnTo>
                  <a:lnTo>
                    <a:pt x="3822" y="243840"/>
                  </a:lnTo>
                  <a:lnTo>
                    <a:pt x="3822" y="215900"/>
                  </a:lnTo>
                  <a:close/>
                </a:path>
                <a:path w="4445" h="163830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508" y="190500"/>
                  </a:lnTo>
                  <a:lnTo>
                    <a:pt x="508" y="191770"/>
                  </a:lnTo>
                  <a:lnTo>
                    <a:pt x="3314" y="191770"/>
                  </a:lnTo>
                  <a:lnTo>
                    <a:pt x="3314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5" h="1638300">
                  <a:moveTo>
                    <a:pt x="3822" y="107950"/>
                  </a:moveTo>
                  <a:lnTo>
                    <a:pt x="2984" y="107950"/>
                  </a:lnTo>
                  <a:lnTo>
                    <a:pt x="2984" y="106680"/>
                  </a:lnTo>
                  <a:lnTo>
                    <a:pt x="850" y="106680"/>
                  </a:lnTo>
                  <a:lnTo>
                    <a:pt x="850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749" y="137160"/>
                  </a:lnTo>
                  <a:lnTo>
                    <a:pt x="749" y="138430"/>
                  </a:lnTo>
                  <a:lnTo>
                    <a:pt x="3086" y="138430"/>
                  </a:lnTo>
                  <a:lnTo>
                    <a:pt x="3086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5" h="1638300">
                  <a:moveTo>
                    <a:pt x="3822" y="54610"/>
                  </a:moveTo>
                  <a:lnTo>
                    <a:pt x="3213" y="54610"/>
                  </a:lnTo>
                  <a:lnTo>
                    <a:pt x="3213" y="53340"/>
                  </a:lnTo>
                  <a:lnTo>
                    <a:pt x="622" y="53340"/>
                  </a:lnTo>
                  <a:lnTo>
                    <a:pt x="622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12187860" y="8653792"/>
              <a:ext cx="604520" cy="391795"/>
            </a:xfrm>
            <a:custGeom>
              <a:avLst/>
              <a:gdLst/>
              <a:ahLst/>
              <a:cxnLst/>
              <a:rect l="l" t="t" r="r" b="b"/>
              <a:pathLst>
                <a:path w="604520" h="391795">
                  <a:moveTo>
                    <a:pt x="3822" y="321310"/>
                  </a:moveTo>
                  <a:lnTo>
                    <a:pt x="0" y="321310"/>
                  </a:lnTo>
                  <a:lnTo>
                    <a:pt x="0" y="350520"/>
                  </a:lnTo>
                  <a:lnTo>
                    <a:pt x="406" y="350520"/>
                  </a:lnTo>
                  <a:lnTo>
                    <a:pt x="406" y="351790"/>
                  </a:lnTo>
                  <a:lnTo>
                    <a:pt x="3429" y="351790"/>
                  </a:lnTo>
                  <a:lnTo>
                    <a:pt x="3429" y="350520"/>
                  </a:lnTo>
                  <a:lnTo>
                    <a:pt x="3822" y="350520"/>
                  </a:lnTo>
                  <a:lnTo>
                    <a:pt x="3822" y="321310"/>
                  </a:lnTo>
                  <a:close/>
                </a:path>
                <a:path w="604520" h="391795">
                  <a:moveTo>
                    <a:pt x="3822" y="267970"/>
                  </a:moveTo>
                  <a:lnTo>
                    <a:pt x="0" y="267970"/>
                  </a:lnTo>
                  <a:lnTo>
                    <a:pt x="0" y="297180"/>
                  </a:lnTo>
                  <a:lnTo>
                    <a:pt x="635" y="297180"/>
                  </a:lnTo>
                  <a:lnTo>
                    <a:pt x="635" y="298450"/>
                  </a:lnTo>
                  <a:lnTo>
                    <a:pt x="3187" y="298450"/>
                  </a:lnTo>
                  <a:lnTo>
                    <a:pt x="3187" y="297180"/>
                  </a:lnTo>
                  <a:lnTo>
                    <a:pt x="3822" y="297180"/>
                  </a:lnTo>
                  <a:lnTo>
                    <a:pt x="3822" y="267970"/>
                  </a:lnTo>
                  <a:close/>
                </a:path>
                <a:path w="604520" h="391795">
                  <a:moveTo>
                    <a:pt x="3822" y="214630"/>
                  </a:moveTo>
                  <a:lnTo>
                    <a:pt x="3111" y="214630"/>
                  </a:lnTo>
                  <a:lnTo>
                    <a:pt x="3111" y="213360"/>
                  </a:lnTo>
                  <a:lnTo>
                    <a:pt x="723" y="213360"/>
                  </a:lnTo>
                  <a:lnTo>
                    <a:pt x="723" y="214630"/>
                  </a:lnTo>
                  <a:lnTo>
                    <a:pt x="0" y="214630"/>
                  </a:lnTo>
                  <a:lnTo>
                    <a:pt x="0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604520" h="391795">
                  <a:moveTo>
                    <a:pt x="3822" y="161290"/>
                  </a:moveTo>
                  <a:lnTo>
                    <a:pt x="3352" y="161290"/>
                  </a:lnTo>
                  <a:lnTo>
                    <a:pt x="3352" y="160020"/>
                  </a:lnTo>
                  <a:lnTo>
                    <a:pt x="482" y="160020"/>
                  </a:lnTo>
                  <a:lnTo>
                    <a:pt x="482" y="161290"/>
                  </a:lnTo>
                  <a:lnTo>
                    <a:pt x="0" y="161290"/>
                  </a:lnTo>
                  <a:lnTo>
                    <a:pt x="0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604520" h="391795">
                  <a:moveTo>
                    <a:pt x="3822" y="107950"/>
                  </a:moveTo>
                  <a:lnTo>
                    <a:pt x="3581" y="107950"/>
                  </a:lnTo>
                  <a:lnTo>
                    <a:pt x="3581" y="106680"/>
                  </a:lnTo>
                  <a:lnTo>
                    <a:pt x="254" y="106680"/>
                  </a:lnTo>
                  <a:lnTo>
                    <a:pt x="254" y="107950"/>
                  </a:lnTo>
                  <a:lnTo>
                    <a:pt x="0" y="107950"/>
                  </a:lnTo>
                  <a:lnTo>
                    <a:pt x="0" y="135890"/>
                  </a:lnTo>
                  <a:lnTo>
                    <a:pt x="76" y="137160"/>
                  </a:lnTo>
                  <a:lnTo>
                    <a:pt x="3759" y="137160"/>
                  </a:lnTo>
                  <a:lnTo>
                    <a:pt x="3759" y="135890"/>
                  </a:lnTo>
                  <a:lnTo>
                    <a:pt x="3822" y="107950"/>
                  </a:lnTo>
                  <a:close/>
                </a:path>
                <a:path w="604520" h="391795">
                  <a:moveTo>
                    <a:pt x="3822" y="54610"/>
                  </a:moveTo>
                  <a:lnTo>
                    <a:pt x="3810" y="53340"/>
                  </a:lnTo>
                  <a:lnTo>
                    <a:pt x="12" y="53340"/>
                  </a:lnTo>
                  <a:lnTo>
                    <a:pt x="12" y="54610"/>
                  </a:lnTo>
                  <a:lnTo>
                    <a:pt x="0" y="82550"/>
                  </a:lnTo>
                  <a:lnTo>
                    <a:pt x="304" y="82550"/>
                  </a:lnTo>
                  <a:lnTo>
                    <a:pt x="304" y="83820"/>
                  </a:lnTo>
                  <a:lnTo>
                    <a:pt x="3517" y="83820"/>
                  </a:lnTo>
                  <a:lnTo>
                    <a:pt x="3517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604520" h="391795">
                  <a:moveTo>
                    <a:pt x="382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546" y="29210"/>
                  </a:lnTo>
                  <a:lnTo>
                    <a:pt x="546" y="30480"/>
                  </a:lnTo>
                  <a:lnTo>
                    <a:pt x="3289" y="30480"/>
                  </a:lnTo>
                  <a:lnTo>
                    <a:pt x="3289" y="29210"/>
                  </a:lnTo>
                  <a:lnTo>
                    <a:pt x="3822" y="29210"/>
                  </a:lnTo>
                  <a:lnTo>
                    <a:pt x="3822" y="0"/>
                  </a:lnTo>
                  <a:close/>
                </a:path>
                <a:path w="604520" h="391795">
                  <a:moveTo>
                    <a:pt x="70535" y="388620"/>
                  </a:moveTo>
                  <a:lnTo>
                    <a:pt x="69697" y="388620"/>
                  </a:lnTo>
                  <a:lnTo>
                    <a:pt x="69697" y="387350"/>
                  </a:lnTo>
                  <a:lnTo>
                    <a:pt x="68630" y="387350"/>
                  </a:lnTo>
                  <a:lnTo>
                    <a:pt x="68630" y="387959"/>
                  </a:lnTo>
                  <a:lnTo>
                    <a:pt x="41948" y="387959"/>
                  </a:lnTo>
                  <a:lnTo>
                    <a:pt x="41948" y="387350"/>
                  </a:lnTo>
                  <a:lnTo>
                    <a:pt x="40868" y="387350"/>
                  </a:lnTo>
                  <a:lnTo>
                    <a:pt x="40868" y="388620"/>
                  </a:lnTo>
                  <a:lnTo>
                    <a:pt x="40030" y="388620"/>
                  </a:lnTo>
                  <a:lnTo>
                    <a:pt x="40030" y="391160"/>
                  </a:lnTo>
                  <a:lnTo>
                    <a:pt x="41948" y="391160"/>
                  </a:lnTo>
                  <a:lnTo>
                    <a:pt x="41948" y="391782"/>
                  </a:lnTo>
                  <a:lnTo>
                    <a:pt x="68630" y="391782"/>
                  </a:lnTo>
                  <a:lnTo>
                    <a:pt x="68630" y="391160"/>
                  </a:lnTo>
                  <a:lnTo>
                    <a:pt x="70535" y="391160"/>
                  </a:lnTo>
                  <a:lnTo>
                    <a:pt x="70535" y="388620"/>
                  </a:lnTo>
                  <a:close/>
                </a:path>
                <a:path w="604520" h="391795">
                  <a:moveTo>
                    <a:pt x="123913" y="388620"/>
                  </a:moveTo>
                  <a:lnTo>
                    <a:pt x="123075" y="388620"/>
                  </a:lnTo>
                  <a:lnTo>
                    <a:pt x="123075" y="387350"/>
                  </a:lnTo>
                  <a:lnTo>
                    <a:pt x="121996" y="387350"/>
                  </a:lnTo>
                  <a:lnTo>
                    <a:pt x="121996" y="387959"/>
                  </a:lnTo>
                  <a:lnTo>
                    <a:pt x="95313" y="387959"/>
                  </a:lnTo>
                  <a:lnTo>
                    <a:pt x="95313" y="387350"/>
                  </a:lnTo>
                  <a:lnTo>
                    <a:pt x="94246" y="387350"/>
                  </a:lnTo>
                  <a:lnTo>
                    <a:pt x="94246" y="388620"/>
                  </a:lnTo>
                  <a:lnTo>
                    <a:pt x="93408" y="388620"/>
                  </a:lnTo>
                  <a:lnTo>
                    <a:pt x="93408" y="391160"/>
                  </a:lnTo>
                  <a:lnTo>
                    <a:pt x="95313" y="391160"/>
                  </a:lnTo>
                  <a:lnTo>
                    <a:pt x="95313" y="391782"/>
                  </a:lnTo>
                  <a:lnTo>
                    <a:pt x="121996" y="391782"/>
                  </a:lnTo>
                  <a:lnTo>
                    <a:pt x="121996" y="391160"/>
                  </a:lnTo>
                  <a:lnTo>
                    <a:pt x="123913" y="391160"/>
                  </a:lnTo>
                  <a:lnTo>
                    <a:pt x="123913" y="388620"/>
                  </a:lnTo>
                  <a:close/>
                </a:path>
                <a:path w="604520" h="391795">
                  <a:moveTo>
                    <a:pt x="177279" y="388620"/>
                  </a:moveTo>
                  <a:lnTo>
                    <a:pt x="176441" y="388620"/>
                  </a:lnTo>
                  <a:lnTo>
                    <a:pt x="176441" y="387350"/>
                  </a:lnTo>
                  <a:lnTo>
                    <a:pt x="175374" y="387350"/>
                  </a:lnTo>
                  <a:lnTo>
                    <a:pt x="175374" y="387959"/>
                  </a:lnTo>
                  <a:lnTo>
                    <a:pt x="148691" y="387959"/>
                  </a:lnTo>
                  <a:lnTo>
                    <a:pt x="148691" y="387350"/>
                  </a:lnTo>
                  <a:lnTo>
                    <a:pt x="147612" y="387350"/>
                  </a:lnTo>
                  <a:lnTo>
                    <a:pt x="147612" y="388620"/>
                  </a:lnTo>
                  <a:lnTo>
                    <a:pt x="146773" y="388620"/>
                  </a:lnTo>
                  <a:lnTo>
                    <a:pt x="146773" y="391160"/>
                  </a:lnTo>
                  <a:lnTo>
                    <a:pt x="148691" y="391160"/>
                  </a:lnTo>
                  <a:lnTo>
                    <a:pt x="148691" y="391782"/>
                  </a:lnTo>
                  <a:lnTo>
                    <a:pt x="175374" y="391782"/>
                  </a:lnTo>
                  <a:lnTo>
                    <a:pt x="175374" y="391160"/>
                  </a:lnTo>
                  <a:lnTo>
                    <a:pt x="177279" y="391160"/>
                  </a:lnTo>
                  <a:lnTo>
                    <a:pt x="177279" y="388620"/>
                  </a:lnTo>
                  <a:close/>
                </a:path>
                <a:path w="604520" h="391795">
                  <a:moveTo>
                    <a:pt x="230657" y="388620"/>
                  </a:moveTo>
                  <a:lnTo>
                    <a:pt x="229806" y="388620"/>
                  </a:lnTo>
                  <a:lnTo>
                    <a:pt x="229806" y="387350"/>
                  </a:lnTo>
                  <a:lnTo>
                    <a:pt x="228739" y="387350"/>
                  </a:lnTo>
                  <a:lnTo>
                    <a:pt x="228739" y="387959"/>
                  </a:lnTo>
                  <a:lnTo>
                    <a:pt x="202057" y="387959"/>
                  </a:lnTo>
                  <a:lnTo>
                    <a:pt x="202057" y="387350"/>
                  </a:lnTo>
                  <a:lnTo>
                    <a:pt x="200990" y="387350"/>
                  </a:lnTo>
                  <a:lnTo>
                    <a:pt x="200990" y="388620"/>
                  </a:lnTo>
                  <a:lnTo>
                    <a:pt x="200152" y="388620"/>
                  </a:lnTo>
                  <a:lnTo>
                    <a:pt x="200152" y="391160"/>
                  </a:lnTo>
                  <a:lnTo>
                    <a:pt x="202057" y="391160"/>
                  </a:lnTo>
                  <a:lnTo>
                    <a:pt x="202057" y="391782"/>
                  </a:lnTo>
                  <a:lnTo>
                    <a:pt x="228739" y="391782"/>
                  </a:lnTo>
                  <a:lnTo>
                    <a:pt x="228739" y="391160"/>
                  </a:lnTo>
                  <a:lnTo>
                    <a:pt x="230657" y="391160"/>
                  </a:lnTo>
                  <a:lnTo>
                    <a:pt x="230657" y="388620"/>
                  </a:lnTo>
                  <a:close/>
                </a:path>
                <a:path w="604520" h="391795">
                  <a:moveTo>
                    <a:pt x="284022" y="388620"/>
                  </a:moveTo>
                  <a:lnTo>
                    <a:pt x="283184" y="388620"/>
                  </a:lnTo>
                  <a:lnTo>
                    <a:pt x="283184" y="387350"/>
                  </a:lnTo>
                  <a:lnTo>
                    <a:pt x="282117" y="387350"/>
                  </a:lnTo>
                  <a:lnTo>
                    <a:pt x="282117" y="387959"/>
                  </a:lnTo>
                  <a:lnTo>
                    <a:pt x="255422" y="387959"/>
                  </a:lnTo>
                  <a:lnTo>
                    <a:pt x="255422" y="387350"/>
                  </a:lnTo>
                  <a:lnTo>
                    <a:pt x="254355" y="387350"/>
                  </a:lnTo>
                  <a:lnTo>
                    <a:pt x="254355" y="388620"/>
                  </a:lnTo>
                  <a:lnTo>
                    <a:pt x="253517" y="388620"/>
                  </a:lnTo>
                  <a:lnTo>
                    <a:pt x="253517" y="391160"/>
                  </a:lnTo>
                  <a:lnTo>
                    <a:pt x="255422" y="391160"/>
                  </a:lnTo>
                  <a:lnTo>
                    <a:pt x="255422" y="391782"/>
                  </a:lnTo>
                  <a:lnTo>
                    <a:pt x="282117" y="391782"/>
                  </a:lnTo>
                  <a:lnTo>
                    <a:pt x="282117" y="391160"/>
                  </a:lnTo>
                  <a:lnTo>
                    <a:pt x="284022" y="391160"/>
                  </a:lnTo>
                  <a:lnTo>
                    <a:pt x="284022" y="388620"/>
                  </a:lnTo>
                  <a:close/>
                </a:path>
                <a:path w="604520" h="391795">
                  <a:moveTo>
                    <a:pt x="337400" y="388620"/>
                  </a:moveTo>
                  <a:lnTo>
                    <a:pt x="336550" y="388620"/>
                  </a:lnTo>
                  <a:lnTo>
                    <a:pt x="336550" y="387350"/>
                  </a:lnTo>
                  <a:lnTo>
                    <a:pt x="335483" y="387350"/>
                  </a:lnTo>
                  <a:lnTo>
                    <a:pt x="335483" y="387959"/>
                  </a:lnTo>
                  <a:lnTo>
                    <a:pt x="308800" y="387959"/>
                  </a:lnTo>
                  <a:lnTo>
                    <a:pt x="308800" y="387350"/>
                  </a:lnTo>
                  <a:lnTo>
                    <a:pt x="307733" y="387350"/>
                  </a:lnTo>
                  <a:lnTo>
                    <a:pt x="307733" y="388620"/>
                  </a:lnTo>
                  <a:lnTo>
                    <a:pt x="306895" y="388620"/>
                  </a:lnTo>
                  <a:lnTo>
                    <a:pt x="306895" y="391160"/>
                  </a:lnTo>
                  <a:lnTo>
                    <a:pt x="308800" y="391160"/>
                  </a:lnTo>
                  <a:lnTo>
                    <a:pt x="308800" y="391782"/>
                  </a:lnTo>
                  <a:lnTo>
                    <a:pt x="335483" y="391782"/>
                  </a:lnTo>
                  <a:lnTo>
                    <a:pt x="335483" y="391160"/>
                  </a:lnTo>
                  <a:lnTo>
                    <a:pt x="337400" y="391160"/>
                  </a:lnTo>
                  <a:lnTo>
                    <a:pt x="337400" y="388620"/>
                  </a:lnTo>
                  <a:close/>
                </a:path>
                <a:path w="604520" h="391795">
                  <a:moveTo>
                    <a:pt x="390766" y="388620"/>
                  </a:moveTo>
                  <a:lnTo>
                    <a:pt x="389928" y="388620"/>
                  </a:lnTo>
                  <a:lnTo>
                    <a:pt x="389928" y="387350"/>
                  </a:lnTo>
                  <a:lnTo>
                    <a:pt x="388861" y="387350"/>
                  </a:lnTo>
                  <a:lnTo>
                    <a:pt x="388861" y="387959"/>
                  </a:lnTo>
                  <a:lnTo>
                    <a:pt x="362165" y="387959"/>
                  </a:lnTo>
                  <a:lnTo>
                    <a:pt x="362165" y="387350"/>
                  </a:lnTo>
                  <a:lnTo>
                    <a:pt x="361099" y="387350"/>
                  </a:lnTo>
                  <a:lnTo>
                    <a:pt x="361099" y="388620"/>
                  </a:lnTo>
                  <a:lnTo>
                    <a:pt x="360260" y="388620"/>
                  </a:lnTo>
                  <a:lnTo>
                    <a:pt x="360260" y="391160"/>
                  </a:lnTo>
                  <a:lnTo>
                    <a:pt x="362165" y="391160"/>
                  </a:lnTo>
                  <a:lnTo>
                    <a:pt x="362165" y="391782"/>
                  </a:lnTo>
                  <a:lnTo>
                    <a:pt x="388861" y="391782"/>
                  </a:lnTo>
                  <a:lnTo>
                    <a:pt x="388861" y="391160"/>
                  </a:lnTo>
                  <a:lnTo>
                    <a:pt x="390766" y="391160"/>
                  </a:lnTo>
                  <a:lnTo>
                    <a:pt x="390766" y="388620"/>
                  </a:lnTo>
                  <a:close/>
                </a:path>
                <a:path w="604520" h="391795">
                  <a:moveTo>
                    <a:pt x="444131" y="388620"/>
                  </a:moveTo>
                  <a:lnTo>
                    <a:pt x="443293" y="388620"/>
                  </a:lnTo>
                  <a:lnTo>
                    <a:pt x="443293" y="387350"/>
                  </a:lnTo>
                  <a:lnTo>
                    <a:pt x="442226" y="387350"/>
                  </a:lnTo>
                  <a:lnTo>
                    <a:pt x="442226" y="387959"/>
                  </a:lnTo>
                  <a:lnTo>
                    <a:pt x="415544" y="387959"/>
                  </a:lnTo>
                  <a:lnTo>
                    <a:pt x="415544" y="387350"/>
                  </a:lnTo>
                  <a:lnTo>
                    <a:pt x="414477" y="387350"/>
                  </a:lnTo>
                  <a:lnTo>
                    <a:pt x="414477" y="388620"/>
                  </a:lnTo>
                  <a:lnTo>
                    <a:pt x="413626" y="388620"/>
                  </a:lnTo>
                  <a:lnTo>
                    <a:pt x="413626" y="391160"/>
                  </a:lnTo>
                  <a:lnTo>
                    <a:pt x="415544" y="391160"/>
                  </a:lnTo>
                  <a:lnTo>
                    <a:pt x="415544" y="391782"/>
                  </a:lnTo>
                  <a:lnTo>
                    <a:pt x="442226" y="391782"/>
                  </a:lnTo>
                  <a:lnTo>
                    <a:pt x="442226" y="391160"/>
                  </a:lnTo>
                  <a:lnTo>
                    <a:pt x="444131" y="391160"/>
                  </a:lnTo>
                  <a:lnTo>
                    <a:pt x="444131" y="388620"/>
                  </a:lnTo>
                  <a:close/>
                </a:path>
                <a:path w="604520" h="391795">
                  <a:moveTo>
                    <a:pt x="497509" y="388620"/>
                  </a:moveTo>
                  <a:lnTo>
                    <a:pt x="496671" y="388620"/>
                  </a:lnTo>
                  <a:lnTo>
                    <a:pt x="496671" y="387350"/>
                  </a:lnTo>
                  <a:lnTo>
                    <a:pt x="495604" y="387350"/>
                  </a:lnTo>
                  <a:lnTo>
                    <a:pt x="495604" y="387959"/>
                  </a:lnTo>
                  <a:lnTo>
                    <a:pt x="468909" y="387959"/>
                  </a:lnTo>
                  <a:lnTo>
                    <a:pt x="468909" y="387350"/>
                  </a:lnTo>
                  <a:lnTo>
                    <a:pt x="467842" y="387350"/>
                  </a:lnTo>
                  <a:lnTo>
                    <a:pt x="467842" y="388620"/>
                  </a:lnTo>
                  <a:lnTo>
                    <a:pt x="467004" y="388620"/>
                  </a:lnTo>
                  <a:lnTo>
                    <a:pt x="467004" y="391160"/>
                  </a:lnTo>
                  <a:lnTo>
                    <a:pt x="468909" y="391160"/>
                  </a:lnTo>
                  <a:lnTo>
                    <a:pt x="468909" y="391782"/>
                  </a:lnTo>
                  <a:lnTo>
                    <a:pt x="495604" y="391782"/>
                  </a:lnTo>
                  <a:lnTo>
                    <a:pt x="495604" y="391160"/>
                  </a:lnTo>
                  <a:lnTo>
                    <a:pt x="497509" y="391160"/>
                  </a:lnTo>
                  <a:lnTo>
                    <a:pt x="497509" y="388620"/>
                  </a:lnTo>
                  <a:close/>
                </a:path>
                <a:path w="604520" h="391795">
                  <a:moveTo>
                    <a:pt x="550875" y="388620"/>
                  </a:moveTo>
                  <a:lnTo>
                    <a:pt x="550037" y="388620"/>
                  </a:lnTo>
                  <a:lnTo>
                    <a:pt x="550037" y="387350"/>
                  </a:lnTo>
                  <a:lnTo>
                    <a:pt x="548970" y="387350"/>
                  </a:lnTo>
                  <a:lnTo>
                    <a:pt x="548970" y="387959"/>
                  </a:lnTo>
                  <a:lnTo>
                    <a:pt x="522287" y="387959"/>
                  </a:lnTo>
                  <a:lnTo>
                    <a:pt x="522287" y="387350"/>
                  </a:lnTo>
                  <a:lnTo>
                    <a:pt x="521220" y="387350"/>
                  </a:lnTo>
                  <a:lnTo>
                    <a:pt x="521220" y="388620"/>
                  </a:lnTo>
                  <a:lnTo>
                    <a:pt x="520369" y="388620"/>
                  </a:lnTo>
                  <a:lnTo>
                    <a:pt x="520369" y="391160"/>
                  </a:lnTo>
                  <a:lnTo>
                    <a:pt x="522287" y="391160"/>
                  </a:lnTo>
                  <a:lnTo>
                    <a:pt x="522287" y="391782"/>
                  </a:lnTo>
                  <a:lnTo>
                    <a:pt x="548970" y="391782"/>
                  </a:lnTo>
                  <a:lnTo>
                    <a:pt x="548970" y="391160"/>
                  </a:lnTo>
                  <a:lnTo>
                    <a:pt x="550875" y="391160"/>
                  </a:lnTo>
                  <a:lnTo>
                    <a:pt x="550875" y="388620"/>
                  </a:lnTo>
                  <a:close/>
                </a:path>
                <a:path w="604520" h="391795">
                  <a:moveTo>
                    <a:pt x="604253" y="388620"/>
                  </a:moveTo>
                  <a:lnTo>
                    <a:pt x="603415" y="388620"/>
                  </a:lnTo>
                  <a:lnTo>
                    <a:pt x="603415" y="387350"/>
                  </a:lnTo>
                  <a:lnTo>
                    <a:pt x="602335" y="387350"/>
                  </a:lnTo>
                  <a:lnTo>
                    <a:pt x="602335" y="387959"/>
                  </a:lnTo>
                  <a:lnTo>
                    <a:pt x="575652" y="387959"/>
                  </a:lnTo>
                  <a:lnTo>
                    <a:pt x="575652" y="387350"/>
                  </a:lnTo>
                  <a:lnTo>
                    <a:pt x="574586" y="387350"/>
                  </a:lnTo>
                  <a:lnTo>
                    <a:pt x="574586" y="388620"/>
                  </a:lnTo>
                  <a:lnTo>
                    <a:pt x="573747" y="388620"/>
                  </a:lnTo>
                  <a:lnTo>
                    <a:pt x="573747" y="391160"/>
                  </a:lnTo>
                  <a:lnTo>
                    <a:pt x="575652" y="391160"/>
                  </a:lnTo>
                  <a:lnTo>
                    <a:pt x="575652" y="391782"/>
                  </a:lnTo>
                  <a:lnTo>
                    <a:pt x="602335" y="391782"/>
                  </a:lnTo>
                  <a:lnTo>
                    <a:pt x="602335" y="391160"/>
                  </a:lnTo>
                  <a:lnTo>
                    <a:pt x="604253" y="391160"/>
                  </a:lnTo>
                  <a:lnTo>
                    <a:pt x="604253" y="3886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12790195" y="9041142"/>
              <a:ext cx="749300" cy="4445"/>
            </a:xfrm>
            <a:custGeom>
              <a:avLst/>
              <a:gdLst/>
              <a:ahLst/>
              <a:cxnLst/>
              <a:rect l="l" t="t" r="r" b="b"/>
              <a:pathLst>
                <a:path w="749300" h="4445">
                  <a:moveTo>
                    <a:pt x="1079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79" y="1270"/>
                  </a:lnTo>
                  <a:lnTo>
                    <a:pt x="1079" y="0"/>
                  </a:lnTo>
                  <a:close/>
                </a:path>
                <a:path w="749300" h="4445">
                  <a:moveTo>
                    <a:pt x="55283" y="1270"/>
                  </a:moveTo>
                  <a:lnTo>
                    <a:pt x="54444" y="1270"/>
                  </a:lnTo>
                  <a:lnTo>
                    <a:pt x="54444" y="0"/>
                  </a:lnTo>
                  <a:lnTo>
                    <a:pt x="53378" y="0"/>
                  </a:lnTo>
                  <a:lnTo>
                    <a:pt x="53378" y="609"/>
                  </a:lnTo>
                  <a:lnTo>
                    <a:pt x="26695" y="609"/>
                  </a:lnTo>
                  <a:lnTo>
                    <a:pt x="26695" y="0"/>
                  </a:lnTo>
                  <a:lnTo>
                    <a:pt x="25615" y="0"/>
                  </a:lnTo>
                  <a:lnTo>
                    <a:pt x="25615" y="1270"/>
                  </a:lnTo>
                  <a:lnTo>
                    <a:pt x="24777" y="1270"/>
                  </a:lnTo>
                  <a:lnTo>
                    <a:pt x="24777" y="3810"/>
                  </a:lnTo>
                  <a:lnTo>
                    <a:pt x="26695" y="3810"/>
                  </a:lnTo>
                  <a:lnTo>
                    <a:pt x="26695" y="4432"/>
                  </a:lnTo>
                  <a:lnTo>
                    <a:pt x="53378" y="4432"/>
                  </a:lnTo>
                  <a:lnTo>
                    <a:pt x="53378" y="3810"/>
                  </a:lnTo>
                  <a:lnTo>
                    <a:pt x="55283" y="3810"/>
                  </a:lnTo>
                  <a:lnTo>
                    <a:pt x="55283" y="1270"/>
                  </a:lnTo>
                  <a:close/>
                </a:path>
                <a:path w="749300" h="4445">
                  <a:moveTo>
                    <a:pt x="108661" y="1270"/>
                  </a:moveTo>
                  <a:lnTo>
                    <a:pt x="107823" y="1270"/>
                  </a:lnTo>
                  <a:lnTo>
                    <a:pt x="107823" y="0"/>
                  </a:lnTo>
                  <a:lnTo>
                    <a:pt x="106743" y="0"/>
                  </a:lnTo>
                  <a:lnTo>
                    <a:pt x="106743" y="609"/>
                  </a:lnTo>
                  <a:lnTo>
                    <a:pt x="80060" y="609"/>
                  </a:lnTo>
                  <a:lnTo>
                    <a:pt x="80060" y="0"/>
                  </a:lnTo>
                  <a:lnTo>
                    <a:pt x="78994" y="0"/>
                  </a:lnTo>
                  <a:lnTo>
                    <a:pt x="78994" y="1270"/>
                  </a:lnTo>
                  <a:lnTo>
                    <a:pt x="78155" y="1270"/>
                  </a:lnTo>
                  <a:lnTo>
                    <a:pt x="78155" y="3810"/>
                  </a:lnTo>
                  <a:lnTo>
                    <a:pt x="80060" y="3810"/>
                  </a:lnTo>
                  <a:lnTo>
                    <a:pt x="80060" y="4432"/>
                  </a:lnTo>
                  <a:lnTo>
                    <a:pt x="106743" y="4432"/>
                  </a:lnTo>
                  <a:lnTo>
                    <a:pt x="106743" y="3810"/>
                  </a:lnTo>
                  <a:lnTo>
                    <a:pt x="108661" y="3810"/>
                  </a:lnTo>
                  <a:lnTo>
                    <a:pt x="108661" y="1270"/>
                  </a:lnTo>
                  <a:close/>
                </a:path>
                <a:path w="749300" h="4445">
                  <a:moveTo>
                    <a:pt x="162026" y="1270"/>
                  </a:moveTo>
                  <a:lnTo>
                    <a:pt x="161188" y="1270"/>
                  </a:lnTo>
                  <a:lnTo>
                    <a:pt x="161188" y="0"/>
                  </a:lnTo>
                  <a:lnTo>
                    <a:pt x="160121" y="0"/>
                  </a:lnTo>
                  <a:lnTo>
                    <a:pt x="160121" y="609"/>
                  </a:lnTo>
                  <a:lnTo>
                    <a:pt x="133438" y="609"/>
                  </a:lnTo>
                  <a:lnTo>
                    <a:pt x="133438" y="0"/>
                  </a:lnTo>
                  <a:lnTo>
                    <a:pt x="132359" y="0"/>
                  </a:lnTo>
                  <a:lnTo>
                    <a:pt x="132359" y="1270"/>
                  </a:lnTo>
                  <a:lnTo>
                    <a:pt x="131521" y="1270"/>
                  </a:lnTo>
                  <a:lnTo>
                    <a:pt x="131521" y="3810"/>
                  </a:lnTo>
                  <a:lnTo>
                    <a:pt x="133438" y="3810"/>
                  </a:lnTo>
                  <a:lnTo>
                    <a:pt x="133438" y="4432"/>
                  </a:lnTo>
                  <a:lnTo>
                    <a:pt x="160121" y="4432"/>
                  </a:lnTo>
                  <a:lnTo>
                    <a:pt x="160121" y="3810"/>
                  </a:lnTo>
                  <a:lnTo>
                    <a:pt x="162026" y="3810"/>
                  </a:lnTo>
                  <a:lnTo>
                    <a:pt x="162026" y="1270"/>
                  </a:lnTo>
                  <a:close/>
                </a:path>
                <a:path w="749300" h="4445">
                  <a:moveTo>
                    <a:pt x="215404" y="1270"/>
                  </a:moveTo>
                  <a:lnTo>
                    <a:pt x="214553" y="1270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609"/>
                  </a:lnTo>
                  <a:lnTo>
                    <a:pt x="186804" y="609"/>
                  </a:lnTo>
                  <a:lnTo>
                    <a:pt x="186804" y="0"/>
                  </a:lnTo>
                  <a:lnTo>
                    <a:pt x="185737" y="0"/>
                  </a:lnTo>
                  <a:lnTo>
                    <a:pt x="185737" y="1270"/>
                  </a:lnTo>
                  <a:lnTo>
                    <a:pt x="184899" y="1270"/>
                  </a:lnTo>
                  <a:lnTo>
                    <a:pt x="184899" y="3810"/>
                  </a:lnTo>
                  <a:lnTo>
                    <a:pt x="186804" y="3810"/>
                  </a:lnTo>
                  <a:lnTo>
                    <a:pt x="186804" y="4432"/>
                  </a:lnTo>
                  <a:lnTo>
                    <a:pt x="213487" y="4432"/>
                  </a:lnTo>
                  <a:lnTo>
                    <a:pt x="213487" y="3810"/>
                  </a:lnTo>
                  <a:lnTo>
                    <a:pt x="215404" y="3810"/>
                  </a:lnTo>
                  <a:lnTo>
                    <a:pt x="215404" y="1270"/>
                  </a:lnTo>
                  <a:close/>
                </a:path>
                <a:path w="749300" h="4445">
                  <a:moveTo>
                    <a:pt x="268770" y="1270"/>
                  </a:moveTo>
                  <a:lnTo>
                    <a:pt x="267931" y="1270"/>
                  </a:lnTo>
                  <a:lnTo>
                    <a:pt x="267931" y="0"/>
                  </a:lnTo>
                  <a:lnTo>
                    <a:pt x="266865" y="0"/>
                  </a:lnTo>
                  <a:lnTo>
                    <a:pt x="266865" y="609"/>
                  </a:lnTo>
                  <a:lnTo>
                    <a:pt x="240169" y="609"/>
                  </a:lnTo>
                  <a:lnTo>
                    <a:pt x="240169" y="0"/>
                  </a:lnTo>
                  <a:lnTo>
                    <a:pt x="239102" y="0"/>
                  </a:lnTo>
                  <a:lnTo>
                    <a:pt x="239102" y="1270"/>
                  </a:lnTo>
                  <a:lnTo>
                    <a:pt x="238264" y="1270"/>
                  </a:lnTo>
                  <a:lnTo>
                    <a:pt x="238264" y="3810"/>
                  </a:lnTo>
                  <a:lnTo>
                    <a:pt x="240169" y="3810"/>
                  </a:lnTo>
                  <a:lnTo>
                    <a:pt x="240169" y="4432"/>
                  </a:lnTo>
                  <a:lnTo>
                    <a:pt x="266865" y="4432"/>
                  </a:lnTo>
                  <a:lnTo>
                    <a:pt x="266865" y="3810"/>
                  </a:lnTo>
                  <a:lnTo>
                    <a:pt x="268770" y="3810"/>
                  </a:lnTo>
                  <a:lnTo>
                    <a:pt x="268770" y="1270"/>
                  </a:lnTo>
                  <a:close/>
                </a:path>
                <a:path w="749300" h="4445">
                  <a:moveTo>
                    <a:pt x="322148" y="1270"/>
                  </a:moveTo>
                  <a:lnTo>
                    <a:pt x="321297" y="1270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609"/>
                  </a:lnTo>
                  <a:lnTo>
                    <a:pt x="293547" y="609"/>
                  </a:lnTo>
                  <a:lnTo>
                    <a:pt x="293547" y="0"/>
                  </a:lnTo>
                  <a:lnTo>
                    <a:pt x="292481" y="0"/>
                  </a:lnTo>
                  <a:lnTo>
                    <a:pt x="292481" y="1270"/>
                  </a:lnTo>
                  <a:lnTo>
                    <a:pt x="291642" y="1270"/>
                  </a:lnTo>
                  <a:lnTo>
                    <a:pt x="291642" y="3810"/>
                  </a:lnTo>
                  <a:lnTo>
                    <a:pt x="293547" y="3810"/>
                  </a:lnTo>
                  <a:lnTo>
                    <a:pt x="293547" y="4432"/>
                  </a:lnTo>
                  <a:lnTo>
                    <a:pt x="320230" y="4432"/>
                  </a:lnTo>
                  <a:lnTo>
                    <a:pt x="320230" y="3810"/>
                  </a:lnTo>
                  <a:lnTo>
                    <a:pt x="322148" y="3810"/>
                  </a:lnTo>
                  <a:lnTo>
                    <a:pt x="322148" y="1270"/>
                  </a:lnTo>
                  <a:close/>
                </a:path>
                <a:path w="749300" h="4445">
                  <a:moveTo>
                    <a:pt x="375513" y="1270"/>
                  </a:moveTo>
                  <a:lnTo>
                    <a:pt x="374675" y="1270"/>
                  </a:lnTo>
                  <a:lnTo>
                    <a:pt x="374675" y="0"/>
                  </a:lnTo>
                  <a:lnTo>
                    <a:pt x="373608" y="0"/>
                  </a:lnTo>
                  <a:lnTo>
                    <a:pt x="373608" y="609"/>
                  </a:lnTo>
                  <a:lnTo>
                    <a:pt x="346913" y="609"/>
                  </a:lnTo>
                  <a:lnTo>
                    <a:pt x="346913" y="0"/>
                  </a:lnTo>
                  <a:lnTo>
                    <a:pt x="345846" y="0"/>
                  </a:lnTo>
                  <a:lnTo>
                    <a:pt x="345846" y="1270"/>
                  </a:lnTo>
                  <a:lnTo>
                    <a:pt x="345008" y="1270"/>
                  </a:lnTo>
                  <a:lnTo>
                    <a:pt x="345008" y="3810"/>
                  </a:lnTo>
                  <a:lnTo>
                    <a:pt x="346913" y="3810"/>
                  </a:lnTo>
                  <a:lnTo>
                    <a:pt x="346913" y="4432"/>
                  </a:lnTo>
                  <a:lnTo>
                    <a:pt x="373608" y="4432"/>
                  </a:lnTo>
                  <a:lnTo>
                    <a:pt x="373608" y="3810"/>
                  </a:lnTo>
                  <a:lnTo>
                    <a:pt x="375513" y="3810"/>
                  </a:lnTo>
                  <a:lnTo>
                    <a:pt x="375513" y="1270"/>
                  </a:lnTo>
                  <a:close/>
                </a:path>
                <a:path w="749300" h="4445">
                  <a:moveTo>
                    <a:pt x="428879" y="1270"/>
                  </a:moveTo>
                  <a:lnTo>
                    <a:pt x="428040" y="1270"/>
                  </a:lnTo>
                  <a:lnTo>
                    <a:pt x="428040" y="0"/>
                  </a:lnTo>
                  <a:lnTo>
                    <a:pt x="426974" y="0"/>
                  </a:lnTo>
                  <a:lnTo>
                    <a:pt x="426974" y="609"/>
                  </a:lnTo>
                  <a:lnTo>
                    <a:pt x="400291" y="609"/>
                  </a:lnTo>
                  <a:lnTo>
                    <a:pt x="400291" y="0"/>
                  </a:lnTo>
                  <a:lnTo>
                    <a:pt x="399224" y="0"/>
                  </a:lnTo>
                  <a:lnTo>
                    <a:pt x="399224" y="1270"/>
                  </a:lnTo>
                  <a:lnTo>
                    <a:pt x="398373" y="1270"/>
                  </a:lnTo>
                  <a:lnTo>
                    <a:pt x="398373" y="3810"/>
                  </a:lnTo>
                  <a:lnTo>
                    <a:pt x="400291" y="3810"/>
                  </a:lnTo>
                  <a:lnTo>
                    <a:pt x="400291" y="4432"/>
                  </a:lnTo>
                  <a:lnTo>
                    <a:pt x="426974" y="4432"/>
                  </a:lnTo>
                  <a:lnTo>
                    <a:pt x="426974" y="3810"/>
                  </a:lnTo>
                  <a:lnTo>
                    <a:pt x="428879" y="3810"/>
                  </a:lnTo>
                  <a:lnTo>
                    <a:pt x="428879" y="1270"/>
                  </a:lnTo>
                  <a:close/>
                </a:path>
                <a:path w="749300" h="4445">
                  <a:moveTo>
                    <a:pt x="482257" y="1270"/>
                  </a:moveTo>
                  <a:lnTo>
                    <a:pt x="481418" y="1270"/>
                  </a:lnTo>
                  <a:lnTo>
                    <a:pt x="481418" y="0"/>
                  </a:lnTo>
                  <a:lnTo>
                    <a:pt x="480352" y="0"/>
                  </a:lnTo>
                  <a:lnTo>
                    <a:pt x="480352" y="609"/>
                  </a:lnTo>
                  <a:lnTo>
                    <a:pt x="453656" y="609"/>
                  </a:lnTo>
                  <a:lnTo>
                    <a:pt x="453656" y="0"/>
                  </a:lnTo>
                  <a:lnTo>
                    <a:pt x="452589" y="0"/>
                  </a:lnTo>
                  <a:lnTo>
                    <a:pt x="452589" y="1270"/>
                  </a:lnTo>
                  <a:lnTo>
                    <a:pt x="451751" y="1270"/>
                  </a:lnTo>
                  <a:lnTo>
                    <a:pt x="451751" y="3810"/>
                  </a:lnTo>
                  <a:lnTo>
                    <a:pt x="453656" y="3810"/>
                  </a:lnTo>
                  <a:lnTo>
                    <a:pt x="453656" y="4432"/>
                  </a:lnTo>
                  <a:lnTo>
                    <a:pt x="480352" y="4432"/>
                  </a:lnTo>
                  <a:lnTo>
                    <a:pt x="480352" y="3810"/>
                  </a:lnTo>
                  <a:lnTo>
                    <a:pt x="482257" y="3810"/>
                  </a:lnTo>
                  <a:lnTo>
                    <a:pt x="482257" y="1270"/>
                  </a:lnTo>
                  <a:close/>
                </a:path>
                <a:path w="749300" h="4445">
                  <a:moveTo>
                    <a:pt x="535622" y="1270"/>
                  </a:moveTo>
                  <a:lnTo>
                    <a:pt x="534784" y="1270"/>
                  </a:lnTo>
                  <a:lnTo>
                    <a:pt x="534784" y="0"/>
                  </a:lnTo>
                  <a:lnTo>
                    <a:pt x="533717" y="0"/>
                  </a:lnTo>
                  <a:lnTo>
                    <a:pt x="533717" y="609"/>
                  </a:lnTo>
                  <a:lnTo>
                    <a:pt x="507034" y="609"/>
                  </a:lnTo>
                  <a:lnTo>
                    <a:pt x="507034" y="0"/>
                  </a:lnTo>
                  <a:lnTo>
                    <a:pt x="505968" y="0"/>
                  </a:lnTo>
                  <a:lnTo>
                    <a:pt x="505968" y="1270"/>
                  </a:lnTo>
                  <a:lnTo>
                    <a:pt x="505117" y="1270"/>
                  </a:lnTo>
                  <a:lnTo>
                    <a:pt x="505117" y="3810"/>
                  </a:lnTo>
                  <a:lnTo>
                    <a:pt x="507034" y="3810"/>
                  </a:lnTo>
                  <a:lnTo>
                    <a:pt x="507034" y="4432"/>
                  </a:lnTo>
                  <a:lnTo>
                    <a:pt x="533717" y="4432"/>
                  </a:lnTo>
                  <a:lnTo>
                    <a:pt x="533717" y="3810"/>
                  </a:lnTo>
                  <a:lnTo>
                    <a:pt x="535622" y="3810"/>
                  </a:lnTo>
                  <a:lnTo>
                    <a:pt x="535622" y="1270"/>
                  </a:lnTo>
                  <a:close/>
                </a:path>
                <a:path w="749300" h="4445">
                  <a:moveTo>
                    <a:pt x="589000" y="1270"/>
                  </a:moveTo>
                  <a:lnTo>
                    <a:pt x="588162" y="1270"/>
                  </a:lnTo>
                  <a:lnTo>
                    <a:pt x="588162" y="0"/>
                  </a:lnTo>
                  <a:lnTo>
                    <a:pt x="587082" y="0"/>
                  </a:lnTo>
                  <a:lnTo>
                    <a:pt x="587082" y="609"/>
                  </a:lnTo>
                  <a:lnTo>
                    <a:pt x="560400" y="609"/>
                  </a:lnTo>
                  <a:lnTo>
                    <a:pt x="560400" y="0"/>
                  </a:lnTo>
                  <a:lnTo>
                    <a:pt x="559333" y="0"/>
                  </a:lnTo>
                  <a:lnTo>
                    <a:pt x="559333" y="1270"/>
                  </a:lnTo>
                  <a:lnTo>
                    <a:pt x="558495" y="1270"/>
                  </a:lnTo>
                  <a:lnTo>
                    <a:pt x="558495" y="3810"/>
                  </a:lnTo>
                  <a:lnTo>
                    <a:pt x="560400" y="3810"/>
                  </a:lnTo>
                  <a:lnTo>
                    <a:pt x="560400" y="4432"/>
                  </a:lnTo>
                  <a:lnTo>
                    <a:pt x="587082" y="4432"/>
                  </a:lnTo>
                  <a:lnTo>
                    <a:pt x="587082" y="3810"/>
                  </a:lnTo>
                  <a:lnTo>
                    <a:pt x="589000" y="3810"/>
                  </a:lnTo>
                  <a:lnTo>
                    <a:pt x="589000" y="1270"/>
                  </a:lnTo>
                  <a:close/>
                </a:path>
                <a:path w="749300" h="4445">
                  <a:moveTo>
                    <a:pt x="642366" y="1270"/>
                  </a:moveTo>
                  <a:lnTo>
                    <a:pt x="641527" y="1270"/>
                  </a:lnTo>
                  <a:lnTo>
                    <a:pt x="641527" y="0"/>
                  </a:lnTo>
                  <a:lnTo>
                    <a:pt x="640461" y="0"/>
                  </a:lnTo>
                  <a:lnTo>
                    <a:pt x="640461" y="609"/>
                  </a:lnTo>
                  <a:lnTo>
                    <a:pt x="613778" y="609"/>
                  </a:lnTo>
                  <a:lnTo>
                    <a:pt x="613778" y="0"/>
                  </a:lnTo>
                  <a:lnTo>
                    <a:pt x="612698" y="0"/>
                  </a:lnTo>
                  <a:lnTo>
                    <a:pt x="612698" y="1270"/>
                  </a:lnTo>
                  <a:lnTo>
                    <a:pt x="611860" y="1270"/>
                  </a:lnTo>
                  <a:lnTo>
                    <a:pt x="611860" y="3810"/>
                  </a:lnTo>
                  <a:lnTo>
                    <a:pt x="613778" y="3810"/>
                  </a:lnTo>
                  <a:lnTo>
                    <a:pt x="613778" y="4432"/>
                  </a:lnTo>
                  <a:lnTo>
                    <a:pt x="640461" y="4432"/>
                  </a:lnTo>
                  <a:lnTo>
                    <a:pt x="640461" y="3810"/>
                  </a:lnTo>
                  <a:lnTo>
                    <a:pt x="642366" y="3810"/>
                  </a:lnTo>
                  <a:lnTo>
                    <a:pt x="642366" y="1270"/>
                  </a:lnTo>
                  <a:close/>
                </a:path>
                <a:path w="749300" h="4445">
                  <a:moveTo>
                    <a:pt x="695744" y="1270"/>
                  </a:moveTo>
                  <a:lnTo>
                    <a:pt x="694905" y="1270"/>
                  </a:lnTo>
                  <a:lnTo>
                    <a:pt x="694905" y="0"/>
                  </a:lnTo>
                  <a:lnTo>
                    <a:pt x="693826" y="0"/>
                  </a:lnTo>
                  <a:lnTo>
                    <a:pt x="693826" y="609"/>
                  </a:lnTo>
                  <a:lnTo>
                    <a:pt x="667143" y="609"/>
                  </a:lnTo>
                  <a:lnTo>
                    <a:pt x="667143" y="0"/>
                  </a:lnTo>
                  <a:lnTo>
                    <a:pt x="666076" y="0"/>
                  </a:lnTo>
                  <a:lnTo>
                    <a:pt x="666076" y="1270"/>
                  </a:lnTo>
                  <a:lnTo>
                    <a:pt x="665238" y="1270"/>
                  </a:lnTo>
                  <a:lnTo>
                    <a:pt x="665238" y="3810"/>
                  </a:lnTo>
                  <a:lnTo>
                    <a:pt x="667143" y="3810"/>
                  </a:lnTo>
                  <a:lnTo>
                    <a:pt x="667143" y="4432"/>
                  </a:lnTo>
                  <a:lnTo>
                    <a:pt x="693826" y="4432"/>
                  </a:lnTo>
                  <a:lnTo>
                    <a:pt x="693826" y="3810"/>
                  </a:lnTo>
                  <a:lnTo>
                    <a:pt x="695744" y="3810"/>
                  </a:lnTo>
                  <a:lnTo>
                    <a:pt x="695744" y="1270"/>
                  </a:lnTo>
                  <a:close/>
                </a:path>
                <a:path w="749300" h="4445">
                  <a:moveTo>
                    <a:pt x="749109" y="1270"/>
                  </a:moveTo>
                  <a:lnTo>
                    <a:pt x="748271" y="1270"/>
                  </a:lnTo>
                  <a:lnTo>
                    <a:pt x="748271" y="0"/>
                  </a:lnTo>
                  <a:lnTo>
                    <a:pt x="747204" y="0"/>
                  </a:lnTo>
                  <a:lnTo>
                    <a:pt x="747204" y="609"/>
                  </a:lnTo>
                  <a:lnTo>
                    <a:pt x="720521" y="609"/>
                  </a:lnTo>
                  <a:lnTo>
                    <a:pt x="720521" y="0"/>
                  </a:lnTo>
                  <a:lnTo>
                    <a:pt x="719442" y="0"/>
                  </a:lnTo>
                  <a:lnTo>
                    <a:pt x="719442" y="1270"/>
                  </a:lnTo>
                  <a:lnTo>
                    <a:pt x="718604" y="1270"/>
                  </a:lnTo>
                  <a:lnTo>
                    <a:pt x="718604" y="3810"/>
                  </a:lnTo>
                  <a:lnTo>
                    <a:pt x="720521" y="3810"/>
                  </a:lnTo>
                  <a:lnTo>
                    <a:pt x="720521" y="4432"/>
                  </a:lnTo>
                  <a:lnTo>
                    <a:pt x="747204" y="4432"/>
                  </a:lnTo>
                  <a:lnTo>
                    <a:pt x="747204" y="3810"/>
                  </a:lnTo>
                  <a:lnTo>
                    <a:pt x="749109" y="3810"/>
                  </a:lnTo>
                  <a:lnTo>
                    <a:pt x="749109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13537400" y="9041142"/>
              <a:ext cx="749300" cy="4445"/>
            </a:xfrm>
            <a:custGeom>
              <a:avLst/>
              <a:gdLst/>
              <a:ahLst/>
              <a:cxnLst/>
              <a:rect l="l" t="t" r="r" b="b"/>
              <a:pathLst>
                <a:path w="749300" h="4445">
                  <a:moveTo>
                    <a:pt x="106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0"/>
                  </a:lnTo>
                  <a:close/>
                </a:path>
                <a:path w="749300" h="4445">
                  <a:moveTo>
                    <a:pt x="55283" y="1270"/>
                  </a:moveTo>
                  <a:lnTo>
                    <a:pt x="54432" y="1270"/>
                  </a:lnTo>
                  <a:lnTo>
                    <a:pt x="54432" y="0"/>
                  </a:lnTo>
                  <a:lnTo>
                    <a:pt x="53365" y="0"/>
                  </a:lnTo>
                  <a:lnTo>
                    <a:pt x="53365" y="609"/>
                  </a:lnTo>
                  <a:lnTo>
                    <a:pt x="26682" y="609"/>
                  </a:lnTo>
                  <a:lnTo>
                    <a:pt x="26682" y="0"/>
                  </a:lnTo>
                  <a:lnTo>
                    <a:pt x="25615" y="0"/>
                  </a:lnTo>
                  <a:lnTo>
                    <a:pt x="25615" y="1270"/>
                  </a:lnTo>
                  <a:lnTo>
                    <a:pt x="24777" y="1270"/>
                  </a:lnTo>
                  <a:lnTo>
                    <a:pt x="24777" y="3810"/>
                  </a:lnTo>
                  <a:lnTo>
                    <a:pt x="26682" y="3810"/>
                  </a:lnTo>
                  <a:lnTo>
                    <a:pt x="26682" y="4432"/>
                  </a:lnTo>
                  <a:lnTo>
                    <a:pt x="53365" y="4432"/>
                  </a:lnTo>
                  <a:lnTo>
                    <a:pt x="53365" y="3810"/>
                  </a:lnTo>
                  <a:lnTo>
                    <a:pt x="55283" y="3810"/>
                  </a:lnTo>
                  <a:lnTo>
                    <a:pt x="55283" y="1270"/>
                  </a:lnTo>
                  <a:close/>
                </a:path>
                <a:path w="749300" h="4445">
                  <a:moveTo>
                    <a:pt x="108648" y="1270"/>
                  </a:moveTo>
                  <a:lnTo>
                    <a:pt x="107810" y="1270"/>
                  </a:lnTo>
                  <a:lnTo>
                    <a:pt x="107810" y="0"/>
                  </a:lnTo>
                  <a:lnTo>
                    <a:pt x="106743" y="0"/>
                  </a:lnTo>
                  <a:lnTo>
                    <a:pt x="106743" y="609"/>
                  </a:lnTo>
                  <a:lnTo>
                    <a:pt x="80048" y="609"/>
                  </a:lnTo>
                  <a:lnTo>
                    <a:pt x="80048" y="0"/>
                  </a:lnTo>
                  <a:lnTo>
                    <a:pt x="78981" y="0"/>
                  </a:lnTo>
                  <a:lnTo>
                    <a:pt x="78981" y="1270"/>
                  </a:lnTo>
                  <a:lnTo>
                    <a:pt x="78143" y="1270"/>
                  </a:lnTo>
                  <a:lnTo>
                    <a:pt x="78143" y="3810"/>
                  </a:lnTo>
                  <a:lnTo>
                    <a:pt x="80048" y="3810"/>
                  </a:lnTo>
                  <a:lnTo>
                    <a:pt x="80048" y="4432"/>
                  </a:lnTo>
                  <a:lnTo>
                    <a:pt x="106743" y="4432"/>
                  </a:lnTo>
                  <a:lnTo>
                    <a:pt x="106743" y="3810"/>
                  </a:lnTo>
                  <a:lnTo>
                    <a:pt x="108648" y="3810"/>
                  </a:lnTo>
                  <a:lnTo>
                    <a:pt x="108648" y="1270"/>
                  </a:lnTo>
                  <a:close/>
                </a:path>
                <a:path w="749300" h="4445">
                  <a:moveTo>
                    <a:pt x="162026" y="1270"/>
                  </a:moveTo>
                  <a:lnTo>
                    <a:pt x="161175" y="1270"/>
                  </a:lnTo>
                  <a:lnTo>
                    <a:pt x="161175" y="0"/>
                  </a:lnTo>
                  <a:lnTo>
                    <a:pt x="160108" y="0"/>
                  </a:lnTo>
                  <a:lnTo>
                    <a:pt x="160108" y="609"/>
                  </a:lnTo>
                  <a:lnTo>
                    <a:pt x="133426" y="609"/>
                  </a:lnTo>
                  <a:lnTo>
                    <a:pt x="133426" y="0"/>
                  </a:lnTo>
                  <a:lnTo>
                    <a:pt x="132359" y="0"/>
                  </a:lnTo>
                  <a:lnTo>
                    <a:pt x="132359" y="1270"/>
                  </a:lnTo>
                  <a:lnTo>
                    <a:pt x="131521" y="1270"/>
                  </a:lnTo>
                  <a:lnTo>
                    <a:pt x="131521" y="3810"/>
                  </a:lnTo>
                  <a:lnTo>
                    <a:pt x="133426" y="3810"/>
                  </a:lnTo>
                  <a:lnTo>
                    <a:pt x="133426" y="4432"/>
                  </a:lnTo>
                  <a:lnTo>
                    <a:pt x="160108" y="4432"/>
                  </a:lnTo>
                  <a:lnTo>
                    <a:pt x="160108" y="3810"/>
                  </a:lnTo>
                  <a:lnTo>
                    <a:pt x="162026" y="3810"/>
                  </a:lnTo>
                  <a:lnTo>
                    <a:pt x="162026" y="1270"/>
                  </a:lnTo>
                  <a:close/>
                </a:path>
                <a:path w="749300" h="4445">
                  <a:moveTo>
                    <a:pt x="215392" y="1270"/>
                  </a:moveTo>
                  <a:lnTo>
                    <a:pt x="214553" y="1270"/>
                  </a:lnTo>
                  <a:lnTo>
                    <a:pt x="214553" y="0"/>
                  </a:lnTo>
                  <a:lnTo>
                    <a:pt x="213487" y="0"/>
                  </a:lnTo>
                  <a:lnTo>
                    <a:pt x="213487" y="609"/>
                  </a:lnTo>
                  <a:lnTo>
                    <a:pt x="186791" y="609"/>
                  </a:lnTo>
                  <a:lnTo>
                    <a:pt x="186791" y="0"/>
                  </a:lnTo>
                  <a:lnTo>
                    <a:pt x="185724" y="0"/>
                  </a:lnTo>
                  <a:lnTo>
                    <a:pt x="185724" y="1270"/>
                  </a:lnTo>
                  <a:lnTo>
                    <a:pt x="184886" y="1270"/>
                  </a:lnTo>
                  <a:lnTo>
                    <a:pt x="184886" y="3810"/>
                  </a:lnTo>
                  <a:lnTo>
                    <a:pt x="186791" y="3810"/>
                  </a:lnTo>
                  <a:lnTo>
                    <a:pt x="186791" y="4432"/>
                  </a:lnTo>
                  <a:lnTo>
                    <a:pt x="213487" y="4432"/>
                  </a:lnTo>
                  <a:lnTo>
                    <a:pt x="213487" y="3810"/>
                  </a:lnTo>
                  <a:lnTo>
                    <a:pt x="215392" y="3810"/>
                  </a:lnTo>
                  <a:lnTo>
                    <a:pt x="215392" y="1270"/>
                  </a:lnTo>
                  <a:close/>
                </a:path>
                <a:path w="749300" h="4445">
                  <a:moveTo>
                    <a:pt x="268757" y="1270"/>
                  </a:moveTo>
                  <a:lnTo>
                    <a:pt x="267919" y="1270"/>
                  </a:lnTo>
                  <a:lnTo>
                    <a:pt x="267919" y="0"/>
                  </a:lnTo>
                  <a:lnTo>
                    <a:pt x="266852" y="0"/>
                  </a:lnTo>
                  <a:lnTo>
                    <a:pt x="266852" y="609"/>
                  </a:lnTo>
                  <a:lnTo>
                    <a:pt x="240169" y="609"/>
                  </a:lnTo>
                  <a:lnTo>
                    <a:pt x="240169" y="0"/>
                  </a:lnTo>
                  <a:lnTo>
                    <a:pt x="239102" y="0"/>
                  </a:lnTo>
                  <a:lnTo>
                    <a:pt x="239102" y="1270"/>
                  </a:lnTo>
                  <a:lnTo>
                    <a:pt x="238252" y="1270"/>
                  </a:lnTo>
                  <a:lnTo>
                    <a:pt x="238252" y="3810"/>
                  </a:lnTo>
                  <a:lnTo>
                    <a:pt x="240169" y="3810"/>
                  </a:lnTo>
                  <a:lnTo>
                    <a:pt x="240169" y="4432"/>
                  </a:lnTo>
                  <a:lnTo>
                    <a:pt x="266852" y="4432"/>
                  </a:lnTo>
                  <a:lnTo>
                    <a:pt x="266852" y="3810"/>
                  </a:lnTo>
                  <a:lnTo>
                    <a:pt x="268757" y="3810"/>
                  </a:lnTo>
                  <a:lnTo>
                    <a:pt x="268757" y="1270"/>
                  </a:lnTo>
                  <a:close/>
                </a:path>
                <a:path w="749300" h="4445">
                  <a:moveTo>
                    <a:pt x="322135" y="1270"/>
                  </a:moveTo>
                  <a:lnTo>
                    <a:pt x="321297" y="1270"/>
                  </a:lnTo>
                  <a:lnTo>
                    <a:pt x="321297" y="0"/>
                  </a:lnTo>
                  <a:lnTo>
                    <a:pt x="320230" y="0"/>
                  </a:lnTo>
                  <a:lnTo>
                    <a:pt x="320230" y="609"/>
                  </a:lnTo>
                  <a:lnTo>
                    <a:pt x="293535" y="609"/>
                  </a:lnTo>
                  <a:lnTo>
                    <a:pt x="293535" y="0"/>
                  </a:lnTo>
                  <a:lnTo>
                    <a:pt x="292468" y="0"/>
                  </a:lnTo>
                  <a:lnTo>
                    <a:pt x="292468" y="1270"/>
                  </a:lnTo>
                  <a:lnTo>
                    <a:pt x="291630" y="1270"/>
                  </a:lnTo>
                  <a:lnTo>
                    <a:pt x="291630" y="3810"/>
                  </a:lnTo>
                  <a:lnTo>
                    <a:pt x="293535" y="3810"/>
                  </a:lnTo>
                  <a:lnTo>
                    <a:pt x="293535" y="4432"/>
                  </a:lnTo>
                  <a:lnTo>
                    <a:pt x="320230" y="4432"/>
                  </a:lnTo>
                  <a:lnTo>
                    <a:pt x="320230" y="3810"/>
                  </a:lnTo>
                  <a:lnTo>
                    <a:pt x="322135" y="3810"/>
                  </a:lnTo>
                  <a:lnTo>
                    <a:pt x="322135" y="1270"/>
                  </a:lnTo>
                  <a:close/>
                </a:path>
                <a:path w="749300" h="4445">
                  <a:moveTo>
                    <a:pt x="375500" y="1270"/>
                  </a:moveTo>
                  <a:lnTo>
                    <a:pt x="374662" y="1270"/>
                  </a:lnTo>
                  <a:lnTo>
                    <a:pt x="374662" y="0"/>
                  </a:lnTo>
                  <a:lnTo>
                    <a:pt x="373595" y="0"/>
                  </a:lnTo>
                  <a:lnTo>
                    <a:pt x="373595" y="609"/>
                  </a:lnTo>
                  <a:lnTo>
                    <a:pt x="346913" y="609"/>
                  </a:lnTo>
                  <a:lnTo>
                    <a:pt x="346913" y="0"/>
                  </a:lnTo>
                  <a:lnTo>
                    <a:pt x="345846" y="0"/>
                  </a:lnTo>
                  <a:lnTo>
                    <a:pt x="345846" y="1270"/>
                  </a:lnTo>
                  <a:lnTo>
                    <a:pt x="344995" y="1270"/>
                  </a:lnTo>
                  <a:lnTo>
                    <a:pt x="344995" y="3810"/>
                  </a:lnTo>
                  <a:lnTo>
                    <a:pt x="346913" y="3810"/>
                  </a:lnTo>
                  <a:lnTo>
                    <a:pt x="346913" y="4432"/>
                  </a:lnTo>
                  <a:lnTo>
                    <a:pt x="373595" y="4432"/>
                  </a:lnTo>
                  <a:lnTo>
                    <a:pt x="373595" y="3810"/>
                  </a:lnTo>
                  <a:lnTo>
                    <a:pt x="375500" y="3810"/>
                  </a:lnTo>
                  <a:lnTo>
                    <a:pt x="375500" y="1270"/>
                  </a:lnTo>
                  <a:close/>
                </a:path>
                <a:path w="749300" h="4445">
                  <a:moveTo>
                    <a:pt x="428879" y="1270"/>
                  </a:moveTo>
                  <a:lnTo>
                    <a:pt x="428040" y="1270"/>
                  </a:lnTo>
                  <a:lnTo>
                    <a:pt x="428040" y="0"/>
                  </a:lnTo>
                  <a:lnTo>
                    <a:pt x="426961" y="0"/>
                  </a:lnTo>
                  <a:lnTo>
                    <a:pt x="426961" y="609"/>
                  </a:lnTo>
                  <a:lnTo>
                    <a:pt x="400278" y="609"/>
                  </a:lnTo>
                  <a:lnTo>
                    <a:pt x="400278" y="0"/>
                  </a:lnTo>
                  <a:lnTo>
                    <a:pt x="399211" y="0"/>
                  </a:lnTo>
                  <a:lnTo>
                    <a:pt x="399211" y="1270"/>
                  </a:lnTo>
                  <a:lnTo>
                    <a:pt x="398373" y="1270"/>
                  </a:lnTo>
                  <a:lnTo>
                    <a:pt x="398373" y="3810"/>
                  </a:lnTo>
                  <a:lnTo>
                    <a:pt x="400278" y="3810"/>
                  </a:lnTo>
                  <a:lnTo>
                    <a:pt x="400278" y="4432"/>
                  </a:lnTo>
                  <a:lnTo>
                    <a:pt x="426961" y="4432"/>
                  </a:lnTo>
                  <a:lnTo>
                    <a:pt x="426961" y="3810"/>
                  </a:lnTo>
                  <a:lnTo>
                    <a:pt x="428879" y="3810"/>
                  </a:lnTo>
                  <a:lnTo>
                    <a:pt x="428879" y="1270"/>
                  </a:lnTo>
                  <a:close/>
                </a:path>
                <a:path w="749300" h="4445">
                  <a:moveTo>
                    <a:pt x="482244" y="1270"/>
                  </a:moveTo>
                  <a:lnTo>
                    <a:pt x="481406" y="1270"/>
                  </a:lnTo>
                  <a:lnTo>
                    <a:pt x="481406" y="0"/>
                  </a:lnTo>
                  <a:lnTo>
                    <a:pt x="480339" y="0"/>
                  </a:lnTo>
                  <a:lnTo>
                    <a:pt x="480339" y="609"/>
                  </a:lnTo>
                  <a:lnTo>
                    <a:pt x="453656" y="609"/>
                  </a:lnTo>
                  <a:lnTo>
                    <a:pt x="453656" y="0"/>
                  </a:lnTo>
                  <a:lnTo>
                    <a:pt x="452589" y="0"/>
                  </a:lnTo>
                  <a:lnTo>
                    <a:pt x="452589" y="1270"/>
                  </a:lnTo>
                  <a:lnTo>
                    <a:pt x="451739" y="1270"/>
                  </a:lnTo>
                  <a:lnTo>
                    <a:pt x="451739" y="3810"/>
                  </a:lnTo>
                  <a:lnTo>
                    <a:pt x="453656" y="3810"/>
                  </a:lnTo>
                  <a:lnTo>
                    <a:pt x="453656" y="4432"/>
                  </a:lnTo>
                  <a:lnTo>
                    <a:pt x="480339" y="4432"/>
                  </a:lnTo>
                  <a:lnTo>
                    <a:pt x="480339" y="3810"/>
                  </a:lnTo>
                  <a:lnTo>
                    <a:pt x="482244" y="3810"/>
                  </a:lnTo>
                  <a:lnTo>
                    <a:pt x="482244" y="1270"/>
                  </a:lnTo>
                  <a:close/>
                </a:path>
                <a:path w="749300" h="4445">
                  <a:moveTo>
                    <a:pt x="535622" y="1270"/>
                  </a:moveTo>
                  <a:lnTo>
                    <a:pt x="534784" y="1270"/>
                  </a:lnTo>
                  <a:lnTo>
                    <a:pt x="534784" y="0"/>
                  </a:lnTo>
                  <a:lnTo>
                    <a:pt x="533704" y="0"/>
                  </a:lnTo>
                  <a:lnTo>
                    <a:pt x="533704" y="609"/>
                  </a:lnTo>
                  <a:lnTo>
                    <a:pt x="507022" y="609"/>
                  </a:lnTo>
                  <a:lnTo>
                    <a:pt x="507022" y="0"/>
                  </a:lnTo>
                  <a:lnTo>
                    <a:pt x="505955" y="0"/>
                  </a:lnTo>
                  <a:lnTo>
                    <a:pt x="505955" y="1270"/>
                  </a:lnTo>
                  <a:lnTo>
                    <a:pt x="505117" y="1270"/>
                  </a:lnTo>
                  <a:lnTo>
                    <a:pt x="505117" y="3810"/>
                  </a:lnTo>
                  <a:lnTo>
                    <a:pt x="507022" y="3810"/>
                  </a:lnTo>
                  <a:lnTo>
                    <a:pt x="507022" y="4432"/>
                  </a:lnTo>
                  <a:lnTo>
                    <a:pt x="533704" y="4432"/>
                  </a:lnTo>
                  <a:lnTo>
                    <a:pt x="533704" y="3810"/>
                  </a:lnTo>
                  <a:lnTo>
                    <a:pt x="535622" y="3810"/>
                  </a:lnTo>
                  <a:lnTo>
                    <a:pt x="535622" y="1270"/>
                  </a:lnTo>
                  <a:close/>
                </a:path>
                <a:path w="749300" h="4445">
                  <a:moveTo>
                    <a:pt x="588987" y="1270"/>
                  </a:moveTo>
                  <a:lnTo>
                    <a:pt x="588149" y="1270"/>
                  </a:lnTo>
                  <a:lnTo>
                    <a:pt x="588149" y="0"/>
                  </a:lnTo>
                  <a:lnTo>
                    <a:pt x="587082" y="0"/>
                  </a:lnTo>
                  <a:lnTo>
                    <a:pt x="587082" y="609"/>
                  </a:lnTo>
                  <a:lnTo>
                    <a:pt x="560400" y="609"/>
                  </a:lnTo>
                  <a:lnTo>
                    <a:pt x="560400" y="0"/>
                  </a:lnTo>
                  <a:lnTo>
                    <a:pt x="559320" y="0"/>
                  </a:lnTo>
                  <a:lnTo>
                    <a:pt x="559320" y="1270"/>
                  </a:lnTo>
                  <a:lnTo>
                    <a:pt x="558482" y="1270"/>
                  </a:lnTo>
                  <a:lnTo>
                    <a:pt x="558482" y="3810"/>
                  </a:lnTo>
                  <a:lnTo>
                    <a:pt x="560400" y="3810"/>
                  </a:lnTo>
                  <a:lnTo>
                    <a:pt x="560400" y="4432"/>
                  </a:lnTo>
                  <a:lnTo>
                    <a:pt x="587082" y="4432"/>
                  </a:lnTo>
                  <a:lnTo>
                    <a:pt x="587082" y="3810"/>
                  </a:lnTo>
                  <a:lnTo>
                    <a:pt x="588987" y="3810"/>
                  </a:lnTo>
                  <a:lnTo>
                    <a:pt x="588987" y="1270"/>
                  </a:lnTo>
                  <a:close/>
                </a:path>
                <a:path w="749300" h="4445">
                  <a:moveTo>
                    <a:pt x="642366" y="1270"/>
                  </a:moveTo>
                  <a:lnTo>
                    <a:pt x="641527" y="1270"/>
                  </a:lnTo>
                  <a:lnTo>
                    <a:pt x="641527" y="0"/>
                  </a:lnTo>
                  <a:lnTo>
                    <a:pt x="640448" y="0"/>
                  </a:lnTo>
                  <a:lnTo>
                    <a:pt x="640448" y="609"/>
                  </a:lnTo>
                  <a:lnTo>
                    <a:pt x="613765" y="609"/>
                  </a:lnTo>
                  <a:lnTo>
                    <a:pt x="613765" y="0"/>
                  </a:lnTo>
                  <a:lnTo>
                    <a:pt x="612698" y="0"/>
                  </a:lnTo>
                  <a:lnTo>
                    <a:pt x="612698" y="1270"/>
                  </a:lnTo>
                  <a:lnTo>
                    <a:pt x="611860" y="1270"/>
                  </a:lnTo>
                  <a:lnTo>
                    <a:pt x="611860" y="3810"/>
                  </a:lnTo>
                  <a:lnTo>
                    <a:pt x="613765" y="3810"/>
                  </a:lnTo>
                  <a:lnTo>
                    <a:pt x="613765" y="4432"/>
                  </a:lnTo>
                  <a:lnTo>
                    <a:pt x="640448" y="4432"/>
                  </a:lnTo>
                  <a:lnTo>
                    <a:pt x="640448" y="3810"/>
                  </a:lnTo>
                  <a:lnTo>
                    <a:pt x="642366" y="3810"/>
                  </a:lnTo>
                  <a:lnTo>
                    <a:pt x="642366" y="1270"/>
                  </a:lnTo>
                  <a:close/>
                </a:path>
                <a:path w="749300" h="4445">
                  <a:moveTo>
                    <a:pt x="695731" y="1270"/>
                  </a:moveTo>
                  <a:lnTo>
                    <a:pt x="694893" y="1270"/>
                  </a:lnTo>
                  <a:lnTo>
                    <a:pt x="694893" y="0"/>
                  </a:lnTo>
                  <a:lnTo>
                    <a:pt x="693826" y="0"/>
                  </a:lnTo>
                  <a:lnTo>
                    <a:pt x="693826" y="609"/>
                  </a:lnTo>
                  <a:lnTo>
                    <a:pt x="667143" y="609"/>
                  </a:lnTo>
                  <a:lnTo>
                    <a:pt x="667143" y="0"/>
                  </a:lnTo>
                  <a:lnTo>
                    <a:pt x="666064" y="0"/>
                  </a:lnTo>
                  <a:lnTo>
                    <a:pt x="666064" y="1270"/>
                  </a:lnTo>
                  <a:lnTo>
                    <a:pt x="665226" y="1270"/>
                  </a:lnTo>
                  <a:lnTo>
                    <a:pt x="665226" y="3810"/>
                  </a:lnTo>
                  <a:lnTo>
                    <a:pt x="667143" y="3810"/>
                  </a:lnTo>
                  <a:lnTo>
                    <a:pt x="667143" y="4432"/>
                  </a:lnTo>
                  <a:lnTo>
                    <a:pt x="693826" y="4432"/>
                  </a:lnTo>
                  <a:lnTo>
                    <a:pt x="693826" y="3810"/>
                  </a:lnTo>
                  <a:lnTo>
                    <a:pt x="695731" y="3810"/>
                  </a:lnTo>
                  <a:lnTo>
                    <a:pt x="695731" y="1270"/>
                  </a:lnTo>
                  <a:close/>
                </a:path>
                <a:path w="749300" h="4445">
                  <a:moveTo>
                    <a:pt x="749109" y="1270"/>
                  </a:moveTo>
                  <a:lnTo>
                    <a:pt x="748258" y="1270"/>
                  </a:lnTo>
                  <a:lnTo>
                    <a:pt x="748258" y="0"/>
                  </a:lnTo>
                  <a:lnTo>
                    <a:pt x="747191" y="0"/>
                  </a:lnTo>
                  <a:lnTo>
                    <a:pt x="747191" y="609"/>
                  </a:lnTo>
                  <a:lnTo>
                    <a:pt x="720509" y="609"/>
                  </a:lnTo>
                  <a:lnTo>
                    <a:pt x="720509" y="0"/>
                  </a:lnTo>
                  <a:lnTo>
                    <a:pt x="719442" y="0"/>
                  </a:lnTo>
                  <a:lnTo>
                    <a:pt x="719442" y="1270"/>
                  </a:lnTo>
                  <a:lnTo>
                    <a:pt x="718604" y="1270"/>
                  </a:lnTo>
                  <a:lnTo>
                    <a:pt x="718604" y="3810"/>
                  </a:lnTo>
                  <a:lnTo>
                    <a:pt x="720509" y="3810"/>
                  </a:lnTo>
                  <a:lnTo>
                    <a:pt x="720509" y="4432"/>
                  </a:lnTo>
                  <a:lnTo>
                    <a:pt x="747191" y="4432"/>
                  </a:lnTo>
                  <a:lnTo>
                    <a:pt x="747191" y="3810"/>
                  </a:lnTo>
                  <a:lnTo>
                    <a:pt x="749109" y="3810"/>
                  </a:lnTo>
                  <a:lnTo>
                    <a:pt x="749109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14284592" y="8440431"/>
              <a:ext cx="522605" cy="605155"/>
            </a:xfrm>
            <a:custGeom>
              <a:avLst/>
              <a:gdLst/>
              <a:ahLst/>
              <a:cxnLst/>
              <a:rect l="l" t="t" r="r" b="b"/>
              <a:pathLst>
                <a:path w="522605" h="605154">
                  <a:moveTo>
                    <a:pt x="1066" y="600710"/>
                  </a:moveTo>
                  <a:lnTo>
                    <a:pt x="0" y="600710"/>
                  </a:lnTo>
                  <a:lnTo>
                    <a:pt x="0" y="601980"/>
                  </a:lnTo>
                  <a:lnTo>
                    <a:pt x="1066" y="601980"/>
                  </a:lnTo>
                  <a:lnTo>
                    <a:pt x="1066" y="600710"/>
                  </a:lnTo>
                  <a:close/>
                </a:path>
                <a:path w="522605" h="605154">
                  <a:moveTo>
                    <a:pt x="55283" y="601980"/>
                  </a:moveTo>
                  <a:lnTo>
                    <a:pt x="54444" y="601980"/>
                  </a:lnTo>
                  <a:lnTo>
                    <a:pt x="54444" y="600710"/>
                  </a:lnTo>
                  <a:lnTo>
                    <a:pt x="53378" y="600710"/>
                  </a:lnTo>
                  <a:lnTo>
                    <a:pt x="53378" y="601319"/>
                  </a:lnTo>
                  <a:lnTo>
                    <a:pt x="26695" y="601319"/>
                  </a:lnTo>
                  <a:lnTo>
                    <a:pt x="26695" y="600710"/>
                  </a:lnTo>
                  <a:lnTo>
                    <a:pt x="25615" y="600710"/>
                  </a:lnTo>
                  <a:lnTo>
                    <a:pt x="25615" y="601980"/>
                  </a:lnTo>
                  <a:lnTo>
                    <a:pt x="24777" y="601980"/>
                  </a:lnTo>
                  <a:lnTo>
                    <a:pt x="24777" y="604520"/>
                  </a:lnTo>
                  <a:lnTo>
                    <a:pt x="26695" y="604520"/>
                  </a:lnTo>
                  <a:lnTo>
                    <a:pt x="26695" y="605142"/>
                  </a:lnTo>
                  <a:lnTo>
                    <a:pt x="53378" y="605142"/>
                  </a:lnTo>
                  <a:lnTo>
                    <a:pt x="53378" y="604520"/>
                  </a:lnTo>
                  <a:lnTo>
                    <a:pt x="55283" y="604520"/>
                  </a:lnTo>
                  <a:lnTo>
                    <a:pt x="55283" y="601980"/>
                  </a:lnTo>
                  <a:close/>
                </a:path>
                <a:path w="522605" h="605154">
                  <a:moveTo>
                    <a:pt x="108661" y="601980"/>
                  </a:moveTo>
                  <a:lnTo>
                    <a:pt x="107810" y="601980"/>
                  </a:lnTo>
                  <a:lnTo>
                    <a:pt x="107810" y="600710"/>
                  </a:lnTo>
                  <a:lnTo>
                    <a:pt x="106743" y="600710"/>
                  </a:lnTo>
                  <a:lnTo>
                    <a:pt x="106743" y="601319"/>
                  </a:lnTo>
                  <a:lnTo>
                    <a:pt x="80060" y="601319"/>
                  </a:lnTo>
                  <a:lnTo>
                    <a:pt x="80060" y="600710"/>
                  </a:lnTo>
                  <a:lnTo>
                    <a:pt x="78994" y="600710"/>
                  </a:lnTo>
                  <a:lnTo>
                    <a:pt x="78994" y="601980"/>
                  </a:lnTo>
                  <a:lnTo>
                    <a:pt x="78155" y="601980"/>
                  </a:lnTo>
                  <a:lnTo>
                    <a:pt x="78155" y="604520"/>
                  </a:lnTo>
                  <a:lnTo>
                    <a:pt x="80060" y="604520"/>
                  </a:lnTo>
                  <a:lnTo>
                    <a:pt x="80060" y="605142"/>
                  </a:lnTo>
                  <a:lnTo>
                    <a:pt x="106743" y="605142"/>
                  </a:lnTo>
                  <a:lnTo>
                    <a:pt x="106743" y="604520"/>
                  </a:lnTo>
                  <a:lnTo>
                    <a:pt x="108661" y="604520"/>
                  </a:lnTo>
                  <a:lnTo>
                    <a:pt x="108661" y="601980"/>
                  </a:lnTo>
                  <a:close/>
                </a:path>
                <a:path w="522605" h="605154">
                  <a:moveTo>
                    <a:pt x="162026" y="601980"/>
                  </a:moveTo>
                  <a:lnTo>
                    <a:pt x="161188" y="601980"/>
                  </a:lnTo>
                  <a:lnTo>
                    <a:pt x="161188" y="600710"/>
                  </a:lnTo>
                  <a:lnTo>
                    <a:pt x="160121" y="600710"/>
                  </a:lnTo>
                  <a:lnTo>
                    <a:pt x="160121" y="601319"/>
                  </a:lnTo>
                  <a:lnTo>
                    <a:pt x="133426" y="601319"/>
                  </a:lnTo>
                  <a:lnTo>
                    <a:pt x="133426" y="600710"/>
                  </a:lnTo>
                  <a:lnTo>
                    <a:pt x="132359" y="600710"/>
                  </a:lnTo>
                  <a:lnTo>
                    <a:pt x="132359" y="601980"/>
                  </a:lnTo>
                  <a:lnTo>
                    <a:pt x="131521" y="601980"/>
                  </a:lnTo>
                  <a:lnTo>
                    <a:pt x="131521" y="604520"/>
                  </a:lnTo>
                  <a:lnTo>
                    <a:pt x="133426" y="604520"/>
                  </a:lnTo>
                  <a:lnTo>
                    <a:pt x="133426" y="605142"/>
                  </a:lnTo>
                  <a:lnTo>
                    <a:pt x="160121" y="605142"/>
                  </a:lnTo>
                  <a:lnTo>
                    <a:pt x="160121" y="604520"/>
                  </a:lnTo>
                  <a:lnTo>
                    <a:pt x="162026" y="604520"/>
                  </a:lnTo>
                  <a:lnTo>
                    <a:pt x="162026" y="601980"/>
                  </a:lnTo>
                  <a:close/>
                </a:path>
                <a:path w="522605" h="605154">
                  <a:moveTo>
                    <a:pt x="215404" y="601980"/>
                  </a:moveTo>
                  <a:lnTo>
                    <a:pt x="214553" y="601980"/>
                  </a:lnTo>
                  <a:lnTo>
                    <a:pt x="214553" y="600710"/>
                  </a:lnTo>
                  <a:lnTo>
                    <a:pt x="213487" y="600710"/>
                  </a:lnTo>
                  <a:lnTo>
                    <a:pt x="213487" y="601319"/>
                  </a:lnTo>
                  <a:lnTo>
                    <a:pt x="186804" y="601319"/>
                  </a:lnTo>
                  <a:lnTo>
                    <a:pt x="186804" y="600710"/>
                  </a:lnTo>
                  <a:lnTo>
                    <a:pt x="185737" y="600710"/>
                  </a:lnTo>
                  <a:lnTo>
                    <a:pt x="185737" y="601980"/>
                  </a:lnTo>
                  <a:lnTo>
                    <a:pt x="184899" y="601980"/>
                  </a:lnTo>
                  <a:lnTo>
                    <a:pt x="184899" y="604520"/>
                  </a:lnTo>
                  <a:lnTo>
                    <a:pt x="186804" y="604520"/>
                  </a:lnTo>
                  <a:lnTo>
                    <a:pt x="186804" y="605142"/>
                  </a:lnTo>
                  <a:lnTo>
                    <a:pt x="213487" y="605142"/>
                  </a:lnTo>
                  <a:lnTo>
                    <a:pt x="213487" y="604520"/>
                  </a:lnTo>
                  <a:lnTo>
                    <a:pt x="215404" y="604520"/>
                  </a:lnTo>
                  <a:lnTo>
                    <a:pt x="215404" y="601980"/>
                  </a:lnTo>
                  <a:close/>
                </a:path>
                <a:path w="522605" h="605154">
                  <a:moveTo>
                    <a:pt x="268770" y="601980"/>
                  </a:moveTo>
                  <a:lnTo>
                    <a:pt x="267931" y="601980"/>
                  </a:lnTo>
                  <a:lnTo>
                    <a:pt x="267931" y="600710"/>
                  </a:lnTo>
                  <a:lnTo>
                    <a:pt x="266865" y="600710"/>
                  </a:lnTo>
                  <a:lnTo>
                    <a:pt x="266865" y="601319"/>
                  </a:lnTo>
                  <a:lnTo>
                    <a:pt x="240169" y="601319"/>
                  </a:lnTo>
                  <a:lnTo>
                    <a:pt x="240169" y="600710"/>
                  </a:lnTo>
                  <a:lnTo>
                    <a:pt x="239102" y="600710"/>
                  </a:lnTo>
                  <a:lnTo>
                    <a:pt x="239102" y="601980"/>
                  </a:lnTo>
                  <a:lnTo>
                    <a:pt x="238264" y="601980"/>
                  </a:lnTo>
                  <a:lnTo>
                    <a:pt x="238264" y="604520"/>
                  </a:lnTo>
                  <a:lnTo>
                    <a:pt x="240169" y="604520"/>
                  </a:lnTo>
                  <a:lnTo>
                    <a:pt x="240169" y="605142"/>
                  </a:lnTo>
                  <a:lnTo>
                    <a:pt x="266865" y="605142"/>
                  </a:lnTo>
                  <a:lnTo>
                    <a:pt x="266865" y="604520"/>
                  </a:lnTo>
                  <a:lnTo>
                    <a:pt x="268770" y="604520"/>
                  </a:lnTo>
                  <a:lnTo>
                    <a:pt x="268770" y="601980"/>
                  </a:lnTo>
                  <a:close/>
                </a:path>
                <a:path w="522605" h="605154">
                  <a:moveTo>
                    <a:pt x="322135" y="601980"/>
                  </a:moveTo>
                  <a:lnTo>
                    <a:pt x="321297" y="601980"/>
                  </a:lnTo>
                  <a:lnTo>
                    <a:pt x="321297" y="600710"/>
                  </a:lnTo>
                  <a:lnTo>
                    <a:pt x="320230" y="600710"/>
                  </a:lnTo>
                  <a:lnTo>
                    <a:pt x="320230" y="601319"/>
                  </a:lnTo>
                  <a:lnTo>
                    <a:pt x="293547" y="601319"/>
                  </a:lnTo>
                  <a:lnTo>
                    <a:pt x="293547" y="600710"/>
                  </a:lnTo>
                  <a:lnTo>
                    <a:pt x="292481" y="600710"/>
                  </a:lnTo>
                  <a:lnTo>
                    <a:pt x="292481" y="601980"/>
                  </a:lnTo>
                  <a:lnTo>
                    <a:pt x="291630" y="601980"/>
                  </a:lnTo>
                  <a:lnTo>
                    <a:pt x="291630" y="604520"/>
                  </a:lnTo>
                  <a:lnTo>
                    <a:pt x="293547" y="604520"/>
                  </a:lnTo>
                  <a:lnTo>
                    <a:pt x="293547" y="605142"/>
                  </a:lnTo>
                  <a:lnTo>
                    <a:pt x="320230" y="605142"/>
                  </a:lnTo>
                  <a:lnTo>
                    <a:pt x="320230" y="604520"/>
                  </a:lnTo>
                  <a:lnTo>
                    <a:pt x="322135" y="604520"/>
                  </a:lnTo>
                  <a:lnTo>
                    <a:pt x="322135" y="601980"/>
                  </a:lnTo>
                  <a:close/>
                </a:path>
                <a:path w="522605" h="605154">
                  <a:moveTo>
                    <a:pt x="375513" y="601980"/>
                  </a:moveTo>
                  <a:lnTo>
                    <a:pt x="374675" y="601980"/>
                  </a:lnTo>
                  <a:lnTo>
                    <a:pt x="374675" y="600710"/>
                  </a:lnTo>
                  <a:lnTo>
                    <a:pt x="373608" y="600710"/>
                  </a:lnTo>
                  <a:lnTo>
                    <a:pt x="373608" y="601319"/>
                  </a:lnTo>
                  <a:lnTo>
                    <a:pt x="346913" y="601319"/>
                  </a:lnTo>
                  <a:lnTo>
                    <a:pt x="346913" y="600710"/>
                  </a:lnTo>
                  <a:lnTo>
                    <a:pt x="345846" y="600710"/>
                  </a:lnTo>
                  <a:lnTo>
                    <a:pt x="345846" y="601980"/>
                  </a:lnTo>
                  <a:lnTo>
                    <a:pt x="345008" y="601980"/>
                  </a:lnTo>
                  <a:lnTo>
                    <a:pt x="345008" y="604520"/>
                  </a:lnTo>
                  <a:lnTo>
                    <a:pt x="346913" y="604520"/>
                  </a:lnTo>
                  <a:lnTo>
                    <a:pt x="346913" y="605142"/>
                  </a:lnTo>
                  <a:lnTo>
                    <a:pt x="373608" y="605142"/>
                  </a:lnTo>
                  <a:lnTo>
                    <a:pt x="373608" y="604520"/>
                  </a:lnTo>
                  <a:lnTo>
                    <a:pt x="375513" y="604520"/>
                  </a:lnTo>
                  <a:lnTo>
                    <a:pt x="375513" y="601980"/>
                  </a:lnTo>
                  <a:close/>
                </a:path>
                <a:path w="522605" h="605154">
                  <a:moveTo>
                    <a:pt x="428879" y="601980"/>
                  </a:moveTo>
                  <a:lnTo>
                    <a:pt x="428040" y="601980"/>
                  </a:lnTo>
                  <a:lnTo>
                    <a:pt x="428040" y="600710"/>
                  </a:lnTo>
                  <a:lnTo>
                    <a:pt x="426974" y="600710"/>
                  </a:lnTo>
                  <a:lnTo>
                    <a:pt x="426974" y="601319"/>
                  </a:lnTo>
                  <a:lnTo>
                    <a:pt x="400291" y="601319"/>
                  </a:lnTo>
                  <a:lnTo>
                    <a:pt x="400291" y="600710"/>
                  </a:lnTo>
                  <a:lnTo>
                    <a:pt x="399224" y="600710"/>
                  </a:lnTo>
                  <a:lnTo>
                    <a:pt x="399224" y="601980"/>
                  </a:lnTo>
                  <a:lnTo>
                    <a:pt x="398373" y="601980"/>
                  </a:lnTo>
                  <a:lnTo>
                    <a:pt x="398373" y="604520"/>
                  </a:lnTo>
                  <a:lnTo>
                    <a:pt x="400291" y="604520"/>
                  </a:lnTo>
                  <a:lnTo>
                    <a:pt x="400291" y="605142"/>
                  </a:lnTo>
                  <a:lnTo>
                    <a:pt x="426974" y="605142"/>
                  </a:lnTo>
                  <a:lnTo>
                    <a:pt x="426974" y="604520"/>
                  </a:lnTo>
                  <a:lnTo>
                    <a:pt x="428879" y="604520"/>
                  </a:lnTo>
                  <a:lnTo>
                    <a:pt x="428879" y="601980"/>
                  </a:lnTo>
                  <a:close/>
                </a:path>
                <a:path w="522605" h="605154">
                  <a:moveTo>
                    <a:pt x="482257" y="601980"/>
                  </a:moveTo>
                  <a:lnTo>
                    <a:pt x="481418" y="601980"/>
                  </a:lnTo>
                  <a:lnTo>
                    <a:pt x="481418" y="600710"/>
                  </a:lnTo>
                  <a:lnTo>
                    <a:pt x="480339" y="600710"/>
                  </a:lnTo>
                  <a:lnTo>
                    <a:pt x="480339" y="601319"/>
                  </a:lnTo>
                  <a:lnTo>
                    <a:pt x="453656" y="601319"/>
                  </a:lnTo>
                  <a:lnTo>
                    <a:pt x="453656" y="600710"/>
                  </a:lnTo>
                  <a:lnTo>
                    <a:pt x="452589" y="600710"/>
                  </a:lnTo>
                  <a:lnTo>
                    <a:pt x="452589" y="601980"/>
                  </a:lnTo>
                  <a:lnTo>
                    <a:pt x="451751" y="601980"/>
                  </a:lnTo>
                  <a:lnTo>
                    <a:pt x="451751" y="604520"/>
                  </a:lnTo>
                  <a:lnTo>
                    <a:pt x="453656" y="604520"/>
                  </a:lnTo>
                  <a:lnTo>
                    <a:pt x="453656" y="605142"/>
                  </a:lnTo>
                  <a:lnTo>
                    <a:pt x="480339" y="605142"/>
                  </a:lnTo>
                  <a:lnTo>
                    <a:pt x="480339" y="604520"/>
                  </a:lnTo>
                  <a:lnTo>
                    <a:pt x="482257" y="604520"/>
                  </a:lnTo>
                  <a:lnTo>
                    <a:pt x="482257" y="601980"/>
                  </a:lnTo>
                  <a:close/>
                </a:path>
                <a:path w="522605" h="605154">
                  <a:moveTo>
                    <a:pt x="522287" y="534670"/>
                  </a:moveTo>
                  <a:lnTo>
                    <a:pt x="518464" y="534670"/>
                  </a:lnTo>
                  <a:lnTo>
                    <a:pt x="518464" y="563880"/>
                  </a:lnTo>
                  <a:lnTo>
                    <a:pt x="518858" y="563880"/>
                  </a:lnTo>
                  <a:lnTo>
                    <a:pt x="518858" y="565150"/>
                  </a:lnTo>
                  <a:lnTo>
                    <a:pt x="521881" y="565150"/>
                  </a:lnTo>
                  <a:lnTo>
                    <a:pt x="521881" y="563880"/>
                  </a:lnTo>
                  <a:lnTo>
                    <a:pt x="522287" y="563880"/>
                  </a:lnTo>
                  <a:lnTo>
                    <a:pt x="522287" y="534670"/>
                  </a:lnTo>
                  <a:close/>
                </a:path>
                <a:path w="522605" h="605154">
                  <a:moveTo>
                    <a:pt x="522287" y="481330"/>
                  </a:moveTo>
                  <a:lnTo>
                    <a:pt x="518464" y="481330"/>
                  </a:lnTo>
                  <a:lnTo>
                    <a:pt x="518464" y="510540"/>
                  </a:lnTo>
                  <a:lnTo>
                    <a:pt x="519099" y="510540"/>
                  </a:lnTo>
                  <a:lnTo>
                    <a:pt x="519099" y="511810"/>
                  </a:lnTo>
                  <a:lnTo>
                    <a:pt x="521652" y="511810"/>
                  </a:lnTo>
                  <a:lnTo>
                    <a:pt x="521652" y="510540"/>
                  </a:lnTo>
                  <a:lnTo>
                    <a:pt x="522287" y="510540"/>
                  </a:lnTo>
                  <a:lnTo>
                    <a:pt x="522287" y="481330"/>
                  </a:lnTo>
                  <a:close/>
                </a:path>
                <a:path w="522605" h="605154">
                  <a:moveTo>
                    <a:pt x="522287" y="427990"/>
                  </a:moveTo>
                  <a:lnTo>
                    <a:pt x="521563" y="427990"/>
                  </a:lnTo>
                  <a:lnTo>
                    <a:pt x="521563" y="426720"/>
                  </a:lnTo>
                  <a:lnTo>
                    <a:pt x="519176" y="426720"/>
                  </a:lnTo>
                  <a:lnTo>
                    <a:pt x="519176" y="427990"/>
                  </a:lnTo>
                  <a:lnTo>
                    <a:pt x="518464" y="427990"/>
                  </a:lnTo>
                  <a:lnTo>
                    <a:pt x="518464" y="457200"/>
                  </a:lnTo>
                  <a:lnTo>
                    <a:pt x="522287" y="457200"/>
                  </a:lnTo>
                  <a:lnTo>
                    <a:pt x="522287" y="427990"/>
                  </a:lnTo>
                  <a:close/>
                </a:path>
                <a:path w="522605" h="605154">
                  <a:moveTo>
                    <a:pt x="522287" y="374650"/>
                  </a:moveTo>
                  <a:lnTo>
                    <a:pt x="521804" y="374650"/>
                  </a:lnTo>
                  <a:lnTo>
                    <a:pt x="521804" y="373380"/>
                  </a:lnTo>
                  <a:lnTo>
                    <a:pt x="518947" y="373380"/>
                  </a:lnTo>
                  <a:lnTo>
                    <a:pt x="518947" y="374650"/>
                  </a:lnTo>
                  <a:lnTo>
                    <a:pt x="518464" y="374650"/>
                  </a:lnTo>
                  <a:lnTo>
                    <a:pt x="518464" y="403860"/>
                  </a:lnTo>
                  <a:lnTo>
                    <a:pt x="522287" y="403860"/>
                  </a:lnTo>
                  <a:lnTo>
                    <a:pt x="522287" y="374650"/>
                  </a:lnTo>
                  <a:close/>
                </a:path>
                <a:path w="522605" h="605154">
                  <a:moveTo>
                    <a:pt x="522287" y="321310"/>
                  </a:moveTo>
                  <a:lnTo>
                    <a:pt x="522033" y="321310"/>
                  </a:lnTo>
                  <a:lnTo>
                    <a:pt x="522033" y="320040"/>
                  </a:lnTo>
                  <a:lnTo>
                    <a:pt x="518706" y="320040"/>
                  </a:lnTo>
                  <a:lnTo>
                    <a:pt x="518706" y="321310"/>
                  </a:lnTo>
                  <a:lnTo>
                    <a:pt x="518464" y="321310"/>
                  </a:lnTo>
                  <a:lnTo>
                    <a:pt x="518464" y="349250"/>
                  </a:lnTo>
                  <a:lnTo>
                    <a:pt x="518528" y="350520"/>
                  </a:lnTo>
                  <a:lnTo>
                    <a:pt x="522211" y="350520"/>
                  </a:lnTo>
                  <a:lnTo>
                    <a:pt x="522211" y="349250"/>
                  </a:lnTo>
                  <a:lnTo>
                    <a:pt x="522287" y="321310"/>
                  </a:lnTo>
                  <a:close/>
                </a:path>
                <a:path w="522605" h="605154">
                  <a:moveTo>
                    <a:pt x="522287" y="267970"/>
                  </a:moveTo>
                  <a:lnTo>
                    <a:pt x="522274" y="266700"/>
                  </a:lnTo>
                  <a:lnTo>
                    <a:pt x="518477" y="266700"/>
                  </a:lnTo>
                  <a:lnTo>
                    <a:pt x="518477" y="267970"/>
                  </a:lnTo>
                  <a:lnTo>
                    <a:pt x="518464" y="295910"/>
                  </a:lnTo>
                  <a:lnTo>
                    <a:pt x="518756" y="295910"/>
                  </a:lnTo>
                  <a:lnTo>
                    <a:pt x="518756" y="297180"/>
                  </a:lnTo>
                  <a:lnTo>
                    <a:pt x="521982" y="297180"/>
                  </a:lnTo>
                  <a:lnTo>
                    <a:pt x="521982" y="295910"/>
                  </a:lnTo>
                  <a:lnTo>
                    <a:pt x="522287" y="295910"/>
                  </a:lnTo>
                  <a:lnTo>
                    <a:pt x="522287" y="267970"/>
                  </a:lnTo>
                  <a:close/>
                </a:path>
                <a:path w="522605" h="605154">
                  <a:moveTo>
                    <a:pt x="522287" y="213360"/>
                  </a:moveTo>
                  <a:lnTo>
                    <a:pt x="518464" y="213360"/>
                  </a:lnTo>
                  <a:lnTo>
                    <a:pt x="518464" y="242570"/>
                  </a:lnTo>
                  <a:lnTo>
                    <a:pt x="518998" y="242570"/>
                  </a:lnTo>
                  <a:lnTo>
                    <a:pt x="518998" y="243840"/>
                  </a:lnTo>
                  <a:lnTo>
                    <a:pt x="521741" y="243840"/>
                  </a:lnTo>
                  <a:lnTo>
                    <a:pt x="521741" y="242570"/>
                  </a:lnTo>
                  <a:lnTo>
                    <a:pt x="522287" y="242570"/>
                  </a:lnTo>
                  <a:lnTo>
                    <a:pt x="522287" y="213360"/>
                  </a:lnTo>
                  <a:close/>
                </a:path>
                <a:path w="522605" h="605154">
                  <a:moveTo>
                    <a:pt x="522287" y="160020"/>
                  </a:moveTo>
                  <a:lnTo>
                    <a:pt x="521462" y="160020"/>
                  </a:lnTo>
                  <a:lnTo>
                    <a:pt x="521462" y="158750"/>
                  </a:lnTo>
                  <a:lnTo>
                    <a:pt x="519277" y="158750"/>
                  </a:lnTo>
                  <a:lnTo>
                    <a:pt x="519277" y="160020"/>
                  </a:lnTo>
                  <a:lnTo>
                    <a:pt x="518464" y="160020"/>
                  </a:lnTo>
                  <a:lnTo>
                    <a:pt x="518464" y="189230"/>
                  </a:lnTo>
                  <a:lnTo>
                    <a:pt x="519226" y="189230"/>
                  </a:lnTo>
                  <a:lnTo>
                    <a:pt x="519226" y="190500"/>
                  </a:lnTo>
                  <a:lnTo>
                    <a:pt x="521512" y="190500"/>
                  </a:lnTo>
                  <a:lnTo>
                    <a:pt x="521512" y="189230"/>
                  </a:lnTo>
                  <a:lnTo>
                    <a:pt x="522287" y="189230"/>
                  </a:lnTo>
                  <a:lnTo>
                    <a:pt x="522287" y="160020"/>
                  </a:lnTo>
                  <a:close/>
                </a:path>
                <a:path w="522605" h="605154">
                  <a:moveTo>
                    <a:pt x="522287" y="106680"/>
                  </a:moveTo>
                  <a:lnTo>
                    <a:pt x="521703" y="106680"/>
                  </a:lnTo>
                  <a:lnTo>
                    <a:pt x="521703" y="105410"/>
                  </a:lnTo>
                  <a:lnTo>
                    <a:pt x="519049" y="105410"/>
                  </a:lnTo>
                  <a:lnTo>
                    <a:pt x="519049" y="106680"/>
                  </a:lnTo>
                  <a:lnTo>
                    <a:pt x="518464" y="106680"/>
                  </a:lnTo>
                  <a:lnTo>
                    <a:pt x="518464" y="135890"/>
                  </a:lnTo>
                  <a:lnTo>
                    <a:pt x="522287" y="135890"/>
                  </a:lnTo>
                  <a:lnTo>
                    <a:pt x="522287" y="106680"/>
                  </a:lnTo>
                  <a:close/>
                </a:path>
                <a:path w="522605" h="605154">
                  <a:moveTo>
                    <a:pt x="522287" y="53340"/>
                  </a:moveTo>
                  <a:lnTo>
                    <a:pt x="521931" y="53340"/>
                  </a:lnTo>
                  <a:lnTo>
                    <a:pt x="521931" y="52070"/>
                  </a:lnTo>
                  <a:lnTo>
                    <a:pt x="518807" y="52070"/>
                  </a:lnTo>
                  <a:lnTo>
                    <a:pt x="518807" y="53340"/>
                  </a:lnTo>
                  <a:lnTo>
                    <a:pt x="518464" y="53340"/>
                  </a:lnTo>
                  <a:lnTo>
                    <a:pt x="518464" y="82550"/>
                  </a:lnTo>
                  <a:lnTo>
                    <a:pt x="522287" y="82550"/>
                  </a:lnTo>
                  <a:lnTo>
                    <a:pt x="522287" y="53340"/>
                  </a:lnTo>
                  <a:close/>
                </a:path>
                <a:path w="522605" h="605154">
                  <a:moveTo>
                    <a:pt x="522287" y="0"/>
                  </a:moveTo>
                  <a:lnTo>
                    <a:pt x="518464" y="0"/>
                  </a:lnTo>
                  <a:lnTo>
                    <a:pt x="518464" y="27940"/>
                  </a:lnTo>
                  <a:lnTo>
                    <a:pt x="518668" y="27940"/>
                  </a:lnTo>
                  <a:lnTo>
                    <a:pt x="518668" y="29210"/>
                  </a:lnTo>
                  <a:lnTo>
                    <a:pt x="522084" y="29210"/>
                  </a:lnTo>
                  <a:lnTo>
                    <a:pt x="522084" y="27940"/>
                  </a:lnTo>
                  <a:lnTo>
                    <a:pt x="522287" y="27940"/>
                  </a:lnTo>
                  <a:lnTo>
                    <a:pt x="5222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14803056" y="6832612"/>
              <a:ext cx="4445" cy="1635760"/>
            </a:xfrm>
            <a:custGeom>
              <a:avLst/>
              <a:gdLst/>
              <a:ahLst/>
              <a:cxnLst/>
              <a:rect l="l" t="t" r="r" b="b"/>
              <a:pathLst>
                <a:path w="4444" h="1635759">
                  <a:moveTo>
                    <a:pt x="3822" y="1607820"/>
                  </a:moveTo>
                  <a:lnTo>
                    <a:pt x="3708" y="1606550"/>
                  </a:lnTo>
                  <a:lnTo>
                    <a:pt x="114" y="1606550"/>
                  </a:lnTo>
                  <a:lnTo>
                    <a:pt x="114" y="1607820"/>
                  </a:lnTo>
                  <a:lnTo>
                    <a:pt x="0" y="1635760"/>
                  </a:lnTo>
                  <a:lnTo>
                    <a:pt x="3822" y="1635760"/>
                  </a:lnTo>
                  <a:lnTo>
                    <a:pt x="3822" y="1607820"/>
                  </a:lnTo>
                  <a:close/>
                </a:path>
                <a:path w="4444" h="1635759">
                  <a:moveTo>
                    <a:pt x="3822" y="1553210"/>
                  </a:moveTo>
                  <a:lnTo>
                    <a:pt x="0" y="1553210"/>
                  </a:lnTo>
                  <a:lnTo>
                    <a:pt x="0" y="1582420"/>
                  </a:lnTo>
                  <a:lnTo>
                    <a:pt x="431" y="1582420"/>
                  </a:lnTo>
                  <a:lnTo>
                    <a:pt x="431" y="1583690"/>
                  </a:lnTo>
                  <a:lnTo>
                    <a:pt x="3378" y="1583690"/>
                  </a:lnTo>
                  <a:lnTo>
                    <a:pt x="3378" y="1582420"/>
                  </a:lnTo>
                  <a:lnTo>
                    <a:pt x="3822" y="1582420"/>
                  </a:lnTo>
                  <a:lnTo>
                    <a:pt x="3822" y="1553210"/>
                  </a:lnTo>
                  <a:close/>
                </a:path>
                <a:path w="4444" h="1635759">
                  <a:moveTo>
                    <a:pt x="3822" y="1499870"/>
                  </a:moveTo>
                  <a:lnTo>
                    <a:pt x="0" y="1499870"/>
                  </a:lnTo>
                  <a:lnTo>
                    <a:pt x="0" y="1529080"/>
                  </a:lnTo>
                  <a:lnTo>
                    <a:pt x="660" y="1529080"/>
                  </a:lnTo>
                  <a:lnTo>
                    <a:pt x="660" y="1530350"/>
                  </a:lnTo>
                  <a:lnTo>
                    <a:pt x="3149" y="1530350"/>
                  </a:lnTo>
                  <a:lnTo>
                    <a:pt x="3149" y="1529080"/>
                  </a:lnTo>
                  <a:lnTo>
                    <a:pt x="3822" y="1529080"/>
                  </a:lnTo>
                  <a:lnTo>
                    <a:pt x="3822" y="1499870"/>
                  </a:lnTo>
                  <a:close/>
                </a:path>
                <a:path w="4444" h="1635759">
                  <a:moveTo>
                    <a:pt x="3822" y="1446530"/>
                  </a:moveTo>
                  <a:lnTo>
                    <a:pt x="3136" y="1446530"/>
                  </a:lnTo>
                  <a:lnTo>
                    <a:pt x="3136" y="1445260"/>
                  </a:lnTo>
                  <a:lnTo>
                    <a:pt x="673" y="1445260"/>
                  </a:lnTo>
                  <a:lnTo>
                    <a:pt x="673" y="1446530"/>
                  </a:lnTo>
                  <a:lnTo>
                    <a:pt x="0" y="1446530"/>
                  </a:lnTo>
                  <a:lnTo>
                    <a:pt x="0" y="1475740"/>
                  </a:lnTo>
                  <a:lnTo>
                    <a:pt x="3822" y="1475740"/>
                  </a:lnTo>
                  <a:lnTo>
                    <a:pt x="3822" y="1446530"/>
                  </a:lnTo>
                  <a:close/>
                </a:path>
                <a:path w="4444" h="1635759">
                  <a:moveTo>
                    <a:pt x="3822" y="1393190"/>
                  </a:moveTo>
                  <a:lnTo>
                    <a:pt x="3365" y="1393190"/>
                  </a:lnTo>
                  <a:lnTo>
                    <a:pt x="3365" y="1391920"/>
                  </a:lnTo>
                  <a:lnTo>
                    <a:pt x="444" y="1391920"/>
                  </a:lnTo>
                  <a:lnTo>
                    <a:pt x="444" y="1393190"/>
                  </a:lnTo>
                  <a:lnTo>
                    <a:pt x="0" y="1393190"/>
                  </a:lnTo>
                  <a:lnTo>
                    <a:pt x="0" y="1422400"/>
                  </a:lnTo>
                  <a:lnTo>
                    <a:pt x="3822" y="1422400"/>
                  </a:lnTo>
                  <a:lnTo>
                    <a:pt x="3822" y="1393190"/>
                  </a:lnTo>
                  <a:close/>
                </a:path>
                <a:path w="4444" h="1635759">
                  <a:moveTo>
                    <a:pt x="3822" y="1339850"/>
                  </a:moveTo>
                  <a:lnTo>
                    <a:pt x="3606" y="1339850"/>
                  </a:lnTo>
                  <a:lnTo>
                    <a:pt x="3606" y="1338580"/>
                  </a:lnTo>
                  <a:lnTo>
                    <a:pt x="215" y="1338580"/>
                  </a:lnTo>
                  <a:lnTo>
                    <a:pt x="215" y="1339850"/>
                  </a:lnTo>
                  <a:lnTo>
                    <a:pt x="0" y="1339850"/>
                  </a:lnTo>
                  <a:lnTo>
                    <a:pt x="0" y="1367790"/>
                  </a:lnTo>
                  <a:lnTo>
                    <a:pt x="101" y="1369060"/>
                  </a:lnTo>
                  <a:lnTo>
                    <a:pt x="3721" y="1369060"/>
                  </a:lnTo>
                  <a:lnTo>
                    <a:pt x="3721" y="1367790"/>
                  </a:lnTo>
                  <a:lnTo>
                    <a:pt x="3822" y="1339850"/>
                  </a:lnTo>
                  <a:close/>
                </a:path>
                <a:path w="4444" h="1635759">
                  <a:moveTo>
                    <a:pt x="3822" y="1285240"/>
                  </a:moveTo>
                  <a:lnTo>
                    <a:pt x="0" y="1285240"/>
                  </a:lnTo>
                  <a:lnTo>
                    <a:pt x="0" y="1314450"/>
                  </a:lnTo>
                  <a:lnTo>
                    <a:pt x="330" y="1314450"/>
                  </a:lnTo>
                  <a:lnTo>
                    <a:pt x="330" y="1315720"/>
                  </a:lnTo>
                  <a:lnTo>
                    <a:pt x="3479" y="1315720"/>
                  </a:lnTo>
                  <a:lnTo>
                    <a:pt x="3479" y="1314450"/>
                  </a:lnTo>
                  <a:lnTo>
                    <a:pt x="3822" y="1314450"/>
                  </a:lnTo>
                  <a:lnTo>
                    <a:pt x="3822" y="1285240"/>
                  </a:lnTo>
                  <a:close/>
                </a:path>
                <a:path w="4444" h="1635759">
                  <a:moveTo>
                    <a:pt x="3822" y="1231900"/>
                  </a:moveTo>
                  <a:lnTo>
                    <a:pt x="0" y="1231900"/>
                  </a:lnTo>
                  <a:lnTo>
                    <a:pt x="0" y="1261110"/>
                  </a:lnTo>
                  <a:lnTo>
                    <a:pt x="571" y="1261110"/>
                  </a:lnTo>
                  <a:lnTo>
                    <a:pt x="571" y="1262380"/>
                  </a:lnTo>
                  <a:lnTo>
                    <a:pt x="3251" y="1262380"/>
                  </a:lnTo>
                  <a:lnTo>
                    <a:pt x="3251" y="1261110"/>
                  </a:lnTo>
                  <a:lnTo>
                    <a:pt x="3822" y="1261110"/>
                  </a:lnTo>
                  <a:lnTo>
                    <a:pt x="3822" y="1231900"/>
                  </a:lnTo>
                  <a:close/>
                </a:path>
                <a:path w="4444" h="1635759">
                  <a:moveTo>
                    <a:pt x="3822" y="1178560"/>
                  </a:moveTo>
                  <a:lnTo>
                    <a:pt x="3035" y="1178560"/>
                  </a:lnTo>
                  <a:lnTo>
                    <a:pt x="3035" y="1177290"/>
                  </a:lnTo>
                  <a:lnTo>
                    <a:pt x="774" y="1177290"/>
                  </a:lnTo>
                  <a:lnTo>
                    <a:pt x="774" y="1178560"/>
                  </a:lnTo>
                  <a:lnTo>
                    <a:pt x="0" y="1178560"/>
                  </a:lnTo>
                  <a:lnTo>
                    <a:pt x="0" y="1207770"/>
                  </a:lnTo>
                  <a:lnTo>
                    <a:pt x="800" y="1207770"/>
                  </a:lnTo>
                  <a:lnTo>
                    <a:pt x="800" y="1209040"/>
                  </a:lnTo>
                  <a:lnTo>
                    <a:pt x="3009" y="1209040"/>
                  </a:lnTo>
                  <a:lnTo>
                    <a:pt x="3009" y="1207770"/>
                  </a:lnTo>
                  <a:lnTo>
                    <a:pt x="3822" y="1207770"/>
                  </a:lnTo>
                  <a:lnTo>
                    <a:pt x="3822" y="1178560"/>
                  </a:lnTo>
                  <a:close/>
                </a:path>
                <a:path w="4444" h="1635759">
                  <a:moveTo>
                    <a:pt x="3822" y="1125220"/>
                  </a:moveTo>
                  <a:lnTo>
                    <a:pt x="3263" y="1125220"/>
                  </a:lnTo>
                  <a:lnTo>
                    <a:pt x="3263" y="1123950"/>
                  </a:lnTo>
                  <a:lnTo>
                    <a:pt x="546" y="1123950"/>
                  </a:lnTo>
                  <a:lnTo>
                    <a:pt x="546" y="1125220"/>
                  </a:lnTo>
                  <a:lnTo>
                    <a:pt x="0" y="1125220"/>
                  </a:lnTo>
                  <a:lnTo>
                    <a:pt x="0" y="1154430"/>
                  </a:lnTo>
                  <a:lnTo>
                    <a:pt x="3822" y="1154430"/>
                  </a:lnTo>
                  <a:lnTo>
                    <a:pt x="3822" y="1125220"/>
                  </a:lnTo>
                  <a:close/>
                </a:path>
                <a:path w="4444" h="1635759">
                  <a:moveTo>
                    <a:pt x="3822" y="1071880"/>
                  </a:moveTo>
                  <a:lnTo>
                    <a:pt x="3505" y="1071880"/>
                  </a:lnTo>
                  <a:lnTo>
                    <a:pt x="3505" y="1070610"/>
                  </a:lnTo>
                  <a:lnTo>
                    <a:pt x="304" y="1070610"/>
                  </a:lnTo>
                  <a:lnTo>
                    <a:pt x="304" y="1071880"/>
                  </a:lnTo>
                  <a:lnTo>
                    <a:pt x="0" y="1071880"/>
                  </a:lnTo>
                  <a:lnTo>
                    <a:pt x="0" y="1099820"/>
                  </a:lnTo>
                  <a:lnTo>
                    <a:pt x="0" y="1101090"/>
                  </a:lnTo>
                  <a:lnTo>
                    <a:pt x="3822" y="1101090"/>
                  </a:lnTo>
                  <a:lnTo>
                    <a:pt x="3822" y="1099820"/>
                  </a:lnTo>
                  <a:lnTo>
                    <a:pt x="3822" y="1071880"/>
                  </a:lnTo>
                  <a:close/>
                </a:path>
                <a:path w="4444" h="1635759">
                  <a:moveTo>
                    <a:pt x="3822" y="1018540"/>
                  </a:moveTo>
                  <a:lnTo>
                    <a:pt x="3733" y="1017270"/>
                  </a:lnTo>
                  <a:lnTo>
                    <a:pt x="76" y="1017270"/>
                  </a:lnTo>
                  <a:lnTo>
                    <a:pt x="76" y="1018540"/>
                  </a:lnTo>
                  <a:lnTo>
                    <a:pt x="0" y="1046480"/>
                  </a:lnTo>
                  <a:lnTo>
                    <a:pt x="228" y="1046480"/>
                  </a:lnTo>
                  <a:lnTo>
                    <a:pt x="228" y="1047750"/>
                  </a:lnTo>
                  <a:lnTo>
                    <a:pt x="3581" y="1047750"/>
                  </a:lnTo>
                  <a:lnTo>
                    <a:pt x="3581" y="1046480"/>
                  </a:lnTo>
                  <a:lnTo>
                    <a:pt x="3822" y="1046480"/>
                  </a:lnTo>
                  <a:lnTo>
                    <a:pt x="3822" y="1018540"/>
                  </a:lnTo>
                  <a:close/>
                </a:path>
                <a:path w="4444" h="1635759">
                  <a:moveTo>
                    <a:pt x="3822" y="963930"/>
                  </a:moveTo>
                  <a:lnTo>
                    <a:pt x="0" y="963930"/>
                  </a:lnTo>
                  <a:lnTo>
                    <a:pt x="0" y="993140"/>
                  </a:lnTo>
                  <a:lnTo>
                    <a:pt x="469" y="993140"/>
                  </a:lnTo>
                  <a:lnTo>
                    <a:pt x="469" y="994410"/>
                  </a:lnTo>
                  <a:lnTo>
                    <a:pt x="3352" y="994410"/>
                  </a:lnTo>
                  <a:lnTo>
                    <a:pt x="3352" y="993140"/>
                  </a:lnTo>
                  <a:lnTo>
                    <a:pt x="3822" y="993140"/>
                  </a:lnTo>
                  <a:lnTo>
                    <a:pt x="3822" y="963930"/>
                  </a:lnTo>
                  <a:close/>
                </a:path>
                <a:path w="4444" h="1635759">
                  <a:moveTo>
                    <a:pt x="3822" y="910590"/>
                  </a:moveTo>
                  <a:lnTo>
                    <a:pt x="0" y="910590"/>
                  </a:lnTo>
                  <a:lnTo>
                    <a:pt x="0" y="939800"/>
                  </a:lnTo>
                  <a:lnTo>
                    <a:pt x="698" y="939800"/>
                  </a:lnTo>
                  <a:lnTo>
                    <a:pt x="698" y="941070"/>
                  </a:lnTo>
                  <a:lnTo>
                    <a:pt x="3111" y="941070"/>
                  </a:lnTo>
                  <a:lnTo>
                    <a:pt x="3111" y="939800"/>
                  </a:lnTo>
                  <a:lnTo>
                    <a:pt x="3822" y="939800"/>
                  </a:lnTo>
                  <a:lnTo>
                    <a:pt x="3822" y="910590"/>
                  </a:lnTo>
                  <a:close/>
                </a:path>
                <a:path w="4444" h="1635759">
                  <a:moveTo>
                    <a:pt x="3822" y="857250"/>
                  </a:moveTo>
                  <a:lnTo>
                    <a:pt x="3175" y="857250"/>
                  </a:lnTo>
                  <a:lnTo>
                    <a:pt x="3175" y="855980"/>
                  </a:lnTo>
                  <a:lnTo>
                    <a:pt x="647" y="855980"/>
                  </a:lnTo>
                  <a:lnTo>
                    <a:pt x="647" y="857250"/>
                  </a:lnTo>
                  <a:lnTo>
                    <a:pt x="0" y="857250"/>
                  </a:lnTo>
                  <a:lnTo>
                    <a:pt x="0" y="886460"/>
                  </a:lnTo>
                  <a:lnTo>
                    <a:pt x="3822" y="886460"/>
                  </a:lnTo>
                  <a:lnTo>
                    <a:pt x="3822" y="857250"/>
                  </a:lnTo>
                  <a:close/>
                </a:path>
                <a:path w="4444" h="1635759">
                  <a:moveTo>
                    <a:pt x="3822" y="803910"/>
                  </a:moveTo>
                  <a:lnTo>
                    <a:pt x="3403" y="803910"/>
                  </a:lnTo>
                  <a:lnTo>
                    <a:pt x="3403" y="802640"/>
                  </a:lnTo>
                  <a:lnTo>
                    <a:pt x="406" y="802640"/>
                  </a:lnTo>
                  <a:lnTo>
                    <a:pt x="406" y="803910"/>
                  </a:lnTo>
                  <a:lnTo>
                    <a:pt x="0" y="803910"/>
                  </a:lnTo>
                  <a:lnTo>
                    <a:pt x="0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4444" h="1635759">
                  <a:moveTo>
                    <a:pt x="3822" y="750570"/>
                  </a:moveTo>
                  <a:lnTo>
                    <a:pt x="3632" y="750570"/>
                  </a:lnTo>
                  <a:lnTo>
                    <a:pt x="3632" y="749300"/>
                  </a:lnTo>
                  <a:lnTo>
                    <a:pt x="177" y="749300"/>
                  </a:lnTo>
                  <a:lnTo>
                    <a:pt x="177" y="750570"/>
                  </a:lnTo>
                  <a:lnTo>
                    <a:pt x="0" y="750570"/>
                  </a:lnTo>
                  <a:lnTo>
                    <a:pt x="0" y="778510"/>
                  </a:lnTo>
                  <a:lnTo>
                    <a:pt x="127" y="778510"/>
                  </a:lnTo>
                  <a:lnTo>
                    <a:pt x="127" y="779780"/>
                  </a:lnTo>
                  <a:lnTo>
                    <a:pt x="3683" y="779780"/>
                  </a:lnTo>
                  <a:lnTo>
                    <a:pt x="3683" y="778510"/>
                  </a:lnTo>
                  <a:lnTo>
                    <a:pt x="3822" y="778510"/>
                  </a:lnTo>
                  <a:lnTo>
                    <a:pt x="3822" y="750570"/>
                  </a:lnTo>
                  <a:close/>
                </a:path>
                <a:path w="4444" h="1635759">
                  <a:moveTo>
                    <a:pt x="3822" y="695960"/>
                  </a:moveTo>
                  <a:lnTo>
                    <a:pt x="0" y="695960"/>
                  </a:lnTo>
                  <a:lnTo>
                    <a:pt x="0" y="725170"/>
                  </a:lnTo>
                  <a:lnTo>
                    <a:pt x="368" y="725170"/>
                  </a:lnTo>
                  <a:lnTo>
                    <a:pt x="368" y="726440"/>
                  </a:lnTo>
                  <a:lnTo>
                    <a:pt x="3454" y="726440"/>
                  </a:lnTo>
                  <a:lnTo>
                    <a:pt x="3454" y="725170"/>
                  </a:lnTo>
                  <a:lnTo>
                    <a:pt x="3822" y="725170"/>
                  </a:lnTo>
                  <a:lnTo>
                    <a:pt x="3822" y="695960"/>
                  </a:lnTo>
                  <a:close/>
                </a:path>
                <a:path w="4444" h="1635759">
                  <a:moveTo>
                    <a:pt x="3822" y="642620"/>
                  </a:moveTo>
                  <a:lnTo>
                    <a:pt x="0" y="642620"/>
                  </a:lnTo>
                  <a:lnTo>
                    <a:pt x="0" y="671830"/>
                  </a:lnTo>
                  <a:lnTo>
                    <a:pt x="596" y="671830"/>
                  </a:lnTo>
                  <a:lnTo>
                    <a:pt x="596" y="673100"/>
                  </a:lnTo>
                  <a:lnTo>
                    <a:pt x="3213" y="673100"/>
                  </a:lnTo>
                  <a:lnTo>
                    <a:pt x="3213" y="671830"/>
                  </a:lnTo>
                  <a:lnTo>
                    <a:pt x="3822" y="671830"/>
                  </a:lnTo>
                  <a:lnTo>
                    <a:pt x="3822" y="642620"/>
                  </a:lnTo>
                  <a:close/>
                </a:path>
                <a:path w="4444" h="1635759">
                  <a:moveTo>
                    <a:pt x="3822" y="589280"/>
                  </a:moveTo>
                  <a:lnTo>
                    <a:pt x="3073" y="589280"/>
                  </a:lnTo>
                  <a:lnTo>
                    <a:pt x="3073" y="588010"/>
                  </a:lnTo>
                  <a:lnTo>
                    <a:pt x="749" y="588010"/>
                  </a:lnTo>
                  <a:lnTo>
                    <a:pt x="749" y="589280"/>
                  </a:lnTo>
                  <a:lnTo>
                    <a:pt x="0" y="589280"/>
                  </a:lnTo>
                  <a:lnTo>
                    <a:pt x="0" y="618490"/>
                  </a:lnTo>
                  <a:lnTo>
                    <a:pt x="838" y="618490"/>
                  </a:lnTo>
                  <a:lnTo>
                    <a:pt x="838" y="619760"/>
                  </a:lnTo>
                  <a:lnTo>
                    <a:pt x="2984" y="619760"/>
                  </a:lnTo>
                  <a:lnTo>
                    <a:pt x="2984" y="618490"/>
                  </a:lnTo>
                  <a:lnTo>
                    <a:pt x="3822" y="618490"/>
                  </a:lnTo>
                  <a:lnTo>
                    <a:pt x="3822" y="589280"/>
                  </a:lnTo>
                  <a:close/>
                </a:path>
                <a:path w="4444" h="1635759">
                  <a:moveTo>
                    <a:pt x="3822" y="535940"/>
                  </a:moveTo>
                  <a:lnTo>
                    <a:pt x="3302" y="535940"/>
                  </a:lnTo>
                  <a:lnTo>
                    <a:pt x="3302" y="534670"/>
                  </a:lnTo>
                  <a:lnTo>
                    <a:pt x="508" y="534670"/>
                  </a:lnTo>
                  <a:lnTo>
                    <a:pt x="508" y="535940"/>
                  </a:lnTo>
                  <a:lnTo>
                    <a:pt x="0" y="535940"/>
                  </a:lnTo>
                  <a:lnTo>
                    <a:pt x="0" y="565150"/>
                  </a:lnTo>
                  <a:lnTo>
                    <a:pt x="3822" y="565150"/>
                  </a:lnTo>
                  <a:lnTo>
                    <a:pt x="3822" y="535940"/>
                  </a:lnTo>
                  <a:close/>
                </a:path>
                <a:path w="4444" h="1635759">
                  <a:moveTo>
                    <a:pt x="3822" y="482600"/>
                  </a:moveTo>
                  <a:lnTo>
                    <a:pt x="3543" y="482600"/>
                  </a:lnTo>
                  <a:lnTo>
                    <a:pt x="3543" y="481330"/>
                  </a:lnTo>
                  <a:lnTo>
                    <a:pt x="279" y="481330"/>
                  </a:lnTo>
                  <a:lnTo>
                    <a:pt x="279" y="482600"/>
                  </a:lnTo>
                  <a:lnTo>
                    <a:pt x="0" y="482600"/>
                  </a:lnTo>
                  <a:lnTo>
                    <a:pt x="0" y="510540"/>
                  </a:lnTo>
                  <a:lnTo>
                    <a:pt x="25" y="511810"/>
                  </a:lnTo>
                  <a:lnTo>
                    <a:pt x="3784" y="511810"/>
                  </a:lnTo>
                  <a:lnTo>
                    <a:pt x="3784" y="510540"/>
                  </a:lnTo>
                  <a:lnTo>
                    <a:pt x="3822" y="482600"/>
                  </a:lnTo>
                  <a:close/>
                </a:path>
                <a:path w="4444" h="1635759">
                  <a:moveTo>
                    <a:pt x="3822" y="429260"/>
                  </a:moveTo>
                  <a:lnTo>
                    <a:pt x="3771" y="427990"/>
                  </a:lnTo>
                  <a:lnTo>
                    <a:pt x="38" y="427990"/>
                  </a:lnTo>
                  <a:lnTo>
                    <a:pt x="38" y="429260"/>
                  </a:lnTo>
                  <a:lnTo>
                    <a:pt x="0" y="457200"/>
                  </a:lnTo>
                  <a:lnTo>
                    <a:pt x="266" y="457200"/>
                  </a:lnTo>
                  <a:lnTo>
                    <a:pt x="266" y="458470"/>
                  </a:lnTo>
                  <a:lnTo>
                    <a:pt x="3543" y="458470"/>
                  </a:lnTo>
                  <a:lnTo>
                    <a:pt x="3543" y="457200"/>
                  </a:lnTo>
                  <a:lnTo>
                    <a:pt x="3822" y="457200"/>
                  </a:lnTo>
                  <a:lnTo>
                    <a:pt x="3822" y="429260"/>
                  </a:lnTo>
                  <a:close/>
                </a:path>
                <a:path w="4444" h="1635759">
                  <a:moveTo>
                    <a:pt x="3822" y="374650"/>
                  </a:moveTo>
                  <a:lnTo>
                    <a:pt x="0" y="374650"/>
                  </a:lnTo>
                  <a:lnTo>
                    <a:pt x="0" y="403860"/>
                  </a:lnTo>
                  <a:lnTo>
                    <a:pt x="495" y="403860"/>
                  </a:lnTo>
                  <a:lnTo>
                    <a:pt x="495" y="405130"/>
                  </a:lnTo>
                  <a:lnTo>
                    <a:pt x="3314" y="405130"/>
                  </a:lnTo>
                  <a:lnTo>
                    <a:pt x="3314" y="403860"/>
                  </a:lnTo>
                  <a:lnTo>
                    <a:pt x="3822" y="403860"/>
                  </a:lnTo>
                  <a:lnTo>
                    <a:pt x="3822" y="374650"/>
                  </a:lnTo>
                  <a:close/>
                </a:path>
                <a:path w="4444" h="1635759">
                  <a:moveTo>
                    <a:pt x="3822" y="321310"/>
                  </a:moveTo>
                  <a:lnTo>
                    <a:pt x="2971" y="321310"/>
                  </a:lnTo>
                  <a:lnTo>
                    <a:pt x="2971" y="320040"/>
                  </a:lnTo>
                  <a:lnTo>
                    <a:pt x="850" y="320040"/>
                  </a:lnTo>
                  <a:lnTo>
                    <a:pt x="850" y="321310"/>
                  </a:lnTo>
                  <a:lnTo>
                    <a:pt x="0" y="321310"/>
                  </a:lnTo>
                  <a:lnTo>
                    <a:pt x="0" y="350520"/>
                  </a:lnTo>
                  <a:lnTo>
                    <a:pt x="736" y="350520"/>
                  </a:lnTo>
                  <a:lnTo>
                    <a:pt x="736" y="351790"/>
                  </a:lnTo>
                  <a:lnTo>
                    <a:pt x="3086" y="351790"/>
                  </a:lnTo>
                  <a:lnTo>
                    <a:pt x="3086" y="350520"/>
                  </a:lnTo>
                  <a:lnTo>
                    <a:pt x="3822" y="350520"/>
                  </a:lnTo>
                  <a:lnTo>
                    <a:pt x="3822" y="321310"/>
                  </a:lnTo>
                  <a:close/>
                </a:path>
                <a:path w="4444" h="1635759">
                  <a:moveTo>
                    <a:pt x="3822" y="267970"/>
                  </a:moveTo>
                  <a:lnTo>
                    <a:pt x="3200" y="267970"/>
                  </a:lnTo>
                  <a:lnTo>
                    <a:pt x="3200" y="266700"/>
                  </a:lnTo>
                  <a:lnTo>
                    <a:pt x="609" y="266700"/>
                  </a:lnTo>
                  <a:lnTo>
                    <a:pt x="609" y="267970"/>
                  </a:lnTo>
                  <a:lnTo>
                    <a:pt x="0" y="267970"/>
                  </a:lnTo>
                  <a:lnTo>
                    <a:pt x="0" y="297180"/>
                  </a:lnTo>
                  <a:lnTo>
                    <a:pt x="3822" y="297180"/>
                  </a:lnTo>
                  <a:lnTo>
                    <a:pt x="3822" y="267970"/>
                  </a:lnTo>
                  <a:close/>
                </a:path>
                <a:path w="4444" h="1635759">
                  <a:moveTo>
                    <a:pt x="3822" y="214630"/>
                  </a:moveTo>
                  <a:lnTo>
                    <a:pt x="3441" y="214630"/>
                  </a:lnTo>
                  <a:lnTo>
                    <a:pt x="3441" y="213360"/>
                  </a:lnTo>
                  <a:lnTo>
                    <a:pt x="381" y="213360"/>
                  </a:lnTo>
                  <a:lnTo>
                    <a:pt x="381" y="214630"/>
                  </a:lnTo>
                  <a:lnTo>
                    <a:pt x="0" y="214630"/>
                  </a:lnTo>
                  <a:lnTo>
                    <a:pt x="0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4444" h="1635759">
                  <a:moveTo>
                    <a:pt x="3822" y="161290"/>
                  </a:moveTo>
                  <a:lnTo>
                    <a:pt x="3670" y="161290"/>
                  </a:lnTo>
                  <a:lnTo>
                    <a:pt x="3670" y="160020"/>
                  </a:lnTo>
                  <a:lnTo>
                    <a:pt x="139" y="160020"/>
                  </a:lnTo>
                  <a:lnTo>
                    <a:pt x="139" y="161290"/>
                  </a:lnTo>
                  <a:lnTo>
                    <a:pt x="0" y="161290"/>
                  </a:lnTo>
                  <a:lnTo>
                    <a:pt x="0" y="189230"/>
                  </a:lnTo>
                  <a:lnTo>
                    <a:pt x="165" y="189230"/>
                  </a:lnTo>
                  <a:lnTo>
                    <a:pt x="165" y="190500"/>
                  </a:lnTo>
                  <a:lnTo>
                    <a:pt x="3644" y="190500"/>
                  </a:lnTo>
                  <a:lnTo>
                    <a:pt x="3644" y="189230"/>
                  </a:lnTo>
                  <a:lnTo>
                    <a:pt x="3822" y="189230"/>
                  </a:lnTo>
                  <a:lnTo>
                    <a:pt x="3822" y="161290"/>
                  </a:lnTo>
                  <a:close/>
                </a:path>
                <a:path w="4444" h="1635759">
                  <a:moveTo>
                    <a:pt x="3822" y="106680"/>
                  </a:moveTo>
                  <a:lnTo>
                    <a:pt x="0" y="106680"/>
                  </a:lnTo>
                  <a:lnTo>
                    <a:pt x="0" y="135890"/>
                  </a:lnTo>
                  <a:lnTo>
                    <a:pt x="393" y="135890"/>
                  </a:lnTo>
                  <a:lnTo>
                    <a:pt x="393" y="137160"/>
                  </a:lnTo>
                  <a:lnTo>
                    <a:pt x="3416" y="137160"/>
                  </a:lnTo>
                  <a:lnTo>
                    <a:pt x="3416" y="135890"/>
                  </a:lnTo>
                  <a:lnTo>
                    <a:pt x="3822" y="135890"/>
                  </a:lnTo>
                  <a:lnTo>
                    <a:pt x="3822" y="106680"/>
                  </a:lnTo>
                  <a:close/>
                </a:path>
                <a:path w="4444" h="1635759">
                  <a:moveTo>
                    <a:pt x="3822" y="53340"/>
                  </a:moveTo>
                  <a:lnTo>
                    <a:pt x="0" y="53340"/>
                  </a:lnTo>
                  <a:lnTo>
                    <a:pt x="0" y="82550"/>
                  </a:lnTo>
                  <a:lnTo>
                    <a:pt x="635" y="82550"/>
                  </a:lnTo>
                  <a:lnTo>
                    <a:pt x="635" y="83820"/>
                  </a:lnTo>
                  <a:lnTo>
                    <a:pt x="3175" y="83820"/>
                  </a:lnTo>
                  <a:lnTo>
                    <a:pt x="3175" y="82550"/>
                  </a:lnTo>
                  <a:lnTo>
                    <a:pt x="3822" y="82550"/>
                  </a:lnTo>
                  <a:lnTo>
                    <a:pt x="3822" y="53340"/>
                  </a:lnTo>
                  <a:close/>
                </a:path>
                <a:path w="4444" h="1635759">
                  <a:moveTo>
                    <a:pt x="3822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3822" y="2921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14803056" y="5278131"/>
              <a:ext cx="4445" cy="1583690"/>
            </a:xfrm>
            <a:custGeom>
              <a:avLst/>
              <a:gdLst/>
              <a:ahLst/>
              <a:cxnLst/>
              <a:rect l="l" t="t" r="r" b="b"/>
              <a:pathLst>
                <a:path w="4444" h="1583690">
                  <a:moveTo>
                    <a:pt x="3822" y="1554480"/>
                  </a:moveTo>
                  <a:lnTo>
                    <a:pt x="3098" y="1554480"/>
                  </a:lnTo>
                  <a:lnTo>
                    <a:pt x="3098" y="1553210"/>
                  </a:lnTo>
                  <a:lnTo>
                    <a:pt x="711" y="1553210"/>
                  </a:lnTo>
                  <a:lnTo>
                    <a:pt x="711" y="1554480"/>
                  </a:lnTo>
                  <a:lnTo>
                    <a:pt x="0" y="1554480"/>
                  </a:lnTo>
                  <a:lnTo>
                    <a:pt x="0" y="1583690"/>
                  </a:lnTo>
                  <a:lnTo>
                    <a:pt x="3822" y="1583690"/>
                  </a:lnTo>
                  <a:lnTo>
                    <a:pt x="3822" y="1554480"/>
                  </a:lnTo>
                  <a:close/>
                </a:path>
                <a:path w="4444" h="1583690">
                  <a:moveTo>
                    <a:pt x="3822" y="1501140"/>
                  </a:moveTo>
                  <a:lnTo>
                    <a:pt x="3340" y="1501140"/>
                  </a:lnTo>
                  <a:lnTo>
                    <a:pt x="3340" y="1499870"/>
                  </a:lnTo>
                  <a:lnTo>
                    <a:pt x="482" y="1499870"/>
                  </a:lnTo>
                  <a:lnTo>
                    <a:pt x="482" y="1501140"/>
                  </a:lnTo>
                  <a:lnTo>
                    <a:pt x="0" y="1501140"/>
                  </a:lnTo>
                  <a:lnTo>
                    <a:pt x="0" y="1530350"/>
                  </a:lnTo>
                  <a:lnTo>
                    <a:pt x="3822" y="1530350"/>
                  </a:lnTo>
                  <a:lnTo>
                    <a:pt x="3822" y="1501140"/>
                  </a:lnTo>
                  <a:close/>
                </a:path>
                <a:path w="4444" h="1583690">
                  <a:moveTo>
                    <a:pt x="3822" y="1447800"/>
                  </a:moveTo>
                  <a:lnTo>
                    <a:pt x="3568" y="1447800"/>
                  </a:lnTo>
                  <a:lnTo>
                    <a:pt x="3568" y="1446530"/>
                  </a:lnTo>
                  <a:lnTo>
                    <a:pt x="241" y="1446530"/>
                  </a:lnTo>
                  <a:lnTo>
                    <a:pt x="241" y="1447800"/>
                  </a:lnTo>
                  <a:lnTo>
                    <a:pt x="0" y="1447800"/>
                  </a:lnTo>
                  <a:lnTo>
                    <a:pt x="0" y="1475740"/>
                  </a:lnTo>
                  <a:lnTo>
                    <a:pt x="63" y="1477010"/>
                  </a:lnTo>
                  <a:lnTo>
                    <a:pt x="3746" y="1477010"/>
                  </a:lnTo>
                  <a:lnTo>
                    <a:pt x="3746" y="1475740"/>
                  </a:lnTo>
                  <a:lnTo>
                    <a:pt x="3822" y="1447800"/>
                  </a:lnTo>
                  <a:close/>
                </a:path>
                <a:path w="4444" h="1583690">
                  <a:moveTo>
                    <a:pt x="3822" y="1394460"/>
                  </a:moveTo>
                  <a:lnTo>
                    <a:pt x="3810" y="1393190"/>
                  </a:lnTo>
                  <a:lnTo>
                    <a:pt x="12" y="1393190"/>
                  </a:lnTo>
                  <a:lnTo>
                    <a:pt x="12" y="1394460"/>
                  </a:lnTo>
                  <a:lnTo>
                    <a:pt x="0" y="1422400"/>
                  </a:lnTo>
                  <a:lnTo>
                    <a:pt x="304" y="1422400"/>
                  </a:lnTo>
                  <a:lnTo>
                    <a:pt x="304" y="1423670"/>
                  </a:lnTo>
                  <a:lnTo>
                    <a:pt x="3517" y="1423670"/>
                  </a:lnTo>
                  <a:lnTo>
                    <a:pt x="3517" y="1422400"/>
                  </a:lnTo>
                  <a:lnTo>
                    <a:pt x="3822" y="1422400"/>
                  </a:lnTo>
                  <a:lnTo>
                    <a:pt x="3822" y="1394460"/>
                  </a:lnTo>
                  <a:close/>
                </a:path>
                <a:path w="4444" h="1583690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533" y="1369060"/>
                  </a:lnTo>
                  <a:lnTo>
                    <a:pt x="533" y="1370330"/>
                  </a:lnTo>
                  <a:lnTo>
                    <a:pt x="3276" y="1370330"/>
                  </a:lnTo>
                  <a:lnTo>
                    <a:pt x="3276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4444" h="1583690">
                  <a:moveTo>
                    <a:pt x="3822" y="1286510"/>
                  </a:moveTo>
                  <a:lnTo>
                    <a:pt x="2997" y="1286510"/>
                  </a:lnTo>
                  <a:lnTo>
                    <a:pt x="2997" y="1285240"/>
                  </a:lnTo>
                  <a:lnTo>
                    <a:pt x="812" y="1285240"/>
                  </a:lnTo>
                  <a:lnTo>
                    <a:pt x="812" y="1286510"/>
                  </a:lnTo>
                  <a:lnTo>
                    <a:pt x="0" y="1286510"/>
                  </a:lnTo>
                  <a:lnTo>
                    <a:pt x="0" y="1315720"/>
                  </a:lnTo>
                  <a:lnTo>
                    <a:pt x="762" y="1315720"/>
                  </a:lnTo>
                  <a:lnTo>
                    <a:pt x="762" y="1316990"/>
                  </a:lnTo>
                  <a:lnTo>
                    <a:pt x="3048" y="1316990"/>
                  </a:lnTo>
                  <a:lnTo>
                    <a:pt x="3048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4444" h="1583690">
                  <a:moveTo>
                    <a:pt x="3822" y="1233170"/>
                  </a:moveTo>
                  <a:lnTo>
                    <a:pt x="3238" y="1233170"/>
                  </a:lnTo>
                  <a:lnTo>
                    <a:pt x="3238" y="1231900"/>
                  </a:lnTo>
                  <a:lnTo>
                    <a:pt x="571" y="1231900"/>
                  </a:lnTo>
                  <a:lnTo>
                    <a:pt x="571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4444" h="1583690">
                  <a:moveTo>
                    <a:pt x="3822" y="1179830"/>
                  </a:moveTo>
                  <a:lnTo>
                    <a:pt x="3467" y="1179830"/>
                  </a:lnTo>
                  <a:lnTo>
                    <a:pt x="3467" y="1178560"/>
                  </a:lnTo>
                  <a:lnTo>
                    <a:pt x="342" y="1178560"/>
                  </a:lnTo>
                  <a:lnTo>
                    <a:pt x="342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4444" h="1583690">
                  <a:moveTo>
                    <a:pt x="3822" y="1126490"/>
                  </a:moveTo>
                  <a:lnTo>
                    <a:pt x="3708" y="1125220"/>
                  </a:lnTo>
                  <a:lnTo>
                    <a:pt x="114" y="1125220"/>
                  </a:lnTo>
                  <a:lnTo>
                    <a:pt x="114" y="1126490"/>
                  </a:lnTo>
                  <a:lnTo>
                    <a:pt x="0" y="1154430"/>
                  </a:lnTo>
                  <a:lnTo>
                    <a:pt x="203" y="1154430"/>
                  </a:lnTo>
                  <a:lnTo>
                    <a:pt x="203" y="1155700"/>
                  </a:lnTo>
                  <a:lnTo>
                    <a:pt x="3619" y="1155700"/>
                  </a:lnTo>
                  <a:lnTo>
                    <a:pt x="3619" y="1154430"/>
                  </a:lnTo>
                  <a:lnTo>
                    <a:pt x="3822" y="1154430"/>
                  </a:lnTo>
                  <a:lnTo>
                    <a:pt x="3822" y="1126490"/>
                  </a:lnTo>
                  <a:close/>
                </a:path>
                <a:path w="4444" h="1583690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431" y="1101090"/>
                  </a:lnTo>
                  <a:lnTo>
                    <a:pt x="431" y="1102360"/>
                  </a:lnTo>
                  <a:lnTo>
                    <a:pt x="3378" y="1102360"/>
                  </a:lnTo>
                  <a:lnTo>
                    <a:pt x="3378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4444" h="1583690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660" y="1047750"/>
                  </a:lnTo>
                  <a:lnTo>
                    <a:pt x="660" y="1049020"/>
                  </a:lnTo>
                  <a:lnTo>
                    <a:pt x="3149" y="1049020"/>
                  </a:lnTo>
                  <a:lnTo>
                    <a:pt x="3149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4444" h="1583690">
                  <a:moveTo>
                    <a:pt x="3822" y="965200"/>
                  </a:moveTo>
                  <a:lnTo>
                    <a:pt x="3136" y="965200"/>
                  </a:lnTo>
                  <a:lnTo>
                    <a:pt x="3136" y="963930"/>
                  </a:lnTo>
                  <a:lnTo>
                    <a:pt x="673" y="963930"/>
                  </a:lnTo>
                  <a:lnTo>
                    <a:pt x="673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4444" h="1583690">
                  <a:moveTo>
                    <a:pt x="3822" y="911860"/>
                  </a:moveTo>
                  <a:lnTo>
                    <a:pt x="3365" y="911860"/>
                  </a:lnTo>
                  <a:lnTo>
                    <a:pt x="3365" y="910590"/>
                  </a:lnTo>
                  <a:lnTo>
                    <a:pt x="444" y="910590"/>
                  </a:lnTo>
                  <a:lnTo>
                    <a:pt x="444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4444" h="1583690">
                  <a:moveTo>
                    <a:pt x="3822" y="858520"/>
                  </a:moveTo>
                  <a:lnTo>
                    <a:pt x="3606" y="858520"/>
                  </a:lnTo>
                  <a:lnTo>
                    <a:pt x="3606" y="857250"/>
                  </a:lnTo>
                  <a:lnTo>
                    <a:pt x="203" y="857250"/>
                  </a:lnTo>
                  <a:lnTo>
                    <a:pt x="203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101" y="887730"/>
                  </a:lnTo>
                  <a:lnTo>
                    <a:pt x="3721" y="887730"/>
                  </a:lnTo>
                  <a:lnTo>
                    <a:pt x="3721" y="886460"/>
                  </a:lnTo>
                  <a:lnTo>
                    <a:pt x="3822" y="858520"/>
                  </a:lnTo>
                  <a:close/>
                </a:path>
                <a:path w="4444" h="1583690">
                  <a:moveTo>
                    <a:pt x="3822" y="803910"/>
                  </a:moveTo>
                  <a:lnTo>
                    <a:pt x="0" y="803910"/>
                  </a:lnTo>
                  <a:lnTo>
                    <a:pt x="0" y="833120"/>
                  </a:lnTo>
                  <a:lnTo>
                    <a:pt x="330" y="833120"/>
                  </a:lnTo>
                  <a:lnTo>
                    <a:pt x="330" y="834390"/>
                  </a:lnTo>
                  <a:lnTo>
                    <a:pt x="3479" y="834390"/>
                  </a:lnTo>
                  <a:lnTo>
                    <a:pt x="3479" y="833120"/>
                  </a:lnTo>
                  <a:lnTo>
                    <a:pt x="3822" y="833120"/>
                  </a:lnTo>
                  <a:lnTo>
                    <a:pt x="3822" y="803910"/>
                  </a:lnTo>
                  <a:close/>
                </a:path>
                <a:path w="4444" h="1583690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571" y="779780"/>
                  </a:lnTo>
                  <a:lnTo>
                    <a:pt x="571" y="781050"/>
                  </a:lnTo>
                  <a:lnTo>
                    <a:pt x="3251" y="781050"/>
                  </a:lnTo>
                  <a:lnTo>
                    <a:pt x="3251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4444" h="1583690">
                  <a:moveTo>
                    <a:pt x="3822" y="697230"/>
                  </a:moveTo>
                  <a:lnTo>
                    <a:pt x="3035" y="697230"/>
                  </a:lnTo>
                  <a:lnTo>
                    <a:pt x="3035" y="695960"/>
                  </a:lnTo>
                  <a:lnTo>
                    <a:pt x="774" y="695960"/>
                  </a:lnTo>
                  <a:lnTo>
                    <a:pt x="774" y="697230"/>
                  </a:lnTo>
                  <a:lnTo>
                    <a:pt x="0" y="697230"/>
                  </a:lnTo>
                  <a:lnTo>
                    <a:pt x="0" y="726440"/>
                  </a:lnTo>
                  <a:lnTo>
                    <a:pt x="800" y="726440"/>
                  </a:lnTo>
                  <a:lnTo>
                    <a:pt x="800" y="727710"/>
                  </a:lnTo>
                  <a:lnTo>
                    <a:pt x="3009" y="727710"/>
                  </a:lnTo>
                  <a:lnTo>
                    <a:pt x="3009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4444" h="1583690">
                  <a:moveTo>
                    <a:pt x="3822" y="643890"/>
                  </a:moveTo>
                  <a:lnTo>
                    <a:pt x="3276" y="643890"/>
                  </a:lnTo>
                  <a:lnTo>
                    <a:pt x="3276" y="642620"/>
                  </a:lnTo>
                  <a:lnTo>
                    <a:pt x="546" y="642620"/>
                  </a:lnTo>
                  <a:lnTo>
                    <a:pt x="546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4444" h="1583690">
                  <a:moveTo>
                    <a:pt x="3822" y="590550"/>
                  </a:moveTo>
                  <a:lnTo>
                    <a:pt x="3505" y="590550"/>
                  </a:lnTo>
                  <a:lnTo>
                    <a:pt x="3505" y="589280"/>
                  </a:lnTo>
                  <a:lnTo>
                    <a:pt x="304" y="589280"/>
                  </a:lnTo>
                  <a:lnTo>
                    <a:pt x="304" y="590550"/>
                  </a:lnTo>
                  <a:lnTo>
                    <a:pt x="0" y="590550"/>
                  </a:lnTo>
                  <a:lnTo>
                    <a:pt x="0" y="618490"/>
                  </a:lnTo>
                  <a:lnTo>
                    <a:pt x="0" y="619760"/>
                  </a:lnTo>
                  <a:lnTo>
                    <a:pt x="3810" y="619760"/>
                  </a:lnTo>
                  <a:lnTo>
                    <a:pt x="3810" y="618490"/>
                  </a:lnTo>
                  <a:lnTo>
                    <a:pt x="3822" y="590550"/>
                  </a:lnTo>
                  <a:close/>
                </a:path>
                <a:path w="4444" h="1583690">
                  <a:moveTo>
                    <a:pt x="3822" y="537210"/>
                  </a:moveTo>
                  <a:lnTo>
                    <a:pt x="3733" y="535940"/>
                  </a:lnTo>
                  <a:lnTo>
                    <a:pt x="76" y="535940"/>
                  </a:lnTo>
                  <a:lnTo>
                    <a:pt x="76" y="537210"/>
                  </a:lnTo>
                  <a:lnTo>
                    <a:pt x="0" y="565150"/>
                  </a:lnTo>
                  <a:lnTo>
                    <a:pt x="228" y="565150"/>
                  </a:lnTo>
                  <a:lnTo>
                    <a:pt x="228" y="566420"/>
                  </a:lnTo>
                  <a:lnTo>
                    <a:pt x="3581" y="566420"/>
                  </a:lnTo>
                  <a:lnTo>
                    <a:pt x="3581" y="565150"/>
                  </a:lnTo>
                  <a:lnTo>
                    <a:pt x="3822" y="565150"/>
                  </a:lnTo>
                  <a:lnTo>
                    <a:pt x="3822" y="537210"/>
                  </a:lnTo>
                  <a:close/>
                </a:path>
                <a:path w="4444" h="1583690">
                  <a:moveTo>
                    <a:pt x="3822" y="482600"/>
                  </a:moveTo>
                  <a:lnTo>
                    <a:pt x="0" y="482600"/>
                  </a:lnTo>
                  <a:lnTo>
                    <a:pt x="0" y="511810"/>
                  </a:lnTo>
                  <a:lnTo>
                    <a:pt x="469" y="511810"/>
                  </a:lnTo>
                  <a:lnTo>
                    <a:pt x="469" y="513080"/>
                  </a:lnTo>
                  <a:lnTo>
                    <a:pt x="3352" y="513080"/>
                  </a:lnTo>
                  <a:lnTo>
                    <a:pt x="3352" y="511810"/>
                  </a:lnTo>
                  <a:lnTo>
                    <a:pt x="3822" y="511810"/>
                  </a:lnTo>
                  <a:lnTo>
                    <a:pt x="3822" y="482600"/>
                  </a:lnTo>
                  <a:close/>
                </a:path>
                <a:path w="4444" h="1583690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698" y="458470"/>
                  </a:lnTo>
                  <a:lnTo>
                    <a:pt x="698" y="459740"/>
                  </a:lnTo>
                  <a:lnTo>
                    <a:pt x="3111" y="459740"/>
                  </a:lnTo>
                  <a:lnTo>
                    <a:pt x="3111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4444" h="1583690">
                  <a:moveTo>
                    <a:pt x="3822" y="375920"/>
                  </a:moveTo>
                  <a:lnTo>
                    <a:pt x="3175" y="375920"/>
                  </a:lnTo>
                  <a:lnTo>
                    <a:pt x="3175" y="374650"/>
                  </a:lnTo>
                  <a:lnTo>
                    <a:pt x="647" y="374650"/>
                  </a:lnTo>
                  <a:lnTo>
                    <a:pt x="647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4444" h="1583690">
                  <a:moveTo>
                    <a:pt x="3822" y="322580"/>
                  </a:moveTo>
                  <a:lnTo>
                    <a:pt x="3403" y="322580"/>
                  </a:lnTo>
                  <a:lnTo>
                    <a:pt x="3403" y="321310"/>
                  </a:lnTo>
                  <a:lnTo>
                    <a:pt x="406" y="321310"/>
                  </a:lnTo>
                  <a:lnTo>
                    <a:pt x="406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4444" h="1583690">
                  <a:moveTo>
                    <a:pt x="3822" y="269240"/>
                  </a:moveTo>
                  <a:lnTo>
                    <a:pt x="3644" y="269240"/>
                  </a:lnTo>
                  <a:lnTo>
                    <a:pt x="3644" y="267970"/>
                  </a:lnTo>
                  <a:lnTo>
                    <a:pt x="177" y="267970"/>
                  </a:lnTo>
                  <a:lnTo>
                    <a:pt x="177" y="269240"/>
                  </a:lnTo>
                  <a:lnTo>
                    <a:pt x="0" y="269240"/>
                  </a:lnTo>
                  <a:lnTo>
                    <a:pt x="0" y="297180"/>
                  </a:lnTo>
                  <a:lnTo>
                    <a:pt x="127" y="297180"/>
                  </a:lnTo>
                  <a:lnTo>
                    <a:pt x="127" y="298450"/>
                  </a:lnTo>
                  <a:lnTo>
                    <a:pt x="3683" y="298450"/>
                  </a:lnTo>
                  <a:lnTo>
                    <a:pt x="3683" y="297180"/>
                  </a:lnTo>
                  <a:lnTo>
                    <a:pt x="3822" y="297180"/>
                  </a:lnTo>
                  <a:lnTo>
                    <a:pt x="3822" y="269240"/>
                  </a:lnTo>
                  <a:close/>
                </a:path>
                <a:path w="4444" h="1583690">
                  <a:moveTo>
                    <a:pt x="3822" y="214630"/>
                  </a:moveTo>
                  <a:lnTo>
                    <a:pt x="0" y="214630"/>
                  </a:lnTo>
                  <a:lnTo>
                    <a:pt x="0" y="243840"/>
                  </a:lnTo>
                  <a:lnTo>
                    <a:pt x="368" y="243840"/>
                  </a:lnTo>
                  <a:lnTo>
                    <a:pt x="368" y="245110"/>
                  </a:lnTo>
                  <a:lnTo>
                    <a:pt x="3441" y="245110"/>
                  </a:lnTo>
                  <a:lnTo>
                    <a:pt x="3441" y="243840"/>
                  </a:lnTo>
                  <a:lnTo>
                    <a:pt x="3822" y="243840"/>
                  </a:lnTo>
                  <a:lnTo>
                    <a:pt x="3822" y="214630"/>
                  </a:lnTo>
                  <a:close/>
                </a:path>
                <a:path w="4444" h="1583690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596" y="190500"/>
                  </a:lnTo>
                  <a:lnTo>
                    <a:pt x="596" y="191770"/>
                  </a:lnTo>
                  <a:lnTo>
                    <a:pt x="3213" y="191770"/>
                  </a:lnTo>
                  <a:lnTo>
                    <a:pt x="3213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4444" h="1583690">
                  <a:moveTo>
                    <a:pt x="3822" y="107950"/>
                  </a:moveTo>
                  <a:lnTo>
                    <a:pt x="3073" y="107950"/>
                  </a:lnTo>
                  <a:lnTo>
                    <a:pt x="3073" y="106680"/>
                  </a:lnTo>
                  <a:lnTo>
                    <a:pt x="749" y="106680"/>
                  </a:lnTo>
                  <a:lnTo>
                    <a:pt x="749" y="107950"/>
                  </a:lnTo>
                  <a:lnTo>
                    <a:pt x="0" y="107950"/>
                  </a:lnTo>
                  <a:lnTo>
                    <a:pt x="0" y="137160"/>
                  </a:lnTo>
                  <a:lnTo>
                    <a:pt x="838" y="137160"/>
                  </a:lnTo>
                  <a:lnTo>
                    <a:pt x="838" y="138430"/>
                  </a:lnTo>
                  <a:lnTo>
                    <a:pt x="2984" y="138430"/>
                  </a:lnTo>
                  <a:lnTo>
                    <a:pt x="2984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4444" h="1583690">
                  <a:moveTo>
                    <a:pt x="3822" y="54610"/>
                  </a:moveTo>
                  <a:lnTo>
                    <a:pt x="3302" y="54610"/>
                  </a:lnTo>
                  <a:lnTo>
                    <a:pt x="3302" y="53340"/>
                  </a:lnTo>
                  <a:lnTo>
                    <a:pt x="508" y="53340"/>
                  </a:lnTo>
                  <a:lnTo>
                    <a:pt x="508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4444" h="1583690">
                  <a:moveTo>
                    <a:pt x="3822" y="1270"/>
                  </a:moveTo>
                  <a:lnTo>
                    <a:pt x="3543" y="1270"/>
                  </a:lnTo>
                  <a:lnTo>
                    <a:pt x="3543" y="0"/>
                  </a:lnTo>
                  <a:lnTo>
                    <a:pt x="279" y="0"/>
                  </a:lnTo>
                  <a:lnTo>
                    <a:pt x="279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38" y="30480"/>
                  </a:lnTo>
                  <a:lnTo>
                    <a:pt x="3784" y="30480"/>
                  </a:lnTo>
                  <a:lnTo>
                    <a:pt x="3784" y="2921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14803056" y="3700791"/>
              <a:ext cx="4445" cy="1578610"/>
            </a:xfrm>
            <a:custGeom>
              <a:avLst/>
              <a:gdLst/>
              <a:ahLst/>
              <a:cxnLst/>
              <a:rect l="l" t="t" r="r" b="b"/>
              <a:pathLst>
                <a:path w="4444" h="1578610">
                  <a:moveTo>
                    <a:pt x="3111" y="0"/>
                  </a:moveTo>
                  <a:lnTo>
                    <a:pt x="698" y="0"/>
                  </a:lnTo>
                  <a:lnTo>
                    <a:pt x="698" y="1270"/>
                  </a:lnTo>
                  <a:lnTo>
                    <a:pt x="3111" y="1270"/>
                  </a:lnTo>
                  <a:lnTo>
                    <a:pt x="3111" y="0"/>
                  </a:lnTo>
                  <a:close/>
                </a:path>
                <a:path w="4444" h="1578610">
                  <a:moveTo>
                    <a:pt x="3543" y="1577340"/>
                  </a:moveTo>
                  <a:lnTo>
                    <a:pt x="279" y="1577340"/>
                  </a:lnTo>
                  <a:lnTo>
                    <a:pt x="279" y="1578610"/>
                  </a:lnTo>
                  <a:lnTo>
                    <a:pt x="3543" y="1578610"/>
                  </a:lnTo>
                  <a:lnTo>
                    <a:pt x="3543" y="1577340"/>
                  </a:lnTo>
                  <a:close/>
                </a:path>
                <a:path w="4444" h="1578610">
                  <a:moveTo>
                    <a:pt x="3822" y="1525270"/>
                  </a:moveTo>
                  <a:lnTo>
                    <a:pt x="3771" y="1524000"/>
                  </a:lnTo>
                  <a:lnTo>
                    <a:pt x="38" y="1524000"/>
                  </a:lnTo>
                  <a:lnTo>
                    <a:pt x="38" y="1525270"/>
                  </a:lnTo>
                  <a:lnTo>
                    <a:pt x="0" y="1553210"/>
                  </a:lnTo>
                  <a:lnTo>
                    <a:pt x="266" y="1553210"/>
                  </a:lnTo>
                  <a:lnTo>
                    <a:pt x="266" y="1554480"/>
                  </a:lnTo>
                  <a:lnTo>
                    <a:pt x="3543" y="1554480"/>
                  </a:lnTo>
                  <a:lnTo>
                    <a:pt x="3543" y="1553210"/>
                  </a:lnTo>
                  <a:lnTo>
                    <a:pt x="3822" y="1553210"/>
                  </a:lnTo>
                  <a:lnTo>
                    <a:pt x="3822" y="1525270"/>
                  </a:lnTo>
                  <a:close/>
                </a:path>
                <a:path w="4444" h="1578610">
                  <a:moveTo>
                    <a:pt x="3822" y="1470660"/>
                  </a:moveTo>
                  <a:lnTo>
                    <a:pt x="0" y="1470660"/>
                  </a:lnTo>
                  <a:lnTo>
                    <a:pt x="0" y="1499870"/>
                  </a:lnTo>
                  <a:lnTo>
                    <a:pt x="495" y="1499870"/>
                  </a:lnTo>
                  <a:lnTo>
                    <a:pt x="495" y="1501140"/>
                  </a:lnTo>
                  <a:lnTo>
                    <a:pt x="3314" y="1501140"/>
                  </a:lnTo>
                  <a:lnTo>
                    <a:pt x="3314" y="1499870"/>
                  </a:lnTo>
                  <a:lnTo>
                    <a:pt x="3822" y="1499870"/>
                  </a:lnTo>
                  <a:lnTo>
                    <a:pt x="3822" y="1470660"/>
                  </a:lnTo>
                  <a:close/>
                </a:path>
                <a:path w="4444" h="1578610">
                  <a:moveTo>
                    <a:pt x="3822" y="1417320"/>
                  </a:moveTo>
                  <a:lnTo>
                    <a:pt x="2971" y="1417320"/>
                  </a:lnTo>
                  <a:lnTo>
                    <a:pt x="2971" y="1416050"/>
                  </a:lnTo>
                  <a:lnTo>
                    <a:pt x="838" y="1416050"/>
                  </a:lnTo>
                  <a:lnTo>
                    <a:pt x="838" y="1417320"/>
                  </a:lnTo>
                  <a:lnTo>
                    <a:pt x="0" y="1417320"/>
                  </a:lnTo>
                  <a:lnTo>
                    <a:pt x="0" y="1446530"/>
                  </a:lnTo>
                  <a:lnTo>
                    <a:pt x="736" y="1446530"/>
                  </a:lnTo>
                  <a:lnTo>
                    <a:pt x="736" y="1447800"/>
                  </a:lnTo>
                  <a:lnTo>
                    <a:pt x="3086" y="1447800"/>
                  </a:lnTo>
                  <a:lnTo>
                    <a:pt x="3086" y="1446530"/>
                  </a:lnTo>
                  <a:lnTo>
                    <a:pt x="3822" y="1446530"/>
                  </a:lnTo>
                  <a:lnTo>
                    <a:pt x="3822" y="1417320"/>
                  </a:lnTo>
                  <a:close/>
                </a:path>
                <a:path w="4444" h="1578610">
                  <a:moveTo>
                    <a:pt x="3822" y="1363980"/>
                  </a:moveTo>
                  <a:lnTo>
                    <a:pt x="3200" y="1363980"/>
                  </a:lnTo>
                  <a:lnTo>
                    <a:pt x="3200" y="1362710"/>
                  </a:lnTo>
                  <a:lnTo>
                    <a:pt x="609" y="1362710"/>
                  </a:lnTo>
                  <a:lnTo>
                    <a:pt x="609" y="1363980"/>
                  </a:lnTo>
                  <a:lnTo>
                    <a:pt x="0" y="1363980"/>
                  </a:lnTo>
                  <a:lnTo>
                    <a:pt x="0" y="1393190"/>
                  </a:lnTo>
                  <a:lnTo>
                    <a:pt x="3822" y="1393190"/>
                  </a:lnTo>
                  <a:lnTo>
                    <a:pt x="3822" y="1363980"/>
                  </a:lnTo>
                  <a:close/>
                </a:path>
                <a:path w="4444" h="1578610">
                  <a:moveTo>
                    <a:pt x="3822" y="1310640"/>
                  </a:moveTo>
                  <a:lnTo>
                    <a:pt x="3441" y="1310640"/>
                  </a:lnTo>
                  <a:lnTo>
                    <a:pt x="3441" y="1309370"/>
                  </a:lnTo>
                  <a:lnTo>
                    <a:pt x="381" y="1309370"/>
                  </a:lnTo>
                  <a:lnTo>
                    <a:pt x="381" y="1310640"/>
                  </a:lnTo>
                  <a:lnTo>
                    <a:pt x="0" y="1310640"/>
                  </a:lnTo>
                  <a:lnTo>
                    <a:pt x="0" y="1339850"/>
                  </a:lnTo>
                  <a:lnTo>
                    <a:pt x="3822" y="1339850"/>
                  </a:lnTo>
                  <a:lnTo>
                    <a:pt x="3822" y="1310640"/>
                  </a:lnTo>
                  <a:close/>
                </a:path>
                <a:path w="4444" h="1578610">
                  <a:moveTo>
                    <a:pt x="3822" y="1257300"/>
                  </a:moveTo>
                  <a:lnTo>
                    <a:pt x="3670" y="1257300"/>
                  </a:lnTo>
                  <a:lnTo>
                    <a:pt x="3670" y="1256030"/>
                  </a:lnTo>
                  <a:lnTo>
                    <a:pt x="139" y="1256030"/>
                  </a:lnTo>
                  <a:lnTo>
                    <a:pt x="139" y="1257300"/>
                  </a:lnTo>
                  <a:lnTo>
                    <a:pt x="0" y="1257300"/>
                  </a:lnTo>
                  <a:lnTo>
                    <a:pt x="0" y="1285240"/>
                  </a:lnTo>
                  <a:lnTo>
                    <a:pt x="165" y="1285240"/>
                  </a:lnTo>
                  <a:lnTo>
                    <a:pt x="165" y="1286510"/>
                  </a:lnTo>
                  <a:lnTo>
                    <a:pt x="3644" y="1286510"/>
                  </a:lnTo>
                  <a:lnTo>
                    <a:pt x="3644" y="1285240"/>
                  </a:lnTo>
                  <a:lnTo>
                    <a:pt x="3822" y="1285240"/>
                  </a:lnTo>
                  <a:lnTo>
                    <a:pt x="3822" y="1257300"/>
                  </a:lnTo>
                  <a:close/>
                </a:path>
                <a:path w="4444" h="1578610">
                  <a:moveTo>
                    <a:pt x="3822" y="1202690"/>
                  </a:moveTo>
                  <a:lnTo>
                    <a:pt x="0" y="1202690"/>
                  </a:lnTo>
                  <a:lnTo>
                    <a:pt x="0" y="1231900"/>
                  </a:lnTo>
                  <a:lnTo>
                    <a:pt x="393" y="1231900"/>
                  </a:lnTo>
                  <a:lnTo>
                    <a:pt x="393" y="1233170"/>
                  </a:lnTo>
                  <a:lnTo>
                    <a:pt x="3416" y="1233170"/>
                  </a:lnTo>
                  <a:lnTo>
                    <a:pt x="3416" y="1231900"/>
                  </a:lnTo>
                  <a:lnTo>
                    <a:pt x="3822" y="1231900"/>
                  </a:lnTo>
                  <a:lnTo>
                    <a:pt x="3822" y="1202690"/>
                  </a:lnTo>
                  <a:close/>
                </a:path>
                <a:path w="4444" h="1578610">
                  <a:moveTo>
                    <a:pt x="3822" y="1149350"/>
                  </a:moveTo>
                  <a:lnTo>
                    <a:pt x="0" y="1149350"/>
                  </a:lnTo>
                  <a:lnTo>
                    <a:pt x="0" y="1178560"/>
                  </a:lnTo>
                  <a:lnTo>
                    <a:pt x="635" y="1178560"/>
                  </a:lnTo>
                  <a:lnTo>
                    <a:pt x="635" y="1179830"/>
                  </a:lnTo>
                  <a:lnTo>
                    <a:pt x="3175" y="1179830"/>
                  </a:lnTo>
                  <a:lnTo>
                    <a:pt x="3175" y="1178560"/>
                  </a:lnTo>
                  <a:lnTo>
                    <a:pt x="3822" y="1178560"/>
                  </a:lnTo>
                  <a:lnTo>
                    <a:pt x="3822" y="1149350"/>
                  </a:lnTo>
                  <a:close/>
                </a:path>
                <a:path w="4444" h="1578610">
                  <a:moveTo>
                    <a:pt x="3822" y="1096010"/>
                  </a:moveTo>
                  <a:lnTo>
                    <a:pt x="3098" y="1096010"/>
                  </a:lnTo>
                  <a:lnTo>
                    <a:pt x="3098" y="1094740"/>
                  </a:lnTo>
                  <a:lnTo>
                    <a:pt x="711" y="1094740"/>
                  </a:lnTo>
                  <a:lnTo>
                    <a:pt x="711" y="1096010"/>
                  </a:lnTo>
                  <a:lnTo>
                    <a:pt x="0" y="1096010"/>
                  </a:lnTo>
                  <a:lnTo>
                    <a:pt x="0" y="1125220"/>
                  </a:lnTo>
                  <a:lnTo>
                    <a:pt x="3822" y="1125220"/>
                  </a:lnTo>
                  <a:lnTo>
                    <a:pt x="3822" y="1096010"/>
                  </a:lnTo>
                  <a:close/>
                </a:path>
                <a:path w="4444" h="1578610">
                  <a:moveTo>
                    <a:pt x="3822" y="1042670"/>
                  </a:moveTo>
                  <a:lnTo>
                    <a:pt x="3340" y="1042670"/>
                  </a:lnTo>
                  <a:lnTo>
                    <a:pt x="3340" y="1041400"/>
                  </a:lnTo>
                  <a:lnTo>
                    <a:pt x="469" y="1041400"/>
                  </a:lnTo>
                  <a:lnTo>
                    <a:pt x="469" y="1042670"/>
                  </a:lnTo>
                  <a:lnTo>
                    <a:pt x="0" y="1042670"/>
                  </a:lnTo>
                  <a:lnTo>
                    <a:pt x="0" y="1071880"/>
                  </a:lnTo>
                  <a:lnTo>
                    <a:pt x="3822" y="1071880"/>
                  </a:lnTo>
                  <a:lnTo>
                    <a:pt x="3822" y="1042670"/>
                  </a:lnTo>
                  <a:close/>
                </a:path>
                <a:path w="4444" h="1578610">
                  <a:moveTo>
                    <a:pt x="3822" y="989330"/>
                  </a:moveTo>
                  <a:lnTo>
                    <a:pt x="3568" y="989330"/>
                  </a:lnTo>
                  <a:lnTo>
                    <a:pt x="3568" y="988060"/>
                  </a:lnTo>
                  <a:lnTo>
                    <a:pt x="241" y="988060"/>
                  </a:lnTo>
                  <a:lnTo>
                    <a:pt x="241" y="989330"/>
                  </a:lnTo>
                  <a:lnTo>
                    <a:pt x="0" y="989330"/>
                  </a:lnTo>
                  <a:lnTo>
                    <a:pt x="0" y="1017270"/>
                  </a:lnTo>
                  <a:lnTo>
                    <a:pt x="63" y="1018540"/>
                  </a:lnTo>
                  <a:lnTo>
                    <a:pt x="3746" y="1018540"/>
                  </a:lnTo>
                  <a:lnTo>
                    <a:pt x="3746" y="1017270"/>
                  </a:lnTo>
                  <a:lnTo>
                    <a:pt x="3822" y="989330"/>
                  </a:lnTo>
                  <a:close/>
                </a:path>
                <a:path w="4444" h="1578610">
                  <a:moveTo>
                    <a:pt x="3822" y="935990"/>
                  </a:moveTo>
                  <a:lnTo>
                    <a:pt x="3810" y="934720"/>
                  </a:lnTo>
                  <a:lnTo>
                    <a:pt x="12" y="934720"/>
                  </a:lnTo>
                  <a:lnTo>
                    <a:pt x="12" y="935990"/>
                  </a:lnTo>
                  <a:lnTo>
                    <a:pt x="0" y="963930"/>
                  </a:lnTo>
                  <a:lnTo>
                    <a:pt x="304" y="963930"/>
                  </a:lnTo>
                  <a:lnTo>
                    <a:pt x="304" y="965200"/>
                  </a:lnTo>
                  <a:lnTo>
                    <a:pt x="3517" y="965200"/>
                  </a:lnTo>
                  <a:lnTo>
                    <a:pt x="3517" y="963930"/>
                  </a:lnTo>
                  <a:lnTo>
                    <a:pt x="3822" y="963930"/>
                  </a:lnTo>
                  <a:lnTo>
                    <a:pt x="3822" y="935990"/>
                  </a:lnTo>
                  <a:close/>
                </a:path>
                <a:path w="4444" h="1578610">
                  <a:moveTo>
                    <a:pt x="3822" y="881380"/>
                  </a:moveTo>
                  <a:lnTo>
                    <a:pt x="0" y="881380"/>
                  </a:lnTo>
                  <a:lnTo>
                    <a:pt x="0" y="910590"/>
                  </a:lnTo>
                  <a:lnTo>
                    <a:pt x="533" y="910590"/>
                  </a:lnTo>
                  <a:lnTo>
                    <a:pt x="533" y="911860"/>
                  </a:lnTo>
                  <a:lnTo>
                    <a:pt x="3276" y="911860"/>
                  </a:lnTo>
                  <a:lnTo>
                    <a:pt x="3276" y="910590"/>
                  </a:lnTo>
                  <a:lnTo>
                    <a:pt x="3822" y="910590"/>
                  </a:lnTo>
                  <a:lnTo>
                    <a:pt x="3822" y="881380"/>
                  </a:lnTo>
                  <a:close/>
                </a:path>
                <a:path w="4444" h="1578610">
                  <a:moveTo>
                    <a:pt x="3822" y="828040"/>
                  </a:moveTo>
                  <a:lnTo>
                    <a:pt x="3009" y="828040"/>
                  </a:lnTo>
                  <a:lnTo>
                    <a:pt x="3009" y="826770"/>
                  </a:lnTo>
                  <a:lnTo>
                    <a:pt x="812" y="826770"/>
                  </a:lnTo>
                  <a:lnTo>
                    <a:pt x="812" y="828040"/>
                  </a:lnTo>
                  <a:lnTo>
                    <a:pt x="0" y="828040"/>
                  </a:lnTo>
                  <a:lnTo>
                    <a:pt x="0" y="857250"/>
                  </a:lnTo>
                  <a:lnTo>
                    <a:pt x="762" y="857250"/>
                  </a:lnTo>
                  <a:lnTo>
                    <a:pt x="762" y="858520"/>
                  </a:lnTo>
                  <a:lnTo>
                    <a:pt x="3048" y="858520"/>
                  </a:lnTo>
                  <a:lnTo>
                    <a:pt x="3048" y="857250"/>
                  </a:lnTo>
                  <a:lnTo>
                    <a:pt x="3822" y="857250"/>
                  </a:lnTo>
                  <a:lnTo>
                    <a:pt x="3822" y="828040"/>
                  </a:lnTo>
                  <a:close/>
                </a:path>
                <a:path w="4444" h="1578610">
                  <a:moveTo>
                    <a:pt x="3822" y="774700"/>
                  </a:moveTo>
                  <a:lnTo>
                    <a:pt x="3238" y="774700"/>
                  </a:lnTo>
                  <a:lnTo>
                    <a:pt x="3238" y="773430"/>
                  </a:lnTo>
                  <a:lnTo>
                    <a:pt x="571" y="773430"/>
                  </a:lnTo>
                  <a:lnTo>
                    <a:pt x="571" y="774700"/>
                  </a:lnTo>
                  <a:lnTo>
                    <a:pt x="0" y="774700"/>
                  </a:lnTo>
                  <a:lnTo>
                    <a:pt x="0" y="803910"/>
                  </a:lnTo>
                  <a:lnTo>
                    <a:pt x="3822" y="803910"/>
                  </a:lnTo>
                  <a:lnTo>
                    <a:pt x="3822" y="774700"/>
                  </a:lnTo>
                  <a:close/>
                </a:path>
                <a:path w="4444" h="1578610">
                  <a:moveTo>
                    <a:pt x="3822" y="721360"/>
                  </a:moveTo>
                  <a:lnTo>
                    <a:pt x="3467" y="721360"/>
                  </a:lnTo>
                  <a:lnTo>
                    <a:pt x="3467" y="720090"/>
                  </a:lnTo>
                  <a:lnTo>
                    <a:pt x="342" y="720090"/>
                  </a:lnTo>
                  <a:lnTo>
                    <a:pt x="342" y="721360"/>
                  </a:lnTo>
                  <a:lnTo>
                    <a:pt x="0" y="721360"/>
                  </a:lnTo>
                  <a:lnTo>
                    <a:pt x="0" y="750570"/>
                  </a:lnTo>
                  <a:lnTo>
                    <a:pt x="3822" y="750570"/>
                  </a:lnTo>
                  <a:lnTo>
                    <a:pt x="3822" y="721360"/>
                  </a:lnTo>
                  <a:close/>
                </a:path>
                <a:path w="4444" h="1578610">
                  <a:moveTo>
                    <a:pt x="3822" y="668020"/>
                  </a:moveTo>
                  <a:lnTo>
                    <a:pt x="3708" y="666750"/>
                  </a:lnTo>
                  <a:lnTo>
                    <a:pt x="114" y="666750"/>
                  </a:lnTo>
                  <a:lnTo>
                    <a:pt x="114" y="668020"/>
                  </a:lnTo>
                  <a:lnTo>
                    <a:pt x="0" y="695960"/>
                  </a:lnTo>
                  <a:lnTo>
                    <a:pt x="203" y="695960"/>
                  </a:lnTo>
                  <a:lnTo>
                    <a:pt x="203" y="697230"/>
                  </a:lnTo>
                  <a:lnTo>
                    <a:pt x="3619" y="697230"/>
                  </a:lnTo>
                  <a:lnTo>
                    <a:pt x="3619" y="695960"/>
                  </a:lnTo>
                  <a:lnTo>
                    <a:pt x="3822" y="695960"/>
                  </a:lnTo>
                  <a:lnTo>
                    <a:pt x="3822" y="668020"/>
                  </a:lnTo>
                  <a:close/>
                </a:path>
                <a:path w="4444" h="1578610">
                  <a:moveTo>
                    <a:pt x="3822" y="613410"/>
                  </a:moveTo>
                  <a:lnTo>
                    <a:pt x="0" y="613410"/>
                  </a:lnTo>
                  <a:lnTo>
                    <a:pt x="0" y="642620"/>
                  </a:lnTo>
                  <a:lnTo>
                    <a:pt x="431" y="642620"/>
                  </a:lnTo>
                  <a:lnTo>
                    <a:pt x="431" y="643890"/>
                  </a:lnTo>
                  <a:lnTo>
                    <a:pt x="3378" y="643890"/>
                  </a:lnTo>
                  <a:lnTo>
                    <a:pt x="3378" y="642620"/>
                  </a:lnTo>
                  <a:lnTo>
                    <a:pt x="3822" y="642620"/>
                  </a:lnTo>
                  <a:lnTo>
                    <a:pt x="3822" y="613410"/>
                  </a:lnTo>
                  <a:close/>
                </a:path>
                <a:path w="4444" h="1578610">
                  <a:moveTo>
                    <a:pt x="3822" y="560070"/>
                  </a:moveTo>
                  <a:lnTo>
                    <a:pt x="0" y="560070"/>
                  </a:lnTo>
                  <a:lnTo>
                    <a:pt x="0" y="589280"/>
                  </a:lnTo>
                  <a:lnTo>
                    <a:pt x="673" y="589280"/>
                  </a:lnTo>
                  <a:lnTo>
                    <a:pt x="673" y="590550"/>
                  </a:lnTo>
                  <a:lnTo>
                    <a:pt x="3149" y="590550"/>
                  </a:lnTo>
                  <a:lnTo>
                    <a:pt x="3149" y="589280"/>
                  </a:lnTo>
                  <a:lnTo>
                    <a:pt x="3822" y="589280"/>
                  </a:lnTo>
                  <a:lnTo>
                    <a:pt x="3822" y="560070"/>
                  </a:lnTo>
                  <a:close/>
                </a:path>
                <a:path w="4444" h="1578610">
                  <a:moveTo>
                    <a:pt x="3822" y="506730"/>
                  </a:moveTo>
                  <a:lnTo>
                    <a:pt x="3136" y="506730"/>
                  </a:lnTo>
                  <a:lnTo>
                    <a:pt x="3136" y="505460"/>
                  </a:lnTo>
                  <a:lnTo>
                    <a:pt x="673" y="505460"/>
                  </a:lnTo>
                  <a:lnTo>
                    <a:pt x="673" y="506730"/>
                  </a:lnTo>
                  <a:lnTo>
                    <a:pt x="0" y="506730"/>
                  </a:lnTo>
                  <a:lnTo>
                    <a:pt x="0" y="535940"/>
                  </a:lnTo>
                  <a:lnTo>
                    <a:pt x="3822" y="535940"/>
                  </a:lnTo>
                  <a:lnTo>
                    <a:pt x="3822" y="506730"/>
                  </a:lnTo>
                  <a:close/>
                </a:path>
                <a:path w="4444" h="1578610">
                  <a:moveTo>
                    <a:pt x="3822" y="453390"/>
                  </a:moveTo>
                  <a:lnTo>
                    <a:pt x="3365" y="453390"/>
                  </a:lnTo>
                  <a:lnTo>
                    <a:pt x="3365" y="452120"/>
                  </a:lnTo>
                  <a:lnTo>
                    <a:pt x="444" y="452120"/>
                  </a:lnTo>
                  <a:lnTo>
                    <a:pt x="444" y="453390"/>
                  </a:lnTo>
                  <a:lnTo>
                    <a:pt x="0" y="453390"/>
                  </a:lnTo>
                  <a:lnTo>
                    <a:pt x="0" y="482600"/>
                  </a:lnTo>
                  <a:lnTo>
                    <a:pt x="3822" y="482600"/>
                  </a:lnTo>
                  <a:lnTo>
                    <a:pt x="3822" y="453390"/>
                  </a:lnTo>
                  <a:close/>
                </a:path>
                <a:path w="4444" h="1578610">
                  <a:moveTo>
                    <a:pt x="3822" y="400050"/>
                  </a:moveTo>
                  <a:lnTo>
                    <a:pt x="3606" y="400050"/>
                  </a:lnTo>
                  <a:lnTo>
                    <a:pt x="3606" y="398780"/>
                  </a:lnTo>
                  <a:lnTo>
                    <a:pt x="203" y="398780"/>
                  </a:lnTo>
                  <a:lnTo>
                    <a:pt x="203" y="400050"/>
                  </a:lnTo>
                  <a:lnTo>
                    <a:pt x="0" y="400050"/>
                  </a:lnTo>
                  <a:lnTo>
                    <a:pt x="0" y="427990"/>
                  </a:lnTo>
                  <a:lnTo>
                    <a:pt x="101" y="429260"/>
                  </a:lnTo>
                  <a:lnTo>
                    <a:pt x="3708" y="429260"/>
                  </a:lnTo>
                  <a:lnTo>
                    <a:pt x="3708" y="427990"/>
                  </a:lnTo>
                  <a:lnTo>
                    <a:pt x="3822" y="400050"/>
                  </a:lnTo>
                  <a:close/>
                </a:path>
                <a:path w="4444" h="1578610">
                  <a:moveTo>
                    <a:pt x="3822" y="345440"/>
                  </a:moveTo>
                  <a:lnTo>
                    <a:pt x="0" y="345440"/>
                  </a:lnTo>
                  <a:lnTo>
                    <a:pt x="0" y="374650"/>
                  </a:lnTo>
                  <a:lnTo>
                    <a:pt x="330" y="374650"/>
                  </a:lnTo>
                  <a:lnTo>
                    <a:pt x="330" y="375920"/>
                  </a:lnTo>
                  <a:lnTo>
                    <a:pt x="3479" y="375920"/>
                  </a:lnTo>
                  <a:lnTo>
                    <a:pt x="3479" y="374650"/>
                  </a:lnTo>
                  <a:lnTo>
                    <a:pt x="3822" y="374650"/>
                  </a:lnTo>
                  <a:lnTo>
                    <a:pt x="3822" y="345440"/>
                  </a:lnTo>
                  <a:close/>
                </a:path>
                <a:path w="4444" h="1578610">
                  <a:moveTo>
                    <a:pt x="3822" y="292100"/>
                  </a:moveTo>
                  <a:lnTo>
                    <a:pt x="0" y="292100"/>
                  </a:lnTo>
                  <a:lnTo>
                    <a:pt x="0" y="321310"/>
                  </a:lnTo>
                  <a:lnTo>
                    <a:pt x="571" y="321310"/>
                  </a:lnTo>
                  <a:lnTo>
                    <a:pt x="571" y="322580"/>
                  </a:lnTo>
                  <a:lnTo>
                    <a:pt x="3251" y="322580"/>
                  </a:lnTo>
                  <a:lnTo>
                    <a:pt x="3251" y="321310"/>
                  </a:lnTo>
                  <a:lnTo>
                    <a:pt x="3822" y="321310"/>
                  </a:lnTo>
                  <a:lnTo>
                    <a:pt x="3822" y="292100"/>
                  </a:lnTo>
                  <a:close/>
                </a:path>
                <a:path w="4444" h="1578610">
                  <a:moveTo>
                    <a:pt x="3822" y="238760"/>
                  </a:moveTo>
                  <a:lnTo>
                    <a:pt x="3035" y="238760"/>
                  </a:lnTo>
                  <a:lnTo>
                    <a:pt x="3035" y="237490"/>
                  </a:lnTo>
                  <a:lnTo>
                    <a:pt x="774" y="237490"/>
                  </a:lnTo>
                  <a:lnTo>
                    <a:pt x="774" y="238760"/>
                  </a:lnTo>
                  <a:lnTo>
                    <a:pt x="0" y="238760"/>
                  </a:lnTo>
                  <a:lnTo>
                    <a:pt x="0" y="267970"/>
                  </a:lnTo>
                  <a:lnTo>
                    <a:pt x="800" y="267970"/>
                  </a:lnTo>
                  <a:lnTo>
                    <a:pt x="800" y="269240"/>
                  </a:lnTo>
                  <a:lnTo>
                    <a:pt x="3009" y="269240"/>
                  </a:lnTo>
                  <a:lnTo>
                    <a:pt x="3009" y="267970"/>
                  </a:lnTo>
                  <a:lnTo>
                    <a:pt x="3822" y="267970"/>
                  </a:lnTo>
                  <a:lnTo>
                    <a:pt x="3822" y="238760"/>
                  </a:lnTo>
                  <a:close/>
                </a:path>
                <a:path w="4444" h="1578610">
                  <a:moveTo>
                    <a:pt x="3822" y="185420"/>
                  </a:moveTo>
                  <a:lnTo>
                    <a:pt x="3276" y="185420"/>
                  </a:lnTo>
                  <a:lnTo>
                    <a:pt x="3276" y="184150"/>
                  </a:lnTo>
                  <a:lnTo>
                    <a:pt x="546" y="184150"/>
                  </a:lnTo>
                  <a:lnTo>
                    <a:pt x="546" y="185420"/>
                  </a:lnTo>
                  <a:lnTo>
                    <a:pt x="0" y="185420"/>
                  </a:lnTo>
                  <a:lnTo>
                    <a:pt x="0" y="214630"/>
                  </a:lnTo>
                  <a:lnTo>
                    <a:pt x="3822" y="214630"/>
                  </a:lnTo>
                  <a:lnTo>
                    <a:pt x="3822" y="185420"/>
                  </a:lnTo>
                  <a:close/>
                </a:path>
                <a:path w="4444" h="1578610">
                  <a:moveTo>
                    <a:pt x="3822" y="132080"/>
                  </a:moveTo>
                  <a:lnTo>
                    <a:pt x="3505" y="132080"/>
                  </a:lnTo>
                  <a:lnTo>
                    <a:pt x="3505" y="130810"/>
                  </a:lnTo>
                  <a:lnTo>
                    <a:pt x="304" y="130810"/>
                  </a:lnTo>
                  <a:lnTo>
                    <a:pt x="304" y="132080"/>
                  </a:lnTo>
                  <a:lnTo>
                    <a:pt x="0" y="132080"/>
                  </a:lnTo>
                  <a:lnTo>
                    <a:pt x="0" y="160020"/>
                  </a:lnTo>
                  <a:lnTo>
                    <a:pt x="0" y="161290"/>
                  </a:lnTo>
                  <a:lnTo>
                    <a:pt x="3810" y="161290"/>
                  </a:lnTo>
                  <a:lnTo>
                    <a:pt x="3810" y="160020"/>
                  </a:lnTo>
                  <a:lnTo>
                    <a:pt x="3822" y="132080"/>
                  </a:lnTo>
                  <a:close/>
                </a:path>
                <a:path w="4444" h="1578610">
                  <a:moveTo>
                    <a:pt x="3822" y="78740"/>
                  </a:moveTo>
                  <a:lnTo>
                    <a:pt x="3733" y="77470"/>
                  </a:lnTo>
                  <a:lnTo>
                    <a:pt x="76" y="77470"/>
                  </a:lnTo>
                  <a:lnTo>
                    <a:pt x="76" y="78740"/>
                  </a:lnTo>
                  <a:lnTo>
                    <a:pt x="0" y="106680"/>
                  </a:lnTo>
                  <a:lnTo>
                    <a:pt x="228" y="106680"/>
                  </a:lnTo>
                  <a:lnTo>
                    <a:pt x="228" y="107950"/>
                  </a:lnTo>
                  <a:lnTo>
                    <a:pt x="3581" y="107950"/>
                  </a:lnTo>
                  <a:lnTo>
                    <a:pt x="3581" y="106680"/>
                  </a:lnTo>
                  <a:lnTo>
                    <a:pt x="3822" y="106680"/>
                  </a:lnTo>
                  <a:lnTo>
                    <a:pt x="3822" y="78740"/>
                  </a:lnTo>
                  <a:close/>
                </a:path>
                <a:path w="4444" h="1578610">
                  <a:moveTo>
                    <a:pt x="3822" y="24130"/>
                  </a:moveTo>
                  <a:lnTo>
                    <a:pt x="0" y="24130"/>
                  </a:lnTo>
                  <a:lnTo>
                    <a:pt x="0" y="53340"/>
                  </a:lnTo>
                  <a:lnTo>
                    <a:pt x="469" y="53340"/>
                  </a:lnTo>
                  <a:lnTo>
                    <a:pt x="469" y="54610"/>
                  </a:lnTo>
                  <a:lnTo>
                    <a:pt x="3340" y="54610"/>
                  </a:lnTo>
                  <a:lnTo>
                    <a:pt x="3340" y="53340"/>
                  </a:lnTo>
                  <a:lnTo>
                    <a:pt x="3822" y="53340"/>
                  </a:lnTo>
                  <a:lnTo>
                    <a:pt x="3822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14095882" y="3523639"/>
              <a:ext cx="711200" cy="178435"/>
            </a:xfrm>
            <a:custGeom>
              <a:avLst/>
              <a:gdLst/>
              <a:ahLst/>
              <a:cxnLst/>
              <a:rect l="l" t="t" r="r" b="b"/>
              <a:pathLst>
                <a:path w="711200" h="178435">
                  <a:moveTo>
                    <a:pt x="30505" y="622"/>
                  </a:moveTo>
                  <a:lnTo>
                    <a:pt x="28600" y="622"/>
                  </a:lnTo>
                  <a:lnTo>
                    <a:pt x="28600" y="0"/>
                  </a:lnTo>
                  <a:lnTo>
                    <a:pt x="1917" y="0"/>
                  </a:lnTo>
                  <a:lnTo>
                    <a:pt x="1917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79" y="4432"/>
                  </a:lnTo>
                  <a:lnTo>
                    <a:pt x="29679" y="3162"/>
                  </a:lnTo>
                  <a:lnTo>
                    <a:pt x="30505" y="3162"/>
                  </a:lnTo>
                  <a:lnTo>
                    <a:pt x="30505" y="622"/>
                  </a:lnTo>
                  <a:close/>
                </a:path>
                <a:path w="711200" h="178435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711200" h="17843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61" y="0"/>
                  </a:lnTo>
                  <a:lnTo>
                    <a:pt x="108661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61" y="4432"/>
                  </a:lnTo>
                  <a:lnTo>
                    <a:pt x="108661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23" y="4432"/>
                  </a:lnTo>
                  <a:lnTo>
                    <a:pt x="136423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11200" h="178435">
                  <a:moveTo>
                    <a:pt x="190627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21" y="622"/>
                  </a:lnTo>
                  <a:lnTo>
                    <a:pt x="160121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27" y="3162"/>
                  </a:lnTo>
                  <a:lnTo>
                    <a:pt x="190627" y="622"/>
                  </a:lnTo>
                  <a:close/>
                </a:path>
                <a:path w="711200" h="178435">
                  <a:moveTo>
                    <a:pt x="243992" y="622"/>
                  </a:moveTo>
                  <a:lnTo>
                    <a:pt x="242087" y="622"/>
                  </a:lnTo>
                  <a:lnTo>
                    <a:pt x="242087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25" y="3162"/>
                  </a:lnTo>
                  <a:lnTo>
                    <a:pt x="214325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87" y="3810"/>
                  </a:lnTo>
                  <a:lnTo>
                    <a:pt x="242087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11200" h="178435">
                  <a:moveTo>
                    <a:pt x="297370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65" y="622"/>
                  </a:lnTo>
                  <a:lnTo>
                    <a:pt x="266865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70" y="3162"/>
                  </a:lnTo>
                  <a:lnTo>
                    <a:pt x="297370" y="622"/>
                  </a:lnTo>
                  <a:close/>
                </a:path>
                <a:path w="711200" h="178435">
                  <a:moveTo>
                    <a:pt x="350735" y="622"/>
                  </a:moveTo>
                  <a:lnTo>
                    <a:pt x="348830" y="622"/>
                  </a:lnTo>
                  <a:lnTo>
                    <a:pt x="348830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68" y="3162"/>
                  </a:lnTo>
                  <a:lnTo>
                    <a:pt x="321068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30" y="3810"/>
                  </a:lnTo>
                  <a:lnTo>
                    <a:pt x="348830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11200" h="178435">
                  <a:moveTo>
                    <a:pt x="404101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11200" h="178435">
                  <a:moveTo>
                    <a:pt x="457479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11200" h="17843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11200" h="178435">
                  <a:moveTo>
                    <a:pt x="564222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11200" h="17843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9000" y="0"/>
                  </a:lnTo>
                  <a:lnTo>
                    <a:pt x="589000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9000" y="4432"/>
                  </a:lnTo>
                  <a:lnTo>
                    <a:pt x="589000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62" y="4432"/>
                  </a:lnTo>
                  <a:lnTo>
                    <a:pt x="616762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11200" h="178435">
                  <a:moveTo>
                    <a:pt x="670966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61" y="622"/>
                  </a:lnTo>
                  <a:lnTo>
                    <a:pt x="640461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66" y="3162"/>
                  </a:lnTo>
                  <a:lnTo>
                    <a:pt x="670966" y="622"/>
                  </a:lnTo>
                  <a:close/>
                </a:path>
                <a:path w="711200" h="178435">
                  <a:moveTo>
                    <a:pt x="710996" y="147942"/>
                  </a:moveTo>
                  <a:lnTo>
                    <a:pt x="707174" y="147942"/>
                  </a:lnTo>
                  <a:lnTo>
                    <a:pt x="707174" y="177152"/>
                  </a:lnTo>
                  <a:lnTo>
                    <a:pt x="707872" y="177152"/>
                  </a:lnTo>
                  <a:lnTo>
                    <a:pt x="707872" y="178422"/>
                  </a:lnTo>
                  <a:lnTo>
                    <a:pt x="710285" y="178422"/>
                  </a:lnTo>
                  <a:lnTo>
                    <a:pt x="710285" y="177152"/>
                  </a:lnTo>
                  <a:lnTo>
                    <a:pt x="710996" y="177152"/>
                  </a:lnTo>
                  <a:lnTo>
                    <a:pt x="710996" y="147942"/>
                  </a:lnTo>
                  <a:close/>
                </a:path>
                <a:path w="711200" h="178435">
                  <a:moveTo>
                    <a:pt x="710996" y="94602"/>
                  </a:moveTo>
                  <a:lnTo>
                    <a:pt x="710349" y="94602"/>
                  </a:lnTo>
                  <a:lnTo>
                    <a:pt x="710349" y="93332"/>
                  </a:lnTo>
                  <a:lnTo>
                    <a:pt x="707809" y="93332"/>
                  </a:lnTo>
                  <a:lnTo>
                    <a:pt x="707809" y="94602"/>
                  </a:lnTo>
                  <a:lnTo>
                    <a:pt x="707174" y="94602"/>
                  </a:lnTo>
                  <a:lnTo>
                    <a:pt x="707174" y="123812"/>
                  </a:lnTo>
                  <a:lnTo>
                    <a:pt x="710996" y="123812"/>
                  </a:lnTo>
                  <a:lnTo>
                    <a:pt x="710996" y="94602"/>
                  </a:lnTo>
                  <a:close/>
                </a:path>
                <a:path w="711200" h="178435">
                  <a:moveTo>
                    <a:pt x="710996" y="41262"/>
                  </a:moveTo>
                  <a:lnTo>
                    <a:pt x="710577" y="41262"/>
                  </a:lnTo>
                  <a:lnTo>
                    <a:pt x="710577" y="39992"/>
                  </a:lnTo>
                  <a:lnTo>
                    <a:pt x="707580" y="39992"/>
                  </a:lnTo>
                  <a:lnTo>
                    <a:pt x="707580" y="41262"/>
                  </a:lnTo>
                  <a:lnTo>
                    <a:pt x="707174" y="41262"/>
                  </a:lnTo>
                  <a:lnTo>
                    <a:pt x="707174" y="70472"/>
                  </a:lnTo>
                  <a:lnTo>
                    <a:pt x="710996" y="70472"/>
                  </a:lnTo>
                  <a:lnTo>
                    <a:pt x="710996" y="41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3348691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30505" y="622"/>
                  </a:moveTo>
                  <a:lnTo>
                    <a:pt x="28600" y="622"/>
                  </a:lnTo>
                  <a:lnTo>
                    <a:pt x="28600" y="0"/>
                  </a:lnTo>
                  <a:lnTo>
                    <a:pt x="1905" y="0"/>
                  </a:lnTo>
                  <a:lnTo>
                    <a:pt x="1905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25" y="3162"/>
                  </a:lnTo>
                  <a:lnTo>
                    <a:pt x="825" y="4432"/>
                  </a:lnTo>
                  <a:lnTo>
                    <a:pt x="1905" y="4432"/>
                  </a:lnTo>
                  <a:lnTo>
                    <a:pt x="1905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67" y="4432"/>
                  </a:lnTo>
                  <a:lnTo>
                    <a:pt x="29667" y="3162"/>
                  </a:lnTo>
                  <a:lnTo>
                    <a:pt x="30505" y="3162"/>
                  </a:lnTo>
                  <a:lnTo>
                    <a:pt x="30505" y="622"/>
                  </a:lnTo>
                  <a:close/>
                </a:path>
                <a:path w="777875" h="4445">
                  <a:moveTo>
                    <a:pt x="83870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65" y="622"/>
                  </a:lnTo>
                  <a:lnTo>
                    <a:pt x="53365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70" y="3162"/>
                  </a:lnTo>
                  <a:lnTo>
                    <a:pt x="83870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31" y="622"/>
                  </a:lnTo>
                  <a:lnTo>
                    <a:pt x="135331" y="0"/>
                  </a:lnTo>
                  <a:lnTo>
                    <a:pt x="108648" y="0"/>
                  </a:lnTo>
                  <a:lnTo>
                    <a:pt x="108648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69" y="3162"/>
                  </a:lnTo>
                  <a:lnTo>
                    <a:pt x="107569" y="4432"/>
                  </a:lnTo>
                  <a:lnTo>
                    <a:pt x="108648" y="4432"/>
                  </a:lnTo>
                  <a:lnTo>
                    <a:pt x="108648" y="3810"/>
                  </a:lnTo>
                  <a:lnTo>
                    <a:pt x="135331" y="3810"/>
                  </a:lnTo>
                  <a:lnTo>
                    <a:pt x="135331" y="4432"/>
                  </a:lnTo>
                  <a:lnTo>
                    <a:pt x="136410" y="4432"/>
                  </a:lnTo>
                  <a:lnTo>
                    <a:pt x="136410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14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08" y="622"/>
                  </a:lnTo>
                  <a:lnTo>
                    <a:pt x="160108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14" y="3162"/>
                  </a:lnTo>
                  <a:lnTo>
                    <a:pt x="190614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74" y="622"/>
                  </a:lnTo>
                  <a:lnTo>
                    <a:pt x="242074" y="0"/>
                  </a:lnTo>
                  <a:lnTo>
                    <a:pt x="215392" y="0"/>
                  </a:lnTo>
                  <a:lnTo>
                    <a:pt x="215392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12" y="3162"/>
                  </a:lnTo>
                  <a:lnTo>
                    <a:pt x="214312" y="4432"/>
                  </a:lnTo>
                  <a:lnTo>
                    <a:pt x="215392" y="4432"/>
                  </a:lnTo>
                  <a:lnTo>
                    <a:pt x="215392" y="3810"/>
                  </a:lnTo>
                  <a:lnTo>
                    <a:pt x="242074" y="3810"/>
                  </a:lnTo>
                  <a:lnTo>
                    <a:pt x="242074" y="4432"/>
                  </a:lnTo>
                  <a:lnTo>
                    <a:pt x="243154" y="4432"/>
                  </a:lnTo>
                  <a:lnTo>
                    <a:pt x="243154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57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52" y="622"/>
                  </a:lnTo>
                  <a:lnTo>
                    <a:pt x="266852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57" y="3162"/>
                  </a:lnTo>
                  <a:lnTo>
                    <a:pt x="297357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18" y="622"/>
                  </a:lnTo>
                  <a:lnTo>
                    <a:pt x="348818" y="0"/>
                  </a:lnTo>
                  <a:lnTo>
                    <a:pt x="322135" y="0"/>
                  </a:lnTo>
                  <a:lnTo>
                    <a:pt x="322135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56" y="3162"/>
                  </a:lnTo>
                  <a:lnTo>
                    <a:pt x="321056" y="4432"/>
                  </a:lnTo>
                  <a:lnTo>
                    <a:pt x="322135" y="4432"/>
                  </a:lnTo>
                  <a:lnTo>
                    <a:pt x="322135" y="3810"/>
                  </a:lnTo>
                  <a:lnTo>
                    <a:pt x="348818" y="3810"/>
                  </a:lnTo>
                  <a:lnTo>
                    <a:pt x="348818" y="4432"/>
                  </a:lnTo>
                  <a:lnTo>
                    <a:pt x="349897" y="4432"/>
                  </a:lnTo>
                  <a:lnTo>
                    <a:pt x="349897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01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00" y="0"/>
                  </a:lnTo>
                  <a:lnTo>
                    <a:pt x="375500" y="622"/>
                  </a:lnTo>
                  <a:lnTo>
                    <a:pt x="373595" y="622"/>
                  </a:lnTo>
                  <a:lnTo>
                    <a:pt x="373595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00" y="4432"/>
                  </a:lnTo>
                  <a:lnTo>
                    <a:pt x="375500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01" y="3162"/>
                  </a:lnTo>
                  <a:lnTo>
                    <a:pt x="404101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61" y="622"/>
                  </a:lnTo>
                  <a:lnTo>
                    <a:pt x="455561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799" y="3162"/>
                  </a:lnTo>
                  <a:lnTo>
                    <a:pt x="427799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61" y="3810"/>
                  </a:lnTo>
                  <a:lnTo>
                    <a:pt x="455561" y="4432"/>
                  </a:lnTo>
                  <a:lnTo>
                    <a:pt x="456641" y="4432"/>
                  </a:lnTo>
                  <a:lnTo>
                    <a:pt x="456641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44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44" y="0"/>
                  </a:lnTo>
                  <a:lnTo>
                    <a:pt x="482244" y="622"/>
                  </a:lnTo>
                  <a:lnTo>
                    <a:pt x="480339" y="622"/>
                  </a:lnTo>
                  <a:lnTo>
                    <a:pt x="480339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44" y="4432"/>
                  </a:lnTo>
                  <a:lnTo>
                    <a:pt x="482244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06" y="4432"/>
                  </a:lnTo>
                  <a:lnTo>
                    <a:pt x="510006" y="3162"/>
                  </a:lnTo>
                  <a:lnTo>
                    <a:pt x="510844" y="3162"/>
                  </a:lnTo>
                  <a:lnTo>
                    <a:pt x="510844" y="622"/>
                  </a:lnTo>
                  <a:close/>
                </a:path>
                <a:path w="777875" h="4445">
                  <a:moveTo>
                    <a:pt x="564210" y="622"/>
                  </a:moveTo>
                  <a:lnTo>
                    <a:pt x="562305" y="622"/>
                  </a:lnTo>
                  <a:lnTo>
                    <a:pt x="562305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04" y="622"/>
                  </a:lnTo>
                  <a:lnTo>
                    <a:pt x="533704" y="3162"/>
                  </a:lnTo>
                  <a:lnTo>
                    <a:pt x="534543" y="3162"/>
                  </a:lnTo>
                  <a:lnTo>
                    <a:pt x="534543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05" y="3810"/>
                  </a:lnTo>
                  <a:lnTo>
                    <a:pt x="562305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10" y="3162"/>
                  </a:lnTo>
                  <a:lnTo>
                    <a:pt x="564210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8987" y="0"/>
                  </a:lnTo>
                  <a:lnTo>
                    <a:pt x="588987" y="622"/>
                  </a:lnTo>
                  <a:lnTo>
                    <a:pt x="587082" y="622"/>
                  </a:lnTo>
                  <a:lnTo>
                    <a:pt x="587082" y="3162"/>
                  </a:lnTo>
                  <a:lnTo>
                    <a:pt x="587908" y="3162"/>
                  </a:lnTo>
                  <a:lnTo>
                    <a:pt x="587908" y="4432"/>
                  </a:lnTo>
                  <a:lnTo>
                    <a:pt x="588987" y="4432"/>
                  </a:lnTo>
                  <a:lnTo>
                    <a:pt x="588987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50" y="4432"/>
                  </a:lnTo>
                  <a:lnTo>
                    <a:pt x="616750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53" y="622"/>
                  </a:moveTo>
                  <a:lnTo>
                    <a:pt x="669048" y="622"/>
                  </a:lnTo>
                  <a:lnTo>
                    <a:pt x="669048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48" y="622"/>
                  </a:lnTo>
                  <a:lnTo>
                    <a:pt x="640448" y="3162"/>
                  </a:lnTo>
                  <a:lnTo>
                    <a:pt x="641286" y="3162"/>
                  </a:lnTo>
                  <a:lnTo>
                    <a:pt x="641286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48" y="3810"/>
                  </a:lnTo>
                  <a:lnTo>
                    <a:pt x="669048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53" y="3162"/>
                  </a:lnTo>
                  <a:lnTo>
                    <a:pt x="670953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14" y="622"/>
                  </a:lnTo>
                  <a:lnTo>
                    <a:pt x="722414" y="0"/>
                  </a:lnTo>
                  <a:lnTo>
                    <a:pt x="695731" y="0"/>
                  </a:lnTo>
                  <a:lnTo>
                    <a:pt x="695731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51" y="3162"/>
                  </a:lnTo>
                  <a:lnTo>
                    <a:pt x="694651" y="4432"/>
                  </a:lnTo>
                  <a:lnTo>
                    <a:pt x="695731" y="4432"/>
                  </a:lnTo>
                  <a:lnTo>
                    <a:pt x="695731" y="3810"/>
                  </a:lnTo>
                  <a:lnTo>
                    <a:pt x="722414" y="3810"/>
                  </a:lnTo>
                  <a:lnTo>
                    <a:pt x="722414" y="4432"/>
                  </a:lnTo>
                  <a:lnTo>
                    <a:pt x="723493" y="4432"/>
                  </a:lnTo>
                  <a:lnTo>
                    <a:pt x="723493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697" y="622"/>
                  </a:moveTo>
                  <a:lnTo>
                    <a:pt x="775792" y="622"/>
                  </a:lnTo>
                  <a:lnTo>
                    <a:pt x="775792" y="3162"/>
                  </a:lnTo>
                  <a:lnTo>
                    <a:pt x="777697" y="3162"/>
                  </a:lnTo>
                  <a:lnTo>
                    <a:pt x="777697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 descr=""/>
            <p:cNvSpPr/>
            <p:nvPr/>
          </p:nvSpPr>
          <p:spPr>
            <a:xfrm>
              <a:off x="12601486" y="3523639"/>
              <a:ext cx="777875" cy="4445"/>
            </a:xfrm>
            <a:custGeom>
              <a:avLst/>
              <a:gdLst/>
              <a:ahLst/>
              <a:cxnLst/>
              <a:rect l="l" t="t" r="r" b="b"/>
              <a:pathLst>
                <a:path w="777875" h="4445">
                  <a:moveTo>
                    <a:pt x="30505" y="622"/>
                  </a:moveTo>
                  <a:lnTo>
                    <a:pt x="28600" y="622"/>
                  </a:lnTo>
                  <a:lnTo>
                    <a:pt x="28600" y="0"/>
                  </a:lnTo>
                  <a:lnTo>
                    <a:pt x="1917" y="0"/>
                  </a:lnTo>
                  <a:lnTo>
                    <a:pt x="1917" y="622"/>
                  </a:lnTo>
                  <a:lnTo>
                    <a:pt x="0" y="622"/>
                  </a:lnTo>
                  <a:lnTo>
                    <a:pt x="0" y="3162"/>
                  </a:lnTo>
                  <a:lnTo>
                    <a:pt x="838" y="3162"/>
                  </a:lnTo>
                  <a:lnTo>
                    <a:pt x="838" y="4432"/>
                  </a:lnTo>
                  <a:lnTo>
                    <a:pt x="1917" y="4432"/>
                  </a:lnTo>
                  <a:lnTo>
                    <a:pt x="1917" y="3810"/>
                  </a:lnTo>
                  <a:lnTo>
                    <a:pt x="28600" y="3810"/>
                  </a:lnTo>
                  <a:lnTo>
                    <a:pt x="28600" y="4432"/>
                  </a:lnTo>
                  <a:lnTo>
                    <a:pt x="29679" y="4432"/>
                  </a:lnTo>
                  <a:lnTo>
                    <a:pt x="29679" y="3162"/>
                  </a:lnTo>
                  <a:lnTo>
                    <a:pt x="30505" y="3162"/>
                  </a:lnTo>
                  <a:lnTo>
                    <a:pt x="30505" y="622"/>
                  </a:lnTo>
                  <a:close/>
                </a:path>
                <a:path w="777875" h="4445">
                  <a:moveTo>
                    <a:pt x="83883" y="622"/>
                  </a:moveTo>
                  <a:lnTo>
                    <a:pt x="81965" y="622"/>
                  </a:lnTo>
                  <a:lnTo>
                    <a:pt x="81965" y="0"/>
                  </a:lnTo>
                  <a:lnTo>
                    <a:pt x="55283" y="0"/>
                  </a:lnTo>
                  <a:lnTo>
                    <a:pt x="55283" y="622"/>
                  </a:lnTo>
                  <a:lnTo>
                    <a:pt x="53378" y="622"/>
                  </a:lnTo>
                  <a:lnTo>
                    <a:pt x="53378" y="3162"/>
                  </a:lnTo>
                  <a:lnTo>
                    <a:pt x="54203" y="3162"/>
                  </a:lnTo>
                  <a:lnTo>
                    <a:pt x="54203" y="4432"/>
                  </a:lnTo>
                  <a:lnTo>
                    <a:pt x="55283" y="4432"/>
                  </a:lnTo>
                  <a:lnTo>
                    <a:pt x="55283" y="3810"/>
                  </a:lnTo>
                  <a:lnTo>
                    <a:pt x="81965" y="3810"/>
                  </a:lnTo>
                  <a:lnTo>
                    <a:pt x="81965" y="4432"/>
                  </a:lnTo>
                  <a:lnTo>
                    <a:pt x="83045" y="4432"/>
                  </a:lnTo>
                  <a:lnTo>
                    <a:pt x="83045" y="3162"/>
                  </a:lnTo>
                  <a:lnTo>
                    <a:pt x="83883" y="3162"/>
                  </a:lnTo>
                  <a:lnTo>
                    <a:pt x="83883" y="622"/>
                  </a:lnTo>
                  <a:close/>
                </a:path>
                <a:path w="777875" h="4445">
                  <a:moveTo>
                    <a:pt x="137248" y="622"/>
                  </a:moveTo>
                  <a:lnTo>
                    <a:pt x="135343" y="622"/>
                  </a:lnTo>
                  <a:lnTo>
                    <a:pt x="135343" y="0"/>
                  </a:lnTo>
                  <a:lnTo>
                    <a:pt x="108661" y="0"/>
                  </a:lnTo>
                  <a:lnTo>
                    <a:pt x="108661" y="622"/>
                  </a:lnTo>
                  <a:lnTo>
                    <a:pt x="106743" y="622"/>
                  </a:lnTo>
                  <a:lnTo>
                    <a:pt x="106743" y="3162"/>
                  </a:lnTo>
                  <a:lnTo>
                    <a:pt x="107581" y="3162"/>
                  </a:lnTo>
                  <a:lnTo>
                    <a:pt x="107581" y="4432"/>
                  </a:lnTo>
                  <a:lnTo>
                    <a:pt x="108661" y="4432"/>
                  </a:lnTo>
                  <a:lnTo>
                    <a:pt x="108661" y="3810"/>
                  </a:lnTo>
                  <a:lnTo>
                    <a:pt x="135343" y="3810"/>
                  </a:lnTo>
                  <a:lnTo>
                    <a:pt x="135343" y="4432"/>
                  </a:lnTo>
                  <a:lnTo>
                    <a:pt x="136423" y="4432"/>
                  </a:lnTo>
                  <a:lnTo>
                    <a:pt x="136423" y="3162"/>
                  </a:lnTo>
                  <a:lnTo>
                    <a:pt x="137248" y="3162"/>
                  </a:lnTo>
                  <a:lnTo>
                    <a:pt x="137248" y="622"/>
                  </a:lnTo>
                  <a:close/>
                </a:path>
                <a:path w="777875" h="4445">
                  <a:moveTo>
                    <a:pt x="190627" y="622"/>
                  </a:moveTo>
                  <a:lnTo>
                    <a:pt x="188709" y="622"/>
                  </a:lnTo>
                  <a:lnTo>
                    <a:pt x="188709" y="0"/>
                  </a:lnTo>
                  <a:lnTo>
                    <a:pt x="162026" y="0"/>
                  </a:lnTo>
                  <a:lnTo>
                    <a:pt x="162026" y="622"/>
                  </a:lnTo>
                  <a:lnTo>
                    <a:pt x="160121" y="622"/>
                  </a:lnTo>
                  <a:lnTo>
                    <a:pt x="160121" y="3162"/>
                  </a:lnTo>
                  <a:lnTo>
                    <a:pt x="160947" y="3162"/>
                  </a:lnTo>
                  <a:lnTo>
                    <a:pt x="160947" y="4432"/>
                  </a:lnTo>
                  <a:lnTo>
                    <a:pt x="162026" y="4432"/>
                  </a:lnTo>
                  <a:lnTo>
                    <a:pt x="162026" y="3810"/>
                  </a:lnTo>
                  <a:lnTo>
                    <a:pt x="188709" y="3810"/>
                  </a:lnTo>
                  <a:lnTo>
                    <a:pt x="188709" y="4432"/>
                  </a:lnTo>
                  <a:lnTo>
                    <a:pt x="189788" y="4432"/>
                  </a:lnTo>
                  <a:lnTo>
                    <a:pt x="189788" y="3162"/>
                  </a:lnTo>
                  <a:lnTo>
                    <a:pt x="190627" y="3162"/>
                  </a:lnTo>
                  <a:lnTo>
                    <a:pt x="190627" y="622"/>
                  </a:lnTo>
                  <a:close/>
                </a:path>
                <a:path w="777875" h="4445">
                  <a:moveTo>
                    <a:pt x="243992" y="622"/>
                  </a:moveTo>
                  <a:lnTo>
                    <a:pt x="242087" y="622"/>
                  </a:lnTo>
                  <a:lnTo>
                    <a:pt x="242087" y="0"/>
                  </a:lnTo>
                  <a:lnTo>
                    <a:pt x="215404" y="0"/>
                  </a:lnTo>
                  <a:lnTo>
                    <a:pt x="215404" y="622"/>
                  </a:lnTo>
                  <a:lnTo>
                    <a:pt x="213487" y="622"/>
                  </a:lnTo>
                  <a:lnTo>
                    <a:pt x="213487" y="3162"/>
                  </a:lnTo>
                  <a:lnTo>
                    <a:pt x="214325" y="3162"/>
                  </a:lnTo>
                  <a:lnTo>
                    <a:pt x="214325" y="4432"/>
                  </a:lnTo>
                  <a:lnTo>
                    <a:pt x="215404" y="4432"/>
                  </a:lnTo>
                  <a:lnTo>
                    <a:pt x="215404" y="3810"/>
                  </a:lnTo>
                  <a:lnTo>
                    <a:pt x="242087" y="3810"/>
                  </a:lnTo>
                  <a:lnTo>
                    <a:pt x="242087" y="4432"/>
                  </a:lnTo>
                  <a:lnTo>
                    <a:pt x="243166" y="4432"/>
                  </a:lnTo>
                  <a:lnTo>
                    <a:pt x="243166" y="3162"/>
                  </a:lnTo>
                  <a:lnTo>
                    <a:pt x="243992" y="3162"/>
                  </a:lnTo>
                  <a:lnTo>
                    <a:pt x="243992" y="622"/>
                  </a:lnTo>
                  <a:close/>
                </a:path>
                <a:path w="777875" h="4445">
                  <a:moveTo>
                    <a:pt x="297370" y="622"/>
                  </a:moveTo>
                  <a:lnTo>
                    <a:pt x="295452" y="622"/>
                  </a:lnTo>
                  <a:lnTo>
                    <a:pt x="295452" y="0"/>
                  </a:lnTo>
                  <a:lnTo>
                    <a:pt x="268770" y="0"/>
                  </a:lnTo>
                  <a:lnTo>
                    <a:pt x="268770" y="622"/>
                  </a:lnTo>
                  <a:lnTo>
                    <a:pt x="266865" y="622"/>
                  </a:lnTo>
                  <a:lnTo>
                    <a:pt x="266865" y="3162"/>
                  </a:lnTo>
                  <a:lnTo>
                    <a:pt x="267690" y="3162"/>
                  </a:lnTo>
                  <a:lnTo>
                    <a:pt x="267690" y="4432"/>
                  </a:lnTo>
                  <a:lnTo>
                    <a:pt x="268770" y="4432"/>
                  </a:lnTo>
                  <a:lnTo>
                    <a:pt x="268770" y="3810"/>
                  </a:lnTo>
                  <a:lnTo>
                    <a:pt x="295452" y="3810"/>
                  </a:lnTo>
                  <a:lnTo>
                    <a:pt x="295452" y="4432"/>
                  </a:lnTo>
                  <a:lnTo>
                    <a:pt x="296532" y="4432"/>
                  </a:lnTo>
                  <a:lnTo>
                    <a:pt x="296532" y="3162"/>
                  </a:lnTo>
                  <a:lnTo>
                    <a:pt x="297370" y="3162"/>
                  </a:lnTo>
                  <a:lnTo>
                    <a:pt x="297370" y="622"/>
                  </a:lnTo>
                  <a:close/>
                </a:path>
                <a:path w="777875" h="4445">
                  <a:moveTo>
                    <a:pt x="350735" y="622"/>
                  </a:moveTo>
                  <a:lnTo>
                    <a:pt x="348830" y="622"/>
                  </a:lnTo>
                  <a:lnTo>
                    <a:pt x="348830" y="0"/>
                  </a:lnTo>
                  <a:lnTo>
                    <a:pt x="322148" y="0"/>
                  </a:lnTo>
                  <a:lnTo>
                    <a:pt x="322148" y="622"/>
                  </a:lnTo>
                  <a:lnTo>
                    <a:pt x="320230" y="622"/>
                  </a:lnTo>
                  <a:lnTo>
                    <a:pt x="320230" y="3162"/>
                  </a:lnTo>
                  <a:lnTo>
                    <a:pt x="321068" y="3162"/>
                  </a:lnTo>
                  <a:lnTo>
                    <a:pt x="321068" y="4432"/>
                  </a:lnTo>
                  <a:lnTo>
                    <a:pt x="322148" y="4432"/>
                  </a:lnTo>
                  <a:lnTo>
                    <a:pt x="322148" y="3810"/>
                  </a:lnTo>
                  <a:lnTo>
                    <a:pt x="348830" y="3810"/>
                  </a:lnTo>
                  <a:lnTo>
                    <a:pt x="348830" y="4432"/>
                  </a:lnTo>
                  <a:lnTo>
                    <a:pt x="349910" y="4432"/>
                  </a:lnTo>
                  <a:lnTo>
                    <a:pt x="349910" y="3162"/>
                  </a:lnTo>
                  <a:lnTo>
                    <a:pt x="350735" y="3162"/>
                  </a:lnTo>
                  <a:lnTo>
                    <a:pt x="350735" y="622"/>
                  </a:lnTo>
                  <a:close/>
                </a:path>
                <a:path w="777875" h="4445">
                  <a:moveTo>
                    <a:pt x="404114" y="622"/>
                  </a:moveTo>
                  <a:lnTo>
                    <a:pt x="402196" y="622"/>
                  </a:lnTo>
                  <a:lnTo>
                    <a:pt x="402196" y="0"/>
                  </a:lnTo>
                  <a:lnTo>
                    <a:pt x="375513" y="0"/>
                  </a:lnTo>
                  <a:lnTo>
                    <a:pt x="375513" y="622"/>
                  </a:lnTo>
                  <a:lnTo>
                    <a:pt x="373608" y="622"/>
                  </a:lnTo>
                  <a:lnTo>
                    <a:pt x="373608" y="3162"/>
                  </a:lnTo>
                  <a:lnTo>
                    <a:pt x="374434" y="3162"/>
                  </a:lnTo>
                  <a:lnTo>
                    <a:pt x="374434" y="4432"/>
                  </a:lnTo>
                  <a:lnTo>
                    <a:pt x="375513" y="4432"/>
                  </a:lnTo>
                  <a:lnTo>
                    <a:pt x="375513" y="3810"/>
                  </a:lnTo>
                  <a:lnTo>
                    <a:pt x="402196" y="3810"/>
                  </a:lnTo>
                  <a:lnTo>
                    <a:pt x="402196" y="4432"/>
                  </a:lnTo>
                  <a:lnTo>
                    <a:pt x="403275" y="4432"/>
                  </a:lnTo>
                  <a:lnTo>
                    <a:pt x="403275" y="3162"/>
                  </a:lnTo>
                  <a:lnTo>
                    <a:pt x="404114" y="3162"/>
                  </a:lnTo>
                  <a:lnTo>
                    <a:pt x="404114" y="622"/>
                  </a:lnTo>
                  <a:close/>
                </a:path>
                <a:path w="777875" h="4445">
                  <a:moveTo>
                    <a:pt x="457479" y="622"/>
                  </a:moveTo>
                  <a:lnTo>
                    <a:pt x="455574" y="622"/>
                  </a:lnTo>
                  <a:lnTo>
                    <a:pt x="455574" y="0"/>
                  </a:lnTo>
                  <a:lnTo>
                    <a:pt x="428879" y="0"/>
                  </a:lnTo>
                  <a:lnTo>
                    <a:pt x="428879" y="622"/>
                  </a:lnTo>
                  <a:lnTo>
                    <a:pt x="426974" y="622"/>
                  </a:lnTo>
                  <a:lnTo>
                    <a:pt x="426974" y="3162"/>
                  </a:lnTo>
                  <a:lnTo>
                    <a:pt x="427812" y="3162"/>
                  </a:lnTo>
                  <a:lnTo>
                    <a:pt x="427812" y="4432"/>
                  </a:lnTo>
                  <a:lnTo>
                    <a:pt x="428879" y="4432"/>
                  </a:lnTo>
                  <a:lnTo>
                    <a:pt x="428879" y="3810"/>
                  </a:lnTo>
                  <a:lnTo>
                    <a:pt x="455574" y="3810"/>
                  </a:lnTo>
                  <a:lnTo>
                    <a:pt x="455574" y="4432"/>
                  </a:lnTo>
                  <a:lnTo>
                    <a:pt x="456653" y="4432"/>
                  </a:lnTo>
                  <a:lnTo>
                    <a:pt x="456653" y="3162"/>
                  </a:lnTo>
                  <a:lnTo>
                    <a:pt x="457479" y="3162"/>
                  </a:lnTo>
                  <a:lnTo>
                    <a:pt x="457479" y="622"/>
                  </a:lnTo>
                  <a:close/>
                </a:path>
                <a:path w="777875" h="4445">
                  <a:moveTo>
                    <a:pt x="510857" y="622"/>
                  </a:moveTo>
                  <a:lnTo>
                    <a:pt x="508939" y="622"/>
                  </a:lnTo>
                  <a:lnTo>
                    <a:pt x="508939" y="0"/>
                  </a:lnTo>
                  <a:lnTo>
                    <a:pt x="482257" y="0"/>
                  </a:lnTo>
                  <a:lnTo>
                    <a:pt x="482257" y="622"/>
                  </a:lnTo>
                  <a:lnTo>
                    <a:pt x="480352" y="622"/>
                  </a:lnTo>
                  <a:lnTo>
                    <a:pt x="480352" y="3162"/>
                  </a:lnTo>
                  <a:lnTo>
                    <a:pt x="481177" y="3162"/>
                  </a:lnTo>
                  <a:lnTo>
                    <a:pt x="481177" y="4432"/>
                  </a:lnTo>
                  <a:lnTo>
                    <a:pt x="482257" y="4432"/>
                  </a:lnTo>
                  <a:lnTo>
                    <a:pt x="482257" y="3810"/>
                  </a:lnTo>
                  <a:lnTo>
                    <a:pt x="508939" y="3810"/>
                  </a:lnTo>
                  <a:lnTo>
                    <a:pt x="508939" y="4432"/>
                  </a:lnTo>
                  <a:lnTo>
                    <a:pt x="510019" y="4432"/>
                  </a:lnTo>
                  <a:lnTo>
                    <a:pt x="510019" y="3162"/>
                  </a:lnTo>
                  <a:lnTo>
                    <a:pt x="510857" y="3162"/>
                  </a:lnTo>
                  <a:lnTo>
                    <a:pt x="510857" y="622"/>
                  </a:lnTo>
                  <a:close/>
                </a:path>
                <a:path w="777875" h="4445">
                  <a:moveTo>
                    <a:pt x="564222" y="622"/>
                  </a:moveTo>
                  <a:lnTo>
                    <a:pt x="562317" y="622"/>
                  </a:lnTo>
                  <a:lnTo>
                    <a:pt x="562317" y="0"/>
                  </a:lnTo>
                  <a:lnTo>
                    <a:pt x="535622" y="0"/>
                  </a:lnTo>
                  <a:lnTo>
                    <a:pt x="535622" y="622"/>
                  </a:lnTo>
                  <a:lnTo>
                    <a:pt x="533717" y="622"/>
                  </a:lnTo>
                  <a:lnTo>
                    <a:pt x="533717" y="3162"/>
                  </a:lnTo>
                  <a:lnTo>
                    <a:pt x="534555" y="3162"/>
                  </a:lnTo>
                  <a:lnTo>
                    <a:pt x="534555" y="4432"/>
                  </a:lnTo>
                  <a:lnTo>
                    <a:pt x="535622" y="4432"/>
                  </a:lnTo>
                  <a:lnTo>
                    <a:pt x="535622" y="3810"/>
                  </a:lnTo>
                  <a:lnTo>
                    <a:pt x="562317" y="3810"/>
                  </a:lnTo>
                  <a:lnTo>
                    <a:pt x="562317" y="4432"/>
                  </a:lnTo>
                  <a:lnTo>
                    <a:pt x="563384" y="4432"/>
                  </a:lnTo>
                  <a:lnTo>
                    <a:pt x="563384" y="3162"/>
                  </a:lnTo>
                  <a:lnTo>
                    <a:pt x="564222" y="3162"/>
                  </a:lnTo>
                  <a:lnTo>
                    <a:pt x="564222" y="622"/>
                  </a:lnTo>
                  <a:close/>
                </a:path>
                <a:path w="777875" h="4445">
                  <a:moveTo>
                    <a:pt x="617588" y="622"/>
                  </a:moveTo>
                  <a:lnTo>
                    <a:pt x="615683" y="622"/>
                  </a:lnTo>
                  <a:lnTo>
                    <a:pt x="615683" y="0"/>
                  </a:lnTo>
                  <a:lnTo>
                    <a:pt x="589000" y="0"/>
                  </a:lnTo>
                  <a:lnTo>
                    <a:pt x="589000" y="622"/>
                  </a:lnTo>
                  <a:lnTo>
                    <a:pt x="587095" y="622"/>
                  </a:lnTo>
                  <a:lnTo>
                    <a:pt x="587095" y="3162"/>
                  </a:lnTo>
                  <a:lnTo>
                    <a:pt x="587921" y="3162"/>
                  </a:lnTo>
                  <a:lnTo>
                    <a:pt x="587921" y="4432"/>
                  </a:lnTo>
                  <a:lnTo>
                    <a:pt x="589000" y="4432"/>
                  </a:lnTo>
                  <a:lnTo>
                    <a:pt x="589000" y="3810"/>
                  </a:lnTo>
                  <a:lnTo>
                    <a:pt x="615683" y="3810"/>
                  </a:lnTo>
                  <a:lnTo>
                    <a:pt x="615683" y="4432"/>
                  </a:lnTo>
                  <a:lnTo>
                    <a:pt x="616762" y="4432"/>
                  </a:lnTo>
                  <a:lnTo>
                    <a:pt x="616762" y="3162"/>
                  </a:lnTo>
                  <a:lnTo>
                    <a:pt x="617588" y="3162"/>
                  </a:lnTo>
                  <a:lnTo>
                    <a:pt x="617588" y="622"/>
                  </a:lnTo>
                  <a:close/>
                </a:path>
                <a:path w="777875" h="4445">
                  <a:moveTo>
                    <a:pt x="670966" y="622"/>
                  </a:moveTo>
                  <a:lnTo>
                    <a:pt x="669061" y="622"/>
                  </a:lnTo>
                  <a:lnTo>
                    <a:pt x="669061" y="0"/>
                  </a:lnTo>
                  <a:lnTo>
                    <a:pt x="642366" y="0"/>
                  </a:lnTo>
                  <a:lnTo>
                    <a:pt x="642366" y="622"/>
                  </a:lnTo>
                  <a:lnTo>
                    <a:pt x="640461" y="622"/>
                  </a:lnTo>
                  <a:lnTo>
                    <a:pt x="640461" y="3162"/>
                  </a:lnTo>
                  <a:lnTo>
                    <a:pt x="641299" y="3162"/>
                  </a:lnTo>
                  <a:lnTo>
                    <a:pt x="641299" y="4432"/>
                  </a:lnTo>
                  <a:lnTo>
                    <a:pt x="642366" y="4432"/>
                  </a:lnTo>
                  <a:lnTo>
                    <a:pt x="642366" y="3810"/>
                  </a:lnTo>
                  <a:lnTo>
                    <a:pt x="669061" y="3810"/>
                  </a:lnTo>
                  <a:lnTo>
                    <a:pt x="669061" y="4432"/>
                  </a:lnTo>
                  <a:lnTo>
                    <a:pt x="670128" y="4432"/>
                  </a:lnTo>
                  <a:lnTo>
                    <a:pt x="670128" y="3162"/>
                  </a:lnTo>
                  <a:lnTo>
                    <a:pt x="670966" y="3162"/>
                  </a:lnTo>
                  <a:lnTo>
                    <a:pt x="670966" y="622"/>
                  </a:lnTo>
                  <a:close/>
                </a:path>
                <a:path w="777875" h="4445">
                  <a:moveTo>
                    <a:pt x="724331" y="622"/>
                  </a:moveTo>
                  <a:lnTo>
                    <a:pt x="722426" y="622"/>
                  </a:lnTo>
                  <a:lnTo>
                    <a:pt x="722426" y="0"/>
                  </a:lnTo>
                  <a:lnTo>
                    <a:pt x="695744" y="0"/>
                  </a:lnTo>
                  <a:lnTo>
                    <a:pt x="695744" y="622"/>
                  </a:lnTo>
                  <a:lnTo>
                    <a:pt x="693826" y="622"/>
                  </a:lnTo>
                  <a:lnTo>
                    <a:pt x="693826" y="3162"/>
                  </a:lnTo>
                  <a:lnTo>
                    <a:pt x="694664" y="3162"/>
                  </a:lnTo>
                  <a:lnTo>
                    <a:pt x="694664" y="4432"/>
                  </a:lnTo>
                  <a:lnTo>
                    <a:pt x="695744" y="4432"/>
                  </a:lnTo>
                  <a:lnTo>
                    <a:pt x="695744" y="3810"/>
                  </a:lnTo>
                  <a:lnTo>
                    <a:pt x="722426" y="3810"/>
                  </a:lnTo>
                  <a:lnTo>
                    <a:pt x="722426" y="4432"/>
                  </a:lnTo>
                  <a:lnTo>
                    <a:pt x="723506" y="4432"/>
                  </a:lnTo>
                  <a:lnTo>
                    <a:pt x="723506" y="3162"/>
                  </a:lnTo>
                  <a:lnTo>
                    <a:pt x="724331" y="3162"/>
                  </a:lnTo>
                  <a:lnTo>
                    <a:pt x="724331" y="622"/>
                  </a:lnTo>
                  <a:close/>
                </a:path>
                <a:path w="777875" h="4445">
                  <a:moveTo>
                    <a:pt x="777709" y="622"/>
                  </a:moveTo>
                  <a:lnTo>
                    <a:pt x="775804" y="622"/>
                  </a:lnTo>
                  <a:lnTo>
                    <a:pt x="775804" y="3162"/>
                  </a:lnTo>
                  <a:lnTo>
                    <a:pt x="777709" y="3162"/>
                  </a:lnTo>
                  <a:lnTo>
                    <a:pt x="777709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9171610" y="3523639"/>
              <a:ext cx="3460750" cy="9321800"/>
            </a:xfrm>
            <a:custGeom>
              <a:avLst/>
              <a:gdLst/>
              <a:ahLst/>
              <a:cxnLst/>
              <a:rect l="l" t="t" r="r" b="b"/>
              <a:pathLst>
                <a:path w="3460750" h="9321800">
                  <a:moveTo>
                    <a:pt x="1917" y="6491033"/>
                  </a:moveTo>
                  <a:lnTo>
                    <a:pt x="0" y="6491033"/>
                  </a:lnTo>
                  <a:lnTo>
                    <a:pt x="0" y="6520243"/>
                  </a:lnTo>
                  <a:lnTo>
                    <a:pt x="1917" y="6520243"/>
                  </a:lnTo>
                  <a:lnTo>
                    <a:pt x="1917" y="6491033"/>
                  </a:lnTo>
                  <a:close/>
                </a:path>
                <a:path w="3460750" h="9321800">
                  <a:moveTo>
                    <a:pt x="1917" y="6437693"/>
                  </a:moveTo>
                  <a:lnTo>
                    <a:pt x="0" y="6437693"/>
                  </a:lnTo>
                  <a:lnTo>
                    <a:pt x="0" y="6466903"/>
                  </a:lnTo>
                  <a:lnTo>
                    <a:pt x="685" y="6466903"/>
                  </a:lnTo>
                  <a:lnTo>
                    <a:pt x="685" y="6468173"/>
                  </a:lnTo>
                  <a:lnTo>
                    <a:pt x="1917" y="6468173"/>
                  </a:lnTo>
                  <a:lnTo>
                    <a:pt x="1917" y="6466903"/>
                  </a:lnTo>
                  <a:lnTo>
                    <a:pt x="1917" y="6437693"/>
                  </a:lnTo>
                  <a:close/>
                </a:path>
                <a:path w="3460750" h="9321800">
                  <a:moveTo>
                    <a:pt x="1917" y="6384353"/>
                  </a:moveTo>
                  <a:lnTo>
                    <a:pt x="127" y="6384353"/>
                  </a:lnTo>
                  <a:lnTo>
                    <a:pt x="127" y="6385623"/>
                  </a:lnTo>
                  <a:lnTo>
                    <a:pt x="0" y="6385623"/>
                  </a:lnTo>
                  <a:lnTo>
                    <a:pt x="0" y="6413563"/>
                  </a:lnTo>
                  <a:lnTo>
                    <a:pt x="431" y="6413563"/>
                  </a:lnTo>
                  <a:lnTo>
                    <a:pt x="431" y="6414833"/>
                  </a:lnTo>
                  <a:lnTo>
                    <a:pt x="1917" y="6414833"/>
                  </a:lnTo>
                  <a:lnTo>
                    <a:pt x="1917" y="6413563"/>
                  </a:lnTo>
                  <a:lnTo>
                    <a:pt x="1917" y="6385623"/>
                  </a:lnTo>
                  <a:lnTo>
                    <a:pt x="1917" y="6384353"/>
                  </a:lnTo>
                  <a:close/>
                </a:path>
                <a:path w="3460750" h="9321800">
                  <a:moveTo>
                    <a:pt x="17081" y="9318053"/>
                  </a:moveTo>
                  <a:lnTo>
                    <a:pt x="16243" y="9318053"/>
                  </a:lnTo>
                  <a:lnTo>
                    <a:pt x="16243" y="9316783"/>
                  </a:lnTo>
                  <a:lnTo>
                    <a:pt x="15176" y="9316783"/>
                  </a:lnTo>
                  <a:lnTo>
                    <a:pt x="15176" y="9317393"/>
                  </a:lnTo>
                  <a:lnTo>
                    <a:pt x="15176" y="9319311"/>
                  </a:lnTo>
                  <a:lnTo>
                    <a:pt x="3822" y="9319323"/>
                  </a:lnTo>
                  <a:lnTo>
                    <a:pt x="15176" y="9319311"/>
                  </a:lnTo>
                  <a:lnTo>
                    <a:pt x="15176" y="9317393"/>
                  </a:lnTo>
                  <a:lnTo>
                    <a:pt x="3822" y="9317393"/>
                  </a:lnTo>
                  <a:lnTo>
                    <a:pt x="3822" y="9316783"/>
                  </a:lnTo>
                  <a:lnTo>
                    <a:pt x="3822" y="9305353"/>
                  </a:lnTo>
                  <a:lnTo>
                    <a:pt x="3556" y="9305353"/>
                  </a:lnTo>
                  <a:lnTo>
                    <a:pt x="3556" y="9304083"/>
                  </a:lnTo>
                  <a:lnTo>
                    <a:pt x="279" y="9304083"/>
                  </a:lnTo>
                  <a:lnTo>
                    <a:pt x="279" y="9305353"/>
                  </a:lnTo>
                  <a:lnTo>
                    <a:pt x="0" y="9305353"/>
                  </a:lnTo>
                  <a:lnTo>
                    <a:pt x="0" y="9316783"/>
                  </a:lnTo>
                  <a:lnTo>
                    <a:pt x="0" y="9320593"/>
                  </a:lnTo>
                  <a:lnTo>
                    <a:pt x="1917" y="9320593"/>
                  </a:lnTo>
                  <a:lnTo>
                    <a:pt x="15176" y="9320593"/>
                  </a:lnTo>
                  <a:lnTo>
                    <a:pt x="17081" y="9320593"/>
                  </a:lnTo>
                  <a:lnTo>
                    <a:pt x="17081" y="9318053"/>
                  </a:lnTo>
                  <a:close/>
                </a:path>
                <a:path w="3460750" h="9321800">
                  <a:moveTo>
                    <a:pt x="17081" y="6344983"/>
                  </a:moveTo>
                  <a:lnTo>
                    <a:pt x="15176" y="6344983"/>
                  </a:lnTo>
                  <a:lnTo>
                    <a:pt x="3822" y="6344983"/>
                  </a:lnTo>
                  <a:lnTo>
                    <a:pt x="3822" y="6114415"/>
                  </a:lnTo>
                  <a:lnTo>
                    <a:pt x="1917" y="6114415"/>
                  </a:lnTo>
                  <a:lnTo>
                    <a:pt x="1917" y="6344983"/>
                  </a:lnTo>
                  <a:lnTo>
                    <a:pt x="0" y="6344983"/>
                  </a:lnTo>
                  <a:lnTo>
                    <a:pt x="0" y="6348793"/>
                  </a:lnTo>
                  <a:lnTo>
                    <a:pt x="0" y="6360223"/>
                  </a:lnTo>
                  <a:lnTo>
                    <a:pt x="177" y="6360223"/>
                  </a:lnTo>
                  <a:lnTo>
                    <a:pt x="177" y="6361493"/>
                  </a:lnTo>
                  <a:lnTo>
                    <a:pt x="1917" y="6361493"/>
                  </a:lnTo>
                  <a:lnTo>
                    <a:pt x="1917" y="6360223"/>
                  </a:lnTo>
                  <a:lnTo>
                    <a:pt x="1917" y="6348793"/>
                  </a:lnTo>
                  <a:lnTo>
                    <a:pt x="3822" y="6348793"/>
                  </a:lnTo>
                  <a:lnTo>
                    <a:pt x="3822" y="6346253"/>
                  </a:lnTo>
                  <a:lnTo>
                    <a:pt x="15176" y="6346253"/>
                  </a:lnTo>
                  <a:lnTo>
                    <a:pt x="17081" y="6346342"/>
                  </a:lnTo>
                  <a:lnTo>
                    <a:pt x="17081" y="6344983"/>
                  </a:lnTo>
                  <a:close/>
                </a:path>
                <a:path w="3460750" h="9321800">
                  <a:moveTo>
                    <a:pt x="2761615" y="9305353"/>
                  </a:moveTo>
                  <a:lnTo>
                    <a:pt x="2761348" y="9305353"/>
                  </a:lnTo>
                  <a:lnTo>
                    <a:pt x="2761348" y="9304083"/>
                  </a:lnTo>
                  <a:lnTo>
                    <a:pt x="2758059" y="9304083"/>
                  </a:lnTo>
                  <a:lnTo>
                    <a:pt x="2758059" y="9305353"/>
                  </a:lnTo>
                  <a:lnTo>
                    <a:pt x="2757792" y="9305353"/>
                  </a:lnTo>
                  <a:lnTo>
                    <a:pt x="2757792" y="9316783"/>
                  </a:lnTo>
                  <a:lnTo>
                    <a:pt x="2746438" y="9316783"/>
                  </a:lnTo>
                  <a:lnTo>
                    <a:pt x="2745371" y="9316783"/>
                  </a:lnTo>
                  <a:lnTo>
                    <a:pt x="2745371" y="9318053"/>
                  </a:lnTo>
                  <a:lnTo>
                    <a:pt x="2744533" y="9318053"/>
                  </a:lnTo>
                  <a:lnTo>
                    <a:pt x="2744533" y="9320593"/>
                  </a:lnTo>
                  <a:lnTo>
                    <a:pt x="2746438" y="9320593"/>
                  </a:lnTo>
                  <a:lnTo>
                    <a:pt x="2759697" y="9320593"/>
                  </a:lnTo>
                  <a:lnTo>
                    <a:pt x="2759697" y="9321216"/>
                  </a:lnTo>
                  <a:lnTo>
                    <a:pt x="2761615" y="9321216"/>
                  </a:lnTo>
                  <a:lnTo>
                    <a:pt x="2761615" y="9317393"/>
                  </a:lnTo>
                  <a:lnTo>
                    <a:pt x="2759697" y="9317393"/>
                  </a:lnTo>
                  <a:lnTo>
                    <a:pt x="2759697" y="9316783"/>
                  </a:lnTo>
                  <a:lnTo>
                    <a:pt x="2761615" y="9316783"/>
                  </a:lnTo>
                  <a:lnTo>
                    <a:pt x="2761615" y="9305353"/>
                  </a:lnTo>
                  <a:close/>
                </a:path>
                <a:path w="3460750" h="9321800">
                  <a:moveTo>
                    <a:pt x="2761615" y="6348793"/>
                  </a:moveTo>
                  <a:lnTo>
                    <a:pt x="2759697" y="6348793"/>
                  </a:lnTo>
                  <a:lnTo>
                    <a:pt x="2759697" y="6360223"/>
                  </a:lnTo>
                  <a:lnTo>
                    <a:pt x="2759697" y="6361493"/>
                  </a:lnTo>
                  <a:lnTo>
                    <a:pt x="2761424" y="6361493"/>
                  </a:lnTo>
                  <a:lnTo>
                    <a:pt x="2761424" y="6360223"/>
                  </a:lnTo>
                  <a:lnTo>
                    <a:pt x="2761615" y="6360223"/>
                  </a:lnTo>
                  <a:lnTo>
                    <a:pt x="2761615" y="6348793"/>
                  </a:lnTo>
                  <a:close/>
                </a:path>
                <a:path w="3460750" h="9321800">
                  <a:moveTo>
                    <a:pt x="2761615" y="6344437"/>
                  </a:moveTo>
                  <a:lnTo>
                    <a:pt x="2759697" y="6344437"/>
                  </a:lnTo>
                  <a:lnTo>
                    <a:pt x="2759697" y="6114415"/>
                  </a:lnTo>
                  <a:lnTo>
                    <a:pt x="2757792" y="6114415"/>
                  </a:lnTo>
                  <a:lnTo>
                    <a:pt x="2746438" y="6114415"/>
                  </a:lnTo>
                  <a:lnTo>
                    <a:pt x="2746438" y="6344983"/>
                  </a:lnTo>
                  <a:lnTo>
                    <a:pt x="2744533" y="6344983"/>
                  </a:lnTo>
                  <a:lnTo>
                    <a:pt x="2744533" y="6346342"/>
                  </a:lnTo>
                  <a:lnTo>
                    <a:pt x="2746438" y="6346342"/>
                  </a:lnTo>
                  <a:lnTo>
                    <a:pt x="2746438" y="6348793"/>
                  </a:lnTo>
                  <a:lnTo>
                    <a:pt x="2757792" y="6348793"/>
                  </a:lnTo>
                  <a:lnTo>
                    <a:pt x="2759697" y="6348793"/>
                  </a:lnTo>
                  <a:lnTo>
                    <a:pt x="2759697" y="6348260"/>
                  </a:lnTo>
                  <a:lnTo>
                    <a:pt x="2761615" y="6348260"/>
                  </a:lnTo>
                  <a:lnTo>
                    <a:pt x="2761615" y="6344437"/>
                  </a:lnTo>
                  <a:close/>
                </a:path>
                <a:path w="3460750" h="9321800">
                  <a:moveTo>
                    <a:pt x="3086785" y="622"/>
                  </a:moveTo>
                  <a:lnTo>
                    <a:pt x="3084880" y="622"/>
                  </a:lnTo>
                  <a:lnTo>
                    <a:pt x="3084880" y="0"/>
                  </a:lnTo>
                  <a:lnTo>
                    <a:pt x="3058198" y="0"/>
                  </a:lnTo>
                  <a:lnTo>
                    <a:pt x="3058198" y="622"/>
                  </a:lnTo>
                  <a:lnTo>
                    <a:pt x="3056280" y="622"/>
                  </a:lnTo>
                  <a:lnTo>
                    <a:pt x="3056280" y="3162"/>
                  </a:lnTo>
                  <a:lnTo>
                    <a:pt x="3057118" y="3162"/>
                  </a:lnTo>
                  <a:lnTo>
                    <a:pt x="3057118" y="4432"/>
                  </a:lnTo>
                  <a:lnTo>
                    <a:pt x="3058198" y="4432"/>
                  </a:lnTo>
                  <a:lnTo>
                    <a:pt x="3058198" y="3810"/>
                  </a:lnTo>
                  <a:lnTo>
                    <a:pt x="3084880" y="3810"/>
                  </a:lnTo>
                  <a:lnTo>
                    <a:pt x="3084880" y="4432"/>
                  </a:lnTo>
                  <a:lnTo>
                    <a:pt x="3085960" y="4432"/>
                  </a:lnTo>
                  <a:lnTo>
                    <a:pt x="3085960" y="3162"/>
                  </a:lnTo>
                  <a:lnTo>
                    <a:pt x="3086785" y="3162"/>
                  </a:lnTo>
                  <a:lnTo>
                    <a:pt x="3086785" y="622"/>
                  </a:lnTo>
                  <a:close/>
                </a:path>
                <a:path w="3460750" h="9321800">
                  <a:moveTo>
                    <a:pt x="3140164" y="622"/>
                  </a:moveTo>
                  <a:lnTo>
                    <a:pt x="3138246" y="622"/>
                  </a:lnTo>
                  <a:lnTo>
                    <a:pt x="3138246" y="0"/>
                  </a:lnTo>
                  <a:lnTo>
                    <a:pt x="3111563" y="0"/>
                  </a:lnTo>
                  <a:lnTo>
                    <a:pt x="3111563" y="622"/>
                  </a:lnTo>
                  <a:lnTo>
                    <a:pt x="3109658" y="622"/>
                  </a:lnTo>
                  <a:lnTo>
                    <a:pt x="3109658" y="3162"/>
                  </a:lnTo>
                  <a:lnTo>
                    <a:pt x="3110484" y="3162"/>
                  </a:lnTo>
                  <a:lnTo>
                    <a:pt x="3110484" y="4432"/>
                  </a:lnTo>
                  <a:lnTo>
                    <a:pt x="3111563" y="4432"/>
                  </a:lnTo>
                  <a:lnTo>
                    <a:pt x="3111563" y="3810"/>
                  </a:lnTo>
                  <a:lnTo>
                    <a:pt x="3138246" y="3810"/>
                  </a:lnTo>
                  <a:lnTo>
                    <a:pt x="3138246" y="4432"/>
                  </a:lnTo>
                  <a:lnTo>
                    <a:pt x="3139325" y="4432"/>
                  </a:lnTo>
                  <a:lnTo>
                    <a:pt x="3139325" y="3162"/>
                  </a:lnTo>
                  <a:lnTo>
                    <a:pt x="3140164" y="3162"/>
                  </a:lnTo>
                  <a:lnTo>
                    <a:pt x="3140164" y="622"/>
                  </a:lnTo>
                  <a:close/>
                </a:path>
                <a:path w="3460750" h="9321800">
                  <a:moveTo>
                    <a:pt x="3193529" y="622"/>
                  </a:moveTo>
                  <a:lnTo>
                    <a:pt x="3191624" y="622"/>
                  </a:lnTo>
                  <a:lnTo>
                    <a:pt x="3191624" y="0"/>
                  </a:lnTo>
                  <a:lnTo>
                    <a:pt x="3164929" y="0"/>
                  </a:lnTo>
                  <a:lnTo>
                    <a:pt x="3164929" y="622"/>
                  </a:lnTo>
                  <a:lnTo>
                    <a:pt x="3163024" y="622"/>
                  </a:lnTo>
                  <a:lnTo>
                    <a:pt x="3163024" y="3162"/>
                  </a:lnTo>
                  <a:lnTo>
                    <a:pt x="3163862" y="3162"/>
                  </a:lnTo>
                  <a:lnTo>
                    <a:pt x="3163862" y="4432"/>
                  </a:lnTo>
                  <a:lnTo>
                    <a:pt x="3164929" y="4432"/>
                  </a:lnTo>
                  <a:lnTo>
                    <a:pt x="3164929" y="3810"/>
                  </a:lnTo>
                  <a:lnTo>
                    <a:pt x="3191624" y="3810"/>
                  </a:lnTo>
                  <a:lnTo>
                    <a:pt x="3191624" y="4432"/>
                  </a:lnTo>
                  <a:lnTo>
                    <a:pt x="3192691" y="4432"/>
                  </a:lnTo>
                  <a:lnTo>
                    <a:pt x="3192691" y="3162"/>
                  </a:lnTo>
                  <a:lnTo>
                    <a:pt x="3193529" y="3162"/>
                  </a:lnTo>
                  <a:lnTo>
                    <a:pt x="3193529" y="622"/>
                  </a:lnTo>
                  <a:close/>
                </a:path>
                <a:path w="3460750" h="9321800">
                  <a:moveTo>
                    <a:pt x="3246907" y="622"/>
                  </a:moveTo>
                  <a:lnTo>
                    <a:pt x="3244989" y="622"/>
                  </a:lnTo>
                  <a:lnTo>
                    <a:pt x="3244989" y="0"/>
                  </a:lnTo>
                  <a:lnTo>
                    <a:pt x="3218307" y="0"/>
                  </a:lnTo>
                  <a:lnTo>
                    <a:pt x="3218307" y="622"/>
                  </a:lnTo>
                  <a:lnTo>
                    <a:pt x="3216402" y="622"/>
                  </a:lnTo>
                  <a:lnTo>
                    <a:pt x="3216402" y="3162"/>
                  </a:lnTo>
                  <a:lnTo>
                    <a:pt x="3217227" y="3162"/>
                  </a:lnTo>
                  <a:lnTo>
                    <a:pt x="3217227" y="4432"/>
                  </a:lnTo>
                  <a:lnTo>
                    <a:pt x="3218307" y="4432"/>
                  </a:lnTo>
                  <a:lnTo>
                    <a:pt x="3218307" y="3810"/>
                  </a:lnTo>
                  <a:lnTo>
                    <a:pt x="3244989" y="3810"/>
                  </a:lnTo>
                  <a:lnTo>
                    <a:pt x="3244989" y="4432"/>
                  </a:lnTo>
                  <a:lnTo>
                    <a:pt x="3246069" y="4432"/>
                  </a:lnTo>
                  <a:lnTo>
                    <a:pt x="3246069" y="3162"/>
                  </a:lnTo>
                  <a:lnTo>
                    <a:pt x="3246907" y="3162"/>
                  </a:lnTo>
                  <a:lnTo>
                    <a:pt x="3246907" y="622"/>
                  </a:lnTo>
                  <a:close/>
                </a:path>
                <a:path w="3460750" h="9321800">
                  <a:moveTo>
                    <a:pt x="3300272" y="622"/>
                  </a:moveTo>
                  <a:lnTo>
                    <a:pt x="3298367" y="622"/>
                  </a:lnTo>
                  <a:lnTo>
                    <a:pt x="3298367" y="0"/>
                  </a:lnTo>
                  <a:lnTo>
                    <a:pt x="3271672" y="0"/>
                  </a:lnTo>
                  <a:lnTo>
                    <a:pt x="3271672" y="622"/>
                  </a:lnTo>
                  <a:lnTo>
                    <a:pt x="3269767" y="622"/>
                  </a:lnTo>
                  <a:lnTo>
                    <a:pt x="3269767" y="3162"/>
                  </a:lnTo>
                  <a:lnTo>
                    <a:pt x="3270605" y="3162"/>
                  </a:lnTo>
                  <a:lnTo>
                    <a:pt x="3270605" y="4432"/>
                  </a:lnTo>
                  <a:lnTo>
                    <a:pt x="3271672" y="4432"/>
                  </a:lnTo>
                  <a:lnTo>
                    <a:pt x="3271672" y="3810"/>
                  </a:lnTo>
                  <a:lnTo>
                    <a:pt x="3298367" y="3810"/>
                  </a:lnTo>
                  <a:lnTo>
                    <a:pt x="3298367" y="4432"/>
                  </a:lnTo>
                  <a:lnTo>
                    <a:pt x="3299434" y="4432"/>
                  </a:lnTo>
                  <a:lnTo>
                    <a:pt x="3299434" y="3162"/>
                  </a:lnTo>
                  <a:lnTo>
                    <a:pt x="3300272" y="3162"/>
                  </a:lnTo>
                  <a:lnTo>
                    <a:pt x="3300272" y="622"/>
                  </a:lnTo>
                  <a:close/>
                </a:path>
                <a:path w="3460750" h="9321800">
                  <a:moveTo>
                    <a:pt x="3353638" y="622"/>
                  </a:moveTo>
                  <a:lnTo>
                    <a:pt x="3351733" y="622"/>
                  </a:lnTo>
                  <a:lnTo>
                    <a:pt x="3351733" y="0"/>
                  </a:lnTo>
                  <a:lnTo>
                    <a:pt x="3325050" y="0"/>
                  </a:lnTo>
                  <a:lnTo>
                    <a:pt x="3325050" y="622"/>
                  </a:lnTo>
                  <a:lnTo>
                    <a:pt x="3323132" y="622"/>
                  </a:lnTo>
                  <a:lnTo>
                    <a:pt x="3323132" y="3162"/>
                  </a:lnTo>
                  <a:lnTo>
                    <a:pt x="3323971" y="3162"/>
                  </a:lnTo>
                  <a:lnTo>
                    <a:pt x="3323971" y="4432"/>
                  </a:lnTo>
                  <a:lnTo>
                    <a:pt x="3325050" y="4432"/>
                  </a:lnTo>
                  <a:lnTo>
                    <a:pt x="3325050" y="3810"/>
                  </a:lnTo>
                  <a:lnTo>
                    <a:pt x="3351733" y="3810"/>
                  </a:lnTo>
                  <a:lnTo>
                    <a:pt x="3351733" y="4432"/>
                  </a:lnTo>
                  <a:lnTo>
                    <a:pt x="3352812" y="4432"/>
                  </a:lnTo>
                  <a:lnTo>
                    <a:pt x="3352812" y="3162"/>
                  </a:lnTo>
                  <a:lnTo>
                    <a:pt x="3353638" y="3162"/>
                  </a:lnTo>
                  <a:lnTo>
                    <a:pt x="3353638" y="622"/>
                  </a:lnTo>
                  <a:close/>
                </a:path>
                <a:path w="3460750" h="9321800">
                  <a:moveTo>
                    <a:pt x="3407016" y="622"/>
                  </a:moveTo>
                  <a:lnTo>
                    <a:pt x="3405111" y="622"/>
                  </a:lnTo>
                  <a:lnTo>
                    <a:pt x="3405111" y="0"/>
                  </a:lnTo>
                  <a:lnTo>
                    <a:pt x="3378416" y="0"/>
                  </a:lnTo>
                  <a:lnTo>
                    <a:pt x="3378416" y="622"/>
                  </a:lnTo>
                  <a:lnTo>
                    <a:pt x="3376511" y="622"/>
                  </a:lnTo>
                  <a:lnTo>
                    <a:pt x="3376511" y="3162"/>
                  </a:lnTo>
                  <a:lnTo>
                    <a:pt x="3377349" y="3162"/>
                  </a:lnTo>
                  <a:lnTo>
                    <a:pt x="3377349" y="4432"/>
                  </a:lnTo>
                  <a:lnTo>
                    <a:pt x="3378416" y="4432"/>
                  </a:lnTo>
                  <a:lnTo>
                    <a:pt x="3378416" y="3810"/>
                  </a:lnTo>
                  <a:lnTo>
                    <a:pt x="3405111" y="3810"/>
                  </a:lnTo>
                  <a:lnTo>
                    <a:pt x="3405111" y="4432"/>
                  </a:lnTo>
                  <a:lnTo>
                    <a:pt x="3406178" y="4432"/>
                  </a:lnTo>
                  <a:lnTo>
                    <a:pt x="3406178" y="3162"/>
                  </a:lnTo>
                  <a:lnTo>
                    <a:pt x="3407016" y="3162"/>
                  </a:lnTo>
                  <a:lnTo>
                    <a:pt x="3407016" y="622"/>
                  </a:lnTo>
                  <a:close/>
                </a:path>
                <a:path w="3460750" h="9321800">
                  <a:moveTo>
                    <a:pt x="3460381" y="622"/>
                  </a:moveTo>
                  <a:lnTo>
                    <a:pt x="3458476" y="622"/>
                  </a:lnTo>
                  <a:lnTo>
                    <a:pt x="3458476" y="3162"/>
                  </a:lnTo>
                  <a:lnTo>
                    <a:pt x="3460381" y="3162"/>
                  </a:lnTo>
                  <a:lnTo>
                    <a:pt x="3460381" y="6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 descr=""/>
            <p:cNvSpPr/>
            <p:nvPr/>
          </p:nvSpPr>
          <p:spPr>
            <a:xfrm>
              <a:off x="9171610" y="10014673"/>
              <a:ext cx="4445" cy="1728470"/>
            </a:xfrm>
            <a:custGeom>
              <a:avLst/>
              <a:gdLst/>
              <a:ahLst/>
              <a:cxnLst/>
              <a:rect l="l" t="t" r="r" b="b"/>
              <a:pathLst>
                <a:path w="4445" h="1728470">
                  <a:moveTo>
                    <a:pt x="1917" y="52070"/>
                  </a:moveTo>
                  <a:lnTo>
                    <a:pt x="647" y="52070"/>
                  </a:lnTo>
                  <a:lnTo>
                    <a:pt x="647" y="53340"/>
                  </a:lnTo>
                  <a:lnTo>
                    <a:pt x="0" y="53340"/>
                  </a:lnTo>
                  <a:lnTo>
                    <a:pt x="0" y="82550"/>
                  </a:lnTo>
                  <a:lnTo>
                    <a:pt x="1917" y="82550"/>
                  </a:lnTo>
                  <a:lnTo>
                    <a:pt x="1917" y="53340"/>
                  </a:lnTo>
                  <a:lnTo>
                    <a:pt x="1917" y="52070"/>
                  </a:lnTo>
                  <a:close/>
                </a:path>
                <a:path w="4445" h="1728470">
                  <a:moveTo>
                    <a:pt x="1917" y="0"/>
                  </a:moveTo>
                  <a:lnTo>
                    <a:pt x="0" y="0"/>
                  </a:lnTo>
                  <a:lnTo>
                    <a:pt x="0" y="29210"/>
                  </a:lnTo>
                  <a:lnTo>
                    <a:pt x="1917" y="29210"/>
                  </a:lnTo>
                  <a:lnTo>
                    <a:pt x="1917" y="0"/>
                  </a:lnTo>
                  <a:close/>
                </a:path>
                <a:path w="4445" h="1728470">
                  <a:moveTo>
                    <a:pt x="3733" y="1727200"/>
                  </a:moveTo>
                  <a:lnTo>
                    <a:pt x="88" y="1727200"/>
                  </a:lnTo>
                  <a:lnTo>
                    <a:pt x="88" y="1728470"/>
                  </a:lnTo>
                  <a:lnTo>
                    <a:pt x="3733" y="1728470"/>
                  </a:lnTo>
                  <a:lnTo>
                    <a:pt x="3733" y="1727200"/>
                  </a:lnTo>
                  <a:close/>
                </a:path>
                <a:path w="4445" h="1728470">
                  <a:moveTo>
                    <a:pt x="3822" y="1645920"/>
                  </a:moveTo>
                  <a:lnTo>
                    <a:pt x="3098" y="1645920"/>
                  </a:lnTo>
                  <a:lnTo>
                    <a:pt x="3098" y="1644650"/>
                  </a:lnTo>
                  <a:lnTo>
                    <a:pt x="723" y="1644650"/>
                  </a:lnTo>
                  <a:lnTo>
                    <a:pt x="723" y="1645920"/>
                  </a:lnTo>
                  <a:lnTo>
                    <a:pt x="0" y="1645920"/>
                  </a:lnTo>
                  <a:lnTo>
                    <a:pt x="0" y="1675130"/>
                  </a:lnTo>
                  <a:lnTo>
                    <a:pt x="3822" y="1675130"/>
                  </a:lnTo>
                  <a:lnTo>
                    <a:pt x="3822" y="1645920"/>
                  </a:lnTo>
                  <a:close/>
                </a:path>
                <a:path w="4445" h="1728470">
                  <a:moveTo>
                    <a:pt x="3822" y="1592580"/>
                  </a:moveTo>
                  <a:lnTo>
                    <a:pt x="0" y="1592580"/>
                  </a:lnTo>
                  <a:lnTo>
                    <a:pt x="0" y="1621790"/>
                  </a:lnTo>
                  <a:lnTo>
                    <a:pt x="863" y="1621790"/>
                  </a:lnTo>
                  <a:lnTo>
                    <a:pt x="863" y="1623060"/>
                  </a:lnTo>
                  <a:lnTo>
                    <a:pt x="2971" y="1623060"/>
                  </a:lnTo>
                  <a:lnTo>
                    <a:pt x="2971" y="1621790"/>
                  </a:lnTo>
                  <a:lnTo>
                    <a:pt x="3822" y="1621790"/>
                  </a:lnTo>
                  <a:lnTo>
                    <a:pt x="3822" y="1592580"/>
                  </a:lnTo>
                  <a:close/>
                </a:path>
                <a:path w="4445" h="1728470">
                  <a:moveTo>
                    <a:pt x="3822" y="1539240"/>
                  </a:moveTo>
                  <a:lnTo>
                    <a:pt x="0" y="1539240"/>
                  </a:lnTo>
                  <a:lnTo>
                    <a:pt x="0" y="1568450"/>
                  </a:lnTo>
                  <a:lnTo>
                    <a:pt x="609" y="1568450"/>
                  </a:lnTo>
                  <a:lnTo>
                    <a:pt x="609" y="1569720"/>
                  </a:lnTo>
                  <a:lnTo>
                    <a:pt x="3225" y="1569720"/>
                  </a:lnTo>
                  <a:lnTo>
                    <a:pt x="3225" y="1568450"/>
                  </a:lnTo>
                  <a:lnTo>
                    <a:pt x="3822" y="1568450"/>
                  </a:lnTo>
                  <a:lnTo>
                    <a:pt x="3822" y="1539240"/>
                  </a:lnTo>
                  <a:close/>
                </a:path>
                <a:path w="4445" h="1728470">
                  <a:moveTo>
                    <a:pt x="3822" y="1487170"/>
                  </a:moveTo>
                  <a:lnTo>
                    <a:pt x="3619" y="1487170"/>
                  </a:lnTo>
                  <a:lnTo>
                    <a:pt x="3619" y="1485900"/>
                  </a:lnTo>
                  <a:lnTo>
                    <a:pt x="203" y="1485900"/>
                  </a:lnTo>
                  <a:lnTo>
                    <a:pt x="203" y="1487170"/>
                  </a:lnTo>
                  <a:lnTo>
                    <a:pt x="0" y="1487170"/>
                  </a:lnTo>
                  <a:lnTo>
                    <a:pt x="0" y="1515110"/>
                  </a:lnTo>
                  <a:lnTo>
                    <a:pt x="355" y="1515110"/>
                  </a:lnTo>
                  <a:lnTo>
                    <a:pt x="355" y="1516380"/>
                  </a:lnTo>
                  <a:lnTo>
                    <a:pt x="3467" y="1516380"/>
                  </a:lnTo>
                  <a:lnTo>
                    <a:pt x="3467" y="1515110"/>
                  </a:lnTo>
                  <a:lnTo>
                    <a:pt x="3822" y="1515110"/>
                  </a:lnTo>
                  <a:lnTo>
                    <a:pt x="3822" y="1487170"/>
                  </a:lnTo>
                  <a:close/>
                </a:path>
                <a:path w="4445" h="1728470">
                  <a:moveTo>
                    <a:pt x="3822" y="1433830"/>
                  </a:moveTo>
                  <a:lnTo>
                    <a:pt x="3365" y="1433830"/>
                  </a:lnTo>
                  <a:lnTo>
                    <a:pt x="3365" y="1432560"/>
                  </a:lnTo>
                  <a:lnTo>
                    <a:pt x="457" y="1432560"/>
                  </a:lnTo>
                  <a:lnTo>
                    <a:pt x="457" y="1433830"/>
                  </a:lnTo>
                  <a:lnTo>
                    <a:pt x="0" y="1433830"/>
                  </a:lnTo>
                  <a:lnTo>
                    <a:pt x="0" y="1461770"/>
                  </a:lnTo>
                  <a:lnTo>
                    <a:pt x="101" y="1463040"/>
                  </a:lnTo>
                  <a:lnTo>
                    <a:pt x="3721" y="1463040"/>
                  </a:lnTo>
                  <a:lnTo>
                    <a:pt x="3721" y="1461770"/>
                  </a:lnTo>
                  <a:lnTo>
                    <a:pt x="3822" y="1433830"/>
                  </a:lnTo>
                  <a:close/>
                </a:path>
                <a:path w="4445" h="1728470">
                  <a:moveTo>
                    <a:pt x="3822" y="1380490"/>
                  </a:moveTo>
                  <a:lnTo>
                    <a:pt x="3111" y="1380490"/>
                  </a:lnTo>
                  <a:lnTo>
                    <a:pt x="3111" y="1379220"/>
                  </a:lnTo>
                  <a:lnTo>
                    <a:pt x="711" y="1379220"/>
                  </a:lnTo>
                  <a:lnTo>
                    <a:pt x="711" y="1380490"/>
                  </a:lnTo>
                  <a:lnTo>
                    <a:pt x="0" y="1380490"/>
                  </a:lnTo>
                  <a:lnTo>
                    <a:pt x="0" y="1409700"/>
                  </a:lnTo>
                  <a:lnTo>
                    <a:pt x="3822" y="1409700"/>
                  </a:lnTo>
                  <a:lnTo>
                    <a:pt x="3822" y="1380490"/>
                  </a:lnTo>
                  <a:close/>
                </a:path>
                <a:path w="4445" h="1728470">
                  <a:moveTo>
                    <a:pt x="3822" y="1327150"/>
                  </a:moveTo>
                  <a:lnTo>
                    <a:pt x="0" y="1327150"/>
                  </a:lnTo>
                  <a:lnTo>
                    <a:pt x="0" y="1356360"/>
                  </a:lnTo>
                  <a:lnTo>
                    <a:pt x="3822" y="1356360"/>
                  </a:lnTo>
                  <a:lnTo>
                    <a:pt x="3822" y="1327150"/>
                  </a:lnTo>
                  <a:close/>
                </a:path>
                <a:path w="4445" h="1728470">
                  <a:moveTo>
                    <a:pt x="3822" y="1273810"/>
                  </a:moveTo>
                  <a:lnTo>
                    <a:pt x="0" y="1273810"/>
                  </a:lnTo>
                  <a:lnTo>
                    <a:pt x="0" y="1303020"/>
                  </a:lnTo>
                  <a:lnTo>
                    <a:pt x="622" y="1303020"/>
                  </a:lnTo>
                  <a:lnTo>
                    <a:pt x="622" y="1304290"/>
                  </a:lnTo>
                  <a:lnTo>
                    <a:pt x="3200" y="1304290"/>
                  </a:lnTo>
                  <a:lnTo>
                    <a:pt x="3200" y="1303020"/>
                  </a:lnTo>
                  <a:lnTo>
                    <a:pt x="3822" y="1303020"/>
                  </a:lnTo>
                  <a:lnTo>
                    <a:pt x="3822" y="1273810"/>
                  </a:lnTo>
                  <a:close/>
                </a:path>
                <a:path w="4445" h="1728470">
                  <a:moveTo>
                    <a:pt x="3822" y="1221740"/>
                  </a:moveTo>
                  <a:lnTo>
                    <a:pt x="3632" y="1221740"/>
                  </a:lnTo>
                  <a:lnTo>
                    <a:pt x="3632" y="1220470"/>
                  </a:lnTo>
                  <a:lnTo>
                    <a:pt x="190" y="1220470"/>
                  </a:lnTo>
                  <a:lnTo>
                    <a:pt x="190" y="1221740"/>
                  </a:lnTo>
                  <a:lnTo>
                    <a:pt x="0" y="1221740"/>
                  </a:lnTo>
                  <a:lnTo>
                    <a:pt x="0" y="1249680"/>
                  </a:lnTo>
                  <a:lnTo>
                    <a:pt x="368" y="1249680"/>
                  </a:lnTo>
                  <a:lnTo>
                    <a:pt x="368" y="1250950"/>
                  </a:lnTo>
                  <a:lnTo>
                    <a:pt x="3454" y="1250950"/>
                  </a:lnTo>
                  <a:lnTo>
                    <a:pt x="3454" y="1249680"/>
                  </a:lnTo>
                  <a:lnTo>
                    <a:pt x="3822" y="1249680"/>
                  </a:lnTo>
                  <a:lnTo>
                    <a:pt x="3822" y="1221740"/>
                  </a:lnTo>
                  <a:close/>
                </a:path>
                <a:path w="4445" h="1728470">
                  <a:moveTo>
                    <a:pt x="3822" y="1168400"/>
                  </a:moveTo>
                  <a:lnTo>
                    <a:pt x="3378" y="1168400"/>
                  </a:lnTo>
                  <a:lnTo>
                    <a:pt x="3378" y="1167130"/>
                  </a:lnTo>
                  <a:lnTo>
                    <a:pt x="444" y="1167130"/>
                  </a:lnTo>
                  <a:lnTo>
                    <a:pt x="444" y="1168400"/>
                  </a:lnTo>
                  <a:lnTo>
                    <a:pt x="0" y="1168400"/>
                  </a:lnTo>
                  <a:lnTo>
                    <a:pt x="0" y="1196340"/>
                  </a:lnTo>
                  <a:lnTo>
                    <a:pt x="114" y="1197610"/>
                  </a:lnTo>
                  <a:lnTo>
                    <a:pt x="3708" y="1197610"/>
                  </a:lnTo>
                  <a:lnTo>
                    <a:pt x="3708" y="1196340"/>
                  </a:lnTo>
                  <a:lnTo>
                    <a:pt x="3822" y="1168400"/>
                  </a:lnTo>
                  <a:close/>
                </a:path>
                <a:path w="4445" h="1728470">
                  <a:moveTo>
                    <a:pt x="3822" y="1115060"/>
                  </a:moveTo>
                  <a:lnTo>
                    <a:pt x="3136" y="1115060"/>
                  </a:lnTo>
                  <a:lnTo>
                    <a:pt x="3136" y="1113790"/>
                  </a:lnTo>
                  <a:lnTo>
                    <a:pt x="698" y="1113790"/>
                  </a:lnTo>
                  <a:lnTo>
                    <a:pt x="698" y="1115060"/>
                  </a:lnTo>
                  <a:lnTo>
                    <a:pt x="0" y="1115060"/>
                  </a:lnTo>
                  <a:lnTo>
                    <a:pt x="0" y="1144270"/>
                  </a:lnTo>
                  <a:lnTo>
                    <a:pt x="3822" y="1144270"/>
                  </a:lnTo>
                  <a:lnTo>
                    <a:pt x="3822" y="1115060"/>
                  </a:lnTo>
                  <a:close/>
                </a:path>
                <a:path w="4445" h="1728470">
                  <a:moveTo>
                    <a:pt x="3822" y="1061720"/>
                  </a:moveTo>
                  <a:lnTo>
                    <a:pt x="0" y="1061720"/>
                  </a:lnTo>
                  <a:lnTo>
                    <a:pt x="0" y="1090930"/>
                  </a:lnTo>
                  <a:lnTo>
                    <a:pt x="3822" y="1090930"/>
                  </a:lnTo>
                  <a:lnTo>
                    <a:pt x="3822" y="1061720"/>
                  </a:lnTo>
                  <a:close/>
                </a:path>
                <a:path w="4445" h="1728470">
                  <a:moveTo>
                    <a:pt x="3822" y="1008380"/>
                  </a:moveTo>
                  <a:lnTo>
                    <a:pt x="0" y="1008380"/>
                  </a:lnTo>
                  <a:lnTo>
                    <a:pt x="0" y="1037590"/>
                  </a:lnTo>
                  <a:lnTo>
                    <a:pt x="635" y="1037590"/>
                  </a:lnTo>
                  <a:lnTo>
                    <a:pt x="635" y="1038860"/>
                  </a:lnTo>
                  <a:lnTo>
                    <a:pt x="3187" y="1038860"/>
                  </a:lnTo>
                  <a:lnTo>
                    <a:pt x="3187" y="1037590"/>
                  </a:lnTo>
                  <a:lnTo>
                    <a:pt x="3822" y="1037590"/>
                  </a:lnTo>
                  <a:lnTo>
                    <a:pt x="3822" y="1008380"/>
                  </a:lnTo>
                  <a:close/>
                </a:path>
                <a:path w="4445" h="1728470">
                  <a:moveTo>
                    <a:pt x="3822" y="956310"/>
                  </a:moveTo>
                  <a:lnTo>
                    <a:pt x="3644" y="956310"/>
                  </a:lnTo>
                  <a:lnTo>
                    <a:pt x="3644" y="955040"/>
                  </a:lnTo>
                  <a:lnTo>
                    <a:pt x="177" y="955040"/>
                  </a:lnTo>
                  <a:lnTo>
                    <a:pt x="177" y="956310"/>
                  </a:lnTo>
                  <a:lnTo>
                    <a:pt x="0" y="956310"/>
                  </a:lnTo>
                  <a:lnTo>
                    <a:pt x="0" y="984250"/>
                  </a:lnTo>
                  <a:lnTo>
                    <a:pt x="381" y="984250"/>
                  </a:lnTo>
                  <a:lnTo>
                    <a:pt x="381" y="985520"/>
                  </a:lnTo>
                  <a:lnTo>
                    <a:pt x="3441" y="985520"/>
                  </a:lnTo>
                  <a:lnTo>
                    <a:pt x="3441" y="984250"/>
                  </a:lnTo>
                  <a:lnTo>
                    <a:pt x="3822" y="984250"/>
                  </a:lnTo>
                  <a:lnTo>
                    <a:pt x="3822" y="956310"/>
                  </a:lnTo>
                  <a:close/>
                </a:path>
                <a:path w="4445" h="1728470">
                  <a:moveTo>
                    <a:pt x="3822" y="902970"/>
                  </a:moveTo>
                  <a:lnTo>
                    <a:pt x="3390" y="902970"/>
                  </a:lnTo>
                  <a:lnTo>
                    <a:pt x="3390" y="901700"/>
                  </a:lnTo>
                  <a:lnTo>
                    <a:pt x="431" y="901700"/>
                  </a:lnTo>
                  <a:lnTo>
                    <a:pt x="431" y="902970"/>
                  </a:lnTo>
                  <a:lnTo>
                    <a:pt x="0" y="902970"/>
                  </a:lnTo>
                  <a:lnTo>
                    <a:pt x="0" y="930910"/>
                  </a:lnTo>
                  <a:lnTo>
                    <a:pt x="127" y="930910"/>
                  </a:lnTo>
                  <a:lnTo>
                    <a:pt x="127" y="932180"/>
                  </a:lnTo>
                  <a:lnTo>
                    <a:pt x="3695" y="932180"/>
                  </a:lnTo>
                  <a:lnTo>
                    <a:pt x="3695" y="930910"/>
                  </a:lnTo>
                  <a:lnTo>
                    <a:pt x="3822" y="930910"/>
                  </a:lnTo>
                  <a:lnTo>
                    <a:pt x="3822" y="902970"/>
                  </a:lnTo>
                  <a:close/>
                </a:path>
                <a:path w="4445" h="1728470">
                  <a:moveTo>
                    <a:pt x="3822" y="849630"/>
                  </a:moveTo>
                  <a:lnTo>
                    <a:pt x="3149" y="849630"/>
                  </a:lnTo>
                  <a:lnTo>
                    <a:pt x="3149" y="848360"/>
                  </a:lnTo>
                  <a:lnTo>
                    <a:pt x="685" y="848360"/>
                  </a:lnTo>
                  <a:lnTo>
                    <a:pt x="685" y="849630"/>
                  </a:lnTo>
                  <a:lnTo>
                    <a:pt x="0" y="849630"/>
                  </a:lnTo>
                  <a:lnTo>
                    <a:pt x="0" y="878840"/>
                  </a:lnTo>
                  <a:lnTo>
                    <a:pt x="3822" y="878840"/>
                  </a:lnTo>
                  <a:lnTo>
                    <a:pt x="3822" y="849630"/>
                  </a:lnTo>
                  <a:close/>
                </a:path>
                <a:path w="4445" h="1728470">
                  <a:moveTo>
                    <a:pt x="3822" y="796290"/>
                  </a:moveTo>
                  <a:lnTo>
                    <a:pt x="0" y="796290"/>
                  </a:lnTo>
                  <a:lnTo>
                    <a:pt x="0" y="825500"/>
                  </a:lnTo>
                  <a:lnTo>
                    <a:pt x="3822" y="825500"/>
                  </a:lnTo>
                  <a:lnTo>
                    <a:pt x="3822" y="796290"/>
                  </a:lnTo>
                  <a:close/>
                </a:path>
                <a:path w="4445" h="1728470">
                  <a:moveTo>
                    <a:pt x="3822" y="742950"/>
                  </a:moveTo>
                  <a:lnTo>
                    <a:pt x="0" y="742950"/>
                  </a:lnTo>
                  <a:lnTo>
                    <a:pt x="0" y="772160"/>
                  </a:lnTo>
                  <a:lnTo>
                    <a:pt x="647" y="772160"/>
                  </a:lnTo>
                  <a:lnTo>
                    <a:pt x="647" y="773430"/>
                  </a:lnTo>
                  <a:lnTo>
                    <a:pt x="3175" y="773430"/>
                  </a:lnTo>
                  <a:lnTo>
                    <a:pt x="3175" y="772160"/>
                  </a:lnTo>
                  <a:lnTo>
                    <a:pt x="3822" y="772160"/>
                  </a:lnTo>
                  <a:lnTo>
                    <a:pt x="3822" y="742950"/>
                  </a:lnTo>
                  <a:close/>
                </a:path>
                <a:path w="4445" h="1728470">
                  <a:moveTo>
                    <a:pt x="3822" y="690880"/>
                  </a:moveTo>
                  <a:lnTo>
                    <a:pt x="3657" y="690880"/>
                  </a:lnTo>
                  <a:lnTo>
                    <a:pt x="3657" y="689610"/>
                  </a:lnTo>
                  <a:lnTo>
                    <a:pt x="165" y="689610"/>
                  </a:lnTo>
                  <a:lnTo>
                    <a:pt x="165" y="690880"/>
                  </a:lnTo>
                  <a:lnTo>
                    <a:pt x="0" y="690880"/>
                  </a:lnTo>
                  <a:lnTo>
                    <a:pt x="0" y="718820"/>
                  </a:lnTo>
                  <a:lnTo>
                    <a:pt x="393" y="718820"/>
                  </a:lnTo>
                  <a:lnTo>
                    <a:pt x="393" y="720090"/>
                  </a:lnTo>
                  <a:lnTo>
                    <a:pt x="3429" y="720090"/>
                  </a:lnTo>
                  <a:lnTo>
                    <a:pt x="3429" y="718820"/>
                  </a:lnTo>
                  <a:lnTo>
                    <a:pt x="3822" y="718820"/>
                  </a:lnTo>
                  <a:lnTo>
                    <a:pt x="3822" y="690880"/>
                  </a:lnTo>
                  <a:close/>
                </a:path>
                <a:path w="4445" h="1728470">
                  <a:moveTo>
                    <a:pt x="3822" y="637540"/>
                  </a:moveTo>
                  <a:lnTo>
                    <a:pt x="3403" y="637540"/>
                  </a:lnTo>
                  <a:lnTo>
                    <a:pt x="3403" y="636270"/>
                  </a:lnTo>
                  <a:lnTo>
                    <a:pt x="419" y="636270"/>
                  </a:lnTo>
                  <a:lnTo>
                    <a:pt x="419" y="637540"/>
                  </a:lnTo>
                  <a:lnTo>
                    <a:pt x="0" y="637540"/>
                  </a:lnTo>
                  <a:lnTo>
                    <a:pt x="0" y="665480"/>
                  </a:lnTo>
                  <a:lnTo>
                    <a:pt x="139" y="665480"/>
                  </a:lnTo>
                  <a:lnTo>
                    <a:pt x="139" y="666750"/>
                  </a:lnTo>
                  <a:lnTo>
                    <a:pt x="3683" y="666750"/>
                  </a:lnTo>
                  <a:lnTo>
                    <a:pt x="3683" y="665480"/>
                  </a:lnTo>
                  <a:lnTo>
                    <a:pt x="3822" y="665480"/>
                  </a:lnTo>
                  <a:lnTo>
                    <a:pt x="3822" y="637540"/>
                  </a:lnTo>
                  <a:close/>
                </a:path>
                <a:path w="4445" h="1728470">
                  <a:moveTo>
                    <a:pt x="3822" y="584200"/>
                  </a:moveTo>
                  <a:lnTo>
                    <a:pt x="3162" y="584200"/>
                  </a:lnTo>
                  <a:lnTo>
                    <a:pt x="3162" y="582930"/>
                  </a:lnTo>
                  <a:lnTo>
                    <a:pt x="673" y="582930"/>
                  </a:lnTo>
                  <a:lnTo>
                    <a:pt x="673" y="584200"/>
                  </a:lnTo>
                  <a:lnTo>
                    <a:pt x="0" y="584200"/>
                  </a:lnTo>
                  <a:lnTo>
                    <a:pt x="0" y="613410"/>
                  </a:lnTo>
                  <a:lnTo>
                    <a:pt x="3822" y="613410"/>
                  </a:lnTo>
                  <a:lnTo>
                    <a:pt x="3822" y="584200"/>
                  </a:lnTo>
                  <a:close/>
                </a:path>
                <a:path w="4445" h="1728470">
                  <a:moveTo>
                    <a:pt x="3822" y="530860"/>
                  </a:moveTo>
                  <a:lnTo>
                    <a:pt x="0" y="530860"/>
                  </a:lnTo>
                  <a:lnTo>
                    <a:pt x="0" y="560070"/>
                  </a:lnTo>
                  <a:lnTo>
                    <a:pt x="3822" y="560070"/>
                  </a:lnTo>
                  <a:lnTo>
                    <a:pt x="3822" y="530860"/>
                  </a:lnTo>
                  <a:close/>
                </a:path>
                <a:path w="4445" h="1728470">
                  <a:moveTo>
                    <a:pt x="3822" y="477520"/>
                  </a:moveTo>
                  <a:lnTo>
                    <a:pt x="0" y="477520"/>
                  </a:lnTo>
                  <a:lnTo>
                    <a:pt x="0" y="506730"/>
                  </a:lnTo>
                  <a:lnTo>
                    <a:pt x="660" y="506730"/>
                  </a:lnTo>
                  <a:lnTo>
                    <a:pt x="660" y="508000"/>
                  </a:lnTo>
                  <a:lnTo>
                    <a:pt x="3162" y="508000"/>
                  </a:lnTo>
                  <a:lnTo>
                    <a:pt x="3162" y="506730"/>
                  </a:lnTo>
                  <a:lnTo>
                    <a:pt x="3822" y="506730"/>
                  </a:lnTo>
                  <a:lnTo>
                    <a:pt x="3822" y="477520"/>
                  </a:lnTo>
                  <a:close/>
                </a:path>
                <a:path w="4445" h="1728470">
                  <a:moveTo>
                    <a:pt x="3822" y="425450"/>
                  </a:moveTo>
                  <a:lnTo>
                    <a:pt x="3670" y="425450"/>
                  </a:lnTo>
                  <a:lnTo>
                    <a:pt x="3670" y="424180"/>
                  </a:lnTo>
                  <a:lnTo>
                    <a:pt x="152" y="424180"/>
                  </a:lnTo>
                  <a:lnTo>
                    <a:pt x="152" y="425450"/>
                  </a:lnTo>
                  <a:lnTo>
                    <a:pt x="0" y="425450"/>
                  </a:lnTo>
                  <a:lnTo>
                    <a:pt x="0" y="453390"/>
                  </a:lnTo>
                  <a:lnTo>
                    <a:pt x="406" y="453390"/>
                  </a:lnTo>
                  <a:lnTo>
                    <a:pt x="406" y="454660"/>
                  </a:lnTo>
                  <a:lnTo>
                    <a:pt x="3416" y="454660"/>
                  </a:lnTo>
                  <a:lnTo>
                    <a:pt x="3416" y="453390"/>
                  </a:lnTo>
                  <a:lnTo>
                    <a:pt x="3822" y="453390"/>
                  </a:lnTo>
                  <a:lnTo>
                    <a:pt x="3822" y="425450"/>
                  </a:lnTo>
                  <a:close/>
                </a:path>
                <a:path w="4445" h="1728470">
                  <a:moveTo>
                    <a:pt x="3822" y="372110"/>
                  </a:moveTo>
                  <a:lnTo>
                    <a:pt x="3416" y="372110"/>
                  </a:lnTo>
                  <a:lnTo>
                    <a:pt x="3416" y="370840"/>
                  </a:lnTo>
                  <a:lnTo>
                    <a:pt x="406" y="370840"/>
                  </a:lnTo>
                  <a:lnTo>
                    <a:pt x="406" y="372110"/>
                  </a:lnTo>
                  <a:lnTo>
                    <a:pt x="0" y="372110"/>
                  </a:lnTo>
                  <a:lnTo>
                    <a:pt x="0" y="400050"/>
                  </a:lnTo>
                  <a:lnTo>
                    <a:pt x="152" y="400050"/>
                  </a:lnTo>
                  <a:lnTo>
                    <a:pt x="152" y="401320"/>
                  </a:lnTo>
                  <a:lnTo>
                    <a:pt x="3670" y="401320"/>
                  </a:lnTo>
                  <a:lnTo>
                    <a:pt x="3670" y="400050"/>
                  </a:lnTo>
                  <a:lnTo>
                    <a:pt x="3822" y="400050"/>
                  </a:lnTo>
                  <a:lnTo>
                    <a:pt x="3822" y="372110"/>
                  </a:lnTo>
                  <a:close/>
                </a:path>
                <a:path w="4445" h="1728470">
                  <a:moveTo>
                    <a:pt x="3822" y="318770"/>
                  </a:moveTo>
                  <a:lnTo>
                    <a:pt x="3175" y="318770"/>
                  </a:lnTo>
                  <a:lnTo>
                    <a:pt x="3175" y="317500"/>
                  </a:lnTo>
                  <a:lnTo>
                    <a:pt x="660" y="317500"/>
                  </a:lnTo>
                  <a:lnTo>
                    <a:pt x="660" y="318770"/>
                  </a:lnTo>
                  <a:lnTo>
                    <a:pt x="0" y="318770"/>
                  </a:lnTo>
                  <a:lnTo>
                    <a:pt x="0" y="347980"/>
                  </a:lnTo>
                  <a:lnTo>
                    <a:pt x="3822" y="347980"/>
                  </a:lnTo>
                  <a:lnTo>
                    <a:pt x="3822" y="318770"/>
                  </a:lnTo>
                  <a:close/>
                </a:path>
                <a:path w="4445" h="1728470">
                  <a:moveTo>
                    <a:pt x="3822" y="265430"/>
                  </a:moveTo>
                  <a:lnTo>
                    <a:pt x="0" y="265430"/>
                  </a:lnTo>
                  <a:lnTo>
                    <a:pt x="0" y="294640"/>
                  </a:lnTo>
                  <a:lnTo>
                    <a:pt x="3822" y="294640"/>
                  </a:lnTo>
                  <a:lnTo>
                    <a:pt x="3822" y="265430"/>
                  </a:lnTo>
                  <a:close/>
                </a:path>
                <a:path w="4445" h="1728470">
                  <a:moveTo>
                    <a:pt x="3822" y="212090"/>
                  </a:moveTo>
                  <a:lnTo>
                    <a:pt x="0" y="212090"/>
                  </a:lnTo>
                  <a:lnTo>
                    <a:pt x="0" y="241300"/>
                  </a:lnTo>
                  <a:lnTo>
                    <a:pt x="673" y="241300"/>
                  </a:lnTo>
                  <a:lnTo>
                    <a:pt x="673" y="242570"/>
                  </a:lnTo>
                  <a:lnTo>
                    <a:pt x="3149" y="242570"/>
                  </a:lnTo>
                  <a:lnTo>
                    <a:pt x="3149" y="241300"/>
                  </a:lnTo>
                  <a:lnTo>
                    <a:pt x="3822" y="241300"/>
                  </a:lnTo>
                  <a:lnTo>
                    <a:pt x="3822" y="212090"/>
                  </a:lnTo>
                  <a:close/>
                </a:path>
                <a:path w="4445" h="1728470">
                  <a:moveTo>
                    <a:pt x="3822" y="160020"/>
                  </a:moveTo>
                  <a:lnTo>
                    <a:pt x="3683" y="160020"/>
                  </a:lnTo>
                  <a:lnTo>
                    <a:pt x="3683" y="158750"/>
                  </a:lnTo>
                  <a:lnTo>
                    <a:pt x="139" y="158750"/>
                  </a:lnTo>
                  <a:lnTo>
                    <a:pt x="139" y="160020"/>
                  </a:lnTo>
                  <a:lnTo>
                    <a:pt x="0" y="160020"/>
                  </a:lnTo>
                  <a:lnTo>
                    <a:pt x="0" y="187960"/>
                  </a:lnTo>
                  <a:lnTo>
                    <a:pt x="419" y="187960"/>
                  </a:lnTo>
                  <a:lnTo>
                    <a:pt x="419" y="189230"/>
                  </a:lnTo>
                  <a:lnTo>
                    <a:pt x="3403" y="189230"/>
                  </a:lnTo>
                  <a:lnTo>
                    <a:pt x="3403" y="187960"/>
                  </a:lnTo>
                  <a:lnTo>
                    <a:pt x="3822" y="187960"/>
                  </a:lnTo>
                  <a:lnTo>
                    <a:pt x="3822" y="160020"/>
                  </a:lnTo>
                  <a:close/>
                </a:path>
                <a:path w="4445" h="1728470">
                  <a:moveTo>
                    <a:pt x="3822" y="106680"/>
                  </a:moveTo>
                  <a:lnTo>
                    <a:pt x="3429" y="106680"/>
                  </a:lnTo>
                  <a:lnTo>
                    <a:pt x="3429" y="105410"/>
                  </a:lnTo>
                  <a:lnTo>
                    <a:pt x="393" y="105410"/>
                  </a:lnTo>
                  <a:lnTo>
                    <a:pt x="393" y="106680"/>
                  </a:lnTo>
                  <a:lnTo>
                    <a:pt x="0" y="106680"/>
                  </a:lnTo>
                  <a:lnTo>
                    <a:pt x="0" y="134620"/>
                  </a:lnTo>
                  <a:lnTo>
                    <a:pt x="165" y="134620"/>
                  </a:lnTo>
                  <a:lnTo>
                    <a:pt x="165" y="135890"/>
                  </a:lnTo>
                  <a:lnTo>
                    <a:pt x="3657" y="135890"/>
                  </a:lnTo>
                  <a:lnTo>
                    <a:pt x="3657" y="134620"/>
                  </a:lnTo>
                  <a:lnTo>
                    <a:pt x="3822" y="134620"/>
                  </a:lnTo>
                  <a:lnTo>
                    <a:pt x="3822" y="1066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171610" y="11712663"/>
              <a:ext cx="229235" cy="1132205"/>
            </a:xfrm>
            <a:custGeom>
              <a:avLst/>
              <a:gdLst/>
              <a:ahLst/>
              <a:cxnLst/>
              <a:rect l="l" t="t" r="r" b="b"/>
              <a:pathLst>
                <a:path w="229234" h="1132204">
                  <a:moveTo>
                    <a:pt x="3822" y="1062990"/>
                  </a:moveTo>
                  <a:lnTo>
                    <a:pt x="3302" y="1062990"/>
                  </a:lnTo>
                  <a:lnTo>
                    <a:pt x="3302" y="1061720"/>
                  </a:lnTo>
                  <a:lnTo>
                    <a:pt x="520" y="1061720"/>
                  </a:lnTo>
                  <a:lnTo>
                    <a:pt x="520" y="1062990"/>
                  </a:lnTo>
                  <a:lnTo>
                    <a:pt x="0" y="1062990"/>
                  </a:lnTo>
                  <a:lnTo>
                    <a:pt x="0" y="1090930"/>
                  </a:lnTo>
                  <a:lnTo>
                    <a:pt x="38" y="1092200"/>
                  </a:lnTo>
                  <a:lnTo>
                    <a:pt x="3784" y="1092200"/>
                  </a:lnTo>
                  <a:lnTo>
                    <a:pt x="3784" y="1090930"/>
                  </a:lnTo>
                  <a:lnTo>
                    <a:pt x="3822" y="1062990"/>
                  </a:lnTo>
                  <a:close/>
                </a:path>
                <a:path w="229234" h="1132204">
                  <a:moveTo>
                    <a:pt x="3822" y="1009650"/>
                  </a:moveTo>
                  <a:lnTo>
                    <a:pt x="3048" y="1009650"/>
                  </a:lnTo>
                  <a:lnTo>
                    <a:pt x="3048" y="1008380"/>
                  </a:lnTo>
                  <a:lnTo>
                    <a:pt x="774" y="1008380"/>
                  </a:lnTo>
                  <a:lnTo>
                    <a:pt x="774" y="1009650"/>
                  </a:lnTo>
                  <a:lnTo>
                    <a:pt x="0" y="1009650"/>
                  </a:lnTo>
                  <a:lnTo>
                    <a:pt x="0" y="1038860"/>
                  </a:lnTo>
                  <a:lnTo>
                    <a:pt x="3822" y="1038860"/>
                  </a:lnTo>
                  <a:lnTo>
                    <a:pt x="3822" y="1009650"/>
                  </a:lnTo>
                  <a:close/>
                </a:path>
                <a:path w="229234" h="1132204">
                  <a:moveTo>
                    <a:pt x="3822" y="956310"/>
                  </a:moveTo>
                  <a:lnTo>
                    <a:pt x="0" y="956310"/>
                  </a:lnTo>
                  <a:lnTo>
                    <a:pt x="0" y="985520"/>
                  </a:lnTo>
                  <a:lnTo>
                    <a:pt x="800" y="985520"/>
                  </a:lnTo>
                  <a:lnTo>
                    <a:pt x="800" y="986790"/>
                  </a:lnTo>
                  <a:lnTo>
                    <a:pt x="3022" y="986790"/>
                  </a:lnTo>
                  <a:lnTo>
                    <a:pt x="3022" y="985520"/>
                  </a:lnTo>
                  <a:lnTo>
                    <a:pt x="3822" y="985520"/>
                  </a:lnTo>
                  <a:lnTo>
                    <a:pt x="3822" y="956310"/>
                  </a:lnTo>
                  <a:close/>
                </a:path>
                <a:path w="229234" h="1132204">
                  <a:moveTo>
                    <a:pt x="3822" y="902970"/>
                  </a:moveTo>
                  <a:lnTo>
                    <a:pt x="12" y="902970"/>
                  </a:lnTo>
                  <a:lnTo>
                    <a:pt x="12" y="904240"/>
                  </a:lnTo>
                  <a:lnTo>
                    <a:pt x="0" y="932180"/>
                  </a:lnTo>
                  <a:lnTo>
                    <a:pt x="558" y="932180"/>
                  </a:lnTo>
                  <a:lnTo>
                    <a:pt x="558" y="933450"/>
                  </a:lnTo>
                  <a:lnTo>
                    <a:pt x="3276" y="933450"/>
                  </a:lnTo>
                  <a:lnTo>
                    <a:pt x="3276" y="932180"/>
                  </a:lnTo>
                  <a:lnTo>
                    <a:pt x="3822" y="932180"/>
                  </a:lnTo>
                  <a:lnTo>
                    <a:pt x="3822" y="904240"/>
                  </a:lnTo>
                  <a:lnTo>
                    <a:pt x="3822" y="902970"/>
                  </a:lnTo>
                  <a:close/>
                </a:path>
                <a:path w="229234" h="1132204">
                  <a:moveTo>
                    <a:pt x="3822" y="850900"/>
                  </a:moveTo>
                  <a:lnTo>
                    <a:pt x="3568" y="850900"/>
                  </a:lnTo>
                  <a:lnTo>
                    <a:pt x="3568" y="849630"/>
                  </a:lnTo>
                  <a:lnTo>
                    <a:pt x="266" y="849630"/>
                  </a:lnTo>
                  <a:lnTo>
                    <a:pt x="266" y="850900"/>
                  </a:lnTo>
                  <a:lnTo>
                    <a:pt x="0" y="850900"/>
                  </a:lnTo>
                  <a:lnTo>
                    <a:pt x="0" y="878840"/>
                  </a:lnTo>
                  <a:lnTo>
                    <a:pt x="304" y="878840"/>
                  </a:lnTo>
                  <a:lnTo>
                    <a:pt x="304" y="880110"/>
                  </a:lnTo>
                  <a:lnTo>
                    <a:pt x="3530" y="880110"/>
                  </a:lnTo>
                  <a:lnTo>
                    <a:pt x="3530" y="878840"/>
                  </a:lnTo>
                  <a:lnTo>
                    <a:pt x="3822" y="878840"/>
                  </a:lnTo>
                  <a:lnTo>
                    <a:pt x="3822" y="850900"/>
                  </a:lnTo>
                  <a:close/>
                </a:path>
                <a:path w="229234" h="1132204">
                  <a:moveTo>
                    <a:pt x="3822" y="797560"/>
                  </a:moveTo>
                  <a:lnTo>
                    <a:pt x="3314" y="797560"/>
                  </a:lnTo>
                  <a:lnTo>
                    <a:pt x="3314" y="796290"/>
                  </a:lnTo>
                  <a:lnTo>
                    <a:pt x="508" y="796290"/>
                  </a:lnTo>
                  <a:lnTo>
                    <a:pt x="508" y="797560"/>
                  </a:lnTo>
                  <a:lnTo>
                    <a:pt x="0" y="797560"/>
                  </a:lnTo>
                  <a:lnTo>
                    <a:pt x="0" y="825500"/>
                  </a:lnTo>
                  <a:lnTo>
                    <a:pt x="50" y="826770"/>
                  </a:lnTo>
                  <a:lnTo>
                    <a:pt x="3771" y="826770"/>
                  </a:lnTo>
                  <a:lnTo>
                    <a:pt x="3771" y="825500"/>
                  </a:lnTo>
                  <a:lnTo>
                    <a:pt x="3822" y="797560"/>
                  </a:lnTo>
                  <a:close/>
                </a:path>
                <a:path w="229234" h="1132204">
                  <a:moveTo>
                    <a:pt x="3822" y="744220"/>
                  </a:moveTo>
                  <a:lnTo>
                    <a:pt x="3060" y="744220"/>
                  </a:lnTo>
                  <a:lnTo>
                    <a:pt x="3060" y="742950"/>
                  </a:lnTo>
                  <a:lnTo>
                    <a:pt x="762" y="742950"/>
                  </a:lnTo>
                  <a:lnTo>
                    <a:pt x="762" y="744220"/>
                  </a:lnTo>
                  <a:lnTo>
                    <a:pt x="0" y="744220"/>
                  </a:lnTo>
                  <a:lnTo>
                    <a:pt x="0" y="773430"/>
                  </a:lnTo>
                  <a:lnTo>
                    <a:pt x="3822" y="773430"/>
                  </a:lnTo>
                  <a:lnTo>
                    <a:pt x="3822" y="744220"/>
                  </a:lnTo>
                  <a:close/>
                </a:path>
                <a:path w="229234" h="1132204">
                  <a:moveTo>
                    <a:pt x="3822" y="690880"/>
                  </a:moveTo>
                  <a:lnTo>
                    <a:pt x="0" y="690880"/>
                  </a:lnTo>
                  <a:lnTo>
                    <a:pt x="0" y="720090"/>
                  </a:lnTo>
                  <a:lnTo>
                    <a:pt x="812" y="720090"/>
                  </a:lnTo>
                  <a:lnTo>
                    <a:pt x="812" y="721360"/>
                  </a:lnTo>
                  <a:lnTo>
                    <a:pt x="3009" y="721360"/>
                  </a:lnTo>
                  <a:lnTo>
                    <a:pt x="3009" y="720090"/>
                  </a:lnTo>
                  <a:lnTo>
                    <a:pt x="3822" y="720090"/>
                  </a:lnTo>
                  <a:lnTo>
                    <a:pt x="3822" y="690880"/>
                  </a:lnTo>
                  <a:close/>
                </a:path>
                <a:path w="229234" h="1132204">
                  <a:moveTo>
                    <a:pt x="3822" y="637540"/>
                  </a:moveTo>
                  <a:lnTo>
                    <a:pt x="0" y="637540"/>
                  </a:lnTo>
                  <a:lnTo>
                    <a:pt x="0" y="666750"/>
                  </a:lnTo>
                  <a:lnTo>
                    <a:pt x="571" y="666750"/>
                  </a:lnTo>
                  <a:lnTo>
                    <a:pt x="571" y="668020"/>
                  </a:lnTo>
                  <a:lnTo>
                    <a:pt x="3263" y="668020"/>
                  </a:lnTo>
                  <a:lnTo>
                    <a:pt x="3263" y="666750"/>
                  </a:lnTo>
                  <a:lnTo>
                    <a:pt x="3822" y="666750"/>
                  </a:lnTo>
                  <a:lnTo>
                    <a:pt x="3822" y="637540"/>
                  </a:lnTo>
                  <a:close/>
                </a:path>
                <a:path w="229234" h="1132204">
                  <a:moveTo>
                    <a:pt x="3822" y="585470"/>
                  </a:moveTo>
                  <a:lnTo>
                    <a:pt x="3581" y="585470"/>
                  </a:lnTo>
                  <a:lnTo>
                    <a:pt x="3581" y="584200"/>
                  </a:lnTo>
                  <a:lnTo>
                    <a:pt x="254" y="584200"/>
                  </a:lnTo>
                  <a:lnTo>
                    <a:pt x="254" y="585470"/>
                  </a:lnTo>
                  <a:lnTo>
                    <a:pt x="0" y="585470"/>
                  </a:lnTo>
                  <a:lnTo>
                    <a:pt x="0" y="613410"/>
                  </a:lnTo>
                  <a:lnTo>
                    <a:pt x="317" y="613410"/>
                  </a:lnTo>
                  <a:lnTo>
                    <a:pt x="317" y="614680"/>
                  </a:lnTo>
                  <a:lnTo>
                    <a:pt x="3517" y="614680"/>
                  </a:lnTo>
                  <a:lnTo>
                    <a:pt x="3517" y="613410"/>
                  </a:lnTo>
                  <a:lnTo>
                    <a:pt x="3822" y="613410"/>
                  </a:lnTo>
                  <a:lnTo>
                    <a:pt x="3822" y="585470"/>
                  </a:lnTo>
                  <a:close/>
                </a:path>
                <a:path w="229234" h="1132204">
                  <a:moveTo>
                    <a:pt x="3822" y="532130"/>
                  </a:moveTo>
                  <a:lnTo>
                    <a:pt x="3327" y="532130"/>
                  </a:lnTo>
                  <a:lnTo>
                    <a:pt x="3327" y="530860"/>
                  </a:lnTo>
                  <a:lnTo>
                    <a:pt x="495" y="530860"/>
                  </a:lnTo>
                  <a:lnTo>
                    <a:pt x="495" y="532130"/>
                  </a:lnTo>
                  <a:lnTo>
                    <a:pt x="0" y="532130"/>
                  </a:lnTo>
                  <a:lnTo>
                    <a:pt x="0" y="560070"/>
                  </a:lnTo>
                  <a:lnTo>
                    <a:pt x="63" y="561340"/>
                  </a:lnTo>
                  <a:lnTo>
                    <a:pt x="3759" y="561340"/>
                  </a:lnTo>
                  <a:lnTo>
                    <a:pt x="3759" y="560070"/>
                  </a:lnTo>
                  <a:lnTo>
                    <a:pt x="3822" y="532130"/>
                  </a:lnTo>
                  <a:close/>
                </a:path>
                <a:path w="229234" h="1132204">
                  <a:moveTo>
                    <a:pt x="3822" y="478790"/>
                  </a:moveTo>
                  <a:lnTo>
                    <a:pt x="3073" y="478790"/>
                  </a:lnTo>
                  <a:lnTo>
                    <a:pt x="3073" y="477520"/>
                  </a:lnTo>
                  <a:lnTo>
                    <a:pt x="749" y="477520"/>
                  </a:lnTo>
                  <a:lnTo>
                    <a:pt x="749" y="478790"/>
                  </a:lnTo>
                  <a:lnTo>
                    <a:pt x="0" y="478790"/>
                  </a:lnTo>
                  <a:lnTo>
                    <a:pt x="0" y="508000"/>
                  </a:lnTo>
                  <a:lnTo>
                    <a:pt x="3822" y="508000"/>
                  </a:lnTo>
                  <a:lnTo>
                    <a:pt x="3822" y="478790"/>
                  </a:lnTo>
                  <a:close/>
                </a:path>
                <a:path w="229234" h="1132204">
                  <a:moveTo>
                    <a:pt x="3822" y="425450"/>
                  </a:moveTo>
                  <a:lnTo>
                    <a:pt x="0" y="425450"/>
                  </a:lnTo>
                  <a:lnTo>
                    <a:pt x="0" y="454660"/>
                  </a:lnTo>
                  <a:lnTo>
                    <a:pt x="825" y="454660"/>
                  </a:lnTo>
                  <a:lnTo>
                    <a:pt x="825" y="455930"/>
                  </a:lnTo>
                  <a:lnTo>
                    <a:pt x="2997" y="455930"/>
                  </a:lnTo>
                  <a:lnTo>
                    <a:pt x="2997" y="454660"/>
                  </a:lnTo>
                  <a:lnTo>
                    <a:pt x="3822" y="454660"/>
                  </a:lnTo>
                  <a:lnTo>
                    <a:pt x="3822" y="425450"/>
                  </a:lnTo>
                  <a:close/>
                </a:path>
                <a:path w="229234" h="1132204">
                  <a:moveTo>
                    <a:pt x="3822" y="372110"/>
                  </a:moveTo>
                  <a:lnTo>
                    <a:pt x="0" y="372110"/>
                  </a:lnTo>
                  <a:lnTo>
                    <a:pt x="0" y="401320"/>
                  </a:lnTo>
                  <a:lnTo>
                    <a:pt x="584" y="401320"/>
                  </a:lnTo>
                  <a:lnTo>
                    <a:pt x="584" y="402590"/>
                  </a:lnTo>
                  <a:lnTo>
                    <a:pt x="3251" y="402590"/>
                  </a:lnTo>
                  <a:lnTo>
                    <a:pt x="3251" y="401320"/>
                  </a:lnTo>
                  <a:lnTo>
                    <a:pt x="3822" y="401320"/>
                  </a:lnTo>
                  <a:lnTo>
                    <a:pt x="3822" y="372110"/>
                  </a:lnTo>
                  <a:close/>
                </a:path>
                <a:path w="229234" h="1132204">
                  <a:moveTo>
                    <a:pt x="3822" y="320040"/>
                  </a:moveTo>
                  <a:lnTo>
                    <a:pt x="3594" y="320040"/>
                  </a:lnTo>
                  <a:lnTo>
                    <a:pt x="3594" y="318770"/>
                  </a:lnTo>
                  <a:lnTo>
                    <a:pt x="241" y="318770"/>
                  </a:lnTo>
                  <a:lnTo>
                    <a:pt x="241" y="320040"/>
                  </a:lnTo>
                  <a:lnTo>
                    <a:pt x="0" y="320040"/>
                  </a:lnTo>
                  <a:lnTo>
                    <a:pt x="0" y="347980"/>
                  </a:lnTo>
                  <a:lnTo>
                    <a:pt x="330" y="347980"/>
                  </a:lnTo>
                  <a:lnTo>
                    <a:pt x="330" y="349250"/>
                  </a:lnTo>
                  <a:lnTo>
                    <a:pt x="3505" y="349250"/>
                  </a:lnTo>
                  <a:lnTo>
                    <a:pt x="3505" y="347980"/>
                  </a:lnTo>
                  <a:lnTo>
                    <a:pt x="3822" y="347980"/>
                  </a:lnTo>
                  <a:lnTo>
                    <a:pt x="3822" y="320040"/>
                  </a:lnTo>
                  <a:close/>
                </a:path>
                <a:path w="229234" h="1132204">
                  <a:moveTo>
                    <a:pt x="3822" y="266700"/>
                  </a:moveTo>
                  <a:lnTo>
                    <a:pt x="3340" y="266700"/>
                  </a:lnTo>
                  <a:lnTo>
                    <a:pt x="3340" y="265430"/>
                  </a:lnTo>
                  <a:lnTo>
                    <a:pt x="482" y="265430"/>
                  </a:lnTo>
                  <a:lnTo>
                    <a:pt x="482" y="266700"/>
                  </a:lnTo>
                  <a:lnTo>
                    <a:pt x="0" y="266700"/>
                  </a:lnTo>
                  <a:lnTo>
                    <a:pt x="0" y="294640"/>
                  </a:lnTo>
                  <a:lnTo>
                    <a:pt x="76" y="295910"/>
                  </a:lnTo>
                  <a:lnTo>
                    <a:pt x="3746" y="295910"/>
                  </a:lnTo>
                  <a:lnTo>
                    <a:pt x="3746" y="294640"/>
                  </a:lnTo>
                  <a:lnTo>
                    <a:pt x="3822" y="266700"/>
                  </a:lnTo>
                  <a:close/>
                </a:path>
                <a:path w="229234" h="1132204">
                  <a:moveTo>
                    <a:pt x="3822" y="213360"/>
                  </a:moveTo>
                  <a:lnTo>
                    <a:pt x="3086" y="213360"/>
                  </a:lnTo>
                  <a:lnTo>
                    <a:pt x="3086" y="212090"/>
                  </a:lnTo>
                  <a:lnTo>
                    <a:pt x="736" y="212090"/>
                  </a:lnTo>
                  <a:lnTo>
                    <a:pt x="736" y="213360"/>
                  </a:lnTo>
                  <a:lnTo>
                    <a:pt x="0" y="213360"/>
                  </a:lnTo>
                  <a:lnTo>
                    <a:pt x="0" y="242570"/>
                  </a:lnTo>
                  <a:lnTo>
                    <a:pt x="3822" y="242570"/>
                  </a:lnTo>
                  <a:lnTo>
                    <a:pt x="3822" y="213360"/>
                  </a:lnTo>
                  <a:close/>
                </a:path>
                <a:path w="229234" h="1132204">
                  <a:moveTo>
                    <a:pt x="3822" y="160020"/>
                  </a:moveTo>
                  <a:lnTo>
                    <a:pt x="0" y="160020"/>
                  </a:lnTo>
                  <a:lnTo>
                    <a:pt x="0" y="189230"/>
                  </a:lnTo>
                  <a:lnTo>
                    <a:pt x="850" y="189230"/>
                  </a:lnTo>
                  <a:lnTo>
                    <a:pt x="850" y="190500"/>
                  </a:lnTo>
                  <a:lnTo>
                    <a:pt x="2984" y="190500"/>
                  </a:lnTo>
                  <a:lnTo>
                    <a:pt x="2984" y="189230"/>
                  </a:lnTo>
                  <a:lnTo>
                    <a:pt x="3822" y="189230"/>
                  </a:lnTo>
                  <a:lnTo>
                    <a:pt x="3822" y="160020"/>
                  </a:lnTo>
                  <a:close/>
                </a:path>
                <a:path w="229234" h="1132204">
                  <a:moveTo>
                    <a:pt x="3822" y="106680"/>
                  </a:moveTo>
                  <a:lnTo>
                    <a:pt x="0" y="106680"/>
                  </a:lnTo>
                  <a:lnTo>
                    <a:pt x="0" y="135890"/>
                  </a:lnTo>
                  <a:lnTo>
                    <a:pt x="596" y="135890"/>
                  </a:lnTo>
                  <a:lnTo>
                    <a:pt x="596" y="137160"/>
                  </a:lnTo>
                  <a:lnTo>
                    <a:pt x="3238" y="137160"/>
                  </a:lnTo>
                  <a:lnTo>
                    <a:pt x="3238" y="135890"/>
                  </a:lnTo>
                  <a:lnTo>
                    <a:pt x="3822" y="135890"/>
                  </a:lnTo>
                  <a:lnTo>
                    <a:pt x="3822" y="106680"/>
                  </a:lnTo>
                  <a:close/>
                </a:path>
                <a:path w="229234" h="1132204">
                  <a:moveTo>
                    <a:pt x="3822" y="54610"/>
                  </a:moveTo>
                  <a:lnTo>
                    <a:pt x="3606" y="54610"/>
                  </a:lnTo>
                  <a:lnTo>
                    <a:pt x="3606" y="53340"/>
                  </a:lnTo>
                  <a:lnTo>
                    <a:pt x="215" y="53340"/>
                  </a:lnTo>
                  <a:lnTo>
                    <a:pt x="215" y="54610"/>
                  </a:lnTo>
                  <a:lnTo>
                    <a:pt x="0" y="54610"/>
                  </a:lnTo>
                  <a:lnTo>
                    <a:pt x="0" y="82550"/>
                  </a:lnTo>
                  <a:lnTo>
                    <a:pt x="342" y="82550"/>
                  </a:lnTo>
                  <a:lnTo>
                    <a:pt x="342" y="83820"/>
                  </a:lnTo>
                  <a:lnTo>
                    <a:pt x="3479" y="83820"/>
                  </a:lnTo>
                  <a:lnTo>
                    <a:pt x="3479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229234" h="1132204">
                  <a:moveTo>
                    <a:pt x="3822" y="1270"/>
                  </a:moveTo>
                  <a:lnTo>
                    <a:pt x="3352" y="1270"/>
                  </a:lnTo>
                  <a:lnTo>
                    <a:pt x="3352" y="0"/>
                  </a:lnTo>
                  <a:lnTo>
                    <a:pt x="469" y="0"/>
                  </a:lnTo>
                  <a:lnTo>
                    <a:pt x="469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88" y="30480"/>
                  </a:lnTo>
                  <a:lnTo>
                    <a:pt x="3733" y="30480"/>
                  </a:lnTo>
                  <a:lnTo>
                    <a:pt x="3733" y="29210"/>
                  </a:lnTo>
                  <a:lnTo>
                    <a:pt x="3822" y="1270"/>
                  </a:lnTo>
                  <a:close/>
                </a:path>
                <a:path w="229234" h="1132204">
                  <a:moveTo>
                    <a:pt x="70116" y="1129030"/>
                  </a:moveTo>
                  <a:lnTo>
                    <a:pt x="69278" y="1129030"/>
                  </a:lnTo>
                  <a:lnTo>
                    <a:pt x="69278" y="1127760"/>
                  </a:lnTo>
                  <a:lnTo>
                    <a:pt x="68211" y="1127760"/>
                  </a:lnTo>
                  <a:lnTo>
                    <a:pt x="68211" y="1128369"/>
                  </a:lnTo>
                  <a:lnTo>
                    <a:pt x="41694" y="1128369"/>
                  </a:lnTo>
                  <a:lnTo>
                    <a:pt x="41694" y="1127760"/>
                  </a:lnTo>
                  <a:lnTo>
                    <a:pt x="40614" y="1127760"/>
                  </a:lnTo>
                  <a:lnTo>
                    <a:pt x="40614" y="1129030"/>
                  </a:lnTo>
                  <a:lnTo>
                    <a:pt x="39776" y="1129030"/>
                  </a:lnTo>
                  <a:lnTo>
                    <a:pt x="39776" y="1131570"/>
                  </a:lnTo>
                  <a:lnTo>
                    <a:pt x="41694" y="1131570"/>
                  </a:lnTo>
                  <a:lnTo>
                    <a:pt x="41694" y="1132192"/>
                  </a:lnTo>
                  <a:lnTo>
                    <a:pt x="68211" y="1132192"/>
                  </a:lnTo>
                  <a:lnTo>
                    <a:pt x="68211" y="1131570"/>
                  </a:lnTo>
                  <a:lnTo>
                    <a:pt x="70116" y="1131570"/>
                  </a:lnTo>
                  <a:lnTo>
                    <a:pt x="70116" y="1129030"/>
                  </a:lnTo>
                  <a:close/>
                </a:path>
                <a:path w="229234" h="1132204">
                  <a:moveTo>
                    <a:pt x="123151" y="1129030"/>
                  </a:moveTo>
                  <a:lnTo>
                    <a:pt x="122313" y="1129030"/>
                  </a:lnTo>
                  <a:lnTo>
                    <a:pt x="122313" y="1127760"/>
                  </a:lnTo>
                  <a:lnTo>
                    <a:pt x="121246" y="1127760"/>
                  </a:lnTo>
                  <a:lnTo>
                    <a:pt x="121246" y="1128369"/>
                  </a:lnTo>
                  <a:lnTo>
                    <a:pt x="94729" y="1128369"/>
                  </a:lnTo>
                  <a:lnTo>
                    <a:pt x="94729" y="1127760"/>
                  </a:lnTo>
                  <a:lnTo>
                    <a:pt x="93649" y="1127760"/>
                  </a:lnTo>
                  <a:lnTo>
                    <a:pt x="93649" y="1129030"/>
                  </a:lnTo>
                  <a:lnTo>
                    <a:pt x="92811" y="1129030"/>
                  </a:lnTo>
                  <a:lnTo>
                    <a:pt x="92811" y="1131570"/>
                  </a:lnTo>
                  <a:lnTo>
                    <a:pt x="94729" y="1131570"/>
                  </a:lnTo>
                  <a:lnTo>
                    <a:pt x="94729" y="1132192"/>
                  </a:lnTo>
                  <a:lnTo>
                    <a:pt x="121246" y="1132192"/>
                  </a:lnTo>
                  <a:lnTo>
                    <a:pt x="121246" y="1131570"/>
                  </a:lnTo>
                  <a:lnTo>
                    <a:pt x="123151" y="1131570"/>
                  </a:lnTo>
                  <a:lnTo>
                    <a:pt x="123151" y="1129030"/>
                  </a:lnTo>
                  <a:close/>
                </a:path>
                <a:path w="229234" h="1132204">
                  <a:moveTo>
                    <a:pt x="176187" y="1129030"/>
                  </a:moveTo>
                  <a:lnTo>
                    <a:pt x="175348" y="1129030"/>
                  </a:lnTo>
                  <a:lnTo>
                    <a:pt x="175348" y="1127760"/>
                  </a:lnTo>
                  <a:lnTo>
                    <a:pt x="174269" y="1127760"/>
                  </a:lnTo>
                  <a:lnTo>
                    <a:pt x="174269" y="1128369"/>
                  </a:lnTo>
                  <a:lnTo>
                    <a:pt x="147764" y="1128369"/>
                  </a:lnTo>
                  <a:lnTo>
                    <a:pt x="147764" y="1127760"/>
                  </a:lnTo>
                  <a:lnTo>
                    <a:pt x="146685" y="1127760"/>
                  </a:lnTo>
                  <a:lnTo>
                    <a:pt x="146685" y="1129030"/>
                  </a:lnTo>
                  <a:lnTo>
                    <a:pt x="145846" y="1129030"/>
                  </a:lnTo>
                  <a:lnTo>
                    <a:pt x="145846" y="1131570"/>
                  </a:lnTo>
                  <a:lnTo>
                    <a:pt x="147764" y="1131570"/>
                  </a:lnTo>
                  <a:lnTo>
                    <a:pt x="147764" y="1132192"/>
                  </a:lnTo>
                  <a:lnTo>
                    <a:pt x="174269" y="1132192"/>
                  </a:lnTo>
                  <a:lnTo>
                    <a:pt x="174269" y="1131570"/>
                  </a:lnTo>
                  <a:lnTo>
                    <a:pt x="176187" y="1131570"/>
                  </a:lnTo>
                  <a:lnTo>
                    <a:pt x="176187" y="1129030"/>
                  </a:lnTo>
                  <a:close/>
                </a:path>
                <a:path w="229234" h="1132204">
                  <a:moveTo>
                    <a:pt x="229222" y="1129030"/>
                  </a:moveTo>
                  <a:lnTo>
                    <a:pt x="227304" y="1129030"/>
                  </a:lnTo>
                  <a:lnTo>
                    <a:pt x="227304" y="1128369"/>
                  </a:lnTo>
                  <a:lnTo>
                    <a:pt x="200787" y="1128369"/>
                  </a:lnTo>
                  <a:lnTo>
                    <a:pt x="200787" y="1127760"/>
                  </a:lnTo>
                  <a:lnTo>
                    <a:pt x="199720" y="1127760"/>
                  </a:lnTo>
                  <a:lnTo>
                    <a:pt x="199720" y="1129030"/>
                  </a:lnTo>
                  <a:lnTo>
                    <a:pt x="198882" y="1129030"/>
                  </a:lnTo>
                  <a:lnTo>
                    <a:pt x="198882" y="1131570"/>
                  </a:lnTo>
                  <a:lnTo>
                    <a:pt x="200787" y="1131570"/>
                  </a:lnTo>
                  <a:lnTo>
                    <a:pt x="200787" y="1132192"/>
                  </a:lnTo>
                  <a:lnTo>
                    <a:pt x="227304" y="1132192"/>
                  </a:lnTo>
                  <a:lnTo>
                    <a:pt x="227304" y="1131570"/>
                  </a:lnTo>
                  <a:lnTo>
                    <a:pt x="229222" y="1131570"/>
                  </a:lnTo>
                  <a:lnTo>
                    <a:pt x="229222" y="11290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0" name="object 60" descr=""/>
            <p:cNvSpPr/>
            <p:nvPr/>
          </p:nvSpPr>
          <p:spPr>
            <a:xfrm>
              <a:off x="9398915" y="12840423"/>
              <a:ext cx="744855" cy="4445"/>
            </a:xfrm>
            <a:custGeom>
              <a:avLst/>
              <a:gdLst/>
              <a:ahLst/>
              <a:cxnLst/>
              <a:rect l="l" t="t" r="r" b="b"/>
              <a:pathLst>
                <a:path w="744854" h="4445">
                  <a:moveTo>
                    <a:pt x="1917" y="1270"/>
                  </a:moveTo>
                  <a:lnTo>
                    <a:pt x="1079" y="1270"/>
                  </a:lnTo>
                  <a:lnTo>
                    <a:pt x="107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17" y="3810"/>
                  </a:lnTo>
                  <a:lnTo>
                    <a:pt x="1917" y="1270"/>
                  </a:lnTo>
                  <a:close/>
                </a:path>
                <a:path w="744854" h="4445">
                  <a:moveTo>
                    <a:pt x="54952" y="1270"/>
                  </a:moveTo>
                  <a:lnTo>
                    <a:pt x="54114" y="1270"/>
                  </a:lnTo>
                  <a:lnTo>
                    <a:pt x="54114" y="0"/>
                  </a:lnTo>
                  <a:lnTo>
                    <a:pt x="53035" y="0"/>
                  </a:lnTo>
                  <a:lnTo>
                    <a:pt x="53035" y="609"/>
                  </a:lnTo>
                  <a:lnTo>
                    <a:pt x="26517" y="609"/>
                  </a:lnTo>
                  <a:lnTo>
                    <a:pt x="26517" y="0"/>
                  </a:lnTo>
                  <a:lnTo>
                    <a:pt x="25450" y="0"/>
                  </a:lnTo>
                  <a:lnTo>
                    <a:pt x="25450" y="1270"/>
                  </a:lnTo>
                  <a:lnTo>
                    <a:pt x="24612" y="1270"/>
                  </a:lnTo>
                  <a:lnTo>
                    <a:pt x="24612" y="3810"/>
                  </a:lnTo>
                  <a:lnTo>
                    <a:pt x="26517" y="3810"/>
                  </a:lnTo>
                  <a:lnTo>
                    <a:pt x="26517" y="4432"/>
                  </a:lnTo>
                  <a:lnTo>
                    <a:pt x="53035" y="4432"/>
                  </a:lnTo>
                  <a:lnTo>
                    <a:pt x="53035" y="3810"/>
                  </a:lnTo>
                  <a:lnTo>
                    <a:pt x="54952" y="3810"/>
                  </a:lnTo>
                  <a:lnTo>
                    <a:pt x="54952" y="1270"/>
                  </a:lnTo>
                  <a:close/>
                </a:path>
                <a:path w="744854" h="4445">
                  <a:moveTo>
                    <a:pt x="107988" y="1270"/>
                  </a:moveTo>
                  <a:lnTo>
                    <a:pt x="107137" y="1270"/>
                  </a:lnTo>
                  <a:lnTo>
                    <a:pt x="107137" y="0"/>
                  </a:lnTo>
                  <a:lnTo>
                    <a:pt x="106070" y="0"/>
                  </a:lnTo>
                  <a:lnTo>
                    <a:pt x="106070" y="609"/>
                  </a:lnTo>
                  <a:lnTo>
                    <a:pt x="79552" y="609"/>
                  </a:lnTo>
                  <a:lnTo>
                    <a:pt x="79552" y="0"/>
                  </a:lnTo>
                  <a:lnTo>
                    <a:pt x="78486" y="0"/>
                  </a:lnTo>
                  <a:lnTo>
                    <a:pt x="78486" y="1270"/>
                  </a:lnTo>
                  <a:lnTo>
                    <a:pt x="77647" y="1270"/>
                  </a:lnTo>
                  <a:lnTo>
                    <a:pt x="77647" y="3810"/>
                  </a:lnTo>
                  <a:lnTo>
                    <a:pt x="79552" y="3810"/>
                  </a:lnTo>
                  <a:lnTo>
                    <a:pt x="79552" y="4432"/>
                  </a:lnTo>
                  <a:lnTo>
                    <a:pt x="106070" y="4432"/>
                  </a:lnTo>
                  <a:lnTo>
                    <a:pt x="106070" y="3810"/>
                  </a:lnTo>
                  <a:lnTo>
                    <a:pt x="107988" y="3810"/>
                  </a:lnTo>
                  <a:lnTo>
                    <a:pt x="107988" y="1270"/>
                  </a:lnTo>
                  <a:close/>
                </a:path>
                <a:path w="744854" h="4445">
                  <a:moveTo>
                    <a:pt x="161023" y="1270"/>
                  </a:moveTo>
                  <a:lnTo>
                    <a:pt x="160172" y="1270"/>
                  </a:lnTo>
                  <a:lnTo>
                    <a:pt x="160172" y="0"/>
                  </a:lnTo>
                  <a:lnTo>
                    <a:pt x="159105" y="0"/>
                  </a:lnTo>
                  <a:lnTo>
                    <a:pt x="159105" y="609"/>
                  </a:lnTo>
                  <a:lnTo>
                    <a:pt x="132588" y="609"/>
                  </a:lnTo>
                  <a:lnTo>
                    <a:pt x="132588" y="0"/>
                  </a:lnTo>
                  <a:lnTo>
                    <a:pt x="131521" y="0"/>
                  </a:lnTo>
                  <a:lnTo>
                    <a:pt x="131521" y="1270"/>
                  </a:lnTo>
                  <a:lnTo>
                    <a:pt x="130683" y="1270"/>
                  </a:lnTo>
                  <a:lnTo>
                    <a:pt x="130683" y="3810"/>
                  </a:lnTo>
                  <a:lnTo>
                    <a:pt x="132588" y="3810"/>
                  </a:lnTo>
                  <a:lnTo>
                    <a:pt x="132588" y="4432"/>
                  </a:lnTo>
                  <a:lnTo>
                    <a:pt x="159105" y="4432"/>
                  </a:lnTo>
                  <a:lnTo>
                    <a:pt x="159105" y="3810"/>
                  </a:lnTo>
                  <a:lnTo>
                    <a:pt x="161023" y="3810"/>
                  </a:lnTo>
                  <a:lnTo>
                    <a:pt x="161023" y="1270"/>
                  </a:lnTo>
                  <a:close/>
                </a:path>
                <a:path w="744854" h="4445">
                  <a:moveTo>
                    <a:pt x="214058" y="1270"/>
                  </a:moveTo>
                  <a:lnTo>
                    <a:pt x="213207" y="1270"/>
                  </a:lnTo>
                  <a:lnTo>
                    <a:pt x="213207" y="0"/>
                  </a:lnTo>
                  <a:lnTo>
                    <a:pt x="212140" y="0"/>
                  </a:lnTo>
                  <a:lnTo>
                    <a:pt x="212140" y="609"/>
                  </a:lnTo>
                  <a:lnTo>
                    <a:pt x="185623" y="609"/>
                  </a:lnTo>
                  <a:lnTo>
                    <a:pt x="185623" y="0"/>
                  </a:lnTo>
                  <a:lnTo>
                    <a:pt x="184556" y="0"/>
                  </a:lnTo>
                  <a:lnTo>
                    <a:pt x="184556" y="1270"/>
                  </a:lnTo>
                  <a:lnTo>
                    <a:pt x="183718" y="1270"/>
                  </a:lnTo>
                  <a:lnTo>
                    <a:pt x="183718" y="3810"/>
                  </a:lnTo>
                  <a:lnTo>
                    <a:pt x="185623" y="3810"/>
                  </a:lnTo>
                  <a:lnTo>
                    <a:pt x="185623" y="4432"/>
                  </a:lnTo>
                  <a:lnTo>
                    <a:pt x="212140" y="4432"/>
                  </a:lnTo>
                  <a:lnTo>
                    <a:pt x="212140" y="3810"/>
                  </a:lnTo>
                  <a:lnTo>
                    <a:pt x="214058" y="3810"/>
                  </a:lnTo>
                  <a:lnTo>
                    <a:pt x="214058" y="1270"/>
                  </a:lnTo>
                  <a:close/>
                </a:path>
                <a:path w="744854" h="4445">
                  <a:moveTo>
                    <a:pt x="267093" y="1270"/>
                  </a:moveTo>
                  <a:lnTo>
                    <a:pt x="266242" y="1270"/>
                  </a:lnTo>
                  <a:lnTo>
                    <a:pt x="266242" y="0"/>
                  </a:lnTo>
                  <a:lnTo>
                    <a:pt x="265176" y="0"/>
                  </a:lnTo>
                  <a:lnTo>
                    <a:pt x="265176" y="609"/>
                  </a:lnTo>
                  <a:lnTo>
                    <a:pt x="238658" y="609"/>
                  </a:lnTo>
                  <a:lnTo>
                    <a:pt x="238658" y="0"/>
                  </a:lnTo>
                  <a:lnTo>
                    <a:pt x="237591" y="0"/>
                  </a:lnTo>
                  <a:lnTo>
                    <a:pt x="237591" y="1270"/>
                  </a:lnTo>
                  <a:lnTo>
                    <a:pt x="236753" y="1270"/>
                  </a:lnTo>
                  <a:lnTo>
                    <a:pt x="236753" y="3810"/>
                  </a:lnTo>
                  <a:lnTo>
                    <a:pt x="238658" y="3810"/>
                  </a:lnTo>
                  <a:lnTo>
                    <a:pt x="238658" y="4432"/>
                  </a:lnTo>
                  <a:lnTo>
                    <a:pt x="265176" y="4432"/>
                  </a:lnTo>
                  <a:lnTo>
                    <a:pt x="265176" y="3810"/>
                  </a:lnTo>
                  <a:lnTo>
                    <a:pt x="267093" y="3810"/>
                  </a:lnTo>
                  <a:lnTo>
                    <a:pt x="267093" y="1270"/>
                  </a:lnTo>
                  <a:close/>
                </a:path>
                <a:path w="744854" h="4445">
                  <a:moveTo>
                    <a:pt x="320116" y="1270"/>
                  </a:moveTo>
                  <a:lnTo>
                    <a:pt x="319278" y="1270"/>
                  </a:lnTo>
                  <a:lnTo>
                    <a:pt x="319278" y="0"/>
                  </a:lnTo>
                  <a:lnTo>
                    <a:pt x="318211" y="0"/>
                  </a:lnTo>
                  <a:lnTo>
                    <a:pt x="318211" y="609"/>
                  </a:lnTo>
                  <a:lnTo>
                    <a:pt x="291693" y="609"/>
                  </a:lnTo>
                  <a:lnTo>
                    <a:pt x="291693" y="0"/>
                  </a:lnTo>
                  <a:lnTo>
                    <a:pt x="290626" y="0"/>
                  </a:lnTo>
                  <a:lnTo>
                    <a:pt x="290626" y="1270"/>
                  </a:lnTo>
                  <a:lnTo>
                    <a:pt x="289788" y="1270"/>
                  </a:lnTo>
                  <a:lnTo>
                    <a:pt x="289788" y="3810"/>
                  </a:lnTo>
                  <a:lnTo>
                    <a:pt x="291693" y="3810"/>
                  </a:lnTo>
                  <a:lnTo>
                    <a:pt x="291693" y="4432"/>
                  </a:lnTo>
                  <a:lnTo>
                    <a:pt x="318211" y="4432"/>
                  </a:lnTo>
                  <a:lnTo>
                    <a:pt x="318211" y="3810"/>
                  </a:lnTo>
                  <a:lnTo>
                    <a:pt x="320116" y="3810"/>
                  </a:lnTo>
                  <a:lnTo>
                    <a:pt x="320116" y="1270"/>
                  </a:lnTo>
                  <a:close/>
                </a:path>
                <a:path w="744854" h="4445">
                  <a:moveTo>
                    <a:pt x="373151" y="1270"/>
                  </a:moveTo>
                  <a:lnTo>
                    <a:pt x="372313" y="1270"/>
                  </a:lnTo>
                  <a:lnTo>
                    <a:pt x="372313" y="0"/>
                  </a:lnTo>
                  <a:lnTo>
                    <a:pt x="371246" y="0"/>
                  </a:lnTo>
                  <a:lnTo>
                    <a:pt x="371246" y="609"/>
                  </a:lnTo>
                  <a:lnTo>
                    <a:pt x="344728" y="609"/>
                  </a:lnTo>
                  <a:lnTo>
                    <a:pt x="344728" y="0"/>
                  </a:lnTo>
                  <a:lnTo>
                    <a:pt x="343662" y="0"/>
                  </a:lnTo>
                  <a:lnTo>
                    <a:pt x="343662" y="1270"/>
                  </a:lnTo>
                  <a:lnTo>
                    <a:pt x="342823" y="1270"/>
                  </a:lnTo>
                  <a:lnTo>
                    <a:pt x="342823" y="3810"/>
                  </a:lnTo>
                  <a:lnTo>
                    <a:pt x="344728" y="3810"/>
                  </a:lnTo>
                  <a:lnTo>
                    <a:pt x="344728" y="4432"/>
                  </a:lnTo>
                  <a:lnTo>
                    <a:pt x="371246" y="4432"/>
                  </a:lnTo>
                  <a:lnTo>
                    <a:pt x="371246" y="3810"/>
                  </a:lnTo>
                  <a:lnTo>
                    <a:pt x="373151" y="3810"/>
                  </a:lnTo>
                  <a:lnTo>
                    <a:pt x="373151" y="1270"/>
                  </a:lnTo>
                  <a:close/>
                </a:path>
                <a:path w="744854" h="4445">
                  <a:moveTo>
                    <a:pt x="426186" y="1270"/>
                  </a:moveTo>
                  <a:lnTo>
                    <a:pt x="425348" y="1270"/>
                  </a:lnTo>
                  <a:lnTo>
                    <a:pt x="425348" y="0"/>
                  </a:lnTo>
                  <a:lnTo>
                    <a:pt x="424281" y="0"/>
                  </a:lnTo>
                  <a:lnTo>
                    <a:pt x="424281" y="609"/>
                  </a:lnTo>
                  <a:lnTo>
                    <a:pt x="397764" y="609"/>
                  </a:lnTo>
                  <a:lnTo>
                    <a:pt x="397764" y="0"/>
                  </a:lnTo>
                  <a:lnTo>
                    <a:pt x="396697" y="0"/>
                  </a:lnTo>
                  <a:lnTo>
                    <a:pt x="396697" y="1270"/>
                  </a:lnTo>
                  <a:lnTo>
                    <a:pt x="395859" y="1270"/>
                  </a:lnTo>
                  <a:lnTo>
                    <a:pt x="395859" y="3810"/>
                  </a:lnTo>
                  <a:lnTo>
                    <a:pt x="397764" y="3810"/>
                  </a:lnTo>
                  <a:lnTo>
                    <a:pt x="397764" y="4432"/>
                  </a:lnTo>
                  <a:lnTo>
                    <a:pt x="424281" y="4432"/>
                  </a:lnTo>
                  <a:lnTo>
                    <a:pt x="424281" y="3810"/>
                  </a:lnTo>
                  <a:lnTo>
                    <a:pt x="426186" y="3810"/>
                  </a:lnTo>
                  <a:lnTo>
                    <a:pt x="426186" y="1270"/>
                  </a:lnTo>
                  <a:close/>
                </a:path>
                <a:path w="744854" h="4445">
                  <a:moveTo>
                    <a:pt x="479221" y="1270"/>
                  </a:moveTo>
                  <a:lnTo>
                    <a:pt x="478383" y="1270"/>
                  </a:lnTo>
                  <a:lnTo>
                    <a:pt x="478383" y="0"/>
                  </a:lnTo>
                  <a:lnTo>
                    <a:pt x="477316" y="0"/>
                  </a:lnTo>
                  <a:lnTo>
                    <a:pt x="477316" y="609"/>
                  </a:lnTo>
                  <a:lnTo>
                    <a:pt x="450799" y="609"/>
                  </a:lnTo>
                  <a:lnTo>
                    <a:pt x="450799" y="0"/>
                  </a:lnTo>
                  <a:lnTo>
                    <a:pt x="449732" y="0"/>
                  </a:lnTo>
                  <a:lnTo>
                    <a:pt x="449732" y="1270"/>
                  </a:lnTo>
                  <a:lnTo>
                    <a:pt x="448894" y="1270"/>
                  </a:lnTo>
                  <a:lnTo>
                    <a:pt x="448894" y="3810"/>
                  </a:lnTo>
                  <a:lnTo>
                    <a:pt x="450799" y="3810"/>
                  </a:lnTo>
                  <a:lnTo>
                    <a:pt x="450799" y="4432"/>
                  </a:lnTo>
                  <a:lnTo>
                    <a:pt x="477316" y="4432"/>
                  </a:lnTo>
                  <a:lnTo>
                    <a:pt x="477316" y="3810"/>
                  </a:lnTo>
                  <a:lnTo>
                    <a:pt x="479221" y="3810"/>
                  </a:lnTo>
                  <a:lnTo>
                    <a:pt x="479221" y="1270"/>
                  </a:lnTo>
                  <a:close/>
                </a:path>
                <a:path w="744854" h="4445">
                  <a:moveTo>
                    <a:pt x="532257" y="1270"/>
                  </a:moveTo>
                  <a:lnTo>
                    <a:pt x="531418" y="1270"/>
                  </a:lnTo>
                  <a:lnTo>
                    <a:pt x="531418" y="0"/>
                  </a:lnTo>
                  <a:lnTo>
                    <a:pt x="530352" y="0"/>
                  </a:lnTo>
                  <a:lnTo>
                    <a:pt x="530352" y="609"/>
                  </a:lnTo>
                  <a:lnTo>
                    <a:pt x="503834" y="609"/>
                  </a:lnTo>
                  <a:lnTo>
                    <a:pt x="503834" y="0"/>
                  </a:lnTo>
                  <a:lnTo>
                    <a:pt x="502767" y="0"/>
                  </a:lnTo>
                  <a:lnTo>
                    <a:pt x="502767" y="1270"/>
                  </a:lnTo>
                  <a:lnTo>
                    <a:pt x="501916" y="1270"/>
                  </a:lnTo>
                  <a:lnTo>
                    <a:pt x="501916" y="3810"/>
                  </a:lnTo>
                  <a:lnTo>
                    <a:pt x="503834" y="3810"/>
                  </a:lnTo>
                  <a:lnTo>
                    <a:pt x="503834" y="4432"/>
                  </a:lnTo>
                  <a:lnTo>
                    <a:pt x="530352" y="4432"/>
                  </a:lnTo>
                  <a:lnTo>
                    <a:pt x="530352" y="3810"/>
                  </a:lnTo>
                  <a:lnTo>
                    <a:pt x="532257" y="3810"/>
                  </a:lnTo>
                  <a:lnTo>
                    <a:pt x="532257" y="1270"/>
                  </a:lnTo>
                  <a:close/>
                </a:path>
                <a:path w="744854" h="4445">
                  <a:moveTo>
                    <a:pt x="585292" y="1270"/>
                  </a:moveTo>
                  <a:lnTo>
                    <a:pt x="584454" y="1270"/>
                  </a:lnTo>
                  <a:lnTo>
                    <a:pt x="584454" y="0"/>
                  </a:lnTo>
                  <a:lnTo>
                    <a:pt x="583387" y="0"/>
                  </a:lnTo>
                  <a:lnTo>
                    <a:pt x="583387" y="609"/>
                  </a:lnTo>
                  <a:lnTo>
                    <a:pt x="556869" y="609"/>
                  </a:lnTo>
                  <a:lnTo>
                    <a:pt x="556869" y="0"/>
                  </a:lnTo>
                  <a:lnTo>
                    <a:pt x="555802" y="0"/>
                  </a:lnTo>
                  <a:lnTo>
                    <a:pt x="555802" y="1270"/>
                  </a:lnTo>
                  <a:lnTo>
                    <a:pt x="554951" y="1270"/>
                  </a:lnTo>
                  <a:lnTo>
                    <a:pt x="554951" y="3810"/>
                  </a:lnTo>
                  <a:lnTo>
                    <a:pt x="556869" y="3810"/>
                  </a:lnTo>
                  <a:lnTo>
                    <a:pt x="556869" y="4432"/>
                  </a:lnTo>
                  <a:lnTo>
                    <a:pt x="583387" y="4432"/>
                  </a:lnTo>
                  <a:lnTo>
                    <a:pt x="583387" y="3810"/>
                  </a:lnTo>
                  <a:lnTo>
                    <a:pt x="585292" y="3810"/>
                  </a:lnTo>
                  <a:lnTo>
                    <a:pt x="585292" y="1270"/>
                  </a:lnTo>
                  <a:close/>
                </a:path>
                <a:path w="744854" h="4445">
                  <a:moveTo>
                    <a:pt x="638327" y="1270"/>
                  </a:moveTo>
                  <a:lnTo>
                    <a:pt x="637489" y="1270"/>
                  </a:lnTo>
                  <a:lnTo>
                    <a:pt x="637489" y="0"/>
                  </a:lnTo>
                  <a:lnTo>
                    <a:pt x="636422" y="0"/>
                  </a:lnTo>
                  <a:lnTo>
                    <a:pt x="636422" y="609"/>
                  </a:lnTo>
                  <a:lnTo>
                    <a:pt x="609904" y="609"/>
                  </a:lnTo>
                  <a:lnTo>
                    <a:pt x="609904" y="0"/>
                  </a:lnTo>
                  <a:lnTo>
                    <a:pt x="608838" y="0"/>
                  </a:lnTo>
                  <a:lnTo>
                    <a:pt x="608838" y="1270"/>
                  </a:lnTo>
                  <a:lnTo>
                    <a:pt x="607987" y="1270"/>
                  </a:lnTo>
                  <a:lnTo>
                    <a:pt x="607987" y="3810"/>
                  </a:lnTo>
                  <a:lnTo>
                    <a:pt x="609904" y="3810"/>
                  </a:lnTo>
                  <a:lnTo>
                    <a:pt x="609904" y="4432"/>
                  </a:lnTo>
                  <a:lnTo>
                    <a:pt x="636422" y="4432"/>
                  </a:lnTo>
                  <a:lnTo>
                    <a:pt x="636422" y="3810"/>
                  </a:lnTo>
                  <a:lnTo>
                    <a:pt x="638327" y="3810"/>
                  </a:lnTo>
                  <a:lnTo>
                    <a:pt x="638327" y="1270"/>
                  </a:lnTo>
                  <a:close/>
                </a:path>
                <a:path w="744854" h="4445">
                  <a:moveTo>
                    <a:pt x="691362" y="1270"/>
                  </a:moveTo>
                  <a:lnTo>
                    <a:pt x="690524" y="1270"/>
                  </a:lnTo>
                  <a:lnTo>
                    <a:pt x="690524" y="0"/>
                  </a:lnTo>
                  <a:lnTo>
                    <a:pt x="689457" y="0"/>
                  </a:lnTo>
                  <a:lnTo>
                    <a:pt x="689457" y="609"/>
                  </a:lnTo>
                  <a:lnTo>
                    <a:pt x="662940" y="609"/>
                  </a:lnTo>
                  <a:lnTo>
                    <a:pt x="662940" y="0"/>
                  </a:lnTo>
                  <a:lnTo>
                    <a:pt x="661860" y="0"/>
                  </a:lnTo>
                  <a:lnTo>
                    <a:pt x="661860" y="1270"/>
                  </a:lnTo>
                  <a:lnTo>
                    <a:pt x="661022" y="1270"/>
                  </a:lnTo>
                  <a:lnTo>
                    <a:pt x="661022" y="3810"/>
                  </a:lnTo>
                  <a:lnTo>
                    <a:pt x="662940" y="3810"/>
                  </a:lnTo>
                  <a:lnTo>
                    <a:pt x="662940" y="4432"/>
                  </a:lnTo>
                  <a:lnTo>
                    <a:pt x="689457" y="4432"/>
                  </a:lnTo>
                  <a:lnTo>
                    <a:pt x="689457" y="3810"/>
                  </a:lnTo>
                  <a:lnTo>
                    <a:pt x="691362" y="3810"/>
                  </a:lnTo>
                  <a:lnTo>
                    <a:pt x="691362" y="1270"/>
                  </a:lnTo>
                  <a:close/>
                </a:path>
                <a:path w="744854" h="4445">
                  <a:moveTo>
                    <a:pt x="744397" y="1270"/>
                  </a:moveTo>
                  <a:lnTo>
                    <a:pt x="742492" y="1270"/>
                  </a:lnTo>
                  <a:lnTo>
                    <a:pt x="742492" y="609"/>
                  </a:lnTo>
                  <a:lnTo>
                    <a:pt x="715975" y="609"/>
                  </a:lnTo>
                  <a:lnTo>
                    <a:pt x="715975" y="0"/>
                  </a:lnTo>
                  <a:lnTo>
                    <a:pt x="714895" y="0"/>
                  </a:lnTo>
                  <a:lnTo>
                    <a:pt x="714895" y="1270"/>
                  </a:lnTo>
                  <a:lnTo>
                    <a:pt x="714057" y="1270"/>
                  </a:lnTo>
                  <a:lnTo>
                    <a:pt x="714057" y="3810"/>
                  </a:lnTo>
                  <a:lnTo>
                    <a:pt x="715975" y="3810"/>
                  </a:lnTo>
                  <a:lnTo>
                    <a:pt x="715975" y="4432"/>
                  </a:lnTo>
                  <a:lnTo>
                    <a:pt x="742492" y="4432"/>
                  </a:lnTo>
                  <a:lnTo>
                    <a:pt x="742492" y="3810"/>
                  </a:lnTo>
                  <a:lnTo>
                    <a:pt x="744397" y="3810"/>
                  </a:lnTo>
                  <a:lnTo>
                    <a:pt x="744397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10141407" y="12840423"/>
              <a:ext cx="744855" cy="4445"/>
            </a:xfrm>
            <a:custGeom>
              <a:avLst/>
              <a:gdLst/>
              <a:ahLst/>
              <a:cxnLst/>
              <a:rect l="l" t="t" r="r" b="b"/>
              <a:pathLst>
                <a:path w="744854" h="4445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44854" h="4445">
                  <a:moveTo>
                    <a:pt x="54940" y="1270"/>
                  </a:moveTo>
                  <a:lnTo>
                    <a:pt x="54102" y="1270"/>
                  </a:lnTo>
                  <a:lnTo>
                    <a:pt x="54102" y="0"/>
                  </a:lnTo>
                  <a:lnTo>
                    <a:pt x="53022" y="0"/>
                  </a:lnTo>
                  <a:lnTo>
                    <a:pt x="53022" y="609"/>
                  </a:lnTo>
                  <a:lnTo>
                    <a:pt x="26517" y="609"/>
                  </a:lnTo>
                  <a:lnTo>
                    <a:pt x="26517" y="0"/>
                  </a:lnTo>
                  <a:lnTo>
                    <a:pt x="25438" y="0"/>
                  </a:lnTo>
                  <a:lnTo>
                    <a:pt x="25438" y="1270"/>
                  </a:lnTo>
                  <a:lnTo>
                    <a:pt x="24599" y="1270"/>
                  </a:lnTo>
                  <a:lnTo>
                    <a:pt x="24599" y="3810"/>
                  </a:lnTo>
                  <a:lnTo>
                    <a:pt x="26517" y="3810"/>
                  </a:lnTo>
                  <a:lnTo>
                    <a:pt x="26517" y="4432"/>
                  </a:lnTo>
                  <a:lnTo>
                    <a:pt x="53022" y="4432"/>
                  </a:lnTo>
                  <a:lnTo>
                    <a:pt x="53022" y="3810"/>
                  </a:lnTo>
                  <a:lnTo>
                    <a:pt x="54940" y="3810"/>
                  </a:lnTo>
                  <a:lnTo>
                    <a:pt x="54940" y="1270"/>
                  </a:lnTo>
                  <a:close/>
                </a:path>
                <a:path w="744854" h="4445">
                  <a:moveTo>
                    <a:pt x="107975" y="1270"/>
                  </a:moveTo>
                  <a:lnTo>
                    <a:pt x="107137" y="1270"/>
                  </a:lnTo>
                  <a:lnTo>
                    <a:pt x="107137" y="0"/>
                  </a:lnTo>
                  <a:lnTo>
                    <a:pt x="106057" y="0"/>
                  </a:lnTo>
                  <a:lnTo>
                    <a:pt x="106057" y="609"/>
                  </a:lnTo>
                  <a:lnTo>
                    <a:pt x="79540" y="609"/>
                  </a:lnTo>
                  <a:lnTo>
                    <a:pt x="79540" y="0"/>
                  </a:lnTo>
                  <a:lnTo>
                    <a:pt x="78473" y="0"/>
                  </a:lnTo>
                  <a:lnTo>
                    <a:pt x="78473" y="1270"/>
                  </a:lnTo>
                  <a:lnTo>
                    <a:pt x="77635" y="1270"/>
                  </a:lnTo>
                  <a:lnTo>
                    <a:pt x="77635" y="3810"/>
                  </a:lnTo>
                  <a:lnTo>
                    <a:pt x="79540" y="3810"/>
                  </a:lnTo>
                  <a:lnTo>
                    <a:pt x="79540" y="4432"/>
                  </a:lnTo>
                  <a:lnTo>
                    <a:pt x="106057" y="4432"/>
                  </a:lnTo>
                  <a:lnTo>
                    <a:pt x="106057" y="3810"/>
                  </a:lnTo>
                  <a:lnTo>
                    <a:pt x="107975" y="3810"/>
                  </a:lnTo>
                  <a:lnTo>
                    <a:pt x="107975" y="1270"/>
                  </a:lnTo>
                  <a:close/>
                </a:path>
                <a:path w="744854" h="4445">
                  <a:moveTo>
                    <a:pt x="161010" y="1270"/>
                  </a:moveTo>
                  <a:lnTo>
                    <a:pt x="160172" y="1270"/>
                  </a:lnTo>
                  <a:lnTo>
                    <a:pt x="160172" y="0"/>
                  </a:lnTo>
                  <a:lnTo>
                    <a:pt x="159092" y="0"/>
                  </a:lnTo>
                  <a:lnTo>
                    <a:pt x="159092" y="609"/>
                  </a:lnTo>
                  <a:lnTo>
                    <a:pt x="132575" y="609"/>
                  </a:lnTo>
                  <a:lnTo>
                    <a:pt x="132575" y="0"/>
                  </a:lnTo>
                  <a:lnTo>
                    <a:pt x="131508" y="0"/>
                  </a:lnTo>
                  <a:lnTo>
                    <a:pt x="131508" y="1270"/>
                  </a:lnTo>
                  <a:lnTo>
                    <a:pt x="130670" y="1270"/>
                  </a:lnTo>
                  <a:lnTo>
                    <a:pt x="130670" y="3810"/>
                  </a:lnTo>
                  <a:lnTo>
                    <a:pt x="132575" y="3810"/>
                  </a:lnTo>
                  <a:lnTo>
                    <a:pt x="132575" y="4432"/>
                  </a:lnTo>
                  <a:lnTo>
                    <a:pt x="159092" y="4432"/>
                  </a:lnTo>
                  <a:lnTo>
                    <a:pt x="159092" y="3810"/>
                  </a:lnTo>
                  <a:lnTo>
                    <a:pt x="161010" y="3810"/>
                  </a:lnTo>
                  <a:lnTo>
                    <a:pt x="161010" y="1270"/>
                  </a:lnTo>
                  <a:close/>
                </a:path>
                <a:path w="744854" h="4445">
                  <a:moveTo>
                    <a:pt x="214045" y="1270"/>
                  </a:moveTo>
                  <a:lnTo>
                    <a:pt x="213194" y="1270"/>
                  </a:lnTo>
                  <a:lnTo>
                    <a:pt x="213194" y="0"/>
                  </a:lnTo>
                  <a:lnTo>
                    <a:pt x="212128" y="0"/>
                  </a:lnTo>
                  <a:lnTo>
                    <a:pt x="212128" y="609"/>
                  </a:lnTo>
                  <a:lnTo>
                    <a:pt x="185610" y="609"/>
                  </a:lnTo>
                  <a:lnTo>
                    <a:pt x="185610" y="0"/>
                  </a:lnTo>
                  <a:lnTo>
                    <a:pt x="184543" y="0"/>
                  </a:lnTo>
                  <a:lnTo>
                    <a:pt x="184543" y="1270"/>
                  </a:lnTo>
                  <a:lnTo>
                    <a:pt x="183705" y="1270"/>
                  </a:lnTo>
                  <a:lnTo>
                    <a:pt x="183705" y="3810"/>
                  </a:lnTo>
                  <a:lnTo>
                    <a:pt x="185610" y="3810"/>
                  </a:lnTo>
                  <a:lnTo>
                    <a:pt x="185610" y="4432"/>
                  </a:lnTo>
                  <a:lnTo>
                    <a:pt x="212128" y="4432"/>
                  </a:lnTo>
                  <a:lnTo>
                    <a:pt x="212128" y="3810"/>
                  </a:lnTo>
                  <a:lnTo>
                    <a:pt x="214045" y="3810"/>
                  </a:lnTo>
                  <a:lnTo>
                    <a:pt x="214045" y="1270"/>
                  </a:lnTo>
                  <a:close/>
                </a:path>
                <a:path w="744854" h="4445">
                  <a:moveTo>
                    <a:pt x="267081" y="1270"/>
                  </a:moveTo>
                  <a:lnTo>
                    <a:pt x="266230" y="1270"/>
                  </a:lnTo>
                  <a:lnTo>
                    <a:pt x="266230" y="0"/>
                  </a:lnTo>
                  <a:lnTo>
                    <a:pt x="265163" y="0"/>
                  </a:lnTo>
                  <a:lnTo>
                    <a:pt x="265163" y="609"/>
                  </a:lnTo>
                  <a:lnTo>
                    <a:pt x="238645" y="609"/>
                  </a:lnTo>
                  <a:lnTo>
                    <a:pt x="238645" y="0"/>
                  </a:lnTo>
                  <a:lnTo>
                    <a:pt x="237578" y="0"/>
                  </a:lnTo>
                  <a:lnTo>
                    <a:pt x="237578" y="1270"/>
                  </a:lnTo>
                  <a:lnTo>
                    <a:pt x="236740" y="1270"/>
                  </a:lnTo>
                  <a:lnTo>
                    <a:pt x="236740" y="3810"/>
                  </a:lnTo>
                  <a:lnTo>
                    <a:pt x="238645" y="3810"/>
                  </a:lnTo>
                  <a:lnTo>
                    <a:pt x="238645" y="4432"/>
                  </a:lnTo>
                  <a:lnTo>
                    <a:pt x="265163" y="4432"/>
                  </a:lnTo>
                  <a:lnTo>
                    <a:pt x="265163" y="3810"/>
                  </a:lnTo>
                  <a:lnTo>
                    <a:pt x="267081" y="3810"/>
                  </a:lnTo>
                  <a:lnTo>
                    <a:pt x="267081" y="1270"/>
                  </a:lnTo>
                  <a:close/>
                </a:path>
                <a:path w="744854" h="4445">
                  <a:moveTo>
                    <a:pt x="320116" y="1270"/>
                  </a:moveTo>
                  <a:lnTo>
                    <a:pt x="319265" y="1270"/>
                  </a:lnTo>
                  <a:lnTo>
                    <a:pt x="319265" y="0"/>
                  </a:lnTo>
                  <a:lnTo>
                    <a:pt x="318198" y="0"/>
                  </a:lnTo>
                  <a:lnTo>
                    <a:pt x="318198" y="609"/>
                  </a:lnTo>
                  <a:lnTo>
                    <a:pt x="291680" y="609"/>
                  </a:lnTo>
                  <a:lnTo>
                    <a:pt x="291680" y="0"/>
                  </a:lnTo>
                  <a:lnTo>
                    <a:pt x="290614" y="0"/>
                  </a:lnTo>
                  <a:lnTo>
                    <a:pt x="290614" y="1270"/>
                  </a:lnTo>
                  <a:lnTo>
                    <a:pt x="289775" y="1270"/>
                  </a:lnTo>
                  <a:lnTo>
                    <a:pt x="289775" y="3810"/>
                  </a:lnTo>
                  <a:lnTo>
                    <a:pt x="291680" y="3810"/>
                  </a:lnTo>
                  <a:lnTo>
                    <a:pt x="291680" y="4432"/>
                  </a:lnTo>
                  <a:lnTo>
                    <a:pt x="318198" y="4432"/>
                  </a:lnTo>
                  <a:lnTo>
                    <a:pt x="318198" y="3810"/>
                  </a:lnTo>
                  <a:lnTo>
                    <a:pt x="320116" y="3810"/>
                  </a:lnTo>
                  <a:lnTo>
                    <a:pt x="320116" y="1270"/>
                  </a:lnTo>
                  <a:close/>
                </a:path>
                <a:path w="744854" h="4445">
                  <a:moveTo>
                    <a:pt x="373138" y="1270"/>
                  </a:moveTo>
                  <a:lnTo>
                    <a:pt x="372300" y="1270"/>
                  </a:lnTo>
                  <a:lnTo>
                    <a:pt x="372300" y="0"/>
                  </a:lnTo>
                  <a:lnTo>
                    <a:pt x="371233" y="0"/>
                  </a:lnTo>
                  <a:lnTo>
                    <a:pt x="371233" y="609"/>
                  </a:lnTo>
                  <a:lnTo>
                    <a:pt x="344716" y="609"/>
                  </a:lnTo>
                  <a:lnTo>
                    <a:pt x="344716" y="0"/>
                  </a:lnTo>
                  <a:lnTo>
                    <a:pt x="343649" y="0"/>
                  </a:lnTo>
                  <a:lnTo>
                    <a:pt x="343649" y="1270"/>
                  </a:lnTo>
                  <a:lnTo>
                    <a:pt x="342811" y="1270"/>
                  </a:lnTo>
                  <a:lnTo>
                    <a:pt x="342811" y="3810"/>
                  </a:lnTo>
                  <a:lnTo>
                    <a:pt x="344716" y="3810"/>
                  </a:lnTo>
                  <a:lnTo>
                    <a:pt x="344716" y="4432"/>
                  </a:lnTo>
                  <a:lnTo>
                    <a:pt x="371233" y="4432"/>
                  </a:lnTo>
                  <a:lnTo>
                    <a:pt x="371233" y="3810"/>
                  </a:lnTo>
                  <a:lnTo>
                    <a:pt x="373138" y="3810"/>
                  </a:lnTo>
                  <a:lnTo>
                    <a:pt x="373138" y="1270"/>
                  </a:lnTo>
                  <a:close/>
                </a:path>
                <a:path w="744854" h="4445">
                  <a:moveTo>
                    <a:pt x="426173" y="1270"/>
                  </a:moveTo>
                  <a:lnTo>
                    <a:pt x="425335" y="1270"/>
                  </a:lnTo>
                  <a:lnTo>
                    <a:pt x="425335" y="0"/>
                  </a:lnTo>
                  <a:lnTo>
                    <a:pt x="424268" y="0"/>
                  </a:lnTo>
                  <a:lnTo>
                    <a:pt x="424268" y="609"/>
                  </a:lnTo>
                  <a:lnTo>
                    <a:pt x="397751" y="609"/>
                  </a:lnTo>
                  <a:lnTo>
                    <a:pt x="397751" y="0"/>
                  </a:lnTo>
                  <a:lnTo>
                    <a:pt x="396684" y="0"/>
                  </a:lnTo>
                  <a:lnTo>
                    <a:pt x="396684" y="1270"/>
                  </a:lnTo>
                  <a:lnTo>
                    <a:pt x="395846" y="1270"/>
                  </a:lnTo>
                  <a:lnTo>
                    <a:pt x="395846" y="3810"/>
                  </a:lnTo>
                  <a:lnTo>
                    <a:pt x="397751" y="3810"/>
                  </a:lnTo>
                  <a:lnTo>
                    <a:pt x="397751" y="4432"/>
                  </a:lnTo>
                  <a:lnTo>
                    <a:pt x="424268" y="4432"/>
                  </a:lnTo>
                  <a:lnTo>
                    <a:pt x="424268" y="3810"/>
                  </a:lnTo>
                  <a:lnTo>
                    <a:pt x="426173" y="3810"/>
                  </a:lnTo>
                  <a:lnTo>
                    <a:pt x="426173" y="1270"/>
                  </a:lnTo>
                  <a:close/>
                </a:path>
                <a:path w="744854" h="4445">
                  <a:moveTo>
                    <a:pt x="479209" y="1270"/>
                  </a:moveTo>
                  <a:lnTo>
                    <a:pt x="478370" y="1270"/>
                  </a:lnTo>
                  <a:lnTo>
                    <a:pt x="478370" y="0"/>
                  </a:lnTo>
                  <a:lnTo>
                    <a:pt x="477304" y="0"/>
                  </a:lnTo>
                  <a:lnTo>
                    <a:pt x="477304" y="609"/>
                  </a:lnTo>
                  <a:lnTo>
                    <a:pt x="450786" y="609"/>
                  </a:lnTo>
                  <a:lnTo>
                    <a:pt x="450786" y="0"/>
                  </a:lnTo>
                  <a:lnTo>
                    <a:pt x="449719" y="0"/>
                  </a:lnTo>
                  <a:lnTo>
                    <a:pt x="449719" y="1270"/>
                  </a:lnTo>
                  <a:lnTo>
                    <a:pt x="448881" y="1270"/>
                  </a:lnTo>
                  <a:lnTo>
                    <a:pt x="448881" y="3810"/>
                  </a:lnTo>
                  <a:lnTo>
                    <a:pt x="450786" y="3810"/>
                  </a:lnTo>
                  <a:lnTo>
                    <a:pt x="450786" y="4432"/>
                  </a:lnTo>
                  <a:lnTo>
                    <a:pt x="477304" y="4432"/>
                  </a:lnTo>
                  <a:lnTo>
                    <a:pt x="477304" y="3810"/>
                  </a:lnTo>
                  <a:lnTo>
                    <a:pt x="479209" y="3810"/>
                  </a:lnTo>
                  <a:lnTo>
                    <a:pt x="479209" y="1270"/>
                  </a:lnTo>
                  <a:close/>
                </a:path>
                <a:path w="744854" h="4445">
                  <a:moveTo>
                    <a:pt x="532244" y="1270"/>
                  </a:moveTo>
                  <a:lnTo>
                    <a:pt x="531406" y="1270"/>
                  </a:lnTo>
                  <a:lnTo>
                    <a:pt x="531406" y="0"/>
                  </a:lnTo>
                  <a:lnTo>
                    <a:pt x="530339" y="0"/>
                  </a:lnTo>
                  <a:lnTo>
                    <a:pt x="530339" y="609"/>
                  </a:lnTo>
                  <a:lnTo>
                    <a:pt x="503821" y="609"/>
                  </a:lnTo>
                  <a:lnTo>
                    <a:pt x="503821" y="0"/>
                  </a:lnTo>
                  <a:lnTo>
                    <a:pt x="502754" y="0"/>
                  </a:lnTo>
                  <a:lnTo>
                    <a:pt x="502754" y="1270"/>
                  </a:lnTo>
                  <a:lnTo>
                    <a:pt x="501916" y="1270"/>
                  </a:lnTo>
                  <a:lnTo>
                    <a:pt x="501916" y="3810"/>
                  </a:lnTo>
                  <a:lnTo>
                    <a:pt x="503821" y="3810"/>
                  </a:lnTo>
                  <a:lnTo>
                    <a:pt x="503821" y="4432"/>
                  </a:lnTo>
                  <a:lnTo>
                    <a:pt x="530339" y="4432"/>
                  </a:lnTo>
                  <a:lnTo>
                    <a:pt x="530339" y="3810"/>
                  </a:lnTo>
                  <a:lnTo>
                    <a:pt x="532244" y="3810"/>
                  </a:lnTo>
                  <a:lnTo>
                    <a:pt x="532244" y="1270"/>
                  </a:lnTo>
                  <a:close/>
                </a:path>
                <a:path w="744854" h="4445">
                  <a:moveTo>
                    <a:pt x="585279" y="1270"/>
                  </a:moveTo>
                  <a:lnTo>
                    <a:pt x="584441" y="1270"/>
                  </a:lnTo>
                  <a:lnTo>
                    <a:pt x="584441" y="0"/>
                  </a:lnTo>
                  <a:lnTo>
                    <a:pt x="583374" y="0"/>
                  </a:lnTo>
                  <a:lnTo>
                    <a:pt x="583374" y="609"/>
                  </a:lnTo>
                  <a:lnTo>
                    <a:pt x="556856" y="609"/>
                  </a:lnTo>
                  <a:lnTo>
                    <a:pt x="556856" y="0"/>
                  </a:lnTo>
                  <a:lnTo>
                    <a:pt x="555790" y="0"/>
                  </a:lnTo>
                  <a:lnTo>
                    <a:pt x="555790" y="1270"/>
                  </a:lnTo>
                  <a:lnTo>
                    <a:pt x="554939" y="1270"/>
                  </a:lnTo>
                  <a:lnTo>
                    <a:pt x="554939" y="3810"/>
                  </a:lnTo>
                  <a:lnTo>
                    <a:pt x="556856" y="3810"/>
                  </a:lnTo>
                  <a:lnTo>
                    <a:pt x="556856" y="4432"/>
                  </a:lnTo>
                  <a:lnTo>
                    <a:pt x="583374" y="4432"/>
                  </a:lnTo>
                  <a:lnTo>
                    <a:pt x="583374" y="3810"/>
                  </a:lnTo>
                  <a:lnTo>
                    <a:pt x="585279" y="3810"/>
                  </a:lnTo>
                  <a:lnTo>
                    <a:pt x="585279" y="1270"/>
                  </a:lnTo>
                  <a:close/>
                </a:path>
                <a:path w="744854" h="4445">
                  <a:moveTo>
                    <a:pt x="638314" y="1270"/>
                  </a:moveTo>
                  <a:lnTo>
                    <a:pt x="637476" y="1270"/>
                  </a:lnTo>
                  <a:lnTo>
                    <a:pt x="637476" y="0"/>
                  </a:lnTo>
                  <a:lnTo>
                    <a:pt x="636409" y="0"/>
                  </a:lnTo>
                  <a:lnTo>
                    <a:pt x="636409" y="609"/>
                  </a:lnTo>
                  <a:lnTo>
                    <a:pt x="609892" y="609"/>
                  </a:lnTo>
                  <a:lnTo>
                    <a:pt x="609892" y="0"/>
                  </a:lnTo>
                  <a:lnTo>
                    <a:pt x="608825" y="0"/>
                  </a:lnTo>
                  <a:lnTo>
                    <a:pt x="608825" y="1270"/>
                  </a:lnTo>
                  <a:lnTo>
                    <a:pt x="607974" y="1270"/>
                  </a:lnTo>
                  <a:lnTo>
                    <a:pt x="607974" y="3810"/>
                  </a:lnTo>
                  <a:lnTo>
                    <a:pt x="609892" y="3810"/>
                  </a:lnTo>
                  <a:lnTo>
                    <a:pt x="609892" y="4432"/>
                  </a:lnTo>
                  <a:lnTo>
                    <a:pt x="636409" y="4432"/>
                  </a:lnTo>
                  <a:lnTo>
                    <a:pt x="636409" y="3810"/>
                  </a:lnTo>
                  <a:lnTo>
                    <a:pt x="638314" y="3810"/>
                  </a:lnTo>
                  <a:lnTo>
                    <a:pt x="638314" y="1270"/>
                  </a:lnTo>
                  <a:close/>
                </a:path>
                <a:path w="744854" h="4445">
                  <a:moveTo>
                    <a:pt x="691349" y="1270"/>
                  </a:moveTo>
                  <a:lnTo>
                    <a:pt x="690511" y="1270"/>
                  </a:lnTo>
                  <a:lnTo>
                    <a:pt x="690511" y="0"/>
                  </a:lnTo>
                  <a:lnTo>
                    <a:pt x="689444" y="0"/>
                  </a:lnTo>
                  <a:lnTo>
                    <a:pt x="689444" y="609"/>
                  </a:lnTo>
                  <a:lnTo>
                    <a:pt x="662927" y="609"/>
                  </a:lnTo>
                  <a:lnTo>
                    <a:pt x="662927" y="0"/>
                  </a:lnTo>
                  <a:lnTo>
                    <a:pt x="661860" y="0"/>
                  </a:lnTo>
                  <a:lnTo>
                    <a:pt x="661860" y="1270"/>
                  </a:lnTo>
                  <a:lnTo>
                    <a:pt x="661009" y="1270"/>
                  </a:lnTo>
                  <a:lnTo>
                    <a:pt x="661009" y="3810"/>
                  </a:lnTo>
                  <a:lnTo>
                    <a:pt x="662927" y="3810"/>
                  </a:lnTo>
                  <a:lnTo>
                    <a:pt x="662927" y="4432"/>
                  </a:lnTo>
                  <a:lnTo>
                    <a:pt x="689444" y="4432"/>
                  </a:lnTo>
                  <a:lnTo>
                    <a:pt x="689444" y="3810"/>
                  </a:lnTo>
                  <a:lnTo>
                    <a:pt x="691349" y="3810"/>
                  </a:lnTo>
                  <a:lnTo>
                    <a:pt x="691349" y="1270"/>
                  </a:lnTo>
                  <a:close/>
                </a:path>
                <a:path w="744854" h="4445">
                  <a:moveTo>
                    <a:pt x="744385" y="1270"/>
                  </a:moveTo>
                  <a:lnTo>
                    <a:pt x="742480" y="1270"/>
                  </a:lnTo>
                  <a:lnTo>
                    <a:pt x="742480" y="609"/>
                  </a:lnTo>
                  <a:lnTo>
                    <a:pt x="715962" y="609"/>
                  </a:lnTo>
                  <a:lnTo>
                    <a:pt x="715962" y="0"/>
                  </a:lnTo>
                  <a:lnTo>
                    <a:pt x="714883" y="0"/>
                  </a:lnTo>
                  <a:lnTo>
                    <a:pt x="714883" y="1270"/>
                  </a:lnTo>
                  <a:lnTo>
                    <a:pt x="714044" y="1270"/>
                  </a:lnTo>
                  <a:lnTo>
                    <a:pt x="714044" y="3810"/>
                  </a:lnTo>
                  <a:lnTo>
                    <a:pt x="715962" y="3810"/>
                  </a:lnTo>
                  <a:lnTo>
                    <a:pt x="715962" y="4432"/>
                  </a:lnTo>
                  <a:lnTo>
                    <a:pt x="742480" y="4432"/>
                  </a:lnTo>
                  <a:lnTo>
                    <a:pt x="742480" y="3810"/>
                  </a:lnTo>
                  <a:lnTo>
                    <a:pt x="744385" y="3810"/>
                  </a:lnTo>
                  <a:lnTo>
                    <a:pt x="74438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10883888" y="12840423"/>
              <a:ext cx="744855" cy="4445"/>
            </a:xfrm>
            <a:custGeom>
              <a:avLst/>
              <a:gdLst/>
              <a:ahLst/>
              <a:cxnLst/>
              <a:rect l="l" t="t" r="r" b="b"/>
              <a:pathLst>
                <a:path w="744854" h="4445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44854" h="4445">
                  <a:moveTo>
                    <a:pt x="54940" y="1270"/>
                  </a:moveTo>
                  <a:lnTo>
                    <a:pt x="54102" y="1270"/>
                  </a:lnTo>
                  <a:lnTo>
                    <a:pt x="54102" y="0"/>
                  </a:lnTo>
                  <a:lnTo>
                    <a:pt x="53035" y="0"/>
                  </a:lnTo>
                  <a:lnTo>
                    <a:pt x="53035" y="609"/>
                  </a:lnTo>
                  <a:lnTo>
                    <a:pt x="26517" y="609"/>
                  </a:lnTo>
                  <a:lnTo>
                    <a:pt x="26517" y="0"/>
                  </a:lnTo>
                  <a:lnTo>
                    <a:pt x="25438" y="0"/>
                  </a:lnTo>
                  <a:lnTo>
                    <a:pt x="25438" y="1270"/>
                  </a:lnTo>
                  <a:lnTo>
                    <a:pt x="24599" y="1270"/>
                  </a:lnTo>
                  <a:lnTo>
                    <a:pt x="24599" y="3810"/>
                  </a:lnTo>
                  <a:lnTo>
                    <a:pt x="26517" y="3810"/>
                  </a:lnTo>
                  <a:lnTo>
                    <a:pt x="26517" y="4432"/>
                  </a:lnTo>
                  <a:lnTo>
                    <a:pt x="53035" y="4432"/>
                  </a:lnTo>
                  <a:lnTo>
                    <a:pt x="53035" y="3810"/>
                  </a:lnTo>
                  <a:lnTo>
                    <a:pt x="54940" y="3810"/>
                  </a:lnTo>
                  <a:lnTo>
                    <a:pt x="54940" y="1270"/>
                  </a:lnTo>
                  <a:close/>
                </a:path>
                <a:path w="744854" h="4445">
                  <a:moveTo>
                    <a:pt x="107975" y="1270"/>
                  </a:moveTo>
                  <a:lnTo>
                    <a:pt x="107137" y="1270"/>
                  </a:lnTo>
                  <a:lnTo>
                    <a:pt x="107137" y="0"/>
                  </a:lnTo>
                  <a:lnTo>
                    <a:pt x="106057" y="0"/>
                  </a:lnTo>
                  <a:lnTo>
                    <a:pt x="106057" y="609"/>
                  </a:lnTo>
                  <a:lnTo>
                    <a:pt x="79540" y="609"/>
                  </a:lnTo>
                  <a:lnTo>
                    <a:pt x="79540" y="0"/>
                  </a:lnTo>
                  <a:lnTo>
                    <a:pt x="78473" y="0"/>
                  </a:lnTo>
                  <a:lnTo>
                    <a:pt x="78473" y="1270"/>
                  </a:lnTo>
                  <a:lnTo>
                    <a:pt x="77635" y="1270"/>
                  </a:lnTo>
                  <a:lnTo>
                    <a:pt x="77635" y="3810"/>
                  </a:lnTo>
                  <a:lnTo>
                    <a:pt x="79540" y="3810"/>
                  </a:lnTo>
                  <a:lnTo>
                    <a:pt x="79540" y="4432"/>
                  </a:lnTo>
                  <a:lnTo>
                    <a:pt x="106057" y="4432"/>
                  </a:lnTo>
                  <a:lnTo>
                    <a:pt x="106057" y="3810"/>
                  </a:lnTo>
                  <a:lnTo>
                    <a:pt x="107975" y="3810"/>
                  </a:lnTo>
                  <a:lnTo>
                    <a:pt x="107975" y="1270"/>
                  </a:lnTo>
                  <a:close/>
                </a:path>
                <a:path w="744854" h="4445">
                  <a:moveTo>
                    <a:pt x="161010" y="1270"/>
                  </a:moveTo>
                  <a:lnTo>
                    <a:pt x="160172" y="1270"/>
                  </a:lnTo>
                  <a:lnTo>
                    <a:pt x="160172" y="0"/>
                  </a:lnTo>
                  <a:lnTo>
                    <a:pt x="159092" y="0"/>
                  </a:lnTo>
                  <a:lnTo>
                    <a:pt x="159092" y="609"/>
                  </a:lnTo>
                  <a:lnTo>
                    <a:pt x="132575" y="609"/>
                  </a:lnTo>
                  <a:lnTo>
                    <a:pt x="132575" y="0"/>
                  </a:lnTo>
                  <a:lnTo>
                    <a:pt x="131508" y="0"/>
                  </a:lnTo>
                  <a:lnTo>
                    <a:pt x="131508" y="1270"/>
                  </a:lnTo>
                  <a:lnTo>
                    <a:pt x="130670" y="1270"/>
                  </a:lnTo>
                  <a:lnTo>
                    <a:pt x="130670" y="3810"/>
                  </a:lnTo>
                  <a:lnTo>
                    <a:pt x="132575" y="3810"/>
                  </a:lnTo>
                  <a:lnTo>
                    <a:pt x="132575" y="4432"/>
                  </a:lnTo>
                  <a:lnTo>
                    <a:pt x="159092" y="4432"/>
                  </a:lnTo>
                  <a:lnTo>
                    <a:pt x="159092" y="3810"/>
                  </a:lnTo>
                  <a:lnTo>
                    <a:pt x="161010" y="3810"/>
                  </a:lnTo>
                  <a:lnTo>
                    <a:pt x="161010" y="1270"/>
                  </a:lnTo>
                  <a:close/>
                </a:path>
                <a:path w="744854" h="4445">
                  <a:moveTo>
                    <a:pt x="214045" y="1270"/>
                  </a:moveTo>
                  <a:lnTo>
                    <a:pt x="213207" y="1270"/>
                  </a:lnTo>
                  <a:lnTo>
                    <a:pt x="213207" y="0"/>
                  </a:lnTo>
                  <a:lnTo>
                    <a:pt x="212128" y="0"/>
                  </a:lnTo>
                  <a:lnTo>
                    <a:pt x="212128" y="609"/>
                  </a:lnTo>
                  <a:lnTo>
                    <a:pt x="185610" y="609"/>
                  </a:lnTo>
                  <a:lnTo>
                    <a:pt x="185610" y="0"/>
                  </a:lnTo>
                  <a:lnTo>
                    <a:pt x="184543" y="0"/>
                  </a:lnTo>
                  <a:lnTo>
                    <a:pt x="184543" y="1270"/>
                  </a:lnTo>
                  <a:lnTo>
                    <a:pt x="183705" y="1270"/>
                  </a:lnTo>
                  <a:lnTo>
                    <a:pt x="183705" y="3810"/>
                  </a:lnTo>
                  <a:lnTo>
                    <a:pt x="185610" y="3810"/>
                  </a:lnTo>
                  <a:lnTo>
                    <a:pt x="185610" y="4432"/>
                  </a:lnTo>
                  <a:lnTo>
                    <a:pt x="212128" y="4432"/>
                  </a:lnTo>
                  <a:lnTo>
                    <a:pt x="212128" y="3810"/>
                  </a:lnTo>
                  <a:lnTo>
                    <a:pt x="214045" y="3810"/>
                  </a:lnTo>
                  <a:lnTo>
                    <a:pt x="214045" y="1270"/>
                  </a:lnTo>
                  <a:close/>
                </a:path>
                <a:path w="744854" h="4445">
                  <a:moveTo>
                    <a:pt x="267081" y="1270"/>
                  </a:moveTo>
                  <a:lnTo>
                    <a:pt x="266230" y="1270"/>
                  </a:lnTo>
                  <a:lnTo>
                    <a:pt x="266230" y="0"/>
                  </a:lnTo>
                  <a:lnTo>
                    <a:pt x="265163" y="0"/>
                  </a:lnTo>
                  <a:lnTo>
                    <a:pt x="265163" y="609"/>
                  </a:lnTo>
                  <a:lnTo>
                    <a:pt x="238645" y="609"/>
                  </a:lnTo>
                  <a:lnTo>
                    <a:pt x="238645" y="0"/>
                  </a:lnTo>
                  <a:lnTo>
                    <a:pt x="237578" y="0"/>
                  </a:lnTo>
                  <a:lnTo>
                    <a:pt x="237578" y="1270"/>
                  </a:lnTo>
                  <a:lnTo>
                    <a:pt x="236740" y="1270"/>
                  </a:lnTo>
                  <a:lnTo>
                    <a:pt x="236740" y="3810"/>
                  </a:lnTo>
                  <a:lnTo>
                    <a:pt x="238645" y="3810"/>
                  </a:lnTo>
                  <a:lnTo>
                    <a:pt x="238645" y="4432"/>
                  </a:lnTo>
                  <a:lnTo>
                    <a:pt x="265163" y="4432"/>
                  </a:lnTo>
                  <a:lnTo>
                    <a:pt x="265163" y="3810"/>
                  </a:lnTo>
                  <a:lnTo>
                    <a:pt x="267081" y="3810"/>
                  </a:lnTo>
                  <a:lnTo>
                    <a:pt x="267081" y="1270"/>
                  </a:lnTo>
                  <a:close/>
                </a:path>
                <a:path w="744854" h="4445">
                  <a:moveTo>
                    <a:pt x="320116" y="1270"/>
                  </a:moveTo>
                  <a:lnTo>
                    <a:pt x="319265" y="1270"/>
                  </a:lnTo>
                  <a:lnTo>
                    <a:pt x="319265" y="0"/>
                  </a:lnTo>
                  <a:lnTo>
                    <a:pt x="318198" y="0"/>
                  </a:lnTo>
                  <a:lnTo>
                    <a:pt x="318198" y="609"/>
                  </a:lnTo>
                  <a:lnTo>
                    <a:pt x="291680" y="609"/>
                  </a:lnTo>
                  <a:lnTo>
                    <a:pt x="291680" y="0"/>
                  </a:lnTo>
                  <a:lnTo>
                    <a:pt x="290614" y="0"/>
                  </a:lnTo>
                  <a:lnTo>
                    <a:pt x="290614" y="1270"/>
                  </a:lnTo>
                  <a:lnTo>
                    <a:pt x="289775" y="1270"/>
                  </a:lnTo>
                  <a:lnTo>
                    <a:pt x="289775" y="3810"/>
                  </a:lnTo>
                  <a:lnTo>
                    <a:pt x="291680" y="3810"/>
                  </a:lnTo>
                  <a:lnTo>
                    <a:pt x="291680" y="4432"/>
                  </a:lnTo>
                  <a:lnTo>
                    <a:pt x="318198" y="4432"/>
                  </a:lnTo>
                  <a:lnTo>
                    <a:pt x="318198" y="3810"/>
                  </a:lnTo>
                  <a:lnTo>
                    <a:pt x="320116" y="3810"/>
                  </a:lnTo>
                  <a:lnTo>
                    <a:pt x="320116" y="1270"/>
                  </a:lnTo>
                  <a:close/>
                </a:path>
                <a:path w="744854" h="4445">
                  <a:moveTo>
                    <a:pt x="373151" y="1270"/>
                  </a:moveTo>
                  <a:lnTo>
                    <a:pt x="372300" y="1270"/>
                  </a:lnTo>
                  <a:lnTo>
                    <a:pt x="372300" y="0"/>
                  </a:lnTo>
                  <a:lnTo>
                    <a:pt x="371233" y="0"/>
                  </a:lnTo>
                  <a:lnTo>
                    <a:pt x="371233" y="609"/>
                  </a:lnTo>
                  <a:lnTo>
                    <a:pt x="344716" y="609"/>
                  </a:lnTo>
                  <a:lnTo>
                    <a:pt x="344716" y="0"/>
                  </a:lnTo>
                  <a:lnTo>
                    <a:pt x="343649" y="0"/>
                  </a:lnTo>
                  <a:lnTo>
                    <a:pt x="343649" y="1270"/>
                  </a:lnTo>
                  <a:lnTo>
                    <a:pt x="342811" y="1270"/>
                  </a:lnTo>
                  <a:lnTo>
                    <a:pt x="342811" y="3810"/>
                  </a:lnTo>
                  <a:lnTo>
                    <a:pt x="344716" y="3810"/>
                  </a:lnTo>
                  <a:lnTo>
                    <a:pt x="344716" y="4432"/>
                  </a:lnTo>
                  <a:lnTo>
                    <a:pt x="371233" y="4432"/>
                  </a:lnTo>
                  <a:lnTo>
                    <a:pt x="371233" y="3810"/>
                  </a:lnTo>
                  <a:lnTo>
                    <a:pt x="373151" y="3810"/>
                  </a:lnTo>
                  <a:lnTo>
                    <a:pt x="373151" y="1270"/>
                  </a:lnTo>
                  <a:close/>
                </a:path>
                <a:path w="744854" h="4445">
                  <a:moveTo>
                    <a:pt x="426173" y="1270"/>
                  </a:moveTo>
                  <a:lnTo>
                    <a:pt x="425335" y="1270"/>
                  </a:lnTo>
                  <a:lnTo>
                    <a:pt x="425335" y="0"/>
                  </a:lnTo>
                  <a:lnTo>
                    <a:pt x="424268" y="0"/>
                  </a:lnTo>
                  <a:lnTo>
                    <a:pt x="424268" y="609"/>
                  </a:lnTo>
                  <a:lnTo>
                    <a:pt x="397751" y="609"/>
                  </a:lnTo>
                  <a:lnTo>
                    <a:pt x="397751" y="0"/>
                  </a:lnTo>
                  <a:lnTo>
                    <a:pt x="396684" y="0"/>
                  </a:lnTo>
                  <a:lnTo>
                    <a:pt x="396684" y="1270"/>
                  </a:lnTo>
                  <a:lnTo>
                    <a:pt x="395846" y="1270"/>
                  </a:lnTo>
                  <a:lnTo>
                    <a:pt x="395846" y="3810"/>
                  </a:lnTo>
                  <a:lnTo>
                    <a:pt x="397751" y="3810"/>
                  </a:lnTo>
                  <a:lnTo>
                    <a:pt x="397751" y="4432"/>
                  </a:lnTo>
                  <a:lnTo>
                    <a:pt x="424268" y="4432"/>
                  </a:lnTo>
                  <a:lnTo>
                    <a:pt x="424268" y="3810"/>
                  </a:lnTo>
                  <a:lnTo>
                    <a:pt x="426173" y="3810"/>
                  </a:lnTo>
                  <a:lnTo>
                    <a:pt x="426173" y="1270"/>
                  </a:lnTo>
                  <a:close/>
                </a:path>
                <a:path w="744854" h="4445">
                  <a:moveTo>
                    <a:pt x="479209" y="1270"/>
                  </a:moveTo>
                  <a:lnTo>
                    <a:pt x="478370" y="1270"/>
                  </a:lnTo>
                  <a:lnTo>
                    <a:pt x="478370" y="0"/>
                  </a:lnTo>
                  <a:lnTo>
                    <a:pt x="477304" y="0"/>
                  </a:lnTo>
                  <a:lnTo>
                    <a:pt x="477304" y="609"/>
                  </a:lnTo>
                  <a:lnTo>
                    <a:pt x="450786" y="609"/>
                  </a:lnTo>
                  <a:lnTo>
                    <a:pt x="450786" y="0"/>
                  </a:lnTo>
                  <a:lnTo>
                    <a:pt x="449719" y="0"/>
                  </a:lnTo>
                  <a:lnTo>
                    <a:pt x="449719" y="1270"/>
                  </a:lnTo>
                  <a:lnTo>
                    <a:pt x="448881" y="1270"/>
                  </a:lnTo>
                  <a:lnTo>
                    <a:pt x="448881" y="3810"/>
                  </a:lnTo>
                  <a:lnTo>
                    <a:pt x="450786" y="3810"/>
                  </a:lnTo>
                  <a:lnTo>
                    <a:pt x="450786" y="4432"/>
                  </a:lnTo>
                  <a:lnTo>
                    <a:pt x="477304" y="4432"/>
                  </a:lnTo>
                  <a:lnTo>
                    <a:pt x="477304" y="3810"/>
                  </a:lnTo>
                  <a:lnTo>
                    <a:pt x="479209" y="3810"/>
                  </a:lnTo>
                  <a:lnTo>
                    <a:pt x="479209" y="1270"/>
                  </a:lnTo>
                  <a:close/>
                </a:path>
                <a:path w="744854" h="4445">
                  <a:moveTo>
                    <a:pt x="532244" y="1270"/>
                  </a:moveTo>
                  <a:lnTo>
                    <a:pt x="531406" y="1270"/>
                  </a:lnTo>
                  <a:lnTo>
                    <a:pt x="531406" y="0"/>
                  </a:lnTo>
                  <a:lnTo>
                    <a:pt x="530339" y="0"/>
                  </a:lnTo>
                  <a:lnTo>
                    <a:pt x="530339" y="609"/>
                  </a:lnTo>
                  <a:lnTo>
                    <a:pt x="503821" y="609"/>
                  </a:lnTo>
                  <a:lnTo>
                    <a:pt x="503821" y="0"/>
                  </a:lnTo>
                  <a:lnTo>
                    <a:pt x="502754" y="0"/>
                  </a:lnTo>
                  <a:lnTo>
                    <a:pt x="502754" y="1270"/>
                  </a:lnTo>
                  <a:lnTo>
                    <a:pt x="501916" y="1270"/>
                  </a:lnTo>
                  <a:lnTo>
                    <a:pt x="501916" y="3810"/>
                  </a:lnTo>
                  <a:lnTo>
                    <a:pt x="503821" y="3810"/>
                  </a:lnTo>
                  <a:lnTo>
                    <a:pt x="503821" y="4432"/>
                  </a:lnTo>
                  <a:lnTo>
                    <a:pt x="530339" y="4432"/>
                  </a:lnTo>
                  <a:lnTo>
                    <a:pt x="530339" y="3810"/>
                  </a:lnTo>
                  <a:lnTo>
                    <a:pt x="532244" y="3810"/>
                  </a:lnTo>
                  <a:lnTo>
                    <a:pt x="532244" y="1270"/>
                  </a:lnTo>
                  <a:close/>
                </a:path>
                <a:path w="744854" h="4445">
                  <a:moveTo>
                    <a:pt x="585279" y="1270"/>
                  </a:moveTo>
                  <a:lnTo>
                    <a:pt x="584441" y="1270"/>
                  </a:lnTo>
                  <a:lnTo>
                    <a:pt x="584441" y="0"/>
                  </a:lnTo>
                  <a:lnTo>
                    <a:pt x="583374" y="0"/>
                  </a:lnTo>
                  <a:lnTo>
                    <a:pt x="583374" y="609"/>
                  </a:lnTo>
                  <a:lnTo>
                    <a:pt x="556856" y="609"/>
                  </a:lnTo>
                  <a:lnTo>
                    <a:pt x="556856" y="0"/>
                  </a:lnTo>
                  <a:lnTo>
                    <a:pt x="555790" y="0"/>
                  </a:lnTo>
                  <a:lnTo>
                    <a:pt x="555790" y="1270"/>
                  </a:lnTo>
                  <a:lnTo>
                    <a:pt x="554951" y="1270"/>
                  </a:lnTo>
                  <a:lnTo>
                    <a:pt x="554951" y="3810"/>
                  </a:lnTo>
                  <a:lnTo>
                    <a:pt x="556856" y="3810"/>
                  </a:lnTo>
                  <a:lnTo>
                    <a:pt x="556856" y="4432"/>
                  </a:lnTo>
                  <a:lnTo>
                    <a:pt x="583374" y="4432"/>
                  </a:lnTo>
                  <a:lnTo>
                    <a:pt x="583374" y="3810"/>
                  </a:lnTo>
                  <a:lnTo>
                    <a:pt x="585279" y="3810"/>
                  </a:lnTo>
                  <a:lnTo>
                    <a:pt x="585279" y="1270"/>
                  </a:lnTo>
                  <a:close/>
                </a:path>
                <a:path w="744854" h="4445">
                  <a:moveTo>
                    <a:pt x="638314" y="1270"/>
                  </a:moveTo>
                  <a:lnTo>
                    <a:pt x="637476" y="1270"/>
                  </a:lnTo>
                  <a:lnTo>
                    <a:pt x="637476" y="0"/>
                  </a:lnTo>
                  <a:lnTo>
                    <a:pt x="636409" y="0"/>
                  </a:lnTo>
                  <a:lnTo>
                    <a:pt x="636409" y="609"/>
                  </a:lnTo>
                  <a:lnTo>
                    <a:pt x="609892" y="609"/>
                  </a:lnTo>
                  <a:lnTo>
                    <a:pt x="609892" y="0"/>
                  </a:lnTo>
                  <a:lnTo>
                    <a:pt x="608825" y="0"/>
                  </a:lnTo>
                  <a:lnTo>
                    <a:pt x="608825" y="1270"/>
                  </a:lnTo>
                  <a:lnTo>
                    <a:pt x="607974" y="1270"/>
                  </a:lnTo>
                  <a:lnTo>
                    <a:pt x="607974" y="3810"/>
                  </a:lnTo>
                  <a:lnTo>
                    <a:pt x="609892" y="3810"/>
                  </a:lnTo>
                  <a:lnTo>
                    <a:pt x="609892" y="4432"/>
                  </a:lnTo>
                  <a:lnTo>
                    <a:pt x="636409" y="4432"/>
                  </a:lnTo>
                  <a:lnTo>
                    <a:pt x="636409" y="3810"/>
                  </a:lnTo>
                  <a:lnTo>
                    <a:pt x="638314" y="3810"/>
                  </a:lnTo>
                  <a:lnTo>
                    <a:pt x="638314" y="1270"/>
                  </a:lnTo>
                  <a:close/>
                </a:path>
                <a:path w="744854" h="4445">
                  <a:moveTo>
                    <a:pt x="691349" y="1270"/>
                  </a:moveTo>
                  <a:lnTo>
                    <a:pt x="690511" y="1270"/>
                  </a:lnTo>
                  <a:lnTo>
                    <a:pt x="690511" y="0"/>
                  </a:lnTo>
                  <a:lnTo>
                    <a:pt x="689444" y="0"/>
                  </a:lnTo>
                  <a:lnTo>
                    <a:pt x="689444" y="609"/>
                  </a:lnTo>
                  <a:lnTo>
                    <a:pt x="662927" y="609"/>
                  </a:lnTo>
                  <a:lnTo>
                    <a:pt x="662927" y="0"/>
                  </a:lnTo>
                  <a:lnTo>
                    <a:pt x="661860" y="0"/>
                  </a:lnTo>
                  <a:lnTo>
                    <a:pt x="661860" y="1270"/>
                  </a:lnTo>
                  <a:lnTo>
                    <a:pt x="661009" y="1270"/>
                  </a:lnTo>
                  <a:lnTo>
                    <a:pt x="661009" y="3810"/>
                  </a:lnTo>
                  <a:lnTo>
                    <a:pt x="662927" y="3810"/>
                  </a:lnTo>
                  <a:lnTo>
                    <a:pt x="662927" y="4432"/>
                  </a:lnTo>
                  <a:lnTo>
                    <a:pt x="689444" y="4432"/>
                  </a:lnTo>
                  <a:lnTo>
                    <a:pt x="689444" y="3810"/>
                  </a:lnTo>
                  <a:lnTo>
                    <a:pt x="691349" y="3810"/>
                  </a:lnTo>
                  <a:lnTo>
                    <a:pt x="691349" y="1270"/>
                  </a:lnTo>
                  <a:close/>
                </a:path>
                <a:path w="744854" h="4445">
                  <a:moveTo>
                    <a:pt x="744385" y="1270"/>
                  </a:moveTo>
                  <a:lnTo>
                    <a:pt x="742480" y="1270"/>
                  </a:lnTo>
                  <a:lnTo>
                    <a:pt x="742480" y="609"/>
                  </a:lnTo>
                  <a:lnTo>
                    <a:pt x="715962" y="609"/>
                  </a:lnTo>
                  <a:lnTo>
                    <a:pt x="715962" y="0"/>
                  </a:lnTo>
                  <a:lnTo>
                    <a:pt x="714883" y="0"/>
                  </a:lnTo>
                  <a:lnTo>
                    <a:pt x="714883" y="1270"/>
                  </a:lnTo>
                  <a:lnTo>
                    <a:pt x="714044" y="1270"/>
                  </a:lnTo>
                  <a:lnTo>
                    <a:pt x="714044" y="3810"/>
                  </a:lnTo>
                  <a:lnTo>
                    <a:pt x="715962" y="3810"/>
                  </a:lnTo>
                  <a:lnTo>
                    <a:pt x="715962" y="4432"/>
                  </a:lnTo>
                  <a:lnTo>
                    <a:pt x="742480" y="4432"/>
                  </a:lnTo>
                  <a:lnTo>
                    <a:pt x="742480" y="3810"/>
                  </a:lnTo>
                  <a:lnTo>
                    <a:pt x="744385" y="3810"/>
                  </a:lnTo>
                  <a:lnTo>
                    <a:pt x="74438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1626367" y="11872683"/>
              <a:ext cx="307340" cy="972185"/>
            </a:xfrm>
            <a:custGeom>
              <a:avLst/>
              <a:gdLst/>
              <a:ahLst/>
              <a:cxnLst/>
              <a:rect l="l" t="t" r="r" b="b"/>
              <a:pathLst>
                <a:path w="307340" h="972184">
                  <a:moveTo>
                    <a:pt x="1905" y="969010"/>
                  </a:moveTo>
                  <a:lnTo>
                    <a:pt x="1066" y="969010"/>
                  </a:lnTo>
                  <a:lnTo>
                    <a:pt x="1066" y="967740"/>
                  </a:lnTo>
                  <a:lnTo>
                    <a:pt x="0" y="967740"/>
                  </a:lnTo>
                  <a:lnTo>
                    <a:pt x="0" y="969010"/>
                  </a:lnTo>
                  <a:lnTo>
                    <a:pt x="0" y="971550"/>
                  </a:lnTo>
                  <a:lnTo>
                    <a:pt x="1905" y="971550"/>
                  </a:lnTo>
                  <a:lnTo>
                    <a:pt x="1905" y="969010"/>
                  </a:lnTo>
                  <a:close/>
                </a:path>
                <a:path w="307340" h="972184">
                  <a:moveTo>
                    <a:pt x="54940" y="969010"/>
                  </a:moveTo>
                  <a:lnTo>
                    <a:pt x="54102" y="969010"/>
                  </a:lnTo>
                  <a:lnTo>
                    <a:pt x="54102" y="967740"/>
                  </a:lnTo>
                  <a:lnTo>
                    <a:pt x="53035" y="967740"/>
                  </a:lnTo>
                  <a:lnTo>
                    <a:pt x="53035" y="968349"/>
                  </a:lnTo>
                  <a:lnTo>
                    <a:pt x="26517" y="968349"/>
                  </a:lnTo>
                  <a:lnTo>
                    <a:pt x="26517" y="967740"/>
                  </a:lnTo>
                  <a:lnTo>
                    <a:pt x="25438" y="967740"/>
                  </a:lnTo>
                  <a:lnTo>
                    <a:pt x="25438" y="969010"/>
                  </a:lnTo>
                  <a:lnTo>
                    <a:pt x="24599" y="969010"/>
                  </a:lnTo>
                  <a:lnTo>
                    <a:pt x="24599" y="971550"/>
                  </a:lnTo>
                  <a:lnTo>
                    <a:pt x="26517" y="971550"/>
                  </a:lnTo>
                  <a:lnTo>
                    <a:pt x="26517" y="972172"/>
                  </a:lnTo>
                  <a:lnTo>
                    <a:pt x="53035" y="972172"/>
                  </a:lnTo>
                  <a:lnTo>
                    <a:pt x="53035" y="971550"/>
                  </a:lnTo>
                  <a:lnTo>
                    <a:pt x="54940" y="971550"/>
                  </a:lnTo>
                  <a:lnTo>
                    <a:pt x="54940" y="969010"/>
                  </a:lnTo>
                  <a:close/>
                </a:path>
                <a:path w="307340" h="972184">
                  <a:moveTo>
                    <a:pt x="107975" y="969010"/>
                  </a:moveTo>
                  <a:lnTo>
                    <a:pt x="107137" y="969010"/>
                  </a:lnTo>
                  <a:lnTo>
                    <a:pt x="107137" y="967740"/>
                  </a:lnTo>
                  <a:lnTo>
                    <a:pt x="106070" y="967740"/>
                  </a:lnTo>
                  <a:lnTo>
                    <a:pt x="106070" y="968349"/>
                  </a:lnTo>
                  <a:lnTo>
                    <a:pt x="79552" y="968349"/>
                  </a:lnTo>
                  <a:lnTo>
                    <a:pt x="79552" y="967740"/>
                  </a:lnTo>
                  <a:lnTo>
                    <a:pt x="78473" y="967740"/>
                  </a:lnTo>
                  <a:lnTo>
                    <a:pt x="78473" y="969010"/>
                  </a:lnTo>
                  <a:lnTo>
                    <a:pt x="77635" y="969010"/>
                  </a:lnTo>
                  <a:lnTo>
                    <a:pt x="77635" y="971550"/>
                  </a:lnTo>
                  <a:lnTo>
                    <a:pt x="79552" y="971550"/>
                  </a:lnTo>
                  <a:lnTo>
                    <a:pt x="79552" y="972172"/>
                  </a:lnTo>
                  <a:lnTo>
                    <a:pt x="106070" y="972172"/>
                  </a:lnTo>
                  <a:lnTo>
                    <a:pt x="106070" y="971550"/>
                  </a:lnTo>
                  <a:lnTo>
                    <a:pt x="107975" y="971550"/>
                  </a:lnTo>
                  <a:lnTo>
                    <a:pt x="107975" y="969010"/>
                  </a:lnTo>
                  <a:close/>
                </a:path>
                <a:path w="307340" h="972184">
                  <a:moveTo>
                    <a:pt x="161010" y="969010"/>
                  </a:moveTo>
                  <a:lnTo>
                    <a:pt x="160172" y="969010"/>
                  </a:lnTo>
                  <a:lnTo>
                    <a:pt x="160172" y="967740"/>
                  </a:lnTo>
                  <a:lnTo>
                    <a:pt x="159092" y="967740"/>
                  </a:lnTo>
                  <a:lnTo>
                    <a:pt x="159092" y="968349"/>
                  </a:lnTo>
                  <a:lnTo>
                    <a:pt x="132575" y="968349"/>
                  </a:lnTo>
                  <a:lnTo>
                    <a:pt x="132575" y="967740"/>
                  </a:lnTo>
                  <a:lnTo>
                    <a:pt x="131508" y="967740"/>
                  </a:lnTo>
                  <a:lnTo>
                    <a:pt x="131508" y="969010"/>
                  </a:lnTo>
                  <a:lnTo>
                    <a:pt x="130670" y="969010"/>
                  </a:lnTo>
                  <a:lnTo>
                    <a:pt x="130670" y="971550"/>
                  </a:lnTo>
                  <a:lnTo>
                    <a:pt x="132575" y="971550"/>
                  </a:lnTo>
                  <a:lnTo>
                    <a:pt x="132575" y="972172"/>
                  </a:lnTo>
                  <a:lnTo>
                    <a:pt x="159092" y="972172"/>
                  </a:lnTo>
                  <a:lnTo>
                    <a:pt x="159092" y="971550"/>
                  </a:lnTo>
                  <a:lnTo>
                    <a:pt x="161010" y="971550"/>
                  </a:lnTo>
                  <a:lnTo>
                    <a:pt x="161010" y="969010"/>
                  </a:lnTo>
                  <a:close/>
                </a:path>
                <a:path w="307340" h="972184">
                  <a:moveTo>
                    <a:pt x="214045" y="969010"/>
                  </a:moveTo>
                  <a:lnTo>
                    <a:pt x="213207" y="969010"/>
                  </a:lnTo>
                  <a:lnTo>
                    <a:pt x="213207" y="967740"/>
                  </a:lnTo>
                  <a:lnTo>
                    <a:pt x="212128" y="967740"/>
                  </a:lnTo>
                  <a:lnTo>
                    <a:pt x="212128" y="968349"/>
                  </a:lnTo>
                  <a:lnTo>
                    <a:pt x="185610" y="968349"/>
                  </a:lnTo>
                  <a:lnTo>
                    <a:pt x="185610" y="967740"/>
                  </a:lnTo>
                  <a:lnTo>
                    <a:pt x="184543" y="967740"/>
                  </a:lnTo>
                  <a:lnTo>
                    <a:pt x="184543" y="969010"/>
                  </a:lnTo>
                  <a:lnTo>
                    <a:pt x="183705" y="969010"/>
                  </a:lnTo>
                  <a:lnTo>
                    <a:pt x="183705" y="971550"/>
                  </a:lnTo>
                  <a:lnTo>
                    <a:pt x="185610" y="971550"/>
                  </a:lnTo>
                  <a:lnTo>
                    <a:pt x="185610" y="972172"/>
                  </a:lnTo>
                  <a:lnTo>
                    <a:pt x="212128" y="972172"/>
                  </a:lnTo>
                  <a:lnTo>
                    <a:pt x="212128" y="971550"/>
                  </a:lnTo>
                  <a:lnTo>
                    <a:pt x="214045" y="971550"/>
                  </a:lnTo>
                  <a:lnTo>
                    <a:pt x="214045" y="969010"/>
                  </a:lnTo>
                  <a:close/>
                </a:path>
                <a:path w="307340" h="972184">
                  <a:moveTo>
                    <a:pt x="267081" y="969010"/>
                  </a:moveTo>
                  <a:lnTo>
                    <a:pt x="266242" y="969010"/>
                  </a:lnTo>
                  <a:lnTo>
                    <a:pt x="266242" y="967740"/>
                  </a:lnTo>
                  <a:lnTo>
                    <a:pt x="265163" y="967740"/>
                  </a:lnTo>
                  <a:lnTo>
                    <a:pt x="265163" y="968349"/>
                  </a:lnTo>
                  <a:lnTo>
                    <a:pt x="238645" y="968349"/>
                  </a:lnTo>
                  <a:lnTo>
                    <a:pt x="238645" y="967740"/>
                  </a:lnTo>
                  <a:lnTo>
                    <a:pt x="237578" y="967740"/>
                  </a:lnTo>
                  <a:lnTo>
                    <a:pt x="237578" y="969010"/>
                  </a:lnTo>
                  <a:lnTo>
                    <a:pt x="236740" y="969010"/>
                  </a:lnTo>
                  <a:lnTo>
                    <a:pt x="236740" y="971550"/>
                  </a:lnTo>
                  <a:lnTo>
                    <a:pt x="238645" y="971550"/>
                  </a:lnTo>
                  <a:lnTo>
                    <a:pt x="238645" y="972172"/>
                  </a:lnTo>
                  <a:lnTo>
                    <a:pt x="265163" y="972172"/>
                  </a:lnTo>
                  <a:lnTo>
                    <a:pt x="265163" y="971550"/>
                  </a:lnTo>
                  <a:lnTo>
                    <a:pt x="267081" y="971550"/>
                  </a:lnTo>
                  <a:lnTo>
                    <a:pt x="267081" y="969010"/>
                  </a:lnTo>
                  <a:close/>
                </a:path>
                <a:path w="307340" h="972184">
                  <a:moveTo>
                    <a:pt x="306857" y="902970"/>
                  </a:moveTo>
                  <a:lnTo>
                    <a:pt x="306336" y="902970"/>
                  </a:lnTo>
                  <a:lnTo>
                    <a:pt x="306336" y="901700"/>
                  </a:lnTo>
                  <a:lnTo>
                    <a:pt x="303555" y="901700"/>
                  </a:lnTo>
                  <a:lnTo>
                    <a:pt x="303555" y="902970"/>
                  </a:lnTo>
                  <a:lnTo>
                    <a:pt x="303034" y="902970"/>
                  </a:lnTo>
                  <a:lnTo>
                    <a:pt x="303034" y="930910"/>
                  </a:lnTo>
                  <a:lnTo>
                    <a:pt x="303072" y="932180"/>
                  </a:lnTo>
                  <a:lnTo>
                    <a:pt x="306819" y="932180"/>
                  </a:lnTo>
                  <a:lnTo>
                    <a:pt x="306819" y="930910"/>
                  </a:lnTo>
                  <a:lnTo>
                    <a:pt x="306857" y="902970"/>
                  </a:lnTo>
                  <a:close/>
                </a:path>
                <a:path w="307340" h="972184">
                  <a:moveTo>
                    <a:pt x="306857" y="849630"/>
                  </a:moveTo>
                  <a:lnTo>
                    <a:pt x="306082" y="849630"/>
                  </a:lnTo>
                  <a:lnTo>
                    <a:pt x="306082" y="848360"/>
                  </a:lnTo>
                  <a:lnTo>
                    <a:pt x="303809" y="848360"/>
                  </a:lnTo>
                  <a:lnTo>
                    <a:pt x="303809" y="849630"/>
                  </a:lnTo>
                  <a:lnTo>
                    <a:pt x="303034" y="849630"/>
                  </a:lnTo>
                  <a:lnTo>
                    <a:pt x="303034" y="878840"/>
                  </a:lnTo>
                  <a:lnTo>
                    <a:pt x="306857" y="878840"/>
                  </a:lnTo>
                  <a:lnTo>
                    <a:pt x="306857" y="849630"/>
                  </a:lnTo>
                  <a:close/>
                </a:path>
                <a:path w="307340" h="972184">
                  <a:moveTo>
                    <a:pt x="306857" y="796290"/>
                  </a:moveTo>
                  <a:lnTo>
                    <a:pt x="303034" y="796290"/>
                  </a:lnTo>
                  <a:lnTo>
                    <a:pt x="303034" y="825500"/>
                  </a:lnTo>
                  <a:lnTo>
                    <a:pt x="303834" y="825500"/>
                  </a:lnTo>
                  <a:lnTo>
                    <a:pt x="303834" y="826770"/>
                  </a:lnTo>
                  <a:lnTo>
                    <a:pt x="306044" y="826770"/>
                  </a:lnTo>
                  <a:lnTo>
                    <a:pt x="306044" y="825500"/>
                  </a:lnTo>
                  <a:lnTo>
                    <a:pt x="306857" y="825500"/>
                  </a:lnTo>
                  <a:lnTo>
                    <a:pt x="306857" y="796290"/>
                  </a:lnTo>
                  <a:close/>
                </a:path>
                <a:path w="307340" h="972184">
                  <a:moveTo>
                    <a:pt x="306857" y="744220"/>
                  </a:moveTo>
                  <a:lnTo>
                    <a:pt x="306844" y="742950"/>
                  </a:lnTo>
                  <a:lnTo>
                    <a:pt x="303034" y="742950"/>
                  </a:lnTo>
                  <a:lnTo>
                    <a:pt x="303034" y="744220"/>
                  </a:lnTo>
                  <a:lnTo>
                    <a:pt x="303034" y="772160"/>
                  </a:lnTo>
                  <a:lnTo>
                    <a:pt x="303593" y="772160"/>
                  </a:lnTo>
                  <a:lnTo>
                    <a:pt x="303593" y="773430"/>
                  </a:lnTo>
                  <a:lnTo>
                    <a:pt x="306298" y="773430"/>
                  </a:lnTo>
                  <a:lnTo>
                    <a:pt x="306298" y="772160"/>
                  </a:lnTo>
                  <a:lnTo>
                    <a:pt x="306857" y="772160"/>
                  </a:lnTo>
                  <a:lnTo>
                    <a:pt x="306857" y="744220"/>
                  </a:lnTo>
                  <a:close/>
                </a:path>
                <a:path w="307340" h="972184">
                  <a:moveTo>
                    <a:pt x="306857" y="690880"/>
                  </a:moveTo>
                  <a:lnTo>
                    <a:pt x="306603" y="690880"/>
                  </a:lnTo>
                  <a:lnTo>
                    <a:pt x="306603" y="689610"/>
                  </a:lnTo>
                  <a:lnTo>
                    <a:pt x="303288" y="689610"/>
                  </a:lnTo>
                  <a:lnTo>
                    <a:pt x="303288" y="690880"/>
                  </a:lnTo>
                  <a:lnTo>
                    <a:pt x="303034" y="690880"/>
                  </a:lnTo>
                  <a:lnTo>
                    <a:pt x="303034" y="718820"/>
                  </a:lnTo>
                  <a:lnTo>
                    <a:pt x="303339" y="718820"/>
                  </a:lnTo>
                  <a:lnTo>
                    <a:pt x="303339" y="720090"/>
                  </a:lnTo>
                  <a:lnTo>
                    <a:pt x="306552" y="720090"/>
                  </a:lnTo>
                  <a:lnTo>
                    <a:pt x="306552" y="718820"/>
                  </a:lnTo>
                  <a:lnTo>
                    <a:pt x="306857" y="718820"/>
                  </a:lnTo>
                  <a:lnTo>
                    <a:pt x="306857" y="690880"/>
                  </a:lnTo>
                  <a:close/>
                </a:path>
                <a:path w="307340" h="972184">
                  <a:moveTo>
                    <a:pt x="306857" y="637540"/>
                  </a:moveTo>
                  <a:lnTo>
                    <a:pt x="306349" y="637540"/>
                  </a:lnTo>
                  <a:lnTo>
                    <a:pt x="306349" y="636270"/>
                  </a:lnTo>
                  <a:lnTo>
                    <a:pt x="303542" y="636270"/>
                  </a:lnTo>
                  <a:lnTo>
                    <a:pt x="303542" y="637540"/>
                  </a:lnTo>
                  <a:lnTo>
                    <a:pt x="303034" y="637540"/>
                  </a:lnTo>
                  <a:lnTo>
                    <a:pt x="303034" y="665480"/>
                  </a:lnTo>
                  <a:lnTo>
                    <a:pt x="303085" y="666750"/>
                  </a:lnTo>
                  <a:lnTo>
                    <a:pt x="306806" y="666750"/>
                  </a:lnTo>
                  <a:lnTo>
                    <a:pt x="306806" y="665480"/>
                  </a:lnTo>
                  <a:lnTo>
                    <a:pt x="306857" y="637540"/>
                  </a:lnTo>
                  <a:close/>
                </a:path>
                <a:path w="307340" h="972184">
                  <a:moveTo>
                    <a:pt x="306857" y="584200"/>
                  </a:moveTo>
                  <a:lnTo>
                    <a:pt x="306095" y="584200"/>
                  </a:lnTo>
                  <a:lnTo>
                    <a:pt x="306095" y="582930"/>
                  </a:lnTo>
                  <a:lnTo>
                    <a:pt x="303796" y="582930"/>
                  </a:lnTo>
                  <a:lnTo>
                    <a:pt x="303796" y="584200"/>
                  </a:lnTo>
                  <a:lnTo>
                    <a:pt x="303034" y="584200"/>
                  </a:lnTo>
                  <a:lnTo>
                    <a:pt x="303034" y="613410"/>
                  </a:lnTo>
                  <a:lnTo>
                    <a:pt x="306857" y="613410"/>
                  </a:lnTo>
                  <a:lnTo>
                    <a:pt x="306857" y="584200"/>
                  </a:lnTo>
                  <a:close/>
                </a:path>
                <a:path w="307340" h="972184">
                  <a:moveTo>
                    <a:pt x="306857" y="530860"/>
                  </a:moveTo>
                  <a:lnTo>
                    <a:pt x="303034" y="530860"/>
                  </a:lnTo>
                  <a:lnTo>
                    <a:pt x="303034" y="560070"/>
                  </a:lnTo>
                  <a:lnTo>
                    <a:pt x="303847" y="560070"/>
                  </a:lnTo>
                  <a:lnTo>
                    <a:pt x="303847" y="561340"/>
                  </a:lnTo>
                  <a:lnTo>
                    <a:pt x="306031" y="561340"/>
                  </a:lnTo>
                  <a:lnTo>
                    <a:pt x="306031" y="560070"/>
                  </a:lnTo>
                  <a:lnTo>
                    <a:pt x="306857" y="560070"/>
                  </a:lnTo>
                  <a:lnTo>
                    <a:pt x="306857" y="530860"/>
                  </a:lnTo>
                  <a:close/>
                </a:path>
                <a:path w="307340" h="972184">
                  <a:moveTo>
                    <a:pt x="306857" y="477520"/>
                  </a:moveTo>
                  <a:lnTo>
                    <a:pt x="303034" y="477520"/>
                  </a:lnTo>
                  <a:lnTo>
                    <a:pt x="303034" y="506730"/>
                  </a:lnTo>
                  <a:lnTo>
                    <a:pt x="303606" y="506730"/>
                  </a:lnTo>
                  <a:lnTo>
                    <a:pt x="303606" y="508000"/>
                  </a:lnTo>
                  <a:lnTo>
                    <a:pt x="306285" y="508000"/>
                  </a:lnTo>
                  <a:lnTo>
                    <a:pt x="306285" y="506730"/>
                  </a:lnTo>
                  <a:lnTo>
                    <a:pt x="306857" y="506730"/>
                  </a:lnTo>
                  <a:lnTo>
                    <a:pt x="306857" y="477520"/>
                  </a:lnTo>
                  <a:close/>
                </a:path>
                <a:path w="307340" h="972184">
                  <a:moveTo>
                    <a:pt x="306857" y="425450"/>
                  </a:moveTo>
                  <a:lnTo>
                    <a:pt x="306616" y="425450"/>
                  </a:lnTo>
                  <a:lnTo>
                    <a:pt x="306616" y="424180"/>
                  </a:lnTo>
                  <a:lnTo>
                    <a:pt x="303276" y="424180"/>
                  </a:lnTo>
                  <a:lnTo>
                    <a:pt x="303276" y="425450"/>
                  </a:lnTo>
                  <a:lnTo>
                    <a:pt x="303034" y="425450"/>
                  </a:lnTo>
                  <a:lnTo>
                    <a:pt x="303034" y="453390"/>
                  </a:lnTo>
                  <a:lnTo>
                    <a:pt x="303352" y="453390"/>
                  </a:lnTo>
                  <a:lnTo>
                    <a:pt x="303352" y="454660"/>
                  </a:lnTo>
                  <a:lnTo>
                    <a:pt x="306539" y="454660"/>
                  </a:lnTo>
                  <a:lnTo>
                    <a:pt x="306539" y="453390"/>
                  </a:lnTo>
                  <a:lnTo>
                    <a:pt x="306857" y="453390"/>
                  </a:lnTo>
                  <a:lnTo>
                    <a:pt x="306857" y="425450"/>
                  </a:lnTo>
                  <a:close/>
                </a:path>
                <a:path w="307340" h="972184">
                  <a:moveTo>
                    <a:pt x="306857" y="372110"/>
                  </a:moveTo>
                  <a:lnTo>
                    <a:pt x="306362" y="372110"/>
                  </a:lnTo>
                  <a:lnTo>
                    <a:pt x="306362" y="370840"/>
                  </a:lnTo>
                  <a:lnTo>
                    <a:pt x="303530" y="370840"/>
                  </a:lnTo>
                  <a:lnTo>
                    <a:pt x="303530" y="372110"/>
                  </a:lnTo>
                  <a:lnTo>
                    <a:pt x="303034" y="372110"/>
                  </a:lnTo>
                  <a:lnTo>
                    <a:pt x="303034" y="400050"/>
                  </a:lnTo>
                  <a:lnTo>
                    <a:pt x="303098" y="401320"/>
                  </a:lnTo>
                  <a:lnTo>
                    <a:pt x="306793" y="401320"/>
                  </a:lnTo>
                  <a:lnTo>
                    <a:pt x="306793" y="400050"/>
                  </a:lnTo>
                  <a:lnTo>
                    <a:pt x="306857" y="372110"/>
                  </a:lnTo>
                  <a:close/>
                </a:path>
                <a:path w="307340" h="972184">
                  <a:moveTo>
                    <a:pt x="306857" y="318770"/>
                  </a:moveTo>
                  <a:lnTo>
                    <a:pt x="306108" y="318770"/>
                  </a:lnTo>
                  <a:lnTo>
                    <a:pt x="306108" y="317500"/>
                  </a:lnTo>
                  <a:lnTo>
                    <a:pt x="303784" y="317500"/>
                  </a:lnTo>
                  <a:lnTo>
                    <a:pt x="303784" y="318770"/>
                  </a:lnTo>
                  <a:lnTo>
                    <a:pt x="303034" y="318770"/>
                  </a:lnTo>
                  <a:lnTo>
                    <a:pt x="303034" y="347980"/>
                  </a:lnTo>
                  <a:lnTo>
                    <a:pt x="306857" y="347980"/>
                  </a:lnTo>
                  <a:lnTo>
                    <a:pt x="306857" y="318770"/>
                  </a:lnTo>
                  <a:close/>
                </a:path>
                <a:path w="307340" h="972184">
                  <a:moveTo>
                    <a:pt x="306857" y="265430"/>
                  </a:moveTo>
                  <a:lnTo>
                    <a:pt x="303034" y="265430"/>
                  </a:lnTo>
                  <a:lnTo>
                    <a:pt x="303034" y="294640"/>
                  </a:lnTo>
                  <a:lnTo>
                    <a:pt x="303860" y="294640"/>
                  </a:lnTo>
                  <a:lnTo>
                    <a:pt x="303860" y="295910"/>
                  </a:lnTo>
                  <a:lnTo>
                    <a:pt x="306019" y="295910"/>
                  </a:lnTo>
                  <a:lnTo>
                    <a:pt x="306019" y="294640"/>
                  </a:lnTo>
                  <a:lnTo>
                    <a:pt x="306857" y="294640"/>
                  </a:lnTo>
                  <a:lnTo>
                    <a:pt x="306857" y="265430"/>
                  </a:lnTo>
                  <a:close/>
                </a:path>
                <a:path w="307340" h="972184">
                  <a:moveTo>
                    <a:pt x="306857" y="212090"/>
                  </a:moveTo>
                  <a:lnTo>
                    <a:pt x="303034" y="212090"/>
                  </a:lnTo>
                  <a:lnTo>
                    <a:pt x="303034" y="241300"/>
                  </a:lnTo>
                  <a:lnTo>
                    <a:pt x="303618" y="241300"/>
                  </a:lnTo>
                  <a:lnTo>
                    <a:pt x="303618" y="242570"/>
                  </a:lnTo>
                  <a:lnTo>
                    <a:pt x="306273" y="242570"/>
                  </a:lnTo>
                  <a:lnTo>
                    <a:pt x="306273" y="241300"/>
                  </a:lnTo>
                  <a:lnTo>
                    <a:pt x="306857" y="241300"/>
                  </a:lnTo>
                  <a:lnTo>
                    <a:pt x="306857" y="212090"/>
                  </a:lnTo>
                  <a:close/>
                </a:path>
                <a:path w="307340" h="972184">
                  <a:moveTo>
                    <a:pt x="306857" y="160020"/>
                  </a:moveTo>
                  <a:lnTo>
                    <a:pt x="306628" y="160020"/>
                  </a:lnTo>
                  <a:lnTo>
                    <a:pt x="306628" y="158750"/>
                  </a:lnTo>
                  <a:lnTo>
                    <a:pt x="303263" y="158750"/>
                  </a:lnTo>
                  <a:lnTo>
                    <a:pt x="303263" y="160020"/>
                  </a:lnTo>
                  <a:lnTo>
                    <a:pt x="303034" y="160020"/>
                  </a:lnTo>
                  <a:lnTo>
                    <a:pt x="303034" y="187960"/>
                  </a:lnTo>
                  <a:lnTo>
                    <a:pt x="303364" y="187960"/>
                  </a:lnTo>
                  <a:lnTo>
                    <a:pt x="303364" y="189230"/>
                  </a:lnTo>
                  <a:lnTo>
                    <a:pt x="306527" y="189230"/>
                  </a:lnTo>
                  <a:lnTo>
                    <a:pt x="306527" y="187960"/>
                  </a:lnTo>
                  <a:lnTo>
                    <a:pt x="306857" y="187960"/>
                  </a:lnTo>
                  <a:lnTo>
                    <a:pt x="306857" y="160020"/>
                  </a:lnTo>
                  <a:close/>
                </a:path>
                <a:path w="307340" h="972184">
                  <a:moveTo>
                    <a:pt x="306857" y="106680"/>
                  </a:moveTo>
                  <a:lnTo>
                    <a:pt x="306374" y="106680"/>
                  </a:lnTo>
                  <a:lnTo>
                    <a:pt x="306374" y="105410"/>
                  </a:lnTo>
                  <a:lnTo>
                    <a:pt x="303517" y="105410"/>
                  </a:lnTo>
                  <a:lnTo>
                    <a:pt x="303517" y="106680"/>
                  </a:lnTo>
                  <a:lnTo>
                    <a:pt x="303034" y="106680"/>
                  </a:lnTo>
                  <a:lnTo>
                    <a:pt x="303034" y="134620"/>
                  </a:lnTo>
                  <a:lnTo>
                    <a:pt x="303110" y="135890"/>
                  </a:lnTo>
                  <a:lnTo>
                    <a:pt x="306781" y="135890"/>
                  </a:lnTo>
                  <a:lnTo>
                    <a:pt x="306781" y="134620"/>
                  </a:lnTo>
                  <a:lnTo>
                    <a:pt x="306857" y="106680"/>
                  </a:lnTo>
                  <a:close/>
                </a:path>
                <a:path w="307340" h="972184">
                  <a:moveTo>
                    <a:pt x="306857" y="53340"/>
                  </a:moveTo>
                  <a:lnTo>
                    <a:pt x="306120" y="53340"/>
                  </a:lnTo>
                  <a:lnTo>
                    <a:pt x="306120" y="52070"/>
                  </a:lnTo>
                  <a:lnTo>
                    <a:pt x="303771" y="52070"/>
                  </a:lnTo>
                  <a:lnTo>
                    <a:pt x="303771" y="53340"/>
                  </a:lnTo>
                  <a:lnTo>
                    <a:pt x="303034" y="53340"/>
                  </a:lnTo>
                  <a:lnTo>
                    <a:pt x="303034" y="82550"/>
                  </a:lnTo>
                  <a:lnTo>
                    <a:pt x="306857" y="82550"/>
                  </a:lnTo>
                  <a:lnTo>
                    <a:pt x="306857" y="53340"/>
                  </a:lnTo>
                  <a:close/>
                </a:path>
                <a:path w="307340" h="972184">
                  <a:moveTo>
                    <a:pt x="306857" y="0"/>
                  </a:moveTo>
                  <a:lnTo>
                    <a:pt x="303034" y="0"/>
                  </a:lnTo>
                  <a:lnTo>
                    <a:pt x="303034" y="29210"/>
                  </a:lnTo>
                  <a:lnTo>
                    <a:pt x="303872" y="29210"/>
                  </a:lnTo>
                  <a:lnTo>
                    <a:pt x="303872" y="30480"/>
                  </a:lnTo>
                  <a:lnTo>
                    <a:pt x="306006" y="30480"/>
                  </a:lnTo>
                  <a:lnTo>
                    <a:pt x="306006" y="29210"/>
                  </a:lnTo>
                  <a:lnTo>
                    <a:pt x="306857" y="29210"/>
                  </a:lnTo>
                  <a:lnTo>
                    <a:pt x="30685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4" name="object 64" descr=""/>
            <p:cNvSpPr/>
            <p:nvPr/>
          </p:nvSpPr>
          <p:spPr>
            <a:xfrm>
              <a:off x="11929402" y="10174693"/>
              <a:ext cx="4445" cy="1727200"/>
            </a:xfrm>
            <a:custGeom>
              <a:avLst/>
              <a:gdLst/>
              <a:ahLst/>
              <a:cxnLst/>
              <a:rect l="l" t="t" r="r" b="b"/>
              <a:pathLst>
                <a:path w="4445" h="1727200">
                  <a:moveTo>
                    <a:pt x="3822" y="1697990"/>
                  </a:moveTo>
                  <a:lnTo>
                    <a:pt x="0" y="1697990"/>
                  </a:lnTo>
                  <a:lnTo>
                    <a:pt x="0" y="1727200"/>
                  </a:lnTo>
                  <a:lnTo>
                    <a:pt x="3822" y="1727200"/>
                  </a:lnTo>
                  <a:lnTo>
                    <a:pt x="3822" y="1697990"/>
                  </a:lnTo>
                  <a:close/>
                </a:path>
                <a:path w="4445" h="1727200">
                  <a:moveTo>
                    <a:pt x="3822" y="1644650"/>
                  </a:moveTo>
                  <a:lnTo>
                    <a:pt x="0" y="1644650"/>
                  </a:lnTo>
                  <a:lnTo>
                    <a:pt x="0" y="1673860"/>
                  </a:lnTo>
                  <a:lnTo>
                    <a:pt x="596" y="1673860"/>
                  </a:lnTo>
                  <a:lnTo>
                    <a:pt x="596" y="1675130"/>
                  </a:lnTo>
                  <a:lnTo>
                    <a:pt x="3225" y="1675130"/>
                  </a:lnTo>
                  <a:lnTo>
                    <a:pt x="3225" y="1673860"/>
                  </a:lnTo>
                  <a:lnTo>
                    <a:pt x="3822" y="1673860"/>
                  </a:lnTo>
                  <a:lnTo>
                    <a:pt x="3822" y="1644650"/>
                  </a:lnTo>
                  <a:close/>
                </a:path>
                <a:path w="4445" h="1727200">
                  <a:moveTo>
                    <a:pt x="3822" y="1592580"/>
                  </a:moveTo>
                  <a:lnTo>
                    <a:pt x="3606" y="1592580"/>
                  </a:lnTo>
                  <a:lnTo>
                    <a:pt x="3606" y="1591310"/>
                  </a:lnTo>
                  <a:lnTo>
                    <a:pt x="215" y="1591310"/>
                  </a:lnTo>
                  <a:lnTo>
                    <a:pt x="215" y="1592580"/>
                  </a:lnTo>
                  <a:lnTo>
                    <a:pt x="0" y="1592580"/>
                  </a:lnTo>
                  <a:lnTo>
                    <a:pt x="0" y="1620520"/>
                  </a:lnTo>
                  <a:lnTo>
                    <a:pt x="342" y="1620520"/>
                  </a:lnTo>
                  <a:lnTo>
                    <a:pt x="342" y="1621790"/>
                  </a:lnTo>
                  <a:lnTo>
                    <a:pt x="3479" y="1621790"/>
                  </a:lnTo>
                  <a:lnTo>
                    <a:pt x="3479" y="1620520"/>
                  </a:lnTo>
                  <a:lnTo>
                    <a:pt x="3822" y="1620520"/>
                  </a:lnTo>
                  <a:lnTo>
                    <a:pt x="3822" y="1592580"/>
                  </a:lnTo>
                  <a:close/>
                </a:path>
                <a:path w="4445" h="1727200">
                  <a:moveTo>
                    <a:pt x="3822" y="1539240"/>
                  </a:moveTo>
                  <a:lnTo>
                    <a:pt x="3352" y="1539240"/>
                  </a:lnTo>
                  <a:lnTo>
                    <a:pt x="3352" y="1537970"/>
                  </a:lnTo>
                  <a:lnTo>
                    <a:pt x="469" y="1537970"/>
                  </a:lnTo>
                  <a:lnTo>
                    <a:pt x="469" y="1539240"/>
                  </a:lnTo>
                  <a:lnTo>
                    <a:pt x="0" y="1539240"/>
                  </a:lnTo>
                  <a:lnTo>
                    <a:pt x="0" y="1567180"/>
                  </a:lnTo>
                  <a:lnTo>
                    <a:pt x="88" y="1568450"/>
                  </a:lnTo>
                  <a:lnTo>
                    <a:pt x="3733" y="1568450"/>
                  </a:lnTo>
                  <a:lnTo>
                    <a:pt x="3733" y="1567180"/>
                  </a:lnTo>
                  <a:lnTo>
                    <a:pt x="3822" y="1539240"/>
                  </a:lnTo>
                  <a:close/>
                </a:path>
                <a:path w="4445" h="1727200">
                  <a:moveTo>
                    <a:pt x="3822" y="1485900"/>
                  </a:moveTo>
                  <a:lnTo>
                    <a:pt x="3098" y="1485900"/>
                  </a:lnTo>
                  <a:lnTo>
                    <a:pt x="3098" y="1484630"/>
                  </a:lnTo>
                  <a:lnTo>
                    <a:pt x="723" y="1484630"/>
                  </a:lnTo>
                  <a:lnTo>
                    <a:pt x="723" y="1485900"/>
                  </a:lnTo>
                  <a:lnTo>
                    <a:pt x="0" y="1485900"/>
                  </a:lnTo>
                  <a:lnTo>
                    <a:pt x="0" y="1515110"/>
                  </a:lnTo>
                  <a:lnTo>
                    <a:pt x="3822" y="1515110"/>
                  </a:lnTo>
                  <a:lnTo>
                    <a:pt x="3822" y="1485900"/>
                  </a:lnTo>
                  <a:close/>
                </a:path>
                <a:path w="4445" h="1727200">
                  <a:moveTo>
                    <a:pt x="3822" y="1432560"/>
                  </a:moveTo>
                  <a:lnTo>
                    <a:pt x="0" y="1432560"/>
                  </a:lnTo>
                  <a:lnTo>
                    <a:pt x="0" y="1461770"/>
                  </a:lnTo>
                  <a:lnTo>
                    <a:pt x="3822" y="1461770"/>
                  </a:lnTo>
                  <a:lnTo>
                    <a:pt x="3822" y="1432560"/>
                  </a:lnTo>
                  <a:close/>
                </a:path>
                <a:path w="4445" h="1727200">
                  <a:moveTo>
                    <a:pt x="3822" y="1379220"/>
                  </a:moveTo>
                  <a:lnTo>
                    <a:pt x="0" y="1379220"/>
                  </a:lnTo>
                  <a:lnTo>
                    <a:pt x="0" y="1408430"/>
                  </a:lnTo>
                  <a:lnTo>
                    <a:pt x="609" y="1408430"/>
                  </a:lnTo>
                  <a:lnTo>
                    <a:pt x="609" y="1409700"/>
                  </a:lnTo>
                  <a:lnTo>
                    <a:pt x="3213" y="1409700"/>
                  </a:lnTo>
                  <a:lnTo>
                    <a:pt x="3213" y="1408430"/>
                  </a:lnTo>
                  <a:lnTo>
                    <a:pt x="3822" y="1408430"/>
                  </a:lnTo>
                  <a:lnTo>
                    <a:pt x="3822" y="1379220"/>
                  </a:lnTo>
                  <a:close/>
                </a:path>
                <a:path w="4445" h="1727200">
                  <a:moveTo>
                    <a:pt x="3822" y="1327150"/>
                  </a:moveTo>
                  <a:lnTo>
                    <a:pt x="3619" y="1327150"/>
                  </a:lnTo>
                  <a:lnTo>
                    <a:pt x="3619" y="1325880"/>
                  </a:lnTo>
                  <a:lnTo>
                    <a:pt x="203" y="1325880"/>
                  </a:lnTo>
                  <a:lnTo>
                    <a:pt x="203" y="1327150"/>
                  </a:lnTo>
                  <a:lnTo>
                    <a:pt x="0" y="1327150"/>
                  </a:lnTo>
                  <a:lnTo>
                    <a:pt x="0" y="1355090"/>
                  </a:lnTo>
                  <a:lnTo>
                    <a:pt x="355" y="1355090"/>
                  </a:lnTo>
                  <a:lnTo>
                    <a:pt x="355" y="1356360"/>
                  </a:lnTo>
                  <a:lnTo>
                    <a:pt x="3467" y="1356360"/>
                  </a:lnTo>
                  <a:lnTo>
                    <a:pt x="3467" y="1355090"/>
                  </a:lnTo>
                  <a:lnTo>
                    <a:pt x="3822" y="1355090"/>
                  </a:lnTo>
                  <a:lnTo>
                    <a:pt x="3822" y="1327150"/>
                  </a:lnTo>
                  <a:close/>
                </a:path>
                <a:path w="4445" h="1727200">
                  <a:moveTo>
                    <a:pt x="3822" y="1273810"/>
                  </a:moveTo>
                  <a:lnTo>
                    <a:pt x="3365" y="1273810"/>
                  </a:lnTo>
                  <a:lnTo>
                    <a:pt x="3365" y="1272540"/>
                  </a:lnTo>
                  <a:lnTo>
                    <a:pt x="457" y="1272540"/>
                  </a:lnTo>
                  <a:lnTo>
                    <a:pt x="457" y="1273810"/>
                  </a:lnTo>
                  <a:lnTo>
                    <a:pt x="0" y="1273810"/>
                  </a:lnTo>
                  <a:lnTo>
                    <a:pt x="0" y="1301750"/>
                  </a:lnTo>
                  <a:lnTo>
                    <a:pt x="101" y="1303020"/>
                  </a:lnTo>
                  <a:lnTo>
                    <a:pt x="3721" y="1303020"/>
                  </a:lnTo>
                  <a:lnTo>
                    <a:pt x="3721" y="1301750"/>
                  </a:lnTo>
                  <a:lnTo>
                    <a:pt x="3822" y="1273810"/>
                  </a:lnTo>
                  <a:close/>
                </a:path>
                <a:path w="4445" h="1727200">
                  <a:moveTo>
                    <a:pt x="3822" y="1220470"/>
                  </a:moveTo>
                  <a:lnTo>
                    <a:pt x="3111" y="1220470"/>
                  </a:lnTo>
                  <a:lnTo>
                    <a:pt x="3111" y="1219200"/>
                  </a:lnTo>
                  <a:lnTo>
                    <a:pt x="711" y="1219200"/>
                  </a:lnTo>
                  <a:lnTo>
                    <a:pt x="711" y="1220470"/>
                  </a:lnTo>
                  <a:lnTo>
                    <a:pt x="0" y="1220470"/>
                  </a:lnTo>
                  <a:lnTo>
                    <a:pt x="0" y="1249680"/>
                  </a:lnTo>
                  <a:lnTo>
                    <a:pt x="3822" y="1249680"/>
                  </a:lnTo>
                  <a:lnTo>
                    <a:pt x="3822" y="1220470"/>
                  </a:lnTo>
                  <a:close/>
                </a:path>
                <a:path w="4445" h="1727200">
                  <a:moveTo>
                    <a:pt x="3822" y="1167130"/>
                  </a:moveTo>
                  <a:lnTo>
                    <a:pt x="0" y="1167130"/>
                  </a:lnTo>
                  <a:lnTo>
                    <a:pt x="0" y="1196340"/>
                  </a:lnTo>
                  <a:lnTo>
                    <a:pt x="3822" y="1196340"/>
                  </a:lnTo>
                  <a:lnTo>
                    <a:pt x="3822" y="1167130"/>
                  </a:lnTo>
                  <a:close/>
                </a:path>
                <a:path w="4445" h="1727200">
                  <a:moveTo>
                    <a:pt x="3822" y="1113790"/>
                  </a:moveTo>
                  <a:lnTo>
                    <a:pt x="0" y="1113790"/>
                  </a:lnTo>
                  <a:lnTo>
                    <a:pt x="0" y="1143000"/>
                  </a:lnTo>
                  <a:lnTo>
                    <a:pt x="622" y="1143000"/>
                  </a:lnTo>
                  <a:lnTo>
                    <a:pt x="622" y="1144270"/>
                  </a:lnTo>
                  <a:lnTo>
                    <a:pt x="3200" y="1144270"/>
                  </a:lnTo>
                  <a:lnTo>
                    <a:pt x="3200" y="1143000"/>
                  </a:lnTo>
                  <a:lnTo>
                    <a:pt x="3822" y="1143000"/>
                  </a:lnTo>
                  <a:lnTo>
                    <a:pt x="3822" y="1113790"/>
                  </a:lnTo>
                  <a:close/>
                </a:path>
                <a:path w="4445" h="1727200">
                  <a:moveTo>
                    <a:pt x="3822" y="1061720"/>
                  </a:moveTo>
                  <a:lnTo>
                    <a:pt x="3632" y="1061720"/>
                  </a:lnTo>
                  <a:lnTo>
                    <a:pt x="3632" y="1060450"/>
                  </a:lnTo>
                  <a:lnTo>
                    <a:pt x="190" y="1060450"/>
                  </a:lnTo>
                  <a:lnTo>
                    <a:pt x="190" y="1061720"/>
                  </a:lnTo>
                  <a:lnTo>
                    <a:pt x="0" y="1061720"/>
                  </a:lnTo>
                  <a:lnTo>
                    <a:pt x="0" y="1089660"/>
                  </a:lnTo>
                  <a:lnTo>
                    <a:pt x="368" y="1089660"/>
                  </a:lnTo>
                  <a:lnTo>
                    <a:pt x="368" y="1090930"/>
                  </a:lnTo>
                  <a:lnTo>
                    <a:pt x="3454" y="1090930"/>
                  </a:lnTo>
                  <a:lnTo>
                    <a:pt x="3454" y="1089660"/>
                  </a:lnTo>
                  <a:lnTo>
                    <a:pt x="3822" y="1089660"/>
                  </a:lnTo>
                  <a:lnTo>
                    <a:pt x="3822" y="1061720"/>
                  </a:lnTo>
                  <a:close/>
                </a:path>
                <a:path w="4445" h="1727200">
                  <a:moveTo>
                    <a:pt x="3822" y="1008380"/>
                  </a:moveTo>
                  <a:lnTo>
                    <a:pt x="3378" y="1008380"/>
                  </a:lnTo>
                  <a:lnTo>
                    <a:pt x="3378" y="1007110"/>
                  </a:lnTo>
                  <a:lnTo>
                    <a:pt x="444" y="1007110"/>
                  </a:lnTo>
                  <a:lnTo>
                    <a:pt x="444" y="1008380"/>
                  </a:lnTo>
                  <a:lnTo>
                    <a:pt x="0" y="1008380"/>
                  </a:lnTo>
                  <a:lnTo>
                    <a:pt x="0" y="1036320"/>
                  </a:lnTo>
                  <a:lnTo>
                    <a:pt x="114" y="1037590"/>
                  </a:lnTo>
                  <a:lnTo>
                    <a:pt x="3708" y="1037590"/>
                  </a:lnTo>
                  <a:lnTo>
                    <a:pt x="3708" y="1036320"/>
                  </a:lnTo>
                  <a:lnTo>
                    <a:pt x="3822" y="1008380"/>
                  </a:lnTo>
                  <a:close/>
                </a:path>
                <a:path w="4445" h="1727200">
                  <a:moveTo>
                    <a:pt x="3822" y="955040"/>
                  </a:moveTo>
                  <a:lnTo>
                    <a:pt x="3124" y="955040"/>
                  </a:lnTo>
                  <a:lnTo>
                    <a:pt x="3124" y="953770"/>
                  </a:lnTo>
                  <a:lnTo>
                    <a:pt x="698" y="953770"/>
                  </a:lnTo>
                  <a:lnTo>
                    <a:pt x="698" y="955040"/>
                  </a:lnTo>
                  <a:lnTo>
                    <a:pt x="0" y="955040"/>
                  </a:lnTo>
                  <a:lnTo>
                    <a:pt x="0" y="984250"/>
                  </a:lnTo>
                  <a:lnTo>
                    <a:pt x="3822" y="984250"/>
                  </a:lnTo>
                  <a:lnTo>
                    <a:pt x="3822" y="955040"/>
                  </a:lnTo>
                  <a:close/>
                </a:path>
                <a:path w="4445" h="1727200">
                  <a:moveTo>
                    <a:pt x="3822" y="901700"/>
                  </a:moveTo>
                  <a:lnTo>
                    <a:pt x="0" y="901700"/>
                  </a:lnTo>
                  <a:lnTo>
                    <a:pt x="0" y="930910"/>
                  </a:lnTo>
                  <a:lnTo>
                    <a:pt x="3822" y="930910"/>
                  </a:lnTo>
                  <a:lnTo>
                    <a:pt x="3822" y="901700"/>
                  </a:lnTo>
                  <a:close/>
                </a:path>
                <a:path w="4445" h="1727200">
                  <a:moveTo>
                    <a:pt x="3822" y="848360"/>
                  </a:moveTo>
                  <a:lnTo>
                    <a:pt x="0" y="848360"/>
                  </a:lnTo>
                  <a:lnTo>
                    <a:pt x="0" y="877570"/>
                  </a:lnTo>
                  <a:lnTo>
                    <a:pt x="635" y="877570"/>
                  </a:lnTo>
                  <a:lnTo>
                    <a:pt x="635" y="878840"/>
                  </a:lnTo>
                  <a:lnTo>
                    <a:pt x="3187" y="878840"/>
                  </a:lnTo>
                  <a:lnTo>
                    <a:pt x="3187" y="877570"/>
                  </a:lnTo>
                  <a:lnTo>
                    <a:pt x="3822" y="877570"/>
                  </a:lnTo>
                  <a:lnTo>
                    <a:pt x="3822" y="848360"/>
                  </a:lnTo>
                  <a:close/>
                </a:path>
                <a:path w="4445" h="1727200">
                  <a:moveTo>
                    <a:pt x="3822" y="796290"/>
                  </a:moveTo>
                  <a:lnTo>
                    <a:pt x="3644" y="796290"/>
                  </a:lnTo>
                  <a:lnTo>
                    <a:pt x="3644" y="795020"/>
                  </a:lnTo>
                  <a:lnTo>
                    <a:pt x="177" y="795020"/>
                  </a:lnTo>
                  <a:lnTo>
                    <a:pt x="177" y="796290"/>
                  </a:lnTo>
                  <a:lnTo>
                    <a:pt x="0" y="796290"/>
                  </a:lnTo>
                  <a:lnTo>
                    <a:pt x="0" y="824230"/>
                  </a:lnTo>
                  <a:lnTo>
                    <a:pt x="381" y="824230"/>
                  </a:lnTo>
                  <a:lnTo>
                    <a:pt x="381" y="825500"/>
                  </a:lnTo>
                  <a:lnTo>
                    <a:pt x="3441" y="825500"/>
                  </a:lnTo>
                  <a:lnTo>
                    <a:pt x="3441" y="824230"/>
                  </a:lnTo>
                  <a:lnTo>
                    <a:pt x="3822" y="824230"/>
                  </a:lnTo>
                  <a:lnTo>
                    <a:pt x="3822" y="796290"/>
                  </a:lnTo>
                  <a:close/>
                </a:path>
                <a:path w="4445" h="1727200">
                  <a:moveTo>
                    <a:pt x="3822" y="742950"/>
                  </a:moveTo>
                  <a:lnTo>
                    <a:pt x="3390" y="742950"/>
                  </a:lnTo>
                  <a:lnTo>
                    <a:pt x="3390" y="741680"/>
                  </a:lnTo>
                  <a:lnTo>
                    <a:pt x="431" y="741680"/>
                  </a:lnTo>
                  <a:lnTo>
                    <a:pt x="431" y="742950"/>
                  </a:lnTo>
                  <a:lnTo>
                    <a:pt x="0" y="742950"/>
                  </a:lnTo>
                  <a:lnTo>
                    <a:pt x="0" y="770890"/>
                  </a:lnTo>
                  <a:lnTo>
                    <a:pt x="127" y="770890"/>
                  </a:lnTo>
                  <a:lnTo>
                    <a:pt x="127" y="772160"/>
                  </a:lnTo>
                  <a:lnTo>
                    <a:pt x="3695" y="772160"/>
                  </a:lnTo>
                  <a:lnTo>
                    <a:pt x="3695" y="770890"/>
                  </a:lnTo>
                  <a:lnTo>
                    <a:pt x="3822" y="770890"/>
                  </a:lnTo>
                  <a:lnTo>
                    <a:pt x="3822" y="742950"/>
                  </a:lnTo>
                  <a:close/>
                </a:path>
                <a:path w="4445" h="1727200">
                  <a:moveTo>
                    <a:pt x="3822" y="689610"/>
                  </a:moveTo>
                  <a:lnTo>
                    <a:pt x="3136" y="689610"/>
                  </a:lnTo>
                  <a:lnTo>
                    <a:pt x="3136" y="688340"/>
                  </a:lnTo>
                  <a:lnTo>
                    <a:pt x="673" y="688340"/>
                  </a:lnTo>
                  <a:lnTo>
                    <a:pt x="673" y="689610"/>
                  </a:lnTo>
                  <a:lnTo>
                    <a:pt x="0" y="689610"/>
                  </a:lnTo>
                  <a:lnTo>
                    <a:pt x="0" y="718820"/>
                  </a:lnTo>
                  <a:lnTo>
                    <a:pt x="3822" y="718820"/>
                  </a:lnTo>
                  <a:lnTo>
                    <a:pt x="3822" y="689610"/>
                  </a:lnTo>
                  <a:close/>
                </a:path>
                <a:path w="4445" h="1727200">
                  <a:moveTo>
                    <a:pt x="3822" y="636270"/>
                  </a:moveTo>
                  <a:lnTo>
                    <a:pt x="0" y="636270"/>
                  </a:lnTo>
                  <a:lnTo>
                    <a:pt x="0" y="665480"/>
                  </a:lnTo>
                  <a:lnTo>
                    <a:pt x="3822" y="665480"/>
                  </a:lnTo>
                  <a:lnTo>
                    <a:pt x="3822" y="636270"/>
                  </a:lnTo>
                  <a:close/>
                </a:path>
                <a:path w="4445" h="1727200">
                  <a:moveTo>
                    <a:pt x="3822" y="582930"/>
                  </a:moveTo>
                  <a:lnTo>
                    <a:pt x="0" y="582930"/>
                  </a:lnTo>
                  <a:lnTo>
                    <a:pt x="0" y="612140"/>
                  </a:lnTo>
                  <a:lnTo>
                    <a:pt x="647" y="612140"/>
                  </a:lnTo>
                  <a:lnTo>
                    <a:pt x="647" y="613410"/>
                  </a:lnTo>
                  <a:lnTo>
                    <a:pt x="3175" y="613410"/>
                  </a:lnTo>
                  <a:lnTo>
                    <a:pt x="3175" y="612140"/>
                  </a:lnTo>
                  <a:lnTo>
                    <a:pt x="3822" y="612140"/>
                  </a:lnTo>
                  <a:lnTo>
                    <a:pt x="3822" y="582930"/>
                  </a:lnTo>
                  <a:close/>
                </a:path>
                <a:path w="4445" h="1727200">
                  <a:moveTo>
                    <a:pt x="3822" y="530860"/>
                  </a:moveTo>
                  <a:lnTo>
                    <a:pt x="3657" y="530860"/>
                  </a:lnTo>
                  <a:lnTo>
                    <a:pt x="3657" y="529590"/>
                  </a:lnTo>
                  <a:lnTo>
                    <a:pt x="165" y="529590"/>
                  </a:lnTo>
                  <a:lnTo>
                    <a:pt x="165" y="530860"/>
                  </a:lnTo>
                  <a:lnTo>
                    <a:pt x="0" y="530860"/>
                  </a:lnTo>
                  <a:lnTo>
                    <a:pt x="0" y="558800"/>
                  </a:lnTo>
                  <a:lnTo>
                    <a:pt x="393" y="558800"/>
                  </a:lnTo>
                  <a:lnTo>
                    <a:pt x="393" y="560070"/>
                  </a:lnTo>
                  <a:lnTo>
                    <a:pt x="3429" y="560070"/>
                  </a:lnTo>
                  <a:lnTo>
                    <a:pt x="3429" y="558800"/>
                  </a:lnTo>
                  <a:lnTo>
                    <a:pt x="3822" y="558800"/>
                  </a:lnTo>
                  <a:lnTo>
                    <a:pt x="3822" y="530860"/>
                  </a:lnTo>
                  <a:close/>
                </a:path>
                <a:path w="4445" h="1727200">
                  <a:moveTo>
                    <a:pt x="3822" y="477520"/>
                  </a:moveTo>
                  <a:lnTo>
                    <a:pt x="3403" y="477520"/>
                  </a:lnTo>
                  <a:lnTo>
                    <a:pt x="3403" y="476250"/>
                  </a:lnTo>
                  <a:lnTo>
                    <a:pt x="419" y="476250"/>
                  </a:lnTo>
                  <a:lnTo>
                    <a:pt x="419" y="477520"/>
                  </a:lnTo>
                  <a:lnTo>
                    <a:pt x="0" y="477520"/>
                  </a:lnTo>
                  <a:lnTo>
                    <a:pt x="0" y="505460"/>
                  </a:lnTo>
                  <a:lnTo>
                    <a:pt x="139" y="505460"/>
                  </a:lnTo>
                  <a:lnTo>
                    <a:pt x="139" y="506730"/>
                  </a:lnTo>
                  <a:lnTo>
                    <a:pt x="3683" y="506730"/>
                  </a:lnTo>
                  <a:lnTo>
                    <a:pt x="3683" y="505460"/>
                  </a:lnTo>
                  <a:lnTo>
                    <a:pt x="3822" y="505460"/>
                  </a:lnTo>
                  <a:lnTo>
                    <a:pt x="3822" y="477520"/>
                  </a:lnTo>
                  <a:close/>
                </a:path>
                <a:path w="4445" h="1727200">
                  <a:moveTo>
                    <a:pt x="3822" y="424180"/>
                  </a:moveTo>
                  <a:lnTo>
                    <a:pt x="3149" y="424180"/>
                  </a:lnTo>
                  <a:lnTo>
                    <a:pt x="3149" y="422910"/>
                  </a:lnTo>
                  <a:lnTo>
                    <a:pt x="660" y="422910"/>
                  </a:lnTo>
                  <a:lnTo>
                    <a:pt x="660" y="424180"/>
                  </a:lnTo>
                  <a:lnTo>
                    <a:pt x="0" y="424180"/>
                  </a:lnTo>
                  <a:lnTo>
                    <a:pt x="0" y="453390"/>
                  </a:lnTo>
                  <a:lnTo>
                    <a:pt x="3822" y="453390"/>
                  </a:lnTo>
                  <a:lnTo>
                    <a:pt x="3822" y="424180"/>
                  </a:lnTo>
                  <a:close/>
                </a:path>
                <a:path w="4445" h="1727200">
                  <a:moveTo>
                    <a:pt x="3822" y="370840"/>
                  </a:moveTo>
                  <a:lnTo>
                    <a:pt x="0" y="370840"/>
                  </a:lnTo>
                  <a:lnTo>
                    <a:pt x="0" y="400050"/>
                  </a:lnTo>
                  <a:lnTo>
                    <a:pt x="3822" y="400050"/>
                  </a:lnTo>
                  <a:lnTo>
                    <a:pt x="3822" y="370840"/>
                  </a:lnTo>
                  <a:close/>
                </a:path>
                <a:path w="4445" h="1727200">
                  <a:moveTo>
                    <a:pt x="3822" y="317500"/>
                  </a:moveTo>
                  <a:lnTo>
                    <a:pt x="0" y="317500"/>
                  </a:lnTo>
                  <a:lnTo>
                    <a:pt x="0" y="346710"/>
                  </a:lnTo>
                  <a:lnTo>
                    <a:pt x="660" y="346710"/>
                  </a:lnTo>
                  <a:lnTo>
                    <a:pt x="660" y="347980"/>
                  </a:lnTo>
                  <a:lnTo>
                    <a:pt x="3162" y="347980"/>
                  </a:lnTo>
                  <a:lnTo>
                    <a:pt x="3162" y="346710"/>
                  </a:lnTo>
                  <a:lnTo>
                    <a:pt x="3822" y="346710"/>
                  </a:lnTo>
                  <a:lnTo>
                    <a:pt x="3822" y="317500"/>
                  </a:lnTo>
                  <a:close/>
                </a:path>
                <a:path w="4445" h="1727200">
                  <a:moveTo>
                    <a:pt x="3822" y="265430"/>
                  </a:moveTo>
                  <a:lnTo>
                    <a:pt x="3670" y="265430"/>
                  </a:lnTo>
                  <a:lnTo>
                    <a:pt x="3670" y="264160"/>
                  </a:lnTo>
                  <a:lnTo>
                    <a:pt x="152" y="264160"/>
                  </a:lnTo>
                  <a:lnTo>
                    <a:pt x="152" y="265430"/>
                  </a:lnTo>
                  <a:lnTo>
                    <a:pt x="0" y="265430"/>
                  </a:lnTo>
                  <a:lnTo>
                    <a:pt x="0" y="293370"/>
                  </a:lnTo>
                  <a:lnTo>
                    <a:pt x="406" y="293370"/>
                  </a:lnTo>
                  <a:lnTo>
                    <a:pt x="406" y="294640"/>
                  </a:lnTo>
                  <a:lnTo>
                    <a:pt x="3416" y="294640"/>
                  </a:lnTo>
                  <a:lnTo>
                    <a:pt x="3416" y="293370"/>
                  </a:lnTo>
                  <a:lnTo>
                    <a:pt x="3822" y="293370"/>
                  </a:lnTo>
                  <a:lnTo>
                    <a:pt x="3822" y="265430"/>
                  </a:lnTo>
                  <a:close/>
                </a:path>
                <a:path w="4445" h="1727200">
                  <a:moveTo>
                    <a:pt x="3822" y="212090"/>
                  </a:moveTo>
                  <a:lnTo>
                    <a:pt x="3416" y="212090"/>
                  </a:lnTo>
                  <a:lnTo>
                    <a:pt x="3416" y="210820"/>
                  </a:lnTo>
                  <a:lnTo>
                    <a:pt x="406" y="210820"/>
                  </a:lnTo>
                  <a:lnTo>
                    <a:pt x="406" y="212090"/>
                  </a:lnTo>
                  <a:lnTo>
                    <a:pt x="0" y="212090"/>
                  </a:lnTo>
                  <a:lnTo>
                    <a:pt x="0" y="240030"/>
                  </a:lnTo>
                  <a:lnTo>
                    <a:pt x="152" y="240030"/>
                  </a:lnTo>
                  <a:lnTo>
                    <a:pt x="152" y="241300"/>
                  </a:lnTo>
                  <a:lnTo>
                    <a:pt x="3657" y="241300"/>
                  </a:lnTo>
                  <a:lnTo>
                    <a:pt x="3657" y="240030"/>
                  </a:lnTo>
                  <a:lnTo>
                    <a:pt x="3822" y="240030"/>
                  </a:lnTo>
                  <a:lnTo>
                    <a:pt x="3822" y="212090"/>
                  </a:lnTo>
                  <a:close/>
                </a:path>
                <a:path w="4445" h="1727200">
                  <a:moveTo>
                    <a:pt x="3822" y="158750"/>
                  </a:moveTo>
                  <a:lnTo>
                    <a:pt x="3162" y="158750"/>
                  </a:lnTo>
                  <a:lnTo>
                    <a:pt x="3162" y="157480"/>
                  </a:lnTo>
                  <a:lnTo>
                    <a:pt x="647" y="157480"/>
                  </a:lnTo>
                  <a:lnTo>
                    <a:pt x="647" y="158750"/>
                  </a:lnTo>
                  <a:lnTo>
                    <a:pt x="0" y="158750"/>
                  </a:lnTo>
                  <a:lnTo>
                    <a:pt x="0" y="187960"/>
                  </a:lnTo>
                  <a:lnTo>
                    <a:pt x="3822" y="187960"/>
                  </a:lnTo>
                  <a:lnTo>
                    <a:pt x="3822" y="158750"/>
                  </a:lnTo>
                  <a:close/>
                </a:path>
                <a:path w="4445" h="1727200">
                  <a:moveTo>
                    <a:pt x="3822" y="105410"/>
                  </a:moveTo>
                  <a:lnTo>
                    <a:pt x="0" y="105410"/>
                  </a:lnTo>
                  <a:lnTo>
                    <a:pt x="0" y="134620"/>
                  </a:lnTo>
                  <a:lnTo>
                    <a:pt x="3822" y="134620"/>
                  </a:lnTo>
                  <a:lnTo>
                    <a:pt x="3822" y="105410"/>
                  </a:lnTo>
                  <a:close/>
                </a:path>
                <a:path w="4445" h="1727200">
                  <a:moveTo>
                    <a:pt x="3822" y="52070"/>
                  </a:moveTo>
                  <a:lnTo>
                    <a:pt x="0" y="52070"/>
                  </a:lnTo>
                  <a:lnTo>
                    <a:pt x="0" y="81280"/>
                  </a:lnTo>
                  <a:lnTo>
                    <a:pt x="673" y="81280"/>
                  </a:lnTo>
                  <a:lnTo>
                    <a:pt x="673" y="82550"/>
                  </a:lnTo>
                  <a:lnTo>
                    <a:pt x="3149" y="82550"/>
                  </a:lnTo>
                  <a:lnTo>
                    <a:pt x="3149" y="81280"/>
                  </a:lnTo>
                  <a:lnTo>
                    <a:pt x="3822" y="81280"/>
                  </a:lnTo>
                  <a:lnTo>
                    <a:pt x="3822" y="52070"/>
                  </a:lnTo>
                  <a:close/>
                </a:path>
                <a:path w="4445" h="1727200">
                  <a:moveTo>
                    <a:pt x="3822" y="0"/>
                  </a:moveTo>
                  <a:lnTo>
                    <a:pt x="0" y="0"/>
                  </a:lnTo>
                  <a:lnTo>
                    <a:pt x="0" y="27940"/>
                  </a:lnTo>
                  <a:lnTo>
                    <a:pt x="419" y="27940"/>
                  </a:lnTo>
                  <a:lnTo>
                    <a:pt x="419" y="29210"/>
                  </a:lnTo>
                  <a:lnTo>
                    <a:pt x="3403" y="29210"/>
                  </a:lnTo>
                  <a:lnTo>
                    <a:pt x="3403" y="27940"/>
                  </a:lnTo>
                  <a:lnTo>
                    <a:pt x="3822" y="27940"/>
                  </a:lnTo>
                  <a:lnTo>
                    <a:pt x="382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5" name="object 65" descr=""/>
            <p:cNvSpPr/>
            <p:nvPr/>
          </p:nvSpPr>
          <p:spPr>
            <a:xfrm>
              <a:off x="10855452" y="9868077"/>
              <a:ext cx="1078230" cy="334645"/>
            </a:xfrm>
            <a:custGeom>
              <a:avLst/>
              <a:gdLst/>
              <a:ahLst/>
              <a:cxnLst/>
              <a:rect l="l" t="t" r="r" b="b"/>
              <a:pathLst>
                <a:path w="1078229" h="334645">
                  <a:moveTo>
                    <a:pt x="1917" y="546"/>
                  </a:moveTo>
                  <a:lnTo>
                    <a:pt x="0" y="546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1917" y="546"/>
                  </a:lnTo>
                  <a:close/>
                </a:path>
                <a:path w="1078229" h="334645">
                  <a:moveTo>
                    <a:pt x="83375" y="546"/>
                  </a:moveTo>
                  <a:lnTo>
                    <a:pt x="81470" y="546"/>
                  </a:lnTo>
                  <a:lnTo>
                    <a:pt x="81470" y="0"/>
                  </a:lnTo>
                  <a:lnTo>
                    <a:pt x="54952" y="0"/>
                  </a:lnTo>
                  <a:lnTo>
                    <a:pt x="54952" y="546"/>
                  </a:lnTo>
                  <a:lnTo>
                    <a:pt x="53035" y="546"/>
                  </a:lnTo>
                  <a:lnTo>
                    <a:pt x="53035" y="1905"/>
                  </a:lnTo>
                  <a:lnTo>
                    <a:pt x="54952" y="1905"/>
                  </a:lnTo>
                  <a:lnTo>
                    <a:pt x="81470" y="1905"/>
                  </a:lnTo>
                  <a:lnTo>
                    <a:pt x="83375" y="1905"/>
                  </a:lnTo>
                  <a:lnTo>
                    <a:pt x="83375" y="546"/>
                  </a:lnTo>
                  <a:close/>
                </a:path>
                <a:path w="1078229" h="334645">
                  <a:moveTo>
                    <a:pt x="136410" y="546"/>
                  </a:moveTo>
                  <a:lnTo>
                    <a:pt x="134505" y="546"/>
                  </a:lnTo>
                  <a:lnTo>
                    <a:pt x="134505" y="0"/>
                  </a:lnTo>
                  <a:lnTo>
                    <a:pt x="107988" y="0"/>
                  </a:lnTo>
                  <a:lnTo>
                    <a:pt x="107988" y="546"/>
                  </a:lnTo>
                  <a:lnTo>
                    <a:pt x="106070" y="546"/>
                  </a:lnTo>
                  <a:lnTo>
                    <a:pt x="106070" y="1905"/>
                  </a:lnTo>
                  <a:lnTo>
                    <a:pt x="107988" y="1905"/>
                  </a:lnTo>
                  <a:lnTo>
                    <a:pt x="134505" y="1905"/>
                  </a:lnTo>
                  <a:lnTo>
                    <a:pt x="136410" y="1905"/>
                  </a:lnTo>
                  <a:lnTo>
                    <a:pt x="136410" y="546"/>
                  </a:lnTo>
                  <a:close/>
                </a:path>
                <a:path w="1078229" h="334645">
                  <a:moveTo>
                    <a:pt x="189445" y="546"/>
                  </a:moveTo>
                  <a:lnTo>
                    <a:pt x="187528" y="546"/>
                  </a:lnTo>
                  <a:lnTo>
                    <a:pt x="187528" y="0"/>
                  </a:lnTo>
                  <a:lnTo>
                    <a:pt x="161010" y="0"/>
                  </a:lnTo>
                  <a:lnTo>
                    <a:pt x="161010" y="546"/>
                  </a:lnTo>
                  <a:lnTo>
                    <a:pt x="159105" y="546"/>
                  </a:lnTo>
                  <a:lnTo>
                    <a:pt x="159105" y="1905"/>
                  </a:lnTo>
                  <a:lnTo>
                    <a:pt x="161010" y="1905"/>
                  </a:lnTo>
                  <a:lnTo>
                    <a:pt x="187528" y="1905"/>
                  </a:lnTo>
                  <a:lnTo>
                    <a:pt x="189445" y="1905"/>
                  </a:lnTo>
                  <a:lnTo>
                    <a:pt x="189445" y="546"/>
                  </a:lnTo>
                  <a:close/>
                </a:path>
                <a:path w="1078229" h="334645">
                  <a:moveTo>
                    <a:pt x="242481" y="546"/>
                  </a:moveTo>
                  <a:lnTo>
                    <a:pt x="240563" y="546"/>
                  </a:lnTo>
                  <a:lnTo>
                    <a:pt x="240563" y="0"/>
                  </a:lnTo>
                  <a:lnTo>
                    <a:pt x="214045" y="0"/>
                  </a:lnTo>
                  <a:lnTo>
                    <a:pt x="214045" y="546"/>
                  </a:lnTo>
                  <a:lnTo>
                    <a:pt x="212140" y="546"/>
                  </a:lnTo>
                  <a:lnTo>
                    <a:pt x="212140" y="1905"/>
                  </a:lnTo>
                  <a:lnTo>
                    <a:pt x="214045" y="1905"/>
                  </a:lnTo>
                  <a:lnTo>
                    <a:pt x="240563" y="1905"/>
                  </a:lnTo>
                  <a:lnTo>
                    <a:pt x="242481" y="1905"/>
                  </a:lnTo>
                  <a:lnTo>
                    <a:pt x="242481" y="546"/>
                  </a:lnTo>
                  <a:close/>
                </a:path>
                <a:path w="1078229" h="334645">
                  <a:moveTo>
                    <a:pt x="295516" y="546"/>
                  </a:moveTo>
                  <a:lnTo>
                    <a:pt x="293598" y="546"/>
                  </a:lnTo>
                  <a:lnTo>
                    <a:pt x="293598" y="0"/>
                  </a:lnTo>
                  <a:lnTo>
                    <a:pt x="267081" y="0"/>
                  </a:lnTo>
                  <a:lnTo>
                    <a:pt x="267081" y="546"/>
                  </a:lnTo>
                  <a:lnTo>
                    <a:pt x="265176" y="546"/>
                  </a:lnTo>
                  <a:lnTo>
                    <a:pt x="265176" y="1905"/>
                  </a:lnTo>
                  <a:lnTo>
                    <a:pt x="267081" y="1905"/>
                  </a:lnTo>
                  <a:lnTo>
                    <a:pt x="293598" y="1905"/>
                  </a:lnTo>
                  <a:lnTo>
                    <a:pt x="295516" y="1905"/>
                  </a:lnTo>
                  <a:lnTo>
                    <a:pt x="295516" y="546"/>
                  </a:lnTo>
                  <a:close/>
                </a:path>
                <a:path w="1078229" h="334645">
                  <a:moveTo>
                    <a:pt x="348551" y="546"/>
                  </a:moveTo>
                  <a:lnTo>
                    <a:pt x="346633" y="546"/>
                  </a:lnTo>
                  <a:lnTo>
                    <a:pt x="346633" y="0"/>
                  </a:lnTo>
                  <a:lnTo>
                    <a:pt x="320116" y="0"/>
                  </a:lnTo>
                  <a:lnTo>
                    <a:pt x="320116" y="546"/>
                  </a:lnTo>
                  <a:lnTo>
                    <a:pt x="318211" y="546"/>
                  </a:lnTo>
                  <a:lnTo>
                    <a:pt x="318211" y="1905"/>
                  </a:lnTo>
                  <a:lnTo>
                    <a:pt x="320116" y="1905"/>
                  </a:lnTo>
                  <a:lnTo>
                    <a:pt x="346633" y="1905"/>
                  </a:lnTo>
                  <a:lnTo>
                    <a:pt x="348551" y="1905"/>
                  </a:lnTo>
                  <a:lnTo>
                    <a:pt x="348551" y="546"/>
                  </a:lnTo>
                  <a:close/>
                </a:path>
                <a:path w="1078229" h="334645">
                  <a:moveTo>
                    <a:pt x="401586" y="546"/>
                  </a:moveTo>
                  <a:lnTo>
                    <a:pt x="399669" y="546"/>
                  </a:lnTo>
                  <a:lnTo>
                    <a:pt x="399669" y="0"/>
                  </a:lnTo>
                  <a:lnTo>
                    <a:pt x="373151" y="0"/>
                  </a:lnTo>
                  <a:lnTo>
                    <a:pt x="373151" y="546"/>
                  </a:lnTo>
                  <a:lnTo>
                    <a:pt x="371246" y="546"/>
                  </a:lnTo>
                  <a:lnTo>
                    <a:pt x="371246" y="1905"/>
                  </a:lnTo>
                  <a:lnTo>
                    <a:pt x="373151" y="1905"/>
                  </a:lnTo>
                  <a:lnTo>
                    <a:pt x="399669" y="1905"/>
                  </a:lnTo>
                  <a:lnTo>
                    <a:pt x="401586" y="1905"/>
                  </a:lnTo>
                  <a:lnTo>
                    <a:pt x="401586" y="546"/>
                  </a:lnTo>
                  <a:close/>
                </a:path>
                <a:path w="1078229" h="334645">
                  <a:moveTo>
                    <a:pt x="454621" y="546"/>
                  </a:moveTo>
                  <a:lnTo>
                    <a:pt x="452704" y="546"/>
                  </a:lnTo>
                  <a:lnTo>
                    <a:pt x="452704" y="0"/>
                  </a:lnTo>
                  <a:lnTo>
                    <a:pt x="426186" y="0"/>
                  </a:lnTo>
                  <a:lnTo>
                    <a:pt x="426186" y="546"/>
                  </a:lnTo>
                  <a:lnTo>
                    <a:pt x="424281" y="546"/>
                  </a:lnTo>
                  <a:lnTo>
                    <a:pt x="424281" y="1905"/>
                  </a:lnTo>
                  <a:lnTo>
                    <a:pt x="426186" y="1905"/>
                  </a:lnTo>
                  <a:lnTo>
                    <a:pt x="452704" y="1905"/>
                  </a:lnTo>
                  <a:lnTo>
                    <a:pt x="454621" y="1905"/>
                  </a:lnTo>
                  <a:lnTo>
                    <a:pt x="454621" y="546"/>
                  </a:lnTo>
                  <a:close/>
                </a:path>
                <a:path w="1078229" h="334645">
                  <a:moveTo>
                    <a:pt x="507644" y="546"/>
                  </a:moveTo>
                  <a:lnTo>
                    <a:pt x="505739" y="546"/>
                  </a:lnTo>
                  <a:lnTo>
                    <a:pt x="505739" y="0"/>
                  </a:lnTo>
                  <a:lnTo>
                    <a:pt x="479221" y="0"/>
                  </a:lnTo>
                  <a:lnTo>
                    <a:pt x="479221" y="546"/>
                  </a:lnTo>
                  <a:lnTo>
                    <a:pt x="477316" y="546"/>
                  </a:lnTo>
                  <a:lnTo>
                    <a:pt x="477316" y="1905"/>
                  </a:lnTo>
                  <a:lnTo>
                    <a:pt x="479221" y="1905"/>
                  </a:lnTo>
                  <a:lnTo>
                    <a:pt x="505739" y="1905"/>
                  </a:lnTo>
                  <a:lnTo>
                    <a:pt x="507644" y="1905"/>
                  </a:lnTo>
                  <a:lnTo>
                    <a:pt x="507644" y="546"/>
                  </a:lnTo>
                  <a:close/>
                </a:path>
                <a:path w="1078229" h="334645">
                  <a:moveTo>
                    <a:pt x="560679" y="546"/>
                  </a:moveTo>
                  <a:lnTo>
                    <a:pt x="558774" y="546"/>
                  </a:lnTo>
                  <a:lnTo>
                    <a:pt x="558774" y="0"/>
                  </a:lnTo>
                  <a:lnTo>
                    <a:pt x="532257" y="0"/>
                  </a:lnTo>
                  <a:lnTo>
                    <a:pt x="532257" y="546"/>
                  </a:lnTo>
                  <a:lnTo>
                    <a:pt x="530352" y="546"/>
                  </a:lnTo>
                  <a:lnTo>
                    <a:pt x="530352" y="1905"/>
                  </a:lnTo>
                  <a:lnTo>
                    <a:pt x="532257" y="1905"/>
                  </a:lnTo>
                  <a:lnTo>
                    <a:pt x="558774" y="1905"/>
                  </a:lnTo>
                  <a:lnTo>
                    <a:pt x="560679" y="1905"/>
                  </a:lnTo>
                  <a:lnTo>
                    <a:pt x="560679" y="546"/>
                  </a:lnTo>
                  <a:close/>
                </a:path>
                <a:path w="1078229" h="334645">
                  <a:moveTo>
                    <a:pt x="613714" y="546"/>
                  </a:moveTo>
                  <a:lnTo>
                    <a:pt x="611809" y="546"/>
                  </a:lnTo>
                  <a:lnTo>
                    <a:pt x="611809" y="0"/>
                  </a:lnTo>
                  <a:lnTo>
                    <a:pt x="585292" y="0"/>
                  </a:lnTo>
                  <a:lnTo>
                    <a:pt x="585292" y="546"/>
                  </a:lnTo>
                  <a:lnTo>
                    <a:pt x="583387" y="546"/>
                  </a:lnTo>
                  <a:lnTo>
                    <a:pt x="583387" y="1905"/>
                  </a:lnTo>
                  <a:lnTo>
                    <a:pt x="585292" y="1905"/>
                  </a:lnTo>
                  <a:lnTo>
                    <a:pt x="611809" y="1905"/>
                  </a:lnTo>
                  <a:lnTo>
                    <a:pt x="613714" y="1905"/>
                  </a:lnTo>
                  <a:lnTo>
                    <a:pt x="613714" y="546"/>
                  </a:lnTo>
                  <a:close/>
                </a:path>
                <a:path w="1078229" h="334645">
                  <a:moveTo>
                    <a:pt x="666750" y="546"/>
                  </a:moveTo>
                  <a:lnTo>
                    <a:pt x="664845" y="546"/>
                  </a:lnTo>
                  <a:lnTo>
                    <a:pt x="664845" y="0"/>
                  </a:lnTo>
                  <a:lnTo>
                    <a:pt x="638327" y="0"/>
                  </a:lnTo>
                  <a:lnTo>
                    <a:pt x="638327" y="546"/>
                  </a:lnTo>
                  <a:lnTo>
                    <a:pt x="636422" y="546"/>
                  </a:lnTo>
                  <a:lnTo>
                    <a:pt x="636422" y="1905"/>
                  </a:lnTo>
                  <a:lnTo>
                    <a:pt x="638327" y="1905"/>
                  </a:lnTo>
                  <a:lnTo>
                    <a:pt x="664845" y="1905"/>
                  </a:lnTo>
                  <a:lnTo>
                    <a:pt x="666750" y="1905"/>
                  </a:lnTo>
                  <a:lnTo>
                    <a:pt x="666750" y="546"/>
                  </a:lnTo>
                  <a:close/>
                </a:path>
                <a:path w="1078229" h="334645">
                  <a:moveTo>
                    <a:pt x="719785" y="546"/>
                  </a:moveTo>
                  <a:lnTo>
                    <a:pt x="717880" y="546"/>
                  </a:lnTo>
                  <a:lnTo>
                    <a:pt x="717880" y="0"/>
                  </a:lnTo>
                  <a:lnTo>
                    <a:pt x="691362" y="0"/>
                  </a:lnTo>
                  <a:lnTo>
                    <a:pt x="691362" y="546"/>
                  </a:lnTo>
                  <a:lnTo>
                    <a:pt x="689444" y="546"/>
                  </a:lnTo>
                  <a:lnTo>
                    <a:pt x="689444" y="1905"/>
                  </a:lnTo>
                  <a:lnTo>
                    <a:pt x="691362" y="1905"/>
                  </a:lnTo>
                  <a:lnTo>
                    <a:pt x="717880" y="1905"/>
                  </a:lnTo>
                  <a:lnTo>
                    <a:pt x="719785" y="1905"/>
                  </a:lnTo>
                  <a:lnTo>
                    <a:pt x="719785" y="546"/>
                  </a:lnTo>
                  <a:close/>
                </a:path>
                <a:path w="1078229" h="334645">
                  <a:moveTo>
                    <a:pt x="772820" y="546"/>
                  </a:moveTo>
                  <a:lnTo>
                    <a:pt x="770915" y="546"/>
                  </a:lnTo>
                  <a:lnTo>
                    <a:pt x="770915" y="0"/>
                  </a:lnTo>
                  <a:lnTo>
                    <a:pt x="744397" y="0"/>
                  </a:lnTo>
                  <a:lnTo>
                    <a:pt x="744397" y="546"/>
                  </a:lnTo>
                  <a:lnTo>
                    <a:pt x="742480" y="546"/>
                  </a:lnTo>
                  <a:lnTo>
                    <a:pt x="742480" y="1905"/>
                  </a:lnTo>
                  <a:lnTo>
                    <a:pt x="744397" y="1905"/>
                  </a:lnTo>
                  <a:lnTo>
                    <a:pt x="770915" y="1905"/>
                  </a:lnTo>
                  <a:lnTo>
                    <a:pt x="772820" y="1905"/>
                  </a:lnTo>
                  <a:lnTo>
                    <a:pt x="772820" y="546"/>
                  </a:lnTo>
                  <a:close/>
                </a:path>
                <a:path w="1078229" h="334645">
                  <a:moveTo>
                    <a:pt x="825855" y="546"/>
                  </a:moveTo>
                  <a:lnTo>
                    <a:pt x="823950" y="546"/>
                  </a:lnTo>
                  <a:lnTo>
                    <a:pt x="823950" y="0"/>
                  </a:lnTo>
                  <a:lnTo>
                    <a:pt x="797433" y="0"/>
                  </a:lnTo>
                  <a:lnTo>
                    <a:pt x="797433" y="546"/>
                  </a:lnTo>
                  <a:lnTo>
                    <a:pt x="795515" y="546"/>
                  </a:lnTo>
                  <a:lnTo>
                    <a:pt x="795515" y="1905"/>
                  </a:lnTo>
                  <a:lnTo>
                    <a:pt x="797433" y="1905"/>
                  </a:lnTo>
                  <a:lnTo>
                    <a:pt x="823950" y="1905"/>
                  </a:lnTo>
                  <a:lnTo>
                    <a:pt x="825855" y="1905"/>
                  </a:lnTo>
                  <a:lnTo>
                    <a:pt x="825855" y="546"/>
                  </a:lnTo>
                  <a:close/>
                </a:path>
                <a:path w="1078229" h="334645">
                  <a:moveTo>
                    <a:pt x="878890" y="546"/>
                  </a:moveTo>
                  <a:lnTo>
                    <a:pt x="876985" y="546"/>
                  </a:lnTo>
                  <a:lnTo>
                    <a:pt x="876985" y="0"/>
                  </a:lnTo>
                  <a:lnTo>
                    <a:pt x="850468" y="0"/>
                  </a:lnTo>
                  <a:lnTo>
                    <a:pt x="850468" y="546"/>
                  </a:lnTo>
                  <a:lnTo>
                    <a:pt x="848550" y="546"/>
                  </a:lnTo>
                  <a:lnTo>
                    <a:pt x="848550" y="1905"/>
                  </a:lnTo>
                  <a:lnTo>
                    <a:pt x="850468" y="1905"/>
                  </a:lnTo>
                  <a:lnTo>
                    <a:pt x="876985" y="1905"/>
                  </a:lnTo>
                  <a:lnTo>
                    <a:pt x="878890" y="1905"/>
                  </a:lnTo>
                  <a:lnTo>
                    <a:pt x="878890" y="546"/>
                  </a:lnTo>
                  <a:close/>
                </a:path>
                <a:path w="1078229" h="334645">
                  <a:moveTo>
                    <a:pt x="931926" y="546"/>
                  </a:moveTo>
                  <a:lnTo>
                    <a:pt x="930021" y="546"/>
                  </a:lnTo>
                  <a:lnTo>
                    <a:pt x="930021" y="0"/>
                  </a:lnTo>
                  <a:lnTo>
                    <a:pt x="903503" y="0"/>
                  </a:lnTo>
                  <a:lnTo>
                    <a:pt x="903503" y="546"/>
                  </a:lnTo>
                  <a:lnTo>
                    <a:pt x="901585" y="546"/>
                  </a:lnTo>
                  <a:lnTo>
                    <a:pt x="901585" y="1905"/>
                  </a:lnTo>
                  <a:lnTo>
                    <a:pt x="903503" y="1905"/>
                  </a:lnTo>
                  <a:lnTo>
                    <a:pt x="930021" y="1905"/>
                  </a:lnTo>
                  <a:lnTo>
                    <a:pt x="931926" y="1905"/>
                  </a:lnTo>
                  <a:lnTo>
                    <a:pt x="931926" y="546"/>
                  </a:lnTo>
                  <a:close/>
                </a:path>
                <a:path w="1078229" h="334645">
                  <a:moveTo>
                    <a:pt x="984961" y="546"/>
                  </a:moveTo>
                  <a:lnTo>
                    <a:pt x="983043" y="546"/>
                  </a:lnTo>
                  <a:lnTo>
                    <a:pt x="983043" y="0"/>
                  </a:lnTo>
                  <a:lnTo>
                    <a:pt x="956538" y="0"/>
                  </a:lnTo>
                  <a:lnTo>
                    <a:pt x="956538" y="546"/>
                  </a:lnTo>
                  <a:lnTo>
                    <a:pt x="954620" y="546"/>
                  </a:lnTo>
                  <a:lnTo>
                    <a:pt x="954620" y="1905"/>
                  </a:lnTo>
                  <a:lnTo>
                    <a:pt x="956538" y="1905"/>
                  </a:lnTo>
                  <a:lnTo>
                    <a:pt x="983043" y="1905"/>
                  </a:lnTo>
                  <a:lnTo>
                    <a:pt x="984961" y="1905"/>
                  </a:lnTo>
                  <a:lnTo>
                    <a:pt x="984961" y="546"/>
                  </a:lnTo>
                  <a:close/>
                </a:path>
                <a:path w="1078229" h="334645">
                  <a:moveTo>
                    <a:pt x="1037996" y="546"/>
                  </a:moveTo>
                  <a:lnTo>
                    <a:pt x="1036078" y="546"/>
                  </a:lnTo>
                  <a:lnTo>
                    <a:pt x="1036078" y="0"/>
                  </a:lnTo>
                  <a:lnTo>
                    <a:pt x="1009561" y="0"/>
                  </a:lnTo>
                  <a:lnTo>
                    <a:pt x="1009561" y="546"/>
                  </a:lnTo>
                  <a:lnTo>
                    <a:pt x="1007656" y="546"/>
                  </a:lnTo>
                  <a:lnTo>
                    <a:pt x="1007656" y="1905"/>
                  </a:lnTo>
                  <a:lnTo>
                    <a:pt x="1009561" y="1905"/>
                  </a:lnTo>
                  <a:lnTo>
                    <a:pt x="1036078" y="1905"/>
                  </a:lnTo>
                  <a:lnTo>
                    <a:pt x="1037996" y="1905"/>
                  </a:lnTo>
                  <a:lnTo>
                    <a:pt x="1037996" y="546"/>
                  </a:lnTo>
                  <a:close/>
                </a:path>
                <a:path w="1078229" h="334645">
                  <a:moveTo>
                    <a:pt x="1077772" y="306616"/>
                  </a:moveTo>
                  <a:lnTo>
                    <a:pt x="1077633" y="306616"/>
                  </a:lnTo>
                  <a:lnTo>
                    <a:pt x="1077633" y="305346"/>
                  </a:lnTo>
                  <a:lnTo>
                    <a:pt x="1074089" y="305346"/>
                  </a:lnTo>
                  <a:lnTo>
                    <a:pt x="1074089" y="306616"/>
                  </a:lnTo>
                  <a:lnTo>
                    <a:pt x="1073950" y="306616"/>
                  </a:lnTo>
                  <a:lnTo>
                    <a:pt x="1073950" y="334556"/>
                  </a:lnTo>
                  <a:lnTo>
                    <a:pt x="1077772" y="334556"/>
                  </a:lnTo>
                  <a:lnTo>
                    <a:pt x="1077772" y="306616"/>
                  </a:lnTo>
                  <a:close/>
                </a:path>
                <a:path w="1078229" h="334645">
                  <a:moveTo>
                    <a:pt x="1077772" y="253276"/>
                  </a:moveTo>
                  <a:lnTo>
                    <a:pt x="1077379" y="253276"/>
                  </a:lnTo>
                  <a:lnTo>
                    <a:pt x="1077379" y="252006"/>
                  </a:lnTo>
                  <a:lnTo>
                    <a:pt x="1074343" y="252006"/>
                  </a:lnTo>
                  <a:lnTo>
                    <a:pt x="1074343" y="253276"/>
                  </a:lnTo>
                  <a:lnTo>
                    <a:pt x="1073950" y="253276"/>
                  </a:lnTo>
                  <a:lnTo>
                    <a:pt x="1073950" y="281216"/>
                  </a:lnTo>
                  <a:lnTo>
                    <a:pt x="1074115" y="281216"/>
                  </a:lnTo>
                  <a:lnTo>
                    <a:pt x="1074115" y="282486"/>
                  </a:lnTo>
                  <a:lnTo>
                    <a:pt x="1077595" y="282486"/>
                  </a:lnTo>
                  <a:lnTo>
                    <a:pt x="1077595" y="281216"/>
                  </a:lnTo>
                  <a:lnTo>
                    <a:pt x="1077772" y="281216"/>
                  </a:lnTo>
                  <a:lnTo>
                    <a:pt x="1077772" y="253276"/>
                  </a:lnTo>
                  <a:close/>
                </a:path>
                <a:path w="1078229" h="334645">
                  <a:moveTo>
                    <a:pt x="1077772" y="199936"/>
                  </a:moveTo>
                  <a:lnTo>
                    <a:pt x="1077125" y="199936"/>
                  </a:lnTo>
                  <a:lnTo>
                    <a:pt x="1077125" y="198666"/>
                  </a:lnTo>
                  <a:lnTo>
                    <a:pt x="1075855" y="198666"/>
                  </a:lnTo>
                  <a:lnTo>
                    <a:pt x="1075855" y="199936"/>
                  </a:lnTo>
                  <a:lnTo>
                    <a:pt x="1075855" y="229146"/>
                  </a:lnTo>
                  <a:lnTo>
                    <a:pt x="1077772" y="229146"/>
                  </a:lnTo>
                  <a:lnTo>
                    <a:pt x="1077772" y="199936"/>
                  </a:lnTo>
                  <a:close/>
                </a:path>
                <a:path w="1078229" h="334645">
                  <a:moveTo>
                    <a:pt x="1077772" y="146596"/>
                  </a:moveTo>
                  <a:lnTo>
                    <a:pt x="1075855" y="146596"/>
                  </a:lnTo>
                  <a:lnTo>
                    <a:pt x="1075855" y="175806"/>
                  </a:lnTo>
                  <a:lnTo>
                    <a:pt x="1077772" y="175806"/>
                  </a:lnTo>
                  <a:lnTo>
                    <a:pt x="1077772" y="146596"/>
                  </a:lnTo>
                  <a:close/>
                </a:path>
                <a:path w="1078229" h="334645">
                  <a:moveTo>
                    <a:pt x="1077772" y="93256"/>
                  </a:moveTo>
                  <a:lnTo>
                    <a:pt x="1075855" y="93256"/>
                  </a:lnTo>
                  <a:lnTo>
                    <a:pt x="1075855" y="122466"/>
                  </a:lnTo>
                  <a:lnTo>
                    <a:pt x="1075855" y="123736"/>
                  </a:lnTo>
                  <a:lnTo>
                    <a:pt x="1077087" y="123736"/>
                  </a:lnTo>
                  <a:lnTo>
                    <a:pt x="1077087" y="122466"/>
                  </a:lnTo>
                  <a:lnTo>
                    <a:pt x="1077772" y="122466"/>
                  </a:lnTo>
                  <a:lnTo>
                    <a:pt x="1077772" y="93256"/>
                  </a:lnTo>
                  <a:close/>
                </a:path>
                <a:path w="1078229" h="334645">
                  <a:moveTo>
                    <a:pt x="1077772" y="41186"/>
                  </a:moveTo>
                  <a:lnTo>
                    <a:pt x="1077645" y="41186"/>
                  </a:lnTo>
                  <a:lnTo>
                    <a:pt x="1077645" y="39916"/>
                  </a:lnTo>
                  <a:lnTo>
                    <a:pt x="1075855" y="39916"/>
                  </a:lnTo>
                  <a:lnTo>
                    <a:pt x="1075855" y="41186"/>
                  </a:lnTo>
                  <a:lnTo>
                    <a:pt x="1075855" y="69126"/>
                  </a:lnTo>
                  <a:lnTo>
                    <a:pt x="1075855" y="70396"/>
                  </a:lnTo>
                  <a:lnTo>
                    <a:pt x="1077341" y="70396"/>
                  </a:lnTo>
                  <a:lnTo>
                    <a:pt x="1077341" y="69126"/>
                  </a:lnTo>
                  <a:lnTo>
                    <a:pt x="1077772" y="69126"/>
                  </a:lnTo>
                  <a:lnTo>
                    <a:pt x="1077772" y="41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6" name="object 66" descr=""/>
            <p:cNvSpPr/>
            <p:nvPr/>
          </p:nvSpPr>
          <p:spPr>
            <a:xfrm>
              <a:off x="9635668" y="9868077"/>
              <a:ext cx="1250315" cy="1905"/>
            </a:xfrm>
            <a:custGeom>
              <a:avLst/>
              <a:gdLst/>
              <a:ahLst/>
              <a:cxnLst/>
              <a:rect l="l" t="t" r="r" b="b"/>
              <a:pathLst>
                <a:path w="1250315" h="1904">
                  <a:moveTo>
                    <a:pt x="28422" y="0"/>
                  </a:moveTo>
                  <a:lnTo>
                    <a:pt x="1905" y="0"/>
                  </a:lnTo>
                  <a:lnTo>
                    <a:pt x="1905" y="546"/>
                  </a:lnTo>
                  <a:lnTo>
                    <a:pt x="0" y="546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422" y="1905"/>
                  </a:lnTo>
                  <a:lnTo>
                    <a:pt x="28422" y="0"/>
                  </a:lnTo>
                  <a:close/>
                </a:path>
                <a:path w="1250315" h="1904">
                  <a:moveTo>
                    <a:pt x="83375" y="546"/>
                  </a:moveTo>
                  <a:lnTo>
                    <a:pt x="81457" y="546"/>
                  </a:lnTo>
                  <a:lnTo>
                    <a:pt x="81457" y="0"/>
                  </a:lnTo>
                  <a:lnTo>
                    <a:pt x="54940" y="0"/>
                  </a:lnTo>
                  <a:lnTo>
                    <a:pt x="54940" y="546"/>
                  </a:lnTo>
                  <a:lnTo>
                    <a:pt x="53035" y="546"/>
                  </a:lnTo>
                  <a:lnTo>
                    <a:pt x="53035" y="1905"/>
                  </a:lnTo>
                  <a:lnTo>
                    <a:pt x="54940" y="1905"/>
                  </a:lnTo>
                  <a:lnTo>
                    <a:pt x="81457" y="1905"/>
                  </a:lnTo>
                  <a:lnTo>
                    <a:pt x="83375" y="1905"/>
                  </a:lnTo>
                  <a:lnTo>
                    <a:pt x="83375" y="546"/>
                  </a:lnTo>
                  <a:close/>
                </a:path>
                <a:path w="1250315" h="1904">
                  <a:moveTo>
                    <a:pt x="136398" y="546"/>
                  </a:moveTo>
                  <a:lnTo>
                    <a:pt x="134493" y="546"/>
                  </a:lnTo>
                  <a:lnTo>
                    <a:pt x="134493" y="0"/>
                  </a:lnTo>
                  <a:lnTo>
                    <a:pt x="107975" y="0"/>
                  </a:lnTo>
                  <a:lnTo>
                    <a:pt x="107975" y="546"/>
                  </a:lnTo>
                  <a:lnTo>
                    <a:pt x="106070" y="546"/>
                  </a:lnTo>
                  <a:lnTo>
                    <a:pt x="106070" y="1905"/>
                  </a:lnTo>
                  <a:lnTo>
                    <a:pt x="107975" y="1905"/>
                  </a:lnTo>
                  <a:lnTo>
                    <a:pt x="134493" y="1905"/>
                  </a:lnTo>
                  <a:lnTo>
                    <a:pt x="136398" y="1905"/>
                  </a:lnTo>
                  <a:lnTo>
                    <a:pt x="136398" y="546"/>
                  </a:lnTo>
                  <a:close/>
                </a:path>
                <a:path w="1250315" h="1904">
                  <a:moveTo>
                    <a:pt x="189433" y="546"/>
                  </a:moveTo>
                  <a:lnTo>
                    <a:pt x="187528" y="546"/>
                  </a:lnTo>
                  <a:lnTo>
                    <a:pt x="187528" y="0"/>
                  </a:lnTo>
                  <a:lnTo>
                    <a:pt x="161010" y="0"/>
                  </a:lnTo>
                  <a:lnTo>
                    <a:pt x="161010" y="546"/>
                  </a:lnTo>
                  <a:lnTo>
                    <a:pt x="159105" y="546"/>
                  </a:lnTo>
                  <a:lnTo>
                    <a:pt x="159105" y="1905"/>
                  </a:lnTo>
                  <a:lnTo>
                    <a:pt x="161010" y="1905"/>
                  </a:lnTo>
                  <a:lnTo>
                    <a:pt x="187528" y="1905"/>
                  </a:lnTo>
                  <a:lnTo>
                    <a:pt x="189433" y="1905"/>
                  </a:lnTo>
                  <a:lnTo>
                    <a:pt x="189433" y="546"/>
                  </a:lnTo>
                  <a:close/>
                </a:path>
                <a:path w="1250315" h="1904">
                  <a:moveTo>
                    <a:pt x="242468" y="546"/>
                  </a:moveTo>
                  <a:lnTo>
                    <a:pt x="240563" y="546"/>
                  </a:lnTo>
                  <a:lnTo>
                    <a:pt x="240563" y="0"/>
                  </a:lnTo>
                  <a:lnTo>
                    <a:pt x="214045" y="0"/>
                  </a:lnTo>
                  <a:lnTo>
                    <a:pt x="214045" y="546"/>
                  </a:lnTo>
                  <a:lnTo>
                    <a:pt x="212140" y="546"/>
                  </a:lnTo>
                  <a:lnTo>
                    <a:pt x="212140" y="1905"/>
                  </a:lnTo>
                  <a:lnTo>
                    <a:pt x="214045" y="1905"/>
                  </a:lnTo>
                  <a:lnTo>
                    <a:pt x="240563" y="1905"/>
                  </a:lnTo>
                  <a:lnTo>
                    <a:pt x="242468" y="1905"/>
                  </a:lnTo>
                  <a:lnTo>
                    <a:pt x="242468" y="546"/>
                  </a:lnTo>
                  <a:close/>
                </a:path>
                <a:path w="1250315" h="1904">
                  <a:moveTo>
                    <a:pt x="295503" y="546"/>
                  </a:moveTo>
                  <a:lnTo>
                    <a:pt x="293598" y="546"/>
                  </a:lnTo>
                  <a:lnTo>
                    <a:pt x="293598" y="0"/>
                  </a:lnTo>
                  <a:lnTo>
                    <a:pt x="267081" y="0"/>
                  </a:lnTo>
                  <a:lnTo>
                    <a:pt x="267081" y="546"/>
                  </a:lnTo>
                  <a:lnTo>
                    <a:pt x="265176" y="546"/>
                  </a:lnTo>
                  <a:lnTo>
                    <a:pt x="265176" y="1905"/>
                  </a:lnTo>
                  <a:lnTo>
                    <a:pt x="267081" y="1905"/>
                  </a:lnTo>
                  <a:lnTo>
                    <a:pt x="293598" y="1905"/>
                  </a:lnTo>
                  <a:lnTo>
                    <a:pt x="295503" y="1905"/>
                  </a:lnTo>
                  <a:lnTo>
                    <a:pt x="295503" y="546"/>
                  </a:lnTo>
                  <a:close/>
                </a:path>
                <a:path w="1250315" h="1904">
                  <a:moveTo>
                    <a:pt x="348538" y="546"/>
                  </a:moveTo>
                  <a:lnTo>
                    <a:pt x="346633" y="546"/>
                  </a:lnTo>
                  <a:lnTo>
                    <a:pt x="346633" y="0"/>
                  </a:lnTo>
                  <a:lnTo>
                    <a:pt x="320116" y="0"/>
                  </a:lnTo>
                  <a:lnTo>
                    <a:pt x="320116" y="546"/>
                  </a:lnTo>
                  <a:lnTo>
                    <a:pt x="318198" y="546"/>
                  </a:lnTo>
                  <a:lnTo>
                    <a:pt x="318198" y="1905"/>
                  </a:lnTo>
                  <a:lnTo>
                    <a:pt x="320116" y="1905"/>
                  </a:lnTo>
                  <a:lnTo>
                    <a:pt x="346633" y="1905"/>
                  </a:lnTo>
                  <a:lnTo>
                    <a:pt x="348538" y="1905"/>
                  </a:lnTo>
                  <a:lnTo>
                    <a:pt x="348538" y="546"/>
                  </a:lnTo>
                  <a:close/>
                </a:path>
                <a:path w="1250315" h="1904">
                  <a:moveTo>
                    <a:pt x="401574" y="546"/>
                  </a:moveTo>
                  <a:lnTo>
                    <a:pt x="399669" y="546"/>
                  </a:lnTo>
                  <a:lnTo>
                    <a:pt x="399669" y="0"/>
                  </a:lnTo>
                  <a:lnTo>
                    <a:pt x="373151" y="0"/>
                  </a:lnTo>
                  <a:lnTo>
                    <a:pt x="373151" y="546"/>
                  </a:lnTo>
                  <a:lnTo>
                    <a:pt x="371233" y="546"/>
                  </a:lnTo>
                  <a:lnTo>
                    <a:pt x="371233" y="1905"/>
                  </a:lnTo>
                  <a:lnTo>
                    <a:pt x="373151" y="1905"/>
                  </a:lnTo>
                  <a:lnTo>
                    <a:pt x="399669" y="1905"/>
                  </a:lnTo>
                  <a:lnTo>
                    <a:pt x="401574" y="1905"/>
                  </a:lnTo>
                  <a:lnTo>
                    <a:pt x="401574" y="546"/>
                  </a:lnTo>
                  <a:close/>
                </a:path>
                <a:path w="1250315" h="1904">
                  <a:moveTo>
                    <a:pt x="454609" y="546"/>
                  </a:moveTo>
                  <a:lnTo>
                    <a:pt x="452704" y="546"/>
                  </a:lnTo>
                  <a:lnTo>
                    <a:pt x="452704" y="0"/>
                  </a:lnTo>
                  <a:lnTo>
                    <a:pt x="426186" y="0"/>
                  </a:lnTo>
                  <a:lnTo>
                    <a:pt x="426186" y="546"/>
                  </a:lnTo>
                  <a:lnTo>
                    <a:pt x="424268" y="546"/>
                  </a:lnTo>
                  <a:lnTo>
                    <a:pt x="424268" y="1905"/>
                  </a:lnTo>
                  <a:lnTo>
                    <a:pt x="426186" y="1905"/>
                  </a:lnTo>
                  <a:lnTo>
                    <a:pt x="452704" y="1905"/>
                  </a:lnTo>
                  <a:lnTo>
                    <a:pt x="454609" y="1905"/>
                  </a:lnTo>
                  <a:lnTo>
                    <a:pt x="454609" y="546"/>
                  </a:lnTo>
                  <a:close/>
                </a:path>
                <a:path w="1250315" h="1904">
                  <a:moveTo>
                    <a:pt x="507644" y="546"/>
                  </a:moveTo>
                  <a:lnTo>
                    <a:pt x="505739" y="546"/>
                  </a:lnTo>
                  <a:lnTo>
                    <a:pt x="505739" y="0"/>
                  </a:lnTo>
                  <a:lnTo>
                    <a:pt x="479221" y="0"/>
                  </a:lnTo>
                  <a:lnTo>
                    <a:pt x="479221" y="546"/>
                  </a:lnTo>
                  <a:lnTo>
                    <a:pt x="477304" y="546"/>
                  </a:lnTo>
                  <a:lnTo>
                    <a:pt x="477304" y="1905"/>
                  </a:lnTo>
                  <a:lnTo>
                    <a:pt x="479221" y="1905"/>
                  </a:lnTo>
                  <a:lnTo>
                    <a:pt x="505739" y="1905"/>
                  </a:lnTo>
                  <a:lnTo>
                    <a:pt x="507644" y="1905"/>
                  </a:lnTo>
                  <a:lnTo>
                    <a:pt x="507644" y="546"/>
                  </a:lnTo>
                  <a:close/>
                </a:path>
                <a:path w="1250315" h="1904">
                  <a:moveTo>
                    <a:pt x="560679" y="546"/>
                  </a:moveTo>
                  <a:lnTo>
                    <a:pt x="558774" y="546"/>
                  </a:lnTo>
                  <a:lnTo>
                    <a:pt x="558774" y="0"/>
                  </a:lnTo>
                  <a:lnTo>
                    <a:pt x="532257" y="0"/>
                  </a:lnTo>
                  <a:lnTo>
                    <a:pt x="532257" y="546"/>
                  </a:lnTo>
                  <a:lnTo>
                    <a:pt x="530339" y="546"/>
                  </a:lnTo>
                  <a:lnTo>
                    <a:pt x="530339" y="1905"/>
                  </a:lnTo>
                  <a:lnTo>
                    <a:pt x="532257" y="1905"/>
                  </a:lnTo>
                  <a:lnTo>
                    <a:pt x="558774" y="1905"/>
                  </a:lnTo>
                  <a:lnTo>
                    <a:pt x="560679" y="1905"/>
                  </a:lnTo>
                  <a:lnTo>
                    <a:pt x="560679" y="546"/>
                  </a:lnTo>
                  <a:close/>
                </a:path>
                <a:path w="1250315" h="1904">
                  <a:moveTo>
                    <a:pt x="613714" y="546"/>
                  </a:moveTo>
                  <a:lnTo>
                    <a:pt x="611797" y="546"/>
                  </a:lnTo>
                  <a:lnTo>
                    <a:pt x="611797" y="0"/>
                  </a:lnTo>
                  <a:lnTo>
                    <a:pt x="585292" y="0"/>
                  </a:lnTo>
                  <a:lnTo>
                    <a:pt x="585292" y="546"/>
                  </a:lnTo>
                  <a:lnTo>
                    <a:pt x="583374" y="546"/>
                  </a:lnTo>
                  <a:lnTo>
                    <a:pt x="583374" y="1905"/>
                  </a:lnTo>
                  <a:lnTo>
                    <a:pt x="585292" y="1905"/>
                  </a:lnTo>
                  <a:lnTo>
                    <a:pt x="611797" y="1905"/>
                  </a:lnTo>
                  <a:lnTo>
                    <a:pt x="613714" y="1905"/>
                  </a:lnTo>
                  <a:lnTo>
                    <a:pt x="613714" y="546"/>
                  </a:lnTo>
                  <a:close/>
                </a:path>
                <a:path w="1250315" h="1904">
                  <a:moveTo>
                    <a:pt x="666750" y="546"/>
                  </a:moveTo>
                  <a:lnTo>
                    <a:pt x="664832" y="546"/>
                  </a:lnTo>
                  <a:lnTo>
                    <a:pt x="664832" y="0"/>
                  </a:lnTo>
                  <a:lnTo>
                    <a:pt x="638314" y="0"/>
                  </a:lnTo>
                  <a:lnTo>
                    <a:pt x="638314" y="546"/>
                  </a:lnTo>
                  <a:lnTo>
                    <a:pt x="636409" y="546"/>
                  </a:lnTo>
                  <a:lnTo>
                    <a:pt x="636409" y="1905"/>
                  </a:lnTo>
                  <a:lnTo>
                    <a:pt x="638314" y="1905"/>
                  </a:lnTo>
                  <a:lnTo>
                    <a:pt x="664832" y="1905"/>
                  </a:lnTo>
                  <a:lnTo>
                    <a:pt x="666750" y="1905"/>
                  </a:lnTo>
                  <a:lnTo>
                    <a:pt x="666750" y="546"/>
                  </a:lnTo>
                  <a:close/>
                </a:path>
                <a:path w="1250315" h="1904">
                  <a:moveTo>
                    <a:pt x="719785" y="546"/>
                  </a:moveTo>
                  <a:lnTo>
                    <a:pt x="717867" y="546"/>
                  </a:lnTo>
                  <a:lnTo>
                    <a:pt x="717867" y="0"/>
                  </a:lnTo>
                  <a:lnTo>
                    <a:pt x="691349" y="0"/>
                  </a:lnTo>
                  <a:lnTo>
                    <a:pt x="691349" y="546"/>
                  </a:lnTo>
                  <a:lnTo>
                    <a:pt x="689444" y="546"/>
                  </a:lnTo>
                  <a:lnTo>
                    <a:pt x="689444" y="1905"/>
                  </a:lnTo>
                  <a:lnTo>
                    <a:pt x="691349" y="1905"/>
                  </a:lnTo>
                  <a:lnTo>
                    <a:pt x="717867" y="1905"/>
                  </a:lnTo>
                  <a:lnTo>
                    <a:pt x="719785" y="1905"/>
                  </a:lnTo>
                  <a:lnTo>
                    <a:pt x="719785" y="546"/>
                  </a:lnTo>
                  <a:close/>
                </a:path>
                <a:path w="1250315" h="1904">
                  <a:moveTo>
                    <a:pt x="772820" y="546"/>
                  </a:moveTo>
                  <a:lnTo>
                    <a:pt x="770902" y="546"/>
                  </a:lnTo>
                  <a:lnTo>
                    <a:pt x="770902" y="0"/>
                  </a:lnTo>
                  <a:lnTo>
                    <a:pt x="744385" y="0"/>
                  </a:lnTo>
                  <a:lnTo>
                    <a:pt x="744385" y="546"/>
                  </a:lnTo>
                  <a:lnTo>
                    <a:pt x="742480" y="546"/>
                  </a:lnTo>
                  <a:lnTo>
                    <a:pt x="742480" y="1905"/>
                  </a:lnTo>
                  <a:lnTo>
                    <a:pt x="744385" y="1905"/>
                  </a:lnTo>
                  <a:lnTo>
                    <a:pt x="770902" y="1905"/>
                  </a:lnTo>
                  <a:lnTo>
                    <a:pt x="772820" y="1905"/>
                  </a:lnTo>
                  <a:lnTo>
                    <a:pt x="772820" y="546"/>
                  </a:lnTo>
                  <a:close/>
                </a:path>
                <a:path w="1250315" h="1904">
                  <a:moveTo>
                    <a:pt x="825855" y="546"/>
                  </a:moveTo>
                  <a:lnTo>
                    <a:pt x="823937" y="546"/>
                  </a:lnTo>
                  <a:lnTo>
                    <a:pt x="823937" y="0"/>
                  </a:lnTo>
                  <a:lnTo>
                    <a:pt x="797420" y="0"/>
                  </a:lnTo>
                  <a:lnTo>
                    <a:pt x="797420" y="546"/>
                  </a:lnTo>
                  <a:lnTo>
                    <a:pt x="795515" y="546"/>
                  </a:lnTo>
                  <a:lnTo>
                    <a:pt x="795515" y="1905"/>
                  </a:lnTo>
                  <a:lnTo>
                    <a:pt x="797420" y="1905"/>
                  </a:lnTo>
                  <a:lnTo>
                    <a:pt x="823937" y="1905"/>
                  </a:lnTo>
                  <a:lnTo>
                    <a:pt x="825855" y="1905"/>
                  </a:lnTo>
                  <a:lnTo>
                    <a:pt x="825855" y="546"/>
                  </a:lnTo>
                  <a:close/>
                </a:path>
                <a:path w="1250315" h="1904">
                  <a:moveTo>
                    <a:pt x="878890" y="546"/>
                  </a:moveTo>
                  <a:lnTo>
                    <a:pt x="876973" y="546"/>
                  </a:lnTo>
                  <a:lnTo>
                    <a:pt x="876973" y="0"/>
                  </a:lnTo>
                  <a:lnTo>
                    <a:pt x="850455" y="0"/>
                  </a:lnTo>
                  <a:lnTo>
                    <a:pt x="850455" y="546"/>
                  </a:lnTo>
                  <a:lnTo>
                    <a:pt x="848550" y="546"/>
                  </a:lnTo>
                  <a:lnTo>
                    <a:pt x="848550" y="1905"/>
                  </a:lnTo>
                  <a:lnTo>
                    <a:pt x="850455" y="1905"/>
                  </a:lnTo>
                  <a:lnTo>
                    <a:pt x="876973" y="1905"/>
                  </a:lnTo>
                  <a:lnTo>
                    <a:pt x="878890" y="1905"/>
                  </a:lnTo>
                  <a:lnTo>
                    <a:pt x="878890" y="546"/>
                  </a:lnTo>
                  <a:close/>
                </a:path>
                <a:path w="1250315" h="1904">
                  <a:moveTo>
                    <a:pt x="931913" y="546"/>
                  </a:moveTo>
                  <a:lnTo>
                    <a:pt x="930008" y="546"/>
                  </a:lnTo>
                  <a:lnTo>
                    <a:pt x="930008" y="0"/>
                  </a:lnTo>
                  <a:lnTo>
                    <a:pt x="903490" y="0"/>
                  </a:lnTo>
                  <a:lnTo>
                    <a:pt x="903490" y="546"/>
                  </a:lnTo>
                  <a:lnTo>
                    <a:pt x="901585" y="546"/>
                  </a:lnTo>
                  <a:lnTo>
                    <a:pt x="901585" y="1905"/>
                  </a:lnTo>
                  <a:lnTo>
                    <a:pt x="903490" y="1905"/>
                  </a:lnTo>
                  <a:lnTo>
                    <a:pt x="930008" y="1905"/>
                  </a:lnTo>
                  <a:lnTo>
                    <a:pt x="931913" y="1905"/>
                  </a:lnTo>
                  <a:lnTo>
                    <a:pt x="931913" y="546"/>
                  </a:lnTo>
                  <a:close/>
                </a:path>
                <a:path w="1250315" h="1904">
                  <a:moveTo>
                    <a:pt x="984948" y="546"/>
                  </a:moveTo>
                  <a:lnTo>
                    <a:pt x="983043" y="546"/>
                  </a:lnTo>
                  <a:lnTo>
                    <a:pt x="983043" y="0"/>
                  </a:lnTo>
                  <a:lnTo>
                    <a:pt x="956525" y="0"/>
                  </a:lnTo>
                  <a:lnTo>
                    <a:pt x="956525" y="546"/>
                  </a:lnTo>
                  <a:lnTo>
                    <a:pt x="954620" y="546"/>
                  </a:lnTo>
                  <a:lnTo>
                    <a:pt x="954620" y="1905"/>
                  </a:lnTo>
                  <a:lnTo>
                    <a:pt x="956525" y="1905"/>
                  </a:lnTo>
                  <a:lnTo>
                    <a:pt x="983043" y="1905"/>
                  </a:lnTo>
                  <a:lnTo>
                    <a:pt x="984948" y="1905"/>
                  </a:lnTo>
                  <a:lnTo>
                    <a:pt x="984948" y="546"/>
                  </a:lnTo>
                  <a:close/>
                </a:path>
                <a:path w="1250315" h="1904">
                  <a:moveTo>
                    <a:pt x="1037983" y="546"/>
                  </a:moveTo>
                  <a:lnTo>
                    <a:pt x="1036078" y="546"/>
                  </a:lnTo>
                  <a:lnTo>
                    <a:pt x="1036078" y="0"/>
                  </a:lnTo>
                  <a:lnTo>
                    <a:pt x="1009561" y="0"/>
                  </a:lnTo>
                  <a:lnTo>
                    <a:pt x="1009561" y="546"/>
                  </a:lnTo>
                  <a:lnTo>
                    <a:pt x="1007656" y="546"/>
                  </a:lnTo>
                  <a:lnTo>
                    <a:pt x="1007656" y="1905"/>
                  </a:lnTo>
                  <a:lnTo>
                    <a:pt x="1009561" y="1905"/>
                  </a:lnTo>
                  <a:lnTo>
                    <a:pt x="1036078" y="1905"/>
                  </a:lnTo>
                  <a:lnTo>
                    <a:pt x="1037983" y="1905"/>
                  </a:lnTo>
                  <a:lnTo>
                    <a:pt x="1037983" y="546"/>
                  </a:lnTo>
                  <a:close/>
                </a:path>
                <a:path w="1250315" h="1904">
                  <a:moveTo>
                    <a:pt x="1091018" y="546"/>
                  </a:moveTo>
                  <a:lnTo>
                    <a:pt x="1089113" y="546"/>
                  </a:lnTo>
                  <a:lnTo>
                    <a:pt x="1089113" y="0"/>
                  </a:lnTo>
                  <a:lnTo>
                    <a:pt x="1062596" y="0"/>
                  </a:lnTo>
                  <a:lnTo>
                    <a:pt x="1062596" y="546"/>
                  </a:lnTo>
                  <a:lnTo>
                    <a:pt x="1060691" y="546"/>
                  </a:lnTo>
                  <a:lnTo>
                    <a:pt x="1060691" y="1905"/>
                  </a:lnTo>
                  <a:lnTo>
                    <a:pt x="1062596" y="1905"/>
                  </a:lnTo>
                  <a:lnTo>
                    <a:pt x="1089113" y="1905"/>
                  </a:lnTo>
                  <a:lnTo>
                    <a:pt x="1091018" y="1905"/>
                  </a:lnTo>
                  <a:lnTo>
                    <a:pt x="1091018" y="546"/>
                  </a:lnTo>
                  <a:close/>
                </a:path>
                <a:path w="1250315" h="1904">
                  <a:moveTo>
                    <a:pt x="1144054" y="546"/>
                  </a:moveTo>
                  <a:lnTo>
                    <a:pt x="1142149" y="546"/>
                  </a:lnTo>
                  <a:lnTo>
                    <a:pt x="1142149" y="0"/>
                  </a:lnTo>
                  <a:lnTo>
                    <a:pt x="1115631" y="0"/>
                  </a:lnTo>
                  <a:lnTo>
                    <a:pt x="1115631" y="546"/>
                  </a:lnTo>
                  <a:lnTo>
                    <a:pt x="1113713" y="546"/>
                  </a:lnTo>
                  <a:lnTo>
                    <a:pt x="1113713" y="1905"/>
                  </a:lnTo>
                  <a:lnTo>
                    <a:pt x="1115631" y="1905"/>
                  </a:lnTo>
                  <a:lnTo>
                    <a:pt x="1142149" y="1905"/>
                  </a:lnTo>
                  <a:lnTo>
                    <a:pt x="1144054" y="1905"/>
                  </a:lnTo>
                  <a:lnTo>
                    <a:pt x="1144054" y="546"/>
                  </a:lnTo>
                  <a:close/>
                </a:path>
                <a:path w="1250315" h="1904">
                  <a:moveTo>
                    <a:pt x="1197089" y="546"/>
                  </a:moveTo>
                  <a:lnTo>
                    <a:pt x="1195184" y="546"/>
                  </a:lnTo>
                  <a:lnTo>
                    <a:pt x="1195184" y="0"/>
                  </a:lnTo>
                  <a:lnTo>
                    <a:pt x="1168666" y="0"/>
                  </a:lnTo>
                  <a:lnTo>
                    <a:pt x="1168666" y="546"/>
                  </a:lnTo>
                  <a:lnTo>
                    <a:pt x="1166749" y="546"/>
                  </a:lnTo>
                  <a:lnTo>
                    <a:pt x="1166749" y="1905"/>
                  </a:lnTo>
                  <a:lnTo>
                    <a:pt x="1168666" y="1905"/>
                  </a:lnTo>
                  <a:lnTo>
                    <a:pt x="1195184" y="1905"/>
                  </a:lnTo>
                  <a:lnTo>
                    <a:pt x="1197089" y="1905"/>
                  </a:lnTo>
                  <a:lnTo>
                    <a:pt x="1197089" y="546"/>
                  </a:lnTo>
                  <a:close/>
                </a:path>
                <a:path w="1250315" h="1904">
                  <a:moveTo>
                    <a:pt x="1250124" y="546"/>
                  </a:moveTo>
                  <a:lnTo>
                    <a:pt x="1248219" y="546"/>
                  </a:lnTo>
                  <a:lnTo>
                    <a:pt x="1248219" y="0"/>
                  </a:lnTo>
                  <a:lnTo>
                    <a:pt x="1221701" y="0"/>
                  </a:lnTo>
                  <a:lnTo>
                    <a:pt x="1221701" y="546"/>
                  </a:lnTo>
                  <a:lnTo>
                    <a:pt x="1219784" y="546"/>
                  </a:lnTo>
                  <a:lnTo>
                    <a:pt x="1219784" y="1905"/>
                  </a:lnTo>
                  <a:lnTo>
                    <a:pt x="1221701" y="1905"/>
                  </a:lnTo>
                  <a:lnTo>
                    <a:pt x="1248219" y="1905"/>
                  </a:lnTo>
                  <a:lnTo>
                    <a:pt x="1250124" y="1905"/>
                  </a:lnTo>
                  <a:lnTo>
                    <a:pt x="1250124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7" name="object 67" descr=""/>
            <p:cNvSpPr/>
            <p:nvPr/>
          </p:nvSpPr>
          <p:spPr>
            <a:xfrm>
              <a:off x="2442794" y="9868077"/>
              <a:ext cx="7223759" cy="1576705"/>
            </a:xfrm>
            <a:custGeom>
              <a:avLst/>
              <a:gdLst/>
              <a:ahLst/>
              <a:cxnLst/>
              <a:rect l="l" t="t" r="r" b="b"/>
              <a:pathLst>
                <a:path w="7223759" h="1576704">
                  <a:moveTo>
                    <a:pt x="90906" y="1511896"/>
                  </a:moveTo>
                  <a:lnTo>
                    <a:pt x="74091" y="1511896"/>
                  </a:lnTo>
                  <a:lnTo>
                    <a:pt x="74091" y="1556207"/>
                  </a:lnTo>
                  <a:lnTo>
                    <a:pt x="0" y="1556207"/>
                  </a:lnTo>
                  <a:lnTo>
                    <a:pt x="0" y="1576197"/>
                  </a:lnTo>
                  <a:lnTo>
                    <a:pt x="90906" y="1576197"/>
                  </a:lnTo>
                  <a:lnTo>
                    <a:pt x="90906" y="1511896"/>
                  </a:lnTo>
                  <a:close/>
                </a:path>
                <a:path w="7223759" h="1576704">
                  <a:moveTo>
                    <a:pt x="90906" y="1249895"/>
                  </a:moveTo>
                  <a:lnTo>
                    <a:pt x="46342" y="1249895"/>
                  </a:lnTo>
                  <a:lnTo>
                    <a:pt x="42646" y="1250276"/>
                  </a:lnTo>
                  <a:lnTo>
                    <a:pt x="39331" y="1251038"/>
                  </a:lnTo>
                  <a:lnTo>
                    <a:pt x="37553" y="1251394"/>
                  </a:lnTo>
                  <a:lnTo>
                    <a:pt x="35941" y="1251724"/>
                  </a:lnTo>
                  <a:lnTo>
                    <a:pt x="34239" y="1252461"/>
                  </a:lnTo>
                  <a:lnTo>
                    <a:pt x="33096" y="1252956"/>
                  </a:lnTo>
                  <a:lnTo>
                    <a:pt x="30810" y="1254734"/>
                  </a:lnTo>
                  <a:lnTo>
                    <a:pt x="28435" y="1256512"/>
                  </a:lnTo>
                  <a:lnTo>
                    <a:pt x="26606" y="1258976"/>
                  </a:lnTo>
                  <a:lnTo>
                    <a:pt x="25336" y="1262113"/>
                  </a:lnTo>
                  <a:lnTo>
                    <a:pt x="23977" y="1265174"/>
                  </a:lnTo>
                  <a:lnTo>
                    <a:pt x="23291" y="1269123"/>
                  </a:lnTo>
                  <a:lnTo>
                    <a:pt x="23291" y="1277785"/>
                  </a:lnTo>
                  <a:lnTo>
                    <a:pt x="24180" y="1281518"/>
                  </a:lnTo>
                  <a:lnTo>
                    <a:pt x="27749" y="1288808"/>
                  </a:lnTo>
                  <a:lnTo>
                    <a:pt x="30505" y="1291780"/>
                  </a:lnTo>
                  <a:lnTo>
                    <a:pt x="34239" y="1294079"/>
                  </a:lnTo>
                  <a:lnTo>
                    <a:pt x="34239" y="1294460"/>
                  </a:lnTo>
                  <a:lnTo>
                    <a:pt x="25082" y="1294460"/>
                  </a:lnTo>
                  <a:lnTo>
                    <a:pt x="25082" y="1311643"/>
                  </a:lnTo>
                  <a:lnTo>
                    <a:pt x="90906" y="1311643"/>
                  </a:lnTo>
                  <a:lnTo>
                    <a:pt x="90906" y="1293571"/>
                  </a:lnTo>
                  <a:lnTo>
                    <a:pt x="49695" y="1293571"/>
                  </a:lnTo>
                  <a:lnTo>
                    <a:pt x="44894" y="1292466"/>
                  </a:lnTo>
                  <a:lnTo>
                    <a:pt x="42011" y="1290256"/>
                  </a:lnTo>
                  <a:lnTo>
                    <a:pt x="39039" y="1288046"/>
                  </a:lnTo>
                  <a:lnTo>
                    <a:pt x="37553" y="1284490"/>
                  </a:lnTo>
                  <a:lnTo>
                    <a:pt x="37553" y="1275321"/>
                  </a:lnTo>
                  <a:lnTo>
                    <a:pt x="38912" y="1272349"/>
                  </a:lnTo>
                  <a:lnTo>
                    <a:pt x="41630" y="1270647"/>
                  </a:lnTo>
                  <a:lnTo>
                    <a:pt x="44259" y="1268869"/>
                  </a:lnTo>
                  <a:lnTo>
                    <a:pt x="48285" y="1267980"/>
                  </a:lnTo>
                  <a:lnTo>
                    <a:pt x="90906" y="1267980"/>
                  </a:lnTo>
                  <a:lnTo>
                    <a:pt x="90906" y="1249895"/>
                  </a:lnTo>
                  <a:close/>
                </a:path>
                <a:path w="7223759" h="1576704">
                  <a:moveTo>
                    <a:pt x="90906" y="1024750"/>
                  </a:moveTo>
                  <a:lnTo>
                    <a:pt x="58343" y="1024750"/>
                  </a:lnTo>
                  <a:lnTo>
                    <a:pt x="55638" y="1024458"/>
                  </a:lnTo>
                  <a:lnTo>
                    <a:pt x="40741" y="1013206"/>
                  </a:lnTo>
                  <a:lnTo>
                    <a:pt x="40741" y="1013460"/>
                  </a:lnTo>
                  <a:lnTo>
                    <a:pt x="40182" y="1010666"/>
                  </a:lnTo>
                  <a:lnTo>
                    <a:pt x="40182" y="1004671"/>
                  </a:lnTo>
                  <a:lnTo>
                    <a:pt x="40436" y="1002893"/>
                  </a:lnTo>
                  <a:lnTo>
                    <a:pt x="40436" y="1001915"/>
                  </a:lnTo>
                  <a:lnTo>
                    <a:pt x="40741" y="1000429"/>
                  </a:lnTo>
                  <a:lnTo>
                    <a:pt x="40182" y="1000429"/>
                  </a:lnTo>
                  <a:lnTo>
                    <a:pt x="37299" y="1000429"/>
                  </a:lnTo>
                  <a:lnTo>
                    <a:pt x="23926" y="1000429"/>
                  </a:lnTo>
                  <a:lnTo>
                    <a:pt x="23507" y="1001699"/>
                  </a:lnTo>
                  <a:lnTo>
                    <a:pt x="23291" y="1003020"/>
                  </a:lnTo>
                  <a:lnTo>
                    <a:pt x="23291" y="1006589"/>
                  </a:lnTo>
                  <a:lnTo>
                    <a:pt x="27241" y="1016977"/>
                  </a:lnTo>
                  <a:lnTo>
                    <a:pt x="28435" y="1018844"/>
                  </a:lnTo>
                  <a:lnTo>
                    <a:pt x="29908" y="1020508"/>
                  </a:lnTo>
                  <a:lnTo>
                    <a:pt x="31699" y="1021943"/>
                  </a:lnTo>
                  <a:lnTo>
                    <a:pt x="33401" y="1023391"/>
                  </a:lnTo>
                  <a:lnTo>
                    <a:pt x="35267" y="1024534"/>
                  </a:lnTo>
                  <a:lnTo>
                    <a:pt x="37299" y="1025385"/>
                  </a:lnTo>
                  <a:lnTo>
                    <a:pt x="37299" y="1025639"/>
                  </a:lnTo>
                  <a:lnTo>
                    <a:pt x="25082" y="1025639"/>
                  </a:lnTo>
                  <a:lnTo>
                    <a:pt x="25082" y="1042822"/>
                  </a:lnTo>
                  <a:lnTo>
                    <a:pt x="90906" y="1042822"/>
                  </a:lnTo>
                  <a:lnTo>
                    <a:pt x="90906" y="1024750"/>
                  </a:lnTo>
                  <a:close/>
                </a:path>
                <a:path w="7223759" h="1576704">
                  <a:moveTo>
                    <a:pt x="90906" y="706450"/>
                  </a:moveTo>
                  <a:lnTo>
                    <a:pt x="58343" y="706450"/>
                  </a:lnTo>
                  <a:lnTo>
                    <a:pt x="55638" y="706145"/>
                  </a:lnTo>
                  <a:lnTo>
                    <a:pt x="40741" y="694905"/>
                  </a:lnTo>
                  <a:lnTo>
                    <a:pt x="40741" y="695159"/>
                  </a:lnTo>
                  <a:lnTo>
                    <a:pt x="40182" y="692365"/>
                  </a:lnTo>
                  <a:lnTo>
                    <a:pt x="40182" y="686371"/>
                  </a:lnTo>
                  <a:lnTo>
                    <a:pt x="40436" y="684593"/>
                  </a:lnTo>
                  <a:lnTo>
                    <a:pt x="40436" y="683615"/>
                  </a:lnTo>
                  <a:lnTo>
                    <a:pt x="40741" y="682129"/>
                  </a:lnTo>
                  <a:lnTo>
                    <a:pt x="40182" y="682129"/>
                  </a:lnTo>
                  <a:lnTo>
                    <a:pt x="37299" y="682129"/>
                  </a:lnTo>
                  <a:lnTo>
                    <a:pt x="23926" y="682129"/>
                  </a:lnTo>
                  <a:lnTo>
                    <a:pt x="23507" y="683399"/>
                  </a:lnTo>
                  <a:lnTo>
                    <a:pt x="23291" y="684720"/>
                  </a:lnTo>
                  <a:lnTo>
                    <a:pt x="23291" y="688276"/>
                  </a:lnTo>
                  <a:lnTo>
                    <a:pt x="27241" y="698677"/>
                  </a:lnTo>
                  <a:lnTo>
                    <a:pt x="28435" y="700544"/>
                  </a:lnTo>
                  <a:lnTo>
                    <a:pt x="29908" y="702195"/>
                  </a:lnTo>
                  <a:lnTo>
                    <a:pt x="31699" y="703643"/>
                  </a:lnTo>
                  <a:lnTo>
                    <a:pt x="33401" y="705091"/>
                  </a:lnTo>
                  <a:lnTo>
                    <a:pt x="35267" y="706234"/>
                  </a:lnTo>
                  <a:lnTo>
                    <a:pt x="37299" y="707085"/>
                  </a:lnTo>
                  <a:lnTo>
                    <a:pt x="37299" y="707339"/>
                  </a:lnTo>
                  <a:lnTo>
                    <a:pt x="25082" y="707339"/>
                  </a:lnTo>
                  <a:lnTo>
                    <a:pt x="25082" y="724522"/>
                  </a:lnTo>
                  <a:lnTo>
                    <a:pt x="90906" y="724522"/>
                  </a:lnTo>
                  <a:lnTo>
                    <a:pt x="90906" y="706450"/>
                  </a:lnTo>
                  <a:close/>
                </a:path>
                <a:path w="7223759" h="1576704">
                  <a:moveTo>
                    <a:pt x="90906" y="468871"/>
                  </a:moveTo>
                  <a:lnTo>
                    <a:pt x="37172" y="468871"/>
                  </a:lnTo>
                  <a:lnTo>
                    <a:pt x="37172" y="456387"/>
                  </a:lnTo>
                  <a:lnTo>
                    <a:pt x="25082" y="456387"/>
                  </a:lnTo>
                  <a:lnTo>
                    <a:pt x="25082" y="468871"/>
                  </a:lnTo>
                  <a:lnTo>
                    <a:pt x="18415" y="468871"/>
                  </a:lnTo>
                  <a:lnTo>
                    <a:pt x="16497" y="468363"/>
                  </a:lnTo>
                  <a:lnTo>
                    <a:pt x="14211" y="466242"/>
                  </a:lnTo>
                  <a:lnTo>
                    <a:pt x="13614" y="464451"/>
                  </a:lnTo>
                  <a:lnTo>
                    <a:pt x="13614" y="459790"/>
                  </a:lnTo>
                  <a:lnTo>
                    <a:pt x="13741" y="457581"/>
                  </a:lnTo>
                  <a:lnTo>
                    <a:pt x="13995" y="455371"/>
                  </a:lnTo>
                  <a:lnTo>
                    <a:pt x="13614" y="455371"/>
                  </a:lnTo>
                  <a:lnTo>
                    <a:pt x="508" y="455371"/>
                  </a:lnTo>
                  <a:lnTo>
                    <a:pt x="508" y="455244"/>
                  </a:lnTo>
                  <a:lnTo>
                    <a:pt x="76" y="463308"/>
                  </a:lnTo>
                  <a:lnTo>
                    <a:pt x="76" y="469188"/>
                  </a:lnTo>
                  <a:lnTo>
                    <a:pt x="508" y="471881"/>
                  </a:lnTo>
                  <a:lnTo>
                    <a:pt x="1524" y="474599"/>
                  </a:lnTo>
                  <a:lnTo>
                    <a:pt x="2451" y="477316"/>
                  </a:lnTo>
                  <a:lnTo>
                    <a:pt x="13741" y="486283"/>
                  </a:lnTo>
                  <a:lnTo>
                    <a:pt x="13995" y="486371"/>
                  </a:lnTo>
                  <a:lnTo>
                    <a:pt x="14211" y="486448"/>
                  </a:lnTo>
                  <a:lnTo>
                    <a:pt x="14427" y="486524"/>
                  </a:lnTo>
                  <a:lnTo>
                    <a:pt x="16497" y="486854"/>
                  </a:lnTo>
                  <a:lnTo>
                    <a:pt x="25082" y="486943"/>
                  </a:lnTo>
                  <a:lnTo>
                    <a:pt x="25082" y="497763"/>
                  </a:lnTo>
                  <a:lnTo>
                    <a:pt x="37172" y="497763"/>
                  </a:lnTo>
                  <a:lnTo>
                    <a:pt x="37172" y="486943"/>
                  </a:lnTo>
                  <a:lnTo>
                    <a:pt x="90906" y="486943"/>
                  </a:lnTo>
                  <a:lnTo>
                    <a:pt x="90906" y="468871"/>
                  </a:lnTo>
                  <a:close/>
                </a:path>
                <a:path w="7223759" h="1576704">
                  <a:moveTo>
                    <a:pt x="90906" y="311962"/>
                  </a:moveTo>
                  <a:lnTo>
                    <a:pt x="42608" y="311962"/>
                  </a:lnTo>
                  <a:lnTo>
                    <a:pt x="40017" y="312394"/>
                  </a:lnTo>
                  <a:lnTo>
                    <a:pt x="39255" y="312521"/>
                  </a:lnTo>
                  <a:lnTo>
                    <a:pt x="38823" y="312623"/>
                  </a:lnTo>
                  <a:lnTo>
                    <a:pt x="38188" y="312877"/>
                  </a:lnTo>
                  <a:lnTo>
                    <a:pt x="38061" y="312928"/>
                  </a:lnTo>
                  <a:lnTo>
                    <a:pt x="37769" y="313055"/>
                  </a:lnTo>
                  <a:lnTo>
                    <a:pt x="37553" y="313131"/>
                  </a:lnTo>
                  <a:lnTo>
                    <a:pt x="34239" y="314439"/>
                  </a:lnTo>
                  <a:lnTo>
                    <a:pt x="23291" y="332549"/>
                  </a:lnTo>
                  <a:lnTo>
                    <a:pt x="23291" y="340614"/>
                  </a:lnTo>
                  <a:lnTo>
                    <a:pt x="34239" y="355892"/>
                  </a:lnTo>
                  <a:lnTo>
                    <a:pt x="33985" y="356006"/>
                  </a:lnTo>
                  <a:lnTo>
                    <a:pt x="30251" y="357670"/>
                  </a:lnTo>
                  <a:lnTo>
                    <a:pt x="27457" y="360299"/>
                  </a:lnTo>
                  <a:lnTo>
                    <a:pt x="25844" y="363791"/>
                  </a:lnTo>
                  <a:lnTo>
                    <a:pt x="24231" y="367004"/>
                  </a:lnTo>
                  <a:lnTo>
                    <a:pt x="24231" y="366801"/>
                  </a:lnTo>
                  <a:lnTo>
                    <a:pt x="23291" y="370954"/>
                  </a:lnTo>
                  <a:lnTo>
                    <a:pt x="23291" y="379450"/>
                  </a:lnTo>
                  <a:lnTo>
                    <a:pt x="33985" y="395236"/>
                  </a:lnTo>
                  <a:lnTo>
                    <a:pt x="33985" y="395490"/>
                  </a:lnTo>
                  <a:lnTo>
                    <a:pt x="25082" y="395490"/>
                  </a:lnTo>
                  <a:lnTo>
                    <a:pt x="25082" y="412546"/>
                  </a:lnTo>
                  <a:lnTo>
                    <a:pt x="90906" y="412546"/>
                  </a:lnTo>
                  <a:lnTo>
                    <a:pt x="90906" y="394474"/>
                  </a:lnTo>
                  <a:lnTo>
                    <a:pt x="49314" y="394436"/>
                  </a:lnTo>
                  <a:lnTo>
                    <a:pt x="46888" y="394004"/>
                  </a:lnTo>
                  <a:lnTo>
                    <a:pt x="44932" y="393065"/>
                  </a:lnTo>
                  <a:lnTo>
                    <a:pt x="42900" y="392137"/>
                  </a:lnTo>
                  <a:lnTo>
                    <a:pt x="41376" y="391033"/>
                  </a:lnTo>
                  <a:lnTo>
                    <a:pt x="39255" y="388404"/>
                  </a:lnTo>
                  <a:lnTo>
                    <a:pt x="38531" y="387045"/>
                  </a:lnTo>
                  <a:lnTo>
                    <a:pt x="38188" y="385686"/>
                  </a:lnTo>
                  <a:lnTo>
                    <a:pt x="37769" y="384327"/>
                  </a:lnTo>
                  <a:lnTo>
                    <a:pt x="37553" y="383184"/>
                  </a:lnTo>
                  <a:lnTo>
                    <a:pt x="37553" y="379361"/>
                  </a:lnTo>
                  <a:lnTo>
                    <a:pt x="38061" y="377202"/>
                  </a:lnTo>
                  <a:lnTo>
                    <a:pt x="39077" y="375754"/>
                  </a:lnTo>
                  <a:lnTo>
                    <a:pt x="40017" y="374230"/>
                  </a:lnTo>
                  <a:lnTo>
                    <a:pt x="40817" y="373557"/>
                  </a:lnTo>
                  <a:lnTo>
                    <a:pt x="41376" y="373138"/>
                  </a:lnTo>
                  <a:lnTo>
                    <a:pt x="42608" y="372681"/>
                  </a:lnTo>
                  <a:lnTo>
                    <a:pt x="44513" y="371894"/>
                  </a:lnTo>
                  <a:lnTo>
                    <a:pt x="46291" y="371513"/>
                  </a:lnTo>
                  <a:lnTo>
                    <a:pt x="46888" y="371487"/>
                  </a:lnTo>
                  <a:lnTo>
                    <a:pt x="49314" y="371373"/>
                  </a:lnTo>
                  <a:lnTo>
                    <a:pt x="90906" y="371297"/>
                  </a:lnTo>
                  <a:lnTo>
                    <a:pt x="90906" y="353212"/>
                  </a:lnTo>
                  <a:lnTo>
                    <a:pt x="52197" y="353212"/>
                  </a:lnTo>
                  <a:lnTo>
                    <a:pt x="50203" y="353085"/>
                  </a:lnTo>
                  <a:lnTo>
                    <a:pt x="39077" y="347357"/>
                  </a:lnTo>
                  <a:lnTo>
                    <a:pt x="38061" y="345744"/>
                  </a:lnTo>
                  <a:lnTo>
                    <a:pt x="37553" y="343662"/>
                  </a:lnTo>
                  <a:lnTo>
                    <a:pt x="37553" y="338569"/>
                  </a:lnTo>
                  <a:lnTo>
                    <a:pt x="38061" y="336181"/>
                  </a:lnTo>
                  <a:lnTo>
                    <a:pt x="38061" y="336435"/>
                  </a:lnTo>
                  <a:lnTo>
                    <a:pt x="38823" y="335140"/>
                  </a:lnTo>
                  <a:lnTo>
                    <a:pt x="48247" y="330225"/>
                  </a:lnTo>
                  <a:lnTo>
                    <a:pt x="49314" y="330123"/>
                  </a:lnTo>
                  <a:lnTo>
                    <a:pt x="90906" y="330047"/>
                  </a:lnTo>
                  <a:lnTo>
                    <a:pt x="90906" y="311962"/>
                  </a:lnTo>
                  <a:close/>
                </a:path>
                <a:path w="7223759" h="1576704">
                  <a:moveTo>
                    <a:pt x="90906" y="162814"/>
                  </a:moveTo>
                  <a:lnTo>
                    <a:pt x="46342" y="162814"/>
                  </a:lnTo>
                  <a:lnTo>
                    <a:pt x="42646" y="163195"/>
                  </a:lnTo>
                  <a:lnTo>
                    <a:pt x="39331" y="163957"/>
                  </a:lnTo>
                  <a:lnTo>
                    <a:pt x="37553" y="164312"/>
                  </a:lnTo>
                  <a:lnTo>
                    <a:pt x="35941" y="164642"/>
                  </a:lnTo>
                  <a:lnTo>
                    <a:pt x="34239" y="165366"/>
                  </a:lnTo>
                  <a:lnTo>
                    <a:pt x="33096" y="165862"/>
                  </a:lnTo>
                  <a:lnTo>
                    <a:pt x="30810" y="167652"/>
                  </a:lnTo>
                  <a:lnTo>
                    <a:pt x="28435" y="169430"/>
                  </a:lnTo>
                  <a:lnTo>
                    <a:pt x="26606" y="171894"/>
                  </a:lnTo>
                  <a:lnTo>
                    <a:pt x="25336" y="175031"/>
                  </a:lnTo>
                  <a:lnTo>
                    <a:pt x="23977" y="178092"/>
                  </a:lnTo>
                  <a:lnTo>
                    <a:pt x="23291" y="182041"/>
                  </a:lnTo>
                  <a:lnTo>
                    <a:pt x="23291" y="190690"/>
                  </a:lnTo>
                  <a:lnTo>
                    <a:pt x="24180" y="194424"/>
                  </a:lnTo>
                  <a:lnTo>
                    <a:pt x="27749" y="201726"/>
                  </a:lnTo>
                  <a:lnTo>
                    <a:pt x="30505" y="204698"/>
                  </a:lnTo>
                  <a:lnTo>
                    <a:pt x="34239" y="206997"/>
                  </a:lnTo>
                  <a:lnTo>
                    <a:pt x="34239" y="207378"/>
                  </a:lnTo>
                  <a:lnTo>
                    <a:pt x="25082" y="207378"/>
                  </a:lnTo>
                  <a:lnTo>
                    <a:pt x="25082" y="224561"/>
                  </a:lnTo>
                  <a:lnTo>
                    <a:pt x="90906" y="224561"/>
                  </a:lnTo>
                  <a:lnTo>
                    <a:pt x="90906" y="206489"/>
                  </a:lnTo>
                  <a:lnTo>
                    <a:pt x="49695" y="206489"/>
                  </a:lnTo>
                  <a:lnTo>
                    <a:pt x="44894" y="205384"/>
                  </a:lnTo>
                  <a:lnTo>
                    <a:pt x="42011" y="203174"/>
                  </a:lnTo>
                  <a:lnTo>
                    <a:pt x="39039" y="200964"/>
                  </a:lnTo>
                  <a:lnTo>
                    <a:pt x="37553" y="197396"/>
                  </a:lnTo>
                  <a:lnTo>
                    <a:pt x="37553" y="188239"/>
                  </a:lnTo>
                  <a:lnTo>
                    <a:pt x="38912" y="185267"/>
                  </a:lnTo>
                  <a:lnTo>
                    <a:pt x="41630" y="183565"/>
                  </a:lnTo>
                  <a:lnTo>
                    <a:pt x="44259" y="181787"/>
                  </a:lnTo>
                  <a:lnTo>
                    <a:pt x="48285" y="180886"/>
                  </a:lnTo>
                  <a:lnTo>
                    <a:pt x="90906" y="180886"/>
                  </a:lnTo>
                  <a:lnTo>
                    <a:pt x="90906" y="162814"/>
                  </a:lnTo>
                  <a:close/>
                </a:path>
                <a:path w="7223759" h="1576704">
                  <a:moveTo>
                    <a:pt x="90906" y="12623"/>
                  </a:moveTo>
                  <a:lnTo>
                    <a:pt x="0" y="12623"/>
                  </a:lnTo>
                  <a:lnTo>
                    <a:pt x="0" y="30708"/>
                  </a:lnTo>
                  <a:lnTo>
                    <a:pt x="90906" y="30708"/>
                  </a:lnTo>
                  <a:lnTo>
                    <a:pt x="90906" y="12623"/>
                  </a:lnTo>
                  <a:close/>
                </a:path>
                <a:path w="7223759" h="1576704">
                  <a:moveTo>
                    <a:pt x="91668" y="1401254"/>
                  </a:moveTo>
                  <a:lnTo>
                    <a:pt x="91287" y="1392847"/>
                  </a:lnTo>
                  <a:lnTo>
                    <a:pt x="91287" y="1394891"/>
                  </a:lnTo>
                  <a:lnTo>
                    <a:pt x="91033" y="1393355"/>
                  </a:lnTo>
                  <a:lnTo>
                    <a:pt x="77406" y="1393355"/>
                  </a:lnTo>
                  <a:lnTo>
                    <a:pt x="76898" y="1393355"/>
                  </a:lnTo>
                  <a:lnTo>
                    <a:pt x="77241" y="1395056"/>
                  </a:lnTo>
                  <a:lnTo>
                    <a:pt x="77406" y="1396923"/>
                  </a:lnTo>
                  <a:lnTo>
                    <a:pt x="77406" y="1402016"/>
                  </a:lnTo>
                  <a:lnTo>
                    <a:pt x="76898" y="1404048"/>
                  </a:lnTo>
                  <a:lnTo>
                    <a:pt x="74853" y="1406093"/>
                  </a:lnTo>
                  <a:lnTo>
                    <a:pt x="72821" y="1406601"/>
                  </a:lnTo>
                  <a:lnTo>
                    <a:pt x="37172" y="1406601"/>
                  </a:lnTo>
                  <a:lnTo>
                    <a:pt x="37172" y="1393355"/>
                  </a:lnTo>
                  <a:lnTo>
                    <a:pt x="25082" y="1393355"/>
                  </a:lnTo>
                  <a:lnTo>
                    <a:pt x="25082" y="1406601"/>
                  </a:lnTo>
                  <a:lnTo>
                    <a:pt x="5346" y="1406601"/>
                  </a:lnTo>
                  <a:lnTo>
                    <a:pt x="5346" y="1424686"/>
                  </a:lnTo>
                  <a:lnTo>
                    <a:pt x="25082" y="1424686"/>
                  </a:lnTo>
                  <a:lnTo>
                    <a:pt x="25082" y="1435633"/>
                  </a:lnTo>
                  <a:lnTo>
                    <a:pt x="37172" y="1435633"/>
                  </a:lnTo>
                  <a:lnTo>
                    <a:pt x="37172" y="1424686"/>
                  </a:lnTo>
                  <a:lnTo>
                    <a:pt x="79311" y="1424686"/>
                  </a:lnTo>
                  <a:lnTo>
                    <a:pt x="81991" y="1424127"/>
                  </a:lnTo>
                  <a:lnTo>
                    <a:pt x="91033" y="1411947"/>
                  </a:lnTo>
                  <a:lnTo>
                    <a:pt x="91287" y="1410423"/>
                  </a:lnTo>
                  <a:lnTo>
                    <a:pt x="91287" y="1411541"/>
                  </a:lnTo>
                  <a:lnTo>
                    <a:pt x="91668" y="1406728"/>
                  </a:lnTo>
                  <a:lnTo>
                    <a:pt x="91668" y="1401254"/>
                  </a:lnTo>
                  <a:close/>
                </a:path>
                <a:path w="7223759" h="1576704">
                  <a:moveTo>
                    <a:pt x="91668" y="1207909"/>
                  </a:moveTo>
                  <a:lnTo>
                    <a:pt x="91287" y="1199502"/>
                  </a:lnTo>
                  <a:lnTo>
                    <a:pt x="91287" y="1201547"/>
                  </a:lnTo>
                  <a:lnTo>
                    <a:pt x="91033" y="1200010"/>
                  </a:lnTo>
                  <a:lnTo>
                    <a:pt x="77406" y="1200010"/>
                  </a:lnTo>
                  <a:lnTo>
                    <a:pt x="76898" y="1200010"/>
                  </a:lnTo>
                  <a:lnTo>
                    <a:pt x="77241" y="1201712"/>
                  </a:lnTo>
                  <a:lnTo>
                    <a:pt x="77406" y="1203579"/>
                  </a:lnTo>
                  <a:lnTo>
                    <a:pt x="77406" y="1208671"/>
                  </a:lnTo>
                  <a:lnTo>
                    <a:pt x="76898" y="1210703"/>
                  </a:lnTo>
                  <a:lnTo>
                    <a:pt x="74853" y="1212748"/>
                  </a:lnTo>
                  <a:lnTo>
                    <a:pt x="72821" y="1213256"/>
                  </a:lnTo>
                  <a:lnTo>
                    <a:pt x="37172" y="1213256"/>
                  </a:lnTo>
                  <a:lnTo>
                    <a:pt x="37172" y="1200010"/>
                  </a:lnTo>
                  <a:lnTo>
                    <a:pt x="25082" y="1200010"/>
                  </a:lnTo>
                  <a:lnTo>
                    <a:pt x="25082" y="1213256"/>
                  </a:lnTo>
                  <a:lnTo>
                    <a:pt x="5346" y="1213256"/>
                  </a:lnTo>
                  <a:lnTo>
                    <a:pt x="5346" y="1231341"/>
                  </a:lnTo>
                  <a:lnTo>
                    <a:pt x="25082" y="1231341"/>
                  </a:lnTo>
                  <a:lnTo>
                    <a:pt x="25082" y="1242288"/>
                  </a:lnTo>
                  <a:lnTo>
                    <a:pt x="37172" y="1242288"/>
                  </a:lnTo>
                  <a:lnTo>
                    <a:pt x="37172" y="1231341"/>
                  </a:lnTo>
                  <a:lnTo>
                    <a:pt x="79311" y="1231341"/>
                  </a:lnTo>
                  <a:lnTo>
                    <a:pt x="81991" y="1230782"/>
                  </a:lnTo>
                  <a:lnTo>
                    <a:pt x="91033" y="1218603"/>
                  </a:lnTo>
                  <a:lnTo>
                    <a:pt x="91287" y="1217079"/>
                  </a:lnTo>
                  <a:lnTo>
                    <a:pt x="91287" y="1218196"/>
                  </a:lnTo>
                  <a:lnTo>
                    <a:pt x="91668" y="1213383"/>
                  </a:lnTo>
                  <a:lnTo>
                    <a:pt x="91668" y="1207909"/>
                  </a:lnTo>
                  <a:close/>
                </a:path>
                <a:path w="7223759" h="1576704">
                  <a:moveTo>
                    <a:pt x="91668" y="1059319"/>
                  </a:moveTo>
                  <a:lnTo>
                    <a:pt x="91287" y="1050925"/>
                  </a:lnTo>
                  <a:lnTo>
                    <a:pt x="91287" y="1052957"/>
                  </a:lnTo>
                  <a:lnTo>
                    <a:pt x="91033" y="1051433"/>
                  </a:lnTo>
                  <a:lnTo>
                    <a:pt x="77406" y="1051433"/>
                  </a:lnTo>
                  <a:lnTo>
                    <a:pt x="76898" y="1051433"/>
                  </a:lnTo>
                  <a:lnTo>
                    <a:pt x="77241" y="1053134"/>
                  </a:lnTo>
                  <a:lnTo>
                    <a:pt x="77406" y="1055001"/>
                  </a:lnTo>
                  <a:lnTo>
                    <a:pt x="77406" y="1060094"/>
                  </a:lnTo>
                  <a:lnTo>
                    <a:pt x="76898" y="1062126"/>
                  </a:lnTo>
                  <a:lnTo>
                    <a:pt x="74853" y="1064158"/>
                  </a:lnTo>
                  <a:lnTo>
                    <a:pt x="72821" y="1064666"/>
                  </a:lnTo>
                  <a:lnTo>
                    <a:pt x="37172" y="1064666"/>
                  </a:lnTo>
                  <a:lnTo>
                    <a:pt x="37172" y="1051433"/>
                  </a:lnTo>
                  <a:lnTo>
                    <a:pt x="25082" y="1051433"/>
                  </a:lnTo>
                  <a:lnTo>
                    <a:pt x="25082" y="1064666"/>
                  </a:lnTo>
                  <a:lnTo>
                    <a:pt x="5346" y="1064666"/>
                  </a:lnTo>
                  <a:lnTo>
                    <a:pt x="5346" y="1082751"/>
                  </a:lnTo>
                  <a:lnTo>
                    <a:pt x="25082" y="1082751"/>
                  </a:lnTo>
                  <a:lnTo>
                    <a:pt x="25082" y="1093698"/>
                  </a:lnTo>
                  <a:lnTo>
                    <a:pt x="37172" y="1093698"/>
                  </a:lnTo>
                  <a:lnTo>
                    <a:pt x="37172" y="1082751"/>
                  </a:lnTo>
                  <a:lnTo>
                    <a:pt x="79311" y="1082751"/>
                  </a:lnTo>
                  <a:lnTo>
                    <a:pt x="81991" y="1082205"/>
                  </a:lnTo>
                  <a:lnTo>
                    <a:pt x="91033" y="1070025"/>
                  </a:lnTo>
                  <a:lnTo>
                    <a:pt x="91287" y="1068489"/>
                  </a:lnTo>
                  <a:lnTo>
                    <a:pt x="91287" y="1069606"/>
                  </a:lnTo>
                  <a:lnTo>
                    <a:pt x="91668" y="1064793"/>
                  </a:lnTo>
                  <a:lnTo>
                    <a:pt x="91668" y="1059319"/>
                  </a:lnTo>
                  <a:close/>
                </a:path>
                <a:path w="7223759" h="1576704">
                  <a:moveTo>
                    <a:pt x="91668" y="816495"/>
                  </a:moveTo>
                  <a:lnTo>
                    <a:pt x="91287" y="808088"/>
                  </a:lnTo>
                  <a:lnTo>
                    <a:pt x="91287" y="810133"/>
                  </a:lnTo>
                  <a:lnTo>
                    <a:pt x="91033" y="808596"/>
                  </a:lnTo>
                  <a:lnTo>
                    <a:pt x="77406" y="808596"/>
                  </a:lnTo>
                  <a:lnTo>
                    <a:pt x="76898" y="808596"/>
                  </a:lnTo>
                  <a:lnTo>
                    <a:pt x="77241" y="810298"/>
                  </a:lnTo>
                  <a:lnTo>
                    <a:pt x="77406" y="812165"/>
                  </a:lnTo>
                  <a:lnTo>
                    <a:pt x="77406" y="817257"/>
                  </a:lnTo>
                  <a:lnTo>
                    <a:pt x="76898" y="819289"/>
                  </a:lnTo>
                  <a:lnTo>
                    <a:pt x="74853" y="821334"/>
                  </a:lnTo>
                  <a:lnTo>
                    <a:pt x="72821" y="821842"/>
                  </a:lnTo>
                  <a:lnTo>
                    <a:pt x="37172" y="821842"/>
                  </a:lnTo>
                  <a:lnTo>
                    <a:pt x="37172" y="808596"/>
                  </a:lnTo>
                  <a:lnTo>
                    <a:pt x="25082" y="808596"/>
                  </a:lnTo>
                  <a:lnTo>
                    <a:pt x="25082" y="821842"/>
                  </a:lnTo>
                  <a:lnTo>
                    <a:pt x="5346" y="821842"/>
                  </a:lnTo>
                  <a:lnTo>
                    <a:pt x="5346" y="839914"/>
                  </a:lnTo>
                  <a:lnTo>
                    <a:pt x="25082" y="839914"/>
                  </a:lnTo>
                  <a:lnTo>
                    <a:pt x="25082" y="850874"/>
                  </a:lnTo>
                  <a:lnTo>
                    <a:pt x="37172" y="850874"/>
                  </a:lnTo>
                  <a:lnTo>
                    <a:pt x="37172" y="839914"/>
                  </a:lnTo>
                  <a:lnTo>
                    <a:pt x="79311" y="839914"/>
                  </a:lnTo>
                  <a:lnTo>
                    <a:pt x="81991" y="839368"/>
                  </a:lnTo>
                  <a:lnTo>
                    <a:pt x="91033" y="827189"/>
                  </a:lnTo>
                  <a:lnTo>
                    <a:pt x="91287" y="825665"/>
                  </a:lnTo>
                  <a:lnTo>
                    <a:pt x="91287" y="826782"/>
                  </a:lnTo>
                  <a:lnTo>
                    <a:pt x="91668" y="821969"/>
                  </a:lnTo>
                  <a:lnTo>
                    <a:pt x="91668" y="816495"/>
                  </a:lnTo>
                  <a:close/>
                </a:path>
                <a:path w="7223759" h="1576704">
                  <a:moveTo>
                    <a:pt x="91668" y="120827"/>
                  </a:moveTo>
                  <a:lnTo>
                    <a:pt x="91287" y="112420"/>
                  </a:lnTo>
                  <a:lnTo>
                    <a:pt x="91287" y="114452"/>
                  </a:lnTo>
                  <a:lnTo>
                    <a:pt x="91033" y="112928"/>
                  </a:lnTo>
                  <a:lnTo>
                    <a:pt x="77406" y="112928"/>
                  </a:lnTo>
                  <a:lnTo>
                    <a:pt x="76898" y="112928"/>
                  </a:lnTo>
                  <a:lnTo>
                    <a:pt x="77241" y="114630"/>
                  </a:lnTo>
                  <a:lnTo>
                    <a:pt x="77406" y="116497"/>
                  </a:lnTo>
                  <a:lnTo>
                    <a:pt x="77406" y="121589"/>
                  </a:lnTo>
                  <a:lnTo>
                    <a:pt x="76898" y="123621"/>
                  </a:lnTo>
                  <a:lnTo>
                    <a:pt x="74853" y="125666"/>
                  </a:lnTo>
                  <a:lnTo>
                    <a:pt x="72821" y="126174"/>
                  </a:lnTo>
                  <a:lnTo>
                    <a:pt x="37172" y="126174"/>
                  </a:lnTo>
                  <a:lnTo>
                    <a:pt x="37172" y="112928"/>
                  </a:lnTo>
                  <a:lnTo>
                    <a:pt x="25082" y="112928"/>
                  </a:lnTo>
                  <a:lnTo>
                    <a:pt x="25082" y="126174"/>
                  </a:lnTo>
                  <a:lnTo>
                    <a:pt x="5346" y="126174"/>
                  </a:lnTo>
                  <a:lnTo>
                    <a:pt x="5346" y="144246"/>
                  </a:lnTo>
                  <a:lnTo>
                    <a:pt x="25082" y="144246"/>
                  </a:lnTo>
                  <a:lnTo>
                    <a:pt x="25082" y="155206"/>
                  </a:lnTo>
                  <a:lnTo>
                    <a:pt x="37172" y="155206"/>
                  </a:lnTo>
                  <a:lnTo>
                    <a:pt x="37172" y="144246"/>
                  </a:lnTo>
                  <a:lnTo>
                    <a:pt x="79311" y="144246"/>
                  </a:lnTo>
                  <a:lnTo>
                    <a:pt x="81991" y="143700"/>
                  </a:lnTo>
                  <a:lnTo>
                    <a:pt x="91033" y="131521"/>
                  </a:lnTo>
                  <a:lnTo>
                    <a:pt x="91287" y="129997"/>
                  </a:lnTo>
                  <a:lnTo>
                    <a:pt x="91287" y="131114"/>
                  </a:lnTo>
                  <a:lnTo>
                    <a:pt x="91668" y="126301"/>
                  </a:lnTo>
                  <a:lnTo>
                    <a:pt x="91668" y="120827"/>
                  </a:lnTo>
                  <a:close/>
                </a:path>
                <a:path w="7223759" h="1576704">
                  <a:moveTo>
                    <a:pt x="92684" y="1478953"/>
                  </a:moveTo>
                  <a:lnTo>
                    <a:pt x="84531" y="1460868"/>
                  </a:lnTo>
                  <a:lnTo>
                    <a:pt x="85636" y="1460779"/>
                  </a:lnTo>
                  <a:lnTo>
                    <a:pt x="86233" y="1460715"/>
                  </a:lnTo>
                  <a:lnTo>
                    <a:pt x="86741" y="1460652"/>
                  </a:lnTo>
                  <a:lnTo>
                    <a:pt x="87503" y="1460538"/>
                  </a:lnTo>
                  <a:lnTo>
                    <a:pt x="87845" y="1460487"/>
                  </a:lnTo>
                  <a:lnTo>
                    <a:pt x="88861" y="1460233"/>
                  </a:lnTo>
                  <a:lnTo>
                    <a:pt x="89623" y="1460004"/>
                  </a:lnTo>
                  <a:lnTo>
                    <a:pt x="90652" y="1459674"/>
                  </a:lnTo>
                  <a:lnTo>
                    <a:pt x="90906" y="1459598"/>
                  </a:lnTo>
                  <a:lnTo>
                    <a:pt x="90906" y="1441259"/>
                  </a:lnTo>
                  <a:lnTo>
                    <a:pt x="89623" y="1442059"/>
                  </a:lnTo>
                  <a:lnTo>
                    <a:pt x="88861" y="1442300"/>
                  </a:lnTo>
                  <a:lnTo>
                    <a:pt x="87845" y="1442605"/>
                  </a:lnTo>
                  <a:lnTo>
                    <a:pt x="87503" y="1442707"/>
                  </a:lnTo>
                  <a:lnTo>
                    <a:pt x="84531" y="1443075"/>
                  </a:lnTo>
                  <a:lnTo>
                    <a:pt x="82080" y="1443380"/>
                  </a:lnTo>
                  <a:lnTo>
                    <a:pt x="80594" y="1443469"/>
                  </a:lnTo>
                  <a:lnTo>
                    <a:pt x="80594" y="1472704"/>
                  </a:lnTo>
                  <a:lnTo>
                    <a:pt x="80594" y="1477721"/>
                  </a:lnTo>
                  <a:lnTo>
                    <a:pt x="73888" y="1487347"/>
                  </a:lnTo>
                  <a:lnTo>
                    <a:pt x="70573" y="1487347"/>
                  </a:lnTo>
                  <a:lnTo>
                    <a:pt x="69507" y="1487119"/>
                  </a:lnTo>
                  <a:lnTo>
                    <a:pt x="69215" y="1487055"/>
                  </a:lnTo>
                  <a:lnTo>
                    <a:pt x="68110" y="1486458"/>
                  </a:lnTo>
                  <a:lnTo>
                    <a:pt x="66929" y="1485861"/>
                  </a:lnTo>
                  <a:lnTo>
                    <a:pt x="61696" y="1470926"/>
                  </a:lnTo>
                  <a:lnTo>
                    <a:pt x="61493" y="1469529"/>
                  </a:lnTo>
                  <a:lnTo>
                    <a:pt x="58686" y="1461630"/>
                  </a:lnTo>
                  <a:lnTo>
                    <a:pt x="66929" y="1461681"/>
                  </a:lnTo>
                  <a:lnTo>
                    <a:pt x="67818" y="1461757"/>
                  </a:lnTo>
                  <a:lnTo>
                    <a:pt x="69215" y="1461973"/>
                  </a:lnTo>
                  <a:lnTo>
                    <a:pt x="69507" y="1462011"/>
                  </a:lnTo>
                  <a:lnTo>
                    <a:pt x="70573" y="1462125"/>
                  </a:lnTo>
                  <a:lnTo>
                    <a:pt x="71208" y="1462189"/>
                  </a:lnTo>
                  <a:lnTo>
                    <a:pt x="72910" y="1462735"/>
                  </a:lnTo>
                  <a:lnTo>
                    <a:pt x="80594" y="1472704"/>
                  </a:lnTo>
                  <a:lnTo>
                    <a:pt x="80594" y="1443469"/>
                  </a:lnTo>
                  <a:lnTo>
                    <a:pt x="58686" y="1443558"/>
                  </a:lnTo>
                  <a:lnTo>
                    <a:pt x="37680" y="1443672"/>
                  </a:lnTo>
                  <a:lnTo>
                    <a:pt x="36360" y="1444040"/>
                  </a:lnTo>
                  <a:lnTo>
                    <a:pt x="35941" y="1444155"/>
                  </a:lnTo>
                  <a:lnTo>
                    <a:pt x="35521" y="1444282"/>
                  </a:lnTo>
                  <a:lnTo>
                    <a:pt x="35394" y="1444307"/>
                  </a:lnTo>
                  <a:lnTo>
                    <a:pt x="34925" y="1444447"/>
                  </a:lnTo>
                  <a:lnTo>
                    <a:pt x="24053" y="1462392"/>
                  </a:lnTo>
                  <a:lnTo>
                    <a:pt x="23545" y="1465795"/>
                  </a:lnTo>
                  <a:lnTo>
                    <a:pt x="23291" y="1469148"/>
                  </a:lnTo>
                  <a:lnTo>
                    <a:pt x="23291" y="1476184"/>
                  </a:lnTo>
                  <a:lnTo>
                    <a:pt x="23672" y="1479842"/>
                  </a:lnTo>
                  <a:lnTo>
                    <a:pt x="24485" y="1483626"/>
                  </a:lnTo>
                  <a:lnTo>
                    <a:pt x="25120" y="1486966"/>
                  </a:lnTo>
                  <a:lnTo>
                    <a:pt x="40817" y="1503057"/>
                  </a:lnTo>
                  <a:lnTo>
                    <a:pt x="41071" y="1503133"/>
                  </a:lnTo>
                  <a:lnTo>
                    <a:pt x="45326" y="1503387"/>
                  </a:lnTo>
                  <a:lnTo>
                    <a:pt x="45326" y="1485315"/>
                  </a:lnTo>
                  <a:lnTo>
                    <a:pt x="42354" y="1485036"/>
                  </a:lnTo>
                  <a:lnTo>
                    <a:pt x="41757" y="1484972"/>
                  </a:lnTo>
                  <a:lnTo>
                    <a:pt x="39204" y="1483791"/>
                  </a:lnTo>
                  <a:lnTo>
                    <a:pt x="37680" y="1481747"/>
                  </a:lnTo>
                  <a:lnTo>
                    <a:pt x="36156" y="1479626"/>
                  </a:lnTo>
                  <a:lnTo>
                    <a:pt x="35394" y="1476819"/>
                  </a:lnTo>
                  <a:lnTo>
                    <a:pt x="35394" y="1471726"/>
                  </a:lnTo>
                  <a:lnTo>
                    <a:pt x="35521" y="1470240"/>
                  </a:lnTo>
                  <a:lnTo>
                    <a:pt x="35775" y="1468894"/>
                  </a:lnTo>
                  <a:lnTo>
                    <a:pt x="35941" y="1467446"/>
                  </a:lnTo>
                  <a:lnTo>
                    <a:pt x="36360" y="1466215"/>
                  </a:lnTo>
                  <a:lnTo>
                    <a:pt x="37045" y="1465199"/>
                  </a:lnTo>
                  <a:lnTo>
                    <a:pt x="37680" y="1464056"/>
                  </a:lnTo>
                  <a:lnTo>
                    <a:pt x="38531" y="1463243"/>
                  </a:lnTo>
                  <a:lnTo>
                    <a:pt x="39712" y="1462646"/>
                  </a:lnTo>
                  <a:lnTo>
                    <a:pt x="40817" y="1461973"/>
                  </a:lnTo>
                  <a:lnTo>
                    <a:pt x="42354" y="1461630"/>
                  </a:lnTo>
                  <a:lnTo>
                    <a:pt x="46164" y="1461630"/>
                  </a:lnTo>
                  <a:lnTo>
                    <a:pt x="52197" y="1477543"/>
                  </a:lnTo>
                  <a:lnTo>
                    <a:pt x="52539" y="1480223"/>
                  </a:lnTo>
                  <a:lnTo>
                    <a:pt x="53378" y="1485823"/>
                  </a:lnTo>
                  <a:lnTo>
                    <a:pt x="53975" y="1488579"/>
                  </a:lnTo>
                  <a:lnTo>
                    <a:pt x="54737" y="1491297"/>
                  </a:lnTo>
                  <a:lnTo>
                    <a:pt x="55422" y="1493926"/>
                  </a:lnTo>
                  <a:lnTo>
                    <a:pt x="56476" y="1496301"/>
                  </a:lnTo>
                  <a:lnTo>
                    <a:pt x="59372" y="1500555"/>
                  </a:lnTo>
                  <a:lnTo>
                    <a:pt x="61315" y="1502244"/>
                  </a:lnTo>
                  <a:lnTo>
                    <a:pt x="63779" y="1503514"/>
                  </a:lnTo>
                  <a:lnTo>
                    <a:pt x="65989" y="1504708"/>
                  </a:lnTo>
                  <a:lnTo>
                    <a:pt x="66154" y="1504797"/>
                  </a:lnTo>
                  <a:lnTo>
                    <a:pt x="69215" y="1505432"/>
                  </a:lnTo>
                  <a:lnTo>
                    <a:pt x="76390" y="1505419"/>
                  </a:lnTo>
                  <a:lnTo>
                    <a:pt x="78930" y="1504937"/>
                  </a:lnTo>
                  <a:lnTo>
                    <a:pt x="79273" y="1504873"/>
                  </a:lnTo>
                  <a:lnTo>
                    <a:pt x="91414" y="1491805"/>
                  </a:lnTo>
                  <a:lnTo>
                    <a:pt x="92265" y="1489087"/>
                  </a:lnTo>
                  <a:lnTo>
                    <a:pt x="92684" y="1486166"/>
                  </a:lnTo>
                  <a:lnTo>
                    <a:pt x="92684" y="1478953"/>
                  </a:lnTo>
                  <a:close/>
                </a:path>
                <a:path w="7223759" h="1576704">
                  <a:moveTo>
                    <a:pt x="92684" y="1346860"/>
                  </a:moveTo>
                  <a:lnTo>
                    <a:pt x="90944" y="1340497"/>
                  </a:lnTo>
                  <a:lnTo>
                    <a:pt x="83985" y="1329969"/>
                  </a:lnTo>
                  <a:lnTo>
                    <a:pt x="79057" y="1326565"/>
                  </a:lnTo>
                  <a:lnTo>
                    <a:pt x="78333" y="1326057"/>
                  </a:lnTo>
                  <a:lnTo>
                    <a:pt x="70535" y="1323517"/>
                  </a:lnTo>
                  <a:lnTo>
                    <a:pt x="70535" y="1339430"/>
                  </a:lnTo>
                  <a:lnTo>
                    <a:pt x="72059" y="1339875"/>
                  </a:lnTo>
                  <a:lnTo>
                    <a:pt x="72402" y="1339977"/>
                  </a:lnTo>
                  <a:lnTo>
                    <a:pt x="79057" y="1350035"/>
                  </a:lnTo>
                  <a:lnTo>
                    <a:pt x="79057" y="1358785"/>
                  </a:lnTo>
                  <a:lnTo>
                    <a:pt x="63144" y="1369822"/>
                  </a:lnTo>
                  <a:lnTo>
                    <a:pt x="62382" y="1369860"/>
                  </a:lnTo>
                  <a:lnTo>
                    <a:pt x="62382" y="1322374"/>
                  </a:lnTo>
                  <a:lnTo>
                    <a:pt x="57289" y="1322031"/>
                  </a:lnTo>
                  <a:lnTo>
                    <a:pt x="53124" y="1322387"/>
                  </a:lnTo>
                  <a:lnTo>
                    <a:pt x="52412" y="1322451"/>
                  </a:lnTo>
                  <a:lnTo>
                    <a:pt x="50927" y="1322832"/>
                  </a:lnTo>
                  <a:lnTo>
                    <a:pt x="50927" y="1340446"/>
                  </a:lnTo>
                  <a:lnTo>
                    <a:pt x="50927" y="1369860"/>
                  </a:lnTo>
                  <a:lnTo>
                    <a:pt x="38442" y="1362087"/>
                  </a:lnTo>
                  <a:lnTo>
                    <a:pt x="37426" y="1360144"/>
                  </a:lnTo>
                  <a:lnTo>
                    <a:pt x="36918" y="1357718"/>
                  </a:lnTo>
                  <a:lnTo>
                    <a:pt x="36918" y="1350429"/>
                  </a:lnTo>
                  <a:lnTo>
                    <a:pt x="38100" y="1347152"/>
                  </a:lnTo>
                  <a:lnTo>
                    <a:pt x="40563" y="1344955"/>
                  </a:lnTo>
                  <a:lnTo>
                    <a:pt x="42862" y="1342821"/>
                  </a:lnTo>
                  <a:lnTo>
                    <a:pt x="46342" y="1341297"/>
                  </a:lnTo>
                  <a:lnTo>
                    <a:pt x="50927" y="1340446"/>
                  </a:lnTo>
                  <a:lnTo>
                    <a:pt x="50927" y="1322832"/>
                  </a:lnTo>
                  <a:lnTo>
                    <a:pt x="43459" y="1324737"/>
                  </a:lnTo>
                  <a:lnTo>
                    <a:pt x="43065" y="1324825"/>
                  </a:lnTo>
                  <a:lnTo>
                    <a:pt x="38912" y="1326781"/>
                  </a:lnTo>
                  <a:lnTo>
                    <a:pt x="36918" y="1328267"/>
                  </a:lnTo>
                  <a:lnTo>
                    <a:pt x="35267" y="1329499"/>
                  </a:lnTo>
                  <a:lnTo>
                    <a:pt x="31610" y="1332128"/>
                  </a:lnTo>
                  <a:lnTo>
                    <a:pt x="28727" y="1335532"/>
                  </a:lnTo>
                  <a:lnTo>
                    <a:pt x="26606" y="1339684"/>
                  </a:lnTo>
                  <a:lnTo>
                    <a:pt x="24396" y="1343850"/>
                  </a:lnTo>
                  <a:lnTo>
                    <a:pt x="23291" y="1348727"/>
                  </a:lnTo>
                  <a:lnTo>
                    <a:pt x="23291" y="1359331"/>
                  </a:lnTo>
                  <a:lnTo>
                    <a:pt x="24180" y="1363916"/>
                  </a:lnTo>
                  <a:lnTo>
                    <a:pt x="27749" y="1372146"/>
                  </a:lnTo>
                  <a:lnTo>
                    <a:pt x="30213" y="1375676"/>
                  </a:lnTo>
                  <a:lnTo>
                    <a:pt x="33350" y="1378648"/>
                  </a:lnTo>
                  <a:lnTo>
                    <a:pt x="36410" y="1381620"/>
                  </a:lnTo>
                  <a:lnTo>
                    <a:pt x="40055" y="1383906"/>
                  </a:lnTo>
                  <a:lnTo>
                    <a:pt x="48552" y="1387132"/>
                  </a:lnTo>
                  <a:lnTo>
                    <a:pt x="52412" y="1387817"/>
                  </a:lnTo>
                  <a:lnTo>
                    <a:pt x="63144" y="1387944"/>
                  </a:lnTo>
                  <a:lnTo>
                    <a:pt x="67818" y="1387170"/>
                  </a:lnTo>
                  <a:lnTo>
                    <a:pt x="92684" y="1359509"/>
                  </a:lnTo>
                  <a:lnTo>
                    <a:pt x="92684" y="1346860"/>
                  </a:lnTo>
                  <a:close/>
                </a:path>
                <a:path w="7223759" h="1576704">
                  <a:moveTo>
                    <a:pt x="92684" y="1124483"/>
                  </a:moveTo>
                  <a:lnTo>
                    <a:pt x="80721" y="1100848"/>
                  </a:lnTo>
                  <a:lnTo>
                    <a:pt x="80594" y="1100772"/>
                  </a:lnTo>
                  <a:lnTo>
                    <a:pt x="77749" y="1099058"/>
                  </a:lnTo>
                  <a:lnTo>
                    <a:pt x="74599" y="1098296"/>
                  </a:lnTo>
                  <a:lnTo>
                    <a:pt x="66713" y="1098169"/>
                  </a:lnTo>
                  <a:lnTo>
                    <a:pt x="64630" y="1098651"/>
                  </a:lnTo>
                  <a:lnTo>
                    <a:pt x="64160" y="1098765"/>
                  </a:lnTo>
                  <a:lnTo>
                    <a:pt x="62128" y="1099959"/>
                  </a:lnTo>
                  <a:lnTo>
                    <a:pt x="60007" y="1101140"/>
                  </a:lnTo>
                  <a:lnTo>
                    <a:pt x="58267" y="1102715"/>
                  </a:lnTo>
                  <a:lnTo>
                    <a:pt x="56908" y="1104671"/>
                  </a:lnTo>
                  <a:lnTo>
                    <a:pt x="55460" y="1106614"/>
                  </a:lnTo>
                  <a:lnTo>
                    <a:pt x="54317" y="1108862"/>
                  </a:lnTo>
                  <a:lnTo>
                    <a:pt x="53467" y="1111415"/>
                  </a:lnTo>
                  <a:lnTo>
                    <a:pt x="52616" y="1113878"/>
                  </a:lnTo>
                  <a:lnTo>
                    <a:pt x="51904" y="1116418"/>
                  </a:lnTo>
                  <a:lnTo>
                    <a:pt x="50165" y="1124102"/>
                  </a:lnTo>
                  <a:lnTo>
                    <a:pt x="49136" y="1129030"/>
                  </a:lnTo>
                  <a:lnTo>
                    <a:pt x="48590" y="1131227"/>
                  </a:lnTo>
                  <a:lnTo>
                    <a:pt x="43116" y="1139545"/>
                  </a:lnTo>
                  <a:lnTo>
                    <a:pt x="40271" y="1139545"/>
                  </a:lnTo>
                  <a:lnTo>
                    <a:pt x="39077" y="1139215"/>
                  </a:lnTo>
                  <a:lnTo>
                    <a:pt x="38315" y="1138529"/>
                  </a:lnTo>
                  <a:lnTo>
                    <a:pt x="37465" y="1137856"/>
                  </a:lnTo>
                  <a:lnTo>
                    <a:pt x="36880" y="1137107"/>
                  </a:lnTo>
                  <a:lnTo>
                    <a:pt x="36410" y="1136116"/>
                  </a:lnTo>
                  <a:lnTo>
                    <a:pt x="36029" y="1135202"/>
                  </a:lnTo>
                  <a:lnTo>
                    <a:pt x="35725" y="1133995"/>
                  </a:lnTo>
                  <a:lnTo>
                    <a:pt x="35725" y="1133398"/>
                  </a:lnTo>
                  <a:lnTo>
                    <a:pt x="35471" y="1131620"/>
                  </a:lnTo>
                  <a:lnTo>
                    <a:pt x="35471" y="1125893"/>
                  </a:lnTo>
                  <a:lnTo>
                    <a:pt x="36029" y="1123467"/>
                  </a:lnTo>
                  <a:lnTo>
                    <a:pt x="37299" y="1121092"/>
                  </a:lnTo>
                  <a:lnTo>
                    <a:pt x="38493" y="1118717"/>
                  </a:lnTo>
                  <a:lnTo>
                    <a:pt x="40817" y="1117396"/>
                  </a:lnTo>
                  <a:lnTo>
                    <a:pt x="43116" y="1117231"/>
                  </a:lnTo>
                  <a:lnTo>
                    <a:pt x="44297" y="1117142"/>
                  </a:lnTo>
                  <a:lnTo>
                    <a:pt x="44297" y="1099959"/>
                  </a:lnTo>
                  <a:lnTo>
                    <a:pt x="40817" y="1100239"/>
                  </a:lnTo>
                  <a:lnTo>
                    <a:pt x="40271" y="1100289"/>
                  </a:lnTo>
                  <a:lnTo>
                    <a:pt x="36880" y="1101356"/>
                  </a:lnTo>
                  <a:lnTo>
                    <a:pt x="35471" y="1102309"/>
                  </a:lnTo>
                  <a:lnTo>
                    <a:pt x="34239" y="1103134"/>
                  </a:lnTo>
                  <a:lnTo>
                    <a:pt x="23291" y="1125423"/>
                  </a:lnTo>
                  <a:lnTo>
                    <a:pt x="23291" y="1132547"/>
                  </a:lnTo>
                  <a:lnTo>
                    <a:pt x="23634" y="1136027"/>
                  </a:lnTo>
                  <a:lnTo>
                    <a:pt x="24307" y="1139418"/>
                  </a:lnTo>
                  <a:lnTo>
                    <a:pt x="24993" y="1143304"/>
                  </a:lnTo>
                  <a:lnTo>
                    <a:pt x="24993" y="1143050"/>
                  </a:lnTo>
                  <a:lnTo>
                    <a:pt x="26009" y="1145870"/>
                  </a:lnTo>
                  <a:lnTo>
                    <a:pt x="27622" y="1148588"/>
                  </a:lnTo>
                  <a:lnTo>
                    <a:pt x="40271" y="1157630"/>
                  </a:lnTo>
                  <a:lnTo>
                    <a:pt x="47320" y="1157630"/>
                  </a:lnTo>
                  <a:lnTo>
                    <a:pt x="62674" y="1133525"/>
                  </a:lnTo>
                  <a:lnTo>
                    <a:pt x="63360" y="1130642"/>
                  </a:lnTo>
                  <a:lnTo>
                    <a:pt x="64033" y="1128090"/>
                  </a:lnTo>
                  <a:lnTo>
                    <a:pt x="64630" y="1125550"/>
                  </a:lnTo>
                  <a:lnTo>
                    <a:pt x="65316" y="1123429"/>
                  </a:lnTo>
                  <a:lnTo>
                    <a:pt x="66078" y="1121727"/>
                  </a:lnTo>
                  <a:lnTo>
                    <a:pt x="66840" y="1119949"/>
                  </a:lnTo>
                  <a:lnTo>
                    <a:pt x="67729" y="1118590"/>
                  </a:lnTo>
                  <a:lnTo>
                    <a:pt x="68745" y="1117650"/>
                  </a:lnTo>
                  <a:lnTo>
                    <a:pt x="69684" y="1116723"/>
                  </a:lnTo>
                  <a:lnTo>
                    <a:pt x="70827" y="1116253"/>
                  </a:lnTo>
                  <a:lnTo>
                    <a:pt x="80594" y="1126820"/>
                  </a:lnTo>
                  <a:lnTo>
                    <a:pt x="80594" y="1129880"/>
                  </a:lnTo>
                  <a:lnTo>
                    <a:pt x="80467" y="1130922"/>
                  </a:lnTo>
                  <a:lnTo>
                    <a:pt x="80467" y="1131277"/>
                  </a:lnTo>
                  <a:lnTo>
                    <a:pt x="71462" y="1141971"/>
                  </a:lnTo>
                  <a:lnTo>
                    <a:pt x="69507" y="1141971"/>
                  </a:lnTo>
                  <a:lnTo>
                    <a:pt x="69507" y="1159154"/>
                  </a:lnTo>
                  <a:lnTo>
                    <a:pt x="70827" y="1159103"/>
                  </a:lnTo>
                  <a:lnTo>
                    <a:pt x="73164" y="1159014"/>
                  </a:lnTo>
                  <a:lnTo>
                    <a:pt x="74091" y="1158925"/>
                  </a:lnTo>
                  <a:lnTo>
                    <a:pt x="77114" y="1158113"/>
                  </a:lnTo>
                  <a:lnTo>
                    <a:pt x="77495" y="1158011"/>
                  </a:lnTo>
                  <a:lnTo>
                    <a:pt x="80467" y="1156233"/>
                  </a:lnTo>
                  <a:lnTo>
                    <a:pt x="92684" y="1132039"/>
                  </a:lnTo>
                  <a:lnTo>
                    <a:pt x="92684" y="1124483"/>
                  </a:lnTo>
                  <a:close/>
                </a:path>
                <a:path w="7223759" h="1576704">
                  <a:moveTo>
                    <a:pt x="92684" y="965454"/>
                  </a:moveTo>
                  <a:lnTo>
                    <a:pt x="91795" y="961720"/>
                  </a:lnTo>
                  <a:lnTo>
                    <a:pt x="88226" y="954430"/>
                  </a:lnTo>
                  <a:lnTo>
                    <a:pt x="85471" y="951458"/>
                  </a:lnTo>
                  <a:lnTo>
                    <a:pt x="81737" y="949159"/>
                  </a:lnTo>
                  <a:lnTo>
                    <a:pt x="81737" y="948778"/>
                  </a:lnTo>
                  <a:lnTo>
                    <a:pt x="90906" y="948778"/>
                  </a:lnTo>
                  <a:lnTo>
                    <a:pt x="90906" y="931595"/>
                  </a:lnTo>
                  <a:lnTo>
                    <a:pt x="81737" y="931595"/>
                  </a:lnTo>
                  <a:lnTo>
                    <a:pt x="78422" y="931595"/>
                  </a:lnTo>
                  <a:lnTo>
                    <a:pt x="25082" y="931595"/>
                  </a:lnTo>
                  <a:lnTo>
                    <a:pt x="25082" y="949667"/>
                  </a:lnTo>
                  <a:lnTo>
                    <a:pt x="66281" y="949667"/>
                  </a:lnTo>
                  <a:lnTo>
                    <a:pt x="71120" y="950772"/>
                  </a:lnTo>
                  <a:lnTo>
                    <a:pt x="74091" y="952982"/>
                  </a:lnTo>
                  <a:lnTo>
                    <a:pt x="76987" y="955192"/>
                  </a:lnTo>
                  <a:lnTo>
                    <a:pt x="78422" y="958748"/>
                  </a:lnTo>
                  <a:lnTo>
                    <a:pt x="78422" y="967917"/>
                  </a:lnTo>
                  <a:lnTo>
                    <a:pt x="77114" y="970927"/>
                  </a:lnTo>
                  <a:lnTo>
                    <a:pt x="74472" y="972718"/>
                  </a:lnTo>
                  <a:lnTo>
                    <a:pt x="71755" y="974420"/>
                  </a:lnTo>
                  <a:lnTo>
                    <a:pt x="67691" y="975258"/>
                  </a:lnTo>
                  <a:lnTo>
                    <a:pt x="25082" y="975258"/>
                  </a:lnTo>
                  <a:lnTo>
                    <a:pt x="25082" y="993343"/>
                  </a:lnTo>
                  <a:lnTo>
                    <a:pt x="69634" y="993343"/>
                  </a:lnTo>
                  <a:lnTo>
                    <a:pt x="73367" y="993000"/>
                  </a:lnTo>
                  <a:lnTo>
                    <a:pt x="92684" y="974115"/>
                  </a:lnTo>
                  <a:lnTo>
                    <a:pt x="92684" y="965454"/>
                  </a:lnTo>
                  <a:close/>
                </a:path>
                <a:path w="7223759" h="1576704">
                  <a:moveTo>
                    <a:pt x="92684" y="877938"/>
                  </a:moveTo>
                  <a:lnTo>
                    <a:pt x="90398" y="870762"/>
                  </a:lnTo>
                  <a:lnTo>
                    <a:pt x="85813" y="865162"/>
                  </a:lnTo>
                  <a:lnTo>
                    <a:pt x="81140" y="859561"/>
                  </a:lnTo>
                  <a:lnTo>
                    <a:pt x="79057" y="858507"/>
                  </a:lnTo>
                  <a:lnTo>
                    <a:pt x="74434" y="856157"/>
                  </a:lnTo>
                  <a:lnTo>
                    <a:pt x="65697" y="854976"/>
                  </a:lnTo>
                  <a:lnTo>
                    <a:pt x="65697" y="872413"/>
                  </a:lnTo>
                  <a:lnTo>
                    <a:pt x="69761" y="873010"/>
                  </a:lnTo>
                  <a:lnTo>
                    <a:pt x="73037" y="874496"/>
                  </a:lnTo>
                  <a:lnTo>
                    <a:pt x="75501" y="876871"/>
                  </a:lnTo>
                  <a:lnTo>
                    <a:pt x="77876" y="879246"/>
                  </a:lnTo>
                  <a:lnTo>
                    <a:pt x="79057" y="882561"/>
                  </a:lnTo>
                  <a:lnTo>
                    <a:pt x="79057" y="889609"/>
                  </a:lnTo>
                  <a:lnTo>
                    <a:pt x="60680" y="901827"/>
                  </a:lnTo>
                  <a:lnTo>
                    <a:pt x="55930" y="901827"/>
                  </a:lnTo>
                  <a:lnTo>
                    <a:pt x="53848" y="901611"/>
                  </a:lnTo>
                  <a:lnTo>
                    <a:pt x="53467" y="901573"/>
                  </a:lnTo>
                  <a:lnTo>
                    <a:pt x="38950" y="893673"/>
                  </a:lnTo>
                  <a:lnTo>
                    <a:pt x="37592" y="891730"/>
                  </a:lnTo>
                  <a:lnTo>
                    <a:pt x="36918" y="889304"/>
                  </a:lnTo>
                  <a:lnTo>
                    <a:pt x="36918" y="878700"/>
                  </a:lnTo>
                  <a:lnTo>
                    <a:pt x="40690" y="874242"/>
                  </a:lnTo>
                  <a:lnTo>
                    <a:pt x="48247" y="873048"/>
                  </a:lnTo>
                  <a:lnTo>
                    <a:pt x="48247" y="855357"/>
                  </a:lnTo>
                  <a:lnTo>
                    <a:pt x="46088" y="855484"/>
                  </a:lnTo>
                  <a:lnTo>
                    <a:pt x="44094" y="855611"/>
                  </a:lnTo>
                  <a:lnTo>
                    <a:pt x="40690" y="856602"/>
                  </a:lnTo>
                  <a:lnTo>
                    <a:pt x="40436" y="856665"/>
                  </a:lnTo>
                  <a:lnTo>
                    <a:pt x="36918" y="858748"/>
                  </a:lnTo>
                  <a:lnTo>
                    <a:pt x="34163" y="860323"/>
                  </a:lnTo>
                  <a:lnTo>
                    <a:pt x="31572" y="862609"/>
                  </a:lnTo>
                  <a:lnTo>
                    <a:pt x="29527" y="865416"/>
                  </a:lnTo>
                  <a:lnTo>
                    <a:pt x="27406" y="868210"/>
                  </a:lnTo>
                  <a:lnTo>
                    <a:pt x="25844" y="871435"/>
                  </a:lnTo>
                  <a:lnTo>
                    <a:pt x="23799" y="878649"/>
                  </a:lnTo>
                  <a:lnTo>
                    <a:pt x="23291" y="882383"/>
                  </a:lnTo>
                  <a:lnTo>
                    <a:pt x="23291" y="891641"/>
                  </a:lnTo>
                  <a:lnTo>
                    <a:pt x="24180" y="896391"/>
                  </a:lnTo>
                  <a:lnTo>
                    <a:pt x="27749" y="904709"/>
                  </a:lnTo>
                  <a:lnTo>
                    <a:pt x="30251" y="908240"/>
                  </a:lnTo>
                  <a:lnTo>
                    <a:pt x="33477" y="911123"/>
                  </a:lnTo>
                  <a:lnTo>
                    <a:pt x="36626" y="914006"/>
                  </a:lnTo>
                  <a:lnTo>
                    <a:pt x="63868" y="919911"/>
                  </a:lnTo>
                  <a:lnTo>
                    <a:pt x="68021" y="919162"/>
                  </a:lnTo>
                  <a:lnTo>
                    <a:pt x="68402" y="919099"/>
                  </a:lnTo>
                  <a:lnTo>
                    <a:pt x="92684" y="891679"/>
                  </a:lnTo>
                  <a:lnTo>
                    <a:pt x="92684" y="877938"/>
                  </a:lnTo>
                  <a:close/>
                </a:path>
                <a:path w="7223759" h="1576704">
                  <a:moveTo>
                    <a:pt x="92684" y="772109"/>
                  </a:moveTo>
                  <a:lnTo>
                    <a:pt x="91795" y="768375"/>
                  </a:lnTo>
                  <a:lnTo>
                    <a:pt x="88226" y="761085"/>
                  </a:lnTo>
                  <a:lnTo>
                    <a:pt x="85471" y="758113"/>
                  </a:lnTo>
                  <a:lnTo>
                    <a:pt x="81737" y="755815"/>
                  </a:lnTo>
                  <a:lnTo>
                    <a:pt x="81737" y="755434"/>
                  </a:lnTo>
                  <a:lnTo>
                    <a:pt x="90906" y="755434"/>
                  </a:lnTo>
                  <a:lnTo>
                    <a:pt x="90906" y="738251"/>
                  </a:lnTo>
                  <a:lnTo>
                    <a:pt x="81737" y="738251"/>
                  </a:lnTo>
                  <a:lnTo>
                    <a:pt x="78422" y="738251"/>
                  </a:lnTo>
                  <a:lnTo>
                    <a:pt x="25082" y="738251"/>
                  </a:lnTo>
                  <a:lnTo>
                    <a:pt x="25082" y="756323"/>
                  </a:lnTo>
                  <a:lnTo>
                    <a:pt x="66281" y="756323"/>
                  </a:lnTo>
                  <a:lnTo>
                    <a:pt x="71120" y="757428"/>
                  </a:lnTo>
                  <a:lnTo>
                    <a:pt x="74091" y="759637"/>
                  </a:lnTo>
                  <a:lnTo>
                    <a:pt x="76987" y="761847"/>
                  </a:lnTo>
                  <a:lnTo>
                    <a:pt x="78422" y="765403"/>
                  </a:lnTo>
                  <a:lnTo>
                    <a:pt x="78422" y="774573"/>
                  </a:lnTo>
                  <a:lnTo>
                    <a:pt x="77114" y="777582"/>
                  </a:lnTo>
                  <a:lnTo>
                    <a:pt x="74472" y="779373"/>
                  </a:lnTo>
                  <a:lnTo>
                    <a:pt x="71755" y="781062"/>
                  </a:lnTo>
                  <a:lnTo>
                    <a:pt x="67691" y="781913"/>
                  </a:lnTo>
                  <a:lnTo>
                    <a:pt x="25082" y="781913"/>
                  </a:lnTo>
                  <a:lnTo>
                    <a:pt x="25082" y="799998"/>
                  </a:lnTo>
                  <a:lnTo>
                    <a:pt x="69634" y="799998"/>
                  </a:lnTo>
                  <a:lnTo>
                    <a:pt x="73367" y="799655"/>
                  </a:lnTo>
                  <a:lnTo>
                    <a:pt x="92684" y="780770"/>
                  </a:lnTo>
                  <a:lnTo>
                    <a:pt x="92684" y="772109"/>
                  </a:lnTo>
                  <a:close/>
                </a:path>
                <a:path w="7223759" h="1576704">
                  <a:moveTo>
                    <a:pt x="92684" y="639381"/>
                  </a:moveTo>
                  <a:lnTo>
                    <a:pt x="70535" y="616038"/>
                  </a:lnTo>
                  <a:lnTo>
                    <a:pt x="70535" y="631952"/>
                  </a:lnTo>
                  <a:lnTo>
                    <a:pt x="72059" y="632396"/>
                  </a:lnTo>
                  <a:lnTo>
                    <a:pt x="72402" y="632498"/>
                  </a:lnTo>
                  <a:lnTo>
                    <a:pt x="79057" y="642556"/>
                  </a:lnTo>
                  <a:lnTo>
                    <a:pt x="79057" y="651306"/>
                  </a:lnTo>
                  <a:lnTo>
                    <a:pt x="63144" y="662343"/>
                  </a:lnTo>
                  <a:lnTo>
                    <a:pt x="62382" y="662381"/>
                  </a:lnTo>
                  <a:lnTo>
                    <a:pt x="62382" y="614883"/>
                  </a:lnTo>
                  <a:lnTo>
                    <a:pt x="57289" y="614553"/>
                  </a:lnTo>
                  <a:lnTo>
                    <a:pt x="53124" y="614908"/>
                  </a:lnTo>
                  <a:lnTo>
                    <a:pt x="52412" y="614972"/>
                  </a:lnTo>
                  <a:lnTo>
                    <a:pt x="50927" y="615353"/>
                  </a:lnTo>
                  <a:lnTo>
                    <a:pt x="50927" y="632968"/>
                  </a:lnTo>
                  <a:lnTo>
                    <a:pt x="50927" y="662381"/>
                  </a:lnTo>
                  <a:lnTo>
                    <a:pt x="38442" y="654608"/>
                  </a:lnTo>
                  <a:lnTo>
                    <a:pt x="37426" y="652665"/>
                  </a:lnTo>
                  <a:lnTo>
                    <a:pt x="36918" y="650240"/>
                  </a:lnTo>
                  <a:lnTo>
                    <a:pt x="36918" y="642937"/>
                  </a:lnTo>
                  <a:lnTo>
                    <a:pt x="38100" y="639673"/>
                  </a:lnTo>
                  <a:lnTo>
                    <a:pt x="40563" y="637476"/>
                  </a:lnTo>
                  <a:lnTo>
                    <a:pt x="42862" y="635342"/>
                  </a:lnTo>
                  <a:lnTo>
                    <a:pt x="46342" y="633818"/>
                  </a:lnTo>
                  <a:lnTo>
                    <a:pt x="50927" y="632968"/>
                  </a:lnTo>
                  <a:lnTo>
                    <a:pt x="50927" y="615353"/>
                  </a:lnTo>
                  <a:lnTo>
                    <a:pt x="43459" y="617258"/>
                  </a:lnTo>
                  <a:lnTo>
                    <a:pt x="43065" y="617347"/>
                  </a:lnTo>
                  <a:lnTo>
                    <a:pt x="38912" y="619302"/>
                  </a:lnTo>
                  <a:lnTo>
                    <a:pt x="36918" y="620788"/>
                  </a:lnTo>
                  <a:lnTo>
                    <a:pt x="35267" y="622020"/>
                  </a:lnTo>
                  <a:lnTo>
                    <a:pt x="31610" y="624649"/>
                  </a:lnTo>
                  <a:lnTo>
                    <a:pt x="28727" y="628040"/>
                  </a:lnTo>
                  <a:lnTo>
                    <a:pt x="26606" y="632206"/>
                  </a:lnTo>
                  <a:lnTo>
                    <a:pt x="24396" y="636358"/>
                  </a:lnTo>
                  <a:lnTo>
                    <a:pt x="23291" y="641248"/>
                  </a:lnTo>
                  <a:lnTo>
                    <a:pt x="23291" y="651852"/>
                  </a:lnTo>
                  <a:lnTo>
                    <a:pt x="24180" y="656437"/>
                  </a:lnTo>
                  <a:lnTo>
                    <a:pt x="27749" y="664667"/>
                  </a:lnTo>
                  <a:lnTo>
                    <a:pt x="30213" y="668197"/>
                  </a:lnTo>
                  <a:lnTo>
                    <a:pt x="33350" y="671169"/>
                  </a:lnTo>
                  <a:lnTo>
                    <a:pt x="36410" y="674141"/>
                  </a:lnTo>
                  <a:lnTo>
                    <a:pt x="40055" y="676427"/>
                  </a:lnTo>
                  <a:lnTo>
                    <a:pt x="48552" y="679653"/>
                  </a:lnTo>
                  <a:lnTo>
                    <a:pt x="52412" y="680326"/>
                  </a:lnTo>
                  <a:lnTo>
                    <a:pt x="63144" y="680453"/>
                  </a:lnTo>
                  <a:lnTo>
                    <a:pt x="67818" y="679691"/>
                  </a:lnTo>
                  <a:lnTo>
                    <a:pt x="92684" y="652018"/>
                  </a:lnTo>
                  <a:lnTo>
                    <a:pt x="92684" y="639381"/>
                  </a:lnTo>
                  <a:close/>
                </a:path>
                <a:path w="7223759" h="1576704">
                  <a:moveTo>
                    <a:pt x="92684" y="531596"/>
                  </a:moveTo>
                  <a:lnTo>
                    <a:pt x="79057" y="508254"/>
                  </a:lnTo>
                  <a:lnTo>
                    <a:pt x="79057" y="533717"/>
                  </a:lnTo>
                  <a:lnTo>
                    <a:pt x="79057" y="539826"/>
                  </a:lnTo>
                  <a:lnTo>
                    <a:pt x="60680" y="552691"/>
                  </a:lnTo>
                  <a:lnTo>
                    <a:pt x="55422" y="552691"/>
                  </a:lnTo>
                  <a:lnTo>
                    <a:pt x="38823" y="544410"/>
                  </a:lnTo>
                  <a:lnTo>
                    <a:pt x="37553" y="542378"/>
                  </a:lnTo>
                  <a:lnTo>
                    <a:pt x="36918" y="539826"/>
                  </a:lnTo>
                  <a:lnTo>
                    <a:pt x="36918" y="533717"/>
                  </a:lnTo>
                  <a:lnTo>
                    <a:pt x="37553" y="531164"/>
                  </a:lnTo>
                  <a:lnTo>
                    <a:pt x="38823" y="529132"/>
                  </a:lnTo>
                  <a:lnTo>
                    <a:pt x="40017" y="527011"/>
                  </a:lnTo>
                  <a:lnTo>
                    <a:pt x="41579" y="525360"/>
                  </a:lnTo>
                  <a:lnTo>
                    <a:pt x="43535" y="524167"/>
                  </a:lnTo>
                  <a:lnTo>
                    <a:pt x="45491" y="522897"/>
                  </a:lnTo>
                  <a:lnTo>
                    <a:pt x="47739" y="522008"/>
                  </a:lnTo>
                  <a:lnTo>
                    <a:pt x="52832" y="520979"/>
                  </a:lnTo>
                  <a:lnTo>
                    <a:pt x="55422" y="520725"/>
                  </a:lnTo>
                  <a:lnTo>
                    <a:pt x="60680" y="520725"/>
                  </a:lnTo>
                  <a:lnTo>
                    <a:pt x="72567" y="524167"/>
                  </a:lnTo>
                  <a:lnTo>
                    <a:pt x="74523" y="525360"/>
                  </a:lnTo>
                  <a:lnTo>
                    <a:pt x="76085" y="527011"/>
                  </a:lnTo>
                  <a:lnTo>
                    <a:pt x="77279" y="529132"/>
                  </a:lnTo>
                  <a:lnTo>
                    <a:pt x="78460" y="531164"/>
                  </a:lnTo>
                  <a:lnTo>
                    <a:pt x="79057" y="533717"/>
                  </a:lnTo>
                  <a:lnTo>
                    <a:pt x="79057" y="508254"/>
                  </a:lnTo>
                  <a:lnTo>
                    <a:pt x="76555" y="506679"/>
                  </a:lnTo>
                  <a:lnTo>
                    <a:pt x="68275" y="503542"/>
                  </a:lnTo>
                  <a:lnTo>
                    <a:pt x="68072" y="503453"/>
                  </a:lnTo>
                  <a:lnTo>
                    <a:pt x="63309" y="502653"/>
                  </a:lnTo>
                  <a:lnTo>
                    <a:pt x="52832" y="502653"/>
                  </a:lnTo>
                  <a:lnTo>
                    <a:pt x="48031" y="503453"/>
                  </a:lnTo>
                  <a:lnTo>
                    <a:pt x="43789" y="505066"/>
                  </a:lnTo>
                  <a:lnTo>
                    <a:pt x="39458" y="506679"/>
                  </a:lnTo>
                  <a:lnTo>
                    <a:pt x="36918" y="508279"/>
                  </a:lnTo>
                  <a:lnTo>
                    <a:pt x="35814" y="508977"/>
                  </a:lnTo>
                  <a:lnTo>
                    <a:pt x="32842" y="511949"/>
                  </a:lnTo>
                  <a:lnTo>
                    <a:pt x="29781" y="514908"/>
                  </a:lnTo>
                  <a:lnTo>
                    <a:pt x="27457" y="518528"/>
                  </a:lnTo>
                  <a:lnTo>
                    <a:pt x="25844" y="522770"/>
                  </a:lnTo>
                  <a:lnTo>
                    <a:pt x="24142" y="526923"/>
                  </a:lnTo>
                  <a:lnTo>
                    <a:pt x="23291" y="531596"/>
                  </a:lnTo>
                  <a:lnTo>
                    <a:pt x="23291" y="541947"/>
                  </a:lnTo>
                  <a:lnTo>
                    <a:pt x="24142" y="546620"/>
                  </a:lnTo>
                  <a:lnTo>
                    <a:pt x="25844" y="550773"/>
                  </a:lnTo>
                  <a:lnTo>
                    <a:pt x="27457" y="554939"/>
                  </a:lnTo>
                  <a:lnTo>
                    <a:pt x="29781" y="558495"/>
                  </a:lnTo>
                  <a:lnTo>
                    <a:pt x="32842" y="561467"/>
                  </a:lnTo>
                  <a:lnTo>
                    <a:pt x="35814" y="564438"/>
                  </a:lnTo>
                  <a:lnTo>
                    <a:pt x="39458" y="566737"/>
                  </a:lnTo>
                  <a:lnTo>
                    <a:pt x="43535" y="568248"/>
                  </a:lnTo>
                  <a:lnTo>
                    <a:pt x="47739" y="569849"/>
                  </a:lnTo>
                  <a:lnTo>
                    <a:pt x="48031" y="569963"/>
                  </a:lnTo>
                  <a:lnTo>
                    <a:pt x="52832" y="570763"/>
                  </a:lnTo>
                  <a:lnTo>
                    <a:pt x="63309" y="570763"/>
                  </a:lnTo>
                  <a:lnTo>
                    <a:pt x="92684" y="541947"/>
                  </a:lnTo>
                  <a:lnTo>
                    <a:pt x="92684" y="531596"/>
                  </a:lnTo>
                  <a:close/>
                </a:path>
                <a:path w="7223759" h="1576704">
                  <a:moveTo>
                    <a:pt x="92684" y="259778"/>
                  </a:moveTo>
                  <a:lnTo>
                    <a:pt x="70535" y="236435"/>
                  </a:lnTo>
                  <a:lnTo>
                    <a:pt x="70535" y="252349"/>
                  </a:lnTo>
                  <a:lnTo>
                    <a:pt x="72059" y="252793"/>
                  </a:lnTo>
                  <a:lnTo>
                    <a:pt x="72402" y="252895"/>
                  </a:lnTo>
                  <a:lnTo>
                    <a:pt x="79057" y="262953"/>
                  </a:lnTo>
                  <a:lnTo>
                    <a:pt x="79057" y="271703"/>
                  </a:lnTo>
                  <a:lnTo>
                    <a:pt x="63144" y="282740"/>
                  </a:lnTo>
                  <a:lnTo>
                    <a:pt x="62382" y="282778"/>
                  </a:lnTo>
                  <a:lnTo>
                    <a:pt x="62382" y="235280"/>
                  </a:lnTo>
                  <a:lnTo>
                    <a:pt x="57289" y="234950"/>
                  </a:lnTo>
                  <a:lnTo>
                    <a:pt x="53124" y="235305"/>
                  </a:lnTo>
                  <a:lnTo>
                    <a:pt x="52412" y="235369"/>
                  </a:lnTo>
                  <a:lnTo>
                    <a:pt x="50927" y="235750"/>
                  </a:lnTo>
                  <a:lnTo>
                    <a:pt x="50927" y="253365"/>
                  </a:lnTo>
                  <a:lnTo>
                    <a:pt x="50927" y="282778"/>
                  </a:lnTo>
                  <a:lnTo>
                    <a:pt x="38442" y="275005"/>
                  </a:lnTo>
                  <a:lnTo>
                    <a:pt x="37426" y="273062"/>
                  </a:lnTo>
                  <a:lnTo>
                    <a:pt x="36918" y="270637"/>
                  </a:lnTo>
                  <a:lnTo>
                    <a:pt x="36918" y="263334"/>
                  </a:lnTo>
                  <a:lnTo>
                    <a:pt x="38100" y="260070"/>
                  </a:lnTo>
                  <a:lnTo>
                    <a:pt x="40563" y="257873"/>
                  </a:lnTo>
                  <a:lnTo>
                    <a:pt x="42862" y="255739"/>
                  </a:lnTo>
                  <a:lnTo>
                    <a:pt x="46342" y="254215"/>
                  </a:lnTo>
                  <a:lnTo>
                    <a:pt x="50927" y="253365"/>
                  </a:lnTo>
                  <a:lnTo>
                    <a:pt x="50927" y="235750"/>
                  </a:lnTo>
                  <a:lnTo>
                    <a:pt x="43459" y="237655"/>
                  </a:lnTo>
                  <a:lnTo>
                    <a:pt x="43065" y="237744"/>
                  </a:lnTo>
                  <a:lnTo>
                    <a:pt x="38912" y="239699"/>
                  </a:lnTo>
                  <a:lnTo>
                    <a:pt x="36918" y="241185"/>
                  </a:lnTo>
                  <a:lnTo>
                    <a:pt x="35267" y="242417"/>
                  </a:lnTo>
                  <a:lnTo>
                    <a:pt x="31610" y="245046"/>
                  </a:lnTo>
                  <a:lnTo>
                    <a:pt x="28727" y="248437"/>
                  </a:lnTo>
                  <a:lnTo>
                    <a:pt x="26606" y="252603"/>
                  </a:lnTo>
                  <a:lnTo>
                    <a:pt x="24396" y="256755"/>
                  </a:lnTo>
                  <a:lnTo>
                    <a:pt x="23291" y="261645"/>
                  </a:lnTo>
                  <a:lnTo>
                    <a:pt x="23291" y="272249"/>
                  </a:lnTo>
                  <a:lnTo>
                    <a:pt x="24180" y="276834"/>
                  </a:lnTo>
                  <a:lnTo>
                    <a:pt x="27749" y="285064"/>
                  </a:lnTo>
                  <a:lnTo>
                    <a:pt x="30213" y="288594"/>
                  </a:lnTo>
                  <a:lnTo>
                    <a:pt x="33350" y="291566"/>
                  </a:lnTo>
                  <a:lnTo>
                    <a:pt x="36410" y="294538"/>
                  </a:lnTo>
                  <a:lnTo>
                    <a:pt x="40055" y="296824"/>
                  </a:lnTo>
                  <a:lnTo>
                    <a:pt x="48552" y="300050"/>
                  </a:lnTo>
                  <a:lnTo>
                    <a:pt x="52412" y="300723"/>
                  </a:lnTo>
                  <a:lnTo>
                    <a:pt x="63144" y="300850"/>
                  </a:lnTo>
                  <a:lnTo>
                    <a:pt x="67818" y="300088"/>
                  </a:lnTo>
                  <a:lnTo>
                    <a:pt x="92684" y="272415"/>
                  </a:lnTo>
                  <a:lnTo>
                    <a:pt x="92684" y="259778"/>
                  </a:lnTo>
                  <a:close/>
                </a:path>
                <a:path w="7223759" h="1576704">
                  <a:moveTo>
                    <a:pt x="92684" y="80645"/>
                  </a:moveTo>
                  <a:lnTo>
                    <a:pt x="84531" y="62572"/>
                  </a:lnTo>
                  <a:lnTo>
                    <a:pt x="85636" y="62484"/>
                  </a:lnTo>
                  <a:lnTo>
                    <a:pt x="86233" y="62407"/>
                  </a:lnTo>
                  <a:lnTo>
                    <a:pt x="86741" y="62357"/>
                  </a:lnTo>
                  <a:lnTo>
                    <a:pt x="87503" y="62242"/>
                  </a:lnTo>
                  <a:lnTo>
                    <a:pt x="90906" y="61290"/>
                  </a:lnTo>
                  <a:lnTo>
                    <a:pt x="90906" y="42964"/>
                  </a:lnTo>
                  <a:lnTo>
                    <a:pt x="89623" y="43751"/>
                  </a:lnTo>
                  <a:lnTo>
                    <a:pt x="88861" y="44005"/>
                  </a:lnTo>
                  <a:lnTo>
                    <a:pt x="87845" y="44297"/>
                  </a:lnTo>
                  <a:lnTo>
                    <a:pt x="87503" y="44399"/>
                  </a:lnTo>
                  <a:lnTo>
                    <a:pt x="84531" y="44767"/>
                  </a:lnTo>
                  <a:lnTo>
                    <a:pt x="82080" y="45085"/>
                  </a:lnTo>
                  <a:lnTo>
                    <a:pt x="80594" y="45173"/>
                  </a:lnTo>
                  <a:lnTo>
                    <a:pt x="80594" y="74409"/>
                  </a:lnTo>
                  <a:lnTo>
                    <a:pt x="80594" y="79413"/>
                  </a:lnTo>
                  <a:lnTo>
                    <a:pt x="80467" y="80810"/>
                  </a:lnTo>
                  <a:lnTo>
                    <a:pt x="73888" y="89052"/>
                  </a:lnTo>
                  <a:lnTo>
                    <a:pt x="70573" y="89052"/>
                  </a:lnTo>
                  <a:lnTo>
                    <a:pt x="69507" y="88823"/>
                  </a:lnTo>
                  <a:lnTo>
                    <a:pt x="69215" y="88747"/>
                  </a:lnTo>
                  <a:lnTo>
                    <a:pt x="68110" y="88163"/>
                  </a:lnTo>
                  <a:lnTo>
                    <a:pt x="66929" y="87566"/>
                  </a:lnTo>
                  <a:lnTo>
                    <a:pt x="61696" y="72631"/>
                  </a:lnTo>
                  <a:lnTo>
                    <a:pt x="61493" y="71221"/>
                  </a:lnTo>
                  <a:lnTo>
                    <a:pt x="58686" y="63334"/>
                  </a:lnTo>
                  <a:lnTo>
                    <a:pt x="66929" y="63373"/>
                  </a:lnTo>
                  <a:lnTo>
                    <a:pt x="67818" y="63461"/>
                  </a:lnTo>
                  <a:lnTo>
                    <a:pt x="69215" y="63665"/>
                  </a:lnTo>
                  <a:lnTo>
                    <a:pt x="69507" y="63715"/>
                  </a:lnTo>
                  <a:lnTo>
                    <a:pt x="70573" y="63817"/>
                  </a:lnTo>
                  <a:lnTo>
                    <a:pt x="80594" y="74409"/>
                  </a:lnTo>
                  <a:lnTo>
                    <a:pt x="80594" y="45173"/>
                  </a:lnTo>
                  <a:lnTo>
                    <a:pt x="58686" y="45250"/>
                  </a:lnTo>
                  <a:lnTo>
                    <a:pt x="37680" y="45364"/>
                  </a:lnTo>
                  <a:lnTo>
                    <a:pt x="36360" y="45732"/>
                  </a:lnTo>
                  <a:lnTo>
                    <a:pt x="35941" y="45859"/>
                  </a:lnTo>
                  <a:lnTo>
                    <a:pt x="35521" y="45974"/>
                  </a:lnTo>
                  <a:lnTo>
                    <a:pt x="35394" y="46012"/>
                  </a:lnTo>
                  <a:lnTo>
                    <a:pt x="34925" y="46139"/>
                  </a:lnTo>
                  <a:lnTo>
                    <a:pt x="29997" y="49707"/>
                  </a:lnTo>
                  <a:lnTo>
                    <a:pt x="28092" y="51993"/>
                  </a:lnTo>
                  <a:lnTo>
                    <a:pt x="25374" y="57607"/>
                  </a:lnTo>
                  <a:lnTo>
                    <a:pt x="24485" y="60693"/>
                  </a:lnTo>
                  <a:lnTo>
                    <a:pt x="24053" y="64096"/>
                  </a:lnTo>
                  <a:lnTo>
                    <a:pt x="23545" y="67487"/>
                  </a:lnTo>
                  <a:lnTo>
                    <a:pt x="23291" y="70840"/>
                  </a:lnTo>
                  <a:lnTo>
                    <a:pt x="23291" y="77889"/>
                  </a:lnTo>
                  <a:lnTo>
                    <a:pt x="23672" y="81534"/>
                  </a:lnTo>
                  <a:lnTo>
                    <a:pt x="24485" y="85331"/>
                  </a:lnTo>
                  <a:lnTo>
                    <a:pt x="25120" y="88671"/>
                  </a:lnTo>
                  <a:lnTo>
                    <a:pt x="45326" y="105092"/>
                  </a:lnTo>
                  <a:lnTo>
                    <a:pt x="45326" y="87007"/>
                  </a:lnTo>
                  <a:lnTo>
                    <a:pt x="42354" y="86728"/>
                  </a:lnTo>
                  <a:lnTo>
                    <a:pt x="41757" y="86677"/>
                  </a:lnTo>
                  <a:lnTo>
                    <a:pt x="39204" y="85483"/>
                  </a:lnTo>
                  <a:lnTo>
                    <a:pt x="37680" y="83451"/>
                  </a:lnTo>
                  <a:lnTo>
                    <a:pt x="36156" y="81330"/>
                  </a:lnTo>
                  <a:lnTo>
                    <a:pt x="35394" y="78524"/>
                  </a:lnTo>
                  <a:lnTo>
                    <a:pt x="35394" y="73431"/>
                  </a:lnTo>
                  <a:lnTo>
                    <a:pt x="35521" y="71945"/>
                  </a:lnTo>
                  <a:lnTo>
                    <a:pt x="35775" y="70586"/>
                  </a:lnTo>
                  <a:lnTo>
                    <a:pt x="35941" y="69151"/>
                  </a:lnTo>
                  <a:lnTo>
                    <a:pt x="36360" y="67919"/>
                  </a:lnTo>
                  <a:lnTo>
                    <a:pt x="37045" y="66890"/>
                  </a:lnTo>
                  <a:lnTo>
                    <a:pt x="37680" y="65747"/>
                  </a:lnTo>
                  <a:lnTo>
                    <a:pt x="38531" y="64947"/>
                  </a:lnTo>
                  <a:lnTo>
                    <a:pt x="39712" y="64350"/>
                  </a:lnTo>
                  <a:lnTo>
                    <a:pt x="40817" y="63665"/>
                  </a:lnTo>
                  <a:lnTo>
                    <a:pt x="42354" y="63334"/>
                  </a:lnTo>
                  <a:lnTo>
                    <a:pt x="46164" y="63334"/>
                  </a:lnTo>
                  <a:lnTo>
                    <a:pt x="52197" y="79248"/>
                  </a:lnTo>
                  <a:lnTo>
                    <a:pt x="52539" y="81915"/>
                  </a:lnTo>
                  <a:lnTo>
                    <a:pt x="53378" y="87515"/>
                  </a:lnTo>
                  <a:lnTo>
                    <a:pt x="53975" y="90284"/>
                  </a:lnTo>
                  <a:lnTo>
                    <a:pt x="54737" y="93002"/>
                  </a:lnTo>
                  <a:lnTo>
                    <a:pt x="55422" y="95631"/>
                  </a:lnTo>
                  <a:lnTo>
                    <a:pt x="56476" y="98005"/>
                  </a:lnTo>
                  <a:lnTo>
                    <a:pt x="59372" y="102247"/>
                  </a:lnTo>
                  <a:lnTo>
                    <a:pt x="61315" y="103949"/>
                  </a:lnTo>
                  <a:lnTo>
                    <a:pt x="63779" y="105219"/>
                  </a:lnTo>
                  <a:lnTo>
                    <a:pt x="65989" y="106400"/>
                  </a:lnTo>
                  <a:lnTo>
                    <a:pt x="66154" y="106489"/>
                  </a:lnTo>
                  <a:lnTo>
                    <a:pt x="69215" y="107124"/>
                  </a:lnTo>
                  <a:lnTo>
                    <a:pt x="76390" y="107124"/>
                  </a:lnTo>
                  <a:lnTo>
                    <a:pt x="78930" y="106641"/>
                  </a:lnTo>
                  <a:lnTo>
                    <a:pt x="79273" y="106578"/>
                  </a:lnTo>
                  <a:lnTo>
                    <a:pt x="91414" y="93510"/>
                  </a:lnTo>
                  <a:lnTo>
                    <a:pt x="92265" y="90792"/>
                  </a:lnTo>
                  <a:lnTo>
                    <a:pt x="92684" y="87858"/>
                  </a:lnTo>
                  <a:lnTo>
                    <a:pt x="92684" y="80645"/>
                  </a:lnTo>
                  <a:close/>
                </a:path>
                <a:path w="7223759" h="1576704">
                  <a:moveTo>
                    <a:pt x="242417" y="1248587"/>
                  </a:moveTo>
                  <a:lnTo>
                    <a:pt x="197853" y="1248587"/>
                  </a:lnTo>
                  <a:lnTo>
                    <a:pt x="194157" y="1248968"/>
                  </a:lnTo>
                  <a:lnTo>
                    <a:pt x="190855" y="1249730"/>
                  </a:lnTo>
                  <a:lnTo>
                    <a:pt x="189064" y="1250086"/>
                  </a:lnTo>
                  <a:lnTo>
                    <a:pt x="187452" y="1250416"/>
                  </a:lnTo>
                  <a:lnTo>
                    <a:pt x="185762" y="1251153"/>
                  </a:lnTo>
                  <a:lnTo>
                    <a:pt x="184607" y="1251648"/>
                  </a:lnTo>
                  <a:lnTo>
                    <a:pt x="182321" y="1253426"/>
                  </a:lnTo>
                  <a:lnTo>
                    <a:pt x="179946" y="1255204"/>
                  </a:lnTo>
                  <a:lnTo>
                    <a:pt x="178117" y="1257668"/>
                  </a:lnTo>
                  <a:lnTo>
                    <a:pt x="176847" y="1260817"/>
                  </a:lnTo>
                  <a:lnTo>
                    <a:pt x="175488" y="1263865"/>
                  </a:lnTo>
                  <a:lnTo>
                    <a:pt x="174802" y="1267815"/>
                  </a:lnTo>
                  <a:lnTo>
                    <a:pt x="174802" y="1276045"/>
                  </a:lnTo>
                  <a:lnTo>
                    <a:pt x="175704" y="1279525"/>
                  </a:lnTo>
                  <a:lnTo>
                    <a:pt x="179260" y="1286662"/>
                  </a:lnTo>
                  <a:lnTo>
                    <a:pt x="182016" y="1289583"/>
                  </a:lnTo>
                  <a:lnTo>
                    <a:pt x="185762" y="1291882"/>
                  </a:lnTo>
                  <a:lnTo>
                    <a:pt x="185762" y="1292263"/>
                  </a:lnTo>
                  <a:lnTo>
                    <a:pt x="151511" y="1292263"/>
                  </a:lnTo>
                  <a:lnTo>
                    <a:pt x="151511" y="1310335"/>
                  </a:lnTo>
                  <a:lnTo>
                    <a:pt x="242417" y="1310335"/>
                  </a:lnTo>
                  <a:lnTo>
                    <a:pt x="242417" y="1292263"/>
                  </a:lnTo>
                  <a:lnTo>
                    <a:pt x="201206" y="1292263"/>
                  </a:lnTo>
                  <a:lnTo>
                    <a:pt x="196405" y="1291158"/>
                  </a:lnTo>
                  <a:lnTo>
                    <a:pt x="193522" y="1288948"/>
                  </a:lnTo>
                  <a:lnTo>
                    <a:pt x="190550" y="1286738"/>
                  </a:lnTo>
                  <a:lnTo>
                    <a:pt x="189064" y="1283182"/>
                  </a:lnTo>
                  <a:lnTo>
                    <a:pt x="189064" y="1274013"/>
                  </a:lnTo>
                  <a:lnTo>
                    <a:pt x="190423" y="1271041"/>
                  </a:lnTo>
                  <a:lnTo>
                    <a:pt x="193141" y="1269339"/>
                  </a:lnTo>
                  <a:lnTo>
                    <a:pt x="195770" y="1267561"/>
                  </a:lnTo>
                  <a:lnTo>
                    <a:pt x="199809" y="1266672"/>
                  </a:lnTo>
                  <a:lnTo>
                    <a:pt x="242417" y="1266672"/>
                  </a:lnTo>
                  <a:lnTo>
                    <a:pt x="242417" y="1248587"/>
                  </a:lnTo>
                  <a:close/>
                </a:path>
                <a:path w="7223759" h="1576704">
                  <a:moveTo>
                    <a:pt x="242417" y="1070063"/>
                  </a:moveTo>
                  <a:lnTo>
                    <a:pt x="151511" y="1070063"/>
                  </a:lnTo>
                  <a:lnTo>
                    <a:pt x="151511" y="1088136"/>
                  </a:lnTo>
                  <a:lnTo>
                    <a:pt x="242417" y="1088136"/>
                  </a:lnTo>
                  <a:lnTo>
                    <a:pt x="242417" y="1070063"/>
                  </a:lnTo>
                  <a:close/>
                </a:path>
                <a:path w="7223759" h="1576704">
                  <a:moveTo>
                    <a:pt x="242417" y="949312"/>
                  </a:moveTo>
                  <a:lnTo>
                    <a:pt x="197853" y="949312"/>
                  </a:lnTo>
                  <a:lnTo>
                    <a:pt x="194157" y="949693"/>
                  </a:lnTo>
                  <a:lnTo>
                    <a:pt x="190855" y="950455"/>
                  </a:lnTo>
                  <a:lnTo>
                    <a:pt x="189064" y="950810"/>
                  </a:lnTo>
                  <a:lnTo>
                    <a:pt x="187452" y="951128"/>
                  </a:lnTo>
                  <a:lnTo>
                    <a:pt x="185762" y="951865"/>
                  </a:lnTo>
                  <a:lnTo>
                    <a:pt x="184607" y="952360"/>
                  </a:lnTo>
                  <a:lnTo>
                    <a:pt x="182321" y="954151"/>
                  </a:lnTo>
                  <a:lnTo>
                    <a:pt x="179946" y="955929"/>
                  </a:lnTo>
                  <a:lnTo>
                    <a:pt x="178117" y="958392"/>
                  </a:lnTo>
                  <a:lnTo>
                    <a:pt x="176847" y="961529"/>
                  </a:lnTo>
                  <a:lnTo>
                    <a:pt x="175488" y="964590"/>
                  </a:lnTo>
                  <a:lnTo>
                    <a:pt x="174802" y="968540"/>
                  </a:lnTo>
                  <a:lnTo>
                    <a:pt x="174802" y="976769"/>
                  </a:lnTo>
                  <a:lnTo>
                    <a:pt x="175704" y="980249"/>
                  </a:lnTo>
                  <a:lnTo>
                    <a:pt x="179260" y="987374"/>
                  </a:lnTo>
                  <a:lnTo>
                    <a:pt x="182016" y="990307"/>
                  </a:lnTo>
                  <a:lnTo>
                    <a:pt x="185762" y="992593"/>
                  </a:lnTo>
                  <a:lnTo>
                    <a:pt x="185762" y="992974"/>
                  </a:lnTo>
                  <a:lnTo>
                    <a:pt x="151511" y="992974"/>
                  </a:lnTo>
                  <a:lnTo>
                    <a:pt x="151511" y="1011059"/>
                  </a:lnTo>
                  <a:lnTo>
                    <a:pt x="242417" y="1011059"/>
                  </a:lnTo>
                  <a:lnTo>
                    <a:pt x="242417" y="992974"/>
                  </a:lnTo>
                  <a:lnTo>
                    <a:pt x="201206" y="992974"/>
                  </a:lnTo>
                  <a:lnTo>
                    <a:pt x="196405" y="991882"/>
                  </a:lnTo>
                  <a:lnTo>
                    <a:pt x="193522" y="989672"/>
                  </a:lnTo>
                  <a:lnTo>
                    <a:pt x="190550" y="987463"/>
                  </a:lnTo>
                  <a:lnTo>
                    <a:pt x="189064" y="983894"/>
                  </a:lnTo>
                  <a:lnTo>
                    <a:pt x="189064" y="974737"/>
                  </a:lnTo>
                  <a:lnTo>
                    <a:pt x="190423" y="971765"/>
                  </a:lnTo>
                  <a:lnTo>
                    <a:pt x="193141" y="970064"/>
                  </a:lnTo>
                  <a:lnTo>
                    <a:pt x="195770" y="968286"/>
                  </a:lnTo>
                  <a:lnTo>
                    <a:pt x="199809" y="967384"/>
                  </a:lnTo>
                  <a:lnTo>
                    <a:pt x="242417" y="967384"/>
                  </a:lnTo>
                  <a:lnTo>
                    <a:pt x="242417" y="949312"/>
                  </a:lnTo>
                  <a:close/>
                </a:path>
                <a:path w="7223759" h="1576704">
                  <a:moveTo>
                    <a:pt x="242417" y="664654"/>
                  </a:moveTo>
                  <a:lnTo>
                    <a:pt x="194119" y="664654"/>
                  </a:lnTo>
                  <a:lnTo>
                    <a:pt x="191528" y="665073"/>
                  </a:lnTo>
                  <a:lnTo>
                    <a:pt x="190766" y="665200"/>
                  </a:lnTo>
                  <a:lnTo>
                    <a:pt x="190334" y="665314"/>
                  </a:lnTo>
                  <a:lnTo>
                    <a:pt x="189699" y="665568"/>
                  </a:lnTo>
                  <a:lnTo>
                    <a:pt x="189572" y="665619"/>
                  </a:lnTo>
                  <a:lnTo>
                    <a:pt x="189280" y="665734"/>
                  </a:lnTo>
                  <a:lnTo>
                    <a:pt x="189064" y="665822"/>
                  </a:lnTo>
                  <a:lnTo>
                    <a:pt x="185762" y="667118"/>
                  </a:lnTo>
                  <a:lnTo>
                    <a:pt x="174802" y="685228"/>
                  </a:lnTo>
                  <a:lnTo>
                    <a:pt x="174802" y="693293"/>
                  </a:lnTo>
                  <a:lnTo>
                    <a:pt x="185762" y="708571"/>
                  </a:lnTo>
                  <a:lnTo>
                    <a:pt x="185496" y="708685"/>
                  </a:lnTo>
                  <a:lnTo>
                    <a:pt x="181762" y="710361"/>
                  </a:lnTo>
                  <a:lnTo>
                    <a:pt x="178968" y="712990"/>
                  </a:lnTo>
                  <a:lnTo>
                    <a:pt x="177355" y="716470"/>
                  </a:lnTo>
                  <a:lnTo>
                    <a:pt x="175742" y="719696"/>
                  </a:lnTo>
                  <a:lnTo>
                    <a:pt x="175742" y="719480"/>
                  </a:lnTo>
                  <a:lnTo>
                    <a:pt x="174802" y="723646"/>
                  </a:lnTo>
                  <a:lnTo>
                    <a:pt x="174802" y="732129"/>
                  </a:lnTo>
                  <a:lnTo>
                    <a:pt x="185496" y="747915"/>
                  </a:lnTo>
                  <a:lnTo>
                    <a:pt x="185496" y="748169"/>
                  </a:lnTo>
                  <a:lnTo>
                    <a:pt x="176593" y="748169"/>
                  </a:lnTo>
                  <a:lnTo>
                    <a:pt x="176593" y="765238"/>
                  </a:lnTo>
                  <a:lnTo>
                    <a:pt x="242417" y="765238"/>
                  </a:lnTo>
                  <a:lnTo>
                    <a:pt x="242417" y="747153"/>
                  </a:lnTo>
                  <a:lnTo>
                    <a:pt x="200825" y="747128"/>
                  </a:lnTo>
                  <a:lnTo>
                    <a:pt x="198399" y="746683"/>
                  </a:lnTo>
                  <a:lnTo>
                    <a:pt x="196456" y="745756"/>
                  </a:lnTo>
                  <a:lnTo>
                    <a:pt x="194411" y="744816"/>
                  </a:lnTo>
                  <a:lnTo>
                    <a:pt x="192887" y="743712"/>
                  </a:lnTo>
                  <a:lnTo>
                    <a:pt x="190766" y="741083"/>
                  </a:lnTo>
                  <a:lnTo>
                    <a:pt x="190042" y="739724"/>
                  </a:lnTo>
                  <a:lnTo>
                    <a:pt x="189699" y="738365"/>
                  </a:lnTo>
                  <a:lnTo>
                    <a:pt x="189280" y="737006"/>
                  </a:lnTo>
                  <a:lnTo>
                    <a:pt x="189064" y="735863"/>
                  </a:lnTo>
                  <a:lnTo>
                    <a:pt x="189064" y="732040"/>
                  </a:lnTo>
                  <a:lnTo>
                    <a:pt x="189572" y="729881"/>
                  </a:lnTo>
                  <a:lnTo>
                    <a:pt x="190588" y="728433"/>
                  </a:lnTo>
                  <a:lnTo>
                    <a:pt x="191528" y="726909"/>
                  </a:lnTo>
                  <a:lnTo>
                    <a:pt x="192328" y="726236"/>
                  </a:lnTo>
                  <a:lnTo>
                    <a:pt x="192887" y="725817"/>
                  </a:lnTo>
                  <a:lnTo>
                    <a:pt x="194119" y="725360"/>
                  </a:lnTo>
                  <a:lnTo>
                    <a:pt x="196024" y="724573"/>
                  </a:lnTo>
                  <a:lnTo>
                    <a:pt x="197815" y="724192"/>
                  </a:lnTo>
                  <a:lnTo>
                    <a:pt x="198399" y="724166"/>
                  </a:lnTo>
                  <a:lnTo>
                    <a:pt x="200825" y="724065"/>
                  </a:lnTo>
                  <a:lnTo>
                    <a:pt x="242417" y="723976"/>
                  </a:lnTo>
                  <a:lnTo>
                    <a:pt x="242417" y="705904"/>
                  </a:lnTo>
                  <a:lnTo>
                    <a:pt x="203708" y="705904"/>
                  </a:lnTo>
                  <a:lnTo>
                    <a:pt x="201714" y="705777"/>
                  </a:lnTo>
                  <a:lnTo>
                    <a:pt x="190588" y="700049"/>
                  </a:lnTo>
                  <a:lnTo>
                    <a:pt x="189572" y="698436"/>
                  </a:lnTo>
                  <a:lnTo>
                    <a:pt x="189064" y="696353"/>
                  </a:lnTo>
                  <a:lnTo>
                    <a:pt x="189064" y="691261"/>
                  </a:lnTo>
                  <a:lnTo>
                    <a:pt x="189572" y="688860"/>
                  </a:lnTo>
                  <a:lnTo>
                    <a:pt x="189572" y="689114"/>
                  </a:lnTo>
                  <a:lnTo>
                    <a:pt x="190334" y="687819"/>
                  </a:lnTo>
                  <a:lnTo>
                    <a:pt x="242417" y="682726"/>
                  </a:lnTo>
                  <a:lnTo>
                    <a:pt x="242417" y="664654"/>
                  </a:lnTo>
                  <a:close/>
                </a:path>
                <a:path w="7223759" h="1576704">
                  <a:moveTo>
                    <a:pt x="242417" y="348830"/>
                  </a:moveTo>
                  <a:lnTo>
                    <a:pt x="194119" y="348830"/>
                  </a:lnTo>
                  <a:lnTo>
                    <a:pt x="191528" y="349262"/>
                  </a:lnTo>
                  <a:lnTo>
                    <a:pt x="190766" y="349389"/>
                  </a:lnTo>
                  <a:lnTo>
                    <a:pt x="190334" y="349491"/>
                  </a:lnTo>
                  <a:lnTo>
                    <a:pt x="189699" y="349745"/>
                  </a:lnTo>
                  <a:lnTo>
                    <a:pt x="189572" y="349796"/>
                  </a:lnTo>
                  <a:lnTo>
                    <a:pt x="189280" y="349923"/>
                  </a:lnTo>
                  <a:lnTo>
                    <a:pt x="189064" y="349999"/>
                  </a:lnTo>
                  <a:lnTo>
                    <a:pt x="185762" y="351307"/>
                  </a:lnTo>
                  <a:lnTo>
                    <a:pt x="174802" y="369417"/>
                  </a:lnTo>
                  <a:lnTo>
                    <a:pt x="174802" y="377482"/>
                  </a:lnTo>
                  <a:lnTo>
                    <a:pt x="185762" y="392760"/>
                  </a:lnTo>
                  <a:lnTo>
                    <a:pt x="185496" y="392874"/>
                  </a:lnTo>
                  <a:lnTo>
                    <a:pt x="181762" y="394538"/>
                  </a:lnTo>
                  <a:lnTo>
                    <a:pt x="178968" y="397167"/>
                  </a:lnTo>
                  <a:lnTo>
                    <a:pt x="177355" y="400646"/>
                  </a:lnTo>
                  <a:lnTo>
                    <a:pt x="175742" y="403872"/>
                  </a:lnTo>
                  <a:lnTo>
                    <a:pt x="175742" y="403669"/>
                  </a:lnTo>
                  <a:lnTo>
                    <a:pt x="174802" y="407822"/>
                  </a:lnTo>
                  <a:lnTo>
                    <a:pt x="174802" y="416306"/>
                  </a:lnTo>
                  <a:lnTo>
                    <a:pt x="185496" y="432104"/>
                  </a:lnTo>
                  <a:lnTo>
                    <a:pt x="185496" y="432358"/>
                  </a:lnTo>
                  <a:lnTo>
                    <a:pt x="176593" y="432358"/>
                  </a:lnTo>
                  <a:lnTo>
                    <a:pt x="176593" y="449414"/>
                  </a:lnTo>
                  <a:lnTo>
                    <a:pt x="242417" y="449414"/>
                  </a:lnTo>
                  <a:lnTo>
                    <a:pt x="242417" y="431330"/>
                  </a:lnTo>
                  <a:lnTo>
                    <a:pt x="200825" y="431304"/>
                  </a:lnTo>
                  <a:lnTo>
                    <a:pt x="198399" y="430872"/>
                  </a:lnTo>
                  <a:lnTo>
                    <a:pt x="196456" y="429933"/>
                  </a:lnTo>
                  <a:lnTo>
                    <a:pt x="194411" y="429006"/>
                  </a:lnTo>
                  <a:lnTo>
                    <a:pt x="192887" y="427901"/>
                  </a:lnTo>
                  <a:lnTo>
                    <a:pt x="190766" y="425272"/>
                  </a:lnTo>
                  <a:lnTo>
                    <a:pt x="190042" y="423913"/>
                  </a:lnTo>
                  <a:lnTo>
                    <a:pt x="189699" y="422554"/>
                  </a:lnTo>
                  <a:lnTo>
                    <a:pt x="189280" y="421195"/>
                  </a:lnTo>
                  <a:lnTo>
                    <a:pt x="189064" y="420052"/>
                  </a:lnTo>
                  <a:lnTo>
                    <a:pt x="189064" y="416229"/>
                  </a:lnTo>
                  <a:lnTo>
                    <a:pt x="189572" y="414058"/>
                  </a:lnTo>
                  <a:lnTo>
                    <a:pt x="190588" y="412623"/>
                  </a:lnTo>
                  <a:lnTo>
                    <a:pt x="191528" y="411086"/>
                  </a:lnTo>
                  <a:lnTo>
                    <a:pt x="192328" y="410425"/>
                  </a:lnTo>
                  <a:lnTo>
                    <a:pt x="192887" y="409994"/>
                  </a:lnTo>
                  <a:lnTo>
                    <a:pt x="194119" y="409549"/>
                  </a:lnTo>
                  <a:lnTo>
                    <a:pt x="196024" y="408762"/>
                  </a:lnTo>
                  <a:lnTo>
                    <a:pt x="197815" y="408381"/>
                  </a:lnTo>
                  <a:lnTo>
                    <a:pt x="198399" y="408355"/>
                  </a:lnTo>
                  <a:lnTo>
                    <a:pt x="200825" y="408241"/>
                  </a:lnTo>
                  <a:lnTo>
                    <a:pt x="242417" y="408165"/>
                  </a:lnTo>
                  <a:lnTo>
                    <a:pt x="242417" y="390080"/>
                  </a:lnTo>
                  <a:lnTo>
                    <a:pt x="203708" y="390080"/>
                  </a:lnTo>
                  <a:lnTo>
                    <a:pt x="201714" y="389953"/>
                  </a:lnTo>
                  <a:lnTo>
                    <a:pt x="199758" y="389699"/>
                  </a:lnTo>
                  <a:lnTo>
                    <a:pt x="198399" y="389470"/>
                  </a:lnTo>
                  <a:lnTo>
                    <a:pt x="197815" y="389382"/>
                  </a:lnTo>
                  <a:lnTo>
                    <a:pt x="190588" y="384225"/>
                  </a:lnTo>
                  <a:lnTo>
                    <a:pt x="189572" y="382612"/>
                  </a:lnTo>
                  <a:lnTo>
                    <a:pt x="189064" y="380530"/>
                  </a:lnTo>
                  <a:lnTo>
                    <a:pt x="189064" y="375437"/>
                  </a:lnTo>
                  <a:lnTo>
                    <a:pt x="189572" y="373049"/>
                  </a:lnTo>
                  <a:lnTo>
                    <a:pt x="189572" y="373303"/>
                  </a:lnTo>
                  <a:lnTo>
                    <a:pt x="190334" y="372008"/>
                  </a:lnTo>
                  <a:lnTo>
                    <a:pt x="197815" y="367258"/>
                  </a:lnTo>
                  <a:lnTo>
                    <a:pt x="198399" y="367207"/>
                  </a:lnTo>
                  <a:lnTo>
                    <a:pt x="199758" y="367093"/>
                  </a:lnTo>
                  <a:lnTo>
                    <a:pt x="200825" y="366991"/>
                  </a:lnTo>
                  <a:lnTo>
                    <a:pt x="242417" y="366915"/>
                  </a:lnTo>
                  <a:lnTo>
                    <a:pt x="242417" y="348830"/>
                  </a:lnTo>
                  <a:close/>
                </a:path>
                <a:path w="7223759" h="1576704">
                  <a:moveTo>
                    <a:pt x="243179" y="1027557"/>
                  </a:moveTo>
                  <a:lnTo>
                    <a:pt x="242798" y="1019149"/>
                  </a:lnTo>
                  <a:lnTo>
                    <a:pt x="242798" y="1021194"/>
                  </a:lnTo>
                  <a:lnTo>
                    <a:pt x="242544" y="1019657"/>
                  </a:lnTo>
                  <a:lnTo>
                    <a:pt x="228917" y="1019657"/>
                  </a:lnTo>
                  <a:lnTo>
                    <a:pt x="228409" y="1019657"/>
                  </a:lnTo>
                  <a:lnTo>
                    <a:pt x="228752" y="1021359"/>
                  </a:lnTo>
                  <a:lnTo>
                    <a:pt x="228917" y="1023226"/>
                  </a:lnTo>
                  <a:lnTo>
                    <a:pt x="228917" y="1028319"/>
                  </a:lnTo>
                  <a:lnTo>
                    <a:pt x="228409" y="1030363"/>
                  </a:lnTo>
                  <a:lnTo>
                    <a:pt x="226377" y="1032395"/>
                  </a:lnTo>
                  <a:lnTo>
                    <a:pt x="224332" y="1032903"/>
                  </a:lnTo>
                  <a:lnTo>
                    <a:pt x="188683" y="1032903"/>
                  </a:lnTo>
                  <a:lnTo>
                    <a:pt x="188683" y="1019657"/>
                  </a:lnTo>
                  <a:lnTo>
                    <a:pt x="176593" y="1019657"/>
                  </a:lnTo>
                  <a:lnTo>
                    <a:pt x="176593" y="1032903"/>
                  </a:lnTo>
                  <a:lnTo>
                    <a:pt x="156857" y="1032903"/>
                  </a:lnTo>
                  <a:lnTo>
                    <a:pt x="156857" y="1050988"/>
                  </a:lnTo>
                  <a:lnTo>
                    <a:pt x="176593" y="1050988"/>
                  </a:lnTo>
                  <a:lnTo>
                    <a:pt x="176593" y="1061935"/>
                  </a:lnTo>
                  <a:lnTo>
                    <a:pt x="188683" y="1061935"/>
                  </a:lnTo>
                  <a:lnTo>
                    <a:pt x="188683" y="1050988"/>
                  </a:lnTo>
                  <a:lnTo>
                    <a:pt x="230822" y="1050988"/>
                  </a:lnTo>
                  <a:lnTo>
                    <a:pt x="233502" y="1050429"/>
                  </a:lnTo>
                  <a:lnTo>
                    <a:pt x="242544" y="1038250"/>
                  </a:lnTo>
                  <a:lnTo>
                    <a:pt x="242798" y="1036726"/>
                  </a:lnTo>
                  <a:lnTo>
                    <a:pt x="242798" y="1037844"/>
                  </a:lnTo>
                  <a:lnTo>
                    <a:pt x="243179" y="1033030"/>
                  </a:lnTo>
                  <a:lnTo>
                    <a:pt x="243179" y="1027557"/>
                  </a:lnTo>
                  <a:close/>
                </a:path>
                <a:path w="7223759" h="1576704">
                  <a:moveTo>
                    <a:pt x="243179" y="544258"/>
                  </a:moveTo>
                  <a:lnTo>
                    <a:pt x="242798" y="535851"/>
                  </a:lnTo>
                  <a:lnTo>
                    <a:pt x="242798" y="537895"/>
                  </a:lnTo>
                  <a:lnTo>
                    <a:pt x="242544" y="536359"/>
                  </a:lnTo>
                  <a:lnTo>
                    <a:pt x="228917" y="536359"/>
                  </a:lnTo>
                  <a:lnTo>
                    <a:pt x="228409" y="536359"/>
                  </a:lnTo>
                  <a:lnTo>
                    <a:pt x="228752" y="538060"/>
                  </a:lnTo>
                  <a:lnTo>
                    <a:pt x="228917" y="539927"/>
                  </a:lnTo>
                  <a:lnTo>
                    <a:pt x="228917" y="545020"/>
                  </a:lnTo>
                  <a:lnTo>
                    <a:pt x="228409" y="547052"/>
                  </a:lnTo>
                  <a:lnTo>
                    <a:pt x="226377" y="549097"/>
                  </a:lnTo>
                  <a:lnTo>
                    <a:pt x="224332" y="549605"/>
                  </a:lnTo>
                  <a:lnTo>
                    <a:pt x="188683" y="549605"/>
                  </a:lnTo>
                  <a:lnTo>
                    <a:pt x="188683" y="536359"/>
                  </a:lnTo>
                  <a:lnTo>
                    <a:pt x="176593" y="536359"/>
                  </a:lnTo>
                  <a:lnTo>
                    <a:pt x="176593" y="549605"/>
                  </a:lnTo>
                  <a:lnTo>
                    <a:pt x="156857" y="549605"/>
                  </a:lnTo>
                  <a:lnTo>
                    <a:pt x="156857" y="567677"/>
                  </a:lnTo>
                  <a:lnTo>
                    <a:pt x="176593" y="567677"/>
                  </a:lnTo>
                  <a:lnTo>
                    <a:pt x="176593" y="578637"/>
                  </a:lnTo>
                  <a:lnTo>
                    <a:pt x="188683" y="578637"/>
                  </a:lnTo>
                  <a:lnTo>
                    <a:pt x="188683" y="567677"/>
                  </a:lnTo>
                  <a:lnTo>
                    <a:pt x="230822" y="567677"/>
                  </a:lnTo>
                  <a:lnTo>
                    <a:pt x="233502" y="567131"/>
                  </a:lnTo>
                  <a:lnTo>
                    <a:pt x="242544" y="554951"/>
                  </a:lnTo>
                  <a:lnTo>
                    <a:pt x="242798" y="553427"/>
                  </a:lnTo>
                  <a:lnTo>
                    <a:pt x="242798" y="554545"/>
                  </a:lnTo>
                  <a:lnTo>
                    <a:pt x="243179" y="549732"/>
                  </a:lnTo>
                  <a:lnTo>
                    <a:pt x="243179" y="544258"/>
                  </a:lnTo>
                  <a:close/>
                </a:path>
                <a:path w="7223759" h="1576704">
                  <a:moveTo>
                    <a:pt x="244195" y="1196975"/>
                  </a:moveTo>
                  <a:lnTo>
                    <a:pt x="242455" y="1190599"/>
                  </a:lnTo>
                  <a:lnTo>
                    <a:pt x="235496" y="1180071"/>
                  </a:lnTo>
                  <a:lnTo>
                    <a:pt x="230568" y="1176667"/>
                  </a:lnTo>
                  <a:lnTo>
                    <a:pt x="229857" y="1176172"/>
                  </a:lnTo>
                  <a:lnTo>
                    <a:pt x="222046" y="1173632"/>
                  </a:lnTo>
                  <a:lnTo>
                    <a:pt x="222046" y="1189545"/>
                  </a:lnTo>
                  <a:lnTo>
                    <a:pt x="223570" y="1189990"/>
                  </a:lnTo>
                  <a:lnTo>
                    <a:pt x="223913" y="1190091"/>
                  </a:lnTo>
                  <a:lnTo>
                    <a:pt x="230568" y="1200150"/>
                  </a:lnTo>
                  <a:lnTo>
                    <a:pt x="230568" y="1208900"/>
                  </a:lnTo>
                  <a:lnTo>
                    <a:pt x="214655" y="1219936"/>
                  </a:lnTo>
                  <a:lnTo>
                    <a:pt x="213893" y="1219974"/>
                  </a:lnTo>
                  <a:lnTo>
                    <a:pt x="213893" y="1172476"/>
                  </a:lnTo>
                  <a:lnTo>
                    <a:pt x="208800" y="1172146"/>
                  </a:lnTo>
                  <a:lnTo>
                    <a:pt x="204647" y="1172502"/>
                  </a:lnTo>
                  <a:lnTo>
                    <a:pt x="203923" y="1172565"/>
                  </a:lnTo>
                  <a:lnTo>
                    <a:pt x="202438" y="1172946"/>
                  </a:lnTo>
                  <a:lnTo>
                    <a:pt x="202438" y="1190561"/>
                  </a:lnTo>
                  <a:lnTo>
                    <a:pt x="202438" y="1219974"/>
                  </a:lnTo>
                  <a:lnTo>
                    <a:pt x="189953" y="1212202"/>
                  </a:lnTo>
                  <a:lnTo>
                    <a:pt x="188937" y="1210246"/>
                  </a:lnTo>
                  <a:lnTo>
                    <a:pt x="188429" y="1207833"/>
                  </a:lnTo>
                  <a:lnTo>
                    <a:pt x="188429" y="1200531"/>
                  </a:lnTo>
                  <a:lnTo>
                    <a:pt x="189623" y="1197267"/>
                  </a:lnTo>
                  <a:lnTo>
                    <a:pt x="192074" y="1195070"/>
                  </a:lnTo>
                  <a:lnTo>
                    <a:pt x="194373" y="1192936"/>
                  </a:lnTo>
                  <a:lnTo>
                    <a:pt x="197853" y="1191412"/>
                  </a:lnTo>
                  <a:lnTo>
                    <a:pt x="202438" y="1190561"/>
                  </a:lnTo>
                  <a:lnTo>
                    <a:pt x="202438" y="1172946"/>
                  </a:lnTo>
                  <a:lnTo>
                    <a:pt x="186778" y="1179614"/>
                  </a:lnTo>
                  <a:lnTo>
                    <a:pt x="183121" y="1182243"/>
                  </a:lnTo>
                  <a:lnTo>
                    <a:pt x="180238" y="1185633"/>
                  </a:lnTo>
                  <a:lnTo>
                    <a:pt x="178117" y="1189799"/>
                  </a:lnTo>
                  <a:lnTo>
                    <a:pt x="175907" y="1193952"/>
                  </a:lnTo>
                  <a:lnTo>
                    <a:pt x="174802" y="1198841"/>
                  </a:lnTo>
                  <a:lnTo>
                    <a:pt x="174802" y="1209446"/>
                  </a:lnTo>
                  <a:lnTo>
                    <a:pt x="175704" y="1214031"/>
                  </a:lnTo>
                  <a:lnTo>
                    <a:pt x="179260" y="1222260"/>
                  </a:lnTo>
                  <a:lnTo>
                    <a:pt x="181724" y="1225791"/>
                  </a:lnTo>
                  <a:lnTo>
                    <a:pt x="184861" y="1228750"/>
                  </a:lnTo>
                  <a:lnTo>
                    <a:pt x="187921" y="1231722"/>
                  </a:lnTo>
                  <a:lnTo>
                    <a:pt x="191566" y="1234020"/>
                  </a:lnTo>
                  <a:lnTo>
                    <a:pt x="200063" y="1237246"/>
                  </a:lnTo>
                  <a:lnTo>
                    <a:pt x="203923" y="1237919"/>
                  </a:lnTo>
                  <a:lnTo>
                    <a:pt x="214655" y="1238046"/>
                  </a:lnTo>
                  <a:lnTo>
                    <a:pt x="219329" y="1237284"/>
                  </a:lnTo>
                  <a:lnTo>
                    <a:pt x="244195" y="1209611"/>
                  </a:lnTo>
                  <a:lnTo>
                    <a:pt x="244195" y="1196975"/>
                  </a:lnTo>
                  <a:close/>
                </a:path>
                <a:path w="7223759" h="1576704">
                  <a:moveTo>
                    <a:pt x="244195" y="1138072"/>
                  </a:moveTo>
                  <a:lnTo>
                    <a:pt x="236054" y="1120000"/>
                  </a:lnTo>
                  <a:lnTo>
                    <a:pt x="237147" y="1119911"/>
                  </a:lnTo>
                  <a:lnTo>
                    <a:pt x="237744" y="1119847"/>
                  </a:lnTo>
                  <a:lnTo>
                    <a:pt x="238252" y="1119784"/>
                  </a:lnTo>
                  <a:lnTo>
                    <a:pt x="239014" y="1119670"/>
                  </a:lnTo>
                  <a:lnTo>
                    <a:pt x="239356" y="1119619"/>
                  </a:lnTo>
                  <a:lnTo>
                    <a:pt x="240372" y="1119365"/>
                  </a:lnTo>
                  <a:lnTo>
                    <a:pt x="241147" y="1119136"/>
                  </a:lnTo>
                  <a:lnTo>
                    <a:pt x="242163" y="1118806"/>
                  </a:lnTo>
                  <a:lnTo>
                    <a:pt x="242417" y="1118717"/>
                  </a:lnTo>
                  <a:lnTo>
                    <a:pt x="242417" y="1100391"/>
                  </a:lnTo>
                  <a:lnTo>
                    <a:pt x="241147" y="1101178"/>
                  </a:lnTo>
                  <a:lnTo>
                    <a:pt x="240372" y="1101432"/>
                  </a:lnTo>
                  <a:lnTo>
                    <a:pt x="232105" y="1102601"/>
                  </a:lnTo>
                  <a:lnTo>
                    <a:pt x="232105" y="1131836"/>
                  </a:lnTo>
                  <a:lnTo>
                    <a:pt x="232105" y="1136840"/>
                  </a:lnTo>
                  <a:lnTo>
                    <a:pt x="231978" y="1138250"/>
                  </a:lnTo>
                  <a:lnTo>
                    <a:pt x="225399" y="1146479"/>
                  </a:lnTo>
                  <a:lnTo>
                    <a:pt x="222084" y="1146479"/>
                  </a:lnTo>
                  <a:lnTo>
                    <a:pt x="221030" y="1146251"/>
                  </a:lnTo>
                  <a:lnTo>
                    <a:pt x="220726" y="1146187"/>
                  </a:lnTo>
                  <a:lnTo>
                    <a:pt x="219621" y="1145590"/>
                  </a:lnTo>
                  <a:lnTo>
                    <a:pt x="218440" y="1144993"/>
                  </a:lnTo>
                  <a:lnTo>
                    <a:pt x="217500" y="1144231"/>
                  </a:lnTo>
                  <a:lnTo>
                    <a:pt x="213220" y="1130058"/>
                  </a:lnTo>
                  <a:lnTo>
                    <a:pt x="213004" y="1128649"/>
                  </a:lnTo>
                  <a:lnTo>
                    <a:pt x="210197" y="1120762"/>
                  </a:lnTo>
                  <a:lnTo>
                    <a:pt x="218440" y="1120800"/>
                  </a:lnTo>
                  <a:lnTo>
                    <a:pt x="219329" y="1120889"/>
                  </a:lnTo>
                  <a:lnTo>
                    <a:pt x="220726" y="1121092"/>
                  </a:lnTo>
                  <a:lnTo>
                    <a:pt x="221030" y="1121143"/>
                  </a:lnTo>
                  <a:lnTo>
                    <a:pt x="222084" y="1121244"/>
                  </a:lnTo>
                  <a:lnTo>
                    <a:pt x="232105" y="1131836"/>
                  </a:lnTo>
                  <a:lnTo>
                    <a:pt x="232105" y="1102601"/>
                  </a:lnTo>
                  <a:lnTo>
                    <a:pt x="210197" y="1102677"/>
                  </a:lnTo>
                  <a:lnTo>
                    <a:pt x="189191" y="1102804"/>
                  </a:lnTo>
                  <a:lnTo>
                    <a:pt x="187883" y="1103172"/>
                  </a:lnTo>
                  <a:lnTo>
                    <a:pt x="187452" y="1103287"/>
                  </a:lnTo>
                  <a:lnTo>
                    <a:pt x="187032" y="1103401"/>
                  </a:lnTo>
                  <a:lnTo>
                    <a:pt x="186905" y="1103439"/>
                  </a:lnTo>
                  <a:lnTo>
                    <a:pt x="186436" y="1103566"/>
                  </a:lnTo>
                  <a:lnTo>
                    <a:pt x="175564" y="1121524"/>
                  </a:lnTo>
                  <a:lnTo>
                    <a:pt x="175056" y="1124915"/>
                  </a:lnTo>
                  <a:lnTo>
                    <a:pt x="174802" y="1128268"/>
                  </a:lnTo>
                  <a:lnTo>
                    <a:pt x="174802" y="1135316"/>
                  </a:lnTo>
                  <a:lnTo>
                    <a:pt x="175183" y="1138961"/>
                  </a:lnTo>
                  <a:lnTo>
                    <a:pt x="175996" y="1142758"/>
                  </a:lnTo>
                  <a:lnTo>
                    <a:pt x="176631" y="1146098"/>
                  </a:lnTo>
                  <a:lnTo>
                    <a:pt x="196837" y="1162519"/>
                  </a:lnTo>
                  <a:lnTo>
                    <a:pt x="196837" y="1144447"/>
                  </a:lnTo>
                  <a:lnTo>
                    <a:pt x="193865" y="1144155"/>
                  </a:lnTo>
                  <a:lnTo>
                    <a:pt x="193268" y="1144104"/>
                  </a:lnTo>
                  <a:lnTo>
                    <a:pt x="190715" y="1142911"/>
                  </a:lnTo>
                  <a:lnTo>
                    <a:pt x="189191" y="1140879"/>
                  </a:lnTo>
                  <a:lnTo>
                    <a:pt x="187667" y="1138758"/>
                  </a:lnTo>
                  <a:lnTo>
                    <a:pt x="186905" y="1135951"/>
                  </a:lnTo>
                  <a:lnTo>
                    <a:pt x="186905" y="1130858"/>
                  </a:lnTo>
                  <a:lnTo>
                    <a:pt x="187032" y="1129372"/>
                  </a:lnTo>
                  <a:lnTo>
                    <a:pt x="187286" y="1128014"/>
                  </a:lnTo>
                  <a:lnTo>
                    <a:pt x="187452" y="1126578"/>
                  </a:lnTo>
                  <a:lnTo>
                    <a:pt x="187883" y="1125347"/>
                  </a:lnTo>
                  <a:lnTo>
                    <a:pt x="188556" y="1124331"/>
                  </a:lnTo>
                  <a:lnTo>
                    <a:pt x="189191" y="1123175"/>
                  </a:lnTo>
                  <a:lnTo>
                    <a:pt x="190042" y="1122375"/>
                  </a:lnTo>
                  <a:lnTo>
                    <a:pt x="191236" y="1121778"/>
                  </a:lnTo>
                  <a:lnTo>
                    <a:pt x="192328" y="1121105"/>
                  </a:lnTo>
                  <a:lnTo>
                    <a:pt x="193865" y="1120762"/>
                  </a:lnTo>
                  <a:lnTo>
                    <a:pt x="197688" y="1120762"/>
                  </a:lnTo>
                  <a:lnTo>
                    <a:pt x="203708" y="1136675"/>
                  </a:lnTo>
                  <a:lnTo>
                    <a:pt x="204050" y="1139355"/>
                  </a:lnTo>
                  <a:lnTo>
                    <a:pt x="204901" y="1144955"/>
                  </a:lnTo>
                  <a:lnTo>
                    <a:pt x="205486" y="1147711"/>
                  </a:lnTo>
                  <a:lnTo>
                    <a:pt x="206260" y="1150429"/>
                  </a:lnTo>
                  <a:lnTo>
                    <a:pt x="206933" y="1153058"/>
                  </a:lnTo>
                  <a:lnTo>
                    <a:pt x="208000" y="1155433"/>
                  </a:lnTo>
                  <a:lnTo>
                    <a:pt x="210883" y="1159675"/>
                  </a:lnTo>
                  <a:lnTo>
                    <a:pt x="212839" y="1161376"/>
                  </a:lnTo>
                  <a:lnTo>
                    <a:pt x="215290" y="1162646"/>
                  </a:lnTo>
                  <a:lnTo>
                    <a:pt x="217500" y="1163828"/>
                  </a:lnTo>
                  <a:lnTo>
                    <a:pt x="217678" y="1163916"/>
                  </a:lnTo>
                  <a:lnTo>
                    <a:pt x="220726" y="1164564"/>
                  </a:lnTo>
                  <a:lnTo>
                    <a:pt x="227901" y="1164551"/>
                  </a:lnTo>
                  <a:lnTo>
                    <a:pt x="230441" y="1164069"/>
                  </a:lnTo>
                  <a:lnTo>
                    <a:pt x="230784" y="1164005"/>
                  </a:lnTo>
                  <a:lnTo>
                    <a:pt x="242925" y="1150937"/>
                  </a:lnTo>
                  <a:lnTo>
                    <a:pt x="243776" y="1148219"/>
                  </a:lnTo>
                  <a:lnTo>
                    <a:pt x="244195" y="1145286"/>
                  </a:lnTo>
                  <a:lnTo>
                    <a:pt x="244195" y="1138072"/>
                  </a:lnTo>
                  <a:close/>
                </a:path>
                <a:path w="7223759" h="1576704">
                  <a:moveTo>
                    <a:pt x="244195" y="868654"/>
                  </a:moveTo>
                  <a:lnTo>
                    <a:pt x="232232" y="845019"/>
                  </a:lnTo>
                  <a:lnTo>
                    <a:pt x="232105" y="844943"/>
                  </a:lnTo>
                  <a:lnTo>
                    <a:pt x="229260" y="843241"/>
                  </a:lnTo>
                  <a:lnTo>
                    <a:pt x="226123" y="842467"/>
                  </a:lnTo>
                  <a:lnTo>
                    <a:pt x="218224" y="842352"/>
                  </a:lnTo>
                  <a:lnTo>
                    <a:pt x="216141" y="842835"/>
                  </a:lnTo>
                  <a:lnTo>
                    <a:pt x="215671" y="842937"/>
                  </a:lnTo>
                  <a:lnTo>
                    <a:pt x="213639" y="844130"/>
                  </a:lnTo>
                  <a:lnTo>
                    <a:pt x="211518" y="845312"/>
                  </a:lnTo>
                  <a:lnTo>
                    <a:pt x="209778" y="846886"/>
                  </a:lnTo>
                  <a:lnTo>
                    <a:pt x="208419" y="848842"/>
                  </a:lnTo>
                  <a:lnTo>
                    <a:pt x="206971" y="850798"/>
                  </a:lnTo>
                  <a:lnTo>
                    <a:pt x="205828" y="853046"/>
                  </a:lnTo>
                  <a:lnTo>
                    <a:pt x="204978" y="855586"/>
                  </a:lnTo>
                  <a:lnTo>
                    <a:pt x="204127" y="858050"/>
                  </a:lnTo>
                  <a:lnTo>
                    <a:pt x="203415" y="860602"/>
                  </a:lnTo>
                  <a:lnTo>
                    <a:pt x="201676" y="868273"/>
                  </a:lnTo>
                  <a:lnTo>
                    <a:pt x="200647" y="873201"/>
                  </a:lnTo>
                  <a:lnTo>
                    <a:pt x="200101" y="875411"/>
                  </a:lnTo>
                  <a:lnTo>
                    <a:pt x="194627" y="883729"/>
                  </a:lnTo>
                  <a:lnTo>
                    <a:pt x="191782" y="883729"/>
                  </a:lnTo>
                  <a:lnTo>
                    <a:pt x="190588" y="883386"/>
                  </a:lnTo>
                  <a:lnTo>
                    <a:pt x="189826" y="882713"/>
                  </a:lnTo>
                  <a:lnTo>
                    <a:pt x="188976" y="882027"/>
                  </a:lnTo>
                  <a:lnTo>
                    <a:pt x="188391" y="881278"/>
                  </a:lnTo>
                  <a:lnTo>
                    <a:pt x="187921" y="880287"/>
                  </a:lnTo>
                  <a:lnTo>
                    <a:pt x="187540" y="879373"/>
                  </a:lnTo>
                  <a:lnTo>
                    <a:pt x="187236" y="878166"/>
                  </a:lnTo>
                  <a:lnTo>
                    <a:pt x="187236" y="877570"/>
                  </a:lnTo>
                  <a:lnTo>
                    <a:pt x="186982" y="875792"/>
                  </a:lnTo>
                  <a:lnTo>
                    <a:pt x="186982" y="870064"/>
                  </a:lnTo>
                  <a:lnTo>
                    <a:pt x="187540" y="867638"/>
                  </a:lnTo>
                  <a:lnTo>
                    <a:pt x="188810" y="865263"/>
                  </a:lnTo>
                  <a:lnTo>
                    <a:pt x="190004" y="862888"/>
                  </a:lnTo>
                  <a:lnTo>
                    <a:pt x="192328" y="861568"/>
                  </a:lnTo>
                  <a:lnTo>
                    <a:pt x="194627" y="861402"/>
                  </a:lnTo>
                  <a:lnTo>
                    <a:pt x="195821" y="861314"/>
                  </a:lnTo>
                  <a:lnTo>
                    <a:pt x="195821" y="844130"/>
                  </a:lnTo>
                  <a:lnTo>
                    <a:pt x="192328" y="844423"/>
                  </a:lnTo>
                  <a:lnTo>
                    <a:pt x="191782" y="844461"/>
                  </a:lnTo>
                  <a:lnTo>
                    <a:pt x="188391" y="845527"/>
                  </a:lnTo>
                  <a:lnTo>
                    <a:pt x="186982" y="846480"/>
                  </a:lnTo>
                  <a:lnTo>
                    <a:pt x="185762" y="847318"/>
                  </a:lnTo>
                  <a:lnTo>
                    <a:pt x="183045" y="849007"/>
                  </a:lnTo>
                  <a:lnTo>
                    <a:pt x="174802" y="869594"/>
                  </a:lnTo>
                  <a:lnTo>
                    <a:pt x="174802" y="876719"/>
                  </a:lnTo>
                  <a:lnTo>
                    <a:pt x="175145" y="880198"/>
                  </a:lnTo>
                  <a:lnTo>
                    <a:pt x="175831" y="883602"/>
                  </a:lnTo>
                  <a:lnTo>
                    <a:pt x="176504" y="887476"/>
                  </a:lnTo>
                  <a:lnTo>
                    <a:pt x="176504" y="887234"/>
                  </a:lnTo>
                  <a:lnTo>
                    <a:pt x="177520" y="890054"/>
                  </a:lnTo>
                  <a:lnTo>
                    <a:pt x="179133" y="892771"/>
                  </a:lnTo>
                  <a:lnTo>
                    <a:pt x="191782" y="901801"/>
                  </a:lnTo>
                  <a:lnTo>
                    <a:pt x="198831" y="901801"/>
                  </a:lnTo>
                  <a:lnTo>
                    <a:pt x="214185" y="877697"/>
                  </a:lnTo>
                  <a:lnTo>
                    <a:pt x="214871" y="874814"/>
                  </a:lnTo>
                  <a:lnTo>
                    <a:pt x="215544" y="872274"/>
                  </a:lnTo>
                  <a:lnTo>
                    <a:pt x="216141" y="869721"/>
                  </a:lnTo>
                  <a:lnTo>
                    <a:pt x="216827" y="867600"/>
                  </a:lnTo>
                  <a:lnTo>
                    <a:pt x="217589" y="865898"/>
                  </a:lnTo>
                  <a:lnTo>
                    <a:pt x="218351" y="864120"/>
                  </a:lnTo>
                  <a:lnTo>
                    <a:pt x="219240" y="862761"/>
                  </a:lnTo>
                  <a:lnTo>
                    <a:pt x="220256" y="861822"/>
                  </a:lnTo>
                  <a:lnTo>
                    <a:pt x="221195" y="860894"/>
                  </a:lnTo>
                  <a:lnTo>
                    <a:pt x="222338" y="860425"/>
                  </a:lnTo>
                  <a:lnTo>
                    <a:pt x="232105" y="870991"/>
                  </a:lnTo>
                  <a:lnTo>
                    <a:pt x="232105" y="874052"/>
                  </a:lnTo>
                  <a:lnTo>
                    <a:pt x="231978" y="875093"/>
                  </a:lnTo>
                  <a:lnTo>
                    <a:pt x="231978" y="875461"/>
                  </a:lnTo>
                  <a:lnTo>
                    <a:pt x="222973" y="886142"/>
                  </a:lnTo>
                  <a:lnTo>
                    <a:pt x="221030" y="886142"/>
                  </a:lnTo>
                  <a:lnTo>
                    <a:pt x="221030" y="903338"/>
                  </a:lnTo>
                  <a:lnTo>
                    <a:pt x="244195" y="876211"/>
                  </a:lnTo>
                  <a:lnTo>
                    <a:pt x="244195" y="868654"/>
                  </a:lnTo>
                  <a:close/>
                </a:path>
                <a:path w="7223759" h="1576704">
                  <a:moveTo>
                    <a:pt x="244195" y="490626"/>
                  </a:moveTo>
                  <a:lnTo>
                    <a:pt x="230568" y="467283"/>
                  </a:lnTo>
                  <a:lnTo>
                    <a:pt x="230568" y="492747"/>
                  </a:lnTo>
                  <a:lnTo>
                    <a:pt x="230568" y="498856"/>
                  </a:lnTo>
                  <a:lnTo>
                    <a:pt x="212191" y="511721"/>
                  </a:lnTo>
                  <a:lnTo>
                    <a:pt x="206933" y="511721"/>
                  </a:lnTo>
                  <a:lnTo>
                    <a:pt x="190334" y="503440"/>
                  </a:lnTo>
                  <a:lnTo>
                    <a:pt x="189064" y="501408"/>
                  </a:lnTo>
                  <a:lnTo>
                    <a:pt x="188429" y="498856"/>
                  </a:lnTo>
                  <a:lnTo>
                    <a:pt x="188429" y="492747"/>
                  </a:lnTo>
                  <a:lnTo>
                    <a:pt x="189064" y="490194"/>
                  </a:lnTo>
                  <a:lnTo>
                    <a:pt x="190334" y="488162"/>
                  </a:lnTo>
                  <a:lnTo>
                    <a:pt x="191528" y="486041"/>
                  </a:lnTo>
                  <a:lnTo>
                    <a:pt x="193103" y="484390"/>
                  </a:lnTo>
                  <a:lnTo>
                    <a:pt x="195046" y="483196"/>
                  </a:lnTo>
                  <a:lnTo>
                    <a:pt x="197002" y="481926"/>
                  </a:lnTo>
                  <a:lnTo>
                    <a:pt x="199250" y="481037"/>
                  </a:lnTo>
                  <a:lnTo>
                    <a:pt x="204343" y="480009"/>
                  </a:lnTo>
                  <a:lnTo>
                    <a:pt x="206933" y="479755"/>
                  </a:lnTo>
                  <a:lnTo>
                    <a:pt x="212191" y="479755"/>
                  </a:lnTo>
                  <a:lnTo>
                    <a:pt x="224078" y="483196"/>
                  </a:lnTo>
                  <a:lnTo>
                    <a:pt x="226034" y="484390"/>
                  </a:lnTo>
                  <a:lnTo>
                    <a:pt x="227609" y="486041"/>
                  </a:lnTo>
                  <a:lnTo>
                    <a:pt x="228790" y="488162"/>
                  </a:lnTo>
                  <a:lnTo>
                    <a:pt x="229984" y="490194"/>
                  </a:lnTo>
                  <a:lnTo>
                    <a:pt x="230568" y="492747"/>
                  </a:lnTo>
                  <a:lnTo>
                    <a:pt x="230568" y="467283"/>
                  </a:lnTo>
                  <a:lnTo>
                    <a:pt x="228066" y="465709"/>
                  </a:lnTo>
                  <a:lnTo>
                    <a:pt x="219798" y="462572"/>
                  </a:lnTo>
                  <a:lnTo>
                    <a:pt x="219583" y="462483"/>
                  </a:lnTo>
                  <a:lnTo>
                    <a:pt x="214833" y="461683"/>
                  </a:lnTo>
                  <a:lnTo>
                    <a:pt x="204343" y="461683"/>
                  </a:lnTo>
                  <a:lnTo>
                    <a:pt x="199555" y="462483"/>
                  </a:lnTo>
                  <a:lnTo>
                    <a:pt x="195300" y="464096"/>
                  </a:lnTo>
                  <a:lnTo>
                    <a:pt x="190982" y="465709"/>
                  </a:lnTo>
                  <a:lnTo>
                    <a:pt x="188429" y="467309"/>
                  </a:lnTo>
                  <a:lnTo>
                    <a:pt x="187325" y="468007"/>
                  </a:lnTo>
                  <a:lnTo>
                    <a:pt x="184353" y="470979"/>
                  </a:lnTo>
                  <a:lnTo>
                    <a:pt x="181305" y="473951"/>
                  </a:lnTo>
                  <a:lnTo>
                    <a:pt x="178968" y="477558"/>
                  </a:lnTo>
                  <a:lnTo>
                    <a:pt x="177355" y="481799"/>
                  </a:lnTo>
                  <a:lnTo>
                    <a:pt x="175653" y="485952"/>
                  </a:lnTo>
                  <a:lnTo>
                    <a:pt x="174802" y="490626"/>
                  </a:lnTo>
                  <a:lnTo>
                    <a:pt x="174802" y="500976"/>
                  </a:lnTo>
                  <a:lnTo>
                    <a:pt x="175653" y="505650"/>
                  </a:lnTo>
                  <a:lnTo>
                    <a:pt x="177355" y="509803"/>
                  </a:lnTo>
                  <a:lnTo>
                    <a:pt x="178968" y="513969"/>
                  </a:lnTo>
                  <a:lnTo>
                    <a:pt x="181305" y="517537"/>
                  </a:lnTo>
                  <a:lnTo>
                    <a:pt x="184353" y="520496"/>
                  </a:lnTo>
                  <a:lnTo>
                    <a:pt x="187325" y="523468"/>
                  </a:lnTo>
                  <a:lnTo>
                    <a:pt x="190982" y="525767"/>
                  </a:lnTo>
                  <a:lnTo>
                    <a:pt x="195046" y="527278"/>
                  </a:lnTo>
                  <a:lnTo>
                    <a:pt x="199250" y="528878"/>
                  </a:lnTo>
                  <a:lnTo>
                    <a:pt x="199555" y="528993"/>
                  </a:lnTo>
                  <a:lnTo>
                    <a:pt x="204343" y="529793"/>
                  </a:lnTo>
                  <a:lnTo>
                    <a:pt x="214833" y="529793"/>
                  </a:lnTo>
                  <a:lnTo>
                    <a:pt x="244195" y="500976"/>
                  </a:lnTo>
                  <a:lnTo>
                    <a:pt x="244195" y="490626"/>
                  </a:lnTo>
                  <a:close/>
                </a:path>
                <a:path w="7223759" h="1576704">
                  <a:moveTo>
                    <a:pt x="244195" y="303047"/>
                  </a:moveTo>
                  <a:lnTo>
                    <a:pt x="232232" y="279412"/>
                  </a:lnTo>
                  <a:lnTo>
                    <a:pt x="232105" y="279336"/>
                  </a:lnTo>
                  <a:lnTo>
                    <a:pt x="229260" y="277622"/>
                  </a:lnTo>
                  <a:lnTo>
                    <a:pt x="226123" y="276860"/>
                  </a:lnTo>
                  <a:lnTo>
                    <a:pt x="218224" y="276733"/>
                  </a:lnTo>
                  <a:lnTo>
                    <a:pt x="216141" y="277215"/>
                  </a:lnTo>
                  <a:lnTo>
                    <a:pt x="215671" y="277329"/>
                  </a:lnTo>
                  <a:lnTo>
                    <a:pt x="213639" y="278523"/>
                  </a:lnTo>
                  <a:lnTo>
                    <a:pt x="211518" y="279704"/>
                  </a:lnTo>
                  <a:lnTo>
                    <a:pt x="209778" y="281279"/>
                  </a:lnTo>
                  <a:lnTo>
                    <a:pt x="208419" y="283222"/>
                  </a:lnTo>
                  <a:lnTo>
                    <a:pt x="206971" y="285178"/>
                  </a:lnTo>
                  <a:lnTo>
                    <a:pt x="205828" y="287426"/>
                  </a:lnTo>
                  <a:lnTo>
                    <a:pt x="204978" y="289979"/>
                  </a:lnTo>
                  <a:lnTo>
                    <a:pt x="204127" y="292442"/>
                  </a:lnTo>
                  <a:lnTo>
                    <a:pt x="203415" y="294982"/>
                  </a:lnTo>
                  <a:lnTo>
                    <a:pt x="201676" y="302666"/>
                  </a:lnTo>
                  <a:lnTo>
                    <a:pt x="200647" y="307594"/>
                  </a:lnTo>
                  <a:lnTo>
                    <a:pt x="200101" y="309791"/>
                  </a:lnTo>
                  <a:lnTo>
                    <a:pt x="194627" y="318109"/>
                  </a:lnTo>
                  <a:lnTo>
                    <a:pt x="191782" y="318109"/>
                  </a:lnTo>
                  <a:lnTo>
                    <a:pt x="190588" y="317779"/>
                  </a:lnTo>
                  <a:lnTo>
                    <a:pt x="189826" y="317093"/>
                  </a:lnTo>
                  <a:lnTo>
                    <a:pt x="188976" y="316420"/>
                  </a:lnTo>
                  <a:lnTo>
                    <a:pt x="188391" y="315658"/>
                  </a:lnTo>
                  <a:lnTo>
                    <a:pt x="187921" y="314680"/>
                  </a:lnTo>
                  <a:lnTo>
                    <a:pt x="187540" y="313766"/>
                  </a:lnTo>
                  <a:lnTo>
                    <a:pt x="187236" y="312559"/>
                  </a:lnTo>
                  <a:lnTo>
                    <a:pt x="187236" y="311962"/>
                  </a:lnTo>
                  <a:lnTo>
                    <a:pt x="186982" y="310184"/>
                  </a:lnTo>
                  <a:lnTo>
                    <a:pt x="186982" y="304457"/>
                  </a:lnTo>
                  <a:lnTo>
                    <a:pt x="187540" y="302031"/>
                  </a:lnTo>
                  <a:lnTo>
                    <a:pt x="188810" y="299656"/>
                  </a:lnTo>
                  <a:lnTo>
                    <a:pt x="190004" y="297281"/>
                  </a:lnTo>
                  <a:lnTo>
                    <a:pt x="192328" y="295960"/>
                  </a:lnTo>
                  <a:lnTo>
                    <a:pt x="194627" y="295795"/>
                  </a:lnTo>
                  <a:lnTo>
                    <a:pt x="195821" y="295706"/>
                  </a:lnTo>
                  <a:lnTo>
                    <a:pt x="195821" y="278523"/>
                  </a:lnTo>
                  <a:lnTo>
                    <a:pt x="192328" y="278803"/>
                  </a:lnTo>
                  <a:lnTo>
                    <a:pt x="191782" y="278853"/>
                  </a:lnTo>
                  <a:lnTo>
                    <a:pt x="188391" y="279920"/>
                  </a:lnTo>
                  <a:lnTo>
                    <a:pt x="186982" y="280873"/>
                  </a:lnTo>
                  <a:lnTo>
                    <a:pt x="185762" y="281698"/>
                  </a:lnTo>
                  <a:lnTo>
                    <a:pt x="183045" y="283400"/>
                  </a:lnTo>
                  <a:lnTo>
                    <a:pt x="174802" y="303987"/>
                  </a:lnTo>
                  <a:lnTo>
                    <a:pt x="174802" y="311111"/>
                  </a:lnTo>
                  <a:lnTo>
                    <a:pt x="175145" y="314591"/>
                  </a:lnTo>
                  <a:lnTo>
                    <a:pt x="175831" y="317982"/>
                  </a:lnTo>
                  <a:lnTo>
                    <a:pt x="176504" y="321868"/>
                  </a:lnTo>
                  <a:lnTo>
                    <a:pt x="176504" y="321614"/>
                  </a:lnTo>
                  <a:lnTo>
                    <a:pt x="177520" y="324434"/>
                  </a:lnTo>
                  <a:lnTo>
                    <a:pt x="179133" y="327152"/>
                  </a:lnTo>
                  <a:lnTo>
                    <a:pt x="191782" y="336194"/>
                  </a:lnTo>
                  <a:lnTo>
                    <a:pt x="198831" y="336194"/>
                  </a:lnTo>
                  <a:lnTo>
                    <a:pt x="214185" y="312089"/>
                  </a:lnTo>
                  <a:lnTo>
                    <a:pt x="214871" y="309206"/>
                  </a:lnTo>
                  <a:lnTo>
                    <a:pt x="215544" y="306654"/>
                  </a:lnTo>
                  <a:lnTo>
                    <a:pt x="216141" y="304114"/>
                  </a:lnTo>
                  <a:lnTo>
                    <a:pt x="216827" y="301993"/>
                  </a:lnTo>
                  <a:lnTo>
                    <a:pt x="217589" y="300291"/>
                  </a:lnTo>
                  <a:lnTo>
                    <a:pt x="218351" y="298513"/>
                  </a:lnTo>
                  <a:lnTo>
                    <a:pt x="219240" y="297154"/>
                  </a:lnTo>
                  <a:lnTo>
                    <a:pt x="220256" y="296214"/>
                  </a:lnTo>
                  <a:lnTo>
                    <a:pt x="221195" y="295287"/>
                  </a:lnTo>
                  <a:lnTo>
                    <a:pt x="222338" y="294817"/>
                  </a:lnTo>
                  <a:lnTo>
                    <a:pt x="232105" y="305384"/>
                  </a:lnTo>
                  <a:lnTo>
                    <a:pt x="232105" y="308432"/>
                  </a:lnTo>
                  <a:lnTo>
                    <a:pt x="231978" y="309486"/>
                  </a:lnTo>
                  <a:lnTo>
                    <a:pt x="231978" y="309841"/>
                  </a:lnTo>
                  <a:lnTo>
                    <a:pt x="222973" y="320535"/>
                  </a:lnTo>
                  <a:lnTo>
                    <a:pt x="221030" y="320535"/>
                  </a:lnTo>
                  <a:lnTo>
                    <a:pt x="221030" y="337718"/>
                  </a:lnTo>
                  <a:lnTo>
                    <a:pt x="222338" y="337667"/>
                  </a:lnTo>
                  <a:lnTo>
                    <a:pt x="224675" y="337578"/>
                  </a:lnTo>
                  <a:lnTo>
                    <a:pt x="225602" y="337489"/>
                  </a:lnTo>
                  <a:lnTo>
                    <a:pt x="228625" y="336677"/>
                  </a:lnTo>
                  <a:lnTo>
                    <a:pt x="229006" y="336575"/>
                  </a:lnTo>
                  <a:lnTo>
                    <a:pt x="231978" y="334797"/>
                  </a:lnTo>
                  <a:lnTo>
                    <a:pt x="244195" y="310603"/>
                  </a:lnTo>
                  <a:lnTo>
                    <a:pt x="244195" y="303047"/>
                  </a:lnTo>
                  <a:close/>
                </a:path>
                <a:path w="7223759" h="1576704">
                  <a:moveTo>
                    <a:pt x="265582" y="815771"/>
                  </a:moveTo>
                  <a:lnTo>
                    <a:pt x="264401" y="810933"/>
                  </a:lnTo>
                  <a:lnTo>
                    <a:pt x="262026" y="807453"/>
                  </a:lnTo>
                  <a:lnTo>
                    <a:pt x="259727" y="803960"/>
                  </a:lnTo>
                  <a:lnTo>
                    <a:pt x="255955" y="801255"/>
                  </a:lnTo>
                  <a:lnTo>
                    <a:pt x="250736" y="799312"/>
                  </a:lnTo>
                  <a:lnTo>
                    <a:pt x="221665" y="788530"/>
                  </a:lnTo>
                  <a:lnTo>
                    <a:pt x="176593" y="771791"/>
                  </a:lnTo>
                  <a:lnTo>
                    <a:pt x="176593" y="790511"/>
                  </a:lnTo>
                  <a:lnTo>
                    <a:pt x="221665" y="804900"/>
                  </a:lnTo>
                  <a:lnTo>
                    <a:pt x="221665" y="805154"/>
                  </a:lnTo>
                  <a:lnTo>
                    <a:pt x="176593" y="820051"/>
                  </a:lnTo>
                  <a:lnTo>
                    <a:pt x="176593" y="839406"/>
                  </a:lnTo>
                  <a:lnTo>
                    <a:pt x="238340" y="816229"/>
                  </a:lnTo>
                  <a:lnTo>
                    <a:pt x="239610" y="815721"/>
                  </a:lnTo>
                  <a:lnTo>
                    <a:pt x="240969" y="815467"/>
                  </a:lnTo>
                  <a:lnTo>
                    <a:pt x="243776" y="815467"/>
                  </a:lnTo>
                  <a:lnTo>
                    <a:pt x="245046" y="815721"/>
                  </a:lnTo>
                  <a:lnTo>
                    <a:pt x="247421" y="816737"/>
                  </a:lnTo>
                  <a:lnTo>
                    <a:pt x="248399" y="817549"/>
                  </a:lnTo>
                  <a:lnTo>
                    <a:pt x="249161" y="818654"/>
                  </a:lnTo>
                  <a:lnTo>
                    <a:pt x="250050" y="819772"/>
                  </a:lnTo>
                  <a:lnTo>
                    <a:pt x="250520" y="820940"/>
                  </a:lnTo>
                  <a:lnTo>
                    <a:pt x="250736" y="822858"/>
                  </a:lnTo>
                  <a:lnTo>
                    <a:pt x="250736" y="826033"/>
                  </a:lnTo>
                  <a:lnTo>
                    <a:pt x="250050" y="833043"/>
                  </a:lnTo>
                  <a:lnTo>
                    <a:pt x="264947" y="833043"/>
                  </a:lnTo>
                  <a:lnTo>
                    <a:pt x="265125" y="831176"/>
                  </a:lnTo>
                  <a:lnTo>
                    <a:pt x="265328" y="828128"/>
                  </a:lnTo>
                  <a:lnTo>
                    <a:pt x="265328" y="827570"/>
                  </a:lnTo>
                  <a:lnTo>
                    <a:pt x="265582" y="824763"/>
                  </a:lnTo>
                  <a:lnTo>
                    <a:pt x="265582" y="815771"/>
                  </a:lnTo>
                  <a:close/>
                </a:path>
                <a:path w="7223759" h="1576704">
                  <a:moveTo>
                    <a:pt x="265582" y="632282"/>
                  </a:moveTo>
                  <a:lnTo>
                    <a:pt x="234264" y="632282"/>
                  </a:lnTo>
                  <a:lnTo>
                    <a:pt x="234264" y="632028"/>
                  </a:lnTo>
                  <a:lnTo>
                    <a:pt x="237490" y="629818"/>
                  </a:lnTo>
                  <a:lnTo>
                    <a:pt x="239953" y="626973"/>
                  </a:lnTo>
                  <a:lnTo>
                    <a:pt x="243344" y="620014"/>
                  </a:lnTo>
                  <a:lnTo>
                    <a:pt x="244195" y="616280"/>
                  </a:lnTo>
                  <a:lnTo>
                    <a:pt x="244195" y="607453"/>
                  </a:lnTo>
                  <a:lnTo>
                    <a:pt x="243344" y="603631"/>
                  </a:lnTo>
                  <a:lnTo>
                    <a:pt x="243344" y="603415"/>
                  </a:lnTo>
                  <a:lnTo>
                    <a:pt x="241401" y="599681"/>
                  </a:lnTo>
                  <a:lnTo>
                    <a:pt x="239445" y="596036"/>
                  </a:lnTo>
                  <a:lnTo>
                    <a:pt x="236893" y="593013"/>
                  </a:lnTo>
                  <a:lnTo>
                    <a:pt x="234264" y="591032"/>
                  </a:lnTo>
                  <a:lnTo>
                    <a:pt x="230619" y="588187"/>
                  </a:lnTo>
                  <a:lnTo>
                    <a:pt x="230619" y="614337"/>
                  </a:lnTo>
                  <a:lnTo>
                    <a:pt x="230619" y="619912"/>
                  </a:lnTo>
                  <a:lnTo>
                    <a:pt x="229984" y="622604"/>
                  </a:lnTo>
                  <a:lnTo>
                    <a:pt x="212407" y="632917"/>
                  </a:lnTo>
                  <a:lnTo>
                    <a:pt x="207060" y="632917"/>
                  </a:lnTo>
                  <a:lnTo>
                    <a:pt x="205536" y="632764"/>
                  </a:lnTo>
                  <a:lnTo>
                    <a:pt x="204470" y="632663"/>
                  </a:lnTo>
                  <a:lnTo>
                    <a:pt x="199377" y="631659"/>
                  </a:lnTo>
                  <a:lnTo>
                    <a:pt x="197129" y="630834"/>
                  </a:lnTo>
                  <a:lnTo>
                    <a:pt x="197002" y="630796"/>
                  </a:lnTo>
                  <a:lnTo>
                    <a:pt x="195173" y="629678"/>
                  </a:lnTo>
                  <a:lnTo>
                    <a:pt x="193141" y="628357"/>
                  </a:lnTo>
                  <a:lnTo>
                    <a:pt x="191528" y="626719"/>
                  </a:lnTo>
                  <a:lnTo>
                    <a:pt x="190334" y="624763"/>
                  </a:lnTo>
                  <a:lnTo>
                    <a:pt x="189064" y="622731"/>
                  </a:lnTo>
                  <a:lnTo>
                    <a:pt x="188429" y="620229"/>
                  </a:lnTo>
                  <a:lnTo>
                    <a:pt x="188429" y="614362"/>
                  </a:lnTo>
                  <a:lnTo>
                    <a:pt x="189064" y="611949"/>
                  </a:lnTo>
                  <a:lnTo>
                    <a:pt x="190334" y="609993"/>
                  </a:lnTo>
                  <a:lnTo>
                    <a:pt x="191528" y="607961"/>
                  </a:lnTo>
                  <a:lnTo>
                    <a:pt x="193141" y="606298"/>
                  </a:lnTo>
                  <a:lnTo>
                    <a:pt x="195046" y="605104"/>
                  </a:lnTo>
                  <a:lnTo>
                    <a:pt x="197002" y="603834"/>
                  </a:lnTo>
                  <a:lnTo>
                    <a:pt x="197129" y="603758"/>
                  </a:lnTo>
                  <a:lnTo>
                    <a:pt x="199377" y="602869"/>
                  </a:lnTo>
                  <a:lnTo>
                    <a:pt x="201930" y="602361"/>
                  </a:lnTo>
                  <a:lnTo>
                    <a:pt x="204470" y="601764"/>
                  </a:lnTo>
                  <a:lnTo>
                    <a:pt x="207060" y="601459"/>
                  </a:lnTo>
                  <a:lnTo>
                    <a:pt x="212407" y="601459"/>
                  </a:lnTo>
                  <a:lnTo>
                    <a:pt x="224205" y="604901"/>
                  </a:lnTo>
                  <a:lnTo>
                    <a:pt x="226072" y="606094"/>
                  </a:lnTo>
                  <a:lnTo>
                    <a:pt x="227609" y="607707"/>
                  </a:lnTo>
                  <a:lnTo>
                    <a:pt x="228790" y="609739"/>
                  </a:lnTo>
                  <a:lnTo>
                    <a:pt x="229984" y="611695"/>
                  </a:lnTo>
                  <a:lnTo>
                    <a:pt x="230619" y="614337"/>
                  </a:lnTo>
                  <a:lnTo>
                    <a:pt x="230619" y="588187"/>
                  </a:lnTo>
                  <a:lnTo>
                    <a:pt x="227012" y="586359"/>
                  </a:lnTo>
                  <a:lnTo>
                    <a:pt x="218859" y="583984"/>
                  </a:lnTo>
                  <a:lnTo>
                    <a:pt x="215036" y="583450"/>
                  </a:lnTo>
                  <a:lnTo>
                    <a:pt x="205536" y="583387"/>
                  </a:lnTo>
                  <a:lnTo>
                    <a:pt x="201930" y="583869"/>
                  </a:lnTo>
                  <a:lnTo>
                    <a:pt x="184988" y="591032"/>
                  </a:lnTo>
                  <a:lnTo>
                    <a:pt x="182270" y="593102"/>
                  </a:lnTo>
                  <a:lnTo>
                    <a:pt x="179692" y="596201"/>
                  </a:lnTo>
                  <a:lnTo>
                    <a:pt x="175780" y="603669"/>
                  </a:lnTo>
                  <a:lnTo>
                    <a:pt x="174802" y="608126"/>
                  </a:lnTo>
                  <a:lnTo>
                    <a:pt x="174802" y="617385"/>
                  </a:lnTo>
                  <a:lnTo>
                    <a:pt x="175615" y="621118"/>
                  </a:lnTo>
                  <a:lnTo>
                    <a:pt x="178841" y="627900"/>
                  </a:lnTo>
                  <a:lnTo>
                    <a:pt x="181432" y="630707"/>
                  </a:lnTo>
                  <a:lnTo>
                    <a:pt x="184988" y="632917"/>
                  </a:lnTo>
                  <a:lnTo>
                    <a:pt x="184988" y="633171"/>
                  </a:lnTo>
                  <a:lnTo>
                    <a:pt x="176593" y="633171"/>
                  </a:lnTo>
                  <a:lnTo>
                    <a:pt x="176593" y="650354"/>
                  </a:lnTo>
                  <a:lnTo>
                    <a:pt x="265582" y="650354"/>
                  </a:lnTo>
                  <a:lnTo>
                    <a:pt x="265582" y="632282"/>
                  </a:lnTo>
                  <a:close/>
                </a:path>
                <a:path w="7223759" h="1576704">
                  <a:moveTo>
                    <a:pt x="6798932" y="546"/>
                  </a:moveTo>
                  <a:lnTo>
                    <a:pt x="6797027" y="546"/>
                  </a:lnTo>
                  <a:lnTo>
                    <a:pt x="6797027" y="0"/>
                  </a:lnTo>
                  <a:lnTo>
                    <a:pt x="6770510" y="0"/>
                  </a:lnTo>
                  <a:lnTo>
                    <a:pt x="6770510" y="546"/>
                  </a:lnTo>
                  <a:lnTo>
                    <a:pt x="6768592" y="546"/>
                  </a:lnTo>
                  <a:lnTo>
                    <a:pt x="6768592" y="1905"/>
                  </a:lnTo>
                  <a:lnTo>
                    <a:pt x="6770510" y="1905"/>
                  </a:lnTo>
                  <a:lnTo>
                    <a:pt x="6797027" y="1905"/>
                  </a:lnTo>
                  <a:lnTo>
                    <a:pt x="6798932" y="1905"/>
                  </a:lnTo>
                  <a:lnTo>
                    <a:pt x="6798932" y="546"/>
                  </a:lnTo>
                  <a:close/>
                </a:path>
                <a:path w="7223759" h="1576704">
                  <a:moveTo>
                    <a:pt x="6851967" y="546"/>
                  </a:moveTo>
                  <a:lnTo>
                    <a:pt x="6850062" y="546"/>
                  </a:lnTo>
                  <a:lnTo>
                    <a:pt x="6850062" y="0"/>
                  </a:lnTo>
                  <a:lnTo>
                    <a:pt x="6823545" y="0"/>
                  </a:lnTo>
                  <a:lnTo>
                    <a:pt x="6823545" y="546"/>
                  </a:lnTo>
                  <a:lnTo>
                    <a:pt x="6821627" y="546"/>
                  </a:lnTo>
                  <a:lnTo>
                    <a:pt x="6821627" y="1905"/>
                  </a:lnTo>
                  <a:lnTo>
                    <a:pt x="6823545" y="1905"/>
                  </a:lnTo>
                  <a:lnTo>
                    <a:pt x="6850062" y="1905"/>
                  </a:lnTo>
                  <a:lnTo>
                    <a:pt x="6851967" y="1905"/>
                  </a:lnTo>
                  <a:lnTo>
                    <a:pt x="6851967" y="546"/>
                  </a:lnTo>
                  <a:close/>
                </a:path>
                <a:path w="7223759" h="1576704">
                  <a:moveTo>
                    <a:pt x="6905003" y="546"/>
                  </a:moveTo>
                  <a:lnTo>
                    <a:pt x="6903098" y="546"/>
                  </a:lnTo>
                  <a:lnTo>
                    <a:pt x="6903098" y="0"/>
                  </a:lnTo>
                  <a:lnTo>
                    <a:pt x="6876580" y="0"/>
                  </a:lnTo>
                  <a:lnTo>
                    <a:pt x="6876580" y="546"/>
                  </a:lnTo>
                  <a:lnTo>
                    <a:pt x="6874662" y="546"/>
                  </a:lnTo>
                  <a:lnTo>
                    <a:pt x="6874662" y="1905"/>
                  </a:lnTo>
                  <a:lnTo>
                    <a:pt x="6876580" y="1905"/>
                  </a:lnTo>
                  <a:lnTo>
                    <a:pt x="6903098" y="1905"/>
                  </a:lnTo>
                  <a:lnTo>
                    <a:pt x="6905003" y="1905"/>
                  </a:lnTo>
                  <a:lnTo>
                    <a:pt x="6905003" y="546"/>
                  </a:lnTo>
                  <a:close/>
                </a:path>
                <a:path w="7223759" h="1576704">
                  <a:moveTo>
                    <a:pt x="6958038" y="546"/>
                  </a:moveTo>
                  <a:lnTo>
                    <a:pt x="6956133" y="546"/>
                  </a:lnTo>
                  <a:lnTo>
                    <a:pt x="6956133" y="0"/>
                  </a:lnTo>
                  <a:lnTo>
                    <a:pt x="6929615" y="0"/>
                  </a:lnTo>
                  <a:lnTo>
                    <a:pt x="6929615" y="546"/>
                  </a:lnTo>
                  <a:lnTo>
                    <a:pt x="6927697" y="546"/>
                  </a:lnTo>
                  <a:lnTo>
                    <a:pt x="6927697" y="1905"/>
                  </a:lnTo>
                  <a:lnTo>
                    <a:pt x="6929615" y="1905"/>
                  </a:lnTo>
                  <a:lnTo>
                    <a:pt x="6956133" y="1905"/>
                  </a:lnTo>
                  <a:lnTo>
                    <a:pt x="6958038" y="1905"/>
                  </a:lnTo>
                  <a:lnTo>
                    <a:pt x="6958038" y="546"/>
                  </a:lnTo>
                  <a:close/>
                </a:path>
                <a:path w="7223759" h="1576704">
                  <a:moveTo>
                    <a:pt x="7011073" y="546"/>
                  </a:moveTo>
                  <a:lnTo>
                    <a:pt x="7009155" y="546"/>
                  </a:lnTo>
                  <a:lnTo>
                    <a:pt x="7009155" y="0"/>
                  </a:lnTo>
                  <a:lnTo>
                    <a:pt x="6982650" y="0"/>
                  </a:lnTo>
                  <a:lnTo>
                    <a:pt x="6982650" y="546"/>
                  </a:lnTo>
                  <a:lnTo>
                    <a:pt x="6980733" y="546"/>
                  </a:lnTo>
                  <a:lnTo>
                    <a:pt x="6980733" y="1905"/>
                  </a:lnTo>
                  <a:lnTo>
                    <a:pt x="6982650" y="1905"/>
                  </a:lnTo>
                  <a:lnTo>
                    <a:pt x="7009155" y="1905"/>
                  </a:lnTo>
                  <a:lnTo>
                    <a:pt x="7011073" y="1905"/>
                  </a:lnTo>
                  <a:lnTo>
                    <a:pt x="7011073" y="546"/>
                  </a:lnTo>
                  <a:close/>
                </a:path>
                <a:path w="7223759" h="1576704">
                  <a:moveTo>
                    <a:pt x="7064108" y="546"/>
                  </a:moveTo>
                  <a:lnTo>
                    <a:pt x="7062190" y="546"/>
                  </a:lnTo>
                  <a:lnTo>
                    <a:pt x="7062190" y="0"/>
                  </a:lnTo>
                  <a:lnTo>
                    <a:pt x="7035673" y="0"/>
                  </a:lnTo>
                  <a:lnTo>
                    <a:pt x="7035673" y="546"/>
                  </a:lnTo>
                  <a:lnTo>
                    <a:pt x="7033768" y="546"/>
                  </a:lnTo>
                  <a:lnTo>
                    <a:pt x="7033768" y="1905"/>
                  </a:lnTo>
                  <a:lnTo>
                    <a:pt x="7035673" y="1905"/>
                  </a:lnTo>
                  <a:lnTo>
                    <a:pt x="7062190" y="1905"/>
                  </a:lnTo>
                  <a:lnTo>
                    <a:pt x="7064108" y="1905"/>
                  </a:lnTo>
                  <a:lnTo>
                    <a:pt x="7064108" y="546"/>
                  </a:lnTo>
                  <a:close/>
                </a:path>
                <a:path w="7223759" h="1576704">
                  <a:moveTo>
                    <a:pt x="7117143" y="546"/>
                  </a:moveTo>
                  <a:lnTo>
                    <a:pt x="7115226" y="546"/>
                  </a:lnTo>
                  <a:lnTo>
                    <a:pt x="7115226" y="0"/>
                  </a:lnTo>
                  <a:lnTo>
                    <a:pt x="7088708" y="0"/>
                  </a:lnTo>
                  <a:lnTo>
                    <a:pt x="7088708" y="546"/>
                  </a:lnTo>
                  <a:lnTo>
                    <a:pt x="7086803" y="546"/>
                  </a:lnTo>
                  <a:lnTo>
                    <a:pt x="7086803" y="1905"/>
                  </a:lnTo>
                  <a:lnTo>
                    <a:pt x="7088708" y="1905"/>
                  </a:lnTo>
                  <a:lnTo>
                    <a:pt x="7115226" y="1905"/>
                  </a:lnTo>
                  <a:lnTo>
                    <a:pt x="7117143" y="1905"/>
                  </a:lnTo>
                  <a:lnTo>
                    <a:pt x="7117143" y="546"/>
                  </a:lnTo>
                  <a:close/>
                </a:path>
                <a:path w="7223759" h="1576704">
                  <a:moveTo>
                    <a:pt x="7170179" y="546"/>
                  </a:moveTo>
                  <a:lnTo>
                    <a:pt x="7168261" y="546"/>
                  </a:lnTo>
                  <a:lnTo>
                    <a:pt x="7168261" y="0"/>
                  </a:lnTo>
                  <a:lnTo>
                    <a:pt x="7141743" y="0"/>
                  </a:lnTo>
                  <a:lnTo>
                    <a:pt x="7141743" y="546"/>
                  </a:lnTo>
                  <a:lnTo>
                    <a:pt x="7139838" y="546"/>
                  </a:lnTo>
                  <a:lnTo>
                    <a:pt x="7139838" y="1905"/>
                  </a:lnTo>
                  <a:lnTo>
                    <a:pt x="7141743" y="1905"/>
                  </a:lnTo>
                  <a:lnTo>
                    <a:pt x="7168261" y="1905"/>
                  </a:lnTo>
                  <a:lnTo>
                    <a:pt x="7170179" y="1905"/>
                  </a:lnTo>
                  <a:lnTo>
                    <a:pt x="7170179" y="546"/>
                  </a:lnTo>
                  <a:close/>
                </a:path>
                <a:path w="7223759" h="1576704">
                  <a:moveTo>
                    <a:pt x="7223214" y="546"/>
                  </a:moveTo>
                  <a:lnTo>
                    <a:pt x="7221296" y="546"/>
                  </a:lnTo>
                  <a:lnTo>
                    <a:pt x="7221296" y="0"/>
                  </a:lnTo>
                  <a:lnTo>
                    <a:pt x="7194778" y="0"/>
                  </a:lnTo>
                  <a:lnTo>
                    <a:pt x="7194778" y="1905"/>
                  </a:lnTo>
                  <a:lnTo>
                    <a:pt x="7221296" y="1905"/>
                  </a:lnTo>
                  <a:lnTo>
                    <a:pt x="7223214" y="1905"/>
                  </a:lnTo>
                  <a:lnTo>
                    <a:pt x="7223214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8" name="object 68" descr=""/>
            <p:cNvSpPr/>
            <p:nvPr/>
          </p:nvSpPr>
          <p:spPr>
            <a:xfrm>
              <a:off x="2548980" y="9954012"/>
              <a:ext cx="43815" cy="56515"/>
            </a:xfrm>
            <a:custGeom>
              <a:avLst/>
              <a:gdLst/>
              <a:ahLst/>
              <a:cxnLst/>
              <a:rect l="l" t="t" r="r" b="b"/>
              <a:pathLst>
                <a:path w="43814" h="56515">
                  <a:moveTo>
                    <a:pt x="43289" y="0"/>
                  </a:moveTo>
                  <a:lnTo>
                    <a:pt x="0" y="0"/>
                  </a:lnTo>
                  <a:lnTo>
                    <a:pt x="0" y="56021"/>
                  </a:lnTo>
                  <a:lnTo>
                    <a:pt x="43289" y="56021"/>
                  </a:lnTo>
                  <a:lnTo>
                    <a:pt x="4328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9" name="object 69" descr=""/>
            <p:cNvSpPr/>
            <p:nvPr/>
          </p:nvSpPr>
          <p:spPr>
            <a:xfrm>
              <a:off x="3194696" y="13325332"/>
              <a:ext cx="19685" cy="8890"/>
            </a:xfrm>
            <a:custGeom>
              <a:avLst/>
              <a:gdLst/>
              <a:ahLst/>
              <a:cxnLst/>
              <a:rect l="l" t="t" r="r" b="b"/>
              <a:pathLst>
                <a:path w="19685" h="8890">
                  <a:moveTo>
                    <a:pt x="1502" y="6756"/>
                  </a:moveTo>
                  <a:lnTo>
                    <a:pt x="567" y="6756"/>
                  </a:lnTo>
                  <a:lnTo>
                    <a:pt x="381" y="7053"/>
                  </a:lnTo>
                  <a:lnTo>
                    <a:pt x="292" y="7257"/>
                  </a:lnTo>
                  <a:lnTo>
                    <a:pt x="174" y="7528"/>
                  </a:lnTo>
                  <a:lnTo>
                    <a:pt x="75" y="7826"/>
                  </a:lnTo>
                  <a:lnTo>
                    <a:pt x="0" y="8564"/>
                  </a:lnTo>
                  <a:lnTo>
                    <a:pt x="5869" y="8564"/>
                  </a:lnTo>
                  <a:lnTo>
                    <a:pt x="5869" y="7826"/>
                  </a:lnTo>
                  <a:lnTo>
                    <a:pt x="916" y="7826"/>
                  </a:lnTo>
                  <a:lnTo>
                    <a:pt x="967" y="7528"/>
                  </a:lnTo>
                  <a:lnTo>
                    <a:pt x="1094" y="7257"/>
                  </a:lnTo>
                  <a:lnTo>
                    <a:pt x="1502" y="6756"/>
                  </a:lnTo>
                  <a:close/>
                </a:path>
                <a:path w="19685" h="8890">
                  <a:moveTo>
                    <a:pt x="4702" y="4435"/>
                  </a:moveTo>
                  <a:lnTo>
                    <a:pt x="3468" y="4435"/>
                  </a:lnTo>
                  <a:lnTo>
                    <a:pt x="2206" y="5292"/>
                  </a:lnTo>
                  <a:lnTo>
                    <a:pt x="1307" y="5958"/>
                  </a:lnTo>
                  <a:lnTo>
                    <a:pt x="2136" y="6204"/>
                  </a:lnTo>
                  <a:lnTo>
                    <a:pt x="1735" y="6523"/>
                  </a:lnTo>
                  <a:lnTo>
                    <a:pt x="1039" y="6204"/>
                  </a:lnTo>
                  <a:lnTo>
                    <a:pt x="766" y="6523"/>
                  </a:lnTo>
                  <a:lnTo>
                    <a:pt x="1735" y="6523"/>
                  </a:lnTo>
                  <a:lnTo>
                    <a:pt x="2136" y="6204"/>
                  </a:lnTo>
                  <a:lnTo>
                    <a:pt x="2489" y="5958"/>
                  </a:lnTo>
                  <a:lnTo>
                    <a:pt x="3879" y="5067"/>
                  </a:lnTo>
                  <a:lnTo>
                    <a:pt x="4702" y="4435"/>
                  </a:lnTo>
                  <a:close/>
                </a:path>
                <a:path w="19685" h="8890">
                  <a:moveTo>
                    <a:pt x="5580" y="3255"/>
                  </a:moveTo>
                  <a:lnTo>
                    <a:pt x="5356" y="3688"/>
                  </a:lnTo>
                  <a:lnTo>
                    <a:pt x="4536" y="3505"/>
                  </a:lnTo>
                  <a:lnTo>
                    <a:pt x="4036" y="4006"/>
                  </a:lnTo>
                  <a:lnTo>
                    <a:pt x="3755" y="4239"/>
                  </a:lnTo>
                  <a:lnTo>
                    <a:pt x="3468" y="4435"/>
                  </a:lnTo>
                  <a:lnTo>
                    <a:pt x="4905" y="4239"/>
                  </a:lnTo>
                  <a:lnTo>
                    <a:pt x="5356" y="3688"/>
                  </a:lnTo>
                  <a:lnTo>
                    <a:pt x="5463" y="3505"/>
                  </a:lnTo>
                  <a:lnTo>
                    <a:pt x="5580" y="3255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4863" y="1307"/>
                  </a:lnTo>
                  <a:lnTo>
                    <a:pt x="4937" y="2796"/>
                  </a:lnTo>
                  <a:lnTo>
                    <a:pt x="4792" y="3102"/>
                  </a:lnTo>
                  <a:lnTo>
                    <a:pt x="4719" y="3255"/>
                  </a:lnTo>
                  <a:lnTo>
                    <a:pt x="5580" y="3255"/>
                  </a:lnTo>
                  <a:lnTo>
                    <a:pt x="5640" y="3102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1544" y="887"/>
                  </a:moveTo>
                  <a:lnTo>
                    <a:pt x="591" y="887"/>
                  </a:lnTo>
                  <a:lnTo>
                    <a:pt x="488" y="1082"/>
                  </a:lnTo>
                  <a:lnTo>
                    <a:pt x="363" y="1493"/>
                  </a:lnTo>
                  <a:lnTo>
                    <a:pt x="258" y="1854"/>
                  </a:lnTo>
                  <a:lnTo>
                    <a:pt x="213" y="2796"/>
                  </a:lnTo>
                  <a:lnTo>
                    <a:pt x="1012" y="2796"/>
                  </a:lnTo>
                  <a:lnTo>
                    <a:pt x="1101" y="1854"/>
                  </a:lnTo>
                  <a:lnTo>
                    <a:pt x="1184" y="1493"/>
                  </a:lnTo>
                  <a:lnTo>
                    <a:pt x="4876" y="1493"/>
                  </a:lnTo>
                  <a:lnTo>
                    <a:pt x="4863" y="1307"/>
                  </a:lnTo>
                  <a:lnTo>
                    <a:pt x="1249" y="1307"/>
                  </a:lnTo>
                  <a:lnTo>
                    <a:pt x="1544" y="887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5654" y="1082"/>
                  </a:lnTo>
                  <a:lnTo>
                    <a:pt x="5760" y="1493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5654" y="1082"/>
                  </a:moveTo>
                  <a:lnTo>
                    <a:pt x="5563" y="887"/>
                  </a:lnTo>
                  <a:lnTo>
                    <a:pt x="5654" y="1082"/>
                  </a:lnTo>
                  <a:lnTo>
                    <a:pt x="5759" y="1307"/>
                  </a:lnTo>
                  <a:lnTo>
                    <a:pt x="5654" y="1082"/>
                  </a:lnTo>
                  <a:close/>
                </a:path>
                <a:path w="19685" h="8890">
                  <a:moveTo>
                    <a:pt x="5563" y="887"/>
                  </a:moveTo>
                  <a:lnTo>
                    <a:pt x="2602" y="186"/>
                  </a:lnTo>
                  <a:lnTo>
                    <a:pt x="1267" y="887"/>
                  </a:lnTo>
                  <a:lnTo>
                    <a:pt x="5654" y="1082"/>
                  </a:lnTo>
                  <a:lnTo>
                    <a:pt x="5563" y="887"/>
                  </a:lnTo>
                  <a:close/>
                </a:path>
                <a:path w="19685" h="8890">
                  <a:moveTo>
                    <a:pt x="4783" y="0"/>
                  </a:moveTo>
                  <a:lnTo>
                    <a:pt x="1141" y="186"/>
                  </a:lnTo>
                  <a:lnTo>
                    <a:pt x="547" y="887"/>
                  </a:lnTo>
                  <a:lnTo>
                    <a:pt x="4999" y="186"/>
                  </a:lnTo>
                  <a:lnTo>
                    <a:pt x="4783" y="0"/>
                  </a:lnTo>
                  <a:close/>
                </a:path>
                <a:path w="19685" h="8890">
                  <a:moveTo>
                    <a:pt x="14900" y="6438"/>
                  </a:moveTo>
                  <a:lnTo>
                    <a:pt x="14098" y="6438"/>
                  </a:lnTo>
                  <a:lnTo>
                    <a:pt x="14144" y="6981"/>
                  </a:lnTo>
                  <a:lnTo>
                    <a:pt x="14258" y="7444"/>
                  </a:lnTo>
                  <a:lnTo>
                    <a:pt x="14316" y="7571"/>
                  </a:lnTo>
                  <a:lnTo>
                    <a:pt x="14581" y="7944"/>
                  </a:lnTo>
                  <a:lnTo>
                    <a:pt x="15634" y="8755"/>
                  </a:lnTo>
                  <a:lnTo>
                    <a:pt x="17854" y="8755"/>
                  </a:lnTo>
                  <a:lnTo>
                    <a:pt x="18822" y="8148"/>
                  </a:lnTo>
                  <a:lnTo>
                    <a:pt x="15634" y="8755"/>
                  </a:lnTo>
                  <a:lnTo>
                    <a:pt x="14845" y="8148"/>
                  </a:lnTo>
                  <a:lnTo>
                    <a:pt x="15851" y="7944"/>
                  </a:lnTo>
                  <a:lnTo>
                    <a:pt x="15196" y="7444"/>
                  </a:lnTo>
                  <a:lnTo>
                    <a:pt x="15059" y="7244"/>
                  </a:lnTo>
                  <a:lnTo>
                    <a:pt x="14934" y="6981"/>
                  </a:lnTo>
                  <a:lnTo>
                    <a:pt x="14900" y="6438"/>
                  </a:lnTo>
                  <a:close/>
                </a:path>
                <a:path w="19685" h="8890">
                  <a:moveTo>
                    <a:pt x="19278" y="6213"/>
                  </a:moveTo>
                  <a:lnTo>
                    <a:pt x="18427" y="6213"/>
                  </a:lnTo>
                  <a:lnTo>
                    <a:pt x="18342" y="7571"/>
                  </a:lnTo>
                  <a:lnTo>
                    <a:pt x="15362" y="7571"/>
                  </a:lnTo>
                  <a:lnTo>
                    <a:pt x="15851" y="7944"/>
                  </a:lnTo>
                  <a:lnTo>
                    <a:pt x="19029" y="7944"/>
                  </a:lnTo>
                  <a:lnTo>
                    <a:pt x="19270" y="7571"/>
                  </a:lnTo>
                  <a:lnTo>
                    <a:pt x="19278" y="6213"/>
                  </a:lnTo>
                  <a:close/>
                </a:path>
                <a:path w="19685" h="8890">
                  <a:moveTo>
                    <a:pt x="19267" y="6030"/>
                  </a:moveTo>
                  <a:lnTo>
                    <a:pt x="16161" y="5406"/>
                  </a:lnTo>
                  <a:lnTo>
                    <a:pt x="18837" y="6030"/>
                  </a:lnTo>
                  <a:lnTo>
                    <a:pt x="19278" y="6213"/>
                  </a:lnTo>
                  <a:lnTo>
                    <a:pt x="19267" y="6030"/>
                  </a:lnTo>
                  <a:close/>
                </a:path>
                <a:path w="19685" h="8890">
                  <a:moveTo>
                    <a:pt x="18780" y="2559"/>
                  </a:moveTo>
                  <a:lnTo>
                    <a:pt x="14696" y="2559"/>
                  </a:lnTo>
                  <a:lnTo>
                    <a:pt x="14402" y="3093"/>
                  </a:lnTo>
                  <a:lnTo>
                    <a:pt x="14452" y="4070"/>
                  </a:lnTo>
                  <a:lnTo>
                    <a:pt x="15257" y="4070"/>
                  </a:lnTo>
                  <a:lnTo>
                    <a:pt x="15269" y="3093"/>
                  </a:lnTo>
                  <a:lnTo>
                    <a:pt x="19038" y="3093"/>
                  </a:lnTo>
                  <a:lnTo>
                    <a:pt x="18780" y="2559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8342" y="3458"/>
                  </a:lnTo>
                  <a:lnTo>
                    <a:pt x="18401" y="3917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9118" y="3280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18" y="3280"/>
                  </a:moveTo>
                  <a:lnTo>
                    <a:pt x="19038" y="3093"/>
                  </a:lnTo>
                  <a:lnTo>
                    <a:pt x="19142" y="3458"/>
                  </a:lnTo>
                  <a:lnTo>
                    <a:pt x="19118" y="3280"/>
                  </a:lnTo>
                  <a:close/>
                </a:path>
                <a:path w="19685" h="8890">
                  <a:moveTo>
                    <a:pt x="18521" y="2368"/>
                  </a:moveTo>
                  <a:lnTo>
                    <a:pt x="18253" y="2147"/>
                  </a:lnTo>
                  <a:lnTo>
                    <a:pt x="18753" y="2559"/>
                  </a:lnTo>
                  <a:lnTo>
                    <a:pt x="19038" y="3093"/>
                  </a:lnTo>
                  <a:lnTo>
                    <a:pt x="18780" y="2559"/>
                  </a:lnTo>
                  <a:lnTo>
                    <a:pt x="18521" y="2368"/>
                  </a:lnTo>
                  <a:close/>
                </a:path>
              </a:pathLst>
            </a:custGeom>
            <a:solidFill>
              <a:srgbClr val="5050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0" name="object 7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29097" y="2488519"/>
              <a:ext cx="10154403" cy="264951"/>
            </a:xfrm>
            <a:prstGeom prst="rect">
              <a:avLst/>
            </a:prstGeom>
          </p:spPr>
        </p:pic>
        <p:pic>
          <p:nvPicPr>
            <p:cNvPr id="71" name="object 7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32193" y="1874760"/>
              <a:ext cx="8839656" cy="406398"/>
            </a:xfrm>
            <a:prstGeom prst="rect">
              <a:avLst/>
            </a:prstGeom>
          </p:spPr>
        </p:pic>
        <p:pic>
          <p:nvPicPr>
            <p:cNvPr id="72" name="object 7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26106" y="4152541"/>
              <a:ext cx="115862" cy="710667"/>
            </a:xfrm>
            <a:prstGeom prst="rect">
              <a:avLst/>
            </a:prstGeom>
          </p:spPr>
        </p:pic>
        <p:pic>
          <p:nvPicPr>
            <p:cNvPr id="73" name="object 7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23942" y="6928170"/>
              <a:ext cx="298314" cy="2039917"/>
            </a:xfrm>
            <a:prstGeom prst="rect">
              <a:avLst/>
            </a:prstGeom>
          </p:spPr>
        </p:pic>
        <p:pic>
          <p:nvPicPr>
            <p:cNvPr id="74" name="object 7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323942" y="5378316"/>
              <a:ext cx="276924" cy="1326975"/>
            </a:xfrm>
            <a:prstGeom prst="rect">
              <a:avLst/>
            </a:prstGeom>
          </p:spPr>
        </p:pic>
        <p:pic>
          <p:nvPicPr>
            <p:cNvPr id="75" name="object 75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686445" y="8748037"/>
              <a:ext cx="2333164" cy="210857"/>
            </a:xfrm>
            <a:prstGeom prst="rect">
              <a:avLst/>
            </a:prstGeom>
          </p:spPr>
        </p:pic>
        <p:sp>
          <p:nvSpPr>
            <p:cNvPr id="76" name="object 76" descr=""/>
            <p:cNvSpPr/>
            <p:nvPr/>
          </p:nvSpPr>
          <p:spPr>
            <a:xfrm>
              <a:off x="3845211" y="13325332"/>
              <a:ext cx="19685" cy="8890"/>
            </a:xfrm>
            <a:custGeom>
              <a:avLst/>
              <a:gdLst/>
              <a:ahLst/>
              <a:cxnLst/>
              <a:rect l="l" t="t" r="r" b="b"/>
              <a:pathLst>
                <a:path w="19685" h="8890">
                  <a:moveTo>
                    <a:pt x="1502" y="6756"/>
                  </a:moveTo>
                  <a:lnTo>
                    <a:pt x="567" y="6756"/>
                  </a:lnTo>
                  <a:lnTo>
                    <a:pt x="381" y="7053"/>
                  </a:lnTo>
                  <a:lnTo>
                    <a:pt x="292" y="7257"/>
                  </a:lnTo>
                  <a:lnTo>
                    <a:pt x="174" y="7528"/>
                  </a:lnTo>
                  <a:lnTo>
                    <a:pt x="75" y="7826"/>
                  </a:lnTo>
                  <a:lnTo>
                    <a:pt x="0" y="8564"/>
                  </a:lnTo>
                  <a:lnTo>
                    <a:pt x="5869" y="8564"/>
                  </a:lnTo>
                  <a:lnTo>
                    <a:pt x="5869" y="7826"/>
                  </a:lnTo>
                  <a:lnTo>
                    <a:pt x="916" y="7826"/>
                  </a:lnTo>
                  <a:lnTo>
                    <a:pt x="967" y="7528"/>
                  </a:lnTo>
                  <a:lnTo>
                    <a:pt x="1094" y="7257"/>
                  </a:lnTo>
                  <a:lnTo>
                    <a:pt x="1502" y="6756"/>
                  </a:lnTo>
                  <a:close/>
                </a:path>
                <a:path w="19685" h="8890">
                  <a:moveTo>
                    <a:pt x="4702" y="4435"/>
                  </a:moveTo>
                  <a:lnTo>
                    <a:pt x="3468" y="4435"/>
                  </a:lnTo>
                  <a:lnTo>
                    <a:pt x="2206" y="5292"/>
                  </a:lnTo>
                  <a:lnTo>
                    <a:pt x="1307" y="5958"/>
                  </a:lnTo>
                  <a:lnTo>
                    <a:pt x="2136" y="6204"/>
                  </a:lnTo>
                  <a:lnTo>
                    <a:pt x="1735" y="6523"/>
                  </a:lnTo>
                  <a:lnTo>
                    <a:pt x="1039" y="6204"/>
                  </a:lnTo>
                  <a:lnTo>
                    <a:pt x="766" y="6523"/>
                  </a:lnTo>
                  <a:lnTo>
                    <a:pt x="1735" y="6523"/>
                  </a:lnTo>
                  <a:lnTo>
                    <a:pt x="2136" y="6204"/>
                  </a:lnTo>
                  <a:lnTo>
                    <a:pt x="2489" y="5958"/>
                  </a:lnTo>
                  <a:lnTo>
                    <a:pt x="3879" y="5067"/>
                  </a:lnTo>
                  <a:lnTo>
                    <a:pt x="4702" y="4435"/>
                  </a:lnTo>
                  <a:close/>
                </a:path>
                <a:path w="19685" h="8890">
                  <a:moveTo>
                    <a:pt x="5580" y="3255"/>
                  </a:moveTo>
                  <a:lnTo>
                    <a:pt x="5356" y="3688"/>
                  </a:lnTo>
                  <a:lnTo>
                    <a:pt x="4536" y="3505"/>
                  </a:lnTo>
                  <a:lnTo>
                    <a:pt x="4036" y="4006"/>
                  </a:lnTo>
                  <a:lnTo>
                    <a:pt x="3755" y="4239"/>
                  </a:lnTo>
                  <a:lnTo>
                    <a:pt x="3468" y="4435"/>
                  </a:lnTo>
                  <a:lnTo>
                    <a:pt x="4905" y="4239"/>
                  </a:lnTo>
                  <a:lnTo>
                    <a:pt x="5356" y="3688"/>
                  </a:lnTo>
                  <a:lnTo>
                    <a:pt x="5463" y="3505"/>
                  </a:lnTo>
                  <a:lnTo>
                    <a:pt x="5580" y="3255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4863" y="1307"/>
                  </a:lnTo>
                  <a:lnTo>
                    <a:pt x="4937" y="2796"/>
                  </a:lnTo>
                  <a:lnTo>
                    <a:pt x="4792" y="3102"/>
                  </a:lnTo>
                  <a:lnTo>
                    <a:pt x="4719" y="3255"/>
                  </a:lnTo>
                  <a:lnTo>
                    <a:pt x="5580" y="3255"/>
                  </a:lnTo>
                  <a:lnTo>
                    <a:pt x="5640" y="3102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1544" y="887"/>
                  </a:moveTo>
                  <a:lnTo>
                    <a:pt x="591" y="887"/>
                  </a:lnTo>
                  <a:lnTo>
                    <a:pt x="488" y="1082"/>
                  </a:lnTo>
                  <a:lnTo>
                    <a:pt x="363" y="1493"/>
                  </a:lnTo>
                  <a:lnTo>
                    <a:pt x="258" y="1854"/>
                  </a:lnTo>
                  <a:lnTo>
                    <a:pt x="213" y="2796"/>
                  </a:lnTo>
                  <a:lnTo>
                    <a:pt x="1012" y="2796"/>
                  </a:lnTo>
                  <a:lnTo>
                    <a:pt x="1101" y="1854"/>
                  </a:lnTo>
                  <a:lnTo>
                    <a:pt x="1184" y="1493"/>
                  </a:lnTo>
                  <a:lnTo>
                    <a:pt x="4876" y="1493"/>
                  </a:lnTo>
                  <a:lnTo>
                    <a:pt x="4863" y="1307"/>
                  </a:lnTo>
                  <a:lnTo>
                    <a:pt x="1249" y="1307"/>
                  </a:lnTo>
                  <a:lnTo>
                    <a:pt x="1544" y="887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5654" y="1082"/>
                  </a:lnTo>
                  <a:lnTo>
                    <a:pt x="5760" y="1493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5654" y="1082"/>
                  </a:moveTo>
                  <a:lnTo>
                    <a:pt x="5563" y="887"/>
                  </a:lnTo>
                  <a:lnTo>
                    <a:pt x="5654" y="1082"/>
                  </a:lnTo>
                  <a:lnTo>
                    <a:pt x="5759" y="1307"/>
                  </a:lnTo>
                  <a:lnTo>
                    <a:pt x="5654" y="1082"/>
                  </a:lnTo>
                  <a:close/>
                </a:path>
                <a:path w="19685" h="8890">
                  <a:moveTo>
                    <a:pt x="5563" y="887"/>
                  </a:moveTo>
                  <a:lnTo>
                    <a:pt x="2602" y="186"/>
                  </a:lnTo>
                  <a:lnTo>
                    <a:pt x="1267" y="887"/>
                  </a:lnTo>
                  <a:lnTo>
                    <a:pt x="5654" y="1082"/>
                  </a:lnTo>
                  <a:lnTo>
                    <a:pt x="5563" y="887"/>
                  </a:lnTo>
                  <a:close/>
                </a:path>
                <a:path w="19685" h="8890">
                  <a:moveTo>
                    <a:pt x="4783" y="0"/>
                  </a:moveTo>
                  <a:lnTo>
                    <a:pt x="1141" y="186"/>
                  </a:lnTo>
                  <a:lnTo>
                    <a:pt x="547" y="887"/>
                  </a:lnTo>
                  <a:lnTo>
                    <a:pt x="4999" y="186"/>
                  </a:lnTo>
                  <a:lnTo>
                    <a:pt x="4783" y="0"/>
                  </a:lnTo>
                  <a:close/>
                </a:path>
                <a:path w="19685" h="8890">
                  <a:moveTo>
                    <a:pt x="14900" y="6438"/>
                  </a:moveTo>
                  <a:lnTo>
                    <a:pt x="14098" y="6438"/>
                  </a:lnTo>
                  <a:lnTo>
                    <a:pt x="14144" y="6981"/>
                  </a:lnTo>
                  <a:lnTo>
                    <a:pt x="14258" y="7444"/>
                  </a:lnTo>
                  <a:lnTo>
                    <a:pt x="14316" y="7571"/>
                  </a:lnTo>
                  <a:lnTo>
                    <a:pt x="14581" y="7944"/>
                  </a:lnTo>
                  <a:lnTo>
                    <a:pt x="15634" y="8755"/>
                  </a:lnTo>
                  <a:lnTo>
                    <a:pt x="17854" y="8755"/>
                  </a:lnTo>
                  <a:lnTo>
                    <a:pt x="18822" y="8148"/>
                  </a:lnTo>
                  <a:lnTo>
                    <a:pt x="15634" y="8755"/>
                  </a:lnTo>
                  <a:lnTo>
                    <a:pt x="14845" y="8148"/>
                  </a:lnTo>
                  <a:lnTo>
                    <a:pt x="15851" y="7944"/>
                  </a:lnTo>
                  <a:lnTo>
                    <a:pt x="15196" y="7444"/>
                  </a:lnTo>
                  <a:lnTo>
                    <a:pt x="15059" y="7244"/>
                  </a:lnTo>
                  <a:lnTo>
                    <a:pt x="14934" y="6981"/>
                  </a:lnTo>
                  <a:lnTo>
                    <a:pt x="14900" y="6438"/>
                  </a:lnTo>
                  <a:close/>
                </a:path>
                <a:path w="19685" h="8890">
                  <a:moveTo>
                    <a:pt x="19278" y="6213"/>
                  </a:moveTo>
                  <a:lnTo>
                    <a:pt x="18427" y="6213"/>
                  </a:lnTo>
                  <a:lnTo>
                    <a:pt x="18342" y="7571"/>
                  </a:lnTo>
                  <a:lnTo>
                    <a:pt x="15362" y="7571"/>
                  </a:lnTo>
                  <a:lnTo>
                    <a:pt x="15851" y="7944"/>
                  </a:lnTo>
                  <a:lnTo>
                    <a:pt x="19029" y="7944"/>
                  </a:lnTo>
                  <a:lnTo>
                    <a:pt x="19270" y="7571"/>
                  </a:lnTo>
                  <a:lnTo>
                    <a:pt x="19278" y="6213"/>
                  </a:lnTo>
                  <a:close/>
                </a:path>
                <a:path w="19685" h="8890">
                  <a:moveTo>
                    <a:pt x="19267" y="6030"/>
                  </a:moveTo>
                  <a:lnTo>
                    <a:pt x="16161" y="5406"/>
                  </a:lnTo>
                  <a:lnTo>
                    <a:pt x="18837" y="6030"/>
                  </a:lnTo>
                  <a:lnTo>
                    <a:pt x="19278" y="6213"/>
                  </a:lnTo>
                  <a:lnTo>
                    <a:pt x="19267" y="6030"/>
                  </a:lnTo>
                  <a:close/>
                </a:path>
                <a:path w="19685" h="8890">
                  <a:moveTo>
                    <a:pt x="18780" y="2559"/>
                  </a:moveTo>
                  <a:lnTo>
                    <a:pt x="14696" y="2559"/>
                  </a:lnTo>
                  <a:lnTo>
                    <a:pt x="14402" y="3093"/>
                  </a:lnTo>
                  <a:lnTo>
                    <a:pt x="14452" y="4070"/>
                  </a:lnTo>
                  <a:lnTo>
                    <a:pt x="15257" y="4070"/>
                  </a:lnTo>
                  <a:lnTo>
                    <a:pt x="15269" y="3093"/>
                  </a:lnTo>
                  <a:lnTo>
                    <a:pt x="19038" y="3093"/>
                  </a:lnTo>
                  <a:lnTo>
                    <a:pt x="18780" y="2559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8342" y="3458"/>
                  </a:lnTo>
                  <a:lnTo>
                    <a:pt x="18401" y="3917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9118" y="3280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18" y="3280"/>
                  </a:moveTo>
                  <a:lnTo>
                    <a:pt x="19038" y="3093"/>
                  </a:lnTo>
                  <a:lnTo>
                    <a:pt x="19142" y="3458"/>
                  </a:lnTo>
                  <a:lnTo>
                    <a:pt x="19118" y="3280"/>
                  </a:lnTo>
                  <a:close/>
                </a:path>
                <a:path w="19685" h="8890">
                  <a:moveTo>
                    <a:pt x="18521" y="2368"/>
                  </a:moveTo>
                  <a:lnTo>
                    <a:pt x="18253" y="2147"/>
                  </a:lnTo>
                  <a:lnTo>
                    <a:pt x="18753" y="2559"/>
                  </a:lnTo>
                  <a:lnTo>
                    <a:pt x="19038" y="3093"/>
                  </a:lnTo>
                  <a:lnTo>
                    <a:pt x="18780" y="2559"/>
                  </a:lnTo>
                  <a:lnTo>
                    <a:pt x="18521" y="2368"/>
                  </a:lnTo>
                  <a:close/>
                </a:path>
              </a:pathLst>
            </a:custGeom>
            <a:solidFill>
              <a:srgbClr val="5050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7" name="object 7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22769" y="3605624"/>
              <a:ext cx="1861609" cy="95236"/>
            </a:xfrm>
            <a:prstGeom prst="rect">
              <a:avLst/>
            </a:prstGeom>
          </p:spPr>
        </p:pic>
        <p:sp>
          <p:nvSpPr>
            <p:cNvPr id="78" name="object 78" descr=""/>
            <p:cNvSpPr/>
            <p:nvPr/>
          </p:nvSpPr>
          <p:spPr>
            <a:xfrm>
              <a:off x="3194696" y="13325332"/>
              <a:ext cx="19685" cy="8890"/>
            </a:xfrm>
            <a:custGeom>
              <a:avLst/>
              <a:gdLst/>
              <a:ahLst/>
              <a:cxnLst/>
              <a:rect l="l" t="t" r="r" b="b"/>
              <a:pathLst>
                <a:path w="19685" h="8890">
                  <a:moveTo>
                    <a:pt x="1502" y="6756"/>
                  </a:moveTo>
                  <a:lnTo>
                    <a:pt x="567" y="6756"/>
                  </a:lnTo>
                  <a:lnTo>
                    <a:pt x="381" y="7053"/>
                  </a:lnTo>
                  <a:lnTo>
                    <a:pt x="292" y="7257"/>
                  </a:lnTo>
                  <a:lnTo>
                    <a:pt x="174" y="7528"/>
                  </a:lnTo>
                  <a:lnTo>
                    <a:pt x="75" y="7826"/>
                  </a:lnTo>
                  <a:lnTo>
                    <a:pt x="0" y="8564"/>
                  </a:lnTo>
                  <a:lnTo>
                    <a:pt x="5869" y="8564"/>
                  </a:lnTo>
                  <a:lnTo>
                    <a:pt x="5869" y="7826"/>
                  </a:lnTo>
                  <a:lnTo>
                    <a:pt x="916" y="7826"/>
                  </a:lnTo>
                  <a:lnTo>
                    <a:pt x="967" y="7528"/>
                  </a:lnTo>
                  <a:lnTo>
                    <a:pt x="1094" y="7257"/>
                  </a:lnTo>
                  <a:lnTo>
                    <a:pt x="1502" y="6756"/>
                  </a:lnTo>
                  <a:close/>
                </a:path>
                <a:path w="19685" h="8890">
                  <a:moveTo>
                    <a:pt x="4702" y="4435"/>
                  </a:moveTo>
                  <a:lnTo>
                    <a:pt x="3468" y="4435"/>
                  </a:lnTo>
                  <a:lnTo>
                    <a:pt x="2206" y="5292"/>
                  </a:lnTo>
                  <a:lnTo>
                    <a:pt x="1307" y="5958"/>
                  </a:lnTo>
                  <a:lnTo>
                    <a:pt x="2136" y="6204"/>
                  </a:lnTo>
                  <a:lnTo>
                    <a:pt x="1735" y="6523"/>
                  </a:lnTo>
                  <a:lnTo>
                    <a:pt x="1039" y="6204"/>
                  </a:lnTo>
                  <a:lnTo>
                    <a:pt x="766" y="6523"/>
                  </a:lnTo>
                  <a:lnTo>
                    <a:pt x="1735" y="6523"/>
                  </a:lnTo>
                  <a:lnTo>
                    <a:pt x="2136" y="6204"/>
                  </a:lnTo>
                  <a:lnTo>
                    <a:pt x="2489" y="5958"/>
                  </a:lnTo>
                  <a:lnTo>
                    <a:pt x="3879" y="5067"/>
                  </a:lnTo>
                  <a:lnTo>
                    <a:pt x="4702" y="4435"/>
                  </a:lnTo>
                  <a:close/>
                </a:path>
                <a:path w="19685" h="8890">
                  <a:moveTo>
                    <a:pt x="5580" y="3255"/>
                  </a:moveTo>
                  <a:lnTo>
                    <a:pt x="5356" y="3688"/>
                  </a:lnTo>
                  <a:lnTo>
                    <a:pt x="4536" y="3505"/>
                  </a:lnTo>
                  <a:lnTo>
                    <a:pt x="4036" y="4006"/>
                  </a:lnTo>
                  <a:lnTo>
                    <a:pt x="3755" y="4239"/>
                  </a:lnTo>
                  <a:lnTo>
                    <a:pt x="3468" y="4435"/>
                  </a:lnTo>
                  <a:lnTo>
                    <a:pt x="4905" y="4239"/>
                  </a:lnTo>
                  <a:lnTo>
                    <a:pt x="5356" y="3688"/>
                  </a:lnTo>
                  <a:lnTo>
                    <a:pt x="5463" y="3505"/>
                  </a:lnTo>
                  <a:lnTo>
                    <a:pt x="5580" y="3255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4863" y="1307"/>
                  </a:lnTo>
                  <a:lnTo>
                    <a:pt x="4937" y="2796"/>
                  </a:lnTo>
                  <a:lnTo>
                    <a:pt x="4792" y="3102"/>
                  </a:lnTo>
                  <a:lnTo>
                    <a:pt x="4719" y="3255"/>
                  </a:lnTo>
                  <a:lnTo>
                    <a:pt x="5580" y="3255"/>
                  </a:lnTo>
                  <a:lnTo>
                    <a:pt x="5640" y="3102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1544" y="887"/>
                  </a:moveTo>
                  <a:lnTo>
                    <a:pt x="591" y="887"/>
                  </a:lnTo>
                  <a:lnTo>
                    <a:pt x="488" y="1082"/>
                  </a:lnTo>
                  <a:lnTo>
                    <a:pt x="363" y="1493"/>
                  </a:lnTo>
                  <a:lnTo>
                    <a:pt x="258" y="1854"/>
                  </a:lnTo>
                  <a:lnTo>
                    <a:pt x="213" y="2796"/>
                  </a:lnTo>
                  <a:lnTo>
                    <a:pt x="1012" y="2796"/>
                  </a:lnTo>
                  <a:lnTo>
                    <a:pt x="1101" y="1854"/>
                  </a:lnTo>
                  <a:lnTo>
                    <a:pt x="1184" y="1493"/>
                  </a:lnTo>
                  <a:lnTo>
                    <a:pt x="4876" y="1493"/>
                  </a:lnTo>
                  <a:lnTo>
                    <a:pt x="4863" y="1307"/>
                  </a:lnTo>
                  <a:lnTo>
                    <a:pt x="1249" y="1307"/>
                  </a:lnTo>
                  <a:lnTo>
                    <a:pt x="1544" y="887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5654" y="1082"/>
                  </a:lnTo>
                  <a:lnTo>
                    <a:pt x="5760" y="1493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5654" y="1082"/>
                  </a:moveTo>
                  <a:lnTo>
                    <a:pt x="5563" y="887"/>
                  </a:lnTo>
                  <a:lnTo>
                    <a:pt x="5654" y="1082"/>
                  </a:lnTo>
                  <a:lnTo>
                    <a:pt x="5759" y="1307"/>
                  </a:lnTo>
                  <a:lnTo>
                    <a:pt x="5654" y="1082"/>
                  </a:lnTo>
                  <a:close/>
                </a:path>
                <a:path w="19685" h="8890">
                  <a:moveTo>
                    <a:pt x="5563" y="887"/>
                  </a:moveTo>
                  <a:lnTo>
                    <a:pt x="2602" y="186"/>
                  </a:lnTo>
                  <a:lnTo>
                    <a:pt x="1267" y="887"/>
                  </a:lnTo>
                  <a:lnTo>
                    <a:pt x="5654" y="1082"/>
                  </a:lnTo>
                  <a:lnTo>
                    <a:pt x="5563" y="887"/>
                  </a:lnTo>
                  <a:close/>
                </a:path>
                <a:path w="19685" h="8890">
                  <a:moveTo>
                    <a:pt x="4783" y="0"/>
                  </a:moveTo>
                  <a:lnTo>
                    <a:pt x="1141" y="186"/>
                  </a:lnTo>
                  <a:lnTo>
                    <a:pt x="547" y="887"/>
                  </a:lnTo>
                  <a:lnTo>
                    <a:pt x="4999" y="186"/>
                  </a:lnTo>
                  <a:lnTo>
                    <a:pt x="4783" y="0"/>
                  </a:lnTo>
                  <a:close/>
                </a:path>
                <a:path w="19685" h="8890">
                  <a:moveTo>
                    <a:pt x="14900" y="6438"/>
                  </a:moveTo>
                  <a:lnTo>
                    <a:pt x="14098" y="6438"/>
                  </a:lnTo>
                  <a:lnTo>
                    <a:pt x="14144" y="6981"/>
                  </a:lnTo>
                  <a:lnTo>
                    <a:pt x="14258" y="7444"/>
                  </a:lnTo>
                  <a:lnTo>
                    <a:pt x="14316" y="7571"/>
                  </a:lnTo>
                  <a:lnTo>
                    <a:pt x="14581" y="7944"/>
                  </a:lnTo>
                  <a:lnTo>
                    <a:pt x="15634" y="8755"/>
                  </a:lnTo>
                  <a:lnTo>
                    <a:pt x="17854" y="8755"/>
                  </a:lnTo>
                  <a:lnTo>
                    <a:pt x="18822" y="8148"/>
                  </a:lnTo>
                  <a:lnTo>
                    <a:pt x="15634" y="8755"/>
                  </a:lnTo>
                  <a:lnTo>
                    <a:pt x="14845" y="8148"/>
                  </a:lnTo>
                  <a:lnTo>
                    <a:pt x="15851" y="7944"/>
                  </a:lnTo>
                  <a:lnTo>
                    <a:pt x="15196" y="7444"/>
                  </a:lnTo>
                  <a:lnTo>
                    <a:pt x="15059" y="7244"/>
                  </a:lnTo>
                  <a:lnTo>
                    <a:pt x="14934" y="6981"/>
                  </a:lnTo>
                  <a:lnTo>
                    <a:pt x="14900" y="6438"/>
                  </a:lnTo>
                  <a:close/>
                </a:path>
                <a:path w="19685" h="8890">
                  <a:moveTo>
                    <a:pt x="19278" y="6213"/>
                  </a:moveTo>
                  <a:lnTo>
                    <a:pt x="18427" y="6213"/>
                  </a:lnTo>
                  <a:lnTo>
                    <a:pt x="18342" y="7571"/>
                  </a:lnTo>
                  <a:lnTo>
                    <a:pt x="15362" y="7571"/>
                  </a:lnTo>
                  <a:lnTo>
                    <a:pt x="15851" y="7944"/>
                  </a:lnTo>
                  <a:lnTo>
                    <a:pt x="19029" y="7944"/>
                  </a:lnTo>
                  <a:lnTo>
                    <a:pt x="19270" y="7571"/>
                  </a:lnTo>
                  <a:lnTo>
                    <a:pt x="19278" y="6213"/>
                  </a:lnTo>
                  <a:close/>
                </a:path>
                <a:path w="19685" h="8890">
                  <a:moveTo>
                    <a:pt x="19267" y="6030"/>
                  </a:moveTo>
                  <a:lnTo>
                    <a:pt x="16161" y="5406"/>
                  </a:lnTo>
                  <a:lnTo>
                    <a:pt x="18837" y="6030"/>
                  </a:lnTo>
                  <a:lnTo>
                    <a:pt x="19278" y="6213"/>
                  </a:lnTo>
                  <a:lnTo>
                    <a:pt x="19267" y="6030"/>
                  </a:lnTo>
                  <a:close/>
                </a:path>
                <a:path w="19685" h="8890">
                  <a:moveTo>
                    <a:pt x="18780" y="2559"/>
                  </a:moveTo>
                  <a:lnTo>
                    <a:pt x="14696" y="2559"/>
                  </a:lnTo>
                  <a:lnTo>
                    <a:pt x="14402" y="3093"/>
                  </a:lnTo>
                  <a:lnTo>
                    <a:pt x="14452" y="4070"/>
                  </a:lnTo>
                  <a:lnTo>
                    <a:pt x="15257" y="4070"/>
                  </a:lnTo>
                  <a:lnTo>
                    <a:pt x="15269" y="3093"/>
                  </a:lnTo>
                  <a:lnTo>
                    <a:pt x="19038" y="3093"/>
                  </a:lnTo>
                  <a:lnTo>
                    <a:pt x="18780" y="2559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8342" y="3458"/>
                  </a:lnTo>
                  <a:lnTo>
                    <a:pt x="18401" y="3917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9118" y="3280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18" y="3280"/>
                  </a:moveTo>
                  <a:lnTo>
                    <a:pt x="19038" y="3093"/>
                  </a:lnTo>
                  <a:lnTo>
                    <a:pt x="19142" y="3458"/>
                  </a:lnTo>
                  <a:lnTo>
                    <a:pt x="19118" y="3280"/>
                  </a:lnTo>
                  <a:close/>
                </a:path>
                <a:path w="19685" h="8890">
                  <a:moveTo>
                    <a:pt x="18521" y="2368"/>
                  </a:moveTo>
                  <a:lnTo>
                    <a:pt x="18253" y="2147"/>
                  </a:lnTo>
                  <a:lnTo>
                    <a:pt x="18753" y="2559"/>
                  </a:lnTo>
                  <a:lnTo>
                    <a:pt x="19038" y="3093"/>
                  </a:lnTo>
                  <a:lnTo>
                    <a:pt x="18780" y="2559"/>
                  </a:lnTo>
                  <a:lnTo>
                    <a:pt x="18521" y="2368"/>
                  </a:lnTo>
                  <a:close/>
                </a:path>
              </a:pathLst>
            </a:custGeom>
            <a:solidFill>
              <a:srgbClr val="5050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498682" y="1141821"/>
              <a:ext cx="9813318" cy="533987"/>
            </a:xfrm>
            <a:prstGeom prst="rect">
              <a:avLst/>
            </a:prstGeom>
          </p:spPr>
        </p:pic>
        <p:sp>
          <p:nvSpPr>
            <p:cNvPr id="80" name="object 80" descr=""/>
            <p:cNvSpPr/>
            <p:nvPr/>
          </p:nvSpPr>
          <p:spPr>
            <a:xfrm>
              <a:off x="3665627" y="3226777"/>
              <a:ext cx="456565" cy="142875"/>
            </a:xfrm>
            <a:custGeom>
              <a:avLst/>
              <a:gdLst/>
              <a:ahLst/>
              <a:cxnLst/>
              <a:rect l="l" t="t" r="r" b="b"/>
              <a:pathLst>
                <a:path w="456564" h="142875">
                  <a:moveTo>
                    <a:pt x="67225" y="0"/>
                  </a:moveTo>
                  <a:lnTo>
                    <a:pt x="59586" y="0"/>
                  </a:lnTo>
                  <a:lnTo>
                    <a:pt x="51756" y="1400"/>
                  </a:lnTo>
                  <a:lnTo>
                    <a:pt x="43734" y="4201"/>
                  </a:lnTo>
                  <a:lnTo>
                    <a:pt x="35841" y="6875"/>
                  </a:lnTo>
                  <a:lnTo>
                    <a:pt x="6107" y="39545"/>
                  </a:lnTo>
                  <a:lnTo>
                    <a:pt x="0" y="72764"/>
                  </a:lnTo>
                  <a:lnTo>
                    <a:pt x="158" y="76902"/>
                  </a:lnTo>
                  <a:lnTo>
                    <a:pt x="13416" y="117442"/>
                  </a:lnTo>
                  <a:lnTo>
                    <a:pt x="50983" y="141518"/>
                  </a:lnTo>
                  <a:lnTo>
                    <a:pt x="51121" y="141518"/>
                  </a:lnTo>
                  <a:lnTo>
                    <a:pt x="57772" y="142508"/>
                  </a:lnTo>
                  <a:lnTo>
                    <a:pt x="65125" y="142854"/>
                  </a:lnTo>
                  <a:lnTo>
                    <a:pt x="72637" y="142854"/>
                  </a:lnTo>
                  <a:lnTo>
                    <a:pt x="79767" y="141518"/>
                  </a:lnTo>
                  <a:lnTo>
                    <a:pt x="93390" y="136170"/>
                  </a:lnTo>
                  <a:lnTo>
                    <a:pt x="99183" y="131777"/>
                  </a:lnTo>
                  <a:lnTo>
                    <a:pt x="103894" y="125666"/>
                  </a:lnTo>
                  <a:lnTo>
                    <a:pt x="131777" y="125666"/>
                  </a:lnTo>
                  <a:lnTo>
                    <a:pt x="131777" y="108860"/>
                  </a:lnTo>
                  <a:lnTo>
                    <a:pt x="66398" y="108860"/>
                  </a:lnTo>
                  <a:lnTo>
                    <a:pt x="61178" y="107650"/>
                  </a:lnTo>
                  <a:lnTo>
                    <a:pt x="42016" y="76902"/>
                  </a:lnTo>
                  <a:lnTo>
                    <a:pt x="42016" y="67607"/>
                  </a:lnTo>
                  <a:lnTo>
                    <a:pt x="42143" y="64934"/>
                  </a:lnTo>
                  <a:lnTo>
                    <a:pt x="42178" y="64552"/>
                  </a:lnTo>
                  <a:lnTo>
                    <a:pt x="42284" y="63382"/>
                  </a:lnTo>
                  <a:lnTo>
                    <a:pt x="65061" y="33994"/>
                  </a:lnTo>
                  <a:lnTo>
                    <a:pt x="124607" y="33994"/>
                  </a:lnTo>
                  <a:lnTo>
                    <a:pt x="122610" y="29459"/>
                  </a:lnTo>
                  <a:lnTo>
                    <a:pt x="90859" y="3342"/>
                  </a:lnTo>
                  <a:lnTo>
                    <a:pt x="79675" y="835"/>
                  </a:lnTo>
                  <a:lnTo>
                    <a:pt x="67225" y="0"/>
                  </a:lnTo>
                  <a:close/>
                </a:path>
                <a:path w="456564" h="142875">
                  <a:moveTo>
                    <a:pt x="131777" y="125666"/>
                  </a:moveTo>
                  <a:lnTo>
                    <a:pt x="103894" y="125666"/>
                  </a:lnTo>
                  <a:lnTo>
                    <a:pt x="105158" y="138844"/>
                  </a:lnTo>
                  <a:lnTo>
                    <a:pt x="105231" y="139608"/>
                  </a:lnTo>
                  <a:lnTo>
                    <a:pt x="131777" y="139608"/>
                  </a:lnTo>
                  <a:lnTo>
                    <a:pt x="131777" y="125666"/>
                  </a:lnTo>
                  <a:close/>
                </a:path>
                <a:path w="456564" h="142875">
                  <a:moveTo>
                    <a:pt x="131777" y="64552"/>
                  </a:moveTo>
                  <a:lnTo>
                    <a:pt x="76010" y="64552"/>
                  </a:lnTo>
                  <a:lnTo>
                    <a:pt x="76010" y="93772"/>
                  </a:lnTo>
                  <a:lnTo>
                    <a:pt x="94536" y="93772"/>
                  </a:lnTo>
                  <a:lnTo>
                    <a:pt x="94077" y="96064"/>
                  </a:lnTo>
                  <a:lnTo>
                    <a:pt x="79830" y="107905"/>
                  </a:lnTo>
                  <a:lnTo>
                    <a:pt x="77538" y="108541"/>
                  </a:lnTo>
                  <a:lnTo>
                    <a:pt x="75183" y="108860"/>
                  </a:lnTo>
                  <a:lnTo>
                    <a:pt x="131777" y="108860"/>
                  </a:lnTo>
                  <a:lnTo>
                    <a:pt x="131777" y="64552"/>
                  </a:lnTo>
                  <a:close/>
                </a:path>
                <a:path w="456564" h="142875">
                  <a:moveTo>
                    <a:pt x="124607" y="33994"/>
                  </a:moveTo>
                  <a:lnTo>
                    <a:pt x="74865" y="33994"/>
                  </a:lnTo>
                  <a:lnTo>
                    <a:pt x="79194" y="35586"/>
                  </a:lnTo>
                  <a:lnTo>
                    <a:pt x="82886" y="38769"/>
                  </a:lnTo>
                  <a:lnTo>
                    <a:pt x="86706" y="41952"/>
                  </a:lnTo>
                  <a:lnTo>
                    <a:pt x="88997" y="46026"/>
                  </a:lnTo>
                  <a:lnTo>
                    <a:pt x="89673" y="50419"/>
                  </a:lnTo>
                  <a:lnTo>
                    <a:pt x="89761" y="50992"/>
                  </a:lnTo>
                  <a:lnTo>
                    <a:pt x="130059" y="50992"/>
                  </a:lnTo>
                  <a:lnTo>
                    <a:pt x="127114" y="39788"/>
                  </a:lnTo>
                  <a:lnTo>
                    <a:pt x="127051" y="39545"/>
                  </a:lnTo>
                  <a:lnTo>
                    <a:pt x="124607" y="33994"/>
                  </a:lnTo>
                  <a:close/>
                </a:path>
                <a:path w="456564" h="142875">
                  <a:moveTo>
                    <a:pt x="220773" y="38005"/>
                  </a:moveTo>
                  <a:lnTo>
                    <a:pt x="202184" y="38005"/>
                  </a:lnTo>
                  <a:lnTo>
                    <a:pt x="194099" y="39469"/>
                  </a:lnTo>
                  <a:lnTo>
                    <a:pt x="187224" y="42398"/>
                  </a:lnTo>
                  <a:lnTo>
                    <a:pt x="180476" y="45199"/>
                  </a:lnTo>
                  <a:lnTo>
                    <a:pt x="158512" y="76520"/>
                  </a:lnTo>
                  <a:lnTo>
                    <a:pt x="157430" y="83077"/>
                  </a:lnTo>
                  <a:lnTo>
                    <a:pt x="157430" y="96828"/>
                  </a:lnTo>
                  <a:lnTo>
                    <a:pt x="174873" y="131141"/>
                  </a:lnTo>
                  <a:lnTo>
                    <a:pt x="202184" y="142091"/>
                  </a:lnTo>
                  <a:lnTo>
                    <a:pt x="220773" y="142091"/>
                  </a:lnTo>
                  <a:lnTo>
                    <a:pt x="256805" y="121592"/>
                  </a:lnTo>
                  <a:lnTo>
                    <a:pt x="260623" y="114589"/>
                  </a:lnTo>
                  <a:lnTo>
                    <a:pt x="207913" y="114589"/>
                  </a:lnTo>
                  <a:lnTo>
                    <a:pt x="205049" y="113825"/>
                  </a:lnTo>
                  <a:lnTo>
                    <a:pt x="195245" y="92626"/>
                  </a:lnTo>
                  <a:lnTo>
                    <a:pt x="195245" y="87279"/>
                  </a:lnTo>
                  <a:lnTo>
                    <a:pt x="197919" y="73910"/>
                  </a:lnTo>
                  <a:lnTo>
                    <a:pt x="199064" y="71491"/>
                  </a:lnTo>
                  <a:lnTo>
                    <a:pt x="200720" y="69517"/>
                  </a:lnTo>
                  <a:lnTo>
                    <a:pt x="202884" y="67989"/>
                  </a:lnTo>
                  <a:lnTo>
                    <a:pt x="205049" y="66334"/>
                  </a:lnTo>
                  <a:lnTo>
                    <a:pt x="207913" y="65507"/>
                  </a:lnTo>
                  <a:lnTo>
                    <a:pt x="260623" y="65507"/>
                  </a:lnTo>
                  <a:lnTo>
                    <a:pt x="260115" y="64042"/>
                  </a:lnTo>
                  <a:lnTo>
                    <a:pt x="256805" y="58567"/>
                  </a:lnTo>
                  <a:lnTo>
                    <a:pt x="252349" y="53857"/>
                  </a:lnTo>
                  <a:lnTo>
                    <a:pt x="248020" y="49018"/>
                  </a:lnTo>
                  <a:lnTo>
                    <a:pt x="242418" y="45199"/>
                  </a:lnTo>
                  <a:lnTo>
                    <a:pt x="235542" y="42398"/>
                  </a:lnTo>
                  <a:lnTo>
                    <a:pt x="228794" y="39469"/>
                  </a:lnTo>
                  <a:lnTo>
                    <a:pt x="220773" y="38005"/>
                  </a:lnTo>
                  <a:close/>
                </a:path>
                <a:path w="456564" h="142875">
                  <a:moveTo>
                    <a:pt x="260623" y="65507"/>
                  </a:moveTo>
                  <a:lnTo>
                    <a:pt x="215043" y="65507"/>
                  </a:lnTo>
                  <a:lnTo>
                    <a:pt x="217908" y="66334"/>
                  </a:lnTo>
                  <a:lnTo>
                    <a:pt x="220073" y="67989"/>
                  </a:lnTo>
                  <a:lnTo>
                    <a:pt x="222237" y="69517"/>
                  </a:lnTo>
                  <a:lnTo>
                    <a:pt x="223892" y="71491"/>
                  </a:lnTo>
                  <a:lnTo>
                    <a:pt x="225038" y="73910"/>
                  </a:lnTo>
                  <a:lnTo>
                    <a:pt x="226184" y="76202"/>
                  </a:lnTo>
                  <a:lnTo>
                    <a:pt x="226884" y="78812"/>
                  </a:lnTo>
                  <a:lnTo>
                    <a:pt x="227139" y="81740"/>
                  </a:lnTo>
                  <a:lnTo>
                    <a:pt x="227521" y="84541"/>
                  </a:lnTo>
                  <a:lnTo>
                    <a:pt x="227712" y="87279"/>
                  </a:lnTo>
                  <a:lnTo>
                    <a:pt x="227712" y="92626"/>
                  </a:lnTo>
                  <a:lnTo>
                    <a:pt x="227521" y="95427"/>
                  </a:lnTo>
                  <a:lnTo>
                    <a:pt x="227139" y="98356"/>
                  </a:lnTo>
                  <a:lnTo>
                    <a:pt x="226884" y="101157"/>
                  </a:lnTo>
                  <a:lnTo>
                    <a:pt x="226269" y="103448"/>
                  </a:lnTo>
                  <a:lnTo>
                    <a:pt x="226184" y="103767"/>
                  </a:lnTo>
                  <a:lnTo>
                    <a:pt x="223892" y="108605"/>
                  </a:lnTo>
                  <a:lnTo>
                    <a:pt x="222237" y="110642"/>
                  </a:lnTo>
                  <a:lnTo>
                    <a:pt x="220073" y="112297"/>
                  </a:lnTo>
                  <a:lnTo>
                    <a:pt x="217908" y="113825"/>
                  </a:lnTo>
                  <a:lnTo>
                    <a:pt x="215043" y="114589"/>
                  </a:lnTo>
                  <a:lnTo>
                    <a:pt x="260623" y="114589"/>
                  </a:lnTo>
                  <a:lnTo>
                    <a:pt x="262280" y="109814"/>
                  </a:lnTo>
                  <a:lnTo>
                    <a:pt x="264336" y="103767"/>
                  </a:lnTo>
                  <a:lnTo>
                    <a:pt x="264444" y="103448"/>
                  </a:lnTo>
                  <a:lnTo>
                    <a:pt x="265526" y="96828"/>
                  </a:lnTo>
                  <a:lnTo>
                    <a:pt x="265526" y="83077"/>
                  </a:lnTo>
                  <a:lnTo>
                    <a:pt x="264444" y="76520"/>
                  </a:lnTo>
                  <a:lnTo>
                    <a:pt x="260623" y="65507"/>
                  </a:lnTo>
                  <a:close/>
                </a:path>
                <a:path w="456564" h="142875">
                  <a:moveTo>
                    <a:pt x="387150" y="60350"/>
                  </a:moveTo>
                  <a:lnTo>
                    <a:pt x="342470" y="60350"/>
                  </a:lnTo>
                  <a:lnTo>
                    <a:pt x="345271" y="61050"/>
                  </a:lnTo>
                  <a:lnTo>
                    <a:pt x="347817" y="62451"/>
                  </a:lnTo>
                  <a:lnTo>
                    <a:pt x="350491" y="63851"/>
                  </a:lnTo>
                  <a:lnTo>
                    <a:pt x="351828" y="66207"/>
                  </a:lnTo>
                  <a:lnTo>
                    <a:pt x="351828" y="72700"/>
                  </a:lnTo>
                  <a:lnTo>
                    <a:pt x="326682" y="80403"/>
                  </a:lnTo>
                  <a:lnTo>
                    <a:pt x="322608" y="80976"/>
                  </a:lnTo>
                  <a:lnTo>
                    <a:pt x="288231" y="99119"/>
                  </a:lnTo>
                  <a:lnTo>
                    <a:pt x="285557" y="106886"/>
                  </a:lnTo>
                  <a:lnTo>
                    <a:pt x="285582" y="117454"/>
                  </a:lnTo>
                  <a:lnTo>
                    <a:pt x="315669" y="142091"/>
                  </a:lnTo>
                  <a:lnTo>
                    <a:pt x="326618" y="142091"/>
                  </a:lnTo>
                  <a:lnTo>
                    <a:pt x="332412" y="141263"/>
                  </a:lnTo>
                  <a:lnTo>
                    <a:pt x="343489" y="137953"/>
                  </a:lnTo>
                  <a:lnTo>
                    <a:pt x="348327" y="134833"/>
                  </a:lnTo>
                  <a:lnTo>
                    <a:pt x="352401" y="130250"/>
                  </a:lnTo>
                  <a:lnTo>
                    <a:pt x="388860" y="130250"/>
                  </a:lnTo>
                  <a:lnTo>
                    <a:pt x="388115" y="119746"/>
                  </a:lnTo>
                  <a:lnTo>
                    <a:pt x="332539" y="119746"/>
                  </a:lnTo>
                  <a:lnTo>
                    <a:pt x="329674" y="118791"/>
                  </a:lnTo>
                  <a:lnTo>
                    <a:pt x="327382" y="116881"/>
                  </a:lnTo>
                  <a:lnTo>
                    <a:pt x="325218" y="114971"/>
                  </a:lnTo>
                  <a:lnTo>
                    <a:pt x="324136" y="112870"/>
                  </a:lnTo>
                  <a:lnTo>
                    <a:pt x="324136" y="107268"/>
                  </a:lnTo>
                  <a:lnTo>
                    <a:pt x="325218" y="104913"/>
                  </a:lnTo>
                  <a:lnTo>
                    <a:pt x="329547" y="102112"/>
                  </a:lnTo>
                  <a:lnTo>
                    <a:pt x="332730" y="100902"/>
                  </a:lnTo>
                  <a:lnTo>
                    <a:pt x="344571" y="97974"/>
                  </a:lnTo>
                  <a:lnTo>
                    <a:pt x="347117" y="97210"/>
                  </a:lnTo>
                  <a:lnTo>
                    <a:pt x="349536" y="96255"/>
                  </a:lnTo>
                  <a:lnTo>
                    <a:pt x="351828" y="95109"/>
                  </a:lnTo>
                  <a:lnTo>
                    <a:pt x="388115" y="95109"/>
                  </a:lnTo>
                  <a:lnTo>
                    <a:pt x="387464" y="63851"/>
                  </a:lnTo>
                  <a:lnTo>
                    <a:pt x="387351" y="62833"/>
                  </a:lnTo>
                  <a:lnTo>
                    <a:pt x="387279" y="61942"/>
                  </a:lnTo>
                  <a:lnTo>
                    <a:pt x="387175" y="60668"/>
                  </a:lnTo>
                  <a:lnTo>
                    <a:pt x="387150" y="60350"/>
                  </a:lnTo>
                  <a:close/>
                </a:path>
                <a:path w="456564" h="142875">
                  <a:moveTo>
                    <a:pt x="388860" y="130250"/>
                  </a:moveTo>
                  <a:lnTo>
                    <a:pt x="352783" y="130250"/>
                  </a:lnTo>
                  <a:lnTo>
                    <a:pt x="352719" y="133242"/>
                  </a:lnTo>
                  <a:lnTo>
                    <a:pt x="353191" y="136425"/>
                  </a:lnTo>
                  <a:lnTo>
                    <a:pt x="353229" y="136679"/>
                  </a:lnTo>
                  <a:lnTo>
                    <a:pt x="353547" y="137953"/>
                  </a:lnTo>
                  <a:lnTo>
                    <a:pt x="353611" y="138207"/>
                  </a:lnTo>
                  <a:lnTo>
                    <a:pt x="354120" y="139608"/>
                  </a:lnTo>
                  <a:lnTo>
                    <a:pt x="392698" y="139608"/>
                  </a:lnTo>
                  <a:lnTo>
                    <a:pt x="390534" y="136425"/>
                  </a:lnTo>
                  <a:lnTo>
                    <a:pt x="389197" y="132860"/>
                  </a:lnTo>
                  <a:lnTo>
                    <a:pt x="388860" y="130250"/>
                  </a:lnTo>
                  <a:close/>
                </a:path>
                <a:path w="456564" h="142875">
                  <a:moveTo>
                    <a:pt x="388115" y="95109"/>
                  </a:moveTo>
                  <a:lnTo>
                    <a:pt x="351828" y="95109"/>
                  </a:lnTo>
                  <a:lnTo>
                    <a:pt x="351797" y="104913"/>
                  </a:lnTo>
                  <a:lnTo>
                    <a:pt x="351682" y="107268"/>
                  </a:lnTo>
                  <a:lnTo>
                    <a:pt x="351573" y="109496"/>
                  </a:lnTo>
                  <a:lnTo>
                    <a:pt x="349918" y="113379"/>
                  </a:lnTo>
                  <a:lnTo>
                    <a:pt x="346863" y="115926"/>
                  </a:lnTo>
                  <a:lnTo>
                    <a:pt x="343934" y="118472"/>
                  </a:lnTo>
                  <a:lnTo>
                    <a:pt x="340306" y="119746"/>
                  </a:lnTo>
                  <a:lnTo>
                    <a:pt x="388115" y="119746"/>
                  </a:lnTo>
                  <a:lnTo>
                    <a:pt x="388115" y="95109"/>
                  </a:lnTo>
                  <a:close/>
                </a:path>
                <a:path w="456564" h="142875">
                  <a:moveTo>
                    <a:pt x="341133" y="38005"/>
                  </a:moveTo>
                  <a:lnTo>
                    <a:pt x="335276" y="38005"/>
                  </a:lnTo>
                  <a:lnTo>
                    <a:pt x="329356" y="38387"/>
                  </a:lnTo>
                  <a:lnTo>
                    <a:pt x="295297" y="53666"/>
                  </a:lnTo>
                  <a:lnTo>
                    <a:pt x="292114" y="57867"/>
                  </a:lnTo>
                  <a:lnTo>
                    <a:pt x="290395" y="63469"/>
                  </a:lnTo>
                  <a:lnTo>
                    <a:pt x="290382" y="63851"/>
                  </a:lnTo>
                  <a:lnTo>
                    <a:pt x="290259" y="67225"/>
                  </a:lnTo>
                  <a:lnTo>
                    <a:pt x="290141" y="70472"/>
                  </a:lnTo>
                  <a:lnTo>
                    <a:pt x="325282" y="70472"/>
                  </a:lnTo>
                  <a:lnTo>
                    <a:pt x="325282" y="69453"/>
                  </a:lnTo>
                  <a:lnTo>
                    <a:pt x="325473" y="68371"/>
                  </a:lnTo>
                  <a:lnTo>
                    <a:pt x="325791" y="67416"/>
                  </a:lnTo>
                  <a:lnTo>
                    <a:pt x="326160" y="66207"/>
                  </a:lnTo>
                  <a:lnTo>
                    <a:pt x="326236" y="65952"/>
                  </a:lnTo>
                  <a:lnTo>
                    <a:pt x="326937" y="64806"/>
                  </a:lnTo>
                  <a:lnTo>
                    <a:pt x="336486" y="60350"/>
                  </a:lnTo>
                  <a:lnTo>
                    <a:pt x="387150" y="60350"/>
                  </a:lnTo>
                  <a:lnTo>
                    <a:pt x="386969" y="58122"/>
                  </a:lnTo>
                  <a:lnTo>
                    <a:pt x="349501" y="38220"/>
                  </a:lnTo>
                  <a:lnTo>
                    <a:pt x="341133" y="38005"/>
                  </a:lnTo>
                  <a:close/>
                </a:path>
                <a:path w="456564" h="142875">
                  <a:moveTo>
                    <a:pt x="456358" y="3246"/>
                  </a:moveTo>
                  <a:lnTo>
                    <a:pt x="418544" y="3246"/>
                  </a:lnTo>
                  <a:lnTo>
                    <a:pt x="418544" y="139608"/>
                  </a:lnTo>
                  <a:lnTo>
                    <a:pt x="456358" y="139608"/>
                  </a:lnTo>
                  <a:lnTo>
                    <a:pt x="456358" y="3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1" name="object 8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68238" y="5006735"/>
              <a:ext cx="1452389" cy="171693"/>
            </a:xfrm>
            <a:prstGeom prst="rect">
              <a:avLst/>
            </a:prstGeom>
          </p:spPr>
        </p:pic>
        <p:sp>
          <p:nvSpPr>
            <p:cNvPr id="82" name="object 82" descr=""/>
            <p:cNvSpPr/>
            <p:nvPr/>
          </p:nvSpPr>
          <p:spPr>
            <a:xfrm>
              <a:off x="1893274" y="15503965"/>
              <a:ext cx="13021310" cy="3540125"/>
            </a:xfrm>
            <a:custGeom>
              <a:avLst/>
              <a:gdLst/>
              <a:ahLst/>
              <a:cxnLst/>
              <a:rect l="l" t="t" r="r" b="b"/>
              <a:pathLst>
                <a:path w="13021310" h="3540125">
                  <a:moveTo>
                    <a:pt x="13021192" y="0"/>
                  </a:moveTo>
                  <a:lnTo>
                    <a:pt x="0" y="0"/>
                  </a:lnTo>
                  <a:lnTo>
                    <a:pt x="0" y="3539543"/>
                  </a:lnTo>
                  <a:lnTo>
                    <a:pt x="13021192" y="3539543"/>
                  </a:lnTo>
                  <a:lnTo>
                    <a:pt x="130211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3" name="object 8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84728" y="19218272"/>
              <a:ext cx="6735845" cy="71427"/>
            </a:xfrm>
            <a:prstGeom prst="rect">
              <a:avLst/>
            </a:prstGeom>
          </p:spPr>
        </p:pic>
        <p:sp>
          <p:nvSpPr>
            <p:cNvPr id="84" name="object 84" descr=""/>
            <p:cNvSpPr/>
            <p:nvPr/>
          </p:nvSpPr>
          <p:spPr>
            <a:xfrm>
              <a:off x="1969667" y="15549801"/>
              <a:ext cx="12898120" cy="374650"/>
            </a:xfrm>
            <a:custGeom>
              <a:avLst/>
              <a:gdLst/>
              <a:ahLst/>
              <a:cxnLst/>
              <a:rect l="l" t="t" r="r" b="b"/>
              <a:pathLst>
                <a:path w="12898119" h="374650">
                  <a:moveTo>
                    <a:pt x="12897690" y="0"/>
                  </a:moveTo>
                  <a:lnTo>
                    <a:pt x="0" y="0"/>
                  </a:lnTo>
                  <a:lnTo>
                    <a:pt x="0" y="374325"/>
                  </a:lnTo>
                  <a:lnTo>
                    <a:pt x="12897690" y="374325"/>
                  </a:lnTo>
                  <a:lnTo>
                    <a:pt x="12897690" y="0"/>
                  </a:lnTo>
                  <a:close/>
                </a:path>
              </a:pathLst>
            </a:custGeom>
            <a:solidFill>
              <a:srgbClr val="7E8CB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913079" y="15658471"/>
              <a:ext cx="1141710" cy="171693"/>
            </a:xfrm>
            <a:prstGeom prst="rect">
              <a:avLst/>
            </a:prstGeom>
          </p:spPr>
        </p:pic>
        <p:pic>
          <p:nvPicPr>
            <p:cNvPr id="86" name="object 86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148490" y="16205381"/>
              <a:ext cx="2472955" cy="857511"/>
            </a:xfrm>
            <a:prstGeom prst="rect">
              <a:avLst/>
            </a:prstGeom>
          </p:spPr>
        </p:pic>
        <p:pic>
          <p:nvPicPr>
            <p:cNvPr id="87" name="object 87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021588" y="3230025"/>
              <a:ext cx="1498561" cy="138844"/>
            </a:xfrm>
            <a:prstGeom prst="rect">
              <a:avLst/>
            </a:prstGeom>
          </p:spPr>
        </p:pic>
        <p:pic>
          <p:nvPicPr>
            <p:cNvPr id="88" name="object 88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142824" y="1080961"/>
              <a:ext cx="881066" cy="1266851"/>
            </a:xfrm>
            <a:prstGeom prst="rect">
              <a:avLst/>
            </a:prstGeom>
          </p:spPr>
        </p:pic>
        <p:pic>
          <p:nvPicPr>
            <p:cNvPr id="89" name="object 89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3725281" y="1084781"/>
              <a:ext cx="1079688" cy="817405"/>
            </a:xfrm>
            <a:prstGeom prst="rect">
              <a:avLst/>
            </a:prstGeom>
          </p:spPr>
        </p:pic>
        <p:sp>
          <p:nvSpPr>
            <p:cNvPr id="90" name="object 90" descr=""/>
            <p:cNvSpPr/>
            <p:nvPr/>
          </p:nvSpPr>
          <p:spPr>
            <a:xfrm>
              <a:off x="3845211" y="13325332"/>
              <a:ext cx="19685" cy="8890"/>
            </a:xfrm>
            <a:custGeom>
              <a:avLst/>
              <a:gdLst/>
              <a:ahLst/>
              <a:cxnLst/>
              <a:rect l="l" t="t" r="r" b="b"/>
              <a:pathLst>
                <a:path w="19685" h="8890">
                  <a:moveTo>
                    <a:pt x="1502" y="6756"/>
                  </a:moveTo>
                  <a:lnTo>
                    <a:pt x="567" y="6756"/>
                  </a:lnTo>
                  <a:lnTo>
                    <a:pt x="381" y="7053"/>
                  </a:lnTo>
                  <a:lnTo>
                    <a:pt x="292" y="7257"/>
                  </a:lnTo>
                  <a:lnTo>
                    <a:pt x="174" y="7528"/>
                  </a:lnTo>
                  <a:lnTo>
                    <a:pt x="75" y="7826"/>
                  </a:lnTo>
                  <a:lnTo>
                    <a:pt x="0" y="8564"/>
                  </a:lnTo>
                  <a:lnTo>
                    <a:pt x="5869" y="8564"/>
                  </a:lnTo>
                  <a:lnTo>
                    <a:pt x="5869" y="7826"/>
                  </a:lnTo>
                  <a:lnTo>
                    <a:pt x="916" y="7826"/>
                  </a:lnTo>
                  <a:lnTo>
                    <a:pt x="967" y="7528"/>
                  </a:lnTo>
                  <a:lnTo>
                    <a:pt x="1094" y="7257"/>
                  </a:lnTo>
                  <a:lnTo>
                    <a:pt x="1502" y="6756"/>
                  </a:lnTo>
                  <a:close/>
                </a:path>
                <a:path w="19685" h="8890">
                  <a:moveTo>
                    <a:pt x="4702" y="4435"/>
                  </a:moveTo>
                  <a:lnTo>
                    <a:pt x="3468" y="4435"/>
                  </a:lnTo>
                  <a:lnTo>
                    <a:pt x="2206" y="5292"/>
                  </a:lnTo>
                  <a:lnTo>
                    <a:pt x="1307" y="5958"/>
                  </a:lnTo>
                  <a:lnTo>
                    <a:pt x="2136" y="6204"/>
                  </a:lnTo>
                  <a:lnTo>
                    <a:pt x="1735" y="6523"/>
                  </a:lnTo>
                  <a:lnTo>
                    <a:pt x="1039" y="6204"/>
                  </a:lnTo>
                  <a:lnTo>
                    <a:pt x="766" y="6523"/>
                  </a:lnTo>
                  <a:lnTo>
                    <a:pt x="1735" y="6523"/>
                  </a:lnTo>
                  <a:lnTo>
                    <a:pt x="2136" y="6204"/>
                  </a:lnTo>
                  <a:lnTo>
                    <a:pt x="2489" y="5958"/>
                  </a:lnTo>
                  <a:lnTo>
                    <a:pt x="3879" y="5067"/>
                  </a:lnTo>
                  <a:lnTo>
                    <a:pt x="4702" y="4435"/>
                  </a:lnTo>
                  <a:close/>
                </a:path>
                <a:path w="19685" h="8890">
                  <a:moveTo>
                    <a:pt x="5580" y="3255"/>
                  </a:moveTo>
                  <a:lnTo>
                    <a:pt x="5356" y="3688"/>
                  </a:lnTo>
                  <a:lnTo>
                    <a:pt x="4536" y="3505"/>
                  </a:lnTo>
                  <a:lnTo>
                    <a:pt x="4036" y="4006"/>
                  </a:lnTo>
                  <a:lnTo>
                    <a:pt x="3755" y="4239"/>
                  </a:lnTo>
                  <a:lnTo>
                    <a:pt x="3468" y="4435"/>
                  </a:lnTo>
                  <a:lnTo>
                    <a:pt x="4905" y="4239"/>
                  </a:lnTo>
                  <a:lnTo>
                    <a:pt x="5356" y="3688"/>
                  </a:lnTo>
                  <a:lnTo>
                    <a:pt x="5463" y="3505"/>
                  </a:lnTo>
                  <a:lnTo>
                    <a:pt x="5580" y="3255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4863" y="1307"/>
                  </a:lnTo>
                  <a:lnTo>
                    <a:pt x="4937" y="2796"/>
                  </a:lnTo>
                  <a:lnTo>
                    <a:pt x="4792" y="3102"/>
                  </a:lnTo>
                  <a:lnTo>
                    <a:pt x="4719" y="3255"/>
                  </a:lnTo>
                  <a:lnTo>
                    <a:pt x="5580" y="3255"/>
                  </a:lnTo>
                  <a:lnTo>
                    <a:pt x="5640" y="3102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1544" y="887"/>
                  </a:moveTo>
                  <a:lnTo>
                    <a:pt x="591" y="887"/>
                  </a:lnTo>
                  <a:lnTo>
                    <a:pt x="488" y="1082"/>
                  </a:lnTo>
                  <a:lnTo>
                    <a:pt x="363" y="1493"/>
                  </a:lnTo>
                  <a:lnTo>
                    <a:pt x="258" y="1854"/>
                  </a:lnTo>
                  <a:lnTo>
                    <a:pt x="213" y="2796"/>
                  </a:lnTo>
                  <a:lnTo>
                    <a:pt x="1012" y="2796"/>
                  </a:lnTo>
                  <a:lnTo>
                    <a:pt x="1101" y="1854"/>
                  </a:lnTo>
                  <a:lnTo>
                    <a:pt x="1184" y="1493"/>
                  </a:lnTo>
                  <a:lnTo>
                    <a:pt x="4876" y="1493"/>
                  </a:lnTo>
                  <a:lnTo>
                    <a:pt x="4863" y="1307"/>
                  </a:lnTo>
                  <a:lnTo>
                    <a:pt x="1249" y="1307"/>
                  </a:lnTo>
                  <a:lnTo>
                    <a:pt x="1544" y="887"/>
                  </a:lnTo>
                  <a:close/>
                </a:path>
                <a:path w="19685" h="8890">
                  <a:moveTo>
                    <a:pt x="5759" y="1307"/>
                  </a:moveTo>
                  <a:lnTo>
                    <a:pt x="5654" y="1082"/>
                  </a:lnTo>
                  <a:lnTo>
                    <a:pt x="5760" y="1493"/>
                  </a:lnTo>
                  <a:lnTo>
                    <a:pt x="5759" y="1307"/>
                  </a:lnTo>
                  <a:close/>
                </a:path>
                <a:path w="19685" h="8890">
                  <a:moveTo>
                    <a:pt x="5654" y="1082"/>
                  </a:moveTo>
                  <a:lnTo>
                    <a:pt x="5563" y="887"/>
                  </a:lnTo>
                  <a:lnTo>
                    <a:pt x="5654" y="1082"/>
                  </a:lnTo>
                  <a:lnTo>
                    <a:pt x="5759" y="1307"/>
                  </a:lnTo>
                  <a:lnTo>
                    <a:pt x="5654" y="1082"/>
                  </a:lnTo>
                  <a:close/>
                </a:path>
                <a:path w="19685" h="8890">
                  <a:moveTo>
                    <a:pt x="5563" y="887"/>
                  </a:moveTo>
                  <a:lnTo>
                    <a:pt x="2602" y="186"/>
                  </a:lnTo>
                  <a:lnTo>
                    <a:pt x="1267" y="887"/>
                  </a:lnTo>
                  <a:lnTo>
                    <a:pt x="5654" y="1082"/>
                  </a:lnTo>
                  <a:lnTo>
                    <a:pt x="5563" y="887"/>
                  </a:lnTo>
                  <a:close/>
                </a:path>
                <a:path w="19685" h="8890">
                  <a:moveTo>
                    <a:pt x="4783" y="0"/>
                  </a:moveTo>
                  <a:lnTo>
                    <a:pt x="1141" y="186"/>
                  </a:lnTo>
                  <a:lnTo>
                    <a:pt x="547" y="887"/>
                  </a:lnTo>
                  <a:lnTo>
                    <a:pt x="4999" y="186"/>
                  </a:lnTo>
                  <a:lnTo>
                    <a:pt x="4783" y="0"/>
                  </a:lnTo>
                  <a:close/>
                </a:path>
                <a:path w="19685" h="8890">
                  <a:moveTo>
                    <a:pt x="14900" y="6438"/>
                  </a:moveTo>
                  <a:lnTo>
                    <a:pt x="14098" y="6438"/>
                  </a:lnTo>
                  <a:lnTo>
                    <a:pt x="14144" y="6981"/>
                  </a:lnTo>
                  <a:lnTo>
                    <a:pt x="14258" y="7444"/>
                  </a:lnTo>
                  <a:lnTo>
                    <a:pt x="14316" y="7571"/>
                  </a:lnTo>
                  <a:lnTo>
                    <a:pt x="14581" y="7944"/>
                  </a:lnTo>
                  <a:lnTo>
                    <a:pt x="15634" y="8755"/>
                  </a:lnTo>
                  <a:lnTo>
                    <a:pt x="17854" y="8755"/>
                  </a:lnTo>
                  <a:lnTo>
                    <a:pt x="18822" y="8148"/>
                  </a:lnTo>
                  <a:lnTo>
                    <a:pt x="15634" y="8755"/>
                  </a:lnTo>
                  <a:lnTo>
                    <a:pt x="14845" y="8148"/>
                  </a:lnTo>
                  <a:lnTo>
                    <a:pt x="15851" y="7944"/>
                  </a:lnTo>
                  <a:lnTo>
                    <a:pt x="15196" y="7444"/>
                  </a:lnTo>
                  <a:lnTo>
                    <a:pt x="15059" y="7244"/>
                  </a:lnTo>
                  <a:lnTo>
                    <a:pt x="14934" y="6981"/>
                  </a:lnTo>
                  <a:lnTo>
                    <a:pt x="14900" y="6438"/>
                  </a:lnTo>
                  <a:close/>
                </a:path>
                <a:path w="19685" h="8890">
                  <a:moveTo>
                    <a:pt x="19278" y="6213"/>
                  </a:moveTo>
                  <a:lnTo>
                    <a:pt x="18427" y="6213"/>
                  </a:lnTo>
                  <a:lnTo>
                    <a:pt x="18342" y="7571"/>
                  </a:lnTo>
                  <a:lnTo>
                    <a:pt x="15362" y="7571"/>
                  </a:lnTo>
                  <a:lnTo>
                    <a:pt x="15851" y="7944"/>
                  </a:lnTo>
                  <a:lnTo>
                    <a:pt x="19029" y="7944"/>
                  </a:lnTo>
                  <a:lnTo>
                    <a:pt x="19270" y="7571"/>
                  </a:lnTo>
                  <a:lnTo>
                    <a:pt x="19278" y="6213"/>
                  </a:lnTo>
                  <a:close/>
                </a:path>
                <a:path w="19685" h="8890">
                  <a:moveTo>
                    <a:pt x="19267" y="6030"/>
                  </a:moveTo>
                  <a:lnTo>
                    <a:pt x="16161" y="5406"/>
                  </a:lnTo>
                  <a:lnTo>
                    <a:pt x="18837" y="6030"/>
                  </a:lnTo>
                  <a:lnTo>
                    <a:pt x="19278" y="6213"/>
                  </a:lnTo>
                  <a:lnTo>
                    <a:pt x="19267" y="6030"/>
                  </a:lnTo>
                  <a:close/>
                </a:path>
                <a:path w="19685" h="8890">
                  <a:moveTo>
                    <a:pt x="18780" y="2559"/>
                  </a:moveTo>
                  <a:lnTo>
                    <a:pt x="14696" y="2559"/>
                  </a:lnTo>
                  <a:lnTo>
                    <a:pt x="14402" y="3093"/>
                  </a:lnTo>
                  <a:lnTo>
                    <a:pt x="14452" y="4070"/>
                  </a:lnTo>
                  <a:lnTo>
                    <a:pt x="15257" y="4070"/>
                  </a:lnTo>
                  <a:lnTo>
                    <a:pt x="15269" y="3093"/>
                  </a:lnTo>
                  <a:lnTo>
                    <a:pt x="19038" y="3093"/>
                  </a:lnTo>
                  <a:lnTo>
                    <a:pt x="18780" y="2559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8342" y="3458"/>
                  </a:lnTo>
                  <a:lnTo>
                    <a:pt x="18401" y="3917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42" y="3458"/>
                  </a:moveTo>
                  <a:lnTo>
                    <a:pt x="19118" y="3280"/>
                  </a:lnTo>
                  <a:lnTo>
                    <a:pt x="19203" y="3917"/>
                  </a:lnTo>
                  <a:lnTo>
                    <a:pt x="19142" y="3458"/>
                  </a:lnTo>
                  <a:close/>
                </a:path>
                <a:path w="19685" h="8890">
                  <a:moveTo>
                    <a:pt x="19118" y="3280"/>
                  </a:moveTo>
                  <a:lnTo>
                    <a:pt x="19038" y="3093"/>
                  </a:lnTo>
                  <a:lnTo>
                    <a:pt x="19142" y="3458"/>
                  </a:lnTo>
                  <a:lnTo>
                    <a:pt x="19118" y="3280"/>
                  </a:lnTo>
                  <a:close/>
                </a:path>
                <a:path w="19685" h="8890">
                  <a:moveTo>
                    <a:pt x="18521" y="2368"/>
                  </a:moveTo>
                  <a:lnTo>
                    <a:pt x="18253" y="2147"/>
                  </a:lnTo>
                  <a:lnTo>
                    <a:pt x="18753" y="2559"/>
                  </a:lnTo>
                  <a:lnTo>
                    <a:pt x="19038" y="3093"/>
                  </a:lnTo>
                  <a:lnTo>
                    <a:pt x="18780" y="2559"/>
                  </a:lnTo>
                  <a:lnTo>
                    <a:pt x="18521" y="2368"/>
                  </a:lnTo>
                  <a:close/>
                </a:path>
              </a:pathLst>
            </a:custGeom>
            <a:solidFill>
              <a:srgbClr val="5050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26990" y="3962252"/>
              <a:ext cx="1105152" cy="831410"/>
            </a:xfrm>
            <a:prstGeom prst="rect">
              <a:avLst/>
            </a:prstGeom>
          </p:spPr>
        </p:pic>
        <p:pic>
          <p:nvPicPr>
            <p:cNvPr id="92" name="object 92" descr="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991984" y="4079388"/>
              <a:ext cx="1424730" cy="584406"/>
            </a:xfrm>
            <a:prstGeom prst="rect">
              <a:avLst/>
            </a:prstGeom>
          </p:spPr>
        </p:pic>
        <p:pic>
          <p:nvPicPr>
            <p:cNvPr id="93" name="object 93" descr="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379147" y="3607787"/>
              <a:ext cx="1510336" cy="114080"/>
            </a:xfrm>
            <a:prstGeom prst="rect">
              <a:avLst/>
            </a:prstGeom>
          </p:spPr>
        </p:pic>
        <p:pic>
          <p:nvPicPr>
            <p:cNvPr id="94" name="object 94" descr="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265208" y="3607788"/>
              <a:ext cx="1187202" cy="92690"/>
            </a:xfrm>
            <a:prstGeom prst="rect">
              <a:avLst/>
            </a:prstGeom>
          </p:spPr>
        </p:pic>
        <p:pic>
          <p:nvPicPr>
            <p:cNvPr id="95" name="object 95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993700" y="4888799"/>
              <a:ext cx="685019" cy="365096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11894959" y="4279887"/>
              <a:ext cx="15875" cy="12700"/>
            </a:xfrm>
            <a:custGeom>
              <a:avLst/>
              <a:gdLst/>
              <a:ahLst/>
              <a:cxnLst/>
              <a:rect l="l" t="t" r="r" b="b"/>
              <a:pathLst>
                <a:path w="15875" h="12700">
                  <a:moveTo>
                    <a:pt x="15597" y="0"/>
                  </a:moveTo>
                  <a:lnTo>
                    <a:pt x="0" y="0"/>
                  </a:lnTo>
                  <a:lnTo>
                    <a:pt x="0" y="12165"/>
                  </a:lnTo>
                  <a:lnTo>
                    <a:pt x="15597" y="12165"/>
                  </a:lnTo>
                  <a:lnTo>
                    <a:pt x="15597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097836" y="4062477"/>
              <a:ext cx="1331930" cy="602645"/>
            </a:xfrm>
            <a:prstGeom prst="rect">
              <a:avLst/>
            </a:prstGeom>
          </p:spPr>
        </p:pic>
        <p:sp>
          <p:nvSpPr>
            <p:cNvPr id="98" name="object 98" descr=""/>
            <p:cNvSpPr/>
            <p:nvPr/>
          </p:nvSpPr>
          <p:spPr>
            <a:xfrm>
              <a:off x="12235625" y="4715225"/>
              <a:ext cx="18415" cy="9525"/>
            </a:xfrm>
            <a:custGeom>
              <a:avLst/>
              <a:gdLst/>
              <a:ahLst/>
              <a:cxnLst/>
              <a:rect l="l" t="t" r="r" b="b"/>
              <a:pathLst>
                <a:path w="18415" h="9525">
                  <a:moveTo>
                    <a:pt x="4132" y="1858"/>
                  </a:moveTo>
                  <a:lnTo>
                    <a:pt x="2174" y="1858"/>
                  </a:lnTo>
                  <a:lnTo>
                    <a:pt x="2174" y="9259"/>
                  </a:lnTo>
                  <a:lnTo>
                    <a:pt x="4132" y="9259"/>
                  </a:lnTo>
                  <a:lnTo>
                    <a:pt x="4132" y="1858"/>
                  </a:lnTo>
                  <a:close/>
                </a:path>
                <a:path w="18415" h="9525">
                  <a:moveTo>
                    <a:pt x="4132" y="0"/>
                  </a:moveTo>
                  <a:lnTo>
                    <a:pt x="2292" y="0"/>
                  </a:lnTo>
                  <a:lnTo>
                    <a:pt x="0" y="1451"/>
                  </a:lnTo>
                  <a:lnTo>
                    <a:pt x="0" y="3187"/>
                  </a:lnTo>
                  <a:lnTo>
                    <a:pt x="2174" y="1858"/>
                  </a:lnTo>
                  <a:lnTo>
                    <a:pt x="4132" y="1858"/>
                  </a:lnTo>
                  <a:lnTo>
                    <a:pt x="4132" y="0"/>
                  </a:lnTo>
                  <a:close/>
                </a:path>
                <a:path w="18415" h="9525">
                  <a:moveTo>
                    <a:pt x="14084" y="7680"/>
                  </a:moveTo>
                  <a:lnTo>
                    <a:pt x="11998" y="7680"/>
                  </a:lnTo>
                  <a:lnTo>
                    <a:pt x="12062" y="7962"/>
                  </a:lnTo>
                  <a:lnTo>
                    <a:pt x="12348" y="8435"/>
                  </a:lnTo>
                  <a:lnTo>
                    <a:pt x="13708" y="9395"/>
                  </a:lnTo>
                  <a:lnTo>
                    <a:pt x="15994" y="9395"/>
                  </a:lnTo>
                  <a:lnTo>
                    <a:pt x="17149" y="8917"/>
                  </a:lnTo>
                  <a:lnTo>
                    <a:pt x="17513" y="8649"/>
                  </a:lnTo>
                  <a:lnTo>
                    <a:pt x="18047" y="7962"/>
                  </a:lnTo>
                  <a:lnTo>
                    <a:pt x="14508" y="7962"/>
                  </a:lnTo>
                  <a:lnTo>
                    <a:pt x="14084" y="7680"/>
                  </a:lnTo>
                  <a:close/>
                </a:path>
                <a:path w="18415" h="9525">
                  <a:moveTo>
                    <a:pt x="18181" y="6234"/>
                  </a:moveTo>
                  <a:lnTo>
                    <a:pt x="13452" y="6234"/>
                  </a:lnTo>
                  <a:lnTo>
                    <a:pt x="17205" y="6984"/>
                  </a:lnTo>
                  <a:lnTo>
                    <a:pt x="16146" y="6984"/>
                  </a:lnTo>
                  <a:lnTo>
                    <a:pt x="16115" y="7680"/>
                  </a:lnTo>
                  <a:lnTo>
                    <a:pt x="15671" y="7962"/>
                  </a:lnTo>
                  <a:lnTo>
                    <a:pt x="18047" y="7962"/>
                  </a:lnTo>
                  <a:lnTo>
                    <a:pt x="18142" y="7680"/>
                  </a:lnTo>
                  <a:lnTo>
                    <a:pt x="18181" y="6234"/>
                  </a:lnTo>
                  <a:close/>
                </a:path>
                <a:path w="18415" h="9525">
                  <a:moveTo>
                    <a:pt x="13852" y="7247"/>
                  </a:moveTo>
                  <a:lnTo>
                    <a:pt x="11937" y="7247"/>
                  </a:lnTo>
                  <a:lnTo>
                    <a:pt x="11963" y="7428"/>
                  </a:lnTo>
                  <a:lnTo>
                    <a:pt x="13889" y="7428"/>
                  </a:lnTo>
                  <a:lnTo>
                    <a:pt x="13852" y="7247"/>
                  </a:lnTo>
                  <a:close/>
                </a:path>
                <a:path w="18415" h="9525">
                  <a:moveTo>
                    <a:pt x="14594" y="4904"/>
                  </a:moveTo>
                  <a:lnTo>
                    <a:pt x="12276" y="4904"/>
                  </a:lnTo>
                  <a:lnTo>
                    <a:pt x="12321" y="5365"/>
                  </a:lnTo>
                  <a:lnTo>
                    <a:pt x="12947" y="5999"/>
                  </a:lnTo>
                  <a:lnTo>
                    <a:pt x="17796" y="5999"/>
                  </a:lnTo>
                  <a:lnTo>
                    <a:pt x="17352" y="5588"/>
                  </a:lnTo>
                  <a:lnTo>
                    <a:pt x="12947" y="5999"/>
                  </a:lnTo>
                  <a:lnTo>
                    <a:pt x="12541" y="5588"/>
                  </a:lnTo>
                  <a:lnTo>
                    <a:pt x="16849" y="5365"/>
                  </a:lnTo>
                  <a:lnTo>
                    <a:pt x="14594" y="4904"/>
                  </a:lnTo>
                  <a:close/>
                </a:path>
                <a:path w="18415" h="9525">
                  <a:moveTo>
                    <a:pt x="12276" y="4904"/>
                  </a:moveTo>
                  <a:lnTo>
                    <a:pt x="12264" y="4403"/>
                  </a:lnTo>
                  <a:lnTo>
                    <a:pt x="12288" y="5365"/>
                  </a:lnTo>
                  <a:lnTo>
                    <a:pt x="12276" y="4904"/>
                  </a:lnTo>
                  <a:close/>
                </a:path>
                <a:path w="18415" h="9525">
                  <a:moveTo>
                    <a:pt x="16633" y="2409"/>
                  </a:moveTo>
                  <a:lnTo>
                    <a:pt x="13706" y="2409"/>
                  </a:lnTo>
                  <a:lnTo>
                    <a:pt x="13070" y="2661"/>
                  </a:lnTo>
                  <a:lnTo>
                    <a:pt x="12728" y="2910"/>
                  </a:lnTo>
                  <a:lnTo>
                    <a:pt x="12547" y="3151"/>
                  </a:lnTo>
                  <a:lnTo>
                    <a:pt x="12245" y="3656"/>
                  </a:lnTo>
                  <a:lnTo>
                    <a:pt x="12264" y="4403"/>
                  </a:lnTo>
                  <a:lnTo>
                    <a:pt x="14111" y="4403"/>
                  </a:lnTo>
                  <a:lnTo>
                    <a:pt x="14137" y="3903"/>
                  </a:lnTo>
                  <a:lnTo>
                    <a:pt x="17971" y="3903"/>
                  </a:lnTo>
                  <a:lnTo>
                    <a:pt x="17938" y="3656"/>
                  </a:lnTo>
                  <a:lnTo>
                    <a:pt x="17643" y="3151"/>
                  </a:lnTo>
                  <a:lnTo>
                    <a:pt x="16633" y="2409"/>
                  </a:lnTo>
                  <a:close/>
                </a:path>
                <a:path w="18415" h="9525">
                  <a:moveTo>
                    <a:pt x="17999" y="4117"/>
                  </a:moveTo>
                  <a:lnTo>
                    <a:pt x="16165" y="4117"/>
                  </a:lnTo>
                  <a:lnTo>
                    <a:pt x="16259" y="4403"/>
                  </a:lnTo>
                  <a:lnTo>
                    <a:pt x="18037" y="4403"/>
                  </a:lnTo>
                  <a:lnTo>
                    <a:pt x="17999" y="4117"/>
                  </a:lnTo>
                  <a:close/>
                </a:path>
                <a:path w="18415" h="9525">
                  <a:moveTo>
                    <a:pt x="17999" y="4117"/>
                  </a:moveTo>
                  <a:lnTo>
                    <a:pt x="17971" y="3903"/>
                  </a:lnTo>
                  <a:lnTo>
                    <a:pt x="18037" y="4403"/>
                  </a:lnTo>
                  <a:lnTo>
                    <a:pt x="17999" y="4117"/>
                  </a:lnTo>
                  <a:close/>
                </a:path>
              </a:pathLst>
            </a:custGeom>
            <a:solidFill>
              <a:srgbClr val="50504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 descr="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0121229" y="4861152"/>
              <a:ext cx="32058" cy="43033"/>
            </a:xfrm>
            <a:prstGeom prst="rect">
              <a:avLst/>
            </a:prstGeom>
          </p:spPr>
        </p:pic>
        <p:pic>
          <p:nvPicPr>
            <p:cNvPr id="100" name="object 100" descr="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063473" y="4778350"/>
              <a:ext cx="513791" cy="339527"/>
            </a:xfrm>
            <a:prstGeom prst="rect">
              <a:avLst/>
            </a:prstGeom>
          </p:spPr>
        </p:pic>
        <p:sp>
          <p:nvSpPr>
            <p:cNvPr id="101" name="object 101" descr=""/>
            <p:cNvSpPr/>
            <p:nvPr/>
          </p:nvSpPr>
          <p:spPr>
            <a:xfrm>
              <a:off x="10098785" y="4935116"/>
              <a:ext cx="22860" cy="21590"/>
            </a:xfrm>
            <a:custGeom>
              <a:avLst/>
              <a:gdLst/>
              <a:ahLst/>
              <a:cxnLst/>
              <a:rect l="l" t="t" r="r" b="b"/>
              <a:pathLst>
                <a:path w="22859" h="21589">
                  <a:moveTo>
                    <a:pt x="22441" y="0"/>
                  </a:moveTo>
                  <a:lnTo>
                    <a:pt x="0" y="0"/>
                  </a:lnTo>
                  <a:lnTo>
                    <a:pt x="0" y="21516"/>
                  </a:lnTo>
                  <a:lnTo>
                    <a:pt x="22441" y="21516"/>
                  </a:lnTo>
                  <a:lnTo>
                    <a:pt x="2244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2" name="object 102" descr="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0371289" y="4801980"/>
              <a:ext cx="32058" cy="43033"/>
            </a:xfrm>
            <a:prstGeom prst="rect">
              <a:avLst/>
            </a:prstGeom>
          </p:spPr>
        </p:pic>
        <p:sp>
          <p:nvSpPr>
            <p:cNvPr id="103" name="object 103" descr=""/>
            <p:cNvSpPr/>
            <p:nvPr/>
          </p:nvSpPr>
          <p:spPr>
            <a:xfrm>
              <a:off x="10101987" y="4810060"/>
              <a:ext cx="273050" cy="83820"/>
            </a:xfrm>
            <a:custGeom>
              <a:avLst/>
              <a:gdLst/>
              <a:ahLst/>
              <a:cxnLst/>
              <a:rect l="l" t="t" r="r" b="b"/>
              <a:pathLst>
                <a:path w="273050" h="83820">
                  <a:moveTo>
                    <a:pt x="22440" y="59169"/>
                  </a:moveTo>
                  <a:lnTo>
                    <a:pt x="0" y="59169"/>
                  </a:lnTo>
                  <a:lnTo>
                    <a:pt x="0" y="83375"/>
                  </a:lnTo>
                  <a:lnTo>
                    <a:pt x="22440" y="83375"/>
                  </a:lnTo>
                  <a:lnTo>
                    <a:pt x="22440" y="59169"/>
                  </a:lnTo>
                  <a:close/>
                </a:path>
                <a:path w="273050" h="83820">
                  <a:moveTo>
                    <a:pt x="272503" y="0"/>
                  </a:moveTo>
                  <a:lnTo>
                    <a:pt x="250063" y="0"/>
                  </a:lnTo>
                  <a:lnTo>
                    <a:pt x="250063" y="24206"/>
                  </a:lnTo>
                  <a:lnTo>
                    <a:pt x="272503" y="24206"/>
                  </a:lnTo>
                  <a:lnTo>
                    <a:pt x="2725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 descr="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0352051" y="4987564"/>
              <a:ext cx="51296" cy="43033"/>
            </a:xfrm>
            <a:prstGeom prst="rect">
              <a:avLst/>
            </a:prstGeom>
          </p:spPr>
        </p:pic>
        <p:pic>
          <p:nvPicPr>
            <p:cNvPr id="105" name="object 105" descr="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9788058" y="4721708"/>
              <a:ext cx="269142" cy="381405"/>
            </a:xfrm>
            <a:prstGeom prst="rect">
              <a:avLst/>
            </a:prstGeom>
          </p:spPr>
        </p:pic>
        <p:sp>
          <p:nvSpPr>
            <p:cNvPr id="106" name="object 106" descr=""/>
            <p:cNvSpPr/>
            <p:nvPr/>
          </p:nvSpPr>
          <p:spPr>
            <a:xfrm>
              <a:off x="10875459" y="4921821"/>
              <a:ext cx="45720" cy="29209"/>
            </a:xfrm>
            <a:custGeom>
              <a:avLst/>
              <a:gdLst/>
              <a:ahLst/>
              <a:cxnLst/>
              <a:rect l="l" t="t" r="r" b="b"/>
              <a:pathLst>
                <a:path w="45720" h="29210">
                  <a:moveTo>
                    <a:pt x="13439" y="0"/>
                  </a:moveTo>
                  <a:lnTo>
                    <a:pt x="9481" y="0"/>
                  </a:lnTo>
                  <a:lnTo>
                    <a:pt x="7500" y="372"/>
                  </a:lnTo>
                  <a:lnTo>
                    <a:pt x="7710" y="372"/>
                  </a:lnTo>
                  <a:lnTo>
                    <a:pt x="5075" y="1496"/>
                  </a:lnTo>
                  <a:lnTo>
                    <a:pt x="0" y="17589"/>
                  </a:lnTo>
                  <a:lnTo>
                    <a:pt x="282" y="19465"/>
                  </a:lnTo>
                  <a:lnTo>
                    <a:pt x="8588" y="28600"/>
                  </a:lnTo>
                  <a:lnTo>
                    <a:pt x="8777" y="28600"/>
                  </a:lnTo>
                  <a:lnTo>
                    <a:pt x="10008" y="28831"/>
                  </a:lnTo>
                  <a:lnTo>
                    <a:pt x="13811" y="28831"/>
                  </a:lnTo>
                  <a:lnTo>
                    <a:pt x="15520" y="28600"/>
                  </a:lnTo>
                  <a:lnTo>
                    <a:pt x="18180" y="27662"/>
                  </a:lnTo>
                  <a:lnTo>
                    <a:pt x="19227" y="27109"/>
                  </a:lnTo>
                  <a:lnTo>
                    <a:pt x="20743" y="25837"/>
                  </a:lnTo>
                  <a:lnTo>
                    <a:pt x="20878" y="25696"/>
                  </a:lnTo>
                  <a:lnTo>
                    <a:pt x="9709" y="25696"/>
                  </a:lnTo>
                  <a:lnTo>
                    <a:pt x="7688" y="24745"/>
                  </a:lnTo>
                  <a:lnTo>
                    <a:pt x="3886" y="10278"/>
                  </a:lnTo>
                  <a:lnTo>
                    <a:pt x="4490" y="7760"/>
                  </a:lnTo>
                  <a:lnTo>
                    <a:pt x="4844" y="6938"/>
                  </a:lnTo>
                  <a:lnTo>
                    <a:pt x="4952" y="6687"/>
                  </a:lnTo>
                  <a:lnTo>
                    <a:pt x="6137" y="4985"/>
                  </a:lnTo>
                  <a:lnTo>
                    <a:pt x="6874" y="4317"/>
                  </a:lnTo>
                  <a:lnTo>
                    <a:pt x="8833" y="3301"/>
                  </a:lnTo>
                  <a:lnTo>
                    <a:pt x="9995" y="3045"/>
                  </a:lnTo>
                  <a:lnTo>
                    <a:pt x="19366" y="3045"/>
                  </a:lnTo>
                  <a:lnTo>
                    <a:pt x="19253" y="2865"/>
                  </a:lnTo>
                  <a:lnTo>
                    <a:pt x="18122" y="1850"/>
                  </a:lnTo>
                  <a:lnTo>
                    <a:pt x="15231" y="372"/>
                  </a:lnTo>
                  <a:lnTo>
                    <a:pt x="13439" y="0"/>
                  </a:lnTo>
                  <a:close/>
                </a:path>
                <a:path w="45720" h="29210">
                  <a:moveTo>
                    <a:pt x="21642" y="14473"/>
                  </a:moveTo>
                  <a:lnTo>
                    <a:pt x="11447" y="14473"/>
                  </a:lnTo>
                  <a:lnTo>
                    <a:pt x="11447" y="17589"/>
                  </a:lnTo>
                  <a:lnTo>
                    <a:pt x="17942" y="17589"/>
                  </a:lnTo>
                  <a:lnTo>
                    <a:pt x="17942" y="23762"/>
                  </a:lnTo>
                  <a:lnTo>
                    <a:pt x="14133" y="25696"/>
                  </a:lnTo>
                  <a:lnTo>
                    <a:pt x="20878" y="25696"/>
                  </a:lnTo>
                  <a:lnTo>
                    <a:pt x="21295" y="25259"/>
                  </a:lnTo>
                  <a:lnTo>
                    <a:pt x="21642" y="24745"/>
                  </a:lnTo>
                  <a:lnTo>
                    <a:pt x="21642" y="14473"/>
                  </a:lnTo>
                  <a:close/>
                </a:path>
                <a:path w="45720" h="29210">
                  <a:moveTo>
                    <a:pt x="19366" y="3045"/>
                  </a:moveTo>
                  <a:lnTo>
                    <a:pt x="12732" y="3045"/>
                  </a:lnTo>
                  <a:lnTo>
                    <a:pt x="13908" y="3301"/>
                  </a:lnTo>
                  <a:lnTo>
                    <a:pt x="15732" y="4317"/>
                  </a:lnTo>
                  <a:lnTo>
                    <a:pt x="16432" y="4985"/>
                  </a:lnTo>
                  <a:lnTo>
                    <a:pt x="17433" y="6687"/>
                  </a:lnTo>
                  <a:lnTo>
                    <a:pt x="17756" y="7580"/>
                  </a:lnTo>
                  <a:lnTo>
                    <a:pt x="17923" y="8595"/>
                  </a:lnTo>
                  <a:lnTo>
                    <a:pt x="21642" y="8595"/>
                  </a:lnTo>
                  <a:lnTo>
                    <a:pt x="21526" y="7760"/>
                  </a:lnTo>
                  <a:lnTo>
                    <a:pt x="21411" y="6938"/>
                  </a:lnTo>
                  <a:lnTo>
                    <a:pt x="20884" y="5460"/>
                  </a:lnTo>
                  <a:lnTo>
                    <a:pt x="19366" y="3045"/>
                  </a:lnTo>
                  <a:close/>
                </a:path>
                <a:path w="45720" h="29210">
                  <a:moveTo>
                    <a:pt x="37253" y="7207"/>
                  </a:moveTo>
                  <a:lnTo>
                    <a:pt x="34336" y="7207"/>
                  </a:lnTo>
                  <a:lnTo>
                    <a:pt x="33026" y="7477"/>
                  </a:lnTo>
                  <a:lnTo>
                    <a:pt x="26403" y="15809"/>
                  </a:lnTo>
                  <a:lnTo>
                    <a:pt x="26407" y="20274"/>
                  </a:lnTo>
                  <a:lnTo>
                    <a:pt x="34362" y="28831"/>
                  </a:lnTo>
                  <a:lnTo>
                    <a:pt x="37291" y="28831"/>
                  </a:lnTo>
                  <a:lnTo>
                    <a:pt x="38602" y="28568"/>
                  </a:lnTo>
                  <a:lnTo>
                    <a:pt x="40927" y="27501"/>
                  </a:lnTo>
                  <a:lnTo>
                    <a:pt x="41923" y="26756"/>
                  </a:lnTo>
                  <a:lnTo>
                    <a:pt x="42663" y="25902"/>
                  </a:lnTo>
                  <a:lnTo>
                    <a:pt x="34837" y="25902"/>
                  </a:lnTo>
                  <a:lnTo>
                    <a:pt x="33970" y="25702"/>
                  </a:lnTo>
                  <a:lnTo>
                    <a:pt x="30013" y="20274"/>
                  </a:lnTo>
                  <a:lnTo>
                    <a:pt x="30013" y="15809"/>
                  </a:lnTo>
                  <a:lnTo>
                    <a:pt x="34812" y="10137"/>
                  </a:lnTo>
                  <a:lnTo>
                    <a:pt x="42657" y="10137"/>
                  </a:lnTo>
                  <a:lnTo>
                    <a:pt x="41923" y="9289"/>
                  </a:lnTo>
                  <a:lnTo>
                    <a:pt x="40921" y="8544"/>
                  </a:lnTo>
                  <a:lnTo>
                    <a:pt x="38570" y="7477"/>
                  </a:lnTo>
                  <a:lnTo>
                    <a:pt x="37253" y="7207"/>
                  </a:lnTo>
                  <a:close/>
                </a:path>
                <a:path w="45720" h="29210">
                  <a:moveTo>
                    <a:pt x="42657" y="10137"/>
                  </a:moveTo>
                  <a:lnTo>
                    <a:pt x="36778" y="10137"/>
                  </a:lnTo>
                  <a:lnTo>
                    <a:pt x="37638" y="10342"/>
                  </a:lnTo>
                  <a:lnTo>
                    <a:pt x="39158" y="11203"/>
                  </a:lnTo>
                  <a:lnTo>
                    <a:pt x="39733" y="11730"/>
                  </a:lnTo>
                  <a:lnTo>
                    <a:pt x="40722" y="13156"/>
                  </a:lnTo>
                  <a:lnTo>
                    <a:pt x="41095" y="13972"/>
                  </a:lnTo>
                  <a:lnTo>
                    <a:pt x="41596" y="15809"/>
                  </a:lnTo>
                  <a:lnTo>
                    <a:pt x="41596" y="20274"/>
                  </a:lnTo>
                  <a:lnTo>
                    <a:pt x="36803" y="25902"/>
                  </a:lnTo>
                  <a:lnTo>
                    <a:pt x="42663" y="25902"/>
                  </a:lnTo>
                  <a:lnTo>
                    <a:pt x="45231" y="15809"/>
                  </a:lnTo>
                  <a:lnTo>
                    <a:pt x="45090" y="14910"/>
                  </a:lnTo>
                  <a:lnTo>
                    <a:pt x="44217" y="12327"/>
                  </a:lnTo>
                  <a:lnTo>
                    <a:pt x="43581" y="11203"/>
                  </a:lnTo>
                  <a:lnTo>
                    <a:pt x="42657" y="101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7" name="object 107" descr="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0808225" y="5059267"/>
              <a:ext cx="105920" cy="28831"/>
            </a:xfrm>
            <a:prstGeom prst="rect">
              <a:avLst/>
            </a:prstGeom>
          </p:spPr>
        </p:pic>
        <p:pic>
          <p:nvPicPr>
            <p:cNvPr id="108" name="object 108" descr="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10194276" y="4720558"/>
              <a:ext cx="74738" cy="28831"/>
            </a:xfrm>
            <a:prstGeom prst="rect">
              <a:avLst/>
            </a:prstGeom>
          </p:spPr>
        </p:pic>
        <p:pic>
          <p:nvPicPr>
            <p:cNvPr id="109" name="object 109" descr="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10503619" y="4720943"/>
              <a:ext cx="79344" cy="28445"/>
            </a:xfrm>
            <a:prstGeom prst="rect">
              <a:avLst/>
            </a:prstGeom>
          </p:spPr>
        </p:pic>
        <p:pic>
          <p:nvPicPr>
            <p:cNvPr id="110" name="object 110" descr="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11081954" y="4807281"/>
              <a:ext cx="74738" cy="28831"/>
            </a:xfrm>
            <a:prstGeom prst="rect">
              <a:avLst/>
            </a:prstGeom>
          </p:spPr>
        </p:pic>
        <p:pic>
          <p:nvPicPr>
            <p:cNvPr id="111" name="object 111" descr="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11422389" y="4810121"/>
              <a:ext cx="79344" cy="28445"/>
            </a:xfrm>
            <a:prstGeom prst="rect">
              <a:avLst/>
            </a:prstGeom>
          </p:spPr>
        </p:pic>
        <p:sp>
          <p:nvSpPr>
            <p:cNvPr id="112" name="object 112" descr=""/>
            <p:cNvSpPr/>
            <p:nvPr/>
          </p:nvSpPr>
          <p:spPr>
            <a:xfrm>
              <a:off x="10168192" y="3973715"/>
              <a:ext cx="1243965" cy="67945"/>
            </a:xfrm>
            <a:custGeom>
              <a:avLst/>
              <a:gdLst/>
              <a:ahLst/>
              <a:cxnLst/>
              <a:rect l="l" t="t" r="r" b="b"/>
              <a:pathLst>
                <a:path w="1243965" h="67945">
                  <a:moveTo>
                    <a:pt x="1243672" y="36017"/>
                  </a:moveTo>
                  <a:lnTo>
                    <a:pt x="1241069" y="33413"/>
                  </a:lnTo>
                  <a:lnTo>
                    <a:pt x="1216380" y="8724"/>
                  </a:lnTo>
                  <a:lnTo>
                    <a:pt x="1213967" y="8724"/>
                  </a:lnTo>
                  <a:lnTo>
                    <a:pt x="1210983" y="11709"/>
                  </a:lnTo>
                  <a:lnTo>
                    <a:pt x="1210983" y="14122"/>
                  </a:lnTo>
                  <a:lnTo>
                    <a:pt x="1230261" y="33413"/>
                  </a:lnTo>
                  <a:lnTo>
                    <a:pt x="1082395" y="33413"/>
                  </a:lnTo>
                  <a:lnTo>
                    <a:pt x="1082395" y="6959"/>
                  </a:lnTo>
                  <a:lnTo>
                    <a:pt x="1021854" y="6959"/>
                  </a:lnTo>
                  <a:lnTo>
                    <a:pt x="1021854" y="33413"/>
                  </a:lnTo>
                  <a:lnTo>
                    <a:pt x="645515" y="33413"/>
                  </a:lnTo>
                  <a:lnTo>
                    <a:pt x="645515" y="0"/>
                  </a:lnTo>
                  <a:lnTo>
                    <a:pt x="584962" y="0"/>
                  </a:lnTo>
                  <a:lnTo>
                    <a:pt x="584962" y="33413"/>
                  </a:lnTo>
                  <a:lnTo>
                    <a:pt x="192265" y="33413"/>
                  </a:lnTo>
                  <a:lnTo>
                    <a:pt x="192265" y="1231"/>
                  </a:lnTo>
                  <a:lnTo>
                    <a:pt x="131724" y="1231"/>
                  </a:lnTo>
                  <a:lnTo>
                    <a:pt x="131724" y="33413"/>
                  </a:lnTo>
                  <a:lnTo>
                    <a:pt x="0" y="33413"/>
                  </a:lnTo>
                  <a:lnTo>
                    <a:pt x="0" y="41046"/>
                  </a:lnTo>
                  <a:lnTo>
                    <a:pt x="131724" y="41046"/>
                  </a:lnTo>
                  <a:lnTo>
                    <a:pt x="131724" y="61772"/>
                  </a:lnTo>
                  <a:lnTo>
                    <a:pt x="192265" y="61772"/>
                  </a:lnTo>
                  <a:lnTo>
                    <a:pt x="192265" y="41046"/>
                  </a:lnTo>
                  <a:lnTo>
                    <a:pt x="584962" y="41046"/>
                  </a:lnTo>
                  <a:lnTo>
                    <a:pt x="584962" y="60540"/>
                  </a:lnTo>
                  <a:lnTo>
                    <a:pt x="645515" y="60540"/>
                  </a:lnTo>
                  <a:lnTo>
                    <a:pt x="645515" y="41046"/>
                  </a:lnTo>
                  <a:lnTo>
                    <a:pt x="1021854" y="41046"/>
                  </a:lnTo>
                  <a:lnTo>
                    <a:pt x="1021854" y="67500"/>
                  </a:lnTo>
                  <a:lnTo>
                    <a:pt x="1082395" y="67500"/>
                  </a:lnTo>
                  <a:lnTo>
                    <a:pt x="1082395" y="41046"/>
                  </a:lnTo>
                  <a:lnTo>
                    <a:pt x="1230261" y="41046"/>
                  </a:lnTo>
                  <a:lnTo>
                    <a:pt x="1210983" y="60325"/>
                  </a:lnTo>
                  <a:lnTo>
                    <a:pt x="1210983" y="62750"/>
                  </a:lnTo>
                  <a:lnTo>
                    <a:pt x="1213967" y="65722"/>
                  </a:lnTo>
                  <a:lnTo>
                    <a:pt x="1216380" y="65722"/>
                  </a:lnTo>
                  <a:lnTo>
                    <a:pt x="1241069" y="41046"/>
                  </a:lnTo>
                  <a:lnTo>
                    <a:pt x="1243672" y="38430"/>
                  </a:lnTo>
                  <a:lnTo>
                    <a:pt x="1243672" y="36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3" name="object 113" descr="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9996028" y="5450643"/>
              <a:ext cx="1619266" cy="1394172"/>
            </a:xfrm>
            <a:prstGeom prst="rect">
              <a:avLst/>
            </a:prstGeom>
          </p:spPr>
        </p:pic>
        <p:pic>
          <p:nvPicPr>
            <p:cNvPr id="114" name="object 114" descr="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2099535" y="5457008"/>
              <a:ext cx="3855301" cy="2896568"/>
            </a:xfrm>
            <a:prstGeom prst="rect">
              <a:avLst/>
            </a:prstGeom>
          </p:spPr>
        </p:pic>
        <p:pic>
          <p:nvPicPr>
            <p:cNvPr id="115" name="object 115" descr="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12727079" y="5304222"/>
              <a:ext cx="1642450" cy="1508762"/>
            </a:xfrm>
            <a:prstGeom prst="rect">
              <a:avLst/>
            </a:prstGeom>
          </p:spPr>
        </p:pic>
        <p:pic>
          <p:nvPicPr>
            <p:cNvPr id="116" name="object 116" descr="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0099159" y="7068902"/>
              <a:ext cx="1411997" cy="1522767"/>
            </a:xfrm>
            <a:prstGeom prst="rect">
              <a:avLst/>
            </a:prstGeom>
          </p:spPr>
        </p:pic>
        <p:pic>
          <p:nvPicPr>
            <p:cNvPr id="117" name="object 117" descr="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257414" y="13427348"/>
              <a:ext cx="1617987" cy="1655182"/>
            </a:xfrm>
            <a:prstGeom prst="rect">
              <a:avLst/>
            </a:prstGeom>
          </p:spPr>
        </p:pic>
        <p:pic>
          <p:nvPicPr>
            <p:cNvPr id="118" name="object 118" descr="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4206709" y="13427348"/>
              <a:ext cx="1617987" cy="1655182"/>
            </a:xfrm>
            <a:prstGeom prst="rect">
              <a:avLst/>
            </a:prstGeom>
          </p:spPr>
        </p:pic>
        <p:pic>
          <p:nvPicPr>
            <p:cNvPr id="119" name="object 119" descr="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12406779" y="8729588"/>
              <a:ext cx="2281442" cy="234462"/>
            </a:xfrm>
            <a:prstGeom prst="rect">
              <a:avLst/>
            </a:prstGeom>
          </p:spPr>
        </p:pic>
        <p:pic>
          <p:nvPicPr>
            <p:cNvPr id="120" name="object 120" descr="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7466146" y="7068902"/>
              <a:ext cx="1441281" cy="1521494"/>
            </a:xfrm>
            <a:prstGeom prst="rect">
              <a:avLst/>
            </a:prstGeom>
          </p:spPr>
        </p:pic>
        <p:pic>
          <p:nvPicPr>
            <p:cNvPr id="121" name="object 121" descr="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2969142" y="9900537"/>
              <a:ext cx="2029487" cy="1526144"/>
            </a:xfrm>
            <a:prstGeom prst="rect">
              <a:avLst/>
            </a:prstGeom>
          </p:spPr>
        </p:pic>
        <p:pic>
          <p:nvPicPr>
            <p:cNvPr id="122" name="object 122" descr="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2257414" y="11656303"/>
              <a:ext cx="1617987" cy="1655182"/>
            </a:xfrm>
            <a:prstGeom prst="rect">
              <a:avLst/>
            </a:prstGeom>
          </p:spPr>
        </p:pic>
        <p:pic>
          <p:nvPicPr>
            <p:cNvPr id="123" name="object 123" descr="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206709" y="11656303"/>
              <a:ext cx="1617987" cy="1655182"/>
            </a:xfrm>
            <a:prstGeom prst="rect">
              <a:avLst/>
            </a:prstGeom>
          </p:spPr>
        </p:pic>
        <p:pic>
          <p:nvPicPr>
            <p:cNvPr id="124" name="object 124" descr="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2876732" y="8469937"/>
              <a:ext cx="1764772" cy="469562"/>
            </a:xfrm>
            <a:prstGeom prst="rect">
              <a:avLst/>
            </a:prstGeom>
          </p:spPr>
        </p:pic>
        <p:pic>
          <p:nvPicPr>
            <p:cNvPr id="125" name="object 125" descr="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7125483" y="8739777"/>
              <a:ext cx="2022045" cy="248022"/>
            </a:xfrm>
            <a:prstGeom prst="rect">
              <a:avLst/>
            </a:prstGeom>
          </p:spPr>
        </p:pic>
        <p:pic>
          <p:nvPicPr>
            <p:cNvPr id="126" name="object 126" descr="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605138" y="9446443"/>
              <a:ext cx="2668348" cy="171693"/>
            </a:xfrm>
            <a:prstGeom prst="rect">
              <a:avLst/>
            </a:prstGeom>
          </p:spPr>
        </p:pic>
        <p:pic>
          <p:nvPicPr>
            <p:cNvPr id="127" name="object 127" descr="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7951226" y="9446444"/>
              <a:ext cx="4580361" cy="174176"/>
            </a:xfrm>
            <a:prstGeom prst="rect">
              <a:avLst/>
            </a:prstGeom>
          </p:spPr>
        </p:pic>
        <p:pic>
          <p:nvPicPr>
            <p:cNvPr id="128" name="object 128" descr="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10799428" y="10137355"/>
              <a:ext cx="1048152" cy="1179772"/>
            </a:xfrm>
            <a:prstGeom prst="rect">
              <a:avLst/>
            </a:prstGeom>
          </p:spPr>
        </p:pic>
        <p:pic>
          <p:nvPicPr>
            <p:cNvPr id="129" name="object 129" descr="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11067239" y="10204893"/>
              <a:ext cx="744326" cy="259891"/>
            </a:xfrm>
            <a:prstGeom prst="rect">
              <a:avLst/>
            </a:prstGeom>
          </p:spPr>
        </p:pic>
        <p:sp>
          <p:nvSpPr>
            <p:cNvPr id="130" name="object 130" descr=""/>
            <p:cNvSpPr/>
            <p:nvPr/>
          </p:nvSpPr>
          <p:spPr>
            <a:xfrm>
              <a:off x="9173529" y="9869980"/>
              <a:ext cx="2757805" cy="236854"/>
            </a:xfrm>
            <a:custGeom>
              <a:avLst/>
              <a:gdLst/>
              <a:ahLst/>
              <a:cxnLst/>
              <a:rect l="l" t="t" r="r" b="b"/>
              <a:pathLst>
                <a:path w="2757804" h="236854">
                  <a:moveTo>
                    <a:pt x="2757788" y="0"/>
                  </a:moveTo>
                  <a:lnTo>
                    <a:pt x="0" y="0"/>
                  </a:lnTo>
                  <a:lnTo>
                    <a:pt x="0" y="236818"/>
                  </a:lnTo>
                  <a:lnTo>
                    <a:pt x="2757788" y="236818"/>
                  </a:lnTo>
                  <a:lnTo>
                    <a:pt x="2757788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1" name="object 131" descr="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10005565" y="9951338"/>
              <a:ext cx="1054415" cy="95236"/>
            </a:xfrm>
            <a:prstGeom prst="rect">
              <a:avLst/>
            </a:prstGeom>
          </p:spPr>
        </p:pic>
        <p:sp>
          <p:nvSpPr>
            <p:cNvPr id="132" name="object 132" descr=""/>
            <p:cNvSpPr/>
            <p:nvPr/>
          </p:nvSpPr>
          <p:spPr>
            <a:xfrm>
              <a:off x="6278867" y="9638054"/>
              <a:ext cx="2805430" cy="3207385"/>
            </a:xfrm>
            <a:custGeom>
              <a:avLst/>
              <a:gdLst/>
              <a:ahLst/>
              <a:cxnLst/>
              <a:rect l="l" t="t" r="r" b="b"/>
              <a:pathLst>
                <a:path w="2805429" h="3207384">
                  <a:moveTo>
                    <a:pt x="1905" y="428688"/>
                  </a:moveTo>
                  <a:lnTo>
                    <a:pt x="635" y="428688"/>
                  </a:lnTo>
                  <a:lnTo>
                    <a:pt x="635" y="429958"/>
                  </a:lnTo>
                  <a:lnTo>
                    <a:pt x="0" y="429958"/>
                  </a:lnTo>
                  <a:lnTo>
                    <a:pt x="0" y="459168"/>
                  </a:lnTo>
                  <a:lnTo>
                    <a:pt x="1905" y="459168"/>
                  </a:lnTo>
                  <a:lnTo>
                    <a:pt x="1905" y="429958"/>
                  </a:lnTo>
                  <a:lnTo>
                    <a:pt x="1905" y="428688"/>
                  </a:lnTo>
                  <a:close/>
                </a:path>
                <a:path w="2805429" h="3207384">
                  <a:moveTo>
                    <a:pt x="1905" y="376618"/>
                  </a:moveTo>
                  <a:lnTo>
                    <a:pt x="0" y="376618"/>
                  </a:lnTo>
                  <a:lnTo>
                    <a:pt x="0" y="405828"/>
                  </a:lnTo>
                  <a:lnTo>
                    <a:pt x="1905" y="405828"/>
                  </a:lnTo>
                  <a:lnTo>
                    <a:pt x="1905" y="376618"/>
                  </a:lnTo>
                  <a:close/>
                </a:path>
                <a:path w="2805429" h="3207384">
                  <a:moveTo>
                    <a:pt x="1905" y="323278"/>
                  </a:moveTo>
                  <a:lnTo>
                    <a:pt x="0" y="323278"/>
                  </a:lnTo>
                  <a:lnTo>
                    <a:pt x="0" y="352488"/>
                  </a:lnTo>
                  <a:lnTo>
                    <a:pt x="685" y="352488"/>
                  </a:lnTo>
                  <a:lnTo>
                    <a:pt x="685" y="353758"/>
                  </a:lnTo>
                  <a:lnTo>
                    <a:pt x="1905" y="353758"/>
                  </a:lnTo>
                  <a:lnTo>
                    <a:pt x="1905" y="352488"/>
                  </a:lnTo>
                  <a:lnTo>
                    <a:pt x="1905" y="323278"/>
                  </a:lnTo>
                  <a:close/>
                </a:path>
                <a:path w="2805429" h="3207384">
                  <a:moveTo>
                    <a:pt x="1905" y="269938"/>
                  </a:moveTo>
                  <a:lnTo>
                    <a:pt x="127" y="269938"/>
                  </a:lnTo>
                  <a:lnTo>
                    <a:pt x="127" y="271208"/>
                  </a:lnTo>
                  <a:lnTo>
                    <a:pt x="0" y="271208"/>
                  </a:lnTo>
                  <a:lnTo>
                    <a:pt x="0" y="299148"/>
                  </a:lnTo>
                  <a:lnTo>
                    <a:pt x="431" y="299148"/>
                  </a:lnTo>
                  <a:lnTo>
                    <a:pt x="431" y="300418"/>
                  </a:lnTo>
                  <a:lnTo>
                    <a:pt x="1905" y="300418"/>
                  </a:lnTo>
                  <a:lnTo>
                    <a:pt x="1905" y="299148"/>
                  </a:lnTo>
                  <a:lnTo>
                    <a:pt x="1905" y="271208"/>
                  </a:lnTo>
                  <a:lnTo>
                    <a:pt x="1905" y="269938"/>
                  </a:lnTo>
                  <a:close/>
                </a:path>
                <a:path w="2805429" h="3207384">
                  <a:moveTo>
                    <a:pt x="3683" y="1307528"/>
                  </a:moveTo>
                  <a:lnTo>
                    <a:pt x="127" y="1307528"/>
                  </a:lnTo>
                  <a:lnTo>
                    <a:pt x="127" y="1308798"/>
                  </a:lnTo>
                  <a:lnTo>
                    <a:pt x="3683" y="1308798"/>
                  </a:lnTo>
                  <a:lnTo>
                    <a:pt x="3683" y="1307528"/>
                  </a:lnTo>
                  <a:close/>
                </a:path>
                <a:path w="2805429" h="3207384">
                  <a:moveTo>
                    <a:pt x="3822" y="1226248"/>
                  </a:moveTo>
                  <a:lnTo>
                    <a:pt x="3136" y="1226248"/>
                  </a:lnTo>
                  <a:lnTo>
                    <a:pt x="3136" y="1224978"/>
                  </a:lnTo>
                  <a:lnTo>
                    <a:pt x="673" y="1224978"/>
                  </a:lnTo>
                  <a:lnTo>
                    <a:pt x="673" y="1226248"/>
                  </a:lnTo>
                  <a:lnTo>
                    <a:pt x="0" y="1226248"/>
                  </a:lnTo>
                  <a:lnTo>
                    <a:pt x="0" y="1255458"/>
                  </a:lnTo>
                  <a:lnTo>
                    <a:pt x="3822" y="1255458"/>
                  </a:lnTo>
                  <a:lnTo>
                    <a:pt x="3822" y="1226248"/>
                  </a:lnTo>
                  <a:close/>
                </a:path>
                <a:path w="2805429" h="3207384">
                  <a:moveTo>
                    <a:pt x="3822" y="1172908"/>
                  </a:moveTo>
                  <a:lnTo>
                    <a:pt x="0" y="1172908"/>
                  </a:lnTo>
                  <a:lnTo>
                    <a:pt x="0" y="1202118"/>
                  </a:lnTo>
                  <a:lnTo>
                    <a:pt x="3822" y="1202118"/>
                  </a:lnTo>
                  <a:lnTo>
                    <a:pt x="3822" y="1172908"/>
                  </a:lnTo>
                  <a:close/>
                </a:path>
                <a:path w="2805429" h="3207384">
                  <a:moveTo>
                    <a:pt x="3822" y="1119568"/>
                  </a:moveTo>
                  <a:lnTo>
                    <a:pt x="0" y="1119568"/>
                  </a:lnTo>
                  <a:lnTo>
                    <a:pt x="0" y="1148778"/>
                  </a:lnTo>
                  <a:lnTo>
                    <a:pt x="635" y="1148778"/>
                  </a:lnTo>
                  <a:lnTo>
                    <a:pt x="635" y="1150048"/>
                  </a:lnTo>
                  <a:lnTo>
                    <a:pt x="3175" y="1150048"/>
                  </a:lnTo>
                  <a:lnTo>
                    <a:pt x="3175" y="1148778"/>
                  </a:lnTo>
                  <a:lnTo>
                    <a:pt x="3822" y="1148778"/>
                  </a:lnTo>
                  <a:lnTo>
                    <a:pt x="3822" y="1119568"/>
                  </a:lnTo>
                  <a:close/>
                </a:path>
                <a:path w="2805429" h="3207384">
                  <a:moveTo>
                    <a:pt x="3822" y="1067498"/>
                  </a:moveTo>
                  <a:lnTo>
                    <a:pt x="3657" y="1067498"/>
                  </a:lnTo>
                  <a:lnTo>
                    <a:pt x="3657" y="1066228"/>
                  </a:lnTo>
                  <a:lnTo>
                    <a:pt x="165" y="1066228"/>
                  </a:lnTo>
                  <a:lnTo>
                    <a:pt x="165" y="1067498"/>
                  </a:lnTo>
                  <a:lnTo>
                    <a:pt x="0" y="1067498"/>
                  </a:lnTo>
                  <a:lnTo>
                    <a:pt x="0" y="1095438"/>
                  </a:lnTo>
                  <a:lnTo>
                    <a:pt x="393" y="1095438"/>
                  </a:lnTo>
                  <a:lnTo>
                    <a:pt x="393" y="1096708"/>
                  </a:lnTo>
                  <a:lnTo>
                    <a:pt x="3429" y="1096708"/>
                  </a:lnTo>
                  <a:lnTo>
                    <a:pt x="3429" y="1095438"/>
                  </a:lnTo>
                  <a:lnTo>
                    <a:pt x="3822" y="1095438"/>
                  </a:lnTo>
                  <a:lnTo>
                    <a:pt x="3822" y="1067498"/>
                  </a:lnTo>
                  <a:close/>
                </a:path>
                <a:path w="2805429" h="3207384">
                  <a:moveTo>
                    <a:pt x="3822" y="1014158"/>
                  </a:moveTo>
                  <a:lnTo>
                    <a:pt x="3403" y="1014158"/>
                  </a:lnTo>
                  <a:lnTo>
                    <a:pt x="3403" y="1012888"/>
                  </a:lnTo>
                  <a:lnTo>
                    <a:pt x="406" y="1012888"/>
                  </a:lnTo>
                  <a:lnTo>
                    <a:pt x="406" y="1014158"/>
                  </a:lnTo>
                  <a:lnTo>
                    <a:pt x="0" y="1014158"/>
                  </a:lnTo>
                  <a:lnTo>
                    <a:pt x="0" y="1042098"/>
                  </a:lnTo>
                  <a:lnTo>
                    <a:pt x="139" y="1042098"/>
                  </a:lnTo>
                  <a:lnTo>
                    <a:pt x="139" y="1043368"/>
                  </a:lnTo>
                  <a:lnTo>
                    <a:pt x="3670" y="1043368"/>
                  </a:lnTo>
                  <a:lnTo>
                    <a:pt x="3670" y="1042098"/>
                  </a:lnTo>
                  <a:lnTo>
                    <a:pt x="3822" y="1042098"/>
                  </a:lnTo>
                  <a:lnTo>
                    <a:pt x="3822" y="1014158"/>
                  </a:lnTo>
                  <a:close/>
                </a:path>
                <a:path w="2805429" h="3207384">
                  <a:moveTo>
                    <a:pt x="3822" y="960818"/>
                  </a:moveTo>
                  <a:lnTo>
                    <a:pt x="3149" y="960818"/>
                  </a:lnTo>
                  <a:lnTo>
                    <a:pt x="3149" y="959548"/>
                  </a:lnTo>
                  <a:lnTo>
                    <a:pt x="660" y="959548"/>
                  </a:lnTo>
                  <a:lnTo>
                    <a:pt x="660" y="960818"/>
                  </a:lnTo>
                  <a:lnTo>
                    <a:pt x="0" y="960818"/>
                  </a:lnTo>
                  <a:lnTo>
                    <a:pt x="0" y="990028"/>
                  </a:lnTo>
                  <a:lnTo>
                    <a:pt x="3822" y="990028"/>
                  </a:lnTo>
                  <a:lnTo>
                    <a:pt x="3822" y="960818"/>
                  </a:lnTo>
                  <a:close/>
                </a:path>
                <a:path w="2805429" h="3207384">
                  <a:moveTo>
                    <a:pt x="3822" y="907478"/>
                  </a:moveTo>
                  <a:lnTo>
                    <a:pt x="0" y="907478"/>
                  </a:lnTo>
                  <a:lnTo>
                    <a:pt x="0" y="936688"/>
                  </a:lnTo>
                  <a:lnTo>
                    <a:pt x="3822" y="936688"/>
                  </a:lnTo>
                  <a:lnTo>
                    <a:pt x="3822" y="907478"/>
                  </a:lnTo>
                  <a:close/>
                </a:path>
                <a:path w="2805429" h="3207384">
                  <a:moveTo>
                    <a:pt x="3822" y="854138"/>
                  </a:moveTo>
                  <a:lnTo>
                    <a:pt x="0" y="854138"/>
                  </a:lnTo>
                  <a:lnTo>
                    <a:pt x="0" y="883348"/>
                  </a:lnTo>
                  <a:lnTo>
                    <a:pt x="647" y="883348"/>
                  </a:lnTo>
                  <a:lnTo>
                    <a:pt x="647" y="884618"/>
                  </a:lnTo>
                  <a:lnTo>
                    <a:pt x="3162" y="884618"/>
                  </a:lnTo>
                  <a:lnTo>
                    <a:pt x="3162" y="883348"/>
                  </a:lnTo>
                  <a:lnTo>
                    <a:pt x="3822" y="883348"/>
                  </a:lnTo>
                  <a:lnTo>
                    <a:pt x="3822" y="854138"/>
                  </a:lnTo>
                  <a:close/>
                </a:path>
                <a:path w="2805429" h="3207384">
                  <a:moveTo>
                    <a:pt x="3822" y="802068"/>
                  </a:moveTo>
                  <a:lnTo>
                    <a:pt x="3670" y="802068"/>
                  </a:lnTo>
                  <a:lnTo>
                    <a:pt x="3670" y="800798"/>
                  </a:lnTo>
                  <a:lnTo>
                    <a:pt x="152" y="800798"/>
                  </a:lnTo>
                  <a:lnTo>
                    <a:pt x="152" y="802068"/>
                  </a:lnTo>
                  <a:lnTo>
                    <a:pt x="0" y="802068"/>
                  </a:lnTo>
                  <a:lnTo>
                    <a:pt x="0" y="830008"/>
                  </a:lnTo>
                  <a:lnTo>
                    <a:pt x="406" y="830008"/>
                  </a:lnTo>
                  <a:lnTo>
                    <a:pt x="406" y="831278"/>
                  </a:lnTo>
                  <a:lnTo>
                    <a:pt x="3416" y="831278"/>
                  </a:lnTo>
                  <a:lnTo>
                    <a:pt x="3416" y="830008"/>
                  </a:lnTo>
                  <a:lnTo>
                    <a:pt x="3822" y="830008"/>
                  </a:lnTo>
                  <a:lnTo>
                    <a:pt x="3822" y="802068"/>
                  </a:lnTo>
                  <a:close/>
                </a:path>
                <a:path w="2805429" h="3207384">
                  <a:moveTo>
                    <a:pt x="3822" y="748728"/>
                  </a:moveTo>
                  <a:lnTo>
                    <a:pt x="3416" y="748728"/>
                  </a:lnTo>
                  <a:lnTo>
                    <a:pt x="3416" y="747458"/>
                  </a:lnTo>
                  <a:lnTo>
                    <a:pt x="393" y="747458"/>
                  </a:lnTo>
                  <a:lnTo>
                    <a:pt x="393" y="748728"/>
                  </a:lnTo>
                  <a:lnTo>
                    <a:pt x="0" y="748728"/>
                  </a:lnTo>
                  <a:lnTo>
                    <a:pt x="0" y="776668"/>
                  </a:lnTo>
                  <a:lnTo>
                    <a:pt x="152" y="776668"/>
                  </a:lnTo>
                  <a:lnTo>
                    <a:pt x="152" y="777938"/>
                  </a:lnTo>
                  <a:lnTo>
                    <a:pt x="3657" y="777938"/>
                  </a:lnTo>
                  <a:lnTo>
                    <a:pt x="3657" y="776668"/>
                  </a:lnTo>
                  <a:lnTo>
                    <a:pt x="3822" y="776668"/>
                  </a:lnTo>
                  <a:lnTo>
                    <a:pt x="3822" y="748728"/>
                  </a:lnTo>
                  <a:close/>
                </a:path>
                <a:path w="2805429" h="3207384">
                  <a:moveTo>
                    <a:pt x="3822" y="695388"/>
                  </a:moveTo>
                  <a:lnTo>
                    <a:pt x="3162" y="695388"/>
                  </a:lnTo>
                  <a:lnTo>
                    <a:pt x="3162" y="694118"/>
                  </a:lnTo>
                  <a:lnTo>
                    <a:pt x="647" y="694118"/>
                  </a:lnTo>
                  <a:lnTo>
                    <a:pt x="647" y="695388"/>
                  </a:lnTo>
                  <a:lnTo>
                    <a:pt x="0" y="695388"/>
                  </a:lnTo>
                  <a:lnTo>
                    <a:pt x="0" y="724598"/>
                  </a:lnTo>
                  <a:lnTo>
                    <a:pt x="3822" y="724598"/>
                  </a:lnTo>
                  <a:lnTo>
                    <a:pt x="3822" y="695388"/>
                  </a:lnTo>
                  <a:close/>
                </a:path>
                <a:path w="2805429" h="3207384">
                  <a:moveTo>
                    <a:pt x="3822" y="642048"/>
                  </a:moveTo>
                  <a:lnTo>
                    <a:pt x="0" y="642048"/>
                  </a:lnTo>
                  <a:lnTo>
                    <a:pt x="0" y="671258"/>
                  </a:lnTo>
                  <a:lnTo>
                    <a:pt x="3822" y="671258"/>
                  </a:lnTo>
                  <a:lnTo>
                    <a:pt x="3822" y="642048"/>
                  </a:lnTo>
                  <a:close/>
                </a:path>
                <a:path w="2805429" h="3207384">
                  <a:moveTo>
                    <a:pt x="3822" y="588708"/>
                  </a:moveTo>
                  <a:lnTo>
                    <a:pt x="0" y="588708"/>
                  </a:lnTo>
                  <a:lnTo>
                    <a:pt x="0" y="617918"/>
                  </a:lnTo>
                  <a:lnTo>
                    <a:pt x="660" y="617918"/>
                  </a:lnTo>
                  <a:lnTo>
                    <a:pt x="660" y="619188"/>
                  </a:lnTo>
                  <a:lnTo>
                    <a:pt x="3149" y="619188"/>
                  </a:lnTo>
                  <a:lnTo>
                    <a:pt x="3149" y="617918"/>
                  </a:lnTo>
                  <a:lnTo>
                    <a:pt x="3822" y="617918"/>
                  </a:lnTo>
                  <a:lnTo>
                    <a:pt x="3822" y="588708"/>
                  </a:lnTo>
                  <a:close/>
                </a:path>
                <a:path w="2805429" h="3207384">
                  <a:moveTo>
                    <a:pt x="3822" y="536638"/>
                  </a:moveTo>
                  <a:lnTo>
                    <a:pt x="3683" y="536638"/>
                  </a:lnTo>
                  <a:lnTo>
                    <a:pt x="3683" y="535368"/>
                  </a:lnTo>
                  <a:lnTo>
                    <a:pt x="139" y="535368"/>
                  </a:lnTo>
                  <a:lnTo>
                    <a:pt x="139" y="536638"/>
                  </a:lnTo>
                  <a:lnTo>
                    <a:pt x="0" y="536638"/>
                  </a:lnTo>
                  <a:lnTo>
                    <a:pt x="0" y="564578"/>
                  </a:lnTo>
                  <a:lnTo>
                    <a:pt x="419" y="564578"/>
                  </a:lnTo>
                  <a:lnTo>
                    <a:pt x="419" y="565848"/>
                  </a:lnTo>
                  <a:lnTo>
                    <a:pt x="3403" y="565848"/>
                  </a:lnTo>
                  <a:lnTo>
                    <a:pt x="3403" y="564578"/>
                  </a:lnTo>
                  <a:lnTo>
                    <a:pt x="3822" y="564578"/>
                  </a:lnTo>
                  <a:lnTo>
                    <a:pt x="3822" y="536638"/>
                  </a:lnTo>
                  <a:close/>
                </a:path>
                <a:path w="2805429" h="3207384">
                  <a:moveTo>
                    <a:pt x="3822" y="483298"/>
                  </a:moveTo>
                  <a:lnTo>
                    <a:pt x="3429" y="483298"/>
                  </a:lnTo>
                  <a:lnTo>
                    <a:pt x="3429" y="482028"/>
                  </a:lnTo>
                  <a:lnTo>
                    <a:pt x="381" y="482028"/>
                  </a:lnTo>
                  <a:lnTo>
                    <a:pt x="381" y="483298"/>
                  </a:lnTo>
                  <a:lnTo>
                    <a:pt x="0" y="483298"/>
                  </a:lnTo>
                  <a:lnTo>
                    <a:pt x="0" y="511238"/>
                  </a:lnTo>
                  <a:lnTo>
                    <a:pt x="165" y="511238"/>
                  </a:lnTo>
                  <a:lnTo>
                    <a:pt x="165" y="512508"/>
                  </a:lnTo>
                  <a:lnTo>
                    <a:pt x="3644" y="512508"/>
                  </a:lnTo>
                  <a:lnTo>
                    <a:pt x="3644" y="511238"/>
                  </a:lnTo>
                  <a:lnTo>
                    <a:pt x="3822" y="511238"/>
                  </a:lnTo>
                  <a:lnTo>
                    <a:pt x="3822" y="483298"/>
                  </a:lnTo>
                  <a:close/>
                </a:path>
                <a:path w="2805429" h="3207384">
                  <a:moveTo>
                    <a:pt x="17284" y="3203638"/>
                  </a:moveTo>
                  <a:lnTo>
                    <a:pt x="16446" y="3203638"/>
                  </a:lnTo>
                  <a:lnTo>
                    <a:pt x="16446" y="3202368"/>
                  </a:lnTo>
                  <a:lnTo>
                    <a:pt x="15379" y="3202368"/>
                  </a:lnTo>
                  <a:lnTo>
                    <a:pt x="15379" y="3202978"/>
                  </a:lnTo>
                  <a:lnTo>
                    <a:pt x="15379" y="3204895"/>
                  </a:lnTo>
                  <a:lnTo>
                    <a:pt x="3822" y="3204908"/>
                  </a:lnTo>
                  <a:lnTo>
                    <a:pt x="15379" y="3204895"/>
                  </a:lnTo>
                  <a:lnTo>
                    <a:pt x="15379" y="3202978"/>
                  </a:lnTo>
                  <a:lnTo>
                    <a:pt x="3822" y="3202978"/>
                  </a:lnTo>
                  <a:lnTo>
                    <a:pt x="3822" y="3202368"/>
                  </a:lnTo>
                  <a:lnTo>
                    <a:pt x="3822" y="3190938"/>
                  </a:lnTo>
                  <a:lnTo>
                    <a:pt x="3543" y="3190938"/>
                  </a:lnTo>
                  <a:lnTo>
                    <a:pt x="3543" y="3189668"/>
                  </a:lnTo>
                  <a:lnTo>
                    <a:pt x="266" y="3189668"/>
                  </a:lnTo>
                  <a:lnTo>
                    <a:pt x="266" y="3190938"/>
                  </a:lnTo>
                  <a:lnTo>
                    <a:pt x="0" y="3190938"/>
                  </a:lnTo>
                  <a:lnTo>
                    <a:pt x="0" y="3202368"/>
                  </a:lnTo>
                  <a:lnTo>
                    <a:pt x="0" y="3206178"/>
                  </a:lnTo>
                  <a:lnTo>
                    <a:pt x="1905" y="3206178"/>
                  </a:lnTo>
                  <a:lnTo>
                    <a:pt x="15379" y="3206178"/>
                  </a:lnTo>
                  <a:lnTo>
                    <a:pt x="17284" y="3206178"/>
                  </a:lnTo>
                  <a:lnTo>
                    <a:pt x="17284" y="3203638"/>
                  </a:lnTo>
                  <a:close/>
                </a:path>
                <a:path w="2805429" h="3207384">
                  <a:moveTo>
                    <a:pt x="17284" y="230568"/>
                  </a:moveTo>
                  <a:lnTo>
                    <a:pt x="15379" y="230568"/>
                  </a:lnTo>
                  <a:lnTo>
                    <a:pt x="3822" y="230568"/>
                  </a:lnTo>
                  <a:lnTo>
                    <a:pt x="3822" y="0"/>
                  </a:lnTo>
                  <a:lnTo>
                    <a:pt x="1905" y="0"/>
                  </a:lnTo>
                  <a:lnTo>
                    <a:pt x="1905" y="230568"/>
                  </a:lnTo>
                  <a:lnTo>
                    <a:pt x="0" y="230568"/>
                  </a:lnTo>
                  <a:lnTo>
                    <a:pt x="0" y="234378"/>
                  </a:lnTo>
                  <a:lnTo>
                    <a:pt x="0" y="245808"/>
                  </a:lnTo>
                  <a:lnTo>
                    <a:pt x="177" y="245808"/>
                  </a:lnTo>
                  <a:lnTo>
                    <a:pt x="177" y="247078"/>
                  </a:lnTo>
                  <a:lnTo>
                    <a:pt x="1905" y="247078"/>
                  </a:lnTo>
                  <a:lnTo>
                    <a:pt x="1905" y="245808"/>
                  </a:lnTo>
                  <a:lnTo>
                    <a:pt x="1905" y="234378"/>
                  </a:lnTo>
                  <a:lnTo>
                    <a:pt x="3822" y="234378"/>
                  </a:lnTo>
                  <a:lnTo>
                    <a:pt x="3822" y="231838"/>
                  </a:lnTo>
                  <a:lnTo>
                    <a:pt x="15379" y="231838"/>
                  </a:lnTo>
                  <a:lnTo>
                    <a:pt x="17284" y="231927"/>
                  </a:lnTo>
                  <a:lnTo>
                    <a:pt x="17284" y="230568"/>
                  </a:lnTo>
                  <a:close/>
                </a:path>
                <a:path w="2805429" h="3207384">
                  <a:moveTo>
                    <a:pt x="2804896" y="3190938"/>
                  </a:moveTo>
                  <a:lnTo>
                    <a:pt x="2804630" y="3190938"/>
                  </a:lnTo>
                  <a:lnTo>
                    <a:pt x="2804630" y="3189668"/>
                  </a:lnTo>
                  <a:lnTo>
                    <a:pt x="2801340" y="3189668"/>
                  </a:lnTo>
                  <a:lnTo>
                    <a:pt x="2801340" y="3190938"/>
                  </a:lnTo>
                  <a:lnTo>
                    <a:pt x="2801074" y="3190938"/>
                  </a:lnTo>
                  <a:lnTo>
                    <a:pt x="2801074" y="3202368"/>
                  </a:lnTo>
                  <a:lnTo>
                    <a:pt x="2789517" y="3202368"/>
                  </a:lnTo>
                  <a:lnTo>
                    <a:pt x="2788450" y="3202368"/>
                  </a:lnTo>
                  <a:lnTo>
                    <a:pt x="2788450" y="3203638"/>
                  </a:lnTo>
                  <a:lnTo>
                    <a:pt x="2787612" y="3203638"/>
                  </a:lnTo>
                  <a:lnTo>
                    <a:pt x="2787612" y="3206178"/>
                  </a:lnTo>
                  <a:lnTo>
                    <a:pt x="2789517" y="3206178"/>
                  </a:lnTo>
                  <a:lnTo>
                    <a:pt x="2802979" y="3206178"/>
                  </a:lnTo>
                  <a:lnTo>
                    <a:pt x="2802979" y="3206800"/>
                  </a:lnTo>
                  <a:lnTo>
                    <a:pt x="2804896" y="3206800"/>
                  </a:lnTo>
                  <a:lnTo>
                    <a:pt x="2804896" y="3202978"/>
                  </a:lnTo>
                  <a:lnTo>
                    <a:pt x="2802979" y="3202978"/>
                  </a:lnTo>
                  <a:lnTo>
                    <a:pt x="2802979" y="3202368"/>
                  </a:lnTo>
                  <a:lnTo>
                    <a:pt x="2804896" y="3202368"/>
                  </a:lnTo>
                  <a:lnTo>
                    <a:pt x="2804896" y="3190938"/>
                  </a:lnTo>
                  <a:close/>
                </a:path>
                <a:path w="2805429" h="3207384">
                  <a:moveTo>
                    <a:pt x="2804896" y="234378"/>
                  </a:moveTo>
                  <a:lnTo>
                    <a:pt x="2802979" y="234378"/>
                  </a:lnTo>
                  <a:lnTo>
                    <a:pt x="2802979" y="245808"/>
                  </a:lnTo>
                  <a:lnTo>
                    <a:pt x="2802979" y="247078"/>
                  </a:lnTo>
                  <a:lnTo>
                    <a:pt x="2804718" y="247078"/>
                  </a:lnTo>
                  <a:lnTo>
                    <a:pt x="2804718" y="245808"/>
                  </a:lnTo>
                  <a:lnTo>
                    <a:pt x="2804896" y="245808"/>
                  </a:lnTo>
                  <a:lnTo>
                    <a:pt x="2804896" y="234378"/>
                  </a:lnTo>
                  <a:close/>
                </a:path>
                <a:path w="2805429" h="3207384">
                  <a:moveTo>
                    <a:pt x="2804896" y="230022"/>
                  </a:moveTo>
                  <a:lnTo>
                    <a:pt x="2802979" y="230022"/>
                  </a:lnTo>
                  <a:lnTo>
                    <a:pt x="2802979" y="0"/>
                  </a:lnTo>
                  <a:lnTo>
                    <a:pt x="2801074" y="0"/>
                  </a:lnTo>
                  <a:lnTo>
                    <a:pt x="2789517" y="0"/>
                  </a:lnTo>
                  <a:lnTo>
                    <a:pt x="2789517" y="230568"/>
                  </a:lnTo>
                  <a:lnTo>
                    <a:pt x="2787612" y="230568"/>
                  </a:lnTo>
                  <a:lnTo>
                    <a:pt x="2787612" y="231927"/>
                  </a:lnTo>
                  <a:lnTo>
                    <a:pt x="2789517" y="231927"/>
                  </a:lnTo>
                  <a:lnTo>
                    <a:pt x="2789517" y="234378"/>
                  </a:lnTo>
                  <a:lnTo>
                    <a:pt x="2801074" y="234378"/>
                  </a:lnTo>
                  <a:lnTo>
                    <a:pt x="2802979" y="234378"/>
                  </a:lnTo>
                  <a:lnTo>
                    <a:pt x="2802979" y="233845"/>
                  </a:lnTo>
                  <a:lnTo>
                    <a:pt x="2804896" y="233845"/>
                  </a:lnTo>
                  <a:lnTo>
                    <a:pt x="2804896" y="230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3" name="object 133" descr=""/>
            <p:cNvSpPr/>
            <p:nvPr/>
          </p:nvSpPr>
          <p:spPr>
            <a:xfrm>
              <a:off x="6278867" y="10916373"/>
              <a:ext cx="4445" cy="1623060"/>
            </a:xfrm>
            <a:custGeom>
              <a:avLst/>
              <a:gdLst/>
              <a:ahLst/>
              <a:cxnLst/>
              <a:rect l="l" t="t" r="r" b="b"/>
              <a:pathLst>
                <a:path w="4445" h="1623059">
                  <a:moveTo>
                    <a:pt x="3771" y="1621790"/>
                  </a:moveTo>
                  <a:lnTo>
                    <a:pt x="38" y="1621790"/>
                  </a:lnTo>
                  <a:lnTo>
                    <a:pt x="38" y="1623060"/>
                  </a:lnTo>
                  <a:lnTo>
                    <a:pt x="3771" y="1623060"/>
                  </a:lnTo>
                  <a:lnTo>
                    <a:pt x="3771" y="1621790"/>
                  </a:lnTo>
                  <a:close/>
                </a:path>
                <a:path w="4445" h="1623059">
                  <a:moveTo>
                    <a:pt x="3822" y="1540510"/>
                  </a:moveTo>
                  <a:lnTo>
                    <a:pt x="3060" y="1540510"/>
                  </a:lnTo>
                  <a:lnTo>
                    <a:pt x="3060" y="1539240"/>
                  </a:lnTo>
                  <a:lnTo>
                    <a:pt x="762" y="1539240"/>
                  </a:lnTo>
                  <a:lnTo>
                    <a:pt x="762" y="1540510"/>
                  </a:lnTo>
                  <a:lnTo>
                    <a:pt x="0" y="1540510"/>
                  </a:lnTo>
                  <a:lnTo>
                    <a:pt x="0" y="1569720"/>
                  </a:lnTo>
                  <a:lnTo>
                    <a:pt x="3822" y="1569720"/>
                  </a:lnTo>
                  <a:lnTo>
                    <a:pt x="3822" y="1540510"/>
                  </a:lnTo>
                  <a:close/>
                </a:path>
                <a:path w="4445" h="1623059">
                  <a:moveTo>
                    <a:pt x="3822" y="1487170"/>
                  </a:moveTo>
                  <a:lnTo>
                    <a:pt x="0" y="1487170"/>
                  </a:lnTo>
                  <a:lnTo>
                    <a:pt x="0" y="1516380"/>
                  </a:lnTo>
                  <a:lnTo>
                    <a:pt x="812" y="1516380"/>
                  </a:lnTo>
                  <a:lnTo>
                    <a:pt x="812" y="1517650"/>
                  </a:lnTo>
                  <a:lnTo>
                    <a:pt x="2997" y="1517650"/>
                  </a:lnTo>
                  <a:lnTo>
                    <a:pt x="2997" y="1516380"/>
                  </a:lnTo>
                  <a:lnTo>
                    <a:pt x="3822" y="1516380"/>
                  </a:lnTo>
                  <a:lnTo>
                    <a:pt x="3822" y="1487170"/>
                  </a:lnTo>
                  <a:close/>
                </a:path>
                <a:path w="4445" h="1623059">
                  <a:moveTo>
                    <a:pt x="3822" y="1433830"/>
                  </a:moveTo>
                  <a:lnTo>
                    <a:pt x="0" y="1433830"/>
                  </a:lnTo>
                  <a:lnTo>
                    <a:pt x="0" y="1463040"/>
                  </a:lnTo>
                  <a:lnTo>
                    <a:pt x="558" y="1463040"/>
                  </a:lnTo>
                  <a:lnTo>
                    <a:pt x="558" y="1464310"/>
                  </a:lnTo>
                  <a:lnTo>
                    <a:pt x="3251" y="1464310"/>
                  </a:lnTo>
                  <a:lnTo>
                    <a:pt x="3251" y="1463040"/>
                  </a:lnTo>
                  <a:lnTo>
                    <a:pt x="3822" y="1463040"/>
                  </a:lnTo>
                  <a:lnTo>
                    <a:pt x="3822" y="1433830"/>
                  </a:lnTo>
                  <a:close/>
                </a:path>
                <a:path w="4445" h="1623059">
                  <a:moveTo>
                    <a:pt x="3822" y="1381760"/>
                  </a:moveTo>
                  <a:lnTo>
                    <a:pt x="3568" y="1381760"/>
                  </a:lnTo>
                  <a:lnTo>
                    <a:pt x="3568" y="1380490"/>
                  </a:lnTo>
                  <a:lnTo>
                    <a:pt x="241" y="1380490"/>
                  </a:lnTo>
                  <a:lnTo>
                    <a:pt x="241" y="1381760"/>
                  </a:lnTo>
                  <a:lnTo>
                    <a:pt x="0" y="1381760"/>
                  </a:lnTo>
                  <a:lnTo>
                    <a:pt x="0" y="1409700"/>
                  </a:lnTo>
                  <a:lnTo>
                    <a:pt x="304" y="1409700"/>
                  </a:lnTo>
                  <a:lnTo>
                    <a:pt x="304" y="1410970"/>
                  </a:lnTo>
                  <a:lnTo>
                    <a:pt x="3505" y="1410970"/>
                  </a:lnTo>
                  <a:lnTo>
                    <a:pt x="3505" y="1409700"/>
                  </a:lnTo>
                  <a:lnTo>
                    <a:pt x="3822" y="1409700"/>
                  </a:lnTo>
                  <a:lnTo>
                    <a:pt x="3822" y="1381760"/>
                  </a:lnTo>
                  <a:close/>
                </a:path>
                <a:path w="4445" h="1623059">
                  <a:moveTo>
                    <a:pt x="3822" y="1328420"/>
                  </a:moveTo>
                  <a:lnTo>
                    <a:pt x="3314" y="1328420"/>
                  </a:lnTo>
                  <a:lnTo>
                    <a:pt x="3314" y="1327150"/>
                  </a:lnTo>
                  <a:lnTo>
                    <a:pt x="495" y="1327150"/>
                  </a:lnTo>
                  <a:lnTo>
                    <a:pt x="495" y="1328420"/>
                  </a:lnTo>
                  <a:lnTo>
                    <a:pt x="0" y="1328420"/>
                  </a:lnTo>
                  <a:lnTo>
                    <a:pt x="0" y="1356360"/>
                  </a:lnTo>
                  <a:lnTo>
                    <a:pt x="63" y="1357630"/>
                  </a:lnTo>
                  <a:lnTo>
                    <a:pt x="3759" y="1357630"/>
                  </a:lnTo>
                  <a:lnTo>
                    <a:pt x="3759" y="1356360"/>
                  </a:lnTo>
                  <a:lnTo>
                    <a:pt x="3822" y="1328420"/>
                  </a:lnTo>
                  <a:close/>
                </a:path>
                <a:path w="4445" h="1623059">
                  <a:moveTo>
                    <a:pt x="3822" y="1275080"/>
                  </a:moveTo>
                  <a:lnTo>
                    <a:pt x="3073" y="1275080"/>
                  </a:lnTo>
                  <a:lnTo>
                    <a:pt x="3073" y="1273810"/>
                  </a:lnTo>
                  <a:lnTo>
                    <a:pt x="749" y="1273810"/>
                  </a:lnTo>
                  <a:lnTo>
                    <a:pt x="749" y="1275080"/>
                  </a:lnTo>
                  <a:lnTo>
                    <a:pt x="0" y="1275080"/>
                  </a:lnTo>
                  <a:lnTo>
                    <a:pt x="0" y="1304290"/>
                  </a:lnTo>
                  <a:lnTo>
                    <a:pt x="3822" y="1304290"/>
                  </a:lnTo>
                  <a:lnTo>
                    <a:pt x="3822" y="1275080"/>
                  </a:lnTo>
                  <a:close/>
                </a:path>
                <a:path w="4445" h="1623059">
                  <a:moveTo>
                    <a:pt x="3822" y="1221740"/>
                  </a:moveTo>
                  <a:lnTo>
                    <a:pt x="0" y="1221740"/>
                  </a:lnTo>
                  <a:lnTo>
                    <a:pt x="0" y="1250950"/>
                  </a:lnTo>
                  <a:lnTo>
                    <a:pt x="825" y="1250950"/>
                  </a:lnTo>
                  <a:lnTo>
                    <a:pt x="825" y="1252220"/>
                  </a:lnTo>
                  <a:lnTo>
                    <a:pt x="2984" y="1252220"/>
                  </a:lnTo>
                  <a:lnTo>
                    <a:pt x="2984" y="1250950"/>
                  </a:lnTo>
                  <a:lnTo>
                    <a:pt x="3822" y="1250950"/>
                  </a:lnTo>
                  <a:lnTo>
                    <a:pt x="3822" y="1221740"/>
                  </a:lnTo>
                  <a:close/>
                </a:path>
                <a:path w="4445" h="1623059">
                  <a:moveTo>
                    <a:pt x="3822" y="1168400"/>
                  </a:moveTo>
                  <a:lnTo>
                    <a:pt x="0" y="1168400"/>
                  </a:lnTo>
                  <a:lnTo>
                    <a:pt x="0" y="1197610"/>
                  </a:lnTo>
                  <a:lnTo>
                    <a:pt x="571" y="1197610"/>
                  </a:lnTo>
                  <a:lnTo>
                    <a:pt x="571" y="1198880"/>
                  </a:lnTo>
                  <a:lnTo>
                    <a:pt x="3238" y="1198880"/>
                  </a:lnTo>
                  <a:lnTo>
                    <a:pt x="3238" y="1197610"/>
                  </a:lnTo>
                  <a:lnTo>
                    <a:pt x="3822" y="1197610"/>
                  </a:lnTo>
                  <a:lnTo>
                    <a:pt x="3822" y="1168400"/>
                  </a:lnTo>
                  <a:close/>
                </a:path>
                <a:path w="4445" h="1623059">
                  <a:moveTo>
                    <a:pt x="3822" y="1116330"/>
                  </a:moveTo>
                  <a:lnTo>
                    <a:pt x="3581" y="1116330"/>
                  </a:lnTo>
                  <a:lnTo>
                    <a:pt x="3581" y="1115060"/>
                  </a:lnTo>
                  <a:lnTo>
                    <a:pt x="228" y="1115060"/>
                  </a:lnTo>
                  <a:lnTo>
                    <a:pt x="228" y="1116330"/>
                  </a:lnTo>
                  <a:lnTo>
                    <a:pt x="0" y="1116330"/>
                  </a:lnTo>
                  <a:lnTo>
                    <a:pt x="0" y="1144270"/>
                  </a:lnTo>
                  <a:lnTo>
                    <a:pt x="317" y="1144270"/>
                  </a:lnTo>
                  <a:lnTo>
                    <a:pt x="317" y="1145540"/>
                  </a:lnTo>
                  <a:lnTo>
                    <a:pt x="3492" y="1145540"/>
                  </a:lnTo>
                  <a:lnTo>
                    <a:pt x="3492" y="1144270"/>
                  </a:lnTo>
                  <a:lnTo>
                    <a:pt x="3822" y="1144270"/>
                  </a:lnTo>
                  <a:lnTo>
                    <a:pt x="3822" y="1116330"/>
                  </a:lnTo>
                  <a:close/>
                </a:path>
                <a:path w="4445" h="1623059">
                  <a:moveTo>
                    <a:pt x="3822" y="1062990"/>
                  </a:moveTo>
                  <a:lnTo>
                    <a:pt x="3340" y="1062990"/>
                  </a:lnTo>
                  <a:lnTo>
                    <a:pt x="3340" y="1061720"/>
                  </a:lnTo>
                  <a:lnTo>
                    <a:pt x="482" y="1061720"/>
                  </a:lnTo>
                  <a:lnTo>
                    <a:pt x="482" y="1062990"/>
                  </a:lnTo>
                  <a:lnTo>
                    <a:pt x="0" y="1062990"/>
                  </a:lnTo>
                  <a:lnTo>
                    <a:pt x="0" y="1090930"/>
                  </a:lnTo>
                  <a:lnTo>
                    <a:pt x="76" y="1092200"/>
                  </a:lnTo>
                  <a:lnTo>
                    <a:pt x="3746" y="1092200"/>
                  </a:lnTo>
                  <a:lnTo>
                    <a:pt x="3746" y="1090930"/>
                  </a:lnTo>
                  <a:lnTo>
                    <a:pt x="3822" y="1062990"/>
                  </a:lnTo>
                  <a:close/>
                </a:path>
                <a:path w="4445" h="1623059">
                  <a:moveTo>
                    <a:pt x="3822" y="1009650"/>
                  </a:moveTo>
                  <a:lnTo>
                    <a:pt x="3086" y="1009650"/>
                  </a:lnTo>
                  <a:lnTo>
                    <a:pt x="3086" y="1008380"/>
                  </a:lnTo>
                  <a:lnTo>
                    <a:pt x="736" y="1008380"/>
                  </a:lnTo>
                  <a:lnTo>
                    <a:pt x="736" y="1009650"/>
                  </a:lnTo>
                  <a:lnTo>
                    <a:pt x="0" y="1009650"/>
                  </a:lnTo>
                  <a:lnTo>
                    <a:pt x="0" y="1038860"/>
                  </a:lnTo>
                  <a:lnTo>
                    <a:pt x="3822" y="1038860"/>
                  </a:lnTo>
                  <a:lnTo>
                    <a:pt x="3822" y="1009650"/>
                  </a:lnTo>
                  <a:close/>
                </a:path>
                <a:path w="4445" h="1623059">
                  <a:moveTo>
                    <a:pt x="3822" y="956310"/>
                  </a:moveTo>
                  <a:lnTo>
                    <a:pt x="0" y="956310"/>
                  </a:lnTo>
                  <a:lnTo>
                    <a:pt x="0" y="985520"/>
                  </a:lnTo>
                  <a:lnTo>
                    <a:pt x="838" y="985520"/>
                  </a:lnTo>
                  <a:lnTo>
                    <a:pt x="838" y="986790"/>
                  </a:lnTo>
                  <a:lnTo>
                    <a:pt x="2971" y="986790"/>
                  </a:lnTo>
                  <a:lnTo>
                    <a:pt x="2971" y="985520"/>
                  </a:lnTo>
                  <a:lnTo>
                    <a:pt x="3822" y="985520"/>
                  </a:lnTo>
                  <a:lnTo>
                    <a:pt x="3822" y="956310"/>
                  </a:lnTo>
                  <a:close/>
                </a:path>
                <a:path w="4445" h="1623059">
                  <a:moveTo>
                    <a:pt x="3822" y="902970"/>
                  </a:moveTo>
                  <a:lnTo>
                    <a:pt x="0" y="902970"/>
                  </a:lnTo>
                  <a:lnTo>
                    <a:pt x="0" y="932180"/>
                  </a:lnTo>
                  <a:lnTo>
                    <a:pt x="584" y="932180"/>
                  </a:lnTo>
                  <a:lnTo>
                    <a:pt x="584" y="933450"/>
                  </a:lnTo>
                  <a:lnTo>
                    <a:pt x="3225" y="933450"/>
                  </a:lnTo>
                  <a:lnTo>
                    <a:pt x="3225" y="932180"/>
                  </a:lnTo>
                  <a:lnTo>
                    <a:pt x="3822" y="932180"/>
                  </a:lnTo>
                  <a:lnTo>
                    <a:pt x="3822" y="902970"/>
                  </a:lnTo>
                  <a:close/>
                </a:path>
                <a:path w="4445" h="1623059">
                  <a:moveTo>
                    <a:pt x="3822" y="850900"/>
                  </a:moveTo>
                  <a:lnTo>
                    <a:pt x="3594" y="850900"/>
                  </a:lnTo>
                  <a:lnTo>
                    <a:pt x="3594" y="849630"/>
                  </a:lnTo>
                  <a:lnTo>
                    <a:pt x="215" y="849630"/>
                  </a:lnTo>
                  <a:lnTo>
                    <a:pt x="215" y="850900"/>
                  </a:lnTo>
                  <a:lnTo>
                    <a:pt x="0" y="850900"/>
                  </a:lnTo>
                  <a:lnTo>
                    <a:pt x="0" y="878840"/>
                  </a:lnTo>
                  <a:lnTo>
                    <a:pt x="330" y="878840"/>
                  </a:lnTo>
                  <a:lnTo>
                    <a:pt x="330" y="880110"/>
                  </a:lnTo>
                  <a:lnTo>
                    <a:pt x="3479" y="880110"/>
                  </a:lnTo>
                  <a:lnTo>
                    <a:pt x="3479" y="878840"/>
                  </a:lnTo>
                  <a:lnTo>
                    <a:pt x="3822" y="878840"/>
                  </a:lnTo>
                  <a:lnTo>
                    <a:pt x="3822" y="850900"/>
                  </a:lnTo>
                  <a:close/>
                </a:path>
                <a:path w="4445" h="1623059">
                  <a:moveTo>
                    <a:pt x="3822" y="797560"/>
                  </a:moveTo>
                  <a:lnTo>
                    <a:pt x="3352" y="797560"/>
                  </a:lnTo>
                  <a:lnTo>
                    <a:pt x="3352" y="796290"/>
                  </a:lnTo>
                  <a:lnTo>
                    <a:pt x="469" y="796290"/>
                  </a:lnTo>
                  <a:lnTo>
                    <a:pt x="469" y="797560"/>
                  </a:lnTo>
                  <a:lnTo>
                    <a:pt x="0" y="797560"/>
                  </a:lnTo>
                  <a:lnTo>
                    <a:pt x="0" y="825500"/>
                  </a:lnTo>
                  <a:lnTo>
                    <a:pt x="88" y="826770"/>
                  </a:lnTo>
                  <a:lnTo>
                    <a:pt x="3733" y="826770"/>
                  </a:lnTo>
                  <a:lnTo>
                    <a:pt x="3733" y="825500"/>
                  </a:lnTo>
                  <a:lnTo>
                    <a:pt x="3822" y="797560"/>
                  </a:lnTo>
                  <a:close/>
                </a:path>
                <a:path w="4445" h="1623059">
                  <a:moveTo>
                    <a:pt x="3822" y="744220"/>
                  </a:moveTo>
                  <a:lnTo>
                    <a:pt x="3098" y="744220"/>
                  </a:lnTo>
                  <a:lnTo>
                    <a:pt x="3098" y="742950"/>
                  </a:lnTo>
                  <a:lnTo>
                    <a:pt x="711" y="742950"/>
                  </a:lnTo>
                  <a:lnTo>
                    <a:pt x="711" y="744220"/>
                  </a:lnTo>
                  <a:lnTo>
                    <a:pt x="0" y="744220"/>
                  </a:lnTo>
                  <a:lnTo>
                    <a:pt x="0" y="773430"/>
                  </a:lnTo>
                  <a:lnTo>
                    <a:pt x="3822" y="773430"/>
                  </a:lnTo>
                  <a:lnTo>
                    <a:pt x="3822" y="744220"/>
                  </a:lnTo>
                  <a:close/>
                </a:path>
                <a:path w="4445" h="1623059">
                  <a:moveTo>
                    <a:pt x="3822" y="690880"/>
                  </a:moveTo>
                  <a:lnTo>
                    <a:pt x="0" y="690880"/>
                  </a:lnTo>
                  <a:lnTo>
                    <a:pt x="0" y="720090"/>
                  </a:lnTo>
                  <a:lnTo>
                    <a:pt x="850" y="720090"/>
                  </a:lnTo>
                  <a:lnTo>
                    <a:pt x="850" y="721360"/>
                  </a:lnTo>
                  <a:lnTo>
                    <a:pt x="2959" y="721360"/>
                  </a:lnTo>
                  <a:lnTo>
                    <a:pt x="2959" y="720090"/>
                  </a:lnTo>
                  <a:lnTo>
                    <a:pt x="3822" y="720090"/>
                  </a:lnTo>
                  <a:lnTo>
                    <a:pt x="3822" y="690880"/>
                  </a:lnTo>
                  <a:close/>
                </a:path>
                <a:path w="4445" h="1623059">
                  <a:moveTo>
                    <a:pt x="3822" y="637540"/>
                  </a:moveTo>
                  <a:lnTo>
                    <a:pt x="0" y="637540"/>
                  </a:lnTo>
                  <a:lnTo>
                    <a:pt x="0" y="666750"/>
                  </a:lnTo>
                  <a:lnTo>
                    <a:pt x="596" y="666750"/>
                  </a:lnTo>
                  <a:lnTo>
                    <a:pt x="596" y="668020"/>
                  </a:lnTo>
                  <a:lnTo>
                    <a:pt x="3213" y="668020"/>
                  </a:lnTo>
                  <a:lnTo>
                    <a:pt x="3213" y="666750"/>
                  </a:lnTo>
                  <a:lnTo>
                    <a:pt x="3822" y="666750"/>
                  </a:lnTo>
                  <a:lnTo>
                    <a:pt x="3822" y="637540"/>
                  </a:lnTo>
                  <a:close/>
                </a:path>
                <a:path w="4445" h="1623059">
                  <a:moveTo>
                    <a:pt x="3822" y="585470"/>
                  </a:moveTo>
                  <a:lnTo>
                    <a:pt x="3606" y="585470"/>
                  </a:lnTo>
                  <a:lnTo>
                    <a:pt x="3606" y="584200"/>
                  </a:lnTo>
                  <a:lnTo>
                    <a:pt x="203" y="584200"/>
                  </a:lnTo>
                  <a:lnTo>
                    <a:pt x="203" y="585470"/>
                  </a:lnTo>
                  <a:lnTo>
                    <a:pt x="0" y="585470"/>
                  </a:lnTo>
                  <a:lnTo>
                    <a:pt x="0" y="613410"/>
                  </a:lnTo>
                  <a:lnTo>
                    <a:pt x="355" y="613410"/>
                  </a:lnTo>
                  <a:lnTo>
                    <a:pt x="355" y="614680"/>
                  </a:lnTo>
                  <a:lnTo>
                    <a:pt x="3467" y="614680"/>
                  </a:lnTo>
                  <a:lnTo>
                    <a:pt x="3467" y="613410"/>
                  </a:lnTo>
                  <a:lnTo>
                    <a:pt x="3822" y="613410"/>
                  </a:lnTo>
                  <a:lnTo>
                    <a:pt x="3822" y="585470"/>
                  </a:lnTo>
                  <a:close/>
                </a:path>
                <a:path w="4445" h="1623059">
                  <a:moveTo>
                    <a:pt x="3822" y="532130"/>
                  </a:moveTo>
                  <a:lnTo>
                    <a:pt x="3365" y="532130"/>
                  </a:lnTo>
                  <a:lnTo>
                    <a:pt x="3365" y="530860"/>
                  </a:lnTo>
                  <a:lnTo>
                    <a:pt x="457" y="530860"/>
                  </a:lnTo>
                  <a:lnTo>
                    <a:pt x="457" y="532130"/>
                  </a:lnTo>
                  <a:lnTo>
                    <a:pt x="0" y="532130"/>
                  </a:lnTo>
                  <a:lnTo>
                    <a:pt x="0" y="560070"/>
                  </a:lnTo>
                  <a:lnTo>
                    <a:pt x="101" y="561340"/>
                  </a:lnTo>
                  <a:lnTo>
                    <a:pt x="3721" y="561340"/>
                  </a:lnTo>
                  <a:lnTo>
                    <a:pt x="3721" y="560070"/>
                  </a:lnTo>
                  <a:lnTo>
                    <a:pt x="3822" y="532130"/>
                  </a:lnTo>
                  <a:close/>
                </a:path>
                <a:path w="4445" h="1623059">
                  <a:moveTo>
                    <a:pt x="3822" y="478790"/>
                  </a:moveTo>
                  <a:lnTo>
                    <a:pt x="3111" y="478790"/>
                  </a:lnTo>
                  <a:lnTo>
                    <a:pt x="3111" y="477520"/>
                  </a:lnTo>
                  <a:lnTo>
                    <a:pt x="698" y="477520"/>
                  </a:lnTo>
                  <a:lnTo>
                    <a:pt x="698" y="478790"/>
                  </a:lnTo>
                  <a:lnTo>
                    <a:pt x="0" y="478790"/>
                  </a:lnTo>
                  <a:lnTo>
                    <a:pt x="0" y="508000"/>
                  </a:lnTo>
                  <a:lnTo>
                    <a:pt x="3822" y="508000"/>
                  </a:lnTo>
                  <a:lnTo>
                    <a:pt x="3822" y="478790"/>
                  </a:lnTo>
                  <a:close/>
                </a:path>
                <a:path w="4445" h="1623059">
                  <a:moveTo>
                    <a:pt x="3822" y="425450"/>
                  </a:moveTo>
                  <a:lnTo>
                    <a:pt x="0" y="425450"/>
                  </a:lnTo>
                  <a:lnTo>
                    <a:pt x="0" y="454660"/>
                  </a:lnTo>
                  <a:lnTo>
                    <a:pt x="3822" y="454660"/>
                  </a:lnTo>
                  <a:lnTo>
                    <a:pt x="3822" y="425450"/>
                  </a:lnTo>
                  <a:close/>
                </a:path>
                <a:path w="4445" h="1623059">
                  <a:moveTo>
                    <a:pt x="3822" y="372110"/>
                  </a:moveTo>
                  <a:lnTo>
                    <a:pt x="0" y="372110"/>
                  </a:lnTo>
                  <a:lnTo>
                    <a:pt x="0" y="401320"/>
                  </a:lnTo>
                  <a:lnTo>
                    <a:pt x="609" y="401320"/>
                  </a:lnTo>
                  <a:lnTo>
                    <a:pt x="609" y="402590"/>
                  </a:lnTo>
                  <a:lnTo>
                    <a:pt x="3200" y="402590"/>
                  </a:lnTo>
                  <a:lnTo>
                    <a:pt x="3200" y="401320"/>
                  </a:lnTo>
                  <a:lnTo>
                    <a:pt x="3822" y="401320"/>
                  </a:lnTo>
                  <a:lnTo>
                    <a:pt x="3822" y="372110"/>
                  </a:lnTo>
                  <a:close/>
                </a:path>
                <a:path w="4445" h="1623059">
                  <a:moveTo>
                    <a:pt x="3822" y="320040"/>
                  </a:moveTo>
                  <a:lnTo>
                    <a:pt x="3632" y="320040"/>
                  </a:lnTo>
                  <a:lnTo>
                    <a:pt x="3632" y="318770"/>
                  </a:lnTo>
                  <a:lnTo>
                    <a:pt x="190" y="318770"/>
                  </a:lnTo>
                  <a:lnTo>
                    <a:pt x="190" y="320040"/>
                  </a:lnTo>
                  <a:lnTo>
                    <a:pt x="0" y="320040"/>
                  </a:lnTo>
                  <a:lnTo>
                    <a:pt x="0" y="347980"/>
                  </a:lnTo>
                  <a:lnTo>
                    <a:pt x="368" y="347980"/>
                  </a:lnTo>
                  <a:lnTo>
                    <a:pt x="368" y="349250"/>
                  </a:lnTo>
                  <a:lnTo>
                    <a:pt x="3454" y="349250"/>
                  </a:lnTo>
                  <a:lnTo>
                    <a:pt x="3454" y="347980"/>
                  </a:lnTo>
                  <a:lnTo>
                    <a:pt x="3822" y="347980"/>
                  </a:lnTo>
                  <a:lnTo>
                    <a:pt x="3822" y="320040"/>
                  </a:lnTo>
                  <a:close/>
                </a:path>
                <a:path w="4445" h="1623059">
                  <a:moveTo>
                    <a:pt x="3822" y="266700"/>
                  </a:moveTo>
                  <a:lnTo>
                    <a:pt x="3378" y="266700"/>
                  </a:lnTo>
                  <a:lnTo>
                    <a:pt x="3378" y="265430"/>
                  </a:lnTo>
                  <a:lnTo>
                    <a:pt x="444" y="265430"/>
                  </a:lnTo>
                  <a:lnTo>
                    <a:pt x="444" y="266700"/>
                  </a:lnTo>
                  <a:lnTo>
                    <a:pt x="0" y="266700"/>
                  </a:lnTo>
                  <a:lnTo>
                    <a:pt x="0" y="294640"/>
                  </a:lnTo>
                  <a:lnTo>
                    <a:pt x="114" y="295910"/>
                  </a:lnTo>
                  <a:lnTo>
                    <a:pt x="3695" y="295910"/>
                  </a:lnTo>
                  <a:lnTo>
                    <a:pt x="3695" y="294640"/>
                  </a:lnTo>
                  <a:lnTo>
                    <a:pt x="3822" y="294640"/>
                  </a:lnTo>
                  <a:lnTo>
                    <a:pt x="3822" y="266700"/>
                  </a:lnTo>
                  <a:close/>
                </a:path>
                <a:path w="4445" h="1623059">
                  <a:moveTo>
                    <a:pt x="3822" y="213360"/>
                  </a:moveTo>
                  <a:lnTo>
                    <a:pt x="3124" y="213360"/>
                  </a:lnTo>
                  <a:lnTo>
                    <a:pt x="3124" y="212090"/>
                  </a:lnTo>
                  <a:lnTo>
                    <a:pt x="685" y="212090"/>
                  </a:lnTo>
                  <a:lnTo>
                    <a:pt x="685" y="213360"/>
                  </a:lnTo>
                  <a:lnTo>
                    <a:pt x="0" y="213360"/>
                  </a:lnTo>
                  <a:lnTo>
                    <a:pt x="0" y="242570"/>
                  </a:lnTo>
                  <a:lnTo>
                    <a:pt x="3822" y="242570"/>
                  </a:lnTo>
                  <a:lnTo>
                    <a:pt x="3822" y="213360"/>
                  </a:lnTo>
                  <a:close/>
                </a:path>
                <a:path w="4445" h="1623059">
                  <a:moveTo>
                    <a:pt x="3822" y="160020"/>
                  </a:moveTo>
                  <a:lnTo>
                    <a:pt x="0" y="160020"/>
                  </a:lnTo>
                  <a:lnTo>
                    <a:pt x="0" y="189230"/>
                  </a:lnTo>
                  <a:lnTo>
                    <a:pt x="3822" y="189230"/>
                  </a:lnTo>
                  <a:lnTo>
                    <a:pt x="3822" y="160020"/>
                  </a:lnTo>
                  <a:close/>
                </a:path>
                <a:path w="4445" h="1623059">
                  <a:moveTo>
                    <a:pt x="3822" y="106680"/>
                  </a:moveTo>
                  <a:lnTo>
                    <a:pt x="0" y="106680"/>
                  </a:lnTo>
                  <a:lnTo>
                    <a:pt x="0" y="135890"/>
                  </a:lnTo>
                  <a:lnTo>
                    <a:pt x="622" y="135890"/>
                  </a:lnTo>
                  <a:lnTo>
                    <a:pt x="622" y="137160"/>
                  </a:lnTo>
                  <a:lnTo>
                    <a:pt x="3187" y="137160"/>
                  </a:lnTo>
                  <a:lnTo>
                    <a:pt x="3187" y="135890"/>
                  </a:lnTo>
                  <a:lnTo>
                    <a:pt x="3822" y="135890"/>
                  </a:lnTo>
                  <a:lnTo>
                    <a:pt x="3822" y="106680"/>
                  </a:lnTo>
                  <a:close/>
                </a:path>
                <a:path w="4445" h="1623059">
                  <a:moveTo>
                    <a:pt x="3822" y="54610"/>
                  </a:moveTo>
                  <a:lnTo>
                    <a:pt x="3644" y="54610"/>
                  </a:lnTo>
                  <a:lnTo>
                    <a:pt x="3644" y="53340"/>
                  </a:lnTo>
                  <a:lnTo>
                    <a:pt x="177" y="53340"/>
                  </a:lnTo>
                  <a:lnTo>
                    <a:pt x="177" y="54610"/>
                  </a:lnTo>
                  <a:lnTo>
                    <a:pt x="0" y="54610"/>
                  </a:lnTo>
                  <a:lnTo>
                    <a:pt x="0" y="82550"/>
                  </a:lnTo>
                  <a:lnTo>
                    <a:pt x="381" y="82550"/>
                  </a:lnTo>
                  <a:lnTo>
                    <a:pt x="381" y="83820"/>
                  </a:lnTo>
                  <a:lnTo>
                    <a:pt x="3441" y="83820"/>
                  </a:lnTo>
                  <a:lnTo>
                    <a:pt x="3441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4445" h="1623059">
                  <a:moveTo>
                    <a:pt x="3822" y="1270"/>
                  </a:moveTo>
                  <a:lnTo>
                    <a:pt x="3390" y="1270"/>
                  </a:lnTo>
                  <a:lnTo>
                    <a:pt x="3390" y="0"/>
                  </a:lnTo>
                  <a:lnTo>
                    <a:pt x="419" y="0"/>
                  </a:lnTo>
                  <a:lnTo>
                    <a:pt x="419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127" y="29210"/>
                  </a:lnTo>
                  <a:lnTo>
                    <a:pt x="127" y="30480"/>
                  </a:lnTo>
                  <a:lnTo>
                    <a:pt x="3683" y="30480"/>
                  </a:lnTo>
                  <a:lnTo>
                    <a:pt x="3683" y="29210"/>
                  </a:lnTo>
                  <a:lnTo>
                    <a:pt x="3822" y="2921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4" name="object 134" descr=""/>
            <p:cNvSpPr/>
            <p:nvPr/>
          </p:nvSpPr>
          <p:spPr>
            <a:xfrm>
              <a:off x="6278867" y="12508953"/>
              <a:ext cx="610235" cy="335915"/>
            </a:xfrm>
            <a:custGeom>
              <a:avLst/>
              <a:gdLst/>
              <a:ahLst/>
              <a:cxnLst/>
              <a:rect l="l" t="t" r="r" b="b"/>
              <a:pathLst>
                <a:path w="610234" h="335915">
                  <a:moveTo>
                    <a:pt x="3822" y="266700"/>
                  </a:moveTo>
                  <a:lnTo>
                    <a:pt x="3289" y="266700"/>
                  </a:lnTo>
                  <a:lnTo>
                    <a:pt x="3289" y="265430"/>
                  </a:lnTo>
                  <a:lnTo>
                    <a:pt x="520" y="265430"/>
                  </a:lnTo>
                  <a:lnTo>
                    <a:pt x="520" y="266700"/>
                  </a:lnTo>
                  <a:lnTo>
                    <a:pt x="0" y="266700"/>
                  </a:lnTo>
                  <a:lnTo>
                    <a:pt x="0" y="294640"/>
                  </a:lnTo>
                  <a:lnTo>
                    <a:pt x="38" y="295910"/>
                  </a:lnTo>
                  <a:lnTo>
                    <a:pt x="3784" y="295910"/>
                  </a:lnTo>
                  <a:lnTo>
                    <a:pt x="3784" y="294640"/>
                  </a:lnTo>
                  <a:lnTo>
                    <a:pt x="3822" y="266700"/>
                  </a:lnTo>
                  <a:close/>
                </a:path>
                <a:path w="610234" h="335915">
                  <a:moveTo>
                    <a:pt x="3822" y="213360"/>
                  </a:moveTo>
                  <a:lnTo>
                    <a:pt x="3048" y="213360"/>
                  </a:lnTo>
                  <a:lnTo>
                    <a:pt x="3048" y="212090"/>
                  </a:lnTo>
                  <a:lnTo>
                    <a:pt x="774" y="212090"/>
                  </a:lnTo>
                  <a:lnTo>
                    <a:pt x="774" y="213360"/>
                  </a:lnTo>
                  <a:lnTo>
                    <a:pt x="0" y="213360"/>
                  </a:lnTo>
                  <a:lnTo>
                    <a:pt x="0" y="242570"/>
                  </a:lnTo>
                  <a:lnTo>
                    <a:pt x="3822" y="242570"/>
                  </a:lnTo>
                  <a:lnTo>
                    <a:pt x="3822" y="213360"/>
                  </a:lnTo>
                  <a:close/>
                </a:path>
                <a:path w="610234" h="335915">
                  <a:moveTo>
                    <a:pt x="3822" y="160020"/>
                  </a:moveTo>
                  <a:lnTo>
                    <a:pt x="0" y="160020"/>
                  </a:lnTo>
                  <a:lnTo>
                    <a:pt x="0" y="189230"/>
                  </a:lnTo>
                  <a:lnTo>
                    <a:pt x="800" y="189230"/>
                  </a:lnTo>
                  <a:lnTo>
                    <a:pt x="800" y="190500"/>
                  </a:lnTo>
                  <a:lnTo>
                    <a:pt x="3009" y="190500"/>
                  </a:lnTo>
                  <a:lnTo>
                    <a:pt x="3009" y="189230"/>
                  </a:lnTo>
                  <a:lnTo>
                    <a:pt x="3822" y="189230"/>
                  </a:lnTo>
                  <a:lnTo>
                    <a:pt x="3822" y="160020"/>
                  </a:lnTo>
                  <a:close/>
                </a:path>
                <a:path w="610234" h="335915">
                  <a:moveTo>
                    <a:pt x="3822" y="107950"/>
                  </a:moveTo>
                  <a:lnTo>
                    <a:pt x="3810" y="106680"/>
                  </a:lnTo>
                  <a:lnTo>
                    <a:pt x="0" y="106680"/>
                  </a:lnTo>
                  <a:lnTo>
                    <a:pt x="0" y="107950"/>
                  </a:lnTo>
                  <a:lnTo>
                    <a:pt x="0" y="135890"/>
                  </a:lnTo>
                  <a:lnTo>
                    <a:pt x="546" y="135890"/>
                  </a:lnTo>
                  <a:lnTo>
                    <a:pt x="546" y="137160"/>
                  </a:lnTo>
                  <a:lnTo>
                    <a:pt x="3263" y="137160"/>
                  </a:lnTo>
                  <a:lnTo>
                    <a:pt x="3263" y="135890"/>
                  </a:lnTo>
                  <a:lnTo>
                    <a:pt x="3822" y="135890"/>
                  </a:lnTo>
                  <a:lnTo>
                    <a:pt x="3822" y="107950"/>
                  </a:lnTo>
                  <a:close/>
                </a:path>
                <a:path w="610234" h="335915">
                  <a:moveTo>
                    <a:pt x="3822" y="54610"/>
                  </a:moveTo>
                  <a:lnTo>
                    <a:pt x="3556" y="54610"/>
                  </a:lnTo>
                  <a:lnTo>
                    <a:pt x="3556" y="53340"/>
                  </a:lnTo>
                  <a:lnTo>
                    <a:pt x="254" y="53340"/>
                  </a:lnTo>
                  <a:lnTo>
                    <a:pt x="254" y="54610"/>
                  </a:lnTo>
                  <a:lnTo>
                    <a:pt x="0" y="54610"/>
                  </a:lnTo>
                  <a:lnTo>
                    <a:pt x="0" y="82550"/>
                  </a:lnTo>
                  <a:lnTo>
                    <a:pt x="292" y="82550"/>
                  </a:lnTo>
                  <a:lnTo>
                    <a:pt x="292" y="83820"/>
                  </a:lnTo>
                  <a:lnTo>
                    <a:pt x="3517" y="83820"/>
                  </a:lnTo>
                  <a:lnTo>
                    <a:pt x="3517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610234" h="335915">
                  <a:moveTo>
                    <a:pt x="3822" y="1270"/>
                  </a:moveTo>
                  <a:lnTo>
                    <a:pt x="3302" y="1270"/>
                  </a:lnTo>
                  <a:lnTo>
                    <a:pt x="3302" y="0"/>
                  </a:lnTo>
                  <a:lnTo>
                    <a:pt x="508" y="0"/>
                  </a:lnTo>
                  <a:lnTo>
                    <a:pt x="508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38" y="30480"/>
                  </a:lnTo>
                  <a:lnTo>
                    <a:pt x="3771" y="30480"/>
                  </a:lnTo>
                  <a:lnTo>
                    <a:pt x="3771" y="29210"/>
                  </a:lnTo>
                  <a:lnTo>
                    <a:pt x="3822" y="1270"/>
                  </a:lnTo>
                  <a:close/>
                </a:path>
                <a:path w="610234" h="335915">
                  <a:moveTo>
                    <a:pt x="71145" y="332740"/>
                  </a:moveTo>
                  <a:lnTo>
                    <a:pt x="70307" y="332740"/>
                  </a:lnTo>
                  <a:lnTo>
                    <a:pt x="70307" y="331470"/>
                  </a:lnTo>
                  <a:lnTo>
                    <a:pt x="69240" y="331470"/>
                  </a:lnTo>
                  <a:lnTo>
                    <a:pt x="69240" y="332079"/>
                  </a:lnTo>
                  <a:lnTo>
                    <a:pt x="42303" y="332079"/>
                  </a:lnTo>
                  <a:lnTo>
                    <a:pt x="42303" y="331470"/>
                  </a:lnTo>
                  <a:lnTo>
                    <a:pt x="41236" y="331470"/>
                  </a:lnTo>
                  <a:lnTo>
                    <a:pt x="41236" y="332740"/>
                  </a:lnTo>
                  <a:lnTo>
                    <a:pt x="40398" y="332740"/>
                  </a:lnTo>
                  <a:lnTo>
                    <a:pt x="40398" y="335280"/>
                  </a:lnTo>
                  <a:lnTo>
                    <a:pt x="42303" y="335280"/>
                  </a:lnTo>
                  <a:lnTo>
                    <a:pt x="42303" y="335902"/>
                  </a:lnTo>
                  <a:lnTo>
                    <a:pt x="69240" y="335902"/>
                  </a:lnTo>
                  <a:lnTo>
                    <a:pt x="69240" y="335280"/>
                  </a:lnTo>
                  <a:lnTo>
                    <a:pt x="71145" y="335280"/>
                  </a:lnTo>
                  <a:lnTo>
                    <a:pt x="71145" y="332740"/>
                  </a:lnTo>
                  <a:close/>
                </a:path>
                <a:path w="610234" h="335915">
                  <a:moveTo>
                    <a:pt x="125018" y="332740"/>
                  </a:moveTo>
                  <a:lnTo>
                    <a:pt x="124180" y="332740"/>
                  </a:lnTo>
                  <a:lnTo>
                    <a:pt x="124180" y="331470"/>
                  </a:lnTo>
                  <a:lnTo>
                    <a:pt x="123101" y="331470"/>
                  </a:lnTo>
                  <a:lnTo>
                    <a:pt x="123101" y="332079"/>
                  </a:lnTo>
                  <a:lnTo>
                    <a:pt x="96177" y="332079"/>
                  </a:lnTo>
                  <a:lnTo>
                    <a:pt x="96177" y="331470"/>
                  </a:lnTo>
                  <a:lnTo>
                    <a:pt x="95110" y="331470"/>
                  </a:lnTo>
                  <a:lnTo>
                    <a:pt x="95110" y="332740"/>
                  </a:lnTo>
                  <a:lnTo>
                    <a:pt x="94259" y="332740"/>
                  </a:lnTo>
                  <a:lnTo>
                    <a:pt x="94259" y="335280"/>
                  </a:lnTo>
                  <a:lnTo>
                    <a:pt x="96177" y="335280"/>
                  </a:lnTo>
                  <a:lnTo>
                    <a:pt x="96177" y="335902"/>
                  </a:lnTo>
                  <a:lnTo>
                    <a:pt x="123101" y="335902"/>
                  </a:lnTo>
                  <a:lnTo>
                    <a:pt x="123101" y="335280"/>
                  </a:lnTo>
                  <a:lnTo>
                    <a:pt x="125018" y="335280"/>
                  </a:lnTo>
                  <a:lnTo>
                    <a:pt x="125018" y="332740"/>
                  </a:lnTo>
                  <a:close/>
                </a:path>
                <a:path w="610234" h="335915">
                  <a:moveTo>
                    <a:pt x="178879" y="332740"/>
                  </a:moveTo>
                  <a:lnTo>
                    <a:pt x="178041" y="332740"/>
                  </a:lnTo>
                  <a:lnTo>
                    <a:pt x="178041" y="331470"/>
                  </a:lnTo>
                  <a:lnTo>
                    <a:pt x="176974" y="331470"/>
                  </a:lnTo>
                  <a:lnTo>
                    <a:pt x="176974" y="332079"/>
                  </a:lnTo>
                  <a:lnTo>
                    <a:pt x="150037" y="332079"/>
                  </a:lnTo>
                  <a:lnTo>
                    <a:pt x="150037" y="331470"/>
                  </a:lnTo>
                  <a:lnTo>
                    <a:pt x="148971" y="331470"/>
                  </a:lnTo>
                  <a:lnTo>
                    <a:pt x="148971" y="332740"/>
                  </a:lnTo>
                  <a:lnTo>
                    <a:pt x="148132" y="332740"/>
                  </a:lnTo>
                  <a:lnTo>
                    <a:pt x="148132" y="335280"/>
                  </a:lnTo>
                  <a:lnTo>
                    <a:pt x="150037" y="335280"/>
                  </a:lnTo>
                  <a:lnTo>
                    <a:pt x="150037" y="335902"/>
                  </a:lnTo>
                  <a:lnTo>
                    <a:pt x="176974" y="335902"/>
                  </a:lnTo>
                  <a:lnTo>
                    <a:pt x="176974" y="335280"/>
                  </a:lnTo>
                  <a:lnTo>
                    <a:pt x="178879" y="335280"/>
                  </a:lnTo>
                  <a:lnTo>
                    <a:pt x="178879" y="332740"/>
                  </a:lnTo>
                  <a:close/>
                </a:path>
                <a:path w="610234" h="335915">
                  <a:moveTo>
                    <a:pt x="232752" y="332740"/>
                  </a:moveTo>
                  <a:lnTo>
                    <a:pt x="231914" y="332740"/>
                  </a:lnTo>
                  <a:lnTo>
                    <a:pt x="231914" y="331470"/>
                  </a:lnTo>
                  <a:lnTo>
                    <a:pt x="230835" y="331470"/>
                  </a:lnTo>
                  <a:lnTo>
                    <a:pt x="230835" y="332079"/>
                  </a:lnTo>
                  <a:lnTo>
                    <a:pt x="203911" y="332079"/>
                  </a:lnTo>
                  <a:lnTo>
                    <a:pt x="203911" y="331470"/>
                  </a:lnTo>
                  <a:lnTo>
                    <a:pt x="202844" y="331470"/>
                  </a:lnTo>
                  <a:lnTo>
                    <a:pt x="202844" y="332740"/>
                  </a:lnTo>
                  <a:lnTo>
                    <a:pt x="201993" y="332740"/>
                  </a:lnTo>
                  <a:lnTo>
                    <a:pt x="201993" y="335280"/>
                  </a:lnTo>
                  <a:lnTo>
                    <a:pt x="203911" y="335280"/>
                  </a:lnTo>
                  <a:lnTo>
                    <a:pt x="203911" y="335902"/>
                  </a:lnTo>
                  <a:lnTo>
                    <a:pt x="230835" y="335902"/>
                  </a:lnTo>
                  <a:lnTo>
                    <a:pt x="230835" y="335280"/>
                  </a:lnTo>
                  <a:lnTo>
                    <a:pt x="232752" y="335280"/>
                  </a:lnTo>
                  <a:lnTo>
                    <a:pt x="232752" y="332740"/>
                  </a:lnTo>
                  <a:close/>
                </a:path>
                <a:path w="610234" h="335915">
                  <a:moveTo>
                    <a:pt x="286613" y="332740"/>
                  </a:moveTo>
                  <a:lnTo>
                    <a:pt x="285775" y="332740"/>
                  </a:lnTo>
                  <a:lnTo>
                    <a:pt x="285775" y="331470"/>
                  </a:lnTo>
                  <a:lnTo>
                    <a:pt x="284708" y="331470"/>
                  </a:lnTo>
                  <a:lnTo>
                    <a:pt x="284708" y="332079"/>
                  </a:lnTo>
                  <a:lnTo>
                    <a:pt x="257771" y="332079"/>
                  </a:lnTo>
                  <a:lnTo>
                    <a:pt x="257771" y="331470"/>
                  </a:lnTo>
                  <a:lnTo>
                    <a:pt x="256705" y="331470"/>
                  </a:lnTo>
                  <a:lnTo>
                    <a:pt x="256705" y="332740"/>
                  </a:lnTo>
                  <a:lnTo>
                    <a:pt x="255866" y="332740"/>
                  </a:lnTo>
                  <a:lnTo>
                    <a:pt x="255866" y="335280"/>
                  </a:lnTo>
                  <a:lnTo>
                    <a:pt x="257771" y="335280"/>
                  </a:lnTo>
                  <a:lnTo>
                    <a:pt x="257771" y="335902"/>
                  </a:lnTo>
                  <a:lnTo>
                    <a:pt x="284708" y="335902"/>
                  </a:lnTo>
                  <a:lnTo>
                    <a:pt x="284708" y="335280"/>
                  </a:lnTo>
                  <a:lnTo>
                    <a:pt x="286613" y="335280"/>
                  </a:lnTo>
                  <a:lnTo>
                    <a:pt x="286613" y="332740"/>
                  </a:lnTo>
                  <a:close/>
                </a:path>
                <a:path w="610234" h="335915">
                  <a:moveTo>
                    <a:pt x="340487" y="332740"/>
                  </a:moveTo>
                  <a:lnTo>
                    <a:pt x="339648" y="332740"/>
                  </a:lnTo>
                  <a:lnTo>
                    <a:pt x="339648" y="331470"/>
                  </a:lnTo>
                  <a:lnTo>
                    <a:pt x="338569" y="331470"/>
                  </a:lnTo>
                  <a:lnTo>
                    <a:pt x="338569" y="332079"/>
                  </a:lnTo>
                  <a:lnTo>
                    <a:pt x="311645" y="332079"/>
                  </a:lnTo>
                  <a:lnTo>
                    <a:pt x="311645" y="331470"/>
                  </a:lnTo>
                  <a:lnTo>
                    <a:pt x="310578" y="331470"/>
                  </a:lnTo>
                  <a:lnTo>
                    <a:pt x="310578" y="332740"/>
                  </a:lnTo>
                  <a:lnTo>
                    <a:pt x="309727" y="332740"/>
                  </a:lnTo>
                  <a:lnTo>
                    <a:pt x="309727" y="335280"/>
                  </a:lnTo>
                  <a:lnTo>
                    <a:pt x="311645" y="335280"/>
                  </a:lnTo>
                  <a:lnTo>
                    <a:pt x="311645" y="335902"/>
                  </a:lnTo>
                  <a:lnTo>
                    <a:pt x="338569" y="335902"/>
                  </a:lnTo>
                  <a:lnTo>
                    <a:pt x="338569" y="335280"/>
                  </a:lnTo>
                  <a:lnTo>
                    <a:pt x="340487" y="335280"/>
                  </a:lnTo>
                  <a:lnTo>
                    <a:pt x="340487" y="332740"/>
                  </a:lnTo>
                  <a:close/>
                </a:path>
                <a:path w="610234" h="335915">
                  <a:moveTo>
                    <a:pt x="394347" y="332740"/>
                  </a:moveTo>
                  <a:lnTo>
                    <a:pt x="393509" y="332740"/>
                  </a:lnTo>
                  <a:lnTo>
                    <a:pt x="393509" y="331470"/>
                  </a:lnTo>
                  <a:lnTo>
                    <a:pt x="392442" y="331470"/>
                  </a:lnTo>
                  <a:lnTo>
                    <a:pt x="392442" y="332079"/>
                  </a:lnTo>
                  <a:lnTo>
                    <a:pt x="365506" y="332079"/>
                  </a:lnTo>
                  <a:lnTo>
                    <a:pt x="365506" y="331470"/>
                  </a:lnTo>
                  <a:lnTo>
                    <a:pt x="364439" y="331470"/>
                  </a:lnTo>
                  <a:lnTo>
                    <a:pt x="364439" y="332740"/>
                  </a:lnTo>
                  <a:lnTo>
                    <a:pt x="363601" y="332740"/>
                  </a:lnTo>
                  <a:lnTo>
                    <a:pt x="363601" y="335280"/>
                  </a:lnTo>
                  <a:lnTo>
                    <a:pt x="365506" y="335280"/>
                  </a:lnTo>
                  <a:lnTo>
                    <a:pt x="365506" y="335902"/>
                  </a:lnTo>
                  <a:lnTo>
                    <a:pt x="392442" y="335902"/>
                  </a:lnTo>
                  <a:lnTo>
                    <a:pt x="392442" y="335280"/>
                  </a:lnTo>
                  <a:lnTo>
                    <a:pt x="394347" y="335280"/>
                  </a:lnTo>
                  <a:lnTo>
                    <a:pt x="394347" y="332740"/>
                  </a:lnTo>
                  <a:close/>
                </a:path>
                <a:path w="610234" h="335915">
                  <a:moveTo>
                    <a:pt x="448221" y="332740"/>
                  </a:moveTo>
                  <a:lnTo>
                    <a:pt x="447382" y="332740"/>
                  </a:lnTo>
                  <a:lnTo>
                    <a:pt x="447382" y="331470"/>
                  </a:lnTo>
                  <a:lnTo>
                    <a:pt x="446303" y="331470"/>
                  </a:lnTo>
                  <a:lnTo>
                    <a:pt x="446303" y="332079"/>
                  </a:lnTo>
                  <a:lnTo>
                    <a:pt x="419379" y="332079"/>
                  </a:lnTo>
                  <a:lnTo>
                    <a:pt x="419379" y="331470"/>
                  </a:lnTo>
                  <a:lnTo>
                    <a:pt x="418299" y="331470"/>
                  </a:lnTo>
                  <a:lnTo>
                    <a:pt x="418299" y="332740"/>
                  </a:lnTo>
                  <a:lnTo>
                    <a:pt x="417461" y="332740"/>
                  </a:lnTo>
                  <a:lnTo>
                    <a:pt x="417461" y="335280"/>
                  </a:lnTo>
                  <a:lnTo>
                    <a:pt x="419379" y="335280"/>
                  </a:lnTo>
                  <a:lnTo>
                    <a:pt x="419379" y="335902"/>
                  </a:lnTo>
                  <a:lnTo>
                    <a:pt x="446303" y="335902"/>
                  </a:lnTo>
                  <a:lnTo>
                    <a:pt x="446303" y="335280"/>
                  </a:lnTo>
                  <a:lnTo>
                    <a:pt x="448221" y="335280"/>
                  </a:lnTo>
                  <a:lnTo>
                    <a:pt x="448221" y="332740"/>
                  </a:lnTo>
                  <a:close/>
                </a:path>
                <a:path w="610234" h="335915">
                  <a:moveTo>
                    <a:pt x="502081" y="332740"/>
                  </a:moveTo>
                  <a:lnTo>
                    <a:pt x="501243" y="332740"/>
                  </a:lnTo>
                  <a:lnTo>
                    <a:pt x="501243" y="331470"/>
                  </a:lnTo>
                  <a:lnTo>
                    <a:pt x="500176" y="331470"/>
                  </a:lnTo>
                  <a:lnTo>
                    <a:pt x="500176" y="332079"/>
                  </a:lnTo>
                  <a:lnTo>
                    <a:pt x="473240" y="332079"/>
                  </a:lnTo>
                  <a:lnTo>
                    <a:pt x="473240" y="331470"/>
                  </a:lnTo>
                  <a:lnTo>
                    <a:pt x="472173" y="331470"/>
                  </a:lnTo>
                  <a:lnTo>
                    <a:pt x="472173" y="332740"/>
                  </a:lnTo>
                  <a:lnTo>
                    <a:pt x="471335" y="332740"/>
                  </a:lnTo>
                  <a:lnTo>
                    <a:pt x="471335" y="335280"/>
                  </a:lnTo>
                  <a:lnTo>
                    <a:pt x="473240" y="335280"/>
                  </a:lnTo>
                  <a:lnTo>
                    <a:pt x="473240" y="335902"/>
                  </a:lnTo>
                  <a:lnTo>
                    <a:pt x="500176" y="335902"/>
                  </a:lnTo>
                  <a:lnTo>
                    <a:pt x="500176" y="335280"/>
                  </a:lnTo>
                  <a:lnTo>
                    <a:pt x="502081" y="335280"/>
                  </a:lnTo>
                  <a:lnTo>
                    <a:pt x="502081" y="332740"/>
                  </a:lnTo>
                  <a:close/>
                </a:path>
                <a:path w="610234" h="335915">
                  <a:moveTo>
                    <a:pt x="555955" y="332740"/>
                  </a:moveTo>
                  <a:lnTo>
                    <a:pt x="555117" y="332740"/>
                  </a:lnTo>
                  <a:lnTo>
                    <a:pt x="555117" y="331470"/>
                  </a:lnTo>
                  <a:lnTo>
                    <a:pt x="554037" y="331470"/>
                  </a:lnTo>
                  <a:lnTo>
                    <a:pt x="554037" y="332079"/>
                  </a:lnTo>
                  <a:lnTo>
                    <a:pt x="527113" y="332079"/>
                  </a:lnTo>
                  <a:lnTo>
                    <a:pt x="527113" y="331470"/>
                  </a:lnTo>
                  <a:lnTo>
                    <a:pt x="526034" y="331470"/>
                  </a:lnTo>
                  <a:lnTo>
                    <a:pt x="526034" y="332740"/>
                  </a:lnTo>
                  <a:lnTo>
                    <a:pt x="525195" y="332740"/>
                  </a:lnTo>
                  <a:lnTo>
                    <a:pt x="525195" y="335280"/>
                  </a:lnTo>
                  <a:lnTo>
                    <a:pt x="527113" y="335280"/>
                  </a:lnTo>
                  <a:lnTo>
                    <a:pt x="527113" y="335902"/>
                  </a:lnTo>
                  <a:lnTo>
                    <a:pt x="554037" y="335902"/>
                  </a:lnTo>
                  <a:lnTo>
                    <a:pt x="554037" y="335280"/>
                  </a:lnTo>
                  <a:lnTo>
                    <a:pt x="555955" y="335280"/>
                  </a:lnTo>
                  <a:lnTo>
                    <a:pt x="555955" y="332740"/>
                  </a:lnTo>
                  <a:close/>
                </a:path>
                <a:path w="610234" h="335915">
                  <a:moveTo>
                    <a:pt x="609815" y="332740"/>
                  </a:moveTo>
                  <a:lnTo>
                    <a:pt x="608977" y="332740"/>
                  </a:lnTo>
                  <a:lnTo>
                    <a:pt x="608977" y="331470"/>
                  </a:lnTo>
                  <a:lnTo>
                    <a:pt x="607910" y="331470"/>
                  </a:lnTo>
                  <a:lnTo>
                    <a:pt x="607910" y="332079"/>
                  </a:lnTo>
                  <a:lnTo>
                    <a:pt x="580974" y="332079"/>
                  </a:lnTo>
                  <a:lnTo>
                    <a:pt x="580974" y="331470"/>
                  </a:lnTo>
                  <a:lnTo>
                    <a:pt x="579907" y="331470"/>
                  </a:lnTo>
                  <a:lnTo>
                    <a:pt x="579907" y="332740"/>
                  </a:lnTo>
                  <a:lnTo>
                    <a:pt x="579069" y="332740"/>
                  </a:lnTo>
                  <a:lnTo>
                    <a:pt x="579069" y="335280"/>
                  </a:lnTo>
                  <a:lnTo>
                    <a:pt x="580974" y="335280"/>
                  </a:lnTo>
                  <a:lnTo>
                    <a:pt x="580974" y="335902"/>
                  </a:lnTo>
                  <a:lnTo>
                    <a:pt x="607910" y="335902"/>
                  </a:lnTo>
                  <a:lnTo>
                    <a:pt x="607910" y="335280"/>
                  </a:lnTo>
                  <a:lnTo>
                    <a:pt x="609815" y="335280"/>
                  </a:lnTo>
                  <a:lnTo>
                    <a:pt x="609815" y="33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5" name="object 135" descr=""/>
            <p:cNvSpPr/>
            <p:nvPr/>
          </p:nvSpPr>
          <p:spPr>
            <a:xfrm>
              <a:off x="6886778" y="12840423"/>
              <a:ext cx="756285" cy="4445"/>
            </a:xfrm>
            <a:custGeom>
              <a:avLst/>
              <a:gdLst/>
              <a:ahLst/>
              <a:cxnLst/>
              <a:rect l="l" t="t" r="r" b="b"/>
              <a:pathLst>
                <a:path w="756284" h="4445">
                  <a:moveTo>
                    <a:pt x="106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0"/>
                  </a:lnTo>
                  <a:close/>
                </a:path>
                <a:path w="756284" h="4445">
                  <a:moveTo>
                    <a:pt x="55778" y="1270"/>
                  </a:moveTo>
                  <a:lnTo>
                    <a:pt x="54940" y="1270"/>
                  </a:lnTo>
                  <a:lnTo>
                    <a:pt x="54940" y="0"/>
                  </a:lnTo>
                  <a:lnTo>
                    <a:pt x="53860" y="0"/>
                  </a:lnTo>
                  <a:lnTo>
                    <a:pt x="53860" y="609"/>
                  </a:lnTo>
                  <a:lnTo>
                    <a:pt x="26936" y="609"/>
                  </a:lnTo>
                  <a:lnTo>
                    <a:pt x="26936" y="0"/>
                  </a:lnTo>
                  <a:lnTo>
                    <a:pt x="25857" y="0"/>
                  </a:lnTo>
                  <a:lnTo>
                    <a:pt x="25857" y="1270"/>
                  </a:lnTo>
                  <a:lnTo>
                    <a:pt x="25019" y="1270"/>
                  </a:lnTo>
                  <a:lnTo>
                    <a:pt x="25019" y="3810"/>
                  </a:lnTo>
                  <a:lnTo>
                    <a:pt x="26936" y="3810"/>
                  </a:lnTo>
                  <a:lnTo>
                    <a:pt x="26936" y="4432"/>
                  </a:lnTo>
                  <a:lnTo>
                    <a:pt x="53860" y="4432"/>
                  </a:lnTo>
                  <a:lnTo>
                    <a:pt x="53860" y="3810"/>
                  </a:lnTo>
                  <a:lnTo>
                    <a:pt x="55778" y="3810"/>
                  </a:lnTo>
                  <a:lnTo>
                    <a:pt x="55778" y="1270"/>
                  </a:lnTo>
                  <a:close/>
                </a:path>
                <a:path w="756284" h="4445">
                  <a:moveTo>
                    <a:pt x="109639" y="1270"/>
                  </a:moveTo>
                  <a:lnTo>
                    <a:pt x="108800" y="1270"/>
                  </a:lnTo>
                  <a:lnTo>
                    <a:pt x="108800" y="0"/>
                  </a:lnTo>
                  <a:lnTo>
                    <a:pt x="107734" y="0"/>
                  </a:lnTo>
                  <a:lnTo>
                    <a:pt x="107734" y="609"/>
                  </a:lnTo>
                  <a:lnTo>
                    <a:pt x="80797" y="609"/>
                  </a:lnTo>
                  <a:lnTo>
                    <a:pt x="80797" y="0"/>
                  </a:lnTo>
                  <a:lnTo>
                    <a:pt x="79730" y="0"/>
                  </a:lnTo>
                  <a:lnTo>
                    <a:pt x="79730" y="1270"/>
                  </a:lnTo>
                  <a:lnTo>
                    <a:pt x="78892" y="1270"/>
                  </a:lnTo>
                  <a:lnTo>
                    <a:pt x="78892" y="3810"/>
                  </a:lnTo>
                  <a:lnTo>
                    <a:pt x="80797" y="3810"/>
                  </a:lnTo>
                  <a:lnTo>
                    <a:pt x="80797" y="4432"/>
                  </a:lnTo>
                  <a:lnTo>
                    <a:pt x="107734" y="4432"/>
                  </a:lnTo>
                  <a:lnTo>
                    <a:pt x="107734" y="3810"/>
                  </a:lnTo>
                  <a:lnTo>
                    <a:pt x="109639" y="3810"/>
                  </a:lnTo>
                  <a:lnTo>
                    <a:pt x="109639" y="1270"/>
                  </a:lnTo>
                  <a:close/>
                </a:path>
                <a:path w="756284" h="4445">
                  <a:moveTo>
                    <a:pt x="163512" y="1270"/>
                  </a:moveTo>
                  <a:lnTo>
                    <a:pt x="162674" y="1270"/>
                  </a:lnTo>
                  <a:lnTo>
                    <a:pt x="162674" y="0"/>
                  </a:lnTo>
                  <a:lnTo>
                    <a:pt x="161594" y="0"/>
                  </a:lnTo>
                  <a:lnTo>
                    <a:pt x="161594" y="609"/>
                  </a:lnTo>
                  <a:lnTo>
                    <a:pt x="134670" y="609"/>
                  </a:lnTo>
                  <a:lnTo>
                    <a:pt x="134670" y="0"/>
                  </a:lnTo>
                  <a:lnTo>
                    <a:pt x="133591" y="0"/>
                  </a:lnTo>
                  <a:lnTo>
                    <a:pt x="133591" y="1270"/>
                  </a:lnTo>
                  <a:lnTo>
                    <a:pt x="132753" y="1270"/>
                  </a:lnTo>
                  <a:lnTo>
                    <a:pt x="132753" y="3810"/>
                  </a:lnTo>
                  <a:lnTo>
                    <a:pt x="134670" y="3810"/>
                  </a:lnTo>
                  <a:lnTo>
                    <a:pt x="134670" y="4432"/>
                  </a:lnTo>
                  <a:lnTo>
                    <a:pt x="161594" y="4432"/>
                  </a:lnTo>
                  <a:lnTo>
                    <a:pt x="161594" y="3810"/>
                  </a:lnTo>
                  <a:lnTo>
                    <a:pt x="163512" y="3810"/>
                  </a:lnTo>
                  <a:lnTo>
                    <a:pt x="163512" y="1270"/>
                  </a:lnTo>
                  <a:close/>
                </a:path>
                <a:path w="756284" h="4445">
                  <a:moveTo>
                    <a:pt x="217373" y="1270"/>
                  </a:moveTo>
                  <a:lnTo>
                    <a:pt x="216535" y="1270"/>
                  </a:lnTo>
                  <a:lnTo>
                    <a:pt x="216535" y="0"/>
                  </a:lnTo>
                  <a:lnTo>
                    <a:pt x="215468" y="0"/>
                  </a:lnTo>
                  <a:lnTo>
                    <a:pt x="215468" y="609"/>
                  </a:lnTo>
                  <a:lnTo>
                    <a:pt x="188531" y="609"/>
                  </a:lnTo>
                  <a:lnTo>
                    <a:pt x="188531" y="0"/>
                  </a:lnTo>
                  <a:lnTo>
                    <a:pt x="187464" y="0"/>
                  </a:lnTo>
                  <a:lnTo>
                    <a:pt x="187464" y="1270"/>
                  </a:lnTo>
                  <a:lnTo>
                    <a:pt x="186626" y="1270"/>
                  </a:lnTo>
                  <a:lnTo>
                    <a:pt x="186626" y="3810"/>
                  </a:lnTo>
                  <a:lnTo>
                    <a:pt x="188531" y="3810"/>
                  </a:lnTo>
                  <a:lnTo>
                    <a:pt x="188531" y="4432"/>
                  </a:lnTo>
                  <a:lnTo>
                    <a:pt x="215468" y="4432"/>
                  </a:lnTo>
                  <a:lnTo>
                    <a:pt x="215468" y="3810"/>
                  </a:lnTo>
                  <a:lnTo>
                    <a:pt x="217373" y="3810"/>
                  </a:lnTo>
                  <a:lnTo>
                    <a:pt x="217373" y="1270"/>
                  </a:lnTo>
                  <a:close/>
                </a:path>
                <a:path w="756284" h="4445">
                  <a:moveTo>
                    <a:pt x="271246" y="1270"/>
                  </a:moveTo>
                  <a:lnTo>
                    <a:pt x="270408" y="1270"/>
                  </a:lnTo>
                  <a:lnTo>
                    <a:pt x="270408" y="0"/>
                  </a:lnTo>
                  <a:lnTo>
                    <a:pt x="269328" y="0"/>
                  </a:lnTo>
                  <a:lnTo>
                    <a:pt x="269328" y="609"/>
                  </a:lnTo>
                  <a:lnTo>
                    <a:pt x="242404" y="609"/>
                  </a:lnTo>
                  <a:lnTo>
                    <a:pt x="242404" y="0"/>
                  </a:lnTo>
                  <a:lnTo>
                    <a:pt x="241325" y="0"/>
                  </a:lnTo>
                  <a:lnTo>
                    <a:pt x="241325" y="1270"/>
                  </a:lnTo>
                  <a:lnTo>
                    <a:pt x="240487" y="1270"/>
                  </a:lnTo>
                  <a:lnTo>
                    <a:pt x="240487" y="3810"/>
                  </a:lnTo>
                  <a:lnTo>
                    <a:pt x="242404" y="3810"/>
                  </a:lnTo>
                  <a:lnTo>
                    <a:pt x="242404" y="4432"/>
                  </a:lnTo>
                  <a:lnTo>
                    <a:pt x="269328" y="4432"/>
                  </a:lnTo>
                  <a:lnTo>
                    <a:pt x="269328" y="3810"/>
                  </a:lnTo>
                  <a:lnTo>
                    <a:pt x="271246" y="3810"/>
                  </a:lnTo>
                  <a:lnTo>
                    <a:pt x="271246" y="1270"/>
                  </a:lnTo>
                  <a:close/>
                </a:path>
                <a:path w="756284" h="4445">
                  <a:moveTo>
                    <a:pt x="325107" y="1270"/>
                  </a:moveTo>
                  <a:lnTo>
                    <a:pt x="324269" y="1270"/>
                  </a:lnTo>
                  <a:lnTo>
                    <a:pt x="324269" y="0"/>
                  </a:lnTo>
                  <a:lnTo>
                    <a:pt x="323202" y="0"/>
                  </a:lnTo>
                  <a:lnTo>
                    <a:pt x="323202" y="609"/>
                  </a:lnTo>
                  <a:lnTo>
                    <a:pt x="296265" y="609"/>
                  </a:lnTo>
                  <a:lnTo>
                    <a:pt x="296265" y="0"/>
                  </a:lnTo>
                  <a:lnTo>
                    <a:pt x="295198" y="0"/>
                  </a:lnTo>
                  <a:lnTo>
                    <a:pt x="295198" y="1270"/>
                  </a:lnTo>
                  <a:lnTo>
                    <a:pt x="294360" y="1270"/>
                  </a:lnTo>
                  <a:lnTo>
                    <a:pt x="294360" y="3810"/>
                  </a:lnTo>
                  <a:lnTo>
                    <a:pt x="296265" y="3810"/>
                  </a:lnTo>
                  <a:lnTo>
                    <a:pt x="296265" y="4432"/>
                  </a:lnTo>
                  <a:lnTo>
                    <a:pt x="323202" y="4432"/>
                  </a:lnTo>
                  <a:lnTo>
                    <a:pt x="323202" y="3810"/>
                  </a:lnTo>
                  <a:lnTo>
                    <a:pt x="325107" y="3810"/>
                  </a:lnTo>
                  <a:lnTo>
                    <a:pt x="325107" y="1270"/>
                  </a:lnTo>
                  <a:close/>
                </a:path>
                <a:path w="756284" h="4445">
                  <a:moveTo>
                    <a:pt x="378980" y="1270"/>
                  </a:moveTo>
                  <a:lnTo>
                    <a:pt x="378129" y="1270"/>
                  </a:lnTo>
                  <a:lnTo>
                    <a:pt x="378129" y="0"/>
                  </a:lnTo>
                  <a:lnTo>
                    <a:pt x="377063" y="0"/>
                  </a:lnTo>
                  <a:lnTo>
                    <a:pt x="377063" y="609"/>
                  </a:lnTo>
                  <a:lnTo>
                    <a:pt x="350139" y="609"/>
                  </a:lnTo>
                  <a:lnTo>
                    <a:pt x="350139" y="0"/>
                  </a:lnTo>
                  <a:lnTo>
                    <a:pt x="349059" y="0"/>
                  </a:lnTo>
                  <a:lnTo>
                    <a:pt x="349059" y="1270"/>
                  </a:lnTo>
                  <a:lnTo>
                    <a:pt x="348221" y="1270"/>
                  </a:lnTo>
                  <a:lnTo>
                    <a:pt x="348221" y="3810"/>
                  </a:lnTo>
                  <a:lnTo>
                    <a:pt x="350139" y="3810"/>
                  </a:lnTo>
                  <a:lnTo>
                    <a:pt x="350139" y="4432"/>
                  </a:lnTo>
                  <a:lnTo>
                    <a:pt x="377063" y="4432"/>
                  </a:lnTo>
                  <a:lnTo>
                    <a:pt x="377063" y="3810"/>
                  </a:lnTo>
                  <a:lnTo>
                    <a:pt x="378980" y="3810"/>
                  </a:lnTo>
                  <a:lnTo>
                    <a:pt x="378980" y="1270"/>
                  </a:lnTo>
                  <a:close/>
                </a:path>
                <a:path w="756284" h="4445">
                  <a:moveTo>
                    <a:pt x="432841" y="1270"/>
                  </a:moveTo>
                  <a:lnTo>
                    <a:pt x="432003" y="1270"/>
                  </a:lnTo>
                  <a:lnTo>
                    <a:pt x="432003" y="0"/>
                  </a:lnTo>
                  <a:lnTo>
                    <a:pt x="430936" y="0"/>
                  </a:lnTo>
                  <a:lnTo>
                    <a:pt x="430936" y="609"/>
                  </a:lnTo>
                  <a:lnTo>
                    <a:pt x="403999" y="609"/>
                  </a:lnTo>
                  <a:lnTo>
                    <a:pt x="403999" y="0"/>
                  </a:lnTo>
                  <a:lnTo>
                    <a:pt x="402932" y="0"/>
                  </a:lnTo>
                  <a:lnTo>
                    <a:pt x="402932" y="1270"/>
                  </a:lnTo>
                  <a:lnTo>
                    <a:pt x="402094" y="1270"/>
                  </a:lnTo>
                  <a:lnTo>
                    <a:pt x="402094" y="3810"/>
                  </a:lnTo>
                  <a:lnTo>
                    <a:pt x="403999" y="3810"/>
                  </a:lnTo>
                  <a:lnTo>
                    <a:pt x="403999" y="4432"/>
                  </a:lnTo>
                  <a:lnTo>
                    <a:pt x="430936" y="4432"/>
                  </a:lnTo>
                  <a:lnTo>
                    <a:pt x="430936" y="3810"/>
                  </a:lnTo>
                  <a:lnTo>
                    <a:pt x="432841" y="3810"/>
                  </a:lnTo>
                  <a:lnTo>
                    <a:pt x="432841" y="1270"/>
                  </a:lnTo>
                  <a:close/>
                </a:path>
                <a:path w="756284" h="4445">
                  <a:moveTo>
                    <a:pt x="486714" y="1270"/>
                  </a:moveTo>
                  <a:lnTo>
                    <a:pt x="485863" y="1270"/>
                  </a:lnTo>
                  <a:lnTo>
                    <a:pt x="485863" y="0"/>
                  </a:lnTo>
                  <a:lnTo>
                    <a:pt x="484797" y="0"/>
                  </a:lnTo>
                  <a:lnTo>
                    <a:pt x="484797" y="609"/>
                  </a:lnTo>
                  <a:lnTo>
                    <a:pt x="457873" y="609"/>
                  </a:lnTo>
                  <a:lnTo>
                    <a:pt x="457873" y="0"/>
                  </a:lnTo>
                  <a:lnTo>
                    <a:pt x="456793" y="0"/>
                  </a:lnTo>
                  <a:lnTo>
                    <a:pt x="456793" y="1270"/>
                  </a:lnTo>
                  <a:lnTo>
                    <a:pt x="455955" y="1270"/>
                  </a:lnTo>
                  <a:lnTo>
                    <a:pt x="455955" y="3810"/>
                  </a:lnTo>
                  <a:lnTo>
                    <a:pt x="457873" y="3810"/>
                  </a:lnTo>
                  <a:lnTo>
                    <a:pt x="457873" y="4432"/>
                  </a:lnTo>
                  <a:lnTo>
                    <a:pt x="484797" y="4432"/>
                  </a:lnTo>
                  <a:lnTo>
                    <a:pt x="484797" y="3810"/>
                  </a:lnTo>
                  <a:lnTo>
                    <a:pt x="486714" y="3810"/>
                  </a:lnTo>
                  <a:lnTo>
                    <a:pt x="486714" y="1270"/>
                  </a:lnTo>
                  <a:close/>
                </a:path>
                <a:path w="756284" h="4445">
                  <a:moveTo>
                    <a:pt x="540575" y="1270"/>
                  </a:moveTo>
                  <a:lnTo>
                    <a:pt x="539737" y="1270"/>
                  </a:lnTo>
                  <a:lnTo>
                    <a:pt x="539737" y="0"/>
                  </a:lnTo>
                  <a:lnTo>
                    <a:pt x="538670" y="0"/>
                  </a:lnTo>
                  <a:lnTo>
                    <a:pt x="538670" y="609"/>
                  </a:lnTo>
                  <a:lnTo>
                    <a:pt x="511733" y="609"/>
                  </a:lnTo>
                  <a:lnTo>
                    <a:pt x="511733" y="0"/>
                  </a:lnTo>
                  <a:lnTo>
                    <a:pt x="510667" y="0"/>
                  </a:lnTo>
                  <a:lnTo>
                    <a:pt x="510667" y="1270"/>
                  </a:lnTo>
                  <a:lnTo>
                    <a:pt x="509828" y="1270"/>
                  </a:lnTo>
                  <a:lnTo>
                    <a:pt x="509828" y="3810"/>
                  </a:lnTo>
                  <a:lnTo>
                    <a:pt x="511733" y="3810"/>
                  </a:lnTo>
                  <a:lnTo>
                    <a:pt x="511733" y="4432"/>
                  </a:lnTo>
                  <a:lnTo>
                    <a:pt x="538670" y="4432"/>
                  </a:lnTo>
                  <a:lnTo>
                    <a:pt x="538670" y="3810"/>
                  </a:lnTo>
                  <a:lnTo>
                    <a:pt x="540575" y="3810"/>
                  </a:lnTo>
                  <a:lnTo>
                    <a:pt x="540575" y="1270"/>
                  </a:lnTo>
                  <a:close/>
                </a:path>
                <a:path w="756284" h="4445">
                  <a:moveTo>
                    <a:pt x="594448" y="1270"/>
                  </a:moveTo>
                  <a:lnTo>
                    <a:pt x="593598" y="1270"/>
                  </a:lnTo>
                  <a:lnTo>
                    <a:pt x="593598" y="0"/>
                  </a:lnTo>
                  <a:lnTo>
                    <a:pt x="592531" y="0"/>
                  </a:lnTo>
                  <a:lnTo>
                    <a:pt x="592531" y="609"/>
                  </a:lnTo>
                  <a:lnTo>
                    <a:pt x="565607" y="609"/>
                  </a:lnTo>
                  <a:lnTo>
                    <a:pt x="565607" y="0"/>
                  </a:lnTo>
                  <a:lnTo>
                    <a:pt x="564527" y="0"/>
                  </a:lnTo>
                  <a:lnTo>
                    <a:pt x="564527" y="1270"/>
                  </a:lnTo>
                  <a:lnTo>
                    <a:pt x="563689" y="1270"/>
                  </a:lnTo>
                  <a:lnTo>
                    <a:pt x="563689" y="3810"/>
                  </a:lnTo>
                  <a:lnTo>
                    <a:pt x="565607" y="3810"/>
                  </a:lnTo>
                  <a:lnTo>
                    <a:pt x="565607" y="4432"/>
                  </a:lnTo>
                  <a:lnTo>
                    <a:pt x="592531" y="4432"/>
                  </a:lnTo>
                  <a:lnTo>
                    <a:pt x="592531" y="3810"/>
                  </a:lnTo>
                  <a:lnTo>
                    <a:pt x="594448" y="3810"/>
                  </a:lnTo>
                  <a:lnTo>
                    <a:pt x="594448" y="1270"/>
                  </a:lnTo>
                  <a:close/>
                </a:path>
                <a:path w="756284" h="4445">
                  <a:moveTo>
                    <a:pt x="648309" y="1270"/>
                  </a:moveTo>
                  <a:lnTo>
                    <a:pt x="647471" y="1270"/>
                  </a:lnTo>
                  <a:lnTo>
                    <a:pt x="647471" y="0"/>
                  </a:lnTo>
                  <a:lnTo>
                    <a:pt x="646404" y="0"/>
                  </a:lnTo>
                  <a:lnTo>
                    <a:pt x="646404" y="609"/>
                  </a:lnTo>
                  <a:lnTo>
                    <a:pt x="619467" y="609"/>
                  </a:lnTo>
                  <a:lnTo>
                    <a:pt x="619467" y="0"/>
                  </a:lnTo>
                  <a:lnTo>
                    <a:pt x="618401" y="0"/>
                  </a:lnTo>
                  <a:lnTo>
                    <a:pt x="618401" y="1270"/>
                  </a:lnTo>
                  <a:lnTo>
                    <a:pt x="617562" y="1270"/>
                  </a:lnTo>
                  <a:lnTo>
                    <a:pt x="617562" y="3810"/>
                  </a:lnTo>
                  <a:lnTo>
                    <a:pt x="619467" y="3810"/>
                  </a:lnTo>
                  <a:lnTo>
                    <a:pt x="619467" y="4432"/>
                  </a:lnTo>
                  <a:lnTo>
                    <a:pt x="646404" y="4432"/>
                  </a:lnTo>
                  <a:lnTo>
                    <a:pt x="646404" y="3810"/>
                  </a:lnTo>
                  <a:lnTo>
                    <a:pt x="648309" y="3810"/>
                  </a:lnTo>
                  <a:lnTo>
                    <a:pt x="648309" y="1270"/>
                  </a:lnTo>
                  <a:close/>
                </a:path>
                <a:path w="756284" h="4445">
                  <a:moveTo>
                    <a:pt x="702183" y="1270"/>
                  </a:moveTo>
                  <a:lnTo>
                    <a:pt x="701332" y="1270"/>
                  </a:lnTo>
                  <a:lnTo>
                    <a:pt x="701332" y="0"/>
                  </a:lnTo>
                  <a:lnTo>
                    <a:pt x="700265" y="0"/>
                  </a:lnTo>
                  <a:lnTo>
                    <a:pt x="700265" y="609"/>
                  </a:lnTo>
                  <a:lnTo>
                    <a:pt x="673341" y="609"/>
                  </a:lnTo>
                  <a:lnTo>
                    <a:pt x="673341" y="0"/>
                  </a:lnTo>
                  <a:lnTo>
                    <a:pt x="672261" y="0"/>
                  </a:lnTo>
                  <a:lnTo>
                    <a:pt x="672261" y="1270"/>
                  </a:lnTo>
                  <a:lnTo>
                    <a:pt x="671423" y="1270"/>
                  </a:lnTo>
                  <a:lnTo>
                    <a:pt x="671423" y="3810"/>
                  </a:lnTo>
                  <a:lnTo>
                    <a:pt x="673341" y="3810"/>
                  </a:lnTo>
                  <a:lnTo>
                    <a:pt x="673341" y="4432"/>
                  </a:lnTo>
                  <a:lnTo>
                    <a:pt x="700265" y="4432"/>
                  </a:lnTo>
                  <a:lnTo>
                    <a:pt x="700265" y="3810"/>
                  </a:lnTo>
                  <a:lnTo>
                    <a:pt x="702183" y="3810"/>
                  </a:lnTo>
                  <a:lnTo>
                    <a:pt x="702183" y="1270"/>
                  </a:lnTo>
                  <a:close/>
                </a:path>
                <a:path w="756284" h="4445">
                  <a:moveTo>
                    <a:pt x="756043" y="1270"/>
                  </a:moveTo>
                  <a:lnTo>
                    <a:pt x="755205" y="1270"/>
                  </a:lnTo>
                  <a:lnTo>
                    <a:pt x="755205" y="0"/>
                  </a:lnTo>
                  <a:lnTo>
                    <a:pt x="754138" y="0"/>
                  </a:lnTo>
                  <a:lnTo>
                    <a:pt x="754138" y="609"/>
                  </a:lnTo>
                  <a:lnTo>
                    <a:pt x="727202" y="609"/>
                  </a:lnTo>
                  <a:lnTo>
                    <a:pt x="727202" y="0"/>
                  </a:lnTo>
                  <a:lnTo>
                    <a:pt x="726135" y="0"/>
                  </a:lnTo>
                  <a:lnTo>
                    <a:pt x="726135" y="1270"/>
                  </a:lnTo>
                  <a:lnTo>
                    <a:pt x="725297" y="1270"/>
                  </a:lnTo>
                  <a:lnTo>
                    <a:pt x="725297" y="3810"/>
                  </a:lnTo>
                  <a:lnTo>
                    <a:pt x="727202" y="3810"/>
                  </a:lnTo>
                  <a:lnTo>
                    <a:pt x="727202" y="4432"/>
                  </a:lnTo>
                  <a:lnTo>
                    <a:pt x="754138" y="4432"/>
                  </a:lnTo>
                  <a:lnTo>
                    <a:pt x="754138" y="3810"/>
                  </a:lnTo>
                  <a:lnTo>
                    <a:pt x="756043" y="3810"/>
                  </a:lnTo>
                  <a:lnTo>
                    <a:pt x="7560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6" name="object 136" descr=""/>
            <p:cNvSpPr/>
            <p:nvPr/>
          </p:nvSpPr>
          <p:spPr>
            <a:xfrm>
              <a:off x="7640917" y="12840423"/>
              <a:ext cx="756285" cy="4445"/>
            </a:xfrm>
            <a:custGeom>
              <a:avLst/>
              <a:gdLst/>
              <a:ahLst/>
              <a:cxnLst/>
              <a:rect l="l" t="t" r="r" b="b"/>
              <a:pathLst>
                <a:path w="756284" h="4445">
                  <a:moveTo>
                    <a:pt x="106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0"/>
                  </a:lnTo>
                  <a:close/>
                </a:path>
                <a:path w="756284" h="4445">
                  <a:moveTo>
                    <a:pt x="55778" y="1270"/>
                  </a:moveTo>
                  <a:lnTo>
                    <a:pt x="54927" y="1270"/>
                  </a:lnTo>
                  <a:lnTo>
                    <a:pt x="54927" y="0"/>
                  </a:lnTo>
                  <a:lnTo>
                    <a:pt x="53860" y="0"/>
                  </a:lnTo>
                  <a:lnTo>
                    <a:pt x="53860" y="609"/>
                  </a:lnTo>
                  <a:lnTo>
                    <a:pt x="26924" y="609"/>
                  </a:lnTo>
                  <a:lnTo>
                    <a:pt x="26924" y="0"/>
                  </a:lnTo>
                  <a:lnTo>
                    <a:pt x="25857" y="0"/>
                  </a:lnTo>
                  <a:lnTo>
                    <a:pt x="25857" y="1270"/>
                  </a:lnTo>
                  <a:lnTo>
                    <a:pt x="25019" y="1270"/>
                  </a:lnTo>
                  <a:lnTo>
                    <a:pt x="25019" y="3810"/>
                  </a:lnTo>
                  <a:lnTo>
                    <a:pt x="26924" y="3810"/>
                  </a:lnTo>
                  <a:lnTo>
                    <a:pt x="26924" y="4432"/>
                  </a:lnTo>
                  <a:lnTo>
                    <a:pt x="53860" y="4432"/>
                  </a:lnTo>
                  <a:lnTo>
                    <a:pt x="53860" y="3810"/>
                  </a:lnTo>
                  <a:lnTo>
                    <a:pt x="55778" y="3810"/>
                  </a:lnTo>
                  <a:lnTo>
                    <a:pt x="55778" y="1270"/>
                  </a:lnTo>
                  <a:close/>
                </a:path>
                <a:path w="756284" h="4445">
                  <a:moveTo>
                    <a:pt x="109639" y="1270"/>
                  </a:moveTo>
                  <a:lnTo>
                    <a:pt x="108800" y="1270"/>
                  </a:lnTo>
                  <a:lnTo>
                    <a:pt x="108800" y="0"/>
                  </a:lnTo>
                  <a:lnTo>
                    <a:pt x="107734" y="0"/>
                  </a:lnTo>
                  <a:lnTo>
                    <a:pt x="107734" y="609"/>
                  </a:lnTo>
                  <a:lnTo>
                    <a:pt x="80797" y="609"/>
                  </a:lnTo>
                  <a:lnTo>
                    <a:pt x="80797" y="0"/>
                  </a:lnTo>
                  <a:lnTo>
                    <a:pt x="79730" y="0"/>
                  </a:lnTo>
                  <a:lnTo>
                    <a:pt x="79730" y="1270"/>
                  </a:lnTo>
                  <a:lnTo>
                    <a:pt x="78892" y="1270"/>
                  </a:lnTo>
                  <a:lnTo>
                    <a:pt x="78892" y="3810"/>
                  </a:lnTo>
                  <a:lnTo>
                    <a:pt x="80797" y="3810"/>
                  </a:lnTo>
                  <a:lnTo>
                    <a:pt x="80797" y="4432"/>
                  </a:lnTo>
                  <a:lnTo>
                    <a:pt x="107734" y="4432"/>
                  </a:lnTo>
                  <a:lnTo>
                    <a:pt x="107734" y="3810"/>
                  </a:lnTo>
                  <a:lnTo>
                    <a:pt x="109639" y="3810"/>
                  </a:lnTo>
                  <a:lnTo>
                    <a:pt x="109639" y="1270"/>
                  </a:lnTo>
                  <a:close/>
                </a:path>
                <a:path w="756284" h="4445">
                  <a:moveTo>
                    <a:pt x="163512" y="1270"/>
                  </a:moveTo>
                  <a:lnTo>
                    <a:pt x="162661" y="1270"/>
                  </a:lnTo>
                  <a:lnTo>
                    <a:pt x="162661" y="0"/>
                  </a:lnTo>
                  <a:lnTo>
                    <a:pt x="161594" y="0"/>
                  </a:lnTo>
                  <a:lnTo>
                    <a:pt x="161594" y="609"/>
                  </a:lnTo>
                  <a:lnTo>
                    <a:pt x="134658" y="609"/>
                  </a:lnTo>
                  <a:lnTo>
                    <a:pt x="134658" y="0"/>
                  </a:lnTo>
                  <a:lnTo>
                    <a:pt x="133591" y="0"/>
                  </a:lnTo>
                  <a:lnTo>
                    <a:pt x="133591" y="1270"/>
                  </a:lnTo>
                  <a:lnTo>
                    <a:pt x="132753" y="1270"/>
                  </a:lnTo>
                  <a:lnTo>
                    <a:pt x="132753" y="3810"/>
                  </a:lnTo>
                  <a:lnTo>
                    <a:pt x="134658" y="3810"/>
                  </a:lnTo>
                  <a:lnTo>
                    <a:pt x="134658" y="4432"/>
                  </a:lnTo>
                  <a:lnTo>
                    <a:pt x="161594" y="4432"/>
                  </a:lnTo>
                  <a:lnTo>
                    <a:pt x="161594" y="3810"/>
                  </a:lnTo>
                  <a:lnTo>
                    <a:pt x="163512" y="3810"/>
                  </a:lnTo>
                  <a:lnTo>
                    <a:pt x="163512" y="1270"/>
                  </a:lnTo>
                  <a:close/>
                </a:path>
                <a:path w="756284" h="4445">
                  <a:moveTo>
                    <a:pt x="217373" y="1270"/>
                  </a:moveTo>
                  <a:lnTo>
                    <a:pt x="216535" y="1270"/>
                  </a:lnTo>
                  <a:lnTo>
                    <a:pt x="216535" y="0"/>
                  </a:lnTo>
                  <a:lnTo>
                    <a:pt x="215468" y="0"/>
                  </a:lnTo>
                  <a:lnTo>
                    <a:pt x="215468" y="609"/>
                  </a:lnTo>
                  <a:lnTo>
                    <a:pt x="188531" y="609"/>
                  </a:lnTo>
                  <a:lnTo>
                    <a:pt x="188531" y="0"/>
                  </a:lnTo>
                  <a:lnTo>
                    <a:pt x="187464" y="0"/>
                  </a:lnTo>
                  <a:lnTo>
                    <a:pt x="187464" y="1270"/>
                  </a:lnTo>
                  <a:lnTo>
                    <a:pt x="186626" y="1270"/>
                  </a:lnTo>
                  <a:lnTo>
                    <a:pt x="186626" y="3810"/>
                  </a:lnTo>
                  <a:lnTo>
                    <a:pt x="188531" y="3810"/>
                  </a:lnTo>
                  <a:lnTo>
                    <a:pt x="188531" y="4432"/>
                  </a:lnTo>
                  <a:lnTo>
                    <a:pt x="215468" y="4432"/>
                  </a:lnTo>
                  <a:lnTo>
                    <a:pt x="215468" y="3810"/>
                  </a:lnTo>
                  <a:lnTo>
                    <a:pt x="217373" y="3810"/>
                  </a:lnTo>
                  <a:lnTo>
                    <a:pt x="217373" y="1270"/>
                  </a:lnTo>
                  <a:close/>
                </a:path>
                <a:path w="756284" h="4445">
                  <a:moveTo>
                    <a:pt x="271233" y="1270"/>
                  </a:moveTo>
                  <a:lnTo>
                    <a:pt x="270395" y="1270"/>
                  </a:lnTo>
                  <a:lnTo>
                    <a:pt x="270395" y="0"/>
                  </a:lnTo>
                  <a:lnTo>
                    <a:pt x="269328" y="0"/>
                  </a:lnTo>
                  <a:lnTo>
                    <a:pt x="269328" y="609"/>
                  </a:lnTo>
                  <a:lnTo>
                    <a:pt x="242392" y="609"/>
                  </a:lnTo>
                  <a:lnTo>
                    <a:pt x="242392" y="0"/>
                  </a:lnTo>
                  <a:lnTo>
                    <a:pt x="241325" y="0"/>
                  </a:lnTo>
                  <a:lnTo>
                    <a:pt x="241325" y="1270"/>
                  </a:lnTo>
                  <a:lnTo>
                    <a:pt x="240487" y="1270"/>
                  </a:lnTo>
                  <a:lnTo>
                    <a:pt x="240487" y="3810"/>
                  </a:lnTo>
                  <a:lnTo>
                    <a:pt x="242392" y="3810"/>
                  </a:lnTo>
                  <a:lnTo>
                    <a:pt x="242392" y="4432"/>
                  </a:lnTo>
                  <a:lnTo>
                    <a:pt x="269328" y="4432"/>
                  </a:lnTo>
                  <a:lnTo>
                    <a:pt x="269328" y="3810"/>
                  </a:lnTo>
                  <a:lnTo>
                    <a:pt x="271233" y="3810"/>
                  </a:lnTo>
                  <a:lnTo>
                    <a:pt x="271233" y="1270"/>
                  </a:lnTo>
                  <a:close/>
                </a:path>
                <a:path w="756284" h="4445">
                  <a:moveTo>
                    <a:pt x="325107" y="1270"/>
                  </a:moveTo>
                  <a:lnTo>
                    <a:pt x="324269" y="1270"/>
                  </a:lnTo>
                  <a:lnTo>
                    <a:pt x="324269" y="0"/>
                  </a:lnTo>
                  <a:lnTo>
                    <a:pt x="323202" y="0"/>
                  </a:lnTo>
                  <a:lnTo>
                    <a:pt x="323202" y="609"/>
                  </a:lnTo>
                  <a:lnTo>
                    <a:pt x="296265" y="609"/>
                  </a:lnTo>
                  <a:lnTo>
                    <a:pt x="296265" y="0"/>
                  </a:lnTo>
                  <a:lnTo>
                    <a:pt x="295198" y="0"/>
                  </a:lnTo>
                  <a:lnTo>
                    <a:pt x="295198" y="1270"/>
                  </a:lnTo>
                  <a:lnTo>
                    <a:pt x="294347" y="1270"/>
                  </a:lnTo>
                  <a:lnTo>
                    <a:pt x="294347" y="3810"/>
                  </a:lnTo>
                  <a:lnTo>
                    <a:pt x="296265" y="3810"/>
                  </a:lnTo>
                  <a:lnTo>
                    <a:pt x="296265" y="4432"/>
                  </a:lnTo>
                  <a:lnTo>
                    <a:pt x="323202" y="4432"/>
                  </a:lnTo>
                  <a:lnTo>
                    <a:pt x="323202" y="3810"/>
                  </a:lnTo>
                  <a:lnTo>
                    <a:pt x="325107" y="3810"/>
                  </a:lnTo>
                  <a:lnTo>
                    <a:pt x="325107" y="1270"/>
                  </a:lnTo>
                  <a:close/>
                </a:path>
                <a:path w="756284" h="4445">
                  <a:moveTo>
                    <a:pt x="378968" y="1270"/>
                  </a:moveTo>
                  <a:lnTo>
                    <a:pt x="378129" y="1270"/>
                  </a:lnTo>
                  <a:lnTo>
                    <a:pt x="378129" y="0"/>
                  </a:lnTo>
                  <a:lnTo>
                    <a:pt x="377063" y="0"/>
                  </a:lnTo>
                  <a:lnTo>
                    <a:pt x="377063" y="609"/>
                  </a:lnTo>
                  <a:lnTo>
                    <a:pt x="350126" y="609"/>
                  </a:lnTo>
                  <a:lnTo>
                    <a:pt x="350126" y="0"/>
                  </a:lnTo>
                  <a:lnTo>
                    <a:pt x="349059" y="0"/>
                  </a:lnTo>
                  <a:lnTo>
                    <a:pt x="349059" y="1270"/>
                  </a:lnTo>
                  <a:lnTo>
                    <a:pt x="348221" y="1270"/>
                  </a:lnTo>
                  <a:lnTo>
                    <a:pt x="348221" y="3810"/>
                  </a:lnTo>
                  <a:lnTo>
                    <a:pt x="350126" y="3810"/>
                  </a:lnTo>
                  <a:lnTo>
                    <a:pt x="350126" y="4432"/>
                  </a:lnTo>
                  <a:lnTo>
                    <a:pt x="377063" y="4432"/>
                  </a:lnTo>
                  <a:lnTo>
                    <a:pt x="377063" y="3810"/>
                  </a:lnTo>
                  <a:lnTo>
                    <a:pt x="378968" y="3810"/>
                  </a:lnTo>
                  <a:lnTo>
                    <a:pt x="378968" y="1270"/>
                  </a:lnTo>
                  <a:close/>
                </a:path>
                <a:path w="756284" h="4445">
                  <a:moveTo>
                    <a:pt x="432841" y="1270"/>
                  </a:moveTo>
                  <a:lnTo>
                    <a:pt x="432003" y="1270"/>
                  </a:lnTo>
                  <a:lnTo>
                    <a:pt x="432003" y="0"/>
                  </a:lnTo>
                  <a:lnTo>
                    <a:pt x="430936" y="0"/>
                  </a:lnTo>
                  <a:lnTo>
                    <a:pt x="430936" y="609"/>
                  </a:lnTo>
                  <a:lnTo>
                    <a:pt x="403999" y="609"/>
                  </a:lnTo>
                  <a:lnTo>
                    <a:pt x="403999" y="0"/>
                  </a:lnTo>
                  <a:lnTo>
                    <a:pt x="402932" y="0"/>
                  </a:lnTo>
                  <a:lnTo>
                    <a:pt x="402932" y="1270"/>
                  </a:lnTo>
                  <a:lnTo>
                    <a:pt x="402082" y="1270"/>
                  </a:lnTo>
                  <a:lnTo>
                    <a:pt x="402082" y="3810"/>
                  </a:lnTo>
                  <a:lnTo>
                    <a:pt x="403999" y="3810"/>
                  </a:lnTo>
                  <a:lnTo>
                    <a:pt x="403999" y="4432"/>
                  </a:lnTo>
                  <a:lnTo>
                    <a:pt x="430936" y="4432"/>
                  </a:lnTo>
                  <a:lnTo>
                    <a:pt x="430936" y="3810"/>
                  </a:lnTo>
                  <a:lnTo>
                    <a:pt x="432841" y="3810"/>
                  </a:lnTo>
                  <a:lnTo>
                    <a:pt x="432841" y="1270"/>
                  </a:lnTo>
                  <a:close/>
                </a:path>
                <a:path w="756284" h="4445">
                  <a:moveTo>
                    <a:pt x="486702" y="1270"/>
                  </a:moveTo>
                  <a:lnTo>
                    <a:pt x="485863" y="1270"/>
                  </a:lnTo>
                  <a:lnTo>
                    <a:pt x="485863" y="0"/>
                  </a:lnTo>
                  <a:lnTo>
                    <a:pt x="484797" y="0"/>
                  </a:lnTo>
                  <a:lnTo>
                    <a:pt x="484797" y="609"/>
                  </a:lnTo>
                  <a:lnTo>
                    <a:pt x="457860" y="609"/>
                  </a:lnTo>
                  <a:lnTo>
                    <a:pt x="457860" y="0"/>
                  </a:lnTo>
                  <a:lnTo>
                    <a:pt x="456793" y="0"/>
                  </a:lnTo>
                  <a:lnTo>
                    <a:pt x="456793" y="1270"/>
                  </a:lnTo>
                  <a:lnTo>
                    <a:pt x="455955" y="1270"/>
                  </a:lnTo>
                  <a:lnTo>
                    <a:pt x="455955" y="3810"/>
                  </a:lnTo>
                  <a:lnTo>
                    <a:pt x="457860" y="3810"/>
                  </a:lnTo>
                  <a:lnTo>
                    <a:pt x="457860" y="4432"/>
                  </a:lnTo>
                  <a:lnTo>
                    <a:pt x="484797" y="4432"/>
                  </a:lnTo>
                  <a:lnTo>
                    <a:pt x="484797" y="3810"/>
                  </a:lnTo>
                  <a:lnTo>
                    <a:pt x="486702" y="3810"/>
                  </a:lnTo>
                  <a:lnTo>
                    <a:pt x="486702" y="1270"/>
                  </a:lnTo>
                  <a:close/>
                </a:path>
                <a:path w="756284" h="4445">
                  <a:moveTo>
                    <a:pt x="540575" y="1270"/>
                  </a:moveTo>
                  <a:lnTo>
                    <a:pt x="539737" y="1270"/>
                  </a:lnTo>
                  <a:lnTo>
                    <a:pt x="539737" y="0"/>
                  </a:lnTo>
                  <a:lnTo>
                    <a:pt x="538670" y="0"/>
                  </a:lnTo>
                  <a:lnTo>
                    <a:pt x="538670" y="609"/>
                  </a:lnTo>
                  <a:lnTo>
                    <a:pt x="511733" y="609"/>
                  </a:lnTo>
                  <a:lnTo>
                    <a:pt x="511733" y="0"/>
                  </a:lnTo>
                  <a:lnTo>
                    <a:pt x="510667" y="0"/>
                  </a:lnTo>
                  <a:lnTo>
                    <a:pt x="510667" y="1270"/>
                  </a:lnTo>
                  <a:lnTo>
                    <a:pt x="509816" y="1270"/>
                  </a:lnTo>
                  <a:lnTo>
                    <a:pt x="509816" y="3810"/>
                  </a:lnTo>
                  <a:lnTo>
                    <a:pt x="511733" y="3810"/>
                  </a:lnTo>
                  <a:lnTo>
                    <a:pt x="511733" y="4432"/>
                  </a:lnTo>
                  <a:lnTo>
                    <a:pt x="538670" y="4432"/>
                  </a:lnTo>
                  <a:lnTo>
                    <a:pt x="538670" y="3810"/>
                  </a:lnTo>
                  <a:lnTo>
                    <a:pt x="540575" y="3810"/>
                  </a:lnTo>
                  <a:lnTo>
                    <a:pt x="540575" y="1270"/>
                  </a:lnTo>
                  <a:close/>
                </a:path>
                <a:path w="756284" h="4445">
                  <a:moveTo>
                    <a:pt x="594436" y="1270"/>
                  </a:moveTo>
                  <a:lnTo>
                    <a:pt x="593598" y="1270"/>
                  </a:lnTo>
                  <a:lnTo>
                    <a:pt x="593598" y="0"/>
                  </a:lnTo>
                  <a:lnTo>
                    <a:pt x="592531" y="0"/>
                  </a:lnTo>
                  <a:lnTo>
                    <a:pt x="592531" y="609"/>
                  </a:lnTo>
                  <a:lnTo>
                    <a:pt x="565594" y="609"/>
                  </a:lnTo>
                  <a:lnTo>
                    <a:pt x="565594" y="0"/>
                  </a:lnTo>
                  <a:lnTo>
                    <a:pt x="564527" y="0"/>
                  </a:lnTo>
                  <a:lnTo>
                    <a:pt x="564527" y="1270"/>
                  </a:lnTo>
                  <a:lnTo>
                    <a:pt x="563689" y="1270"/>
                  </a:lnTo>
                  <a:lnTo>
                    <a:pt x="563689" y="3810"/>
                  </a:lnTo>
                  <a:lnTo>
                    <a:pt x="565594" y="3810"/>
                  </a:lnTo>
                  <a:lnTo>
                    <a:pt x="565594" y="4432"/>
                  </a:lnTo>
                  <a:lnTo>
                    <a:pt x="592531" y="4432"/>
                  </a:lnTo>
                  <a:lnTo>
                    <a:pt x="592531" y="3810"/>
                  </a:lnTo>
                  <a:lnTo>
                    <a:pt x="594436" y="3810"/>
                  </a:lnTo>
                  <a:lnTo>
                    <a:pt x="594436" y="1270"/>
                  </a:lnTo>
                  <a:close/>
                </a:path>
                <a:path w="756284" h="4445">
                  <a:moveTo>
                    <a:pt x="648309" y="1270"/>
                  </a:moveTo>
                  <a:lnTo>
                    <a:pt x="647471" y="1270"/>
                  </a:lnTo>
                  <a:lnTo>
                    <a:pt x="647471" y="0"/>
                  </a:lnTo>
                  <a:lnTo>
                    <a:pt x="646391" y="0"/>
                  </a:lnTo>
                  <a:lnTo>
                    <a:pt x="646391" y="609"/>
                  </a:lnTo>
                  <a:lnTo>
                    <a:pt x="619467" y="609"/>
                  </a:lnTo>
                  <a:lnTo>
                    <a:pt x="619467" y="0"/>
                  </a:lnTo>
                  <a:lnTo>
                    <a:pt x="618401" y="0"/>
                  </a:lnTo>
                  <a:lnTo>
                    <a:pt x="618401" y="1270"/>
                  </a:lnTo>
                  <a:lnTo>
                    <a:pt x="617550" y="1270"/>
                  </a:lnTo>
                  <a:lnTo>
                    <a:pt x="617550" y="3810"/>
                  </a:lnTo>
                  <a:lnTo>
                    <a:pt x="619467" y="3810"/>
                  </a:lnTo>
                  <a:lnTo>
                    <a:pt x="619467" y="4432"/>
                  </a:lnTo>
                  <a:lnTo>
                    <a:pt x="646391" y="4432"/>
                  </a:lnTo>
                  <a:lnTo>
                    <a:pt x="646391" y="3810"/>
                  </a:lnTo>
                  <a:lnTo>
                    <a:pt x="648309" y="3810"/>
                  </a:lnTo>
                  <a:lnTo>
                    <a:pt x="648309" y="1270"/>
                  </a:lnTo>
                  <a:close/>
                </a:path>
                <a:path w="756284" h="4445">
                  <a:moveTo>
                    <a:pt x="702170" y="1270"/>
                  </a:moveTo>
                  <a:lnTo>
                    <a:pt x="701332" y="1270"/>
                  </a:lnTo>
                  <a:lnTo>
                    <a:pt x="701332" y="0"/>
                  </a:lnTo>
                  <a:lnTo>
                    <a:pt x="700265" y="0"/>
                  </a:lnTo>
                  <a:lnTo>
                    <a:pt x="700265" y="609"/>
                  </a:lnTo>
                  <a:lnTo>
                    <a:pt x="673328" y="609"/>
                  </a:lnTo>
                  <a:lnTo>
                    <a:pt x="673328" y="0"/>
                  </a:lnTo>
                  <a:lnTo>
                    <a:pt x="672261" y="0"/>
                  </a:lnTo>
                  <a:lnTo>
                    <a:pt x="672261" y="1270"/>
                  </a:lnTo>
                  <a:lnTo>
                    <a:pt x="671423" y="1270"/>
                  </a:lnTo>
                  <a:lnTo>
                    <a:pt x="671423" y="3810"/>
                  </a:lnTo>
                  <a:lnTo>
                    <a:pt x="673328" y="3810"/>
                  </a:lnTo>
                  <a:lnTo>
                    <a:pt x="673328" y="4432"/>
                  </a:lnTo>
                  <a:lnTo>
                    <a:pt x="700265" y="4432"/>
                  </a:lnTo>
                  <a:lnTo>
                    <a:pt x="700265" y="3810"/>
                  </a:lnTo>
                  <a:lnTo>
                    <a:pt x="702170" y="3810"/>
                  </a:lnTo>
                  <a:lnTo>
                    <a:pt x="702170" y="1270"/>
                  </a:lnTo>
                  <a:close/>
                </a:path>
                <a:path w="756284" h="4445">
                  <a:moveTo>
                    <a:pt x="756043" y="1270"/>
                  </a:moveTo>
                  <a:lnTo>
                    <a:pt x="755205" y="1270"/>
                  </a:lnTo>
                  <a:lnTo>
                    <a:pt x="755205" y="0"/>
                  </a:lnTo>
                  <a:lnTo>
                    <a:pt x="754126" y="0"/>
                  </a:lnTo>
                  <a:lnTo>
                    <a:pt x="754126" y="609"/>
                  </a:lnTo>
                  <a:lnTo>
                    <a:pt x="727202" y="609"/>
                  </a:lnTo>
                  <a:lnTo>
                    <a:pt x="727202" y="0"/>
                  </a:lnTo>
                  <a:lnTo>
                    <a:pt x="726135" y="0"/>
                  </a:lnTo>
                  <a:lnTo>
                    <a:pt x="726135" y="1270"/>
                  </a:lnTo>
                  <a:lnTo>
                    <a:pt x="725284" y="1270"/>
                  </a:lnTo>
                  <a:lnTo>
                    <a:pt x="725284" y="3810"/>
                  </a:lnTo>
                  <a:lnTo>
                    <a:pt x="727202" y="3810"/>
                  </a:lnTo>
                  <a:lnTo>
                    <a:pt x="727202" y="4432"/>
                  </a:lnTo>
                  <a:lnTo>
                    <a:pt x="754126" y="4432"/>
                  </a:lnTo>
                  <a:lnTo>
                    <a:pt x="754126" y="3810"/>
                  </a:lnTo>
                  <a:lnTo>
                    <a:pt x="756043" y="3810"/>
                  </a:lnTo>
                  <a:lnTo>
                    <a:pt x="7560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7" name="object 137" descr=""/>
            <p:cNvSpPr/>
            <p:nvPr/>
          </p:nvSpPr>
          <p:spPr>
            <a:xfrm>
              <a:off x="8395043" y="12615633"/>
              <a:ext cx="688975" cy="229235"/>
            </a:xfrm>
            <a:custGeom>
              <a:avLst/>
              <a:gdLst/>
              <a:ahLst/>
              <a:cxnLst/>
              <a:rect l="l" t="t" r="r" b="b"/>
              <a:pathLst>
                <a:path w="688975" h="229234">
                  <a:moveTo>
                    <a:pt x="1079" y="224790"/>
                  </a:moveTo>
                  <a:lnTo>
                    <a:pt x="0" y="224790"/>
                  </a:lnTo>
                  <a:lnTo>
                    <a:pt x="0" y="226060"/>
                  </a:lnTo>
                  <a:lnTo>
                    <a:pt x="1079" y="226060"/>
                  </a:lnTo>
                  <a:lnTo>
                    <a:pt x="1079" y="224790"/>
                  </a:lnTo>
                  <a:close/>
                </a:path>
                <a:path w="688975" h="229234">
                  <a:moveTo>
                    <a:pt x="55778" y="226060"/>
                  </a:moveTo>
                  <a:lnTo>
                    <a:pt x="54940" y="226060"/>
                  </a:lnTo>
                  <a:lnTo>
                    <a:pt x="54940" y="224790"/>
                  </a:lnTo>
                  <a:lnTo>
                    <a:pt x="53873" y="224790"/>
                  </a:lnTo>
                  <a:lnTo>
                    <a:pt x="53873" y="225399"/>
                  </a:lnTo>
                  <a:lnTo>
                    <a:pt x="26936" y="225399"/>
                  </a:lnTo>
                  <a:lnTo>
                    <a:pt x="26936" y="224790"/>
                  </a:lnTo>
                  <a:lnTo>
                    <a:pt x="25869" y="224790"/>
                  </a:lnTo>
                  <a:lnTo>
                    <a:pt x="25869" y="226060"/>
                  </a:lnTo>
                  <a:lnTo>
                    <a:pt x="25031" y="226060"/>
                  </a:lnTo>
                  <a:lnTo>
                    <a:pt x="25031" y="228600"/>
                  </a:lnTo>
                  <a:lnTo>
                    <a:pt x="26936" y="228600"/>
                  </a:lnTo>
                  <a:lnTo>
                    <a:pt x="26936" y="229222"/>
                  </a:lnTo>
                  <a:lnTo>
                    <a:pt x="53873" y="229222"/>
                  </a:lnTo>
                  <a:lnTo>
                    <a:pt x="53873" y="228600"/>
                  </a:lnTo>
                  <a:lnTo>
                    <a:pt x="55778" y="228600"/>
                  </a:lnTo>
                  <a:lnTo>
                    <a:pt x="55778" y="226060"/>
                  </a:lnTo>
                  <a:close/>
                </a:path>
                <a:path w="688975" h="229234">
                  <a:moveTo>
                    <a:pt x="109651" y="226060"/>
                  </a:moveTo>
                  <a:lnTo>
                    <a:pt x="108813" y="226060"/>
                  </a:lnTo>
                  <a:lnTo>
                    <a:pt x="108813" y="224790"/>
                  </a:lnTo>
                  <a:lnTo>
                    <a:pt x="107734" y="224790"/>
                  </a:lnTo>
                  <a:lnTo>
                    <a:pt x="107734" y="225399"/>
                  </a:lnTo>
                  <a:lnTo>
                    <a:pt x="80810" y="225399"/>
                  </a:lnTo>
                  <a:lnTo>
                    <a:pt x="80810" y="224790"/>
                  </a:lnTo>
                  <a:lnTo>
                    <a:pt x="79730" y="224790"/>
                  </a:lnTo>
                  <a:lnTo>
                    <a:pt x="79730" y="226060"/>
                  </a:lnTo>
                  <a:lnTo>
                    <a:pt x="78892" y="226060"/>
                  </a:lnTo>
                  <a:lnTo>
                    <a:pt x="78892" y="228600"/>
                  </a:lnTo>
                  <a:lnTo>
                    <a:pt x="80810" y="228600"/>
                  </a:lnTo>
                  <a:lnTo>
                    <a:pt x="80810" y="229222"/>
                  </a:lnTo>
                  <a:lnTo>
                    <a:pt x="107734" y="229222"/>
                  </a:lnTo>
                  <a:lnTo>
                    <a:pt x="107734" y="228600"/>
                  </a:lnTo>
                  <a:lnTo>
                    <a:pt x="109651" y="228600"/>
                  </a:lnTo>
                  <a:lnTo>
                    <a:pt x="109651" y="226060"/>
                  </a:lnTo>
                  <a:close/>
                </a:path>
                <a:path w="688975" h="229234">
                  <a:moveTo>
                    <a:pt x="163512" y="226060"/>
                  </a:moveTo>
                  <a:lnTo>
                    <a:pt x="162674" y="226060"/>
                  </a:lnTo>
                  <a:lnTo>
                    <a:pt x="162674" y="224790"/>
                  </a:lnTo>
                  <a:lnTo>
                    <a:pt x="161607" y="224790"/>
                  </a:lnTo>
                  <a:lnTo>
                    <a:pt x="161607" y="225399"/>
                  </a:lnTo>
                  <a:lnTo>
                    <a:pt x="134670" y="225399"/>
                  </a:lnTo>
                  <a:lnTo>
                    <a:pt x="134670" y="224790"/>
                  </a:lnTo>
                  <a:lnTo>
                    <a:pt x="133604" y="224790"/>
                  </a:lnTo>
                  <a:lnTo>
                    <a:pt x="133604" y="226060"/>
                  </a:lnTo>
                  <a:lnTo>
                    <a:pt x="132765" y="226060"/>
                  </a:lnTo>
                  <a:lnTo>
                    <a:pt x="132765" y="228600"/>
                  </a:lnTo>
                  <a:lnTo>
                    <a:pt x="134670" y="228600"/>
                  </a:lnTo>
                  <a:lnTo>
                    <a:pt x="134670" y="229222"/>
                  </a:lnTo>
                  <a:lnTo>
                    <a:pt x="161607" y="229222"/>
                  </a:lnTo>
                  <a:lnTo>
                    <a:pt x="161607" y="228600"/>
                  </a:lnTo>
                  <a:lnTo>
                    <a:pt x="163512" y="228600"/>
                  </a:lnTo>
                  <a:lnTo>
                    <a:pt x="163512" y="226060"/>
                  </a:lnTo>
                  <a:close/>
                </a:path>
                <a:path w="688975" h="229234">
                  <a:moveTo>
                    <a:pt x="217385" y="226060"/>
                  </a:moveTo>
                  <a:lnTo>
                    <a:pt x="216547" y="226060"/>
                  </a:lnTo>
                  <a:lnTo>
                    <a:pt x="216547" y="224790"/>
                  </a:lnTo>
                  <a:lnTo>
                    <a:pt x="215468" y="224790"/>
                  </a:lnTo>
                  <a:lnTo>
                    <a:pt x="215468" y="225399"/>
                  </a:lnTo>
                  <a:lnTo>
                    <a:pt x="188544" y="225399"/>
                  </a:lnTo>
                  <a:lnTo>
                    <a:pt x="188544" y="224790"/>
                  </a:lnTo>
                  <a:lnTo>
                    <a:pt x="187464" y="224790"/>
                  </a:lnTo>
                  <a:lnTo>
                    <a:pt x="187464" y="226060"/>
                  </a:lnTo>
                  <a:lnTo>
                    <a:pt x="186626" y="226060"/>
                  </a:lnTo>
                  <a:lnTo>
                    <a:pt x="186626" y="228600"/>
                  </a:lnTo>
                  <a:lnTo>
                    <a:pt x="188544" y="228600"/>
                  </a:lnTo>
                  <a:lnTo>
                    <a:pt x="188544" y="229222"/>
                  </a:lnTo>
                  <a:lnTo>
                    <a:pt x="215468" y="229222"/>
                  </a:lnTo>
                  <a:lnTo>
                    <a:pt x="215468" y="228600"/>
                  </a:lnTo>
                  <a:lnTo>
                    <a:pt x="217385" y="228600"/>
                  </a:lnTo>
                  <a:lnTo>
                    <a:pt x="217385" y="226060"/>
                  </a:lnTo>
                  <a:close/>
                </a:path>
                <a:path w="688975" h="229234">
                  <a:moveTo>
                    <a:pt x="271246" y="226060"/>
                  </a:moveTo>
                  <a:lnTo>
                    <a:pt x="270408" y="226060"/>
                  </a:lnTo>
                  <a:lnTo>
                    <a:pt x="270408" y="224790"/>
                  </a:lnTo>
                  <a:lnTo>
                    <a:pt x="269341" y="224790"/>
                  </a:lnTo>
                  <a:lnTo>
                    <a:pt x="269341" y="225399"/>
                  </a:lnTo>
                  <a:lnTo>
                    <a:pt x="242404" y="225399"/>
                  </a:lnTo>
                  <a:lnTo>
                    <a:pt x="242404" y="224790"/>
                  </a:lnTo>
                  <a:lnTo>
                    <a:pt x="241338" y="224790"/>
                  </a:lnTo>
                  <a:lnTo>
                    <a:pt x="241338" y="226060"/>
                  </a:lnTo>
                  <a:lnTo>
                    <a:pt x="240499" y="226060"/>
                  </a:lnTo>
                  <a:lnTo>
                    <a:pt x="240499" y="228600"/>
                  </a:lnTo>
                  <a:lnTo>
                    <a:pt x="242404" y="228600"/>
                  </a:lnTo>
                  <a:lnTo>
                    <a:pt x="242404" y="229222"/>
                  </a:lnTo>
                  <a:lnTo>
                    <a:pt x="269341" y="229222"/>
                  </a:lnTo>
                  <a:lnTo>
                    <a:pt x="269341" y="228600"/>
                  </a:lnTo>
                  <a:lnTo>
                    <a:pt x="271246" y="228600"/>
                  </a:lnTo>
                  <a:lnTo>
                    <a:pt x="271246" y="226060"/>
                  </a:lnTo>
                  <a:close/>
                </a:path>
                <a:path w="688975" h="229234">
                  <a:moveTo>
                    <a:pt x="325120" y="226060"/>
                  </a:moveTo>
                  <a:lnTo>
                    <a:pt x="324269" y="226060"/>
                  </a:lnTo>
                  <a:lnTo>
                    <a:pt x="324269" y="224790"/>
                  </a:lnTo>
                  <a:lnTo>
                    <a:pt x="323202" y="224790"/>
                  </a:lnTo>
                  <a:lnTo>
                    <a:pt x="323202" y="225399"/>
                  </a:lnTo>
                  <a:lnTo>
                    <a:pt x="296278" y="225399"/>
                  </a:lnTo>
                  <a:lnTo>
                    <a:pt x="296278" y="224790"/>
                  </a:lnTo>
                  <a:lnTo>
                    <a:pt x="295198" y="224790"/>
                  </a:lnTo>
                  <a:lnTo>
                    <a:pt x="295198" y="226060"/>
                  </a:lnTo>
                  <a:lnTo>
                    <a:pt x="294360" y="226060"/>
                  </a:lnTo>
                  <a:lnTo>
                    <a:pt x="294360" y="228600"/>
                  </a:lnTo>
                  <a:lnTo>
                    <a:pt x="296278" y="228600"/>
                  </a:lnTo>
                  <a:lnTo>
                    <a:pt x="296278" y="229222"/>
                  </a:lnTo>
                  <a:lnTo>
                    <a:pt x="323202" y="229222"/>
                  </a:lnTo>
                  <a:lnTo>
                    <a:pt x="323202" y="228600"/>
                  </a:lnTo>
                  <a:lnTo>
                    <a:pt x="325120" y="228600"/>
                  </a:lnTo>
                  <a:lnTo>
                    <a:pt x="325120" y="226060"/>
                  </a:lnTo>
                  <a:close/>
                </a:path>
                <a:path w="688975" h="229234">
                  <a:moveTo>
                    <a:pt x="378980" y="226060"/>
                  </a:moveTo>
                  <a:lnTo>
                    <a:pt x="378142" y="226060"/>
                  </a:lnTo>
                  <a:lnTo>
                    <a:pt x="378142" y="224790"/>
                  </a:lnTo>
                  <a:lnTo>
                    <a:pt x="377075" y="224790"/>
                  </a:lnTo>
                  <a:lnTo>
                    <a:pt x="377075" y="225399"/>
                  </a:lnTo>
                  <a:lnTo>
                    <a:pt x="350139" y="225399"/>
                  </a:lnTo>
                  <a:lnTo>
                    <a:pt x="350139" y="224790"/>
                  </a:lnTo>
                  <a:lnTo>
                    <a:pt x="349072" y="224790"/>
                  </a:lnTo>
                  <a:lnTo>
                    <a:pt x="349072" y="226060"/>
                  </a:lnTo>
                  <a:lnTo>
                    <a:pt x="348234" y="226060"/>
                  </a:lnTo>
                  <a:lnTo>
                    <a:pt x="348234" y="228600"/>
                  </a:lnTo>
                  <a:lnTo>
                    <a:pt x="350139" y="228600"/>
                  </a:lnTo>
                  <a:lnTo>
                    <a:pt x="350139" y="229222"/>
                  </a:lnTo>
                  <a:lnTo>
                    <a:pt x="377075" y="229222"/>
                  </a:lnTo>
                  <a:lnTo>
                    <a:pt x="377075" y="228600"/>
                  </a:lnTo>
                  <a:lnTo>
                    <a:pt x="378980" y="228600"/>
                  </a:lnTo>
                  <a:lnTo>
                    <a:pt x="378980" y="226060"/>
                  </a:lnTo>
                  <a:close/>
                </a:path>
                <a:path w="688975" h="229234">
                  <a:moveTo>
                    <a:pt x="432854" y="226060"/>
                  </a:moveTo>
                  <a:lnTo>
                    <a:pt x="432003" y="226060"/>
                  </a:lnTo>
                  <a:lnTo>
                    <a:pt x="432003" y="224790"/>
                  </a:lnTo>
                  <a:lnTo>
                    <a:pt x="430936" y="224790"/>
                  </a:lnTo>
                  <a:lnTo>
                    <a:pt x="430936" y="225399"/>
                  </a:lnTo>
                  <a:lnTo>
                    <a:pt x="404012" y="225399"/>
                  </a:lnTo>
                  <a:lnTo>
                    <a:pt x="404012" y="224790"/>
                  </a:lnTo>
                  <a:lnTo>
                    <a:pt x="402932" y="224790"/>
                  </a:lnTo>
                  <a:lnTo>
                    <a:pt x="402932" y="226060"/>
                  </a:lnTo>
                  <a:lnTo>
                    <a:pt x="402094" y="226060"/>
                  </a:lnTo>
                  <a:lnTo>
                    <a:pt x="402094" y="228600"/>
                  </a:lnTo>
                  <a:lnTo>
                    <a:pt x="404012" y="228600"/>
                  </a:lnTo>
                  <a:lnTo>
                    <a:pt x="404012" y="229222"/>
                  </a:lnTo>
                  <a:lnTo>
                    <a:pt x="430936" y="229222"/>
                  </a:lnTo>
                  <a:lnTo>
                    <a:pt x="430936" y="228600"/>
                  </a:lnTo>
                  <a:lnTo>
                    <a:pt x="432854" y="228600"/>
                  </a:lnTo>
                  <a:lnTo>
                    <a:pt x="432854" y="226060"/>
                  </a:lnTo>
                  <a:close/>
                </a:path>
                <a:path w="688975" h="229234">
                  <a:moveTo>
                    <a:pt x="486714" y="226060"/>
                  </a:moveTo>
                  <a:lnTo>
                    <a:pt x="485876" y="226060"/>
                  </a:lnTo>
                  <a:lnTo>
                    <a:pt x="485876" y="224790"/>
                  </a:lnTo>
                  <a:lnTo>
                    <a:pt x="484809" y="224790"/>
                  </a:lnTo>
                  <a:lnTo>
                    <a:pt x="484809" y="225399"/>
                  </a:lnTo>
                  <a:lnTo>
                    <a:pt x="457873" y="225399"/>
                  </a:lnTo>
                  <a:lnTo>
                    <a:pt x="457873" y="224790"/>
                  </a:lnTo>
                  <a:lnTo>
                    <a:pt x="456806" y="224790"/>
                  </a:lnTo>
                  <a:lnTo>
                    <a:pt x="456806" y="226060"/>
                  </a:lnTo>
                  <a:lnTo>
                    <a:pt x="455968" y="226060"/>
                  </a:lnTo>
                  <a:lnTo>
                    <a:pt x="455968" y="228600"/>
                  </a:lnTo>
                  <a:lnTo>
                    <a:pt x="457873" y="228600"/>
                  </a:lnTo>
                  <a:lnTo>
                    <a:pt x="457873" y="229222"/>
                  </a:lnTo>
                  <a:lnTo>
                    <a:pt x="484809" y="229222"/>
                  </a:lnTo>
                  <a:lnTo>
                    <a:pt x="484809" y="228600"/>
                  </a:lnTo>
                  <a:lnTo>
                    <a:pt x="486714" y="228600"/>
                  </a:lnTo>
                  <a:lnTo>
                    <a:pt x="486714" y="226060"/>
                  </a:lnTo>
                  <a:close/>
                </a:path>
                <a:path w="688975" h="229234">
                  <a:moveTo>
                    <a:pt x="540588" y="226060"/>
                  </a:moveTo>
                  <a:lnTo>
                    <a:pt x="539737" y="226060"/>
                  </a:lnTo>
                  <a:lnTo>
                    <a:pt x="539737" y="224790"/>
                  </a:lnTo>
                  <a:lnTo>
                    <a:pt x="538670" y="224790"/>
                  </a:lnTo>
                  <a:lnTo>
                    <a:pt x="538670" y="225399"/>
                  </a:lnTo>
                  <a:lnTo>
                    <a:pt x="511733" y="225399"/>
                  </a:lnTo>
                  <a:lnTo>
                    <a:pt x="511733" y="224790"/>
                  </a:lnTo>
                  <a:lnTo>
                    <a:pt x="510667" y="224790"/>
                  </a:lnTo>
                  <a:lnTo>
                    <a:pt x="510667" y="226060"/>
                  </a:lnTo>
                  <a:lnTo>
                    <a:pt x="509828" y="226060"/>
                  </a:lnTo>
                  <a:lnTo>
                    <a:pt x="509828" y="228600"/>
                  </a:lnTo>
                  <a:lnTo>
                    <a:pt x="511733" y="228600"/>
                  </a:lnTo>
                  <a:lnTo>
                    <a:pt x="511733" y="229222"/>
                  </a:lnTo>
                  <a:lnTo>
                    <a:pt x="538670" y="229222"/>
                  </a:lnTo>
                  <a:lnTo>
                    <a:pt x="538670" y="228600"/>
                  </a:lnTo>
                  <a:lnTo>
                    <a:pt x="540588" y="228600"/>
                  </a:lnTo>
                  <a:lnTo>
                    <a:pt x="540588" y="226060"/>
                  </a:lnTo>
                  <a:close/>
                </a:path>
                <a:path w="688975" h="229234">
                  <a:moveTo>
                    <a:pt x="594448" y="226060"/>
                  </a:moveTo>
                  <a:lnTo>
                    <a:pt x="593610" y="226060"/>
                  </a:lnTo>
                  <a:lnTo>
                    <a:pt x="593610" y="224790"/>
                  </a:lnTo>
                  <a:lnTo>
                    <a:pt x="592543" y="224790"/>
                  </a:lnTo>
                  <a:lnTo>
                    <a:pt x="592543" y="225399"/>
                  </a:lnTo>
                  <a:lnTo>
                    <a:pt x="565607" y="225399"/>
                  </a:lnTo>
                  <a:lnTo>
                    <a:pt x="565607" y="224790"/>
                  </a:lnTo>
                  <a:lnTo>
                    <a:pt x="564540" y="224790"/>
                  </a:lnTo>
                  <a:lnTo>
                    <a:pt x="564540" y="226060"/>
                  </a:lnTo>
                  <a:lnTo>
                    <a:pt x="563702" y="226060"/>
                  </a:lnTo>
                  <a:lnTo>
                    <a:pt x="563702" y="228600"/>
                  </a:lnTo>
                  <a:lnTo>
                    <a:pt x="565607" y="228600"/>
                  </a:lnTo>
                  <a:lnTo>
                    <a:pt x="565607" y="229222"/>
                  </a:lnTo>
                  <a:lnTo>
                    <a:pt x="592543" y="229222"/>
                  </a:lnTo>
                  <a:lnTo>
                    <a:pt x="592543" y="228600"/>
                  </a:lnTo>
                  <a:lnTo>
                    <a:pt x="594448" y="228600"/>
                  </a:lnTo>
                  <a:lnTo>
                    <a:pt x="594448" y="226060"/>
                  </a:lnTo>
                  <a:close/>
                </a:path>
                <a:path w="688975" h="229234">
                  <a:moveTo>
                    <a:pt x="648322" y="226060"/>
                  </a:moveTo>
                  <a:lnTo>
                    <a:pt x="647471" y="226060"/>
                  </a:lnTo>
                  <a:lnTo>
                    <a:pt x="647471" y="224790"/>
                  </a:lnTo>
                  <a:lnTo>
                    <a:pt x="646404" y="224790"/>
                  </a:lnTo>
                  <a:lnTo>
                    <a:pt x="646404" y="225399"/>
                  </a:lnTo>
                  <a:lnTo>
                    <a:pt x="619467" y="225399"/>
                  </a:lnTo>
                  <a:lnTo>
                    <a:pt x="619467" y="224790"/>
                  </a:lnTo>
                  <a:lnTo>
                    <a:pt x="618401" y="224790"/>
                  </a:lnTo>
                  <a:lnTo>
                    <a:pt x="618401" y="226060"/>
                  </a:lnTo>
                  <a:lnTo>
                    <a:pt x="617562" y="226060"/>
                  </a:lnTo>
                  <a:lnTo>
                    <a:pt x="617562" y="228600"/>
                  </a:lnTo>
                  <a:lnTo>
                    <a:pt x="619467" y="228600"/>
                  </a:lnTo>
                  <a:lnTo>
                    <a:pt x="619467" y="229222"/>
                  </a:lnTo>
                  <a:lnTo>
                    <a:pt x="646404" y="229222"/>
                  </a:lnTo>
                  <a:lnTo>
                    <a:pt x="646404" y="228600"/>
                  </a:lnTo>
                  <a:lnTo>
                    <a:pt x="648322" y="228600"/>
                  </a:lnTo>
                  <a:lnTo>
                    <a:pt x="648322" y="226060"/>
                  </a:lnTo>
                  <a:close/>
                </a:path>
                <a:path w="688975" h="229234">
                  <a:moveTo>
                    <a:pt x="688721" y="160020"/>
                  </a:moveTo>
                  <a:lnTo>
                    <a:pt x="688200" y="160020"/>
                  </a:lnTo>
                  <a:lnTo>
                    <a:pt x="688200" y="158750"/>
                  </a:lnTo>
                  <a:lnTo>
                    <a:pt x="685419" y="158750"/>
                  </a:lnTo>
                  <a:lnTo>
                    <a:pt x="685419" y="160020"/>
                  </a:lnTo>
                  <a:lnTo>
                    <a:pt x="684898" y="160020"/>
                  </a:lnTo>
                  <a:lnTo>
                    <a:pt x="684898" y="187960"/>
                  </a:lnTo>
                  <a:lnTo>
                    <a:pt x="684936" y="189230"/>
                  </a:lnTo>
                  <a:lnTo>
                    <a:pt x="688682" y="189230"/>
                  </a:lnTo>
                  <a:lnTo>
                    <a:pt x="688682" y="187960"/>
                  </a:lnTo>
                  <a:lnTo>
                    <a:pt x="688721" y="160020"/>
                  </a:lnTo>
                  <a:close/>
                </a:path>
                <a:path w="688975" h="229234">
                  <a:moveTo>
                    <a:pt x="688721" y="106680"/>
                  </a:moveTo>
                  <a:lnTo>
                    <a:pt x="687946" y="106680"/>
                  </a:lnTo>
                  <a:lnTo>
                    <a:pt x="687946" y="105410"/>
                  </a:lnTo>
                  <a:lnTo>
                    <a:pt x="685673" y="105410"/>
                  </a:lnTo>
                  <a:lnTo>
                    <a:pt x="685673" y="106680"/>
                  </a:lnTo>
                  <a:lnTo>
                    <a:pt x="684898" y="106680"/>
                  </a:lnTo>
                  <a:lnTo>
                    <a:pt x="684898" y="135890"/>
                  </a:lnTo>
                  <a:lnTo>
                    <a:pt x="688721" y="135890"/>
                  </a:lnTo>
                  <a:lnTo>
                    <a:pt x="688721" y="106680"/>
                  </a:lnTo>
                  <a:close/>
                </a:path>
                <a:path w="688975" h="229234">
                  <a:moveTo>
                    <a:pt x="688721" y="53340"/>
                  </a:moveTo>
                  <a:lnTo>
                    <a:pt x="684898" y="53340"/>
                  </a:lnTo>
                  <a:lnTo>
                    <a:pt x="684898" y="82550"/>
                  </a:lnTo>
                  <a:lnTo>
                    <a:pt x="685698" y="82550"/>
                  </a:lnTo>
                  <a:lnTo>
                    <a:pt x="685698" y="83820"/>
                  </a:lnTo>
                  <a:lnTo>
                    <a:pt x="687920" y="83820"/>
                  </a:lnTo>
                  <a:lnTo>
                    <a:pt x="687920" y="82550"/>
                  </a:lnTo>
                  <a:lnTo>
                    <a:pt x="688721" y="82550"/>
                  </a:lnTo>
                  <a:lnTo>
                    <a:pt x="688721" y="53340"/>
                  </a:lnTo>
                  <a:close/>
                </a:path>
                <a:path w="688975" h="229234">
                  <a:moveTo>
                    <a:pt x="688721" y="0"/>
                  </a:moveTo>
                  <a:lnTo>
                    <a:pt x="684898" y="0"/>
                  </a:lnTo>
                  <a:lnTo>
                    <a:pt x="684898" y="1270"/>
                  </a:lnTo>
                  <a:lnTo>
                    <a:pt x="684898" y="29210"/>
                  </a:lnTo>
                  <a:lnTo>
                    <a:pt x="685457" y="29210"/>
                  </a:lnTo>
                  <a:lnTo>
                    <a:pt x="685457" y="30480"/>
                  </a:lnTo>
                  <a:lnTo>
                    <a:pt x="688162" y="30480"/>
                  </a:lnTo>
                  <a:lnTo>
                    <a:pt x="688162" y="29210"/>
                  </a:lnTo>
                  <a:lnTo>
                    <a:pt x="688721" y="29210"/>
                  </a:lnTo>
                  <a:lnTo>
                    <a:pt x="688721" y="1270"/>
                  </a:lnTo>
                  <a:lnTo>
                    <a:pt x="6887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8" name="object 138" descr=""/>
            <p:cNvSpPr/>
            <p:nvPr/>
          </p:nvSpPr>
          <p:spPr>
            <a:xfrm>
              <a:off x="9079941" y="10998923"/>
              <a:ext cx="4445" cy="1617980"/>
            </a:xfrm>
            <a:custGeom>
              <a:avLst/>
              <a:gdLst/>
              <a:ahLst/>
              <a:cxnLst/>
              <a:rect l="l" t="t" r="r" b="b"/>
              <a:pathLst>
                <a:path w="4445" h="1617979">
                  <a:moveTo>
                    <a:pt x="3441" y="0"/>
                  </a:moveTo>
                  <a:lnTo>
                    <a:pt x="381" y="0"/>
                  </a:lnTo>
                  <a:lnTo>
                    <a:pt x="381" y="1270"/>
                  </a:lnTo>
                  <a:lnTo>
                    <a:pt x="3441" y="1270"/>
                  </a:lnTo>
                  <a:lnTo>
                    <a:pt x="3441" y="0"/>
                  </a:lnTo>
                  <a:close/>
                </a:path>
                <a:path w="4445" h="1617979">
                  <a:moveTo>
                    <a:pt x="3822" y="1616710"/>
                  </a:moveTo>
                  <a:lnTo>
                    <a:pt x="0" y="1616710"/>
                  </a:lnTo>
                  <a:lnTo>
                    <a:pt x="0" y="1617980"/>
                  </a:lnTo>
                  <a:lnTo>
                    <a:pt x="3822" y="1617980"/>
                  </a:lnTo>
                  <a:lnTo>
                    <a:pt x="3822" y="1616710"/>
                  </a:lnTo>
                  <a:close/>
                </a:path>
                <a:path w="4445" h="1617979">
                  <a:moveTo>
                    <a:pt x="3822" y="1564640"/>
                  </a:moveTo>
                  <a:lnTo>
                    <a:pt x="3568" y="1564640"/>
                  </a:lnTo>
                  <a:lnTo>
                    <a:pt x="3568" y="1563370"/>
                  </a:lnTo>
                  <a:lnTo>
                    <a:pt x="254" y="1563370"/>
                  </a:lnTo>
                  <a:lnTo>
                    <a:pt x="254" y="1564640"/>
                  </a:lnTo>
                  <a:lnTo>
                    <a:pt x="0" y="1564640"/>
                  </a:lnTo>
                  <a:lnTo>
                    <a:pt x="0" y="1592580"/>
                  </a:lnTo>
                  <a:lnTo>
                    <a:pt x="304" y="1592580"/>
                  </a:lnTo>
                  <a:lnTo>
                    <a:pt x="304" y="1593850"/>
                  </a:lnTo>
                  <a:lnTo>
                    <a:pt x="3517" y="1593850"/>
                  </a:lnTo>
                  <a:lnTo>
                    <a:pt x="3517" y="1592580"/>
                  </a:lnTo>
                  <a:lnTo>
                    <a:pt x="3822" y="1592580"/>
                  </a:lnTo>
                  <a:lnTo>
                    <a:pt x="3822" y="1564640"/>
                  </a:lnTo>
                  <a:close/>
                </a:path>
                <a:path w="4445" h="1617979">
                  <a:moveTo>
                    <a:pt x="3822" y="1511300"/>
                  </a:moveTo>
                  <a:lnTo>
                    <a:pt x="3314" y="1511300"/>
                  </a:lnTo>
                  <a:lnTo>
                    <a:pt x="3314" y="1510030"/>
                  </a:lnTo>
                  <a:lnTo>
                    <a:pt x="508" y="1510030"/>
                  </a:lnTo>
                  <a:lnTo>
                    <a:pt x="508" y="1511300"/>
                  </a:lnTo>
                  <a:lnTo>
                    <a:pt x="0" y="1511300"/>
                  </a:lnTo>
                  <a:lnTo>
                    <a:pt x="0" y="1539240"/>
                  </a:lnTo>
                  <a:lnTo>
                    <a:pt x="50" y="1540510"/>
                  </a:lnTo>
                  <a:lnTo>
                    <a:pt x="3771" y="1540510"/>
                  </a:lnTo>
                  <a:lnTo>
                    <a:pt x="3771" y="1539240"/>
                  </a:lnTo>
                  <a:lnTo>
                    <a:pt x="3822" y="1511300"/>
                  </a:lnTo>
                  <a:close/>
                </a:path>
                <a:path w="4445" h="1617979">
                  <a:moveTo>
                    <a:pt x="3822" y="1457960"/>
                  </a:moveTo>
                  <a:lnTo>
                    <a:pt x="3060" y="1457960"/>
                  </a:lnTo>
                  <a:lnTo>
                    <a:pt x="3060" y="1456690"/>
                  </a:lnTo>
                  <a:lnTo>
                    <a:pt x="762" y="1456690"/>
                  </a:lnTo>
                  <a:lnTo>
                    <a:pt x="762" y="1457960"/>
                  </a:lnTo>
                  <a:lnTo>
                    <a:pt x="0" y="1457960"/>
                  </a:lnTo>
                  <a:lnTo>
                    <a:pt x="0" y="1487170"/>
                  </a:lnTo>
                  <a:lnTo>
                    <a:pt x="3822" y="1487170"/>
                  </a:lnTo>
                  <a:lnTo>
                    <a:pt x="3822" y="1457960"/>
                  </a:lnTo>
                  <a:close/>
                </a:path>
                <a:path w="4445" h="1617979">
                  <a:moveTo>
                    <a:pt x="3822" y="1404620"/>
                  </a:moveTo>
                  <a:lnTo>
                    <a:pt x="0" y="1404620"/>
                  </a:lnTo>
                  <a:lnTo>
                    <a:pt x="0" y="1433830"/>
                  </a:lnTo>
                  <a:lnTo>
                    <a:pt x="812" y="1433830"/>
                  </a:lnTo>
                  <a:lnTo>
                    <a:pt x="812" y="1435100"/>
                  </a:lnTo>
                  <a:lnTo>
                    <a:pt x="3009" y="1435100"/>
                  </a:lnTo>
                  <a:lnTo>
                    <a:pt x="3009" y="1433830"/>
                  </a:lnTo>
                  <a:lnTo>
                    <a:pt x="3822" y="1433830"/>
                  </a:lnTo>
                  <a:lnTo>
                    <a:pt x="3822" y="1404620"/>
                  </a:lnTo>
                  <a:close/>
                </a:path>
                <a:path w="4445" h="1617979">
                  <a:moveTo>
                    <a:pt x="3822" y="1351280"/>
                  </a:moveTo>
                  <a:lnTo>
                    <a:pt x="0" y="1351280"/>
                  </a:lnTo>
                  <a:lnTo>
                    <a:pt x="0" y="1380490"/>
                  </a:lnTo>
                  <a:lnTo>
                    <a:pt x="571" y="1380490"/>
                  </a:lnTo>
                  <a:lnTo>
                    <a:pt x="571" y="1381760"/>
                  </a:lnTo>
                  <a:lnTo>
                    <a:pt x="3251" y="1381760"/>
                  </a:lnTo>
                  <a:lnTo>
                    <a:pt x="3251" y="1380490"/>
                  </a:lnTo>
                  <a:lnTo>
                    <a:pt x="3822" y="1380490"/>
                  </a:lnTo>
                  <a:lnTo>
                    <a:pt x="3822" y="1351280"/>
                  </a:lnTo>
                  <a:close/>
                </a:path>
                <a:path w="4445" h="1617979">
                  <a:moveTo>
                    <a:pt x="3822" y="1299210"/>
                  </a:moveTo>
                  <a:lnTo>
                    <a:pt x="3581" y="1299210"/>
                  </a:lnTo>
                  <a:lnTo>
                    <a:pt x="3581" y="1297940"/>
                  </a:lnTo>
                  <a:lnTo>
                    <a:pt x="241" y="1297940"/>
                  </a:lnTo>
                  <a:lnTo>
                    <a:pt x="241" y="1299210"/>
                  </a:lnTo>
                  <a:lnTo>
                    <a:pt x="0" y="1299210"/>
                  </a:lnTo>
                  <a:lnTo>
                    <a:pt x="0" y="1327150"/>
                  </a:lnTo>
                  <a:lnTo>
                    <a:pt x="317" y="1327150"/>
                  </a:lnTo>
                  <a:lnTo>
                    <a:pt x="317" y="1328420"/>
                  </a:lnTo>
                  <a:lnTo>
                    <a:pt x="3505" y="1328420"/>
                  </a:lnTo>
                  <a:lnTo>
                    <a:pt x="3505" y="1327150"/>
                  </a:lnTo>
                  <a:lnTo>
                    <a:pt x="3822" y="1327150"/>
                  </a:lnTo>
                  <a:lnTo>
                    <a:pt x="3822" y="1299210"/>
                  </a:lnTo>
                  <a:close/>
                </a:path>
                <a:path w="4445" h="1617979">
                  <a:moveTo>
                    <a:pt x="3822" y="1245870"/>
                  </a:moveTo>
                  <a:lnTo>
                    <a:pt x="3327" y="1245870"/>
                  </a:lnTo>
                  <a:lnTo>
                    <a:pt x="3327" y="1244600"/>
                  </a:lnTo>
                  <a:lnTo>
                    <a:pt x="495" y="1244600"/>
                  </a:lnTo>
                  <a:lnTo>
                    <a:pt x="495" y="1245870"/>
                  </a:lnTo>
                  <a:lnTo>
                    <a:pt x="0" y="1245870"/>
                  </a:lnTo>
                  <a:lnTo>
                    <a:pt x="0" y="1273810"/>
                  </a:lnTo>
                  <a:lnTo>
                    <a:pt x="63" y="1275080"/>
                  </a:lnTo>
                  <a:lnTo>
                    <a:pt x="3759" y="1275080"/>
                  </a:lnTo>
                  <a:lnTo>
                    <a:pt x="3759" y="1273810"/>
                  </a:lnTo>
                  <a:lnTo>
                    <a:pt x="3822" y="1245870"/>
                  </a:lnTo>
                  <a:close/>
                </a:path>
                <a:path w="4445" h="1617979">
                  <a:moveTo>
                    <a:pt x="3822" y="1192530"/>
                  </a:moveTo>
                  <a:lnTo>
                    <a:pt x="3073" y="1192530"/>
                  </a:lnTo>
                  <a:lnTo>
                    <a:pt x="3073" y="1191260"/>
                  </a:lnTo>
                  <a:lnTo>
                    <a:pt x="749" y="1191260"/>
                  </a:lnTo>
                  <a:lnTo>
                    <a:pt x="749" y="1192530"/>
                  </a:lnTo>
                  <a:lnTo>
                    <a:pt x="0" y="1192530"/>
                  </a:lnTo>
                  <a:lnTo>
                    <a:pt x="0" y="1221740"/>
                  </a:lnTo>
                  <a:lnTo>
                    <a:pt x="3822" y="1221740"/>
                  </a:lnTo>
                  <a:lnTo>
                    <a:pt x="3822" y="1192530"/>
                  </a:lnTo>
                  <a:close/>
                </a:path>
                <a:path w="4445" h="1617979">
                  <a:moveTo>
                    <a:pt x="3822" y="1139190"/>
                  </a:moveTo>
                  <a:lnTo>
                    <a:pt x="0" y="1139190"/>
                  </a:lnTo>
                  <a:lnTo>
                    <a:pt x="0" y="1168400"/>
                  </a:lnTo>
                  <a:lnTo>
                    <a:pt x="825" y="1168400"/>
                  </a:lnTo>
                  <a:lnTo>
                    <a:pt x="825" y="1169670"/>
                  </a:lnTo>
                  <a:lnTo>
                    <a:pt x="2997" y="1169670"/>
                  </a:lnTo>
                  <a:lnTo>
                    <a:pt x="2997" y="1168400"/>
                  </a:lnTo>
                  <a:lnTo>
                    <a:pt x="3822" y="1168400"/>
                  </a:lnTo>
                  <a:lnTo>
                    <a:pt x="3822" y="1139190"/>
                  </a:lnTo>
                  <a:close/>
                </a:path>
                <a:path w="4445" h="1617979">
                  <a:moveTo>
                    <a:pt x="3822" y="1085850"/>
                  </a:moveTo>
                  <a:lnTo>
                    <a:pt x="0" y="1085850"/>
                  </a:lnTo>
                  <a:lnTo>
                    <a:pt x="0" y="1115060"/>
                  </a:lnTo>
                  <a:lnTo>
                    <a:pt x="584" y="1115060"/>
                  </a:lnTo>
                  <a:lnTo>
                    <a:pt x="584" y="1116330"/>
                  </a:lnTo>
                  <a:lnTo>
                    <a:pt x="3238" y="1116330"/>
                  </a:lnTo>
                  <a:lnTo>
                    <a:pt x="3238" y="1115060"/>
                  </a:lnTo>
                  <a:lnTo>
                    <a:pt x="3822" y="1115060"/>
                  </a:lnTo>
                  <a:lnTo>
                    <a:pt x="3822" y="1085850"/>
                  </a:lnTo>
                  <a:close/>
                </a:path>
                <a:path w="4445" h="1617979">
                  <a:moveTo>
                    <a:pt x="3822" y="1033780"/>
                  </a:moveTo>
                  <a:lnTo>
                    <a:pt x="3594" y="1033780"/>
                  </a:lnTo>
                  <a:lnTo>
                    <a:pt x="3594" y="1032510"/>
                  </a:lnTo>
                  <a:lnTo>
                    <a:pt x="228" y="1032510"/>
                  </a:lnTo>
                  <a:lnTo>
                    <a:pt x="228" y="1033780"/>
                  </a:lnTo>
                  <a:lnTo>
                    <a:pt x="0" y="1033780"/>
                  </a:lnTo>
                  <a:lnTo>
                    <a:pt x="0" y="1061720"/>
                  </a:lnTo>
                  <a:lnTo>
                    <a:pt x="330" y="1061720"/>
                  </a:lnTo>
                  <a:lnTo>
                    <a:pt x="330" y="1062990"/>
                  </a:lnTo>
                  <a:lnTo>
                    <a:pt x="3492" y="1062990"/>
                  </a:lnTo>
                  <a:lnTo>
                    <a:pt x="3492" y="1061720"/>
                  </a:lnTo>
                  <a:lnTo>
                    <a:pt x="3822" y="1061720"/>
                  </a:lnTo>
                  <a:lnTo>
                    <a:pt x="3822" y="1033780"/>
                  </a:lnTo>
                  <a:close/>
                </a:path>
                <a:path w="4445" h="1617979">
                  <a:moveTo>
                    <a:pt x="3822" y="980440"/>
                  </a:moveTo>
                  <a:lnTo>
                    <a:pt x="3340" y="980440"/>
                  </a:lnTo>
                  <a:lnTo>
                    <a:pt x="3340" y="979170"/>
                  </a:lnTo>
                  <a:lnTo>
                    <a:pt x="482" y="979170"/>
                  </a:lnTo>
                  <a:lnTo>
                    <a:pt x="482" y="980440"/>
                  </a:lnTo>
                  <a:lnTo>
                    <a:pt x="0" y="980440"/>
                  </a:lnTo>
                  <a:lnTo>
                    <a:pt x="0" y="1008380"/>
                  </a:lnTo>
                  <a:lnTo>
                    <a:pt x="76" y="1009650"/>
                  </a:lnTo>
                  <a:lnTo>
                    <a:pt x="3746" y="1009650"/>
                  </a:lnTo>
                  <a:lnTo>
                    <a:pt x="3746" y="1008380"/>
                  </a:lnTo>
                  <a:lnTo>
                    <a:pt x="3822" y="980440"/>
                  </a:lnTo>
                  <a:close/>
                </a:path>
                <a:path w="4445" h="1617979">
                  <a:moveTo>
                    <a:pt x="3822" y="927100"/>
                  </a:moveTo>
                  <a:lnTo>
                    <a:pt x="3086" y="927100"/>
                  </a:lnTo>
                  <a:lnTo>
                    <a:pt x="3086" y="925830"/>
                  </a:lnTo>
                  <a:lnTo>
                    <a:pt x="736" y="925830"/>
                  </a:lnTo>
                  <a:lnTo>
                    <a:pt x="736" y="927100"/>
                  </a:lnTo>
                  <a:lnTo>
                    <a:pt x="0" y="927100"/>
                  </a:lnTo>
                  <a:lnTo>
                    <a:pt x="0" y="956310"/>
                  </a:lnTo>
                  <a:lnTo>
                    <a:pt x="3822" y="956310"/>
                  </a:lnTo>
                  <a:lnTo>
                    <a:pt x="3822" y="927100"/>
                  </a:lnTo>
                  <a:close/>
                </a:path>
                <a:path w="4445" h="1617979">
                  <a:moveTo>
                    <a:pt x="3822" y="873760"/>
                  </a:moveTo>
                  <a:lnTo>
                    <a:pt x="0" y="873760"/>
                  </a:lnTo>
                  <a:lnTo>
                    <a:pt x="0" y="902970"/>
                  </a:lnTo>
                  <a:lnTo>
                    <a:pt x="838" y="902970"/>
                  </a:lnTo>
                  <a:lnTo>
                    <a:pt x="838" y="904240"/>
                  </a:lnTo>
                  <a:lnTo>
                    <a:pt x="2971" y="904240"/>
                  </a:lnTo>
                  <a:lnTo>
                    <a:pt x="2971" y="902970"/>
                  </a:lnTo>
                  <a:lnTo>
                    <a:pt x="3822" y="902970"/>
                  </a:lnTo>
                  <a:lnTo>
                    <a:pt x="3822" y="873760"/>
                  </a:lnTo>
                  <a:close/>
                </a:path>
                <a:path w="4445" h="1617979">
                  <a:moveTo>
                    <a:pt x="3822" y="820420"/>
                  </a:moveTo>
                  <a:lnTo>
                    <a:pt x="0" y="820420"/>
                  </a:lnTo>
                  <a:lnTo>
                    <a:pt x="0" y="849630"/>
                  </a:lnTo>
                  <a:lnTo>
                    <a:pt x="596" y="849630"/>
                  </a:lnTo>
                  <a:lnTo>
                    <a:pt x="596" y="850900"/>
                  </a:lnTo>
                  <a:lnTo>
                    <a:pt x="3225" y="850900"/>
                  </a:lnTo>
                  <a:lnTo>
                    <a:pt x="3225" y="849630"/>
                  </a:lnTo>
                  <a:lnTo>
                    <a:pt x="3822" y="849630"/>
                  </a:lnTo>
                  <a:lnTo>
                    <a:pt x="3822" y="820420"/>
                  </a:lnTo>
                  <a:close/>
                </a:path>
                <a:path w="4445" h="1617979">
                  <a:moveTo>
                    <a:pt x="3822" y="768350"/>
                  </a:moveTo>
                  <a:lnTo>
                    <a:pt x="3606" y="768350"/>
                  </a:lnTo>
                  <a:lnTo>
                    <a:pt x="3606" y="767080"/>
                  </a:lnTo>
                  <a:lnTo>
                    <a:pt x="215" y="767080"/>
                  </a:lnTo>
                  <a:lnTo>
                    <a:pt x="215" y="768350"/>
                  </a:lnTo>
                  <a:lnTo>
                    <a:pt x="0" y="768350"/>
                  </a:lnTo>
                  <a:lnTo>
                    <a:pt x="0" y="796290"/>
                  </a:lnTo>
                  <a:lnTo>
                    <a:pt x="342" y="796290"/>
                  </a:lnTo>
                  <a:lnTo>
                    <a:pt x="342" y="797560"/>
                  </a:lnTo>
                  <a:lnTo>
                    <a:pt x="3479" y="797560"/>
                  </a:lnTo>
                  <a:lnTo>
                    <a:pt x="3479" y="796290"/>
                  </a:lnTo>
                  <a:lnTo>
                    <a:pt x="3822" y="796290"/>
                  </a:lnTo>
                  <a:lnTo>
                    <a:pt x="3822" y="768350"/>
                  </a:lnTo>
                  <a:close/>
                </a:path>
                <a:path w="4445" h="1617979">
                  <a:moveTo>
                    <a:pt x="3822" y="715010"/>
                  </a:moveTo>
                  <a:lnTo>
                    <a:pt x="3352" y="715010"/>
                  </a:lnTo>
                  <a:lnTo>
                    <a:pt x="3352" y="713740"/>
                  </a:lnTo>
                  <a:lnTo>
                    <a:pt x="469" y="713740"/>
                  </a:lnTo>
                  <a:lnTo>
                    <a:pt x="469" y="715010"/>
                  </a:lnTo>
                  <a:lnTo>
                    <a:pt x="0" y="715010"/>
                  </a:lnTo>
                  <a:lnTo>
                    <a:pt x="0" y="742950"/>
                  </a:lnTo>
                  <a:lnTo>
                    <a:pt x="88" y="744220"/>
                  </a:lnTo>
                  <a:lnTo>
                    <a:pt x="3733" y="744220"/>
                  </a:lnTo>
                  <a:lnTo>
                    <a:pt x="3733" y="742950"/>
                  </a:lnTo>
                  <a:lnTo>
                    <a:pt x="3822" y="715010"/>
                  </a:lnTo>
                  <a:close/>
                </a:path>
                <a:path w="4445" h="1617979">
                  <a:moveTo>
                    <a:pt x="3822" y="661670"/>
                  </a:moveTo>
                  <a:lnTo>
                    <a:pt x="3098" y="661670"/>
                  </a:lnTo>
                  <a:lnTo>
                    <a:pt x="3098" y="660400"/>
                  </a:lnTo>
                  <a:lnTo>
                    <a:pt x="723" y="660400"/>
                  </a:lnTo>
                  <a:lnTo>
                    <a:pt x="723" y="661670"/>
                  </a:lnTo>
                  <a:lnTo>
                    <a:pt x="0" y="661670"/>
                  </a:lnTo>
                  <a:lnTo>
                    <a:pt x="0" y="690880"/>
                  </a:lnTo>
                  <a:lnTo>
                    <a:pt x="3822" y="690880"/>
                  </a:lnTo>
                  <a:lnTo>
                    <a:pt x="3822" y="661670"/>
                  </a:lnTo>
                  <a:close/>
                </a:path>
                <a:path w="4445" h="1617979">
                  <a:moveTo>
                    <a:pt x="3822" y="608330"/>
                  </a:moveTo>
                  <a:lnTo>
                    <a:pt x="0" y="608330"/>
                  </a:lnTo>
                  <a:lnTo>
                    <a:pt x="0" y="637540"/>
                  </a:lnTo>
                  <a:lnTo>
                    <a:pt x="3822" y="637540"/>
                  </a:lnTo>
                  <a:lnTo>
                    <a:pt x="3822" y="608330"/>
                  </a:lnTo>
                  <a:close/>
                </a:path>
                <a:path w="4445" h="1617979">
                  <a:moveTo>
                    <a:pt x="3822" y="554990"/>
                  </a:moveTo>
                  <a:lnTo>
                    <a:pt x="0" y="554990"/>
                  </a:lnTo>
                  <a:lnTo>
                    <a:pt x="0" y="584200"/>
                  </a:lnTo>
                  <a:lnTo>
                    <a:pt x="609" y="584200"/>
                  </a:lnTo>
                  <a:lnTo>
                    <a:pt x="609" y="585470"/>
                  </a:lnTo>
                  <a:lnTo>
                    <a:pt x="3213" y="585470"/>
                  </a:lnTo>
                  <a:lnTo>
                    <a:pt x="3213" y="584200"/>
                  </a:lnTo>
                  <a:lnTo>
                    <a:pt x="3822" y="584200"/>
                  </a:lnTo>
                  <a:lnTo>
                    <a:pt x="3822" y="554990"/>
                  </a:lnTo>
                  <a:close/>
                </a:path>
                <a:path w="4445" h="1617979">
                  <a:moveTo>
                    <a:pt x="3822" y="502920"/>
                  </a:moveTo>
                  <a:lnTo>
                    <a:pt x="3619" y="502920"/>
                  </a:lnTo>
                  <a:lnTo>
                    <a:pt x="3619" y="501650"/>
                  </a:lnTo>
                  <a:lnTo>
                    <a:pt x="203" y="501650"/>
                  </a:lnTo>
                  <a:lnTo>
                    <a:pt x="203" y="502920"/>
                  </a:lnTo>
                  <a:lnTo>
                    <a:pt x="0" y="502920"/>
                  </a:lnTo>
                  <a:lnTo>
                    <a:pt x="0" y="530860"/>
                  </a:lnTo>
                  <a:lnTo>
                    <a:pt x="355" y="530860"/>
                  </a:lnTo>
                  <a:lnTo>
                    <a:pt x="355" y="532130"/>
                  </a:lnTo>
                  <a:lnTo>
                    <a:pt x="3467" y="532130"/>
                  </a:lnTo>
                  <a:lnTo>
                    <a:pt x="3467" y="530860"/>
                  </a:lnTo>
                  <a:lnTo>
                    <a:pt x="3822" y="530860"/>
                  </a:lnTo>
                  <a:lnTo>
                    <a:pt x="3822" y="502920"/>
                  </a:lnTo>
                  <a:close/>
                </a:path>
                <a:path w="4445" h="1617979">
                  <a:moveTo>
                    <a:pt x="3822" y="449580"/>
                  </a:moveTo>
                  <a:lnTo>
                    <a:pt x="3365" y="449580"/>
                  </a:lnTo>
                  <a:lnTo>
                    <a:pt x="3365" y="448310"/>
                  </a:lnTo>
                  <a:lnTo>
                    <a:pt x="457" y="448310"/>
                  </a:lnTo>
                  <a:lnTo>
                    <a:pt x="457" y="449580"/>
                  </a:lnTo>
                  <a:lnTo>
                    <a:pt x="0" y="449580"/>
                  </a:lnTo>
                  <a:lnTo>
                    <a:pt x="0" y="477520"/>
                  </a:lnTo>
                  <a:lnTo>
                    <a:pt x="101" y="478790"/>
                  </a:lnTo>
                  <a:lnTo>
                    <a:pt x="3721" y="478790"/>
                  </a:lnTo>
                  <a:lnTo>
                    <a:pt x="3721" y="477520"/>
                  </a:lnTo>
                  <a:lnTo>
                    <a:pt x="3822" y="449580"/>
                  </a:lnTo>
                  <a:close/>
                </a:path>
                <a:path w="4445" h="1617979">
                  <a:moveTo>
                    <a:pt x="3822" y="396240"/>
                  </a:moveTo>
                  <a:lnTo>
                    <a:pt x="3111" y="396240"/>
                  </a:lnTo>
                  <a:lnTo>
                    <a:pt x="3111" y="394970"/>
                  </a:lnTo>
                  <a:lnTo>
                    <a:pt x="711" y="394970"/>
                  </a:lnTo>
                  <a:lnTo>
                    <a:pt x="711" y="396240"/>
                  </a:lnTo>
                  <a:lnTo>
                    <a:pt x="0" y="396240"/>
                  </a:lnTo>
                  <a:lnTo>
                    <a:pt x="0" y="425450"/>
                  </a:lnTo>
                  <a:lnTo>
                    <a:pt x="3822" y="425450"/>
                  </a:lnTo>
                  <a:lnTo>
                    <a:pt x="3822" y="396240"/>
                  </a:lnTo>
                  <a:close/>
                </a:path>
                <a:path w="4445" h="1617979">
                  <a:moveTo>
                    <a:pt x="3822" y="342900"/>
                  </a:moveTo>
                  <a:lnTo>
                    <a:pt x="0" y="342900"/>
                  </a:lnTo>
                  <a:lnTo>
                    <a:pt x="0" y="372110"/>
                  </a:lnTo>
                  <a:lnTo>
                    <a:pt x="3822" y="372110"/>
                  </a:lnTo>
                  <a:lnTo>
                    <a:pt x="3822" y="342900"/>
                  </a:lnTo>
                  <a:close/>
                </a:path>
                <a:path w="4445" h="1617979">
                  <a:moveTo>
                    <a:pt x="3822" y="289560"/>
                  </a:moveTo>
                  <a:lnTo>
                    <a:pt x="0" y="289560"/>
                  </a:lnTo>
                  <a:lnTo>
                    <a:pt x="0" y="318770"/>
                  </a:lnTo>
                  <a:lnTo>
                    <a:pt x="622" y="318770"/>
                  </a:lnTo>
                  <a:lnTo>
                    <a:pt x="622" y="320040"/>
                  </a:lnTo>
                  <a:lnTo>
                    <a:pt x="3200" y="320040"/>
                  </a:lnTo>
                  <a:lnTo>
                    <a:pt x="3200" y="318770"/>
                  </a:lnTo>
                  <a:lnTo>
                    <a:pt x="3822" y="318770"/>
                  </a:lnTo>
                  <a:lnTo>
                    <a:pt x="3822" y="289560"/>
                  </a:lnTo>
                  <a:close/>
                </a:path>
                <a:path w="4445" h="1617979">
                  <a:moveTo>
                    <a:pt x="3822" y="237490"/>
                  </a:moveTo>
                  <a:lnTo>
                    <a:pt x="3632" y="237490"/>
                  </a:lnTo>
                  <a:lnTo>
                    <a:pt x="3632" y="236220"/>
                  </a:lnTo>
                  <a:lnTo>
                    <a:pt x="190" y="236220"/>
                  </a:lnTo>
                  <a:lnTo>
                    <a:pt x="190" y="237490"/>
                  </a:lnTo>
                  <a:lnTo>
                    <a:pt x="0" y="237490"/>
                  </a:lnTo>
                  <a:lnTo>
                    <a:pt x="0" y="265430"/>
                  </a:lnTo>
                  <a:lnTo>
                    <a:pt x="368" y="265430"/>
                  </a:lnTo>
                  <a:lnTo>
                    <a:pt x="368" y="266700"/>
                  </a:lnTo>
                  <a:lnTo>
                    <a:pt x="3454" y="266700"/>
                  </a:lnTo>
                  <a:lnTo>
                    <a:pt x="3454" y="265430"/>
                  </a:lnTo>
                  <a:lnTo>
                    <a:pt x="3822" y="265430"/>
                  </a:lnTo>
                  <a:lnTo>
                    <a:pt x="3822" y="237490"/>
                  </a:lnTo>
                  <a:close/>
                </a:path>
                <a:path w="4445" h="1617979">
                  <a:moveTo>
                    <a:pt x="3822" y="184150"/>
                  </a:moveTo>
                  <a:lnTo>
                    <a:pt x="3378" y="184150"/>
                  </a:lnTo>
                  <a:lnTo>
                    <a:pt x="3378" y="182880"/>
                  </a:lnTo>
                  <a:lnTo>
                    <a:pt x="444" y="182880"/>
                  </a:lnTo>
                  <a:lnTo>
                    <a:pt x="444" y="184150"/>
                  </a:lnTo>
                  <a:lnTo>
                    <a:pt x="0" y="184150"/>
                  </a:lnTo>
                  <a:lnTo>
                    <a:pt x="0" y="212090"/>
                  </a:lnTo>
                  <a:lnTo>
                    <a:pt x="114" y="213360"/>
                  </a:lnTo>
                  <a:lnTo>
                    <a:pt x="3708" y="213360"/>
                  </a:lnTo>
                  <a:lnTo>
                    <a:pt x="3708" y="212090"/>
                  </a:lnTo>
                  <a:lnTo>
                    <a:pt x="3822" y="184150"/>
                  </a:lnTo>
                  <a:close/>
                </a:path>
                <a:path w="4445" h="1617979">
                  <a:moveTo>
                    <a:pt x="3822" y="130810"/>
                  </a:moveTo>
                  <a:lnTo>
                    <a:pt x="3124" y="130810"/>
                  </a:lnTo>
                  <a:lnTo>
                    <a:pt x="3124" y="129540"/>
                  </a:lnTo>
                  <a:lnTo>
                    <a:pt x="698" y="129540"/>
                  </a:lnTo>
                  <a:lnTo>
                    <a:pt x="698" y="130810"/>
                  </a:lnTo>
                  <a:lnTo>
                    <a:pt x="0" y="130810"/>
                  </a:lnTo>
                  <a:lnTo>
                    <a:pt x="0" y="160020"/>
                  </a:lnTo>
                  <a:lnTo>
                    <a:pt x="3822" y="160020"/>
                  </a:lnTo>
                  <a:lnTo>
                    <a:pt x="3822" y="130810"/>
                  </a:lnTo>
                  <a:close/>
                </a:path>
                <a:path w="4445" h="1617979">
                  <a:moveTo>
                    <a:pt x="3822" y="77470"/>
                  </a:moveTo>
                  <a:lnTo>
                    <a:pt x="0" y="77470"/>
                  </a:lnTo>
                  <a:lnTo>
                    <a:pt x="0" y="106680"/>
                  </a:lnTo>
                  <a:lnTo>
                    <a:pt x="3822" y="106680"/>
                  </a:lnTo>
                  <a:lnTo>
                    <a:pt x="3822" y="77470"/>
                  </a:lnTo>
                  <a:close/>
                </a:path>
                <a:path w="4445" h="1617979">
                  <a:moveTo>
                    <a:pt x="3822" y="24130"/>
                  </a:moveTo>
                  <a:lnTo>
                    <a:pt x="0" y="24130"/>
                  </a:lnTo>
                  <a:lnTo>
                    <a:pt x="0" y="53340"/>
                  </a:lnTo>
                  <a:lnTo>
                    <a:pt x="635" y="53340"/>
                  </a:lnTo>
                  <a:lnTo>
                    <a:pt x="635" y="54610"/>
                  </a:lnTo>
                  <a:lnTo>
                    <a:pt x="3187" y="54610"/>
                  </a:lnTo>
                  <a:lnTo>
                    <a:pt x="3187" y="53340"/>
                  </a:lnTo>
                  <a:lnTo>
                    <a:pt x="3822" y="53340"/>
                  </a:lnTo>
                  <a:lnTo>
                    <a:pt x="3822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9" name="object 139" descr=""/>
            <p:cNvSpPr/>
            <p:nvPr/>
          </p:nvSpPr>
          <p:spPr>
            <a:xfrm>
              <a:off x="8635543" y="9868077"/>
              <a:ext cx="448309" cy="1132205"/>
            </a:xfrm>
            <a:custGeom>
              <a:avLst/>
              <a:gdLst/>
              <a:ahLst/>
              <a:cxnLst/>
              <a:rect l="l" t="t" r="r" b="b"/>
              <a:pathLst>
                <a:path w="448309" h="1132204">
                  <a:moveTo>
                    <a:pt x="30746" y="546"/>
                  </a:moveTo>
                  <a:lnTo>
                    <a:pt x="28841" y="546"/>
                  </a:lnTo>
                  <a:lnTo>
                    <a:pt x="28841" y="0"/>
                  </a:lnTo>
                  <a:lnTo>
                    <a:pt x="1905" y="0"/>
                  </a:lnTo>
                  <a:lnTo>
                    <a:pt x="1905" y="546"/>
                  </a:lnTo>
                  <a:lnTo>
                    <a:pt x="0" y="546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841" y="1905"/>
                  </a:lnTo>
                  <a:lnTo>
                    <a:pt x="30746" y="1905"/>
                  </a:lnTo>
                  <a:lnTo>
                    <a:pt x="30746" y="546"/>
                  </a:lnTo>
                  <a:close/>
                </a:path>
                <a:path w="448309" h="1132204">
                  <a:moveTo>
                    <a:pt x="84620" y="546"/>
                  </a:moveTo>
                  <a:lnTo>
                    <a:pt x="82702" y="546"/>
                  </a:lnTo>
                  <a:lnTo>
                    <a:pt x="82702" y="0"/>
                  </a:lnTo>
                  <a:lnTo>
                    <a:pt x="55778" y="0"/>
                  </a:lnTo>
                  <a:lnTo>
                    <a:pt x="55778" y="546"/>
                  </a:lnTo>
                  <a:lnTo>
                    <a:pt x="53860" y="546"/>
                  </a:lnTo>
                  <a:lnTo>
                    <a:pt x="53860" y="1905"/>
                  </a:lnTo>
                  <a:lnTo>
                    <a:pt x="55778" y="1905"/>
                  </a:lnTo>
                  <a:lnTo>
                    <a:pt x="82702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448309" h="1132204">
                  <a:moveTo>
                    <a:pt x="138480" y="546"/>
                  </a:moveTo>
                  <a:lnTo>
                    <a:pt x="136575" y="546"/>
                  </a:lnTo>
                  <a:lnTo>
                    <a:pt x="136575" y="0"/>
                  </a:lnTo>
                  <a:lnTo>
                    <a:pt x="109639" y="0"/>
                  </a:lnTo>
                  <a:lnTo>
                    <a:pt x="109639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39" y="1905"/>
                  </a:lnTo>
                  <a:lnTo>
                    <a:pt x="136575" y="1905"/>
                  </a:lnTo>
                  <a:lnTo>
                    <a:pt x="138480" y="1905"/>
                  </a:lnTo>
                  <a:lnTo>
                    <a:pt x="138480" y="546"/>
                  </a:lnTo>
                  <a:close/>
                </a:path>
                <a:path w="448309" h="1132204">
                  <a:moveTo>
                    <a:pt x="192354" y="546"/>
                  </a:moveTo>
                  <a:lnTo>
                    <a:pt x="190436" y="546"/>
                  </a:lnTo>
                  <a:lnTo>
                    <a:pt x="190436" y="0"/>
                  </a:lnTo>
                  <a:lnTo>
                    <a:pt x="163512" y="0"/>
                  </a:lnTo>
                  <a:lnTo>
                    <a:pt x="163512" y="546"/>
                  </a:lnTo>
                  <a:lnTo>
                    <a:pt x="161594" y="546"/>
                  </a:lnTo>
                  <a:lnTo>
                    <a:pt x="161594" y="1905"/>
                  </a:lnTo>
                  <a:lnTo>
                    <a:pt x="163512" y="1905"/>
                  </a:lnTo>
                  <a:lnTo>
                    <a:pt x="190436" y="1905"/>
                  </a:lnTo>
                  <a:lnTo>
                    <a:pt x="192354" y="1905"/>
                  </a:lnTo>
                  <a:lnTo>
                    <a:pt x="192354" y="546"/>
                  </a:lnTo>
                  <a:close/>
                </a:path>
                <a:path w="448309" h="1132204">
                  <a:moveTo>
                    <a:pt x="246214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73" y="0"/>
                  </a:lnTo>
                  <a:lnTo>
                    <a:pt x="217373" y="546"/>
                  </a:lnTo>
                  <a:lnTo>
                    <a:pt x="215468" y="546"/>
                  </a:lnTo>
                  <a:lnTo>
                    <a:pt x="215468" y="1905"/>
                  </a:lnTo>
                  <a:lnTo>
                    <a:pt x="217373" y="1905"/>
                  </a:lnTo>
                  <a:lnTo>
                    <a:pt x="244309" y="1905"/>
                  </a:lnTo>
                  <a:lnTo>
                    <a:pt x="246214" y="1905"/>
                  </a:lnTo>
                  <a:lnTo>
                    <a:pt x="246214" y="546"/>
                  </a:lnTo>
                  <a:close/>
                </a:path>
                <a:path w="448309" h="1132204">
                  <a:moveTo>
                    <a:pt x="300088" y="546"/>
                  </a:moveTo>
                  <a:lnTo>
                    <a:pt x="298170" y="546"/>
                  </a:lnTo>
                  <a:lnTo>
                    <a:pt x="298170" y="0"/>
                  </a:lnTo>
                  <a:lnTo>
                    <a:pt x="271246" y="0"/>
                  </a:lnTo>
                  <a:lnTo>
                    <a:pt x="271246" y="546"/>
                  </a:lnTo>
                  <a:lnTo>
                    <a:pt x="269328" y="546"/>
                  </a:lnTo>
                  <a:lnTo>
                    <a:pt x="269328" y="1905"/>
                  </a:lnTo>
                  <a:lnTo>
                    <a:pt x="271246" y="1905"/>
                  </a:lnTo>
                  <a:lnTo>
                    <a:pt x="298170" y="1905"/>
                  </a:lnTo>
                  <a:lnTo>
                    <a:pt x="300088" y="1905"/>
                  </a:lnTo>
                  <a:lnTo>
                    <a:pt x="300088" y="546"/>
                  </a:lnTo>
                  <a:close/>
                </a:path>
                <a:path w="448309" h="1132204">
                  <a:moveTo>
                    <a:pt x="353949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07" y="0"/>
                  </a:lnTo>
                  <a:lnTo>
                    <a:pt x="325107" y="546"/>
                  </a:lnTo>
                  <a:lnTo>
                    <a:pt x="323202" y="546"/>
                  </a:lnTo>
                  <a:lnTo>
                    <a:pt x="323202" y="1905"/>
                  </a:lnTo>
                  <a:lnTo>
                    <a:pt x="325107" y="1905"/>
                  </a:lnTo>
                  <a:lnTo>
                    <a:pt x="352044" y="1905"/>
                  </a:lnTo>
                  <a:lnTo>
                    <a:pt x="353949" y="1905"/>
                  </a:lnTo>
                  <a:lnTo>
                    <a:pt x="353949" y="546"/>
                  </a:lnTo>
                  <a:close/>
                </a:path>
                <a:path w="448309" h="1132204">
                  <a:moveTo>
                    <a:pt x="407822" y="546"/>
                  </a:moveTo>
                  <a:lnTo>
                    <a:pt x="405904" y="546"/>
                  </a:lnTo>
                  <a:lnTo>
                    <a:pt x="405904" y="0"/>
                  </a:lnTo>
                  <a:lnTo>
                    <a:pt x="378980" y="0"/>
                  </a:lnTo>
                  <a:lnTo>
                    <a:pt x="378980" y="546"/>
                  </a:lnTo>
                  <a:lnTo>
                    <a:pt x="377063" y="546"/>
                  </a:lnTo>
                  <a:lnTo>
                    <a:pt x="377063" y="1905"/>
                  </a:lnTo>
                  <a:lnTo>
                    <a:pt x="378980" y="1905"/>
                  </a:lnTo>
                  <a:lnTo>
                    <a:pt x="405904" y="1905"/>
                  </a:lnTo>
                  <a:lnTo>
                    <a:pt x="407822" y="1905"/>
                  </a:lnTo>
                  <a:lnTo>
                    <a:pt x="407822" y="546"/>
                  </a:lnTo>
                  <a:close/>
                </a:path>
                <a:path w="448309" h="1132204">
                  <a:moveTo>
                    <a:pt x="448221" y="1102906"/>
                  </a:moveTo>
                  <a:lnTo>
                    <a:pt x="448043" y="1102906"/>
                  </a:lnTo>
                  <a:lnTo>
                    <a:pt x="448043" y="1101636"/>
                  </a:lnTo>
                  <a:lnTo>
                    <a:pt x="444576" y="1101636"/>
                  </a:lnTo>
                  <a:lnTo>
                    <a:pt x="444576" y="1102906"/>
                  </a:lnTo>
                  <a:lnTo>
                    <a:pt x="444398" y="1102906"/>
                  </a:lnTo>
                  <a:lnTo>
                    <a:pt x="444398" y="1130846"/>
                  </a:lnTo>
                  <a:lnTo>
                    <a:pt x="444779" y="1130846"/>
                  </a:lnTo>
                  <a:lnTo>
                    <a:pt x="444779" y="1132116"/>
                  </a:lnTo>
                  <a:lnTo>
                    <a:pt x="447840" y="1132116"/>
                  </a:lnTo>
                  <a:lnTo>
                    <a:pt x="447840" y="1130846"/>
                  </a:lnTo>
                  <a:lnTo>
                    <a:pt x="448221" y="1130846"/>
                  </a:lnTo>
                  <a:lnTo>
                    <a:pt x="448221" y="1102906"/>
                  </a:lnTo>
                  <a:close/>
                </a:path>
                <a:path w="448309" h="1132204">
                  <a:moveTo>
                    <a:pt x="448221" y="1049566"/>
                  </a:moveTo>
                  <a:lnTo>
                    <a:pt x="447789" y="1049566"/>
                  </a:lnTo>
                  <a:lnTo>
                    <a:pt x="447789" y="1048296"/>
                  </a:lnTo>
                  <a:lnTo>
                    <a:pt x="444830" y="1048296"/>
                  </a:lnTo>
                  <a:lnTo>
                    <a:pt x="444830" y="1049566"/>
                  </a:lnTo>
                  <a:lnTo>
                    <a:pt x="444398" y="1049566"/>
                  </a:lnTo>
                  <a:lnTo>
                    <a:pt x="444398" y="1077506"/>
                  </a:lnTo>
                  <a:lnTo>
                    <a:pt x="444525" y="1077506"/>
                  </a:lnTo>
                  <a:lnTo>
                    <a:pt x="444525" y="1078776"/>
                  </a:lnTo>
                  <a:lnTo>
                    <a:pt x="448094" y="1078776"/>
                  </a:lnTo>
                  <a:lnTo>
                    <a:pt x="448094" y="1077506"/>
                  </a:lnTo>
                  <a:lnTo>
                    <a:pt x="448221" y="1077506"/>
                  </a:lnTo>
                  <a:lnTo>
                    <a:pt x="448221" y="1049566"/>
                  </a:lnTo>
                  <a:close/>
                </a:path>
                <a:path w="448309" h="1132204">
                  <a:moveTo>
                    <a:pt x="448221" y="996226"/>
                  </a:moveTo>
                  <a:lnTo>
                    <a:pt x="447535" y="996226"/>
                  </a:lnTo>
                  <a:lnTo>
                    <a:pt x="447535" y="994956"/>
                  </a:lnTo>
                  <a:lnTo>
                    <a:pt x="445084" y="994956"/>
                  </a:lnTo>
                  <a:lnTo>
                    <a:pt x="445084" y="996226"/>
                  </a:lnTo>
                  <a:lnTo>
                    <a:pt x="444398" y="996226"/>
                  </a:lnTo>
                  <a:lnTo>
                    <a:pt x="444398" y="1025436"/>
                  </a:lnTo>
                  <a:lnTo>
                    <a:pt x="448221" y="1025436"/>
                  </a:lnTo>
                  <a:lnTo>
                    <a:pt x="448221" y="996226"/>
                  </a:lnTo>
                  <a:close/>
                </a:path>
                <a:path w="448309" h="1132204">
                  <a:moveTo>
                    <a:pt x="448221" y="942886"/>
                  </a:moveTo>
                  <a:lnTo>
                    <a:pt x="444398" y="942886"/>
                  </a:lnTo>
                  <a:lnTo>
                    <a:pt x="444398" y="972096"/>
                  </a:lnTo>
                  <a:lnTo>
                    <a:pt x="448221" y="972096"/>
                  </a:lnTo>
                  <a:lnTo>
                    <a:pt x="448221" y="942886"/>
                  </a:lnTo>
                  <a:close/>
                </a:path>
                <a:path w="448309" h="1132204">
                  <a:moveTo>
                    <a:pt x="448221" y="889546"/>
                  </a:moveTo>
                  <a:lnTo>
                    <a:pt x="444398" y="889546"/>
                  </a:lnTo>
                  <a:lnTo>
                    <a:pt x="444398" y="918756"/>
                  </a:lnTo>
                  <a:lnTo>
                    <a:pt x="445046" y="918756"/>
                  </a:lnTo>
                  <a:lnTo>
                    <a:pt x="445046" y="920026"/>
                  </a:lnTo>
                  <a:lnTo>
                    <a:pt x="447573" y="920026"/>
                  </a:lnTo>
                  <a:lnTo>
                    <a:pt x="447573" y="918756"/>
                  </a:lnTo>
                  <a:lnTo>
                    <a:pt x="448221" y="918756"/>
                  </a:lnTo>
                  <a:lnTo>
                    <a:pt x="448221" y="889546"/>
                  </a:lnTo>
                  <a:close/>
                </a:path>
                <a:path w="448309" h="1132204">
                  <a:moveTo>
                    <a:pt x="448221" y="837476"/>
                  </a:moveTo>
                  <a:lnTo>
                    <a:pt x="448056" y="837476"/>
                  </a:lnTo>
                  <a:lnTo>
                    <a:pt x="448056" y="836206"/>
                  </a:lnTo>
                  <a:lnTo>
                    <a:pt x="444563" y="836206"/>
                  </a:lnTo>
                  <a:lnTo>
                    <a:pt x="444563" y="837476"/>
                  </a:lnTo>
                  <a:lnTo>
                    <a:pt x="444398" y="837476"/>
                  </a:lnTo>
                  <a:lnTo>
                    <a:pt x="444398" y="865416"/>
                  </a:lnTo>
                  <a:lnTo>
                    <a:pt x="444792" y="865416"/>
                  </a:lnTo>
                  <a:lnTo>
                    <a:pt x="444792" y="866686"/>
                  </a:lnTo>
                  <a:lnTo>
                    <a:pt x="447827" y="866686"/>
                  </a:lnTo>
                  <a:lnTo>
                    <a:pt x="447827" y="865416"/>
                  </a:lnTo>
                  <a:lnTo>
                    <a:pt x="448221" y="865416"/>
                  </a:lnTo>
                  <a:lnTo>
                    <a:pt x="448221" y="837476"/>
                  </a:lnTo>
                  <a:close/>
                </a:path>
                <a:path w="448309" h="1132204">
                  <a:moveTo>
                    <a:pt x="448221" y="784136"/>
                  </a:moveTo>
                  <a:lnTo>
                    <a:pt x="447802" y="784136"/>
                  </a:lnTo>
                  <a:lnTo>
                    <a:pt x="447802" y="782866"/>
                  </a:lnTo>
                  <a:lnTo>
                    <a:pt x="444817" y="782866"/>
                  </a:lnTo>
                  <a:lnTo>
                    <a:pt x="444817" y="784136"/>
                  </a:lnTo>
                  <a:lnTo>
                    <a:pt x="444398" y="784136"/>
                  </a:lnTo>
                  <a:lnTo>
                    <a:pt x="444398" y="812076"/>
                  </a:lnTo>
                  <a:lnTo>
                    <a:pt x="444538" y="812076"/>
                  </a:lnTo>
                  <a:lnTo>
                    <a:pt x="444538" y="813346"/>
                  </a:lnTo>
                  <a:lnTo>
                    <a:pt x="448081" y="813346"/>
                  </a:lnTo>
                  <a:lnTo>
                    <a:pt x="448081" y="812076"/>
                  </a:lnTo>
                  <a:lnTo>
                    <a:pt x="448221" y="812076"/>
                  </a:lnTo>
                  <a:lnTo>
                    <a:pt x="448221" y="784136"/>
                  </a:lnTo>
                  <a:close/>
                </a:path>
                <a:path w="448309" h="1132204">
                  <a:moveTo>
                    <a:pt x="448221" y="730796"/>
                  </a:moveTo>
                  <a:lnTo>
                    <a:pt x="447548" y="730796"/>
                  </a:lnTo>
                  <a:lnTo>
                    <a:pt x="447548" y="729526"/>
                  </a:lnTo>
                  <a:lnTo>
                    <a:pt x="445058" y="729526"/>
                  </a:lnTo>
                  <a:lnTo>
                    <a:pt x="445058" y="730796"/>
                  </a:lnTo>
                  <a:lnTo>
                    <a:pt x="444398" y="730796"/>
                  </a:lnTo>
                  <a:lnTo>
                    <a:pt x="444398" y="760006"/>
                  </a:lnTo>
                  <a:lnTo>
                    <a:pt x="448221" y="760006"/>
                  </a:lnTo>
                  <a:lnTo>
                    <a:pt x="448221" y="730796"/>
                  </a:lnTo>
                  <a:close/>
                </a:path>
                <a:path w="448309" h="1132204">
                  <a:moveTo>
                    <a:pt x="448221" y="677456"/>
                  </a:moveTo>
                  <a:lnTo>
                    <a:pt x="444398" y="677456"/>
                  </a:lnTo>
                  <a:lnTo>
                    <a:pt x="444398" y="706666"/>
                  </a:lnTo>
                  <a:lnTo>
                    <a:pt x="448221" y="706666"/>
                  </a:lnTo>
                  <a:lnTo>
                    <a:pt x="448221" y="677456"/>
                  </a:lnTo>
                  <a:close/>
                </a:path>
                <a:path w="448309" h="1132204">
                  <a:moveTo>
                    <a:pt x="448221" y="624116"/>
                  </a:moveTo>
                  <a:lnTo>
                    <a:pt x="444398" y="624116"/>
                  </a:lnTo>
                  <a:lnTo>
                    <a:pt x="444398" y="653326"/>
                  </a:lnTo>
                  <a:lnTo>
                    <a:pt x="445058" y="653326"/>
                  </a:lnTo>
                  <a:lnTo>
                    <a:pt x="445058" y="654596"/>
                  </a:lnTo>
                  <a:lnTo>
                    <a:pt x="447560" y="654596"/>
                  </a:lnTo>
                  <a:lnTo>
                    <a:pt x="447560" y="653326"/>
                  </a:lnTo>
                  <a:lnTo>
                    <a:pt x="448221" y="653326"/>
                  </a:lnTo>
                  <a:lnTo>
                    <a:pt x="448221" y="624116"/>
                  </a:lnTo>
                  <a:close/>
                </a:path>
                <a:path w="448309" h="1132204">
                  <a:moveTo>
                    <a:pt x="448221" y="572046"/>
                  </a:moveTo>
                  <a:lnTo>
                    <a:pt x="448068" y="572046"/>
                  </a:lnTo>
                  <a:lnTo>
                    <a:pt x="448068" y="570776"/>
                  </a:lnTo>
                  <a:lnTo>
                    <a:pt x="444550" y="570776"/>
                  </a:lnTo>
                  <a:lnTo>
                    <a:pt x="444550" y="572046"/>
                  </a:lnTo>
                  <a:lnTo>
                    <a:pt x="444398" y="572046"/>
                  </a:lnTo>
                  <a:lnTo>
                    <a:pt x="444398" y="599986"/>
                  </a:lnTo>
                  <a:lnTo>
                    <a:pt x="444804" y="599986"/>
                  </a:lnTo>
                  <a:lnTo>
                    <a:pt x="444804" y="601256"/>
                  </a:lnTo>
                  <a:lnTo>
                    <a:pt x="447814" y="601256"/>
                  </a:lnTo>
                  <a:lnTo>
                    <a:pt x="447814" y="599986"/>
                  </a:lnTo>
                  <a:lnTo>
                    <a:pt x="448221" y="599986"/>
                  </a:lnTo>
                  <a:lnTo>
                    <a:pt x="448221" y="572046"/>
                  </a:lnTo>
                  <a:close/>
                </a:path>
                <a:path w="448309" h="1132204">
                  <a:moveTo>
                    <a:pt x="448221" y="518706"/>
                  </a:moveTo>
                  <a:lnTo>
                    <a:pt x="447814" y="518706"/>
                  </a:lnTo>
                  <a:lnTo>
                    <a:pt x="447814" y="517436"/>
                  </a:lnTo>
                  <a:lnTo>
                    <a:pt x="444804" y="517436"/>
                  </a:lnTo>
                  <a:lnTo>
                    <a:pt x="444804" y="518706"/>
                  </a:lnTo>
                  <a:lnTo>
                    <a:pt x="444398" y="518706"/>
                  </a:lnTo>
                  <a:lnTo>
                    <a:pt x="444398" y="546646"/>
                  </a:lnTo>
                  <a:lnTo>
                    <a:pt x="444550" y="546646"/>
                  </a:lnTo>
                  <a:lnTo>
                    <a:pt x="444550" y="547916"/>
                  </a:lnTo>
                  <a:lnTo>
                    <a:pt x="448068" y="547916"/>
                  </a:lnTo>
                  <a:lnTo>
                    <a:pt x="448068" y="546646"/>
                  </a:lnTo>
                  <a:lnTo>
                    <a:pt x="448221" y="546646"/>
                  </a:lnTo>
                  <a:lnTo>
                    <a:pt x="448221" y="518706"/>
                  </a:lnTo>
                  <a:close/>
                </a:path>
                <a:path w="448309" h="1132204">
                  <a:moveTo>
                    <a:pt x="448221" y="465366"/>
                  </a:moveTo>
                  <a:lnTo>
                    <a:pt x="447573" y="465366"/>
                  </a:lnTo>
                  <a:lnTo>
                    <a:pt x="447573" y="464096"/>
                  </a:lnTo>
                  <a:lnTo>
                    <a:pt x="445046" y="464096"/>
                  </a:lnTo>
                  <a:lnTo>
                    <a:pt x="445046" y="465366"/>
                  </a:lnTo>
                  <a:lnTo>
                    <a:pt x="444398" y="465366"/>
                  </a:lnTo>
                  <a:lnTo>
                    <a:pt x="444398" y="494576"/>
                  </a:lnTo>
                  <a:lnTo>
                    <a:pt x="448221" y="494576"/>
                  </a:lnTo>
                  <a:lnTo>
                    <a:pt x="448221" y="465366"/>
                  </a:lnTo>
                  <a:close/>
                </a:path>
                <a:path w="448309" h="1132204">
                  <a:moveTo>
                    <a:pt x="448221" y="412026"/>
                  </a:moveTo>
                  <a:lnTo>
                    <a:pt x="444398" y="412026"/>
                  </a:lnTo>
                  <a:lnTo>
                    <a:pt x="444398" y="441236"/>
                  </a:lnTo>
                  <a:lnTo>
                    <a:pt x="448221" y="441236"/>
                  </a:lnTo>
                  <a:lnTo>
                    <a:pt x="448221" y="412026"/>
                  </a:lnTo>
                  <a:close/>
                </a:path>
                <a:path w="448309" h="1132204">
                  <a:moveTo>
                    <a:pt x="448221" y="358686"/>
                  </a:moveTo>
                  <a:lnTo>
                    <a:pt x="444398" y="358686"/>
                  </a:lnTo>
                  <a:lnTo>
                    <a:pt x="444398" y="387896"/>
                  </a:lnTo>
                  <a:lnTo>
                    <a:pt x="445071" y="387896"/>
                  </a:lnTo>
                  <a:lnTo>
                    <a:pt x="445071" y="389166"/>
                  </a:lnTo>
                  <a:lnTo>
                    <a:pt x="447548" y="389166"/>
                  </a:lnTo>
                  <a:lnTo>
                    <a:pt x="447548" y="387896"/>
                  </a:lnTo>
                  <a:lnTo>
                    <a:pt x="448221" y="387896"/>
                  </a:lnTo>
                  <a:lnTo>
                    <a:pt x="448221" y="358686"/>
                  </a:lnTo>
                  <a:close/>
                </a:path>
                <a:path w="448309" h="1132204">
                  <a:moveTo>
                    <a:pt x="448221" y="306616"/>
                  </a:moveTo>
                  <a:lnTo>
                    <a:pt x="448081" y="306616"/>
                  </a:lnTo>
                  <a:lnTo>
                    <a:pt x="448081" y="305346"/>
                  </a:lnTo>
                  <a:lnTo>
                    <a:pt x="444538" y="305346"/>
                  </a:lnTo>
                  <a:lnTo>
                    <a:pt x="444538" y="306616"/>
                  </a:lnTo>
                  <a:lnTo>
                    <a:pt x="444398" y="306616"/>
                  </a:lnTo>
                  <a:lnTo>
                    <a:pt x="444398" y="334556"/>
                  </a:lnTo>
                  <a:lnTo>
                    <a:pt x="444817" y="334556"/>
                  </a:lnTo>
                  <a:lnTo>
                    <a:pt x="444817" y="335826"/>
                  </a:lnTo>
                  <a:lnTo>
                    <a:pt x="447802" y="335826"/>
                  </a:lnTo>
                  <a:lnTo>
                    <a:pt x="447802" y="334556"/>
                  </a:lnTo>
                  <a:lnTo>
                    <a:pt x="448221" y="334556"/>
                  </a:lnTo>
                  <a:lnTo>
                    <a:pt x="448221" y="306616"/>
                  </a:lnTo>
                  <a:close/>
                </a:path>
                <a:path w="448309" h="1132204">
                  <a:moveTo>
                    <a:pt x="448221" y="253276"/>
                  </a:moveTo>
                  <a:lnTo>
                    <a:pt x="447827" y="253276"/>
                  </a:lnTo>
                  <a:lnTo>
                    <a:pt x="447827" y="252006"/>
                  </a:lnTo>
                  <a:lnTo>
                    <a:pt x="444792" y="252006"/>
                  </a:lnTo>
                  <a:lnTo>
                    <a:pt x="444792" y="253276"/>
                  </a:lnTo>
                  <a:lnTo>
                    <a:pt x="444398" y="253276"/>
                  </a:lnTo>
                  <a:lnTo>
                    <a:pt x="444398" y="281216"/>
                  </a:lnTo>
                  <a:lnTo>
                    <a:pt x="444563" y="281216"/>
                  </a:lnTo>
                  <a:lnTo>
                    <a:pt x="444563" y="282486"/>
                  </a:lnTo>
                  <a:lnTo>
                    <a:pt x="448056" y="282486"/>
                  </a:lnTo>
                  <a:lnTo>
                    <a:pt x="448056" y="281216"/>
                  </a:lnTo>
                  <a:lnTo>
                    <a:pt x="448221" y="281216"/>
                  </a:lnTo>
                  <a:lnTo>
                    <a:pt x="448221" y="253276"/>
                  </a:lnTo>
                  <a:close/>
                </a:path>
                <a:path w="448309" h="1132204">
                  <a:moveTo>
                    <a:pt x="448221" y="199936"/>
                  </a:moveTo>
                  <a:lnTo>
                    <a:pt x="447586" y="199936"/>
                  </a:lnTo>
                  <a:lnTo>
                    <a:pt x="447586" y="198666"/>
                  </a:lnTo>
                  <a:lnTo>
                    <a:pt x="446303" y="198666"/>
                  </a:lnTo>
                  <a:lnTo>
                    <a:pt x="446303" y="199936"/>
                  </a:lnTo>
                  <a:lnTo>
                    <a:pt x="446303" y="229146"/>
                  </a:lnTo>
                  <a:lnTo>
                    <a:pt x="448221" y="229146"/>
                  </a:lnTo>
                  <a:lnTo>
                    <a:pt x="448221" y="199936"/>
                  </a:lnTo>
                  <a:close/>
                </a:path>
                <a:path w="448309" h="1132204">
                  <a:moveTo>
                    <a:pt x="448221" y="146596"/>
                  </a:moveTo>
                  <a:lnTo>
                    <a:pt x="446303" y="146596"/>
                  </a:lnTo>
                  <a:lnTo>
                    <a:pt x="446303" y="175806"/>
                  </a:lnTo>
                  <a:lnTo>
                    <a:pt x="448221" y="175806"/>
                  </a:lnTo>
                  <a:lnTo>
                    <a:pt x="448221" y="146596"/>
                  </a:lnTo>
                  <a:close/>
                </a:path>
                <a:path w="448309" h="1132204">
                  <a:moveTo>
                    <a:pt x="448221" y="93256"/>
                  </a:moveTo>
                  <a:lnTo>
                    <a:pt x="446303" y="93256"/>
                  </a:lnTo>
                  <a:lnTo>
                    <a:pt x="446303" y="122466"/>
                  </a:lnTo>
                  <a:lnTo>
                    <a:pt x="446303" y="123736"/>
                  </a:lnTo>
                  <a:lnTo>
                    <a:pt x="447535" y="123736"/>
                  </a:lnTo>
                  <a:lnTo>
                    <a:pt x="447535" y="122466"/>
                  </a:lnTo>
                  <a:lnTo>
                    <a:pt x="448221" y="122466"/>
                  </a:lnTo>
                  <a:lnTo>
                    <a:pt x="448221" y="93256"/>
                  </a:lnTo>
                  <a:close/>
                </a:path>
                <a:path w="448309" h="1132204">
                  <a:moveTo>
                    <a:pt x="448221" y="41186"/>
                  </a:moveTo>
                  <a:lnTo>
                    <a:pt x="448094" y="41186"/>
                  </a:lnTo>
                  <a:lnTo>
                    <a:pt x="448094" y="39916"/>
                  </a:lnTo>
                  <a:lnTo>
                    <a:pt x="446303" y="39916"/>
                  </a:lnTo>
                  <a:lnTo>
                    <a:pt x="446303" y="41186"/>
                  </a:lnTo>
                  <a:lnTo>
                    <a:pt x="446303" y="69126"/>
                  </a:lnTo>
                  <a:lnTo>
                    <a:pt x="446303" y="70396"/>
                  </a:lnTo>
                  <a:lnTo>
                    <a:pt x="447789" y="70396"/>
                  </a:lnTo>
                  <a:lnTo>
                    <a:pt x="447789" y="69126"/>
                  </a:lnTo>
                  <a:lnTo>
                    <a:pt x="448221" y="69126"/>
                  </a:lnTo>
                  <a:lnTo>
                    <a:pt x="448221" y="41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0" name="object 140" descr=""/>
            <p:cNvSpPr/>
            <p:nvPr/>
          </p:nvSpPr>
          <p:spPr>
            <a:xfrm>
              <a:off x="7342733" y="9868077"/>
              <a:ext cx="1323975" cy="1905"/>
            </a:xfrm>
            <a:custGeom>
              <a:avLst/>
              <a:gdLst/>
              <a:ahLst/>
              <a:cxnLst/>
              <a:rect l="l" t="t" r="r" b="b"/>
              <a:pathLst>
                <a:path w="1323975" h="1904">
                  <a:moveTo>
                    <a:pt x="1917" y="546"/>
                  </a:moveTo>
                  <a:lnTo>
                    <a:pt x="0" y="546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1917" y="546"/>
                  </a:lnTo>
                  <a:close/>
                </a:path>
                <a:path w="1323975" h="1904">
                  <a:moveTo>
                    <a:pt x="84620" y="546"/>
                  </a:moveTo>
                  <a:lnTo>
                    <a:pt x="82715" y="546"/>
                  </a:lnTo>
                  <a:lnTo>
                    <a:pt x="82715" y="0"/>
                  </a:lnTo>
                  <a:lnTo>
                    <a:pt x="55778" y="0"/>
                  </a:lnTo>
                  <a:lnTo>
                    <a:pt x="55778" y="546"/>
                  </a:lnTo>
                  <a:lnTo>
                    <a:pt x="53873" y="546"/>
                  </a:lnTo>
                  <a:lnTo>
                    <a:pt x="53873" y="1905"/>
                  </a:lnTo>
                  <a:lnTo>
                    <a:pt x="55778" y="1905"/>
                  </a:lnTo>
                  <a:lnTo>
                    <a:pt x="82715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1323975" h="1904">
                  <a:moveTo>
                    <a:pt x="138493" y="546"/>
                  </a:moveTo>
                  <a:lnTo>
                    <a:pt x="136575" y="546"/>
                  </a:lnTo>
                  <a:lnTo>
                    <a:pt x="136575" y="0"/>
                  </a:lnTo>
                  <a:lnTo>
                    <a:pt x="109639" y="0"/>
                  </a:lnTo>
                  <a:lnTo>
                    <a:pt x="109639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39" y="1905"/>
                  </a:lnTo>
                  <a:lnTo>
                    <a:pt x="136575" y="1905"/>
                  </a:lnTo>
                  <a:lnTo>
                    <a:pt x="138493" y="1905"/>
                  </a:lnTo>
                  <a:lnTo>
                    <a:pt x="138493" y="546"/>
                  </a:lnTo>
                  <a:close/>
                </a:path>
                <a:path w="1323975" h="1904">
                  <a:moveTo>
                    <a:pt x="192354" y="546"/>
                  </a:moveTo>
                  <a:lnTo>
                    <a:pt x="190449" y="546"/>
                  </a:lnTo>
                  <a:lnTo>
                    <a:pt x="190449" y="0"/>
                  </a:lnTo>
                  <a:lnTo>
                    <a:pt x="163512" y="0"/>
                  </a:lnTo>
                  <a:lnTo>
                    <a:pt x="163512" y="546"/>
                  </a:lnTo>
                  <a:lnTo>
                    <a:pt x="161607" y="546"/>
                  </a:lnTo>
                  <a:lnTo>
                    <a:pt x="161607" y="1905"/>
                  </a:lnTo>
                  <a:lnTo>
                    <a:pt x="163512" y="1905"/>
                  </a:lnTo>
                  <a:lnTo>
                    <a:pt x="190449" y="1905"/>
                  </a:lnTo>
                  <a:lnTo>
                    <a:pt x="192354" y="1905"/>
                  </a:lnTo>
                  <a:lnTo>
                    <a:pt x="192354" y="546"/>
                  </a:lnTo>
                  <a:close/>
                </a:path>
                <a:path w="1323975" h="1904">
                  <a:moveTo>
                    <a:pt x="246227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73" y="0"/>
                  </a:lnTo>
                  <a:lnTo>
                    <a:pt x="217373" y="546"/>
                  </a:lnTo>
                  <a:lnTo>
                    <a:pt x="215468" y="546"/>
                  </a:lnTo>
                  <a:lnTo>
                    <a:pt x="215468" y="1905"/>
                  </a:lnTo>
                  <a:lnTo>
                    <a:pt x="217373" y="1905"/>
                  </a:lnTo>
                  <a:lnTo>
                    <a:pt x="244309" y="1905"/>
                  </a:lnTo>
                  <a:lnTo>
                    <a:pt x="246227" y="1905"/>
                  </a:lnTo>
                  <a:lnTo>
                    <a:pt x="246227" y="546"/>
                  </a:lnTo>
                  <a:close/>
                </a:path>
                <a:path w="1323975" h="1904">
                  <a:moveTo>
                    <a:pt x="300088" y="546"/>
                  </a:moveTo>
                  <a:lnTo>
                    <a:pt x="298183" y="546"/>
                  </a:lnTo>
                  <a:lnTo>
                    <a:pt x="298183" y="0"/>
                  </a:lnTo>
                  <a:lnTo>
                    <a:pt x="271246" y="0"/>
                  </a:lnTo>
                  <a:lnTo>
                    <a:pt x="271246" y="546"/>
                  </a:lnTo>
                  <a:lnTo>
                    <a:pt x="269341" y="546"/>
                  </a:lnTo>
                  <a:lnTo>
                    <a:pt x="269341" y="1905"/>
                  </a:lnTo>
                  <a:lnTo>
                    <a:pt x="271246" y="1905"/>
                  </a:lnTo>
                  <a:lnTo>
                    <a:pt x="298183" y="1905"/>
                  </a:lnTo>
                  <a:lnTo>
                    <a:pt x="300088" y="1905"/>
                  </a:lnTo>
                  <a:lnTo>
                    <a:pt x="300088" y="546"/>
                  </a:lnTo>
                  <a:close/>
                </a:path>
                <a:path w="1323975" h="1904">
                  <a:moveTo>
                    <a:pt x="353961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07" y="0"/>
                  </a:lnTo>
                  <a:lnTo>
                    <a:pt x="325107" y="546"/>
                  </a:lnTo>
                  <a:lnTo>
                    <a:pt x="323202" y="546"/>
                  </a:lnTo>
                  <a:lnTo>
                    <a:pt x="323202" y="1905"/>
                  </a:lnTo>
                  <a:lnTo>
                    <a:pt x="325107" y="1905"/>
                  </a:lnTo>
                  <a:lnTo>
                    <a:pt x="352044" y="1905"/>
                  </a:lnTo>
                  <a:lnTo>
                    <a:pt x="353961" y="1905"/>
                  </a:lnTo>
                  <a:lnTo>
                    <a:pt x="353961" y="546"/>
                  </a:lnTo>
                  <a:close/>
                </a:path>
                <a:path w="1323975" h="1904">
                  <a:moveTo>
                    <a:pt x="407822" y="546"/>
                  </a:moveTo>
                  <a:lnTo>
                    <a:pt x="405917" y="546"/>
                  </a:lnTo>
                  <a:lnTo>
                    <a:pt x="405917" y="0"/>
                  </a:lnTo>
                  <a:lnTo>
                    <a:pt x="378980" y="0"/>
                  </a:lnTo>
                  <a:lnTo>
                    <a:pt x="378980" y="546"/>
                  </a:lnTo>
                  <a:lnTo>
                    <a:pt x="377075" y="546"/>
                  </a:lnTo>
                  <a:lnTo>
                    <a:pt x="377075" y="1905"/>
                  </a:lnTo>
                  <a:lnTo>
                    <a:pt x="378980" y="1905"/>
                  </a:lnTo>
                  <a:lnTo>
                    <a:pt x="405917" y="1905"/>
                  </a:lnTo>
                  <a:lnTo>
                    <a:pt x="407822" y="1905"/>
                  </a:lnTo>
                  <a:lnTo>
                    <a:pt x="407822" y="546"/>
                  </a:lnTo>
                  <a:close/>
                </a:path>
                <a:path w="1323975" h="1904">
                  <a:moveTo>
                    <a:pt x="461683" y="546"/>
                  </a:moveTo>
                  <a:lnTo>
                    <a:pt x="459778" y="546"/>
                  </a:lnTo>
                  <a:lnTo>
                    <a:pt x="459778" y="0"/>
                  </a:lnTo>
                  <a:lnTo>
                    <a:pt x="432841" y="0"/>
                  </a:lnTo>
                  <a:lnTo>
                    <a:pt x="432841" y="546"/>
                  </a:lnTo>
                  <a:lnTo>
                    <a:pt x="430936" y="546"/>
                  </a:lnTo>
                  <a:lnTo>
                    <a:pt x="430936" y="1905"/>
                  </a:lnTo>
                  <a:lnTo>
                    <a:pt x="432841" y="1905"/>
                  </a:lnTo>
                  <a:lnTo>
                    <a:pt x="459778" y="1905"/>
                  </a:lnTo>
                  <a:lnTo>
                    <a:pt x="461683" y="1905"/>
                  </a:lnTo>
                  <a:lnTo>
                    <a:pt x="461683" y="546"/>
                  </a:lnTo>
                  <a:close/>
                </a:path>
                <a:path w="1323975" h="1904">
                  <a:moveTo>
                    <a:pt x="515556" y="546"/>
                  </a:moveTo>
                  <a:lnTo>
                    <a:pt x="513651" y="546"/>
                  </a:lnTo>
                  <a:lnTo>
                    <a:pt x="513651" y="0"/>
                  </a:lnTo>
                  <a:lnTo>
                    <a:pt x="486714" y="0"/>
                  </a:lnTo>
                  <a:lnTo>
                    <a:pt x="486714" y="546"/>
                  </a:lnTo>
                  <a:lnTo>
                    <a:pt x="484797" y="546"/>
                  </a:lnTo>
                  <a:lnTo>
                    <a:pt x="484797" y="1905"/>
                  </a:lnTo>
                  <a:lnTo>
                    <a:pt x="486714" y="1905"/>
                  </a:lnTo>
                  <a:lnTo>
                    <a:pt x="513651" y="1905"/>
                  </a:lnTo>
                  <a:lnTo>
                    <a:pt x="515556" y="1905"/>
                  </a:lnTo>
                  <a:lnTo>
                    <a:pt x="515556" y="546"/>
                  </a:lnTo>
                  <a:close/>
                </a:path>
                <a:path w="1323975" h="1904">
                  <a:moveTo>
                    <a:pt x="569417" y="546"/>
                  </a:moveTo>
                  <a:lnTo>
                    <a:pt x="567512" y="546"/>
                  </a:lnTo>
                  <a:lnTo>
                    <a:pt x="567512" y="0"/>
                  </a:lnTo>
                  <a:lnTo>
                    <a:pt x="540575" y="0"/>
                  </a:lnTo>
                  <a:lnTo>
                    <a:pt x="540575" y="546"/>
                  </a:lnTo>
                  <a:lnTo>
                    <a:pt x="538670" y="546"/>
                  </a:lnTo>
                  <a:lnTo>
                    <a:pt x="538670" y="1905"/>
                  </a:lnTo>
                  <a:lnTo>
                    <a:pt x="540575" y="1905"/>
                  </a:lnTo>
                  <a:lnTo>
                    <a:pt x="567512" y="1905"/>
                  </a:lnTo>
                  <a:lnTo>
                    <a:pt x="569417" y="1905"/>
                  </a:lnTo>
                  <a:lnTo>
                    <a:pt x="569417" y="546"/>
                  </a:lnTo>
                  <a:close/>
                </a:path>
                <a:path w="1323975" h="1904">
                  <a:moveTo>
                    <a:pt x="623290" y="546"/>
                  </a:moveTo>
                  <a:lnTo>
                    <a:pt x="621385" y="546"/>
                  </a:lnTo>
                  <a:lnTo>
                    <a:pt x="621385" y="0"/>
                  </a:lnTo>
                  <a:lnTo>
                    <a:pt x="594448" y="0"/>
                  </a:lnTo>
                  <a:lnTo>
                    <a:pt x="594448" y="546"/>
                  </a:lnTo>
                  <a:lnTo>
                    <a:pt x="592531" y="546"/>
                  </a:lnTo>
                  <a:lnTo>
                    <a:pt x="592531" y="1905"/>
                  </a:lnTo>
                  <a:lnTo>
                    <a:pt x="594448" y="1905"/>
                  </a:lnTo>
                  <a:lnTo>
                    <a:pt x="621385" y="1905"/>
                  </a:lnTo>
                  <a:lnTo>
                    <a:pt x="623290" y="1905"/>
                  </a:lnTo>
                  <a:lnTo>
                    <a:pt x="623290" y="546"/>
                  </a:lnTo>
                  <a:close/>
                </a:path>
                <a:path w="1323975" h="1904">
                  <a:moveTo>
                    <a:pt x="677151" y="546"/>
                  </a:moveTo>
                  <a:lnTo>
                    <a:pt x="675246" y="546"/>
                  </a:lnTo>
                  <a:lnTo>
                    <a:pt x="675246" y="0"/>
                  </a:lnTo>
                  <a:lnTo>
                    <a:pt x="648309" y="0"/>
                  </a:lnTo>
                  <a:lnTo>
                    <a:pt x="648309" y="546"/>
                  </a:lnTo>
                  <a:lnTo>
                    <a:pt x="646404" y="546"/>
                  </a:lnTo>
                  <a:lnTo>
                    <a:pt x="646404" y="1905"/>
                  </a:lnTo>
                  <a:lnTo>
                    <a:pt x="648309" y="1905"/>
                  </a:lnTo>
                  <a:lnTo>
                    <a:pt x="675246" y="1905"/>
                  </a:lnTo>
                  <a:lnTo>
                    <a:pt x="677151" y="1905"/>
                  </a:lnTo>
                  <a:lnTo>
                    <a:pt x="677151" y="546"/>
                  </a:lnTo>
                  <a:close/>
                </a:path>
                <a:path w="1323975" h="1904">
                  <a:moveTo>
                    <a:pt x="731024" y="546"/>
                  </a:moveTo>
                  <a:lnTo>
                    <a:pt x="729119" y="546"/>
                  </a:lnTo>
                  <a:lnTo>
                    <a:pt x="729119" y="0"/>
                  </a:lnTo>
                  <a:lnTo>
                    <a:pt x="702183" y="0"/>
                  </a:lnTo>
                  <a:lnTo>
                    <a:pt x="702183" y="546"/>
                  </a:lnTo>
                  <a:lnTo>
                    <a:pt x="700265" y="546"/>
                  </a:lnTo>
                  <a:lnTo>
                    <a:pt x="700265" y="1905"/>
                  </a:lnTo>
                  <a:lnTo>
                    <a:pt x="702183" y="1905"/>
                  </a:lnTo>
                  <a:lnTo>
                    <a:pt x="729119" y="1905"/>
                  </a:lnTo>
                  <a:lnTo>
                    <a:pt x="731024" y="1905"/>
                  </a:lnTo>
                  <a:lnTo>
                    <a:pt x="731024" y="546"/>
                  </a:lnTo>
                  <a:close/>
                </a:path>
                <a:path w="1323975" h="1904">
                  <a:moveTo>
                    <a:pt x="784885" y="546"/>
                  </a:moveTo>
                  <a:lnTo>
                    <a:pt x="782980" y="546"/>
                  </a:lnTo>
                  <a:lnTo>
                    <a:pt x="782980" y="0"/>
                  </a:lnTo>
                  <a:lnTo>
                    <a:pt x="756043" y="0"/>
                  </a:lnTo>
                  <a:lnTo>
                    <a:pt x="756043" y="546"/>
                  </a:lnTo>
                  <a:lnTo>
                    <a:pt x="754138" y="546"/>
                  </a:lnTo>
                  <a:lnTo>
                    <a:pt x="754138" y="1905"/>
                  </a:lnTo>
                  <a:lnTo>
                    <a:pt x="756043" y="1905"/>
                  </a:lnTo>
                  <a:lnTo>
                    <a:pt x="782980" y="1905"/>
                  </a:lnTo>
                  <a:lnTo>
                    <a:pt x="784885" y="1905"/>
                  </a:lnTo>
                  <a:lnTo>
                    <a:pt x="784885" y="546"/>
                  </a:lnTo>
                  <a:close/>
                </a:path>
                <a:path w="1323975" h="1904">
                  <a:moveTo>
                    <a:pt x="838758" y="546"/>
                  </a:moveTo>
                  <a:lnTo>
                    <a:pt x="836853" y="546"/>
                  </a:lnTo>
                  <a:lnTo>
                    <a:pt x="836853" y="0"/>
                  </a:lnTo>
                  <a:lnTo>
                    <a:pt x="809917" y="0"/>
                  </a:lnTo>
                  <a:lnTo>
                    <a:pt x="809917" y="546"/>
                  </a:lnTo>
                  <a:lnTo>
                    <a:pt x="807999" y="546"/>
                  </a:lnTo>
                  <a:lnTo>
                    <a:pt x="807999" y="1905"/>
                  </a:lnTo>
                  <a:lnTo>
                    <a:pt x="809917" y="1905"/>
                  </a:lnTo>
                  <a:lnTo>
                    <a:pt x="836853" y="1905"/>
                  </a:lnTo>
                  <a:lnTo>
                    <a:pt x="838758" y="1905"/>
                  </a:lnTo>
                  <a:lnTo>
                    <a:pt x="838758" y="546"/>
                  </a:lnTo>
                  <a:close/>
                </a:path>
                <a:path w="1323975" h="1904">
                  <a:moveTo>
                    <a:pt x="892619" y="546"/>
                  </a:moveTo>
                  <a:lnTo>
                    <a:pt x="890714" y="546"/>
                  </a:lnTo>
                  <a:lnTo>
                    <a:pt x="890714" y="0"/>
                  </a:lnTo>
                  <a:lnTo>
                    <a:pt x="863777" y="0"/>
                  </a:lnTo>
                  <a:lnTo>
                    <a:pt x="863777" y="546"/>
                  </a:lnTo>
                  <a:lnTo>
                    <a:pt x="861872" y="546"/>
                  </a:lnTo>
                  <a:lnTo>
                    <a:pt x="861872" y="1905"/>
                  </a:lnTo>
                  <a:lnTo>
                    <a:pt x="863777" y="1905"/>
                  </a:lnTo>
                  <a:lnTo>
                    <a:pt x="890714" y="1905"/>
                  </a:lnTo>
                  <a:lnTo>
                    <a:pt x="892619" y="1905"/>
                  </a:lnTo>
                  <a:lnTo>
                    <a:pt x="892619" y="546"/>
                  </a:lnTo>
                  <a:close/>
                </a:path>
                <a:path w="1323975" h="1904">
                  <a:moveTo>
                    <a:pt x="946492" y="546"/>
                  </a:moveTo>
                  <a:lnTo>
                    <a:pt x="944587" y="546"/>
                  </a:lnTo>
                  <a:lnTo>
                    <a:pt x="944587" y="0"/>
                  </a:lnTo>
                  <a:lnTo>
                    <a:pt x="917651" y="0"/>
                  </a:lnTo>
                  <a:lnTo>
                    <a:pt x="917651" y="546"/>
                  </a:lnTo>
                  <a:lnTo>
                    <a:pt x="915733" y="546"/>
                  </a:lnTo>
                  <a:lnTo>
                    <a:pt x="915733" y="1905"/>
                  </a:lnTo>
                  <a:lnTo>
                    <a:pt x="917651" y="1905"/>
                  </a:lnTo>
                  <a:lnTo>
                    <a:pt x="944587" y="1905"/>
                  </a:lnTo>
                  <a:lnTo>
                    <a:pt x="946492" y="1905"/>
                  </a:lnTo>
                  <a:lnTo>
                    <a:pt x="946492" y="546"/>
                  </a:lnTo>
                  <a:close/>
                </a:path>
                <a:path w="1323975" h="1904">
                  <a:moveTo>
                    <a:pt x="1000353" y="546"/>
                  </a:moveTo>
                  <a:lnTo>
                    <a:pt x="998448" y="546"/>
                  </a:lnTo>
                  <a:lnTo>
                    <a:pt x="998448" y="0"/>
                  </a:lnTo>
                  <a:lnTo>
                    <a:pt x="971511" y="0"/>
                  </a:lnTo>
                  <a:lnTo>
                    <a:pt x="971511" y="546"/>
                  </a:lnTo>
                  <a:lnTo>
                    <a:pt x="969606" y="546"/>
                  </a:lnTo>
                  <a:lnTo>
                    <a:pt x="969606" y="1905"/>
                  </a:lnTo>
                  <a:lnTo>
                    <a:pt x="971511" y="1905"/>
                  </a:lnTo>
                  <a:lnTo>
                    <a:pt x="998448" y="1905"/>
                  </a:lnTo>
                  <a:lnTo>
                    <a:pt x="1000353" y="1905"/>
                  </a:lnTo>
                  <a:lnTo>
                    <a:pt x="1000353" y="546"/>
                  </a:lnTo>
                  <a:close/>
                </a:path>
                <a:path w="1323975" h="1904">
                  <a:moveTo>
                    <a:pt x="1054227" y="546"/>
                  </a:moveTo>
                  <a:lnTo>
                    <a:pt x="1052322" y="546"/>
                  </a:lnTo>
                  <a:lnTo>
                    <a:pt x="1052322" y="0"/>
                  </a:lnTo>
                  <a:lnTo>
                    <a:pt x="1025385" y="0"/>
                  </a:lnTo>
                  <a:lnTo>
                    <a:pt x="1025385" y="546"/>
                  </a:lnTo>
                  <a:lnTo>
                    <a:pt x="1023467" y="546"/>
                  </a:lnTo>
                  <a:lnTo>
                    <a:pt x="1023467" y="1905"/>
                  </a:lnTo>
                  <a:lnTo>
                    <a:pt x="1025385" y="1905"/>
                  </a:lnTo>
                  <a:lnTo>
                    <a:pt x="1052322" y="1905"/>
                  </a:lnTo>
                  <a:lnTo>
                    <a:pt x="1054227" y="1905"/>
                  </a:lnTo>
                  <a:lnTo>
                    <a:pt x="1054227" y="546"/>
                  </a:lnTo>
                  <a:close/>
                </a:path>
                <a:path w="1323975" h="1904">
                  <a:moveTo>
                    <a:pt x="1108087" y="546"/>
                  </a:moveTo>
                  <a:lnTo>
                    <a:pt x="1106182" y="546"/>
                  </a:lnTo>
                  <a:lnTo>
                    <a:pt x="1106182" y="0"/>
                  </a:lnTo>
                  <a:lnTo>
                    <a:pt x="1079246" y="0"/>
                  </a:lnTo>
                  <a:lnTo>
                    <a:pt x="1079246" y="546"/>
                  </a:lnTo>
                  <a:lnTo>
                    <a:pt x="1077341" y="546"/>
                  </a:lnTo>
                  <a:lnTo>
                    <a:pt x="1077341" y="1905"/>
                  </a:lnTo>
                  <a:lnTo>
                    <a:pt x="1079246" y="1905"/>
                  </a:lnTo>
                  <a:lnTo>
                    <a:pt x="1106182" y="1905"/>
                  </a:lnTo>
                  <a:lnTo>
                    <a:pt x="1108087" y="1905"/>
                  </a:lnTo>
                  <a:lnTo>
                    <a:pt x="1108087" y="546"/>
                  </a:lnTo>
                  <a:close/>
                </a:path>
                <a:path w="1323975" h="1904">
                  <a:moveTo>
                    <a:pt x="1161961" y="546"/>
                  </a:moveTo>
                  <a:lnTo>
                    <a:pt x="1160043" y="546"/>
                  </a:lnTo>
                  <a:lnTo>
                    <a:pt x="1160043" y="0"/>
                  </a:lnTo>
                  <a:lnTo>
                    <a:pt x="1133119" y="0"/>
                  </a:lnTo>
                  <a:lnTo>
                    <a:pt x="1133119" y="546"/>
                  </a:lnTo>
                  <a:lnTo>
                    <a:pt x="1131201" y="546"/>
                  </a:lnTo>
                  <a:lnTo>
                    <a:pt x="1131201" y="1905"/>
                  </a:lnTo>
                  <a:lnTo>
                    <a:pt x="1133119" y="1905"/>
                  </a:lnTo>
                  <a:lnTo>
                    <a:pt x="1160043" y="1905"/>
                  </a:lnTo>
                  <a:lnTo>
                    <a:pt x="1161961" y="1905"/>
                  </a:lnTo>
                  <a:lnTo>
                    <a:pt x="1161961" y="546"/>
                  </a:lnTo>
                  <a:close/>
                </a:path>
                <a:path w="1323975" h="1904">
                  <a:moveTo>
                    <a:pt x="1215821" y="546"/>
                  </a:moveTo>
                  <a:lnTo>
                    <a:pt x="1213916" y="546"/>
                  </a:lnTo>
                  <a:lnTo>
                    <a:pt x="1213916" y="0"/>
                  </a:lnTo>
                  <a:lnTo>
                    <a:pt x="1186980" y="0"/>
                  </a:lnTo>
                  <a:lnTo>
                    <a:pt x="1186980" y="546"/>
                  </a:lnTo>
                  <a:lnTo>
                    <a:pt x="1185075" y="546"/>
                  </a:lnTo>
                  <a:lnTo>
                    <a:pt x="1185075" y="1905"/>
                  </a:lnTo>
                  <a:lnTo>
                    <a:pt x="1186980" y="1905"/>
                  </a:lnTo>
                  <a:lnTo>
                    <a:pt x="1213916" y="1905"/>
                  </a:lnTo>
                  <a:lnTo>
                    <a:pt x="1215821" y="1905"/>
                  </a:lnTo>
                  <a:lnTo>
                    <a:pt x="1215821" y="546"/>
                  </a:lnTo>
                  <a:close/>
                </a:path>
                <a:path w="1323975" h="1904">
                  <a:moveTo>
                    <a:pt x="1269695" y="546"/>
                  </a:moveTo>
                  <a:lnTo>
                    <a:pt x="1267777" y="546"/>
                  </a:lnTo>
                  <a:lnTo>
                    <a:pt x="1267777" y="0"/>
                  </a:lnTo>
                  <a:lnTo>
                    <a:pt x="1240853" y="0"/>
                  </a:lnTo>
                  <a:lnTo>
                    <a:pt x="1240853" y="546"/>
                  </a:lnTo>
                  <a:lnTo>
                    <a:pt x="1238935" y="546"/>
                  </a:lnTo>
                  <a:lnTo>
                    <a:pt x="1238935" y="1905"/>
                  </a:lnTo>
                  <a:lnTo>
                    <a:pt x="1240853" y="1905"/>
                  </a:lnTo>
                  <a:lnTo>
                    <a:pt x="1267777" y="1905"/>
                  </a:lnTo>
                  <a:lnTo>
                    <a:pt x="1269695" y="1905"/>
                  </a:lnTo>
                  <a:lnTo>
                    <a:pt x="1269695" y="546"/>
                  </a:lnTo>
                  <a:close/>
                </a:path>
                <a:path w="1323975" h="1904">
                  <a:moveTo>
                    <a:pt x="1323555" y="546"/>
                  </a:moveTo>
                  <a:lnTo>
                    <a:pt x="1321650" y="546"/>
                  </a:lnTo>
                  <a:lnTo>
                    <a:pt x="1321650" y="1905"/>
                  </a:lnTo>
                  <a:lnTo>
                    <a:pt x="1323555" y="1905"/>
                  </a:lnTo>
                  <a:lnTo>
                    <a:pt x="1323555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1" name="object 141" descr=""/>
            <p:cNvSpPr/>
            <p:nvPr/>
          </p:nvSpPr>
          <p:spPr>
            <a:xfrm>
              <a:off x="6319266" y="9868077"/>
              <a:ext cx="1054735" cy="1905"/>
            </a:xfrm>
            <a:custGeom>
              <a:avLst/>
              <a:gdLst/>
              <a:ahLst/>
              <a:cxnLst/>
              <a:rect l="l" t="t" r="r" b="b"/>
              <a:pathLst>
                <a:path w="1054734" h="1904">
                  <a:moveTo>
                    <a:pt x="30759" y="546"/>
                  </a:moveTo>
                  <a:lnTo>
                    <a:pt x="28841" y="546"/>
                  </a:lnTo>
                  <a:lnTo>
                    <a:pt x="28841" y="0"/>
                  </a:lnTo>
                  <a:lnTo>
                    <a:pt x="1905" y="0"/>
                  </a:lnTo>
                  <a:lnTo>
                    <a:pt x="1905" y="546"/>
                  </a:lnTo>
                  <a:lnTo>
                    <a:pt x="0" y="546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841" y="1905"/>
                  </a:lnTo>
                  <a:lnTo>
                    <a:pt x="30759" y="1905"/>
                  </a:lnTo>
                  <a:lnTo>
                    <a:pt x="30759" y="546"/>
                  </a:lnTo>
                  <a:close/>
                </a:path>
                <a:path w="1054734" h="1904">
                  <a:moveTo>
                    <a:pt x="84620" y="546"/>
                  </a:moveTo>
                  <a:lnTo>
                    <a:pt x="82715" y="546"/>
                  </a:lnTo>
                  <a:lnTo>
                    <a:pt x="82715" y="0"/>
                  </a:lnTo>
                  <a:lnTo>
                    <a:pt x="55778" y="0"/>
                  </a:lnTo>
                  <a:lnTo>
                    <a:pt x="55778" y="546"/>
                  </a:lnTo>
                  <a:lnTo>
                    <a:pt x="53873" y="546"/>
                  </a:lnTo>
                  <a:lnTo>
                    <a:pt x="53873" y="1905"/>
                  </a:lnTo>
                  <a:lnTo>
                    <a:pt x="55778" y="1905"/>
                  </a:lnTo>
                  <a:lnTo>
                    <a:pt x="82715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1054734" h="1904">
                  <a:moveTo>
                    <a:pt x="138493" y="546"/>
                  </a:moveTo>
                  <a:lnTo>
                    <a:pt x="136575" y="546"/>
                  </a:lnTo>
                  <a:lnTo>
                    <a:pt x="136575" y="0"/>
                  </a:lnTo>
                  <a:lnTo>
                    <a:pt x="109639" y="0"/>
                  </a:lnTo>
                  <a:lnTo>
                    <a:pt x="109639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39" y="1905"/>
                  </a:lnTo>
                  <a:lnTo>
                    <a:pt x="136575" y="1905"/>
                  </a:lnTo>
                  <a:lnTo>
                    <a:pt x="138493" y="1905"/>
                  </a:lnTo>
                  <a:lnTo>
                    <a:pt x="138493" y="546"/>
                  </a:lnTo>
                  <a:close/>
                </a:path>
                <a:path w="1054734" h="1904">
                  <a:moveTo>
                    <a:pt x="192354" y="546"/>
                  </a:moveTo>
                  <a:lnTo>
                    <a:pt x="190449" y="546"/>
                  </a:lnTo>
                  <a:lnTo>
                    <a:pt x="190449" y="0"/>
                  </a:lnTo>
                  <a:lnTo>
                    <a:pt x="163512" y="0"/>
                  </a:lnTo>
                  <a:lnTo>
                    <a:pt x="163512" y="546"/>
                  </a:lnTo>
                  <a:lnTo>
                    <a:pt x="161594" y="546"/>
                  </a:lnTo>
                  <a:lnTo>
                    <a:pt x="161594" y="1905"/>
                  </a:lnTo>
                  <a:lnTo>
                    <a:pt x="163512" y="1905"/>
                  </a:lnTo>
                  <a:lnTo>
                    <a:pt x="190449" y="1905"/>
                  </a:lnTo>
                  <a:lnTo>
                    <a:pt x="192354" y="1905"/>
                  </a:lnTo>
                  <a:lnTo>
                    <a:pt x="192354" y="546"/>
                  </a:lnTo>
                  <a:close/>
                </a:path>
                <a:path w="1054734" h="1904">
                  <a:moveTo>
                    <a:pt x="246214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73" y="0"/>
                  </a:lnTo>
                  <a:lnTo>
                    <a:pt x="217373" y="546"/>
                  </a:lnTo>
                  <a:lnTo>
                    <a:pt x="215468" y="546"/>
                  </a:lnTo>
                  <a:lnTo>
                    <a:pt x="215468" y="1905"/>
                  </a:lnTo>
                  <a:lnTo>
                    <a:pt x="217373" y="1905"/>
                  </a:lnTo>
                  <a:lnTo>
                    <a:pt x="244309" y="1905"/>
                  </a:lnTo>
                  <a:lnTo>
                    <a:pt x="246214" y="1905"/>
                  </a:lnTo>
                  <a:lnTo>
                    <a:pt x="246214" y="546"/>
                  </a:lnTo>
                  <a:close/>
                </a:path>
                <a:path w="1054734" h="1904">
                  <a:moveTo>
                    <a:pt x="300088" y="546"/>
                  </a:moveTo>
                  <a:lnTo>
                    <a:pt x="298183" y="546"/>
                  </a:lnTo>
                  <a:lnTo>
                    <a:pt x="298183" y="0"/>
                  </a:lnTo>
                  <a:lnTo>
                    <a:pt x="271246" y="0"/>
                  </a:lnTo>
                  <a:lnTo>
                    <a:pt x="271246" y="546"/>
                  </a:lnTo>
                  <a:lnTo>
                    <a:pt x="269328" y="546"/>
                  </a:lnTo>
                  <a:lnTo>
                    <a:pt x="269328" y="1905"/>
                  </a:lnTo>
                  <a:lnTo>
                    <a:pt x="271246" y="1905"/>
                  </a:lnTo>
                  <a:lnTo>
                    <a:pt x="298183" y="1905"/>
                  </a:lnTo>
                  <a:lnTo>
                    <a:pt x="300088" y="1905"/>
                  </a:lnTo>
                  <a:lnTo>
                    <a:pt x="300088" y="546"/>
                  </a:lnTo>
                  <a:close/>
                </a:path>
                <a:path w="1054734" h="1904">
                  <a:moveTo>
                    <a:pt x="353949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07" y="0"/>
                  </a:lnTo>
                  <a:lnTo>
                    <a:pt x="325107" y="546"/>
                  </a:lnTo>
                  <a:lnTo>
                    <a:pt x="323202" y="546"/>
                  </a:lnTo>
                  <a:lnTo>
                    <a:pt x="323202" y="1905"/>
                  </a:lnTo>
                  <a:lnTo>
                    <a:pt x="325107" y="1905"/>
                  </a:lnTo>
                  <a:lnTo>
                    <a:pt x="352044" y="1905"/>
                  </a:lnTo>
                  <a:lnTo>
                    <a:pt x="353949" y="1905"/>
                  </a:lnTo>
                  <a:lnTo>
                    <a:pt x="353949" y="546"/>
                  </a:lnTo>
                  <a:close/>
                </a:path>
                <a:path w="1054734" h="1904">
                  <a:moveTo>
                    <a:pt x="407822" y="546"/>
                  </a:moveTo>
                  <a:lnTo>
                    <a:pt x="405917" y="546"/>
                  </a:lnTo>
                  <a:lnTo>
                    <a:pt x="405917" y="0"/>
                  </a:lnTo>
                  <a:lnTo>
                    <a:pt x="378980" y="0"/>
                  </a:lnTo>
                  <a:lnTo>
                    <a:pt x="378980" y="546"/>
                  </a:lnTo>
                  <a:lnTo>
                    <a:pt x="377063" y="546"/>
                  </a:lnTo>
                  <a:lnTo>
                    <a:pt x="377063" y="1905"/>
                  </a:lnTo>
                  <a:lnTo>
                    <a:pt x="378980" y="1905"/>
                  </a:lnTo>
                  <a:lnTo>
                    <a:pt x="405917" y="1905"/>
                  </a:lnTo>
                  <a:lnTo>
                    <a:pt x="407822" y="1905"/>
                  </a:lnTo>
                  <a:lnTo>
                    <a:pt x="407822" y="546"/>
                  </a:lnTo>
                  <a:close/>
                </a:path>
                <a:path w="1054734" h="1904">
                  <a:moveTo>
                    <a:pt x="461683" y="546"/>
                  </a:moveTo>
                  <a:lnTo>
                    <a:pt x="459778" y="546"/>
                  </a:lnTo>
                  <a:lnTo>
                    <a:pt x="459778" y="0"/>
                  </a:lnTo>
                  <a:lnTo>
                    <a:pt x="432841" y="0"/>
                  </a:lnTo>
                  <a:lnTo>
                    <a:pt x="432841" y="546"/>
                  </a:lnTo>
                  <a:lnTo>
                    <a:pt x="430936" y="546"/>
                  </a:lnTo>
                  <a:lnTo>
                    <a:pt x="430936" y="1905"/>
                  </a:lnTo>
                  <a:lnTo>
                    <a:pt x="432841" y="1905"/>
                  </a:lnTo>
                  <a:lnTo>
                    <a:pt x="459778" y="1905"/>
                  </a:lnTo>
                  <a:lnTo>
                    <a:pt x="461683" y="1905"/>
                  </a:lnTo>
                  <a:lnTo>
                    <a:pt x="461683" y="546"/>
                  </a:lnTo>
                  <a:close/>
                </a:path>
                <a:path w="1054734" h="1904">
                  <a:moveTo>
                    <a:pt x="515556" y="546"/>
                  </a:moveTo>
                  <a:lnTo>
                    <a:pt x="513638" y="546"/>
                  </a:lnTo>
                  <a:lnTo>
                    <a:pt x="513638" y="0"/>
                  </a:lnTo>
                  <a:lnTo>
                    <a:pt x="486714" y="0"/>
                  </a:lnTo>
                  <a:lnTo>
                    <a:pt x="486714" y="546"/>
                  </a:lnTo>
                  <a:lnTo>
                    <a:pt x="484797" y="546"/>
                  </a:lnTo>
                  <a:lnTo>
                    <a:pt x="484797" y="1905"/>
                  </a:lnTo>
                  <a:lnTo>
                    <a:pt x="486714" y="1905"/>
                  </a:lnTo>
                  <a:lnTo>
                    <a:pt x="513638" y="1905"/>
                  </a:lnTo>
                  <a:lnTo>
                    <a:pt x="515556" y="1905"/>
                  </a:lnTo>
                  <a:lnTo>
                    <a:pt x="515556" y="546"/>
                  </a:lnTo>
                  <a:close/>
                </a:path>
                <a:path w="1054734" h="1904">
                  <a:moveTo>
                    <a:pt x="569417" y="546"/>
                  </a:moveTo>
                  <a:lnTo>
                    <a:pt x="567512" y="546"/>
                  </a:lnTo>
                  <a:lnTo>
                    <a:pt x="567512" y="0"/>
                  </a:lnTo>
                  <a:lnTo>
                    <a:pt x="540575" y="0"/>
                  </a:lnTo>
                  <a:lnTo>
                    <a:pt x="540575" y="546"/>
                  </a:lnTo>
                  <a:lnTo>
                    <a:pt x="538670" y="546"/>
                  </a:lnTo>
                  <a:lnTo>
                    <a:pt x="538670" y="1905"/>
                  </a:lnTo>
                  <a:lnTo>
                    <a:pt x="540575" y="1905"/>
                  </a:lnTo>
                  <a:lnTo>
                    <a:pt x="567512" y="1905"/>
                  </a:lnTo>
                  <a:lnTo>
                    <a:pt x="569417" y="1905"/>
                  </a:lnTo>
                  <a:lnTo>
                    <a:pt x="569417" y="546"/>
                  </a:lnTo>
                  <a:close/>
                </a:path>
                <a:path w="1054734" h="1904">
                  <a:moveTo>
                    <a:pt x="623290" y="546"/>
                  </a:moveTo>
                  <a:lnTo>
                    <a:pt x="621372" y="546"/>
                  </a:lnTo>
                  <a:lnTo>
                    <a:pt x="621372" y="0"/>
                  </a:lnTo>
                  <a:lnTo>
                    <a:pt x="594448" y="0"/>
                  </a:lnTo>
                  <a:lnTo>
                    <a:pt x="594448" y="546"/>
                  </a:lnTo>
                  <a:lnTo>
                    <a:pt x="592531" y="546"/>
                  </a:lnTo>
                  <a:lnTo>
                    <a:pt x="592531" y="1905"/>
                  </a:lnTo>
                  <a:lnTo>
                    <a:pt x="594448" y="1905"/>
                  </a:lnTo>
                  <a:lnTo>
                    <a:pt x="621372" y="1905"/>
                  </a:lnTo>
                  <a:lnTo>
                    <a:pt x="623290" y="1905"/>
                  </a:lnTo>
                  <a:lnTo>
                    <a:pt x="623290" y="546"/>
                  </a:lnTo>
                  <a:close/>
                </a:path>
                <a:path w="1054734" h="1904">
                  <a:moveTo>
                    <a:pt x="677151" y="546"/>
                  </a:moveTo>
                  <a:lnTo>
                    <a:pt x="675246" y="546"/>
                  </a:lnTo>
                  <a:lnTo>
                    <a:pt x="675246" y="0"/>
                  </a:lnTo>
                  <a:lnTo>
                    <a:pt x="648309" y="0"/>
                  </a:lnTo>
                  <a:lnTo>
                    <a:pt x="648309" y="546"/>
                  </a:lnTo>
                  <a:lnTo>
                    <a:pt x="646404" y="546"/>
                  </a:lnTo>
                  <a:lnTo>
                    <a:pt x="646404" y="1905"/>
                  </a:lnTo>
                  <a:lnTo>
                    <a:pt x="648309" y="1905"/>
                  </a:lnTo>
                  <a:lnTo>
                    <a:pt x="675246" y="1905"/>
                  </a:lnTo>
                  <a:lnTo>
                    <a:pt x="677151" y="1905"/>
                  </a:lnTo>
                  <a:lnTo>
                    <a:pt x="677151" y="546"/>
                  </a:lnTo>
                  <a:close/>
                </a:path>
                <a:path w="1054734" h="1904">
                  <a:moveTo>
                    <a:pt x="731024" y="546"/>
                  </a:moveTo>
                  <a:lnTo>
                    <a:pt x="729107" y="546"/>
                  </a:lnTo>
                  <a:lnTo>
                    <a:pt x="729107" y="0"/>
                  </a:lnTo>
                  <a:lnTo>
                    <a:pt x="702183" y="0"/>
                  </a:lnTo>
                  <a:lnTo>
                    <a:pt x="702183" y="546"/>
                  </a:lnTo>
                  <a:lnTo>
                    <a:pt x="700265" y="546"/>
                  </a:lnTo>
                  <a:lnTo>
                    <a:pt x="700265" y="1905"/>
                  </a:lnTo>
                  <a:lnTo>
                    <a:pt x="702183" y="1905"/>
                  </a:lnTo>
                  <a:lnTo>
                    <a:pt x="729107" y="1905"/>
                  </a:lnTo>
                  <a:lnTo>
                    <a:pt x="731024" y="1905"/>
                  </a:lnTo>
                  <a:lnTo>
                    <a:pt x="731024" y="546"/>
                  </a:lnTo>
                  <a:close/>
                </a:path>
                <a:path w="1054734" h="1904">
                  <a:moveTo>
                    <a:pt x="784885" y="546"/>
                  </a:moveTo>
                  <a:lnTo>
                    <a:pt x="782980" y="546"/>
                  </a:lnTo>
                  <a:lnTo>
                    <a:pt x="782980" y="0"/>
                  </a:lnTo>
                  <a:lnTo>
                    <a:pt x="756043" y="0"/>
                  </a:lnTo>
                  <a:lnTo>
                    <a:pt x="756043" y="546"/>
                  </a:lnTo>
                  <a:lnTo>
                    <a:pt x="754138" y="546"/>
                  </a:lnTo>
                  <a:lnTo>
                    <a:pt x="754138" y="1905"/>
                  </a:lnTo>
                  <a:lnTo>
                    <a:pt x="756043" y="1905"/>
                  </a:lnTo>
                  <a:lnTo>
                    <a:pt x="782980" y="1905"/>
                  </a:lnTo>
                  <a:lnTo>
                    <a:pt x="784885" y="1905"/>
                  </a:lnTo>
                  <a:lnTo>
                    <a:pt x="784885" y="546"/>
                  </a:lnTo>
                  <a:close/>
                </a:path>
                <a:path w="1054734" h="1904">
                  <a:moveTo>
                    <a:pt x="838758" y="546"/>
                  </a:moveTo>
                  <a:lnTo>
                    <a:pt x="836841" y="546"/>
                  </a:lnTo>
                  <a:lnTo>
                    <a:pt x="836841" y="0"/>
                  </a:lnTo>
                  <a:lnTo>
                    <a:pt x="809917" y="0"/>
                  </a:lnTo>
                  <a:lnTo>
                    <a:pt x="809917" y="546"/>
                  </a:lnTo>
                  <a:lnTo>
                    <a:pt x="807999" y="546"/>
                  </a:lnTo>
                  <a:lnTo>
                    <a:pt x="807999" y="1905"/>
                  </a:lnTo>
                  <a:lnTo>
                    <a:pt x="809917" y="1905"/>
                  </a:lnTo>
                  <a:lnTo>
                    <a:pt x="836841" y="1905"/>
                  </a:lnTo>
                  <a:lnTo>
                    <a:pt x="838758" y="1905"/>
                  </a:lnTo>
                  <a:lnTo>
                    <a:pt x="838758" y="546"/>
                  </a:lnTo>
                  <a:close/>
                </a:path>
                <a:path w="1054734" h="1904">
                  <a:moveTo>
                    <a:pt x="892619" y="546"/>
                  </a:moveTo>
                  <a:lnTo>
                    <a:pt x="890714" y="546"/>
                  </a:lnTo>
                  <a:lnTo>
                    <a:pt x="890714" y="0"/>
                  </a:lnTo>
                  <a:lnTo>
                    <a:pt x="863777" y="0"/>
                  </a:lnTo>
                  <a:lnTo>
                    <a:pt x="863777" y="546"/>
                  </a:lnTo>
                  <a:lnTo>
                    <a:pt x="861872" y="546"/>
                  </a:lnTo>
                  <a:lnTo>
                    <a:pt x="861872" y="1905"/>
                  </a:lnTo>
                  <a:lnTo>
                    <a:pt x="863777" y="1905"/>
                  </a:lnTo>
                  <a:lnTo>
                    <a:pt x="890714" y="1905"/>
                  </a:lnTo>
                  <a:lnTo>
                    <a:pt x="892619" y="1905"/>
                  </a:lnTo>
                  <a:lnTo>
                    <a:pt x="892619" y="546"/>
                  </a:lnTo>
                  <a:close/>
                </a:path>
                <a:path w="1054734" h="1904">
                  <a:moveTo>
                    <a:pt x="946492" y="546"/>
                  </a:moveTo>
                  <a:lnTo>
                    <a:pt x="944575" y="546"/>
                  </a:lnTo>
                  <a:lnTo>
                    <a:pt x="944575" y="0"/>
                  </a:lnTo>
                  <a:lnTo>
                    <a:pt x="917651" y="0"/>
                  </a:lnTo>
                  <a:lnTo>
                    <a:pt x="917651" y="546"/>
                  </a:lnTo>
                  <a:lnTo>
                    <a:pt x="915733" y="546"/>
                  </a:lnTo>
                  <a:lnTo>
                    <a:pt x="915733" y="1905"/>
                  </a:lnTo>
                  <a:lnTo>
                    <a:pt x="917651" y="1905"/>
                  </a:lnTo>
                  <a:lnTo>
                    <a:pt x="944575" y="1905"/>
                  </a:lnTo>
                  <a:lnTo>
                    <a:pt x="946492" y="1905"/>
                  </a:lnTo>
                  <a:lnTo>
                    <a:pt x="946492" y="546"/>
                  </a:lnTo>
                  <a:close/>
                </a:path>
                <a:path w="1054734" h="1904">
                  <a:moveTo>
                    <a:pt x="1000353" y="546"/>
                  </a:moveTo>
                  <a:lnTo>
                    <a:pt x="998448" y="546"/>
                  </a:lnTo>
                  <a:lnTo>
                    <a:pt x="998448" y="0"/>
                  </a:lnTo>
                  <a:lnTo>
                    <a:pt x="971511" y="0"/>
                  </a:lnTo>
                  <a:lnTo>
                    <a:pt x="971511" y="546"/>
                  </a:lnTo>
                  <a:lnTo>
                    <a:pt x="969606" y="546"/>
                  </a:lnTo>
                  <a:lnTo>
                    <a:pt x="969606" y="1905"/>
                  </a:lnTo>
                  <a:lnTo>
                    <a:pt x="971511" y="1905"/>
                  </a:lnTo>
                  <a:lnTo>
                    <a:pt x="998448" y="1905"/>
                  </a:lnTo>
                  <a:lnTo>
                    <a:pt x="1000353" y="1905"/>
                  </a:lnTo>
                  <a:lnTo>
                    <a:pt x="1000353" y="546"/>
                  </a:lnTo>
                  <a:close/>
                </a:path>
                <a:path w="1054734" h="1904">
                  <a:moveTo>
                    <a:pt x="1054227" y="546"/>
                  </a:moveTo>
                  <a:lnTo>
                    <a:pt x="1052309" y="546"/>
                  </a:lnTo>
                  <a:lnTo>
                    <a:pt x="1052309" y="0"/>
                  </a:lnTo>
                  <a:lnTo>
                    <a:pt x="1025385" y="0"/>
                  </a:lnTo>
                  <a:lnTo>
                    <a:pt x="1025385" y="546"/>
                  </a:lnTo>
                  <a:lnTo>
                    <a:pt x="1023467" y="546"/>
                  </a:lnTo>
                  <a:lnTo>
                    <a:pt x="1023467" y="1905"/>
                  </a:lnTo>
                  <a:lnTo>
                    <a:pt x="1025385" y="1905"/>
                  </a:lnTo>
                  <a:lnTo>
                    <a:pt x="1052309" y="1905"/>
                  </a:lnTo>
                  <a:lnTo>
                    <a:pt x="1054227" y="1905"/>
                  </a:lnTo>
                  <a:lnTo>
                    <a:pt x="1054227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2" name="object 142" descr=""/>
            <p:cNvSpPr/>
            <p:nvPr/>
          </p:nvSpPr>
          <p:spPr>
            <a:xfrm>
              <a:off x="6280780" y="9869980"/>
              <a:ext cx="2801620" cy="236854"/>
            </a:xfrm>
            <a:custGeom>
              <a:avLst/>
              <a:gdLst/>
              <a:ahLst/>
              <a:cxnLst/>
              <a:rect l="l" t="t" r="r" b="b"/>
              <a:pathLst>
                <a:path w="2801620" h="236854">
                  <a:moveTo>
                    <a:pt x="2801077" y="0"/>
                  </a:moveTo>
                  <a:lnTo>
                    <a:pt x="0" y="0"/>
                  </a:lnTo>
                  <a:lnTo>
                    <a:pt x="0" y="236818"/>
                  </a:lnTo>
                  <a:lnTo>
                    <a:pt x="2801077" y="236818"/>
                  </a:lnTo>
                  <a:lnTo>
                    <a:pt x="2801077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3" name="object 143" descr="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7089063" y="9951338"/>
              <a:ext cx="1156996" cy="95236"/>
            </a:xfrm>
            <a:prstGeom prst="rect">
              <a:avLst/>
            </a:prstGeom>
          </p:spPr>
        </p:pic>
        <p:sp>
          <p:nvSpPr>
            <p:cNvPr id="144" name="object 144" descr=""/>
            <p:cNvSpPr/>
            <p:nvPr/>
          </p:nvSpPr>
          <p:spPr>
            <a:xfrm>
              <a:off x="11985422" y="9638054"/>
              <a:ext cx="2805430" cy="3207385"/>
            </a:xfrm>
            <a:custGeom>
              <a:avLst/>
              <a:gdLst/>
              <a:ahLst/>
              <a:cxnLst/>
              <a:rect l="l" t="t" r="r" b="b"/>
              <a:pathLst>
                <a:path w="2805430" h="3207384">
                  <a:moveTo>
                    <a:pt x="1917" y="428688"/>
                  </a:moveTo>
                  <a:lnTo>
                    <a:pt x="647" y="428688"/>
                  </a:lnTo>
                  <a:lnTo>
                    <a:pt x="647" y="429958"/>
                  </a:lnTo>
                  <a:lnTo>
                    <a:pt x="0" y="429958"/>
                  </a:lnTo>
                  <a:lnTo>
                    <a:pt x="0" y="459168"/>
                  </a:lnTo>
                  <a:lnTo>
                    <a:pt x="1917" y="459168"/>
                  </a:lnTo>
                  <a:lnTo>
                    <a:pt x="1917" y="429958"/>
                  </a:lnTo>
                  <a:lnTo>
                    <a:pt x="1917" y="428688"/>
                  </a:lnTo>
                  <a:close/>
                </a:path>
                <a:path w="2805430" h="3207384">
                  <a:moveTo>
                    <a:pt x="1917" y="376618"/>
                  </a:moveTo>
                  <a:lnTo>
                    <a:pt x="0" y="376618"/>
                  </a:lnTo>
                  <a:lnTo>
                    <a:pt x="0" y="405828"/>
                  </a:lnTo>
                  <a:lnTo>
                    <a:pt x="1917" y="405828"/>
                  </a:lnTo>
                  <a:lnTo>
                    <a:pt x="1917" y="376618"/>
                  </a:lnTo>
                  <a:close/>
                </a:path>
                <a:path w="2805430" h="3207384">
                  <a:moveTo>
                    <a:pt x="1917" y="323278"/>
                  </a:moveTo>
                  <a:lnTo>
                    <a:pt x="0" y="323278"/>
                  </a:lnTo>
                  <a:lnTo>
                    <a:pt x="0" y="352488"/>
                  </a:lnTo>
                  <a:lnTo>
                    <a:pt x="685" y="352488"/>
                  </a:lnTo>
                  <a:lnTo>
                    <a:pt x="685" y="353758"/>
                  </a:lnTo>
                  <a:lnTo>
                    <a:pt x="1917" y="353758"/>
                  </a:lnTo>
                  <a:lnTo>
                    <a:pt x="1917" y="352488"/>
                  </a:lnTo>
                  <a:lnTo>
                    <a:pt x="1917" y="323278"/>
                  </a:lnTo>
                  <a:close/>
                </a:path>
                <a:path w="2805430" h="3207384">
                  <a:moveTo>
                    <a:pt x="1917" y="269938"/>
                  </a:moveTo>
                  <a:lnTo>
                    <a:pt x="127" y="269938"/>
                  </a:lnTo>
                  <a:lnTo>
                    <a:pt x="127" y="271208"/>
                  </a:lnTo>
                  <a:lnTo>
                    <a:pt x="0" y="271208"/>
                  </a:lnTo>
                  <a:lnTo>
                    <a:pt x="0" y="299148"/>
                  </a:lnTo>
                  <a:lnTo>
                    <a:pt x="431" y="299148"/>
                  </a:lnTo>
                  <a:lnTo>
                    <a:pt x="431" y="300418"/>
                  </a:lnTo>
                  <a:lnTo>
                    <a:pt x="1917" y="300418"/>
                  </a:lnTo>
                  <a:lnTo>
                    <a:pt x="1917" y="299148"/>
                  </a:lnTo>
                  <a:lnTo>
                    <a:pt x="1917" y="271208"/>
                  </a:lnTo>
                  <a:lnTo>
                    <a:pt x="1917" y="269938"/>
                  </a:lnTo>
                  <a:close/>
                </a:path>
                <a:path w="2805430" h="3207384">
                  <a:moveTo>
                    <a:pt x="3695" y="1307528"/>
                  </a:moveTo>
                  <a:lnTo>
                    <a:pt x="127" y="1307528"/>
                  </a:lnTo>
                  <a:lnTo>
                    <a:pt x="127" y="1308798"/>
                  </a:lnTo>
                  <a:lnTo>
                    <a:pt x="3695" y="1308798"/>
                  </a:lnTo>
                  <a:lnTo>
                    <a:pt x="3695" y="1307528"/>
                  </a:lnTo>
                  <a:close/>
                </a:path>
                <a:path w="2805430" h="3207384">
                  <a:moveTo>
                    <a:pt x="3822" y="1226248"/>
                  </a:moveTo>
                  <a:lnTo>
                    <a:pt x="3136" y="1226248"/>
                  </a:lnTo>
                  <a:lnTo>
                    <a:pt x="3136" y="1224978"/>
                  </a:lnTo>
                  <a:lnTo>
                    <a:pt x="685" y="1224978"/>
                  </a:lnTo>
                  <a:lnTo>
                    <a:pt x="685" y="1226248"/>
                  </a:lnTo>
                  <a:lnTo>
                    <a:pt x="0" y="1226248"/>
                  </a:lnTo>
                  <a:lnTo>
                    <a:pt x="0" y="1255458"/>
                  </a:lnTo>
                  <a:lnTo>
                    <a:pt x="3822" y="1255458"/>
                  </a:lnTo>
                  <a:lnTo>
                    <a:pt x="3822" y="1226248"/>
                  </a:lnTo>
                  <a:close/>
                </a:path>
                <a:path w="2805430" h="3207384">
                  <a:moveTo>
                    <a:pt x="3822" y="1172908"/>
                  </a:moveTo>
                  <a:lnTo>
                    <a:pt x="0" y="1172908"/>
                  </a:lnTo>
                  <a:lnTo>
                    <a:pt x="0" y="1202118"/>
                  </a:lnTo>
                  <a:lnTo>
                    <a:pt x="3822" y="1202118"/>
                  </a:lnTo>
                  <a:lnTo>
                    <a:pt x="3822" y="1172908"/>
                  </a:lnTo>
                  <a:close/>
                </a:path>
                <a:path w="2805430" h="3207384">
                  <a:moveTo>
                    <a:pt x="3822" y="1119568"/>
                  </a:moveTo>
                  <a:lnTo>
                    <a:pt x="0" y="1119568"/>
                  </a:lnTo>
                  <a:lnTo>
                    <a:pt x="0" y="1148778"/>
                  </a:lnTo>
                  <a:lnTo>
                    <a:pt x="647" y="1148778"/>
                  </a:lnTo>
                  <a:lnTo>
                    <a:pt x="647" y="1150048"/>
                  </a:lnTo>
                  <a:lnTo>
                    <a:pt x="3175" y="1150048"/>
                  </a:lnTo>
                  <a:lnTo>
                    <a:pt x="3175" y="1148778"/>
                  </a:lnTo>
                  <a:lnTo>
                    <a:pt x="3822" y="1148778"/>
                  </a:lnTo>
                  <a:lnTo>
                    <a:pt x="3822" y="1119568"/>
                  </a:lnTo>
                  <a:close/>
                </a:path>
                <a:path w="2805430" h="3207384">
                  <a:moveTo>
                    <a:pt x="3822" y="1067498"/>
                  </a:moveTo>
                  <a:lnTo>
                    <a:pt x="3657" y="1067498"/>
                  </a:lnTo>
                  <a:lnTo>
                    <a:pt x="3657" y="1066228"/>
                  </a:lnTo>
                  <a:lnTo>
                    <a:pt x="165" y="1066228"/>
                  </a:lnTo>
                  <a:lnTo>
                    <a:pt x="165" y="1067498"/>
                  </a:lnTo>
                  <a:lnTo>
                    <a:pt x="0" y="1067498"/>
                  </a:lnTo>
                  <a:lnTo>
                    <a:pt x="0" y="1095438"/>
                  </a:lnTo>
                  <a:lnTo>
                    <a:pt x="393" y="1095438"/>
                  </a:lnTo>
                  <a:lnTo>
                    <a:pt x="393" y="1096708"/>
                  </a:lnTo>
                  <a:lnTo>
                    <a:pt x="3429" y="1096708"/>
                  </a:lnTo>
                  <a:lnTo>
                    <a:pt x="3429" y="1095438"/>
                  </a:lnTo>
                  <a:lnTo>
                    <a:pt x="3822" y="1095438"/>
                  </a:lnTo>
                  <a:lnTo>
                    <a:pt x="3822" y="1067498"/>
                  </a:lnTo>
                  <a:close/>
                </a:path>
                <a:path w="2805430" h="3207384">
                  <a:moveTo>
                    <a:pt x="3822" y="1014158"/>
                  </a:moveTo>
                  <a:lnTo>
                    <a:pt x="3403" y="1014158"/>
                  </a:lnTo>
                  <a:lnTo>
                    <a:pt x="3403" y="1012888"/>
                  </a:lnTo>
                  <a:lnTo>
                    <a:pt x="419" y="1012888"/>
                  </a:lnTo>
                  <a:lnTo>
                    <a:pt x="419" y="1014158"/>
                  </a:lnTo>
                  <a:lnTo>
                    <a:pt x="0" y="1014158"/>
                  </a:lnTo>
                  <a:lnTo>
                    <a:pt x="0" y="1042098"/>
                  </a:lnTo>
                  <a:lnTo>
                    <a:pt x="139" y="1042098"/>
                  </a:lnTo>
                  <a:lnTo>
                    <a:pt x="139" y="1043368"/>
                  </a:lnTo>
                  <a:lnTo>
                    <a:pt x="3683" y="1043368"/>
                  </a:lnTo>
                  <a:lnTo>
                    <a:pt x="3683" y="1042098"/>
                  </a:lnTo>
                  <a:lnTo>
                    <a:pt x="3822" y="1042098"/>
                  </a:lnTo>
                  <a:lnTo>
                    <a:pt x="3822" y="1014158"/>
                  </a:lnTo>
                  <a:close/>
                </a:path>
                <a:path w="2805430" h="3207384">
                  <a:moveTo>
                    <a:pt x="3822" y="960818"/>
                  </a:moveTo>
                  <a:lnTo>
                    <a:pt x="3149" y="960818"/>
                  </a:lnTo>
                  <a:lnTo>
                    <a:pt x="3149" y="959548"/>
                  </a:lnTo>
                  <a:lnTo>
                    <a:pt x="673" y="959548"/>
                  </a:lnTo>
                  <a:lnTo>
                    <a:pt x="673" y="960818"/>
                  </a:lnTo>
                  <a:lnTo>
                    <a:pt x="0" y="960818"/>
                  </a:lnTo>
                  <a:lnTo>
                    <a:pt x="0" y="990028"/>
                  </a:lnTo>
                  <a:lnTo>
                    <a:pt x="3822" y="990028"/>
                  </a:lnTo>
                  <a:lnTo>
                    <a:pt x="3822" y="960818"/>
                  </a:lnTo>
                  <a:close/>
                </a:path>
                <a:path w="2805430" h="3207384">
                  <a:moveTo>
                    <a:pt x="3822" y="907478"/>
                  </a:moveTo>
                  <a:lnTo>
                    <a:pt x="0" y="907478"/>
                  </a:lnTo>
                  <a:lnTo>
                    <a:pt x="0" y="936688"/>
                  </a:lnTo>
                  <a:lnTo>
                    <a:pt x="3822" y="936688"/>
                  </a:lnTo>
                  <a:lnTo>
                    <a:pt x="3822" y="907478"/>
                  </a:lnTo>
                  <a:close/>
                </a:path>
                <a:path w="2805430" h="3207384">
                  <a:moveTo>
                    <a:pt x="3822" y="854138"/>
                  </a:moveTo>
                  <a:lnTo>
                    <a:pt x="0" y="854138"/>
                  </a:lnTo>
                  <a:lnTo>
                    <a:pt x="0" y="883348"/>
                  </a:lnTo>
                  <a:lnTo>
                    <a:pt x="660" y="883348"/>
                  </a:lnTo>
                  <a:lnTo>
                    <a:pt x="660" y="884618"/>
                  </a:lnTo>
                  <a:lnTo>
                    <a:pt x="3162" y="884618"/>
                  </a:lnTo>
                  <a:lnTo>
                    <a:pt x="3162" y="883348"/>
                  </a:lnTo>
                  <a:lnTo>
                    <a:pt x="3822" y="883348"/>
                  </a:lnTo>
                  <a:lnTo>
                    <a:pt x="3822" y="854138"/>
                  </a:lnTo>
                  <a:close/>
                </a:path>
                <a:path w="2805430" h="3207384">
                  <a:moveTo>
                    <a:pt x="3822" y="802068"/>
                  </a:moveTo>
                  <a:lnTo>
                    <a:pt x="3670" y="802068"/>
                  </a:lnTo>
                  <a:lnTo>
                    <a:pt x="3670" y="800798"/>
                  </a:lnTo>
                  <a:lnTo>
                    <a:pt x="152" y="800798"/>
                  </a:lnTo>
                  <a:lnTo>
                    <a:pt x="152" y="802068"/>
                  </a:lnTo>
                  <a:lnTo>
                    <a:pt x="0" y="802068"/>
                  </a:lnTo>
                  <a:lnTo>
                    <a:pt x="0" y="830008"/>
                  </a:lnTo>
                  <a:lnTo>
                    <a:pt x="406" y="830008"/>
                  </a:lnTo>
                  <a:lnTo>
                    <a:pt x="406" y="831278"/>
                  </a:lnTo>
                  <a:lnTo>
                    <a:pt x="3416" y="831278"/>
                  </a:lnTo>
                  <a:lnTo>
                    <a:pt x="3416" y="830008"/>
                  </a:lnTo>
                  <a:lnTo>
                    <a:pt x="3822" y="830008"/>
                  </a:lnTo>
                  <a:lnTo>
                    <a:pt x="3822" y="802068"/>
                  </a:lnTo>
                  <a:close/>
                </a:path>
                <a:path w="2805430" h="3207384">
                  <a:moveTo>
                    <a:pt x="3822" y="748728"/>
                  </a:moveTo>
                  <a:lnTo>
                    <a:pt x="3416" y="748728"/>
                  </a:lnTo>
                  <a:lnTo>
                    <a:pt x="3416" y="747458"/>
                  </a:lnTo>
                  <a:lnTo>
                    <a:pt x="406" y="747458"/>
                  </a:lnTo>
                  <a:lnTo>
                    <a:pt x="406" y="748728"/>
                  </a:lnTo>
                  <a:lnTo>
                    <a:pt x="0" y="748728"/>
                  </a:lnTo>
                  <a:lnTo>
                    <a:pt x="0" y="776668"/>
                  </a:lnTo>
                  <a:lnTo>
                    <a:pt x="152" y="776668"/>
                  </a:lnTo>
                  <a:lnTo>
                    <a:pt x="152" y="777938"/>
                  </a:lnTo>
                  <a:lnTo>
                    <a:pt x="3670" y="777938"/>
                  </a:lnTo>
                  <a:lnTo>
                    <a:pt x="3670" y="776668"/>
                  </a:lnTo>
                  <a:lnTo>
                    <a:pt x="3822" y="776668"/>
                  </a:lnTo>
                  <a:lnTo>
                    <a:pt x="3822" y="748728"/>
                  </a:lnTo>
                  <a:close/>
                </a:path>
                <a:path w="2805430" h="3207384">
                  <a:moveTo>
                    <a:pt x="3822" y="695388"/>
                  </a:moveTo>
                  <a:lnTo>
                    <a:pt x="3162" y="695388"/>
                  </a:lnTo>
                  <a:lnTo>
                    <a:pt x="3162" y="694118"/>
                  </a:lnTo>
                  <a:lnTo>
                    <a:pt x="660" y="694118"/>
                  </a:lnTo>
                  <a:lnTo>
                    <a:pt x="660" y="695388"/>
                  </a:lnTo>
                  <a:lnTo>
                    <a:pt x="0" y="695388"/>
                  </a:lnTo>
                  <a:lnTo>
                    <a:pt x="0" y="724598"/>
                  </a:lnTo>
                  <a:lnTo>
                    <a:pt x="3822" y="724598"/>
                  </a:lnTo>
                  <a:lnTo>
                    <a:pt x="3822" y="695388"/>
                  </a:lnTo>
                  <a:close/>
                </a:path>
                <a:path w="2805430" h="3207384">
                  <a:moveTo>
                    <a:pt x="3822" y="642048"/>
                  </a:moveTo>
                  <a:lnTo>
                    <a:pt x="0" y="642048"/>
                  </a:lnTo>
                  <a:lnTo>
                    <a:pt x="0" y="671258"/>
                  </a:lnTo>
                  <a:lnTo>
                    <a:pt x="3822" y="671258"/>
                  </a:lnTo>
                  <a:lnTo>
                    <a:pt x="3822" y="642048"/>
                  </a:lnTo>
                  <a:close/>
                </a:path>
                <a:path w="2805430" h="3207384">
                  <a:moveTo>
                    <a:pt x="3822" y="588708"/>
                  </a:moveTo>
                  <a:lnTo>
                    <a:pt x="0" y="588708"/>
                  </a:lnTo>
                  <a:lnTo>
                    <a:pt x="0" y="617918"/>
                  </a:lnTo>
                  <a:lnTo>
                    <a:pt x="673" y="617918"/>
                  </a:lnTo>
                  <a:lnTo>
                    <a:pt x="673" y="619188"/>
                  </a:lnTo>
                  <a:lnTo>
                    <a:pt x="3149" y="619188"/>
                  </a:lnTo>
                  <a:lnTo>
                    <a:pt x="3149" y="617918"/>
                  </a:lnTo>
                  <a:lnTo>
                    <a:pt x="3822" y="617918"/>
                  </a:lnTo>
                  <a:lnTo>
                    <a:pt x="3822" y="588708"/>
                  </a:lnTo>
                  <a:close/>
                </a:path>
                <a:path w="2805430" h="3207384">
                  <a:moveTo>
                    <a:pt x="3822" y="536638"/>
                  </a:moveTo>
                  <a:lnTo>
                    <a:pt x="3683" y="536638"/>
                  </a:lnTo>
                  <a:lnTo>
                    <a:pt x="3683" y="535368"/>
                  </a:lnTo>
                  <a:lnTo>
                    <a:pt x="139" y="535368"/>
                  </a:lnTo>
                  <a:lnTo>
                    <a:pt x="139" y="536638"/>
                  </a:lnTo>
                  <a:lnTo>
                    <a:pt x="0" y="536638"/>
                  </a:lnTo>
                  <a:lnTo>
                    <a:pt x="0" y="564578"/>
                  </a:lnTo>
                  <a:lnTo>
                    <a:pt x="419" y="564578"/>
                  </a:lnTo>
                  <a:lnTo>
                    <a:pt x="419" y="565848"/>
                  </a:lnTo>
                  <a:lnTo>
                    <a:pt x="3403" y="565848"/>
                  </a:lnTo>
                  <a:lnTo>
                    <a:pt x="3403" y="564578"/>
                  </a:lnTo>
                  <a:lnTo>
                    <a:pt x="3822" y="564578"/>
                  </a:lnTo>
                  <a:lnTo>
                    <a:pt x="3822" y="536638"/>
                  </a:lnTo>
                  <a:close/>
                </a:path>
                <a:path w="2805430" h="3207384">
                  <a:moveTo>
                    <a:pt x="3822" y="483298"/>
                  </a:moveTo>
                  <a:lnTo>
                    <a:pt x="3429" y="483298"/>
                  </a:lnTo>
                  <a:lnTo>
                    <a:pt x="3429" y="482028"/>
                  </a:lnTo>
                  <a:lnTo>
                    <a:pt x="393" y="482028"/>
                  </a:lnTo>
                  <a:lnTo>
                    <a:pt x="393" y="483298"/>
                  </a:lnTo>
                  <a:lnTo>
                    <a:pt x="0" y="483298"/>
                  </a:lnTo>
                  <a:lnTo>
                    <a:pt x="0" y="511238"/>
                  </a:lnTo>
                  <a:lnTo>
                    <a:pt x="165" y="511238"/>
                  </a:lnTo>
                  <a:lnTo>
                    <a:pt x="165" y="512508"/>
                  </a:lnTo>
                  <a:lnTo>
                    <a:pt x="3657" y="512508"/>
                  </a:lnTo>
                  <a:lnTo>
                    <a:pt x="3657" y="511238"/>
                  </a:lnTo>
                  <a:lnTo>
                    <a:pt x="3822" y="511238"/>
                  </a:lnTo>
                  <a:lnTo>
                    <a:pt x="3822" y="483298"/>
                  </a:lnTo>
                  <a:close/>
                </a:path>
                <a:path w="2805430" h="3207384">
                  <a:moveTo>
                    <a:pt x="17284" y="3203638"/>
                  </a:moveTo>
                  <a:lnTo>
                    <a:pt x="16446" y="3203638"/>
                  </a:lnTo>
                  <a:lnTo>
                    <a:pt x="16446" y="3202368"/>
                  </a:lnTo>
                  <a:lnTo>
                    <a:pt x="15379" y="3202368"/>
                  </a:lnTo>
                  <a:lnTo>
                    <a:pt x="15379" y="3202978"/>
                  </a:lnTo>
                  <a:lnTo>
                    <a:pt x="15379" y="3204895"/>
                  </a:lnTo>
                  <a:lnTo>
                    <a:pt x="3822" y="3204908"/>
                  </a:lnTo>
                  <a:lnTo>
                    <a:pt x="15379" y="3204895"/>
                  </a:lnTo>
                  <a:lnTo>
                    <a:pt x="15379" y="3202978"/>
                  </a:lnTo>
                  <a:lnTo>
                    <a:pt x="3822" y="3202978"/>
                  </a:lnTo>
                  <a:lnTo>
                    <a:pt x="3822" y="3202368"/>
                  </a:lnTo>
                  <a:lnTo>
                    <a:pt x="3822" y="3190938"/>
                  </a:lnTo>
                  <a:lnTo>
                    <a:pt x="3556" y="3190938"/>
                  </a:lnTo>
                  <a:lnTo>
                    <a:pt x="3556" y="3189668"/>
                  </a:lnTo>
                  <a:lnTo>
                    <a:pt x="266" y="3189668"/>
                  </a:lnTo>
                  <a:lnTo>
                    <a:pt x="266" y="3190938"/>
                  </a:lnTo>
                  <a:lnTo>
                    <a:pt x="0" y="3190938"/>
                  </a:lnTo>
                  <a:lnTo>
                    <a:pt x="0" y="3202368"/>
                  </a:lnTo>
                  <a:lnTo>
                    <a:pt x="0" y="3206178"/>
                  </a:lnTo>
                  <a:lnTo>
                    <a:pt x="1917" y="3206178"/>
                  </a:lnTo>
                  <a:lnTo>
                    <a:pt x="15379" y="3206178"/>
                  </a:lnTo>
                  <a:lnTo>
                    <a:pt x="17284" y="3206178"/>
                  </a:lnTo>
                  <a:lnTo>
                    <a:pt x="17284" y="3203638"/>
                  </a:lnTo>
                  <a:close/>
                </a:path>
                <a:path w="2805430" h="3207384">
                  <a:moveTo>
                    <a:pt x="17284" y="230568"/>
                  </a:moveTo>
                  <a:lnTo>
                    <a:pt x="15379" y="230568"/>
                  </a:lnTo>
                  <a:lnTo>
                    <a:pt x="3822" y="230568"/>
                  </a:lnTo>
                  <a:lnTo>
                    <a:pt x="3822" y="0"/>
                  </a:lnTo>
                  <a:lnTo>
                    <a:pt x="1917" y="0"/>
                  </a:lnTo>
                  <a:lnTo>
                    <a:pt x="1917" y="230568"/>
                  </a:lnTo>
                  <a:lnTo>
                    <a:pt x="0" y="230568"/>
                  </a:lnTo>
                  <a:lnTo>
                    <a:pt x="0" y="234378"/>
                  </a:lnTo>
                  <a:lnTo>
                    <a:pt x="0" y="245808"/>
                  </a:lnTo>
                  <a:lnTo>
                    <a:pt x="177" y="245808"/>
                  </a:lnTo>
                  <a:lnTo>
                    <a:pt x="177" y="247078"/>
                  </a:lnTo>
                  <a:lnTo>
                    <a:pt x="1917" y="247078"/>
                  </a:lnTo>
                  <a:lnTo>
                    <a:pt x="1917" y="245808"/>
                  </a:lnTo>
                  <a:lnTo>
                    <a:pt x="1917" y="234378"/>
                  </a:lnTo>
                  <a:lnTo>
                    <a:pt x="3822" y="234378"/>
                  </a:lnTo>
                  <a:lnTo>
                    <a:pt x="3822" y="231838"/>
                  </a:lnTo>
                  <a:lnTo>
                    <a:pt x="15379" y="231838"/>
                  </a:lnTo>
                  <a:lnTo>
                    <a:pt x="17284" y="231927"/>
                  </a:lnTo>
                  <a:lnTo>
                    <a:pt x="17284" y="230568"/>
                  </a:lnTo>
                  <a:close/>
                </a:path>
                <a:path w="2805430" h="3207384">
                  <a:moveTo>
                    <a:pt x="2804896" y="3190938"/>
                  </a:moveTo>
                  <a:lnTo>
                    <a:pt x="2804630" y="3190938"/>
                  </a:lnTo>
                  <a:lnTo>
                    <a:pt x="2804630" y="3189668"/>
                  </a:lnTo>
                  <a:lnTo>
                    <a:pt x="2801353" y="3189668"/>
                  </a:lnTo>
                  <a:lnTo>
                    <a:pt x="2801353" y="3190938"/>
                  </a:lnTo>
                  <a:lnTo>
                    <a:pt x="2801074" y="3190938"/>
                  </a:lnTo>
                  <a:lnTo>
                    <a:pt x="2801074" y="3202368"/>
                  </a:lnTo>
                  <a:lnTo>
                    <a:pt x="2789517" y="3202368"/>
                  </a:lnTo>
                  <a:lnTo>
                    <a:pt x="2788450" y="3202368"/>
                  </a:lnTo>
                  <a:lnTo>
                    <a:pt x="2788450" y="3203638"/>
                  </a:lnTo>
                  <a:lnTo>
                    <a:pt x="2787612" y="3203638"/>
                  </a:lnTo>
                  <a:lnTo>
                    <a:pt x="2787612" y="3206178"/>
                  </a:lnTo>
                  <a:lnTo>
                    <a:pt x="2789517" y="3206178"/>
                  </a:lnTo>
                  <a:lnTo>
                    <a:pt x="2802991" y="3206178"/>
                  </a:lnTo>
                  <a:lnTo>
                    <a:pt x="2802991" y="3206800"/>
                  </a:lnTo>
                  <a:lnTo>
                    <a:pt x="2804896" y="3206800"/>
                  </a:lnTo>
                  <a:lnTo>
                    <a:pt x="2804896" y="3202978"/>
                  </a:lnTo>
                  <a:lnTo>
                    <a:pt x="2802991" y="3202978"/>
                  </a:lnTo>
                  <a:lnTo>
                    <a:pt x="2802991" y="3202368"/>
                  </a:lnTo>
                  <a:lnTo>
                    <a:pt x="2804896" y="3202368"/>
                  </a:lnTo>
                  <a:lnTo>
                    <a:pt x="2804896" y="3190938"/>
                  </a:lnTo>
                  <a:close/>
                </a:path>
                <a:path w="2805430" h="3207384">
                  <a:moveTo>
                    <a:pt x="2804896" y="234378"/>
                  </a:moveTo>
                  <a:lnTo>
                    <a:pt x="2802991" y="234378"/>
                  </a:lnTo>
                  <a:lnTo>
                    <a:pt x="2802991" y="245808"/>
                  </a:lnTo>
                  <a:lnTo>
                    <a:pt x="2802991" y="247078"/>
                  </a:lnTo>
                  <a:lnTo>
                    <a:pt x="2804718" y="247078"/>
                  </a:lnTo>
                  <a:lnTo>
                    <a:pt x="2804718" y="245808"/>
                  </a:lnTo>
                  <a:lnTo>
                    <a:pt x="2804896" y="245808"/>
                  </a:lnTo>
                  <a:lnTo>
                    <a:pt x="2804896" y="234378"/>
                  </a:lnTo>
                  <a:close/>
                </a:path>
                <a:path w="2805430" h="3207384">
                  <a:moveTo>
                    <a:pt x="2804896" y="230022"/>
                  </a:moveTo>
                  <a:lnTo>
                    <a:pt x="2802991" y="230022"/>
                  </a:lnTo>
                  <a:lnTo>
                    <a:pt x="2802991" y="0"/>
                  </a:lnTo>
                  <a:lnTo>
                    <a:pt x="2801074" y="0"/>
                  </a:lnTo>
                  <a:lnTo>
                    <a:pt x="2789517" y="0"/>
                  </a:lnTo>
                  <a:lnTo>
                    <a:pt x="2789517" y="230568"/>
                  </a:lnTo>
                  <a:lnTo>
                    <a:pt x="2787612" y="230568"/>
                  </a:lnTo>
                  <a:lnTo>
                    <a:pt x="2787612" y="231927"/>
                  </a:lnTo>
                  <a:lnTo>
                    <a:pt x="2789517" y="231927"/>
                  </a:lnTo>
                  <a:lnTo>
                    <a:pt x="2789517" y="234378"/>
                  </a:lnTo>
                  <a:lnTo>
                    <a:pt x="2801074" y="234378"/>
                  </a:lnTo>
                  <a:lnTo>
                    <a:pt x="2802991" y="234378"/>
                  </a:lnTo>
                  <a:lnTo>
                    <a:pt x="2802991" y="233845"/>
                  </a:lnTo>
                  <a:lnTo>
                    <a:pt x="2804896" y="233845"/>
                  </a:lnTo>
                  <a:lnTo>
                    <a:pt x="2804896" y="2300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5" name="object 145" descr=""/>
            <p:cNvSpPr/>
            <p:nvPr/>
          </p:nvSpPr>
          <p:spPr>
            <a:xfrm>
              <a:off x="11985422" y="10916373"/>
              <a:ext cx="4445" cy="1623060"/>
            </a:xfrm>
            <a:custGeom>
              <a:avLst/>
              <a:gdLst/>
              <a:ahLst/>
              <a:cxnLst/>
              <a:rect l="l" t="t" r="r" b="b"/>
              <a:pathLst>
                <a:path w="4445" h="1623059">
                  <a:moveTo>
                    <a:pt x="3771" y="1621790"/>
                  </a:moveTo>
                  <a:lnTo>
                    <a:pt x="50" y="1621790"/>
                  </a:lnTo>
                  <a:lnTo>
                    <a:pt x="50" y="1623060"/>
                  </a:lnTo>
                  <a:lnTo>
                    <a:pt x="3771" y="1623060"/>
                  </a:lnTo>
                  <a:lnTo>
                    <a:pt x="3771" y="1621790"/>
                  </a:lnTo>
                  <a:close/>
                </a:path>
                <a:path w="4445" h="1623059">
                  <a:moveTo>
                    <a:pt x="3822" y="1540510"/>
                  </a:moveTo>
                  <a:lnTo>
                    <a:pt x="3060" y="1540510"/>
                  </a:lnTo>
                  <a:lnTo>
                    <a:pt x="3060" y="1539240"/>
                  </a:lnTo>
                  <a:lnTo>
                    <a:pt x="762" y="1539240"/>
                  </a:lnTo>
                  <a:lnTo>
                    <a:pt x="762" y="1540510"/>
                  </a:lnTo>
                  <a:lnTo>
                    <a:pt x="0" y="1540510"/>
                  </a:lnTo>
                  <a:lnTo>
                    <a:pt x="0" y="1569720"/>
                  </a:lnTo>
                  <a:lnTo>
                    <a:pt x="3822" y="1569720"/>
                  </a:lnTo>
                  <a:lnTo>
                    <a:pt x="3822" y="1540510"/>
                  </a:lnTo>
                  <a:close/>
                </a:path>
                <a:path w="4445" h="1623059">
                  <a:moveTo>
                    <a:pt x="3822" y="1487170"/>
                  </a:moveTo>
                  <a:lnTo>
                    <a:pt x="0" y="1487170"/>
                  </a:lnTo>
                  <a:lnTo>
                    <a:pt x="0" y="1516380"/>
                  </a:lnTo>
                  <a:lnTo>
                    <a:pt x="812" y="1516380"/>
                  </a:lnTo>
                  <a:lnTo>
                    <a:pt x="812" y="1517650"/>
                  </a:lnTo>
                  <a:lnTo>
                    <a:pt x="3009" y="1517650"/>
                  </a:lnTo>
                  <a:lnTo>
                    <a:pt x="3009" y="1516380"/>
                  </a:lnTo>
                  <a:lnTo>
                    <a:pt x="3822" y="1516380"/>
                  </a:lnTo>
                  <a:lnTo>
                    <a:pt x="3822" y="1487170"/>
                  </a:lnTo>
                  <a:close/>
                </a:path>
                <a:path w="4445" h="1623059">
                  <a:moveTo>
                    <a:pt x="3822" y="1433830"/>
                  </a:moveTo>
                  <a:lnTo>
                    <a:pt x="0" y="1433830"/>
                  </a:lnTo>
                  <a:lnTo>
                    <a:pt x="0" y="1463040"/>
                  </a:lnTo>
                  <a:lnTo>
                    <a:pt x="558" y="1463040"/>
                  </a:lnTo>
                  <a:lnTo>
                    <a:pt x="558" y="1464310"/>
                  </a:lnTo>
                  <a:lnTo>
                    <a:pt x="3263" y="1464310"/>
                  </a:lnTo>
                  <a:lnTo>
                    <a:pt x="3263" y="1463040"/>
                  </a:lnTo>
                  <a:lnTo>
                    <a:pt x="3822" y="1463040"/>
                  </a:lnTo>
                  <a:lnTo>
                    <a:pt x="3822" y="1433830"/>
                  </a:lnTo>
                  <a:close/>
                </a:path>
                <a:path w="4445" h="1623059">
                  <a:moveTo>
                    <a:pt x="3822" y="1381760"/>
                  </a:moveTo>
                  <a:lnTo>
                    <a:pt x="3581" y="1381760"/>
                  </a:lnTo>
                  <a:lnTo>
                    <a:pt x="3581" y="1380490"/>
                  </a:lnTo>
                  <a:lnTo>
                    <a:pt x="241" y="1380490"/>
                  </a:lnTo>
                  <a:lnTo>
                    <a:pt x="241" y="1381760"/>
                  </a:lnTo>
                  <a:lnTo>
                    <a:pt x="0" y="1381760"/>
                  </a:lnTo>
                  <a:lnTo>
                    <a:pt x="0" y="1409700"/>
                  </a:lnTo>
                  <a:lnTo>
                    <a:pt x="317" y="1409700"/>
                  </a:lnTo>
                  <a:lnTo>
                    <a:pt x="317" y="1410970"/>
                  </a:lnTo>
                  <a:lnTo>
                    <a:pt x="3505" y="1410970"/>
                  </a:lnTo>
                  <a:lnTo>
                    <a:pt x="3505" y="1409700"/>
                  </a:lnTo>
                  <a:lnTo>
                    <a:pt x="3822" y="1409700"/>
                  </a:lnTo>
                  <a:lnTo>
                    <a:pt x="3822" y="1381760"/>
                  </a:lnTo>
                  <a:close/>
                </a:path>
                <a:path w="4445" h="1623059">
                  <a:moveTo>
                    <a:pt x="3822" y="1328420"/>
                  </a:moveTo>
                  <a:lnTo>
                    <a:pt x="3327" y="1328420"/>
                  </a:lnTo>
                  <a:lnTo>
                    <a:pt x="3327" y="1327150"/>
                  </a:lnTo>
                  <a:lnTo>
                    <a:pt x="495" y="1327150"/>
                  </a:lnTo>
                  <a:lnTo>
                    <a:pt x="495" y="1328420"/>
                  </a:lnTo>
                  <a:lnTo>
                    <a:pt x="0" y="1328420"/>
                  </a:lnTo>
                  <a:lnTo>
                    <a:pt x="0" y="1356360"/>
                  </a:lnTo>
                  <a:lnTo>
                    <a:pt x="63" y="1357630"/>
                  </a:lnTo>
                  <a:lnTo>
                    <a:pt x="3759" y="1357630"/>
                  </a:lnTo>
                  <a:lnTo>
                    <a:pt x="3759" y="1356360"/>
                  </a:lnTo>
                  <a:lnTo>
                    <a:pt x="3822" y="1328420"/>
                  </a:lnTo>
                  <a:close/>
                </a:path>
                <a:path w="4445" h="1623059">
                  <a:moveTo>
                    <a:pt x="3822" y="1275080"/>
                  </a:moveTo>
                  <a:lnTo>
                    <a:pt x="3073" y="1275080"/>
                  </a:lnTo>
                  <a:lnTo>
                    <a:pt x="3073" y="1273810"/>
                  </a:lnTo>
                  <a:lnTo>
                    <a:pt x="749" y="1273810"/>
                  </a:lnTo>
                  <a:lnTo>
                    <a:pt x="749" y="1275080"/>
                  </a:lnTo>
                  <a:lnTo>
                    <a:pt x="0" y="1275080"/>
                  </a:lnTo>
                  <a:lnTo>
                    <a:pt x="0" y="1304290"/>
                  </a:lnTo>
                  <a:lnTo>
                    <a:pt x="3822" y="1304290"/>
                  </a:lnTo>
                  <a:lnTo>
                    <a:pt x="3822" y="1275080"/>
                  </a:lnTo>
                  <a:close/>
                </a:path>
                <a:path w="4445" h="1623059">
                  <a:moveTo>
                    <a:pt x="3822" y="1221740"/>
                  </a:moveTo>
                  <a:lnTo>
                    <a:pt x="0" y="1221740"/>
                  </a:lnTo>
                  <a:lnTo>
                    <a:pt x="0" y="1250950"/>
                  </a:lnTo>
                  <a:lnTo>
                    <a:pt x="825" y="1250950"/>
                  </a:lnTo>
                  <a:lnTo>
                    <a:pt x="825" y="1252220"/>
                  </a:lnTo>
                  <a:lnTo>
                    <a:pt x="2997" y="1252220"/>
                  </a:lnTo>
                  <a:lnTo>
                    <a:pt x="2997" y="1250950"/>
                  </a:lnTo>
                  <a:lnTo>
                    <a:pt x="3822" y="1250950"/>
                  </a:lnTo>
                  <a:lnTo>
                    <a:pt x="3822" y="1221740"/>
                  </a:lnTo>
                  <a:close/>
                </a:path>
                <a:path w="4445" h="1623059">
                  <a:moveTo>
                    <a:pt x="3822" y="1168400"/>
                  </a:moveTo>
                  <a:lnTo>
                    <a:pt x="0" y="1168400"/>
                  </a:lnTo>
                  <a:lnTo>
                    <a:pt x="0" y="1197610"/>
                  </a:lnTo>
                  <a:lnTo>
                    <a:pt x="584" y="1197610"/>
                  </a:lnTo>
                  <a:lnTo>
                    <a:pt x="584" y="1198880"/>
                  </a:lnTo>
                  <a:lnTo>
                    <a:pt x="3251" y="1198880"/>
                  </a:lnTo>
                  <a:lnTo>
                    <a:pt x="3251" y="1197610"/>
                  </a:lnTo>
                  <a:lnTo>
                    <a:pt x="3822" y="1197610"/>
                  </a:lnTo>
                  <a:lnTo>
                    <a:pt x="3822" y="1168400"/>
                  </a:lnTo>
                  <a:close/>
                </a:path>
                <a:path w="4445" h="1623059">
                  <a:moveTo>
                    <a:pt x="3822" y="1116330"/>
                  </a:moveTo>
                  <a:lnTo>
                    <a:pt x="3594" y="1116330"/>
                  </a:lnTo>
                  <a:lnTo>
                    <a:pt x="3594" y="1115060"/>
                  </a:lnTo>
                  <a:lnTo>
                    <a:pt x="228" y="1115060"/>
                  </a:lnTo>
                  <a:lnTo>
                    <a:pt x="228" y="1116330"/>
                  </a:lnTo>
                  <a:lnTo>
                    <a:pt x="0" y="1116330"/>
                  </a:lnTo>
                  <a:lnTo>
                    <a:pt x="0" y="1144270"/>
                  </a:lnTo>
                  <a:lnTo>
                    <a:pt x="330" y="1144270"/>
                  </a:lnTo>
                  <a:lnTo>
                    <a:pt x="330" y="1145540"/>
                  </a:lnTo>
                  <a:lnTo>
                    <a:pt x="3492" y="1145540"/>
                  </a:lnTo>
                  <a:lnTo>
                    <a:pt x="3492" y="1144270"/>
                  </a:lnTo>
                  <a:lnTo>
                    <a:pt x="3822" y="1144270"/>
                  </a:lnTo>
                  <a:lnTo>
                    <a:pt x="3822" y="1116330"/>
                  </a:lnTo>
                  <a:close/>
                </a:path>
                <a:path w="4445" h="1623059">
                  <a:moveTo>
                    <a:pt x="3822" y="1062990"/>
                  </a:moveTo>
                  <a:lnTo>
                    <a:pt x="3340" y="1062990"/>
                  </a:lnTo>
                  <a:lnTo>
                    <a:pt x="3340" y="1061720"/>
                  </a:lnTo>
                  <a:lnTo>
                    <a:pt x="482" y="1061720"/>
                  </a:lnTo>
                  <a:lnTo>
                    <a:pt x="482" y="1062990"/>
                  </a:lnTo>
                  <a:lnTo>
                    <a:pt x="0" y="1062990"/>
                  </a:lnTo>
                  <a:lnTo>
                    <a:pt x="0" y="1090930"/>
                  </a:lnTo>
                  <a:lnTo>
                    <a:pt x="76" y="1092200"/>
                  </a:lnTo>
                  <a:lnTo>
                    <a:pt x="3746" y="1092200"/>
                  </a:lnTo>
                  <a:lnTo>
                    <a:pt x="3746" y="1090930"/>
                  </a:lnTo>
                  <a:lnTo>
                    <a:pt x="3822" y="1062990"/>
                  </a:lnTo>
                  <a:close/>
                </a:path>
                <a:path w="4445" h="1623059">
                  <a:moveTo>
                    <a:pt x="3822" y="1009650"/>
                  </a:moveTo>
                  <a:lnTo>
                    <a:pt x="3086" y="1009650"/>
                  </a:lnTo>
                  <a:lnTo>
                    <a:pt x="3086" y="1008380"/>
                  </a:lnTo>
                  <a:lnTo>
                    <a:pt x="736" y="1008380"/>
                  </a:lnTo>
                  <a:lnTo>
                    <a:pt x="736" y="1009650"/>
                  </a:lnTo>
                  <a:lnTo>
                    <a:pt x="0" y="1009650"/>
                  </a:lnTo>
                  <a:lnTo>
                    <a:pt x="0" y="1038860"/>
                  </a:lnTo>
                  <a:lnTo>
                    <a:pt x="3822" y="1038860"/>
                  </a:lnTo>
                  <a:lnTo>
                    <a:pt x="3822" y="1009650"/>
                  </a:lnTo>
                  <a:close/>
                </a:path>
                <a:path w="4445" h="1623059">
                  <a:moveTo>
                    <a:pt x="3822" y="956310"/>
                  </a:moveTo>
                  <a:lnTo>
                    <a:pt x="0" y="956310"/>
                  </a:lnTo>
                  <a:lnTo>
                    <a:pt x="0" y="985520"/>
                  </a:lnTo>
                  <a:lnTo>
                    <a:pt x="838" y="985520"/>
                  </a:lnTo>
                  <a:lnTo>
                    <a:pt x="838" y="986790"/>
                  </a:lnTo>
                  <a:lnTo>
                    <a:pt x="2984" y="986790"/>
                  </a:lnTo>
                  <a:lnTo>
                    <a:pt x="2984" y="985520"/>
                  </a:lnTo>
                  <a:lnTo>
                    <a:pt x="3822" y="985520"/>
                  </a:lnTo>
                  <a:lnTo>
                    <a:pt x="3822" y="956310"/>
                  </a:lnTo>
                  <a:close/>
                </a:path>
                <a:path w="4445" h="1623059">
                  <a:moveTo>
                    <a:pt x="3822" y="902970"/>
                  </a:moveTo>
                  <a:lnTo>
                    <a:pt x="0" y="902970"/>
                  </a:lnTo>
                  <a:lnTo>
                    <a:pt x="0" y="932180"/>
                  </a:lnTo>
                  <a:lnTo>
                    <a:pt x="596" y="932180"/>
                  </a:lnTo>
                  <a:lnTo>
                    <a:pt x="596" y="933450"/>
                  </a:lnTo>
                  <a:lnTo>
                    <a:pt x="3225" y="933450"/>
                  </a:lnTo>
                  <a:lnTo>
                    <a:pt x="3225" y="932180"/>
                  </a:lnTo>
                  <a:lnTo>
                    <a:pt x="3822" y="932180"/>
                  </a:lnTo>
                  <a:lnTo>
                    <a:pt x="3822" y="902970"/>
                  </a:lnTo>
                  <a:close/>
                </a:path>
                <a:path w="4445" h="1623059">
                  <a:moveTo>
                    <a:pt x="3822" y="850900"/>
                  </a:moveTo>
                  <a:lnTo>
                    <a:pt x="3606" y="850900"/>
                  </a:lnTo>
                  <a:lnTo>
                    <a:pt x="3606" y="849630"/>
                  </a:lnTo>
                  <a:lnTo>
                    <a:pt x="215" y="849630"/>
                  </a:lnTo>
                  <a:lnTo>
                    <a:pt x="215" y="850900"/>
                  </a:lnTo>
                  <a:lnTo>
                    <a:pt x="0" y="850900"/>
                  </a:lnTo>
                  <a:lnTo>
                    <a:pt x="0" y="878840"/>
                  </a:lnTo>
                  <a:lnTo>
                    <a:pt x="342" y="878840"/>
                  </a:lnTo>
                  <a:lnTo>
                    <a:pt x="342" y="880110"/>
                  </a:lnTo>
                  <a:lnTo>
                    <a:pt x="3479" y="880110"/>
                  </a:lnTo>
                  <a:lnTo>
                    <a:pt x="3479" y="878840"/>
                  </a:lnTo>
                  <a:lnTo>
                    <a:pt x="3822" y="878840"/>
                  </a:lnTo>
                  <a:lnTo>
                    <a:pt x="3822" y="850900"/>
                  </a:lnTo>
                  <a:close/>
                </a:path>
                <a:path w="4445" h="1623059">
                  <a:moveTo>
                    <a:pt x="3822" y="797560"/>
                  </a:moveTo>
                  <a:lnTo>
                    <a:pt x="3352" y="797560"/>
                  </a:lnTo>
                  <a:lnTo>
                    <a:pt x="3352" y="796290"/>
                  </a:lnTo>
                  <a:lnTo>
                    <a:pt x="469" y="796290"/>
                  </a:lnTo>
                  <a:lnTo>
                    <a:pt x="469" y="797560"/>
                  </a:lnTo>
                  <a:lnTo>
                    <a:pt x="0" y="797560"/>
                  </a:lnTo>
                  <a:lnTo>
                    <a:pt x="0" y="825500"/>
                  </a:lnTo>
                  <a:lnTo>
                    <a:pt x="88" y="826770"/>
                  </a:lnTo>
                  <a:lnTo>
                    <a:pt x="3733" y="826770"/>
                  </a:lnTo>
                  <a:lnTo>
                    <a:pt x="3733" y="825500"/>
                  </a:lnTo>
                  <a:lnTo>
                    <a:pt x="3822" y="797560"/>
                  </a:lnTo>
                  <a:close/>
                </a:path>
                <a:path w="4445" h="1623059">
                  <a:moveTo>
                    <a:pt x="3822" y="744220"/>
                  </a:moveTo>
                  <a:lnTo>
                    <a:pt x="3098" y="744220"/>
                  </a:lnTo>
                  <a:lnTo>
                    <a:pt x="3098" y="742950"/>
                  </a:lnTo>
                  <a:lnTo>
                    <a:pt x="723" y="742950"/>
                  </a:lnTo>
                  <a:lnTo>
                    <a:pt x="723" y="744220"/>
                  </a:lnTo>
                  <a:lnTo>
                    <a:pt x="0" y="744220"/>
                  </a:lnTo>
                  <a:lnTo>
                    <a:pt x="0" y="773430"/>
                  </a:lnTo>
                  <a:lnTo>
                    <a:pt x="3822" y="773430"/>
                  </a:lnTo>
                  <a:lnTo>
                    <a:pt x="3822" y="744220"/>
                  </a:lnTo>
                  <a:close/>
                </a:path>
                <a:path w="4445" h="1623059">
                  <a:moveTo>
                    <a:pt x="3822" y="690880"/>
                  </a:moveTo>
                  <a:lnTo>
                    <a:pt x="0" y="690880"/>
                  </a:lnTo>
                  <a:lnTo>
                    <a:pt x="0" y="720090"/>
                  </a:lnTo>
                  <a:lnTo>
                    <a:pt x="863" y="720090"/>
                  </a:lnTo>
                  <a:lnTo>
                    <a:pt x="863" y="721360"/>
                  </a:lnTo>
                  <a:lnTo>
                    <a:pt x="2971" y="721360"/>
                  </a:lnTo>
                  <a:lnTo>
                    <a:pt x="2971" y="720090"/>
                  </a:lnTo>
                  <a:lnTo>
                    <a:pt x="3822" y="720090"/>
                  </a:lnTo>
                  <a:lnTo>
                    <a:pt x="3822" y="690880"/>
                  </a:lnTo>
                  <a:close/>
                </a:path>
                <a:path w="4445" h="1623059">
                  <a:moveTo>
                    <a:pt x="3822" y="637540"/>
                  </a:moveTo>
                  <a:lnTo>
                    <a:pt x="0" y="637540"/>
                  </a:lnTo>
                  <a:lnTo>
                    <a:pt x="0" y="666750"/>
                  </a:lnTo>
                  <a:lnTo>
                    <a:pt x="609" y="666750"/>
                  </a:lnTo>
                  <a:lnTo>
                    <a:pt x="609" y="668020"/>
                  </a:lnTo>
                  <a:lnTo>
                    <a:pt x="3213" y="668020"/>
                  </a:lnTo>
                  <a:lnTo>
                    <a:pt x="3213" y="666750"/>
                  </a:lnTo>
                  <a:lnTo>
                    <a:pt x="3822" y="666750"/>
                  </a:lnTo>
                  <a:lnTo>
                    <a:pt x="3822" y="637540"/>
                  </a:lnTo>
                  <a:close/>
                </a:path>
                <a:path w="4445" h="1623059">
                  <a:moveTo>
                    <a:pt x="3822" y="585470"/>
                  </a:moveTo>
                  <a:lnTo>
                    <a:pt x="3619" y="585470"/>
                  </a:lnTo>
                  <a:lnTo>
                    <a:pt x="3619" y="584200"/>
                  </a:lnTo>
                  <a:lnTo>
                    <a:pt x="203" y="584200"/>
                  </a:lnTo>
                  <a:lnTo>
                    <a:pt x="203" y="585470"/>
                  </a:lnTo>
                  <a:lnTo>
                    <a:pt x="0" y="585470"/>
                  </a:lnTo>
                  <a:lnTo>
                    <a:pt x="0" y="613410"/>
                  </a:lnTo>
                  <a:lnTo>
                    <a:pt x="355" y="613410"/>
                  </a:lnTo>
                  <a:lnTo>
                    <a:pt x="355" y="614680"/>
                  </a:lnTo>
                  <a:lnTo>
                    <a:pt x="3467" y="614680"/>
                  </a:lnTo>
                  <a:lnTo>
                    <a:pt x="3467" y="613410"/>
                  </a:lnTo>
                  <a:lnTo>
                    <a:pt x="3822" y="613410"/>
                  </a:lnTo>
                  <a:lnTo>
                    <a:pt x="3822" y="585470"/>
                  </a:lnTo>
                  <a:close/>
                </a:path>
                <a:path w="4445" h="1623059">
                  <a:moveTo>
                    <a:pt x="3822" y="532130"/>
                  </a:moveTo>
                  <a:lnTo>
                    <a:pt x="3365" y="532130"/>
                  </a:lnTo>
                  <a:lnTo>
                    <a:pt x="3365" y="530860"/>
                  </a:lnTo>
                  <a:lnTo>
                    <a:pt x="457" y="530860"/>
                  </a:lnTo>
                  <a:lnTo>
                    <a:pt x="457" y="532130"/>
                  </a:lnTo>
                  <a:lnTo>
                    <a:pt x="0" y="532130"/>
                  </a:lnTo>
                  <a:lnTo>
                    <a:pt x="0" y="560070"/>
                  </a:lnTo>
                  <a:lnTo>
                    <a:pt x="101" y="561340"/>
                  </a:lnTo>
                  <a:lnTo>
                    <a:pt x="3721" y="561340"/>
                  </a:lnTo>
                  <a:lnTo>
                    <a:pt x="3721" y="560070"/>
                  </a:lnTo>
                  <a:lnTo>
                    <a:pt x="3822" y="532130"/>
                  </a:lnTo>
                  <a:close/>
                </a:path>
                <a:path w="4445" h="1623059">
                  <a:moveTo>
                    <a:pt x="3822" y="478790"/>
                  </a:moveTo>
                  <a:lnTo>
                    <a:pt x="3111" y="478790"/>
                  </a:lnTo>
                  <a:lnTo>
                    <a:pt x="3111" y="477520"/>
                  </a:lnTo>
                  <a:lnTo>
                    <a:pt x="711" y="477520"/>
                  </a:lnTo>
                  <a:lnTo>
                    <a:pt x="711" y="478790"/>
                  </a:lnTo>
                  <a:lnTo>
                    <a:pt x="0" y="478790"/>
                  </a:lnTo>
                  <a:lnTo>
                    <a:pt x="0" y="508000"/>
                  </a:lnTo>
                  <a:lnTo>
                    <a:pt x="3822" y="508000"/>
                  </a:lnTo>
                  <a:lnTo>
                    <a:pt x="3822" y="478790"/>
                  </a:lnTo>
                  <a:close/>
                </a:path>
                <a:path w="4445" h="1623059">
                  <a:moveTo>
                    <a:pt x="3822" y="425450"/>
                  </a:moveTo>
                  <a:lnTo>
                    <a:pt x="0" y="425450"/>
                  </a:lnTo>
                  <a:lnTo>
                    <a:pt x="0" y="454660"/>
                  </a:lnTo>
                  <a:lnTo>
                    <a:pt x="3822" y="454660"/>
                  </a:lnTo>
                  <a:lnTo>
                    <a:pt x="3822" y="425450"/>
                  </a:lnTo>
                  <a:close/>
                </a:path>
                <a:path w="4445" h="1623059">
                  <a:moveTo>
                    <a:pt x="3822" y="372110"/>
                  </a:moveTo>
                  <a:lnTo>
                    <a:pt x="0" y="372110"/>
                  </a:lnTo>
                  <a:lnTo>
                    <a:pt x="0" y="401320"/>
                  </a:lnTo>
                  <a:lnTo>
                    <a:pt x="622" y="401320"/>
                  </a:lnTo>
                  <a:lnTo>
                    <a:pt x="622" y="402590"/>
                  </a:lnTo>
                  <a:lnTo>
                    <a:pt x="3200" y="402590"/>
                  </a:lnTo>
                  <a:lnTo>
                    <a:pt x="3200" y="401320"/>
                  </a:lnTo>
                  <a:lnTo>
                    <a:pt x="3822" y="401320"/>
                  </a:lnTo>
                  <a:lnTo>
                    <a:pt x="3822" y="372110"/>
                  </a:lnTo>
                  <a:close/>
                </a:path>
                <a:path w="4445" h="1623059">
                  <a:moveTo>
                    <a:pt x="3822" y="320040"/>
                  </a:moveTo>
                  <a:lnTo>
                    <a:pt x="3632" y="320040"/>
                  </a:lnTo>
                  <a:lnTo>
                    <a:pt x="3632" y="318770"/>
                  </a:lnTo>
                  <a:lnTo>
                    <a:pt x="190" y="318770"/>
                  </a:lnTo>
                  <a:lnTo>
                    <a:pt x="190" y="320040"/>
                  </a:lnTo>
                  <a:lnTo>
                    <a:pt x="0" y="320040"/>
                  </a:lnTo>
                  <a:lnTo>
                    <a:pt x="0" y="347980"/>
                  </a:lnTo>
                  <a:lnTo>
                    <a:pt x="368" y="347980"/>
                  </a:lnTo>
                  <a:lnTo>
                    <a:pt x="368" y="349250"/>
                  </a:lnTo>
                  <a:lnTo>
                    <a:pt x="3454" y="349250"/>
                  </a:lnTo>
                  <a:lnTo>
                    <a:pt x="3454" y="347980"/>
                  </a:lnTo>
                  <a:lnTo>
                    <a:pt x="3822" y="347980"/>
                  </a:lnTo>
                  <a:lnTo>
                    <a:pt x="3822" y="320040"/>
                  </a:lnTo>
                  <a:close/>
                </a:path>
                <a:path w="4445" h="1623059">
                  <a:moveTo>
                    <a:pt x="3822" y="266700"/>
                  </a:moveTo>
                  <a:lnTo>
                    <a:pt x="3378" y="266700"/>
                  </a:lnTo>
                  <a:lnTo>
                    <a:pt x="3378" y="265430"/>
                  </a:lnTo>
                  <a:lnTo>
                    <a:pt x="444" y="265430"/>
                  </a:lnTo>
                  <a:lnTo>
                    <a:pt x="444" y="266700"/>
                  </a:lnTo>
                  <a:lnTo>
                    <a:pt x="0" y="266700"/>
                  </a:lnTo>
                  <a:lnTo>
                    <a:pt x="0" y="294640"/>
                  </a:lnTo>
                  <a:lnTo>
                    <a:pt x="114" y="295910"/>
                  </a:lnTo>
                  <a:lnTo>
                    <a:pt x="3708" y="295910"/>
                  </a:lnTo>
                  <a:lnTo>
                    <a:pt x="3708" y="294640"/>
                  </a:lnTo>
                  <a:lnTo>
                    <a:pt x="3822" y="266700"/>
                  </a:lnTo>
                  <a:close/>
                </a:path>
                <a:path w="4445" h="1623059">
                  <a:moveTo>
                    <a:pt x="3822" y="213360"/>
                  </a:moveTo>
                  <a:lnTo>
                    <a:pt x="3124" y="213360"/>
                  </a:lnTo>
                  <a:lnTo>
                    <a:pt x="3124" y="212090"/>
                  </a:lnTo>
                  <a:lnTo>
                    <a:pt x="698" y="212090"/>
                  </a:lnTo>
                  <a:lnTo>
                    <a:pt x="698" y="213360"/>
                  </a:lnTo>
                  <a:lnTo>
                    <a:pt x="0" y="213360"/>
                  </a:lnTo>
                  <a:lnTo>
                    <a:pt x="0" y="242570"/>
                  </a:lnTo>
                  <a:lnTo>
                    <a:pt x="3822" y="242570"/>
                  </a:lnTo>
                  <a:lnTo>
                    <a:pt x="3822" y="213360"/>
                  </a:lnTo>
                  <a:close/>
                </a:path>
                <a:path w="4445" h="1623059">
                  <a:moveTo>
                    <a:pt x="3822" y="160020"/>
                  </a:moveTo>
                  <a:lnTo>
                    <a:pt x="0" y="160020"/>
                  </a:lnTo>
                  <a:lnTo>
                    <a:pt x="0" y="189230"/>
                  </a:lnTo>
                  <a:lnTo>
                    <a:pt x="3822" y="189230"/>
                  </a:lnTo>
                  <a:lnTo>
                    <a:pt x="3822" y="160020"/>
                  </a:lnTo>
                  <a:close/>
                </a:path>
                <a:path w="4445" h="1623059">
                  <a:moveTo>
                    <a:pt x="3822" y="106680"/>
                  </a:moveTo>
                  <a:lnTo>
                    <a:pt x="0" y="106680"/>
                  </a:lnTo>
                  <a:lnTo>
                    <a:pt x="0" y="135890"/>
                  </a:lnTo>
                  <a:lnTo>
                    <a:pt x="635" y="135890"/>
                  </a:lnTo>
                  <a:lnTo>
                    <a:pt x="635" y="137160"/>
                  </a:lnTo>
                  <a:lnTo>
                    <a:pt x="3187" y="137160"/>
                  </a:lnTo>
                  <a:lnTo>
                    <a:pt x="3187" y="135890"/>
                  </a:lnTo>
                  <a:lnTo>
                    <a:pt x="3822" y="135890"/>
                  </a:lnTo>
                  <a:lnTo>
                    <a:pt x="3822" y="106680"/>
                  </a:lnTo>
                  <a:close/>
                </a:path>
                <a:path w="4445" h="1623059">
                  <a:moveTo>
                    <a:pt x="3822" y="54610"/>
                  </a:moveTo>
                  <a:lnTo>
                    <a:pt x="3644" y="54610"/>
                  </a:lnTo>
                  <a:lnTo>
                    <a:pt x="3644" y="53340"/>
                  </a:lnTo>
                  <a:lnTo>
                    <a:pt x="177" y="53340"/>
                  </a:lnTo>
                  <a:lnTo>
                    <a:pt x="177" y="54610"/>
                  </a:lnTo>
                  <a:lnTo>
                    <a:pt x="0" y="54610"/>
                  </a:lnTo>
                  <a:lnTo>
                    <a:pt x="0" y="82550"/>
                  </a:lnTo>
                  <a:lnTo>
                    <a:pt x="381" y="82550"/>
                  </a:lnTo>
                  <a:lnTo>
                    <a:pt x="381" y="83820"/>
                  </a:lnTo>
                  <a:lnTo>
                    <a:pt x="3441" y="83820"/>
                  </a:lnTo>
                  <a:lnTo>
                    <a:pt x="3441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4445" h="1623059">
                  <a:moveTo>
                    <a:pt x="3822" y="1270"/>
                  </a:moveTo>
                  <a:lnTo>
                    <a:pt x="3390" y="1270"/>
                  </a:lnTo>
                  <a:lnTo>
                    <a:pt x="3390" y="0"/>
                  </a:lnTo>
                  <a:lnTo>
                    <a:pt x="431" y="0"/>
                  </a:lnTo>
                  <a:lnTo>
                    <a:pt x="431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127" y="29210"/>
                  </a:lnTo>
                  <a:lnTo>
                    <a:pt x="127" y="30480"/>
                  </a:lnTo>
                  <a:lnTo>
                    <a:pt x="3695" y="30480"/>
                  </a:lnTo>
                  <a:lnTo>
                    <a:pt x="3695" y="29210"/>
                  </a:lnTo>
                  <a:lnTo>
                    <a:pt x="3822" y="29210"/>
                  </a:lnTo>
                  <a:lnTo>
                    <a:pt x="38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6" name="object 146" descr=""/>
            <p:cNvSpPr/>
            <p:nvPr/>
          </p:nvSpPr>
          <p:spPr>
            <a:xfrm>
              <a:off x="11985422" y="12508953"/>
              <a:ext cx="610235" cy="335915"/>
            </a:xfrm>
            <a:custGeom>
              <a:avLst/>
              <a:gdLst/>
              <a:ahLst/>
              <a:cxnLst/>
              <a:rect l="l" t="t" r="r" b="b"/>
              <a:pathLst>
                <a:path w="610234" h="335915">
                  <a:moveTo>
                    <a:pt x="3822" y="266700"/>
                  </a:moveTo>
                  <a:lnTo>
                    <a:pt x="3302" y="266700"/>
                  </a:lnTo>
                  <a:lnTo>
                    <a:pt x="3302" y="265430"/>
                  </a:lnTo>
                  <a:lnTo>
                    <a:pt x="520" y="265430"/>
                  </a:lnTo>
                  <a:lnTo>
                    <a:pt x="520" y="266700"/>
                  </a:lnTo>
                  <a:lnTo>
                    <a:pt x="0" y="266700"/>
                  </a:lnTo>
                  <a:lnTo>
                    <a:pt x="0" y="294640"/>
                  </a:lnTo>
                  <a:lnTo>
                    <a:pt x="38" y="295910"/>
                  </a:lnTo>
                  <a:lnTo>
                    <a:pt x="3784" y="295910"/>
                  </a:lnTo>
                  <a:lnTo>
                    <a:pt x="3784" y="294640"/>
                  </a:lnTo>
                  <a:lnTo>
                    <a:pt x="3822" y="266700"/>
                  </a:lnTo>
                  <a:close/>
                </a:path>
                <a:path w="610234" h="335915">
                  <a:moveTo>
                    <a:pt x="3822" y="213360"/>
                  </a:moveTo>
                  <a:lnTo>
                    <a:pt x="3048" y="213360"/>
                  </a:lnTo>
                  <a:lnTo>
                    <a:pt x="3048" y="212090"/>
                  </a:lnTo>
                  <a:lnTo>
                    <a:pt x="774" y="212090"/>
                  </a:lnTo>
                  <a:lnTo>
                    <a:pt x="774" y="213360"/>
                  </a:lnTo>
                  <a:lnTo>
                    <a:pt x="0" y="213360"/>
                  </a:lnTo>
                  <a:lnTo>
                    <a:pt x="0" y="242570"/>
                  </a:lnTo>
                  <a:lnTo>
                    <a:pt x="3822" y="242570"/>
                  </a:lnTo>
                  <a:lnTo>
                    <a:pt x="3822" y="213360"/>
                  </a:lnTo>
                  <a:close/>
                </a:path>
                <a:path w="610234" h="335915">
                  <a:moveTo>
                    <a:pt x="3822" y="160020"/>
                  </a:moveTo>
                  <a:lnTo>
                    <a:pt x="0" y="160020"/>
                  </a:lnTo>
                  <a:lnTo>
                    <a:pt x="0" y="189230"/>
                  </a:lnTo>
                  <a:lnTo>
                    <a:pt x="800" y="189230"/>
                  </a:lnTo>
                  <a:lnTo>
                    <a:pt x="800" y="190500"/>
                  </a:lnTo>
                  <a:lnTo>
                    <a:pt x="3022" y="190500"/>
                  </a:lnTo>
                  <a:lnTo>
                    <a:pt x="3022" y="189230"/>
                  </a:lnTo>
                  <a:lnTo>
                    <a:pt x="3822" y="189230"/>
                  </a:lnTo>
                  <a:lnTo>
                    <a:pt x="3822" y="160020"/>
                  </a:lnTo>
                  <a:close/>
                </a:path>
                <a:path w="610234" h="335915">
                  <a:moveTo>
                    <a:pt x="3822" y="107950"/>
                  </a:moveTo>
                  <a:lnTo>
                    <a:pt x="3810" y="106680"/>
                  </a:lnTo>
                  <a:lnTo>
                    <a:pt x="12" y="106680"/>
                  </a:lnTo>
                  <a:lnTo>
                    <a:pt x="12" y="107950"/>
                  </a:lnTo>
                  <a:lnTo>
                    <a:pt x="0" y="135890"/>
                  </a:lnTo>
                  <a:lnTo>
                    <a:pt x="546" y="135890"/>
                  </a:lnTo>
                  <a:lnTo>
                    <a:pt x="546" y="137160"/>
                  </a:lnTo>
                  <a:lnTo>
                    <a:pt x="3276" y="137160"/>
                  </a:lnTo>
                  <a:lnTo>
                    <a:pt x="3276" y="135890"/>
                  </a:lnTo>
                  <a:lnTo>
                    <a:pt x="3822" y="135890"/>
                  </a:lnTo>
                  <a:lnTo>
                    <a:pt x="3822" y="107950"/>
                  </a:lnTo>
                  <a:close/>
                </a:path>
                <a:path w="610234" h="335915">
                  <a:moveTo>
                    <a:pt x="3822" y="54610"/>
                  </a:moveTo>
                  <a:lnTo>
                    <a:pt x="3568" y="54610"/>
                  </a:lnTo>
                  <a:lnTo>
                    <a:pt x="3568" y="53340"/>
                  </a:lnTo>
                  <a:lnTo>
                    <a:pt x="254" y="53340"/>
                  </a:lnTo>
                  <a:lnTo>
                    <a:pt x="254" y="54610"/>
                  </a:lnTo>
                  <a:lnTo>
                    <a:pt x="0" y="54610"/>
                  </a:lnTo>
                  <a:lnTo>
                    <a:pt x="0" y="82550"/>
                  </a:lnTo>
                  <a:lnTo>
                    <a:pt x="304" y="82550"/>
                  </a:lnTo>
                  <a:lnTo>
                    <a:pt x="304" y="83820"/>
                  </a:lnTo>
                  <a:lnTo>
                    <a:pt x="3517" y="83820"/>
                  </a:lnTo>
                  <a:lnTo>
                    <a:pt x="3517" y="82550"/>
                  </a:lnTo>
                  <a:lnTo>
                    <a:pt x="3822" y="82550"/>
                  </a:lnTo>
                  <a:lnTo>
                    <a:pt x="3822" y="54610"/>
                  </a:lnTo>
                  <a:close/>
                </a:path>
                <a:path w="610234" h="335915">
                  <a:moveTo>
                    <a:pt x="3822" y="1270"/>
                  </a:moveTo>
                  <a:lnTo>
                    <a:pt x="3314" y="1270"/>
                  </a:lnTo>
                  <a:lnTo>
                    <a:pt x="3314" y="0"/>
                  </a:lnTo>
                  <a:lnTo>
                    <a:pt x="508" y="0"/>
                  </a:lnTo>
                  <a:lnTo>
                    <a:pt x="508" y="1270"/>
                  </a:lnTo>
                  <a:lnTo>
                    <a:pt x="0" y="1270"/>
                  </a:lnTo>
                  <a:lnTo>
                    <a:pt x="0" y="29210"/>
                  </a:lnTo>
                  <a:lnTo>
                    <a:pt x="50" y="30480"/>
                  </a:lnTo>
                  <a:lnTo>
                    <a:pt x="3771" y="30480"/>
                  </a:lnTo>
                  <a:lnTo>
                    <a:pt x="3771" y="29210"/>
                  </a:lnTo>
                  <a:lnTo>
                    <a:pt x="3822" y="1270"/>
                  </a:lnTo>
                  <a:close/>
                </a:path>
                <a:path w="610234" h="335915">
                  <a:moveTo>
                    <a:pt x="71158" y="332740"/>
                  </a:moveTo>
                  <a:lnTo>
                    <a:pt x="70319" y="332740"/>
                  </a:lnTo>
                  <a:lnTo>
                    <a:pt x="70319" y="331470"/>
                  </a:lnTo>
                  <a:lnTo>
                    <a:pt x="69240" y="331470"/>
                  </a:lnTo>
                  <a:lnTo>
                    <a:pt x="69240" y="332079"/>
                  </a:lnTo>
                  <a:lnTo>
                    <a:pt x="42316" y="332079"/>
                  </a:lnTo>
                  <a:lnTo>
                    <a:pt x="42316" y="331470"/>
                  </a:lnTo>
                  <a:lnTo>
                    <a:pt x="41236" y="331470"/>
                  </a:lnTo>
                  <a:lnTo>
                    <a:pt x="41236" y="332740"/>
                  </a:lnTo>
                  <a:lnTo>
                    <a:pt x="40398" y="332740"/>
                  </a:lnTo>
                  <a:lnTo>
                    <a:pt x="40398" y="335280"/>
                  </a:lnTo>
                  <a:lnTo>
                    <a:pt x="42316" y="335280"/>
                  </a:lnTo>
                  <a:lnTo>
                    <a:pt x="42316" y="335902"/>
                  </a:lnTo>
                  <a:lnTo>
                    <a:pt x="69240" y="335902"/>
                  </a:lnTo>
                  <a:lnTo>
                    <a:pt x="69240" y="335280"/>
                  </a:lnTo>
                  <a:lnTo>
                    <a:pt x="71158" y="335280"/>
                  </a:lnTo>
                  <a:lnTo>
                    <a:pt x="71158" y="332740"/>
                  </a:lnTo>
                  <a:close/>
                </a:path>
                <a:path w="610234" h="335915">
                  <a:moveTo>
                    <a:pt x="125018" y="332740"/>
                  </a:moveTo>
                  <a:lnTo>
                    <a:pt x="124180" y="332740"/>
                  </a:lnTo>
                  <a:lnTo>
                    <a:pt x="124180" y="331470"/>
                  </a:lnTo>
                  <a:lnTo>
                    <a:pt x="123113" y="331470"/>
                  </a:lnTo>
                  <a:lnTo>
                    <a:pt x="123113" y="332079"/>
                  </a:lnTo>
                  <a:lnTo>
                    <a:pt x="96177" y="332079"/>
                  </a:lnTo>
                  <a:lnTo>
                    <a:pt x="96177" y="331470"/>
                  </a:lnTo>
                  <a:lnTo>
                    <a:pt x="95110" y="331470"/>
                  </a:lnTo>
                  <a:lnTo>
                    <a:pt x="95110" y="332740"/>
                  </a:lnTo>
                  <a:lnTo>
                    <a:pt x="94272" y="332740"/>
                  </a:lnTo>
                  <a:lnTo>
                    <a:pt x="94272" y="335280"/>
                  </a:lnTo>
                  <a:lnTo>
                    <a:pt x="96177" y="335280"/>
                  </a:lnTo>
                  <a:lnTo>
                    <a:pt x="96177" y="335902"/>
                  </a:lnTo>
                  <a:lnTo>
                    <a:pt x="123113" y="335902"/>
                  </a:lnTo>
                  <a:lnTo>
                    <a:pt x="123113" y="335280"/>
                  </a:lnTo>
                  <a:lnTo>
                    <a:pt x="125018" y="335280"/>
                  </a:lnTo>
                  <a:lnTo>
                    <a:pt x="125018" y="332740"/>
                  </a:lnTo>
                  <a:close/>
                </a:path>
                <a:path w="610234" h="335915">
                  <a:moveTo>
                    <a:pt x="178892" y="332740"/>
                  </a:moveTo>
                  <a:lnTo>
                    <a:pt x="178054" y="332740"/>
                  </a:lnTo>
                  <a:lnTo>
                    <a:pt x="178054" y="331470"/>
                  </a:lnTo>
                  <a:lnTo>
                    <a:pt x="176974" y="331470"/>
                  </a:lnTo>
                  <a:lnTo>
                    <a:pt x="176974" y="332079"/>
                  </a:lnTo>
                  <a:lnTo>
                    <a:pt x="150050" y="332079"/>
                  </a:lnTo>
                  <a:lnTo>
                    <a:pt x="150050" y="331470"/>
                  </a:lnTo>
                  <a:lnTo>
                    <a:pt x="148971" y="331470"/>
                  </a:lnTo>
                  <a:lnTo>
                    <a:pt x="148971" y="332740"/>
                  </a:lnTo>
                  <a:lnTo>
                    <a:pt x="148132" y="332740"/>
                  </a:lnTo>
                  <a:lnTo>
                    <a:pt x="148132" y="335280"/>
                  </a:lnTo>
                  <a:lnTo>
                    <a:pt x="150050" y="335280"/>
                  </a:lnTo>
                  <a:lnTo>
                    <a:pt x="150050" y="335902"/>
                  </a:lnTo>
                  <a:lnTo>
                    <a:pt x="176974" y="335902"/>
                  </a:lnTo>
                  <a:lnTo>
                    <a:pt x="176974" y="335280"/>
                  </a:lnTo>
                  <a:lnTo>
                    <a:pt x="178892" y="335280"/>
                  </a:lnTo>
                  <a:lnTo>
                    <a:pt x="178892" y="332740"/>
                  </a:lnTo>
                  <a:close/>
                </a:path>
                <a:path w="610234" h="335915">
                  <a:moveTo>
                    <a:pt x="232752" y="332740"/>
                  </a:moveTo>
                  <a:lnTo>
                    <a:pt x="231914" y="332740"/>
                  </a:lnTo>
                  <a:lnTo>
                    <a:pt x="231914" y="331470"/>
                  </a:lnTo>
                  <a:lnTo>
                    <a:pt x="230847" y="331470"/>
                  </a:lnTo>
                  <a:lnTo>
                    <a:pt x="230847" y="332079"/>
                  </a:lnTo>
                  <a:lnTo>
                    <a:pt x="203911" y="332079"/>
                  </a:lnTo>
                  <a:lnTo>
                    <a:pt x="203911" y="331470"/>
                  </a:lnTo>
                  <a:lnTo>
                    <a:pt x="202844" y="331470"/>
                  </a:lnTo>
                  <a:lnTo>
                    <a:pt x="202844" y="332740"/>
                  </a:lnTo>
                  <a:lnTo>
                    <a:pt x="202006" y="332740"/>
                  </a:lnTo>
                  <a:lnTo>
                    <a:pt x="202006" y="335280"/>
                  </a:lnTo>
                  <a:lnTo>
                    <a:pt x="203911" y="335280"/>
                  </a:lnTo>
                  <a:lnTo>
                    <a:pt x="203911" y="335902"/>
                  </a:lnTo>
                  <a:lnTo>
                    <a:pt x="230847" y="335902"/>
                  </a:lnTo>
                  <a:lnTo>
                    <a:pt x="230847" y="335280"/>
                  </a:lnTo>
                  <a:lnTo>
                    <a:pt x="232752" y="335280"/>
                  </a:lnTo>
                  <a:lnTo>
                    <a:pt x="232752" y="332740"/>
                  </a:lnTo>
                  <a:close/>
                </a:path>
                <a:path w="610234" h="335915">
                  <a:moveTo>
                    <a:pt x="286626" y="332740"/>
                  </a:moveTo>
                  <a:lnTo>
                    <a:pt x="285788" y="332740"/>
                  </a:lnTo>
                  <a:lnTo>
                    <a:pt x="285788" y="331470"/>
                  </a:lnTo>
                  <a:lnTo>
                    <a:pt x="284708" y="331470"/>
                  </a:lnTo>
                  <a:lnTo>
                    <a:pt x="284708" y="332079"/>
                  </a:lnTo>
                  <a:lnTo>
                    <a:pt x="257784" y="332079"/>
                  </a:lnTo>
                  <a:lnTo>
                    <a:pt x="257784" y="331470"/>
                  </a:lnTo>
                  <a:lnTo>
                    <a:pt x="256705" y="331470"/>
                  </a:lnTo>
                  <a:lnTo>
                    <a:pt x="256705" y="332740"/>
                  </a:lnTo>
                  <a:lnTo>
                    <a:pt x="255866" y="332740"/>
                  </a:lnTo>
                  <a:lnTo>
                    <a:pt x="255866" y="335280"/>
                  </a:lnTo>
                  <a:lnTo>
                    <a:pt x="257784" y="335280"/>
                  </a:lnTo>
                  <a:lnTo>
                    <a:pt x="257784" y="335902"/>
                  </a:lnTo>
                  <a:lnTo>
                    <a:pt x="284708" y="335902"/>
                  </a:lnTo>
                  <a:lnTo>
                    <a:pt x="284708" y="335280"/>
                  </a:lnTo>
                  <a:lnTo>
                    <a:pt x="286626" y="335280"/>
                  </a:lnTo>
                  <a:lnTo>
                    <a:pt x="286626" y="332740"/>
                  </a:lnTo>
                  <a:close/>
                </a:path>
                <a:path w="610234" h="335915">
                  <a:moveTo>
                    <a:pt x="340487" y="332740"/>
                  </a:moveTo>
                  <a:lnTo>
                    <a:pt x="339648" y="332740"/>
                  </a:lnTo>
                  <a:lnTo>
                    <a:pt x="339648" y="331470"/>
                  </a:lnTo>
                  <a:lnTo>
                    <a:pt x="338582" y="331470"/>
                  </a:lnTo>
                  <a:lnTo>
                    <a:pt x="338582" y="332079"/>
                  </a:lnTo>
                  <a:lnTo>
                    <a:pt x="311645" y="332079"/>
                  </a:lnTo>
                  <a:lnTo>
                    <a:pt x="311645" y="331470"/>
                  </a:lnTo>
                  <a:lnTo>
                    <a:pt x="310578" y="331470"/>
                  </a:lnTo>
                  <a:lnTo>
                    <a:pt x="310578" y="332740"/>
                  </a:lnTo>
                  <a:lnTo>
                    <a:pt x="309740" y="332740"/>
                  </a:lnTo>
                  <a:lnTo>
                    <a:pt x="309740" y="335280"/>
                  </a:lnTo>
                  <a:lnTo>
                    <a:pt x="311645" y="335280"/>
                  </a:lnTo>
                  <a:lnTo>
                    <a:pt x="311645" y="335902"/>
                  </a:lnTo>
                  <a:lnTo>
                    <a:pt x="338582" y="335902"/>
                  </a:lnTo>
                  <a:lnTo>
                    <a:pt x="338582" y="335280"/>
                  </a:lnTo>
                  <a:lnTo>
                    <a:pt x="340487" y="335280"/>
                  </a:lnTo>
                  <a:lnTo>
                    <a:pt x="340487" y="332740"/>
                  </a:lnTo>
                  <a:close/>
                </a:path>
                <a:path w="610234" h="335915">
                  <a:moveTo>
                    <a:pt x="394360" y="332740"/>
                  </a:moveTo>
                  <a:lnTo>
                    <a:pt x="393522" y="332740"/>
                  </a:lnTo>
                  <a:lnTo>
                    <a:pt x="393522" y="331470"/>
                  </a:lnTo>
                  <a:lnTo>
                    <a:pt x="392442" y="331470"/>
                  </a:lnTo>
                  <a:lnTo>
                    <a:pt x="392442" y="332079"/>
                  </a:lnTo>
                  <a:lnTo>
                    <a:pt x="365518" y="332079"/>
                  </a:lnTo>
                  <a:lnTo>
                    <a:pt x="365518" y="331470"/>
                  </a:lnTo>
                  <a:lnTo>
                    <a:pt x="364439" y="331470"/>
                  </a:lnTo>
                  <a:lnTo>
                    <a:pt x="364439" y="332740"/>
                  </a:lnTo>
                  <a:lnTo>
                    <a:pt x="363601" y="332740"/>
                  </a:lnTo>
                  <a:lnTo>
                    <a:pt x="363601" y="335280"/>
                  </a:lnTo>
                  <a:lnTo>
                    <a:pt x="365518" y="335280"/>
                  </a:lnTo>
                  <a:lnTo>
                    <a:pt x="365518" y="335902"/>
                  </a:lnTo>
                  <a:lnTo>
                    <a:pt x="392442" y="335902"/>
                  </a:lnTo>
                  <a:lnTo>
                    <a:pt x="392442" y="335280"/>
                  </a:lnTo>
                  <a:lnTo>
                    <a:pt x="394360" y="335280"/>
                  </a:lnTo>
                  <a:lnTo>
                    <a:pt x="394360" y="332740"/>
                  </a:lnTo>
                  <a:close/>
                </a:path>
                <a:path w="610234" h="335915">
                  <a:moveTo>
                    <a:pt x="448221" y="332740"/>
                  </a:moveTo>
                  <a:lnTo>
                    <a:pt x="447382" y="332740"/>
                  </a:lnTo>
                  <a:lnTo>
                    <a:pt x="447382" y="331470"/>
                  </a:lnTo>
                  <a:lnTo>
                    <a:pt x="446316" y="331470"/>
                  </a:lnTo>
                  <a:lnTo>
                    <a:pt x="446316" y="332079"/>
                  </a:lnTo>
                  <a:lnTo>
                    <a:pt x="419379" y="332079"/>
                  </a:lnTo>
                  <a:lnTo>
                    <a:pt x="419379" y="331470"/>
                  </a:lnTo>
                  <a:lnTo>
                    <a:pt x="418312" y="331470"/>
                  </a:lnTo>
                  <a:lnTo>
                    <a:pt x="418312" y="332740"/>
                  </a:lnTo>
                  <a:lnTo>
                    <a:pt x="417474" y="332740"/>
                  </a:lnTo>
                  <a:lnTo>
                    <a:pt x="417474" y="335280"/>
                  </a:lnTo>
                  <a:lnTo>
                    <a:pt x="419379" y="335280"/>
                  </a:lnTo>
                  <a:lnTo>
                    <a:pt x="419379" y="335902"/>
                  </a:lnTo>
                  <a:lnTo>
                    <a:pt x="446316" y="335902"/>
                  </a:lnTo>
                  <a:lnTo>
                    <a:pt x="446316" y="335280"/>
                  </a:lnTo>
                  <a:lnTo>
                    <a:pt x="448221" y="335280"/>
                  </a:lnTo>
                  <a:lnTo>
                    <a:pt x="448221" y="332740"/>
                  </a:lnTo>
                  <a:close/>
                </a:path>
                <a:path w="610234" h="335915">
                  <a:moveTo>
                    <a:pt x="502094" y="332740"/>
                  </a:moveTo>
                  <a:lnTo>
                    <a:pt x="501243" y="332740"/>
                  </a:lnTo>
                  <a:lnTo>
                    <a:pt x="501243" y="331470"/>
                  </a:lnTo>
                  <a:lnTo>
                    <a:pt x="500176" y="331470"/>
                  </a:lnTo>
                  <a:lnTo>
                    <a:pt x="500176" y="332079"/>
                  </a:lnTo>
                  <a:lnTo>
                    <a:pt x="473252" y="332079"/>
                  </a:lnTo>
                  <a:lnTo>
                    <a:pt x="473252" y="331470"/>
                  </a:lnTo>
                  <a:lnTo>
                    <a:pt x="472173" y="331470"/>
                  </a:lnTo>
                  <a:lnTo>
                    <a:pt x="472173" y="332740"/>
                  </a:lnTo>
                  <a:lnTo>
                    <a:pt x="471335" y="332740"/>
                  </a:lnTo>
                  <a:lnTo>
                    <a:pt x="471335" y="335280"/>
                  </a:lnTo>
                  <a:lnTo>
                    <a:pt x="473252" y="335280"/>
                  </a:lnTo>
                  <a:lnTo>
                    <a:pt x="473252" y="335902"/>
                  </a:lnTo>
                  <a:lnTo>
                    <a:pt x="500176" y="335902"/>
                  </a:lnTo>
                  <a:lnTo>
                    <a:pt x="500176" y="335280"/>
                  </a:lnTo>
                  <a:lnTo>
                    <a:pt x="502094" y="335280"/>
                  </a:lnTo>
                  <a:lnTo>
                    <a:pt x="502094" y="332740"/>
                  </a:lnTo>
                  <a:close/>
                </a:path>
                <a:path w="610234" h="335915">
                  <a:moveTo>
                    <a:pt x="555955" y="332740"/>
                  </a:moveTo>
                  <a:lnTo>
                    <a:pt x="555117" y="332740"/>
                  </a:lnTo>
                  <a:lnTo>
                    <a:pt x="555117" y="331470"/>
                  </a:lnTo>
                  <a:lnTo>
                    <a:pt x="554050" y="331470"/>
                  </a:lnTo>
                  <a:lnTo>
                    <a:pt x="554050" y="332079"/>
                  </a:lnTo>
                  <a:lnTo>
                    <a:pt x="527113" y="332079"/>
                  </a:lnTo>
                  <a:lnTo>
                    <a:pt x="527113" y="331470"/>
                  </a:lnTo>
                  <a:lnTo>
                    <a:pt x="526046" y="331470"/>
                  </a:lnTo>
                  <a:lnTo>
                    <a:pt x="526046" y="332740"/>
                  </a:lnTo>
                  <a:lnTo>
                    <a:pt x="525208" y="332740"/>
                  </a:lnTo>
                  <a:lnTo>
                    <a:pt x="525208" y="335280"/>
                  </a:lnTo>
                  <a:lnTo>
                    <a:pt x="527113" y="335280"/>
                  </a:lnTo>
                  <a:lnTo>
                    <a:pt x="527113" y="335902"/>
                  </a:lnTo>
                  <a:lnTo>
                    <a:pt x="554050" y="335902"/>
                  </a:lnTo>
                  <a:lnTo>
                    <a:pt x="554050" y="335280"/>
                  </a:lnTo>
                  <a:lnTo>
                    <a:pt x="555955" y="335280"/>
                  </a:lnTo>
                  <a:lnTo>
                    <a:pt x="555955" y="332740"/>
                  </a:lnTo>
                  <a:close/>
                </a:path>
                <a:path w="610234" h="335915">
                  <a:moveTo>
                    <a:pt x="609828" y="332740"/>
                  </a:moveTo>
                  <a:lnTo>
                    <a:pt x="608977" y="332740"/>
                  </a:lnTo>
                  <a:lnTo>
                    <a:pt x="608977" y="331470"/>
                  </a:lnTo>
                  <a:lnTo>
                    <a:pt x="607910" y="331470"/>
                  </a:lnTo>
                  <a:lnTo>
                    <a:pt x="607910" y="332079"/>
                  </a:lnTo>
                  <a:lnTo>
                    <a:pt x="580986" y="332079"/>
                  </a:lnTo>
                  <a:lnTo>
                    <a:pt x="580986" y="331470"/>
                  </a:lnTo>
                  <a:lnTo>
                    <a:pt x="579907" y="331470"/>
                  </a:lnTo>
                  <a:lnTo>
                    <a:pt x="579907" y="332740"/>
                  </a:lnTo>
                  <a:lnTo>
                    <a:pt x="579069" y="332740"/>
                  </a:lnTo>
                  <a:lnTo>
                    <a:pt x="579069" y="335280"/>
                  </a:lnTo>
                  <a:lnTo>
                    <a:pt x="580986" y="335280"/>
                  </a:lnTo>
                  <a:lnTo>
                    <a:pt x="580986" y="335902"/>
                  </a:lnTo>
                  <a:lnTo>
                    <a:pt x="607910" y="335902"/>
                  </a:lnTo>
                  <a:lnTo>
                    <a:pt x="607910" y="335280"/>
                  </a:lnTo>
                  <a:lnTo>
                    <a:pt x="609828" y="335280"/>
                  </a:lnTo>
                  <a:lnTo>
                    <a:pt x="609828" y="3327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7" name="object 147" descr=""/>
            <p:cNvSpPr/>
            <p:nvPr/>
          </p:nvSpPr>
          <p:spPr>
            <a:xfrm>
              <a:off x="12593333" y="12840423"/>
              <a:ext cx="756285" cy="4445"/>
            </a:xfrm>
            <a:custGeom>
              <a:avLst/>
              <a:gdLst/>
              <a:ahLst/>
              <a:cxnLst/>
              <a:rect l="l" t="t" r="r" b="b"/>
              <a:pathLst>
                <a:path w="756284" h="4445">
                  <a:moveTo>
                    <a:pt x="106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0"/>
                  </a:lnTo>
                  <a:close/>
                </a:path>
                <a:path w="756284" h="4445">
                  <a:moveTo>
                    <a:pt x="55778" y="1270"/>
                  </a:moveTo>
                  <a:lnTo>
                    <a:pt x="54940" y="1270"/>
                  </a:lnTo>
                  <a:lnTo>
                    <a:pt x="54940" y="0"/>
                  </a:lnTo>
                  <a:lnTo>
                    <a:pt x="53873" y="0"/>
                  </a:lnTo>
                  <a:lnTo>
                    <a:pt x="53873" y="609"/>
                  </a:lnTo>
                  <a:lnTo>
                    <a:pt x="26936" y="609"/>
                  </a:lnTo>
                  <a:lnTo>
                    <a:pt x="26936" y="0"/>
                  </a:lnTo>
                  <a:lnTo>
                    <a:pt x="25869" y="0"/>
                  </a:lnTo>
                  <a:lnTo>
                    <a:pt x="25869" y="1270"/>
                  </a:lnTo>
                  <a:lnTo>
                    <a:pt x="25031" y="1270"/>
                  </a:lnTo>
                  <a:lnTo>
                    <a:pt x="25031" y="3810"/>
                  </a:lnTo>
                  <a:lnTo>
                    <a:pt x="26936" y="3810"/>
                  </a:lnTo>
                  <a:lnTo>
                    <a:pt x="26936" y="4432"/>
                  </a:lnTo>
                  <a:lnTo>
                    <a:pt x="53873" y="4432"/>
                  </a:lnTo>
                  <a:lnTo>
                    <a:pt x="53873" y="3810"/>
                  </a:lnTo>
                  <a:lnTo>
                    <a:pt x="55778" y="3810"/>
                  </a:lnTo>
                  <a:lnTo>
                    <a:pt x="55778" y="1270"/>
                  </a:lnTo>
                  <a:close/>
                </a:path>
                <a:path w="756284" h="4445">
                  <a:moveTo>
                    <a:pt x="109651" y="1270"/>
                  </a:moveTo>
                  <a:lnTo>
                    <a:pt x="108800" y="1270"/>
                  </a:lnTo>
                  <a:lnTo>
                    <a:pt x="108800" y="0"/>
                  </a:lnTo>
                  <a:lnTo>
                    <a:pt x="107734" y="0"/>
                  </a:lnTo>
                  <a:lnTo>
                    <a:pt x="107734" y="609"/>
                  </a:lnTo>
                  <a:lnTo>
                    <a:pt x="80797" y="609"/>
                  </a:lnTo>
                  <a:lnTo>
                    <a:pt x="80797" y="0"/>
                  </a:lnTo>
                  <a:lnTo>
                    <a:pt x="79730" y="0"/>
                  </a:lnTo>
                  <a:lnTo>
                    <a:pt x="79730" y="1270"/>
                  </a:lnTo>
                  <a:lnTo>
                    <a:pt x="78892" y="1270"/>
                  </a:lnTo>
                  <a:lnTo>
                    <a:pt x="78892" y="3810"/>
                  </a:lnTo>
                  <a:lnTo>
                    <a:pt x="80797" y="3810"/>
                  </a:lnTo>
                  <a:lnTo>
                    <a:pt x="80797" y="4432"/>
                  </a:lnTo>
                  <a:lnTo>
                    <a:pt x="107734" y="4432"/>
                  </a:lnTo>
                  <a:lnTo>
                    <a:pt x="107734" y="3810"/>
                  </a:lnTo>
                  <a:lnTo>
                    <a:pt x="109651" y="3810"/>
                  </a:lnTo>
                  <a:lnTo>
                    <a:pt x="109651" y="1270"/>
                  </a:lnTo>
                  <a:close/>
                </a:path>
                <a:path w="756284" h="4445">
                  <a:moveTo>
                    <a:pt x="163512" y="1270"/>
                  </a:moveTo>
                  <a:lnTo>
                    <a:pt x="162674" y="1270"/>
                  </a:lnTo>
                  <a:lnTo>
                    <a:pt x="162674" y="0"/>
                  </a:lnTo>
                  <a:lnTo>
                    <a:pt x="161607" y="0"/>
                  </a:lnTo>
                  <a:lnTo>
                    <a:pt x="161607" y="609"/>
                  </a:lnTo>
                  <a:lnTo>
                    <a:pt x="134670" y="609"/>
                  </a:lnTo>
                  <a:lnTo>
                    <a:pt x="134670" y="0"/>
                  </a:lnTo>
                  <a:lnTo>
                    <a:pt x="133604" y="0"/>
                  </a:lnTo>
                  <a:lnTo>
                    <a:pt x="133604" y="1270"/>
                  </a:lnTo>
                  <a:lnTo>
                    <a:pt x="132765" y="1270"/>
                  </a:lnTo>
                  <a:lnTo>
                    <a:pt x="132765" y="3810"/>
                  </a:lnTo>
                  <a:lnTo>
                    <a:pt x="134670" y="3810"/>
                  </a:lnTo>
                  <a:lnTo>
                    <a:pt x="134670" y="4432"/>
                  </a:lnTo>
                  <a:lnTo>
                    <a:pt x="161607" y="4432"/>
                  </a:lnTo>
                  <a:lnTo>
                    <a:pt x="161607" y="3810"/>
                  </a:lnTo>
                  <a:lnTo>
                    <a:pt x="163512" y="3810"/>
                  </a:lnTo>
                  <a:lnTo>
                    <a:pt x="163512" y="1270"/>
                  </a:lnTo>
                  <a:close/>
                </a:path>
                <a:path w="756284" h="4445">
                  <a:moveTo>
                    <a:pt x="217385" y="1270"/>
                  </a:moveTo>
                  <a:lnTo>
                    <a:pt x="216535" y="1270"/>
                  </a:lnTo>
                  <a:lnTo>
                    <a:pt x="216535" y="0"/>
                  </a:lnTo>
                  <a:lnTo>
                    <a:pt x="215468" y="0"/>
                  </a:lnTo>
                  <a:lnTo>
                    <a:pt x="215468" y="609"/>
                  </a:lnTo>
                  <a:lnTo>
                    <a:pt x="188531" y="609"/>
                  </a:lnTo>
                  <a:lnTo>
                    <a:pt x="188531" y="0"/>
                  </a:lnTo>
                  <a:lnTo>
                    <a:pt x="187464" y="0"/>
                  </a:lnTo>
                  <a:lnTo>
                    <a:pt x="187464" y="1270"/>
                  </a:lnTo>
                  <a:lnTo>
                    <a:pt x="186626" y="1270"/>
                  </a:lnTo>
                  <a:lnTo>
                    <a:pt x="186626" y="3810"/>
                  </a:lnTo>
                  <a:lnTo>
                    <a:pt x="188531" y="3810"/>
                  </a:lnTo>
                  <a:lnTo>
                    <a:pt x="188531" y="4432"/>
                  </a:lnTo>
                  <a:lnTo>
                    <a:pt x="215468" y="4432"/>
                  </a:lnTo>
                  <a:lnTo>
                    <a:pt x="215468" y="3810"/>
                  </a:lnTo>
                  <a:lnTo>
                    <a:pt x="217385" y="3810"/>
                  </a:lnTo>
                  <a:lnTo>
                    <a:pt x="217385" y="1270"/>
                  </a:lnTo>
                  <a:close/>
                </a:path>
                <a:path w="756284" h="4445">
                  <a:moveTo>
                    <a:pt x="271246" y="1270"/>
                  </a:moveTo>
                  <a:lnTo>
                    <a:pt x="270408" y="1270"/>
                  </a:lnTo>
                  <a:lnTo>
                    <a:pt x="270408" y="0"/>
                  </a:lnTo>
                  <a:lnTo>
                    <a:pt x="269341" y="0"/>
                  </a:lnTo>
                  <a:lnTo>
                    <a:pt x="269341" y="609"/>
                  </a:lnTo>
                  <a:lnTo>
                    <a:pt x="242404" y="609"/>
                  </a:lnTo>
                  <a:lnTo>
                    <a:pt x="242404" y="0"/>
                  </a:lnTo>
                  <a:lnTo>
                    <a:pt x="241338" y="0"/>
                  </a:lnTo>
                  <a:lnTo>
                    <a:pt x="241338" y="1270"/>
                  </a:lnTo>
                  <a:lnTo>
                    <a:pt x="240499" y="1270"/>
                  </a:lnTo>
                  <a:lnTo>
                    <a:pt x="240499" y="3810"/>
                  </a:lnTo>
                  <a:lnTo>
                    <a:pt x="242404" y="3810"/>
                  </a:lnTo>
                  <a:lnTo>
                    <a:pt x="242404" y="4432"/>
                  </a:lnTo>
                  <a:lnTo>
                    <a:pt x="269341" y="4432"/>
                  </a:lnTo>
                  <a:lnTo>
                    <a:pt x="269341" y="3810"/>
                  </a:lnTo>
                  <a:lnTo>
                    <a:pt x="271246" y="3810"/>
                  </a:lnTo>
                  <a:lnTo>
                    <a:pt x="271246" y="1270"/>
                  </a:lnTo>
                  <a:close/>
                </a:path>
                <a:path w="756284" h="4445">
                  <a:moveTo>
                    <a:pt x="325120" y="1270"/>
                  </a:moveTo>
                  <a:lnTo>
                    <a:pt x="324269" y="1270"/>
                  </a:lnTo>
                  <a:lnTo>
                    <a:pt x="324269" y="0"/>
                  </a:lnTo>
                  <a:lnTo>
                    <a:pt x="323202" y="0"/>
                  </a:lnTo>
                  <a:lnTo>
                    <a:pt x="323202" y="609"/>
                  </a:lnTo>
                  <a:lnTo>
                    <a:pt x="296265" y="609"/>
                  </a:lnTo>
                  <a:lnTo>
                    <a:pt x="296265" y="0"/>
                  </a:lnTo>
                  <a:lnTo>
                    <a:pt x="295198" y="0"/>
                  </a:lnTo>
                  <a:lnTo>
                    <a:pt x="295198" y="1270"/>
                  </a:lnTo>
                  <a:lnTo>
                    <a:pt x="294360" y="1270"/>
                  </a:lnTo>
                  <a:lnTo>
                    <a:pt x="294360" y="3810"/>
                  </a:lnTo>
                  <a:lnTo>
                    <a:pt x="296265" y="3810"/>
                  </a:lnTo>
                  <a:lnTo>
                    <a:pt x="296265" y="4432"/>
                  </a:lnTo>
                  <a:lnTo>
                    <a:pt x="323202" y="4432"/>
                  </a:lnTo>
                  <a:lnTo>
                    <a:pt x="323202" y="3810"/>
                  </a:lnTo>
                  <a:lnTo>
                    <a:pt x="325120" y="3810"/>
                  </a:lnTo>
                  <a:lnTo>
                    <a:pt x="325120" y="1270"/>
                  </a:lnTo>
                  <a:close/>
                </a:path>
                <a:path w="756284" h="4445">
                  <a:moveTo>
                    <a:pt x="378980" y="1270"/>
                  </a:moveTo>
                  <a:lnTo>
                    <a:pt x="378142" y="1270"/>
                  </a:lnTo>
                  <a:lnTo>
                    <a:pt x="378142" y="0"/>
                  </a:lnTo>
                  <a:lnTo>
                    <a:pt x="377075" y="0"/>
                  </a:lnTo>
                  <a:lnTo>
                    <a:pt x="377075" y="609"/>
                  </a:lnTo>
                  <a:lnTo>
                    <a:pt x="350139" y="609"/>
                  </a:lnTo>
                  <a:lnTo>
                    <a:pt x="350139" y="0"/>
                  </a:lnTo>
                  <a:lnTo>
                    <a:pt x="349072" y="0"/>
                  </a:lnTo>
                  <a:lnTo>
                    <a:pt x="349072" y="1270"/>
                  </a:lnTo>
                  <a:lnTo>
                    <a:pt x="348234" y="1270"/>
                  </a:lnTo>
                  <a:lnTo>
                    <a:pt x="348234" y="3810"/>
                  </a:lnTo>
                  <a:lnTo>
                    <a:pt x="350139" y="3810"/>
                  </a:lnTo>
                  <a:lnTo>
                    <a:pt x="350139" y="4432"/>
                  </a:lnTo>
                  <a:lnTo>
                    <a:pt x="377075" y="4432"/>
                  </a:lnTo>
                  <a:lnTo>
                    <a:pt x="377075" y="3810"/>
                  </a:lnTo>
                  <a:lnTo>
                    <a:pt x="378980" y="3810"/>
                  </a:lnTo>
                  <a:lnTo>
                    <a:pt x="378980" y="1270"/>
                  </a:lnTo>
                  <a:close/>
                </a:path>
                <a:path w="756284" h="4445">
                  <a:moveTo>
                    <a:pt x="432854" y="1270"/>
                  </a:moveTo>
                  <a:lnTo>
                    <a:pt x="432003" y="1270"/>
                  </a:lnTo>
                  <a:lnTo>
                    <a:pt x="432003" y="0"/>
                  </a:lnTo>
                  <a:lnTo>
                    <a:pt x="430936" y="0"/>
                  </a:lnTo>
                  <a:lnTo>
                    <a:pt x="430936" y="609"/>
                  </a:lnTo>
                  <a:lnTo>
                    <a:pt x="403999" y="609"/>
                  </a:lnTo>
                  <a:lnTo>
                    <a:pt x="403999" y="0"/>
                  </a:lnTo>
                  <a:lnTo>
                    <a:pt x="402932" y="0"/>
                  </a:lnTo>
                  <a:lnTo>
                    <a:pt x="402932" y="1270"/>
                  </a:lnTo>
                  <a:lnTo>
                    <a:pt x="402094" y="1270"/>
                  </a:lnTo>
                  <a:lnTo>
                    <a:pt x="402094" y="3810"/>
                  </a:lnTo>
                  <a:lnTo>
                    <a:pt x="403999" y="3810"/>
                  </a:lnTo>
                  <a:lnTo>
                    <a:pt x="403999" y="4432"/>
                  </a:lnTo>
                  <a:lnTo>
                    <a:pt x="430936" y="4432"/>
                  </a:lnTo>
                  <a:lnTo>
                    <a:pt x="430936" y="3810"/>
                  </a:lnTo>
                  <a:lnTo>
                    <a:pt x="432854" y="3810"/>
                  </a:lnTo>
                  <a:lnTo>
                    <a:pt x="432854" y="1270"/>
                  </a:lnTo>
                  <a:close/>
                </a:path>
                <a:path w="756284" h="4445">
                  <a:moveTo>
                    <a:pt x="486714" y="1270"/>
                  </a:moveTo>
                  <a:lnTo>
                    <a:pt x="485876" y="1270"/>
                  </a:lnTo>
                  <a:lnTo>
                    <a:pt x="485876" y="0"/>
                  </a:lnTo>
                  <a:lnTo>
                    <a:pt x="484809" y="0"/>
                  </a:lnTo>
                  <a:lnTo>
                    <a:pt x="484809" y="609"/>
                  </a:lnTo>
                  <a:lnTo>
                    <a:pt x="457873" y="609"/>
                  </a:lnTo>
                  <a:lnTo>
                    <a:pt x="457873" y="0"/>
                  </a:lnTo>
                  <a:lnTo>
                    <a:pt x="456806" y="0"/>
                  </a:lnTo>
                  <a:lnTo>
                    <a:pt x="456806" y="1270"/>
                  </a:lnTo>
                  <a:lnTo>
                    <a:pt x="455968" y="1270"/>
                  </a:lnTo>
                  <a:lnTo>
                    <a:pt x="455968" y="3810"/>
                  </a:lnTo>
                  <a:lnTo>
                    <a:pt x="457873" y="3810"/>
                  </a:lnTo>
                  <a:lnTo>
                    <a:pt x="457873" y="4432"/>
                  </a:lnTo>
                  <a:lnTo>
                    <a:pt x="484809" y="4432"/>
                  </a:lnTo>
                  <a:lnTo>
                    <a:pt x="484809" y="3810"/>
                  </a:lnTo>
                  <a:lnTo>
                    <a:pt x="486714" y="3810"/>
                  </a:lnTo>
                  <a:lnTo>
                    <a:pt x="486714" y="1270"/>
                  </a:lnTo>
                  <a:close/>
                </a:path>
                <a:path w="756284" h="4445">
                  <a:moveTo>
                    <a:pt x="540588" y="1270"/>
                  </a:moveTo>
                  <a:lnTo>
                    <a:pt x="539737" y="1270"/>
                  </a:lnTo>
                  <a:lnTo>
                    <a:pt x="539737" y="0"/>
                  </a:lnTo>
                  <a:lnTo>
                    <a:pt x="538670" y="0"/>
                  </a:lnTo>
                  <a:lnTo>
                    <a:pt x="538670" y="609"/>
                  </a:lnTo>
                  <a:lnTo>
                    <a:pt x="511733" y="609"/>
                  </a:lnTo>
                  <a:lnTo>
                    <a:pt x="511733" y="0"/>
                  </a:lnTo>
                  <a:lnTo>
                    <a:pt x="510667" y="0"/>
                  </a:lnTo>
                  <a:lnTo>
                    <a:pt x="510667" y="1270"/>
                  </a:lnTo>
                  <a:lnTo>
                    <a:pt x="509828" y="1270"/>
                  </a:lnTo>
                  <a:lnTo>
                    <a:pt x="509828" y="3810"/>
                  </a:lnTo>
                  <a:lnTo>
                    <a:pt x="511733" y="3810"/>
                  </a:lnTo>
                  <a:lnTo>
                    <a:pt x="511733" y="4432"/>
                  </a:lnTo>
                  <a:lnTo>
                    <a:pt x="538670" y="4432"/>
                  </a:lnTo>
                  <a:lnTo>
                    <a:pt x="538670" y="3810"/>
                  </a:lnTo>
                  <a:lnTo>
                    <a:pt x="540588" y="3810"/>
                  </a:lnTo>
                  <a:lnTo>
                    <a:pt x="540588" y="1270"/>
                  </a:lnTo>
                  <a:close/>
                </a:path>
                <a:path w="756284" h="4445">
                  <a:moveTo>
                    <a:pt x="594448" y="1270"/>
                  </a:moveTo>
                  <a:lnTo>
                    <a:pt x="593610" y="1270"/>
                  </a:lnTo>
                  <a:lnTo>
                    <a:pt x="593610" y="0"/>
                  </a:lnTo>
                  <a:lnTo>
                    <a:pt x="592543" y="0"/>
                  </a:lnTo>
                  <a:lnTo>
                    <a:pt x="592543" y="609"/>
                  </a:lnTo>
                  <a:lnTo>
                    <a:pt x="565607" y="609"/>
                  </a:lnTo>
                  <a:lnTo>
                    <a:pt x="565607" y="0"/>
                  </a:lnTo>
                  <a:lnTo>
                    <a:pt x="564540" y="0"/>
                  </a:lnTo>
                  <a:lnTo>
                    <a:pt x="564540" y="1270"/>
                  </a:lnTo>
                  <a:lnTo>
                    <a:pt x="563702" y="1270"/>
                  </a:lnTo>
                  <a:lnTo>
                    <a:pt x="563702" y="3810"/>
                  </a:lnTo>
                  <a:lnTo>
                    <a:pt x="565607" y="3810"/>
                  </a:lnTo>
                  <a:lnTo>
                    <a:pt x="565607" y="4432"/>
                  </a:lnTo>
                  <a:lnTo>
                    <a:pt x="592543" y="4432"/>
                  </a:lnTo>
                  <a:lnTo>
                    <a:pt x="592543" y="3810"/>
                  </a:lnTo>
                  <a:lnTo>
                    <a:pt x="594448" y="3810"/>
                  </a:lnTo>
                  <a:lnTo>
                    <a:pt x="594448" y="1270"/>
                  </a:lnTo>
                  <a:close/>
                </a:path>
                <a:path w="756284" h="4445">
                  <a:moveTo>
                    <a:pt x="648322" y="1270"/>
                  </a:moveTo>
                  <a:lnTo>
                    <a:pt x="647471" y="1270"/>
                  </a:lnTo>
                  <a:lnTo>
                    <a:pt x="647471" y="0"/>
                  </a:lnTo>
                  <a:lnTo>
                    <a:pt x="646404" y="0"/>
                  </a:lnTo>
                  <a:lnTo>
                    <a:pt x="646404" y="609"/>
                  </a:lnTo>
                  <a:lnTo>
                    <a:pt x="619467" y="609"/>
                  </a:lnTo>
                  <a:lnTo>
                    <a:pt x="619467" y="0"/>
                  </a:lnTo>
                  <a:lnTo>
                    <a:pt x="618401" y="0"/>
                  </a:lnTo>
                  <a:lnTo>
                    <a:pt x="618401" y="1270"/>
                  </a:lnTo>
                  <a:lnTo>
                    <a:pt x="617562" y="1270"/>
                  </a:lnTo>
                  <a:lnTo>
                    <a:pt x="617562" y="3810"/>
                  </a:lnTo>
                  <a:lnTo>
                    <a:pt x="619467" y="3810"/>
                  </a:lnTo>
                  <a:lnTo>
                    <a:pt x="619467" y="4432"/>
                  </a:lnTo>
                  <a:lnTo>
                    <a:pt x="646404" y="4432"/>
                  </a:lnTo>
                  <a:lnTo>
                    <a:pt x="646404" y="3810"/>
                  </a:lnTo>
                  <a:lnTo>
                    <a:pt x="648322" y="3810"/>
                  </a:lnTo>
                  <a:lnTo>
                    <a:pt x="648322" y="1270"/>
                  </a:lnTo>
                  <a:close/>
                </a:path>
                <a:path w="756284" h="4445">
                  <a:moveTo>
                    <a:pt x="702183" y="1270"/>
                  </a:moveTo>
                  <a:lnTo>
                    <a:pt x="701344" y="1270"/>
                  </a:lnTo>
                  <a:lnTo>
                    <a:pt x="701344" y="0"/>
                  </a:lnTo>
                  <a:lnTo>
                    <a:pt x="700278" y="0"/>
                  </a:lnTo>
                  <a:lnTo>
                    <a:pt x="700278" y="609"/>
                  </a:lnTo>
                  <a:lnTo>
                    <a:pt x="673341" y="609"/>
                  </a:lnTo>
                  <a:lnTo>
                    <a:pt x="673341" y="0"/>
                  </a:lnTo>
                  <a:lnTo>
                    <a:pt x="672274" y="0"/>
                  </a:lnTo>
                  <a:lnTo>
                    <a:pt x="672274" y="1270"/>
                  </a:lnTo>
                  <a:lnTo>
                    <a:pt x="671436" y="1270"/>
                  </a:lnTo>
                  <a:lnTo>
                    <a:pt x="671436" y="3810"/>
                  </a:lnTo>
                  <a:lnTo>
                    <a:pt x="673341" y="3810"/>
                  </a:lnTo>
                  <a:lnTo>
                    <a:pt x="673341" y="4432"/>
                  </a:lnTo>
                  <a:lnTo>
                    <a:pt x="700278" y="4432"/>
                  </a:lnTo>
                  <a:lnTo>
                    <a:pt x="700278" y="3810"/>
                  </a:lnTo>
                  <a:lnTo>
                    <a:pt x="702183" y="3810"/>
                  </a:lnTo>
                  <a:lnTo>
                    <a:pt x="702183" y="1270"/>
                  </a:lnTo>
                  <a:close/>
                </a:path>
                <a:path w="756284" h="4445">
                  <a:moveTo>
                    <a:pt x="756056" y="1270"/>
                  </a:moveTo>
                  <a:lnTo>
                    <a:pt x="755205" y="1270"/>
                  </a:lnTo>
                  <a:lnTo>
                    <a:pt x="755205" y="0"/>
                  </a:lnTo>
                  <a:lnTo>
                    <a:pt x="754138" y="0"/>
                  </a:lnTo>
                  <a:lnTo>
                    <a:pt x="754138" y="609"/>
                  </a:lnTo>
                  <a:lnTo>
                    <a:pt x="727202" y="609"/>
                  </a:lnTo>
                  <a:lnTo>
                    <a:pt x="727202" y="0"/>
                  </a:lnTo>
                  <a:lnTo>
                    <a:pt x="726135" y="0"/>
                  </a:lnTo>
                  <a:lnTo>
                    <a:pt x="726135" y="1270"/>
                  </a:lnTo>
                  <a:lnTo>
                    <a:pt x="725297" y="1270"/>
                  </a:lnTo>
                  <a:lnTo>
                    <a:pt x="725297" y="3810"/>
                  </a:lnTo>
                  <a:lnTo>
                    <a:pt x="727202" y="3810"/>
                  </a:lnTo>
                  <a:lnTo>
                    <a:pt x="727202" y="4432"/>
                  </a:lnTo>
                  <a:lnTo>
                    <a:pt x="754138" y="4432"/>
                  </a:lnTo>
                  <a:lnTo>
                    <a:pt x="754138" y="3810"/>
                  </a:lnTo>
                  <a:lnTo>
                    <a:pt x="756056" y="3810"/>
                  </a:lnTo>
                  <a:lnTo>
                    <a:pt x="756056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8" name="object 148" descr=""/>
            <p:cNvSpPr/>
            <p:nvPr/>
          </p:nvSpPr>
          <p:spPr>
            <a:xfrm>
              <a:off x="13347471" y="12840423"/>
              <a:ext cx="756285" cy="4445"/>
            </a:xfrm>
            <a:custGeom>
              <a:avLst/>
              <a:gdLst/>
              <a:ahLst/>
              <a:cxnLst/>
              <a:rect l="l" t="t" r="r" b="b"/>
              <a:pathLst>
                <a:path w="756284" h="4445">
                  <a:moveTo>
                    <a:pt x="1066" y="0"/>
                  </a:move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0"/>
                  </a:lnTo>
                  <a:close/>
                </a:path>
                <a:path w="756284" h="4445">
                  <a:moveTo>
                    <a:pt x="55778" y="1270"/>
                  </a:moveTo>
                  <a:lnTo>
                    <a:pt x="54940" y="1270"/>
                  </a:lnTo>
                  <a:lnTo>
                    <a:pt x="54940" y="0"/>
                  </a:lnTo>
                  <a:lnTo>
                    <a:pt x="53873" y="0"/>
                  </a:lnTo>
                  <a:lnTo>
                    <a:pt x="53873" y="609"/>
                  </a:lnTo>
                  <a:lnTo>
                    <a:pt x="26936" y="609"/>
                  </a:lnTo>
                  <a:lnTo>
                    <a:pt x="26936" y="0"/>
                  </a:lnTo>
                  <a:lnTo>
                    <a:pt x="25869" y="0"/>
                  </a:lnTo>
                  <a:lnTo>
                    <a:pt x="25869" y="1270"/>
                  </a:lnTo>
                  <a:lnTo>
                    <a:pt x="25019" y="1270"/>
                  </a:lnTo>
                  <a:lnTo>
                    <a:pt x="25019" y="3810"/>
                  </a:lnTo>
                  <a:lnTo>
                    <a:pt x="26936" y="3810"/>
                  </a:lnTo>
                  <a:lnTo>
                    <a:pt x="26936" y="4432"/>
                  </a:lnTo>
                  <a:lnTo>
                    <a:pt x="53873" y="4432"/>
                  </a:lnTo>
                  <a:lnTo>
                    <a:pt x="53873" y="3810"/>
                  </a:lnTo>
                  <a:lnTo>
                    <a:pt x="55778" y="3810"/>
                  </a:lnTo>
                  <a:lnTo>
                    <a:pt x="55778" y="1270"/>
                  </a:lnTo>
                  <a:close/>
                </a:path>
                <a:path w="756284" h="4445">
                  <a:moveTo>
                    <a:pt x="109639" y="1270"/>
                  </a:moveTo>
                  <a:lnTo>
                    <a:pt x="108800" y="1270"/>
                  </a:lnTo>
                  <a:lnTo>
                    <a:pt x="108800" y="0"/>
                  </a:lnTo>
                  <a:lnTo>
                    <a:pt x="107734" y="0"/>
                  </a:lnTo>
                  <a:lnTo>
                    <a:pt x="107734" y="609"/>
                  </a:lnTo>
                  <a:lnTo>
                    <a:pt x="80797" y="609"/>
                  </a:lnTo>
                  <a:lnTo>
                    <a:pt x="80797" y="0"/>
                  </a:lnTo>
                  <a:lnTo>
                    <a:pt x="79730" y="0"/>
                  </a:lnTo>
                  <a:lnTo>
                    <a:pt x="79730" y="1270"/>
                  </a:lnTo>
                  <a:lnTo>
                    <a:pt x="78892" y="1270"/>
                  </a:lnTo>
                  <a:lnTo>
                    <a:pt x="78892" y="3810"/>
                  </a:lnTo>
                  <a:lnTo>
                    <a:pt x="80797" y="3810"/>
                  </a:lnTo>
                  <a:lnTo>
                    <a:pt x="80797" y="4432"/>
                  </a:lnTo>
                  <a:lnTo>
                    <a:pt x="107734" y="4432"/>
                  </a:lnTo>
                  <a:lnTo>
                    <a:pt x="107734" y="3810"/>
                  </a:lnTo>
                  <a:lnTo>
                    <a:pt x="109639" y="3810"/>
                  </a:lnTo>
                  <a:lnTo>
                    <a:pt x="109639" y="1270"/>
                  </a:lnTo>
                  <a:close/>
                </a:path>
                <a:path w="756284" h="4445">
                  <a:moveTo>
                    <a:pt x="163512" y="1270"/>
                  </a:moveTo>
                  <a:lnTo>
                    <a:pt x="162674" y="1270"/>
                  </a:lnTo>
                  <a:lnTo>
                    <a:pt x="162674" y="0"/>
                  </a:lnTo>
                  <a:lnTo>
                    <a:pt x="161607" y="0"/>
                  </a:lnTo>
                  <a:lnTo>
                    <a:pt x="161607" y="609"/>
                  </a:lnTo>
                  <a:lnTo>
                    <a:pt x="134670" y="609"/>
                  </a:lnTo>
                  <a:lnTo>
                    <a:pt x="134670" y="0"/>
                  </a:lnTo>
                  <a:lnTo>
                    <a:pt x="133604" y="0"/>
                  </a:lnTo>
                  <a:lnTo>
                    <a:pt x="133604" y="1270"/>
                  </a:lnTo>
                  <a:lnTo>
                    <a:pt x="132753" y="1270"/>
                  </a:lnTo>
                  <a:lnTo>
                    <a:pt x="132753" y="3810"/>
                  </a:lnTo>
                  <a:lnTo>
                    <a:pt x="134670" y="3810"/>
                  </a:lnTo>
                  <a:lnTo>
                    <a:pt x="134670" y="4432"/>
                  </a:lnTo>
                  <a:lnTo>
                    <a:pt x="161607" y="4432"/>
                  </a:lnTo>
                  <a:lnTo>
                    <a:pt x="161607" y="3810"/>
                  </a:lnTo>
                  <a:lnTo>
                    <a:pt x="163512" y="3810"/>
                  </a:lnTo>
                  <a:lnTo>
                    <a:pt x="163512" y="1270"/>
                  </a:lnTo>
                  <a:close/>
                </a:path>
                <a:path w="756284" h="4445">
                  <a:moveTo>
                    <a:pt x="217373" y="1270"/>
                  </a:moveTo>
                  <a:lnTo>
                    <a:pt x="216535" y="1270"/>
                  </a:lnTo>
                  <a:lnTo>
                    <a:pt x="216535" y="0"/>
                  </a:lnTo>
                  <a:lnTo>
                    <a:pt x="215468" y="0"/>
                  </a:lnTo>
                  <a:lnTo>
                    <a:pt x="215468" y="609"/>
                  </a:lnTo>
                  <a:lnTo>
                    <a:pt x="188531" y="609"/>
                  </a:lnTo>
                  <a:lnTo>
                    <a:pt x="188531" y="0"/>
                  </a:lnTo>
                  <a:lnTo>
                    <a:pt x="187464" y="0"/>
                  </a:lnTo>
                  <a:lnTo>
                    <a:pt x="187464" y="1270"/>
                  </a:lnTo>
                  <a:lnTo>
                    <a:pt x="186626" y="1270"/>
                  </a:lnTo>
                  <a:lnTo>
                    <a:pt x="186626" y="3810"/>
                  </a:lnTo>
                  <a:lnTo>
                    <a:pt x="188531" y="3810"/>
                  </a:lnTo>
                  <a:lnTo>
                    <a:pt x="188531" y="4432"/>
                  </a:lnTo>
                  <a:lnTo>
                    <a:pt x="215468" y="4432"/>
                  </a:lnTo>
                  <a:lnTo>
                    <a:pt x="215468" y="3810"/>
                  </a:lnTo>
                  <a:lnTo>
                    <a:pt x="217373" y="3810"/>
                  </a:lnTo>
                  <a:lnTo>
                    <a:pt x="217373" y="1270"/>
                  </a:lnTo>
                  <a:close/>
                </a:path>
                <a:path w="756284" h="4445">
                  <a:moveTo>
                    <a:pt x="271246" y="1270"/>
                  </a:moveTo>
                  <a:lnTo>
                    <a:pt x="270408" y="1270"/>
                  </a:lnTo>
                  <a:lnTo>
                    <a:pt x="270408" y="0"/>
                  </a:lnTo>
                  <a:lnTo>
                    <a:pt x="269341" y="0"/>
                  </a:lnTo>
                  <a:lnTo>
                    <a:pt x="269341" y="609"/>
                  </a:lnTo>
                  <a:lnTo>
                    <a:pt x="242404" y="609"/>
                  </a:lnTo>
                  <a:lnTo>
                    <a:pt x="242404" y="0"/>
                  </a:lnTo>
                  <a:lnTo>
                    <a:pt x="241338" y="0"/>
                  </a:lnTo>
                  <a:lnTo>
                    <a:pt x="241338" y="1270"/>
                  </a:lnTo>
                  <a:lnTo>
                    <a:pt x="240487" y="1270"/>
                  </a:lnTo>
                  <a:lnTo>
                    <a:pt x="240487" y="3810"/>
                  </a:lnTo>
                  <a:lnTo>
                    <a:pt x="242404" y="3810"/>
                  </a:lnTo>
                  <a:lnTo>
                    <a:pt x="242404" y="4432"/>
                  </a:lnTo>
                  <a:lnTo>
                    <a:pt x="269341" y="4432"/>
                  </a:lnTo>
                  <a:lnTo>
                    <a:pt x="269341" y="3810"/>
                  </a:lnTo>
                  <a:lnTo>
                    <a:pt x="271246" y="3810"/>
                  </a:lnTo>
                  <a:lnTo>
                    <a:pt x="271246" y="1270"/>
                  </a:lnTo>
                  <a:close/>
                </a:path>
                <a:path w="756284" h="4445">
                  <a:moveTo>
                    <a:pt x="325107" y="1270"/>
                  </a:moveTo>
                  <a:lnTo>
                    <a:pt x="324269" y="1270"/>
                  </a:lnTo>
                  <a:lnTo>
                    <a:pt x="324269" y="0"/>
                  </a:lnTo>
                  <a:lnTo>
                    <a:pt x="323202" y="0"/>
                  </a:lnTo>
                  <a:lnTo>
                    <a:pt x="323202" y="609"/>
                  </a:lnTo>
                  <a:lnTo>
                    <a:pt x="296265" y="609"/>
                  </a:lnTo>
                  <a:lnTo>
                    <a:pt x="296265" y="0"/>
                  </a:lnTo>
                  <a:lnTo>
                    <a:pt x="295198" y="0"/>
                  </a:lnTo>
                  <a:lnTo>
                    <a:pt x="295198" y="1270"/>
                  </a:lnTo>
                  <a:lnTo>
                    <a:pt x="294360" y="1270"/>
                  </a:lnTo>
                  <a:lnTo>
                    <a:pt x="294360" y="3810"/>
                  </a:lnTo>
                  <a:lnTo>
                    <a:pt x="296265" y="3810"/>
                  </a:lnTo>
                  <a:lnTo>
                    <a:pt x="296265" y="4432"/>
                  </a:lnTo>
                  <a:lnTo>
                    <a:pt x="323202" y="4432"/>
                  </a:lnTo>
                  <a:lnTo>
                    <a:pt x="323202" y="3810"/>
                  </a:lnTo>
                  <a:lnTo>
                    <a:pt x="325107" y="3810"/>
                  </a:lnTo>
                  <a:lnTo>
                    <a:pt x="325107" y="1270"/>
                  </a:lnTo>
                  <a:close/>
                </a:path>
                <a:path w="756284" h="4445">
                  <a:moveTo>
                    <a:pt x="378980" y="1270"/>
                  </a:moveTo>
                  <a:lnTo>
                    <a:pt x="378142" y="1270"/>
                  </a:lnTo>
                  <a:lnTo>
                    <a:pt x="378142" y="0"/>
                  </a:lnTo>
                  <a:lnTo>
                    <a:pt x="377063" y="0"/>
                  </a:lnTo>
                  <a:lnTo>
                    <a:pt x="377063" y="609"/>
                  </a:lnTo>
                  <a:lnTo>
                    <a:pt x="350139" y="609"/>
                  </a:lnTo>
                  <a:lnTo>
                    <a:pt x="350139" y="0"/>
                  </a:lnTo>
                  <a:lnTo>
                    <a:pt x="349072" y="0"/>
                  </a:lnTo>
                  <a:lnTo>
                    <a:pt x="349072" y="1270"/>
                  </a:lnTo>
                  <a:lnTo>
                    <a:pt x="348221" y="1270"/>
                  </a:lnTo>
                  <a:lnTo>
                    <a:pt x="348221" y="3810"/>
                  </a:lnTo>
                  <a:lnTo>
                    <a:pt x="350139" y="3810"/>
                  </a:lnTo>
                  <a:lnTo>
                    <a:pt x="350139" y="4432"/>
                  </a:lnTo>
                  <a:lnTo>
                    <a:pt x="377063" y="4432"/>
                  </a:lnTo>
                  <a:lnTo>
                    <a:pt x="377063" y="3810"/>
                  </a:lnTo>
                  <a:lnTo>
                    <a:pt x="378980" y="3810"/>
                  </a:lnTo>
                  <a:lnTo>
                    <a:pt x="378980" y="1270"/>
                  </a:lnTo>
                  <a:close/>
                </a:path>
                <a:path w="756284" h="4445">
                  <a:moveTo>
                    <a:pt x="432841" y="1270"/>
                  </a:moveTo>
                  <a:lnTo>
                    <a:pt x="432003" y="1270"/>
                  </a:lnTo>
                  <a:lnTo>
                    <a:pt x="432003" y="0"/>
                  </a:lnTo>
                  <a:lnTo>
                    <a:pt x="430936" y="0"/>
                  </a:lnTo>
                  <a:lnTo>
                    <a:pt x="430936" y="609"/>
                  </a:lnTo>
                  <a:lnTo>
                    <a:pt x="403999" y="609"/>
                  </a:lnTo>
                  <a:lnTo>
                    <a:pt x="403999" y="0"/>
                  </a:lnTo>
                  <a:lnTo>
                    <a:pt x="402932" y="0"/>
                  </a:lnTo>
                  <a:lnTo>
                    <a:pt x="402932" y="1270"/>
                  </a:lnTo>
                  <a:lnTo>
                    <a:pt x="402094" y="1270"/>
                  </a:lnTo>
                  <a:lnTo>
                    <a:pt x="402094" y="3810"/>
                  </a:lnTo>
                  <a:lnTo>
                    <a:pt x="403999" y="3810"/>
                  </a:lnTo>
                  <a:lnTo>
                    <a:pt x="403999" y="4432"/>
                  </a:lnTo>
                  <a:lnTo>
                    <a:pt x="430936" y="4432"/>
                  </a:lnTo>
                  <a:lnTo>
                    <a:pt x="430936" y="3810"/>
                  </a:lnTo>
                  <a:lnTo>
                    <a:pt x="432841" y="3810"/>
                  </a:lnTo>
                  <a:lnTo>
                    <a:pt x="432841" y="1270"/>
                  </a:lnTo>
                  <a:close/>
                </a:path>
                <a:path w="756284" h="4445">
                  <a:moveTo>
                    <a:pt x="486714" y="1270"/>
                  </a:moveTo>
                  <a:lnTo>
                    <a:pt x="485876" y="1270"/>
                  </a:lnTo>
                  <a:lnTo>
                    <a:pt x="485876" y="0"/>
                  </a:lnTo>
                  <a:lnTo>
                    <a:pt x="484797" y="0"/>
                  </a:lnTo>
                  <a:lnTo>
                    <a:pt x="484797" y="609"/>
                  </a:lnTo>
                  <a:lnTo>
                    <a:pt x="457873" y="609"/>
                  </a:lnTo>
                  <a:lnTo>
                    <a:pt x="457873" y="0"/>
                  </a:lnTo>
                  <a:lnTo>
                    <a:pt x="456806" y="0"/>
                  </a:lnTo>
                  <a:lnTo>
                    <a:pt x="456806" y="1270"/>
                  </a:lnTo>
                  <a:lnTo>
                    <a:pt x="455955" y="1270"/>
                  </a:lnTo>
                  <a:lnTo>
                    <a:pt x="455955" y="3810"/>
                  </a:lnTo>
                  <a:lnTo>
                    <a:pt x="457873" y="3810"/>
                  </a:lnTo>
                  <a:lnTo>
                    <a:pt x="457873" y="4432"/>
                  </a:lnTo>
                  <a:lnTo>
                    <a:pt x="484797" y="4432"/>
                  </a:lnTo>
                  <a:lnTo>
                    <a:pt x="484797" y="3810"/>
                  </a:lnTo>
                  <a:lnTo>
                    <a:pt x="486714" y="3810"/>
                  </a:lnTo>
                  <a:lnTo>
                    <a:pt x="486714" y="1270"/>
                  </a:lnTo>
                  <a:close/>
                </a:path>
                <a:path w="756284" h="4445">
                  <a:moveTo>
                    <a:pt x="540575" y="1270"/>
                  </a:moveTo>
                  <a:lnTo>
                    <a:pt x="539737" y="1270"/>
                  </a:lnTo>
                  <a:lnTo>
                    <a:pt x="539737" y="0"/>
                  </a:lnTo>
                  <a:lnTo>
                    <a:pt x="538670" y="0"/>
                  </a:lnTo>
                  <a:lnTo>
                    <a:pt x="538670" y="609"/>
                  </a:lnTo>
                  <a:lnTo>
                    <a:pt x="511733" y="609"/>
                  </a:lnTo>
                  <a:lnTo>
                    <a:pt x="511733" y="0"/>
                  </a:lnTo>
                  <a:lnTo>
                    <a:pt x="510667" y="0"/>
                  </a:lnTo>
                  <a:lnTo>
                    <a:pt x="510667" y="1270"/>
                  </a:lnTo>
                  <a:lnTo>
                    <a:pt x="509828" y="1270"/>
                  </a:lnTo>
                  <a:lnTo>
                    <a:pt x="509828" y="3810"/>
                  </a:lnTo>
                  <a:lnTo>
                    <a:pt x="511733" y="3810"/>
                  </a:lnTo>
                  <a:lnTo>
                    <a:pt x="511733" y="4432"/>
                  </a:lnTo>
                  <a:lnTo>
                    <a:pt x="538670" y="4432"/>
                  </a:lnTo>
                  <a:lnTo>
                    <a:pt x="538670" y="3810"/>
                  </a:lnTo>
                  <a:lnTo>
                    <a:pt x="540575" y="3810"/>
                  </a:lnTo>
                  <a:lnTo>
                    <a:pt x="540575" y="1270"/>
                  </a:lnTo>
                  <a:close/>
                </a:path>
                <a:path w="756284" h="4445">
                  <a:moveTo>
                    <a:pt x="594448" y="1270"/>
                  </a:moveTo>
                  <a:lnTo>
                    <a:pt x="593610" y="1270"/>
                  </a:lnTo>
                  <a:lnTo>
                    <a:pt x="593610" y="0"/>
                  </a:lnTo>
                  <a:lnTo>
                    <a:pt x="592531" y="0"/>
                  </a:lnTo>
                  <a:lnTo>
                    <a:pt x="592531" y="609"/>
                  </a:lnTo>
                  <a:lnTo>
                    <a:pt x="565607" y="609"/>
                  </a:lnTo>
                  <a:lnTo>
                    <a:pt x="565607" y="0"/>
                  </a:lnTo>
                  <a:lnTo>
                    <a:pt x="564527" y="0"/>
                  </a:lnTo>
                  <a:lnTo>
                    <a:pt x="564527" y="1270"/>
                  </a:lnTo>
                  <a:lnTo>
                    <a:pt x="563689" y="1270"/>
                  </a:lnTo>
                  <a:lnTo>
                    <a:pt x="563689" y="3810"/>
                  </a:lnTo>
                  <a:lnTo>
                    <a:pt x="565607" y="3810"/>
                  </a:lnTo>
                  <a:lnTo>
                    <a:pt x="565607" y="4432"/>
                  </a:lnTo>
                  <a:lnTo>
                    <a:pt x="592531" y="4432"/>
                  </a:lnTo>
                  <a:lnTo>
                    <a:pt x="592531" y="3810"/>
                  </a:lnTo>
                  <a:lnTo>
                    <a:pt x="594448" y="3810"/>
                  </a:lnTo>
                  <a:lnTo>
                    <a:pt x="594448" y="1270"/>
                  </a:lnTo>
                  <a:close/>
                </a:path>
                <a:path w="756284" h="4445">
                  <a:moveTo>
                    <a:pt x="648309" y="1270"/>
                  </a:moveTo>
                  <a:lnTo>
                    <a:pt x="647471" y="1270"/>
                  </a:lnTo>
                  <a:lnTo>
                    <a:pt x="647471" y="0"/>
                  </a:lnTo>
                  <a:lnTo>
                    <a:pt x="646404" y="0"/>
                  </a:lnTo>
                  <a:lnTo>
                    <a:pt x="646404" y="609"/>
                  </a:lnTo>
                  <a:lnTo>
                    <a:pt x="619467" y="609"/>
                  </a:lnTo>
                  <a:lnTo>
                    <a:pt x="619467" y="0"/>
                  </a:lnTo>
                  <a:lnTo>
                    <a:pt x="618401" y="0"/>
                  </a:lnTo>
                  <a:lnTo>
                    <a:pt x="618401" y="1270"/>
                  </a:lnTo>
                  <a:lnTo>
                    <a:pt x="617562" y="1270"/>
                  </a:lnTo>
                  <a:lnTo>
                    <a:pt x="617562" y="3810"/>
                  </a:lnTo>
                  <a:lnTo>
                    <a:pt x="619467" y="3810"/>
                  </a:lnTo>
                  <a:lnTo>
                    <a:pt x="619467" y="4432"/>
                  </a:lnTo>
                  <a:lnTo>
                    <a:pt x="646404" y="4432"/>
                  </a:lnTo>
                  <a:lnTo>
                    <a:pt x="646404" y="3810"/>
                  </a:lnTo>
                  <a:lnTo>
                    <a:pt x="648309" y="3810"/>
                  </a:lnTo>
                  <a:lnTo>
                    <a:pt x="648309" y="1270"/>
                  </a:lnTo>
                  <a:close/>
                </a:path>
                <a:path w="756284" h="4445">
                  <a:moveTo>
                    <a:pt x="702183" y="1270"/>
                  </a:moveTo>
                  <a:lnTo>
                    <a:pt x="701344" y="1270"/>
                  </a:lnTo>
                  <a:lnTo>
                    <a:pt x="701344" y="0"/>
                  </a:lnTo>
                  <a:lnTo>
                    <a:pt x="700265" y="0"/>
                  </a:lnTo>
                  <a:lnTo>
                    <a:pt x="700265" y="609"/>
                  </a:lnTo>
                  <a:lnTo>
                    <a:pt x="673341" y="609"/>
                  </a:lnTo>
                  <a:lnTo>
                    <a:pt x="673341" y="0"/>
                  </a:lnTo>
                  <a:lnTo>
                    <a:pt x="672261" y="0"/>
                  </a:lnTo>
                  <a:lnTo>
                    <a:pt x="672261" y="1270"/>
                  </a:lnTo>
                  <a:lnTo>
                    <a:pt x="671423" y="1270"/>
                  </a:lnTo>
                  <a:lnTo>
                    <a:pt x="671423" y="3810"/>
                  </a:lnTo>
                  <a:lnTo>
                    <a:pt x="673341" y="3810"/>
                  </a:lnTo>
                  <a:lnTo>
                    <a:pt x="673341" y="4432"/>
                  </a:lnTo>
                  <a:lnTo>
                    <a:pt x="700265" y="4432"/>
                  </a:lnTo>
                  <a:lnTo>
                    <a:pt x="700265" y="3810"/>
                  </a:lnTo>
                  <a:lnTo>
                    <a:pt x="702183" y="3810"/>
                  </a:lnTo>
                  <a:lnTo>
                    <a:pt x="702183" y="1270"/>
                  </a:lnTo>
                  <a:close/>
                </a:path>
                <a:path w="756284" h="4445">
                  <a:moveTo>
                    <a:pt x="756043" y="1270"/>
                  </a:moveTo>
                  <a:lnTo>
                    <a:pt x="755205" y="1270"/>
                  </a:lnTo>
                  <a:lnTo>
                    <a:pt x="755205" y="0"/>
                  </a:lnTo>
                  <a:lnTo>
                    <a:pt x="754138" y="0"/>
                  </a:lnTo>
                  <a:lnTo>
                    <a:pt x="754138" y="609"/>
                  </a:lnTo>
                  <a:lnTo>
                    <a:pt x="727202" y="609"/>
                  </a:lnTo>
                  <a:lnTo>
                    <a:pt x="727202" y="0"/>
                  </a:lnTo>
                  <a:lnTo>
                    <a:pt x="726135" y="0"/>
                  </a:lnTo>
                  <a:lnTo>
                    <a:pt x="726135" y="1270"/>
                  </a:lnTo>
                  <a:lnTo>
                    <a:pt x="725297" y="1270"/>
                  </a:lnTo>
                  <a:lnTo>
                    <a:pt x="725297" y="3810"/>
                  </a:lnTo>
                  <a:lnTo>
                    <a:pt x="727202" y="3810"/>
                  </a:lnTo>
                  <a:lnTo>
                    <a:pt x="727202" y="4432"/>
                  </a:lnTo>
                  <a:lnTo>
                    <a:pt x="754138" y="4432"/>
                  </a:lnTo>
                  <a:lnTo>
                    <a:pt x="754138" y="3810"/>
                  </a:lnTo>
                  <a:lnTo>
                    <a:pt x="756043" y="3810"/>
                  </a:lnTo>
                  <a:lnTo>
                    <a:pt x="756043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9" name="object 149" descr=""/>
            <p:cNvSpPr/>
            <p:nvPr/>
          </p:nvSpPr>
          <p:spPr>
            <a:xfrm>
              <a:off x="14101611" y="12615633"/>
              <a:ext cx="688975" cy="229235"/>
            </a:xfrm>
            <a:custGeom>
              <a:avLst/>
              <a:gdLst/>
              <a:ahLst/>
              <a:cxnLst/>
              <a:rect l="l" t="t" r="r" b="b"/>
              <a:pathLst>
                <a:path w="688975" h="229234">
                  <a:moveTo>
                    <a:pt x="1066" y="224790"/>
                  </a:moveTo>
                  <a:lnTo>
                    <a:pt x="0" y="224790"/>
                  </a:lnTo>
                  <a:lnTo>
                    <a:pt x="0" y="226060"/>
                  </a:lnTo>
                  <a:lnTo>
                    <a:pt x="1066" y="226060"/>
                  </a:lnTo>
                  <a:lnTo>
                    <a:pt x="1066" y="224790"/>
                  </a:lnTo>
                  <a:close/>
                </a:path>
                <a:path w="688975" h="229234">
                  <a:moveTo>
                    <a:pt x="55778" y="226060"/>
                  </a:moveTo>
                  <a:lnTo>
                    <a:pt x="54927" y="226060"/>
                  </a:lnTo>
                  <a:lnTo>
                    <a:pt x="54927" y="224790"/>
                  </a:lnTo>
                  <a:lnTo>
                    <a:pt x="53860" y="224790"/>
                  </a:lnTo>
                  <a:lnTo>
                    <a:pt x="53860" y="225399"/>
                  </a:lnTo>
                  <a:lnTo>
                    <a:pt x="26936" y="225399"/>
                  </a:lnTo>
                  <a:lnTo>
                    <a:pt x="26936" y="224790"/>
                  </a:lnTo>
                  <a:lnTo>
                    <a:pt x="25857" y="224790"/>
                  </a:lnTo>
                  <a:lnTo>
                    <a:pt x="25857" y="226060"/>
                  </a:lnTo>
                  <a:lnTo>
                    <a:pt x="25019" y="226060"/>
                  </a:lnTo>
                  <a:lnTo>
                    <a:pt x="25019" y="228600"/>
                  </a:lnTo>
                  <a:lnTo>
                    <a:pt x="26936" y="228600"/>
                  </a:lnTo>
                  <a:lnTo>
                    <a:pt x="26936" y="229222"/>
                  </a:lnTo>
                  <a:lnTo>
                    <a:pt x="53860" y="229222"/>
                  </a:lnTo>
                  <a:lnTo>
                    <a:pt x="53860" y="228600"/>
                  </a:lnTo>
                  <a:lnTo>
                    <a:pt x="55778" y="228600"/>
                  </a:lnTo>
                  <a:lnTo>
                    <a:pt x="55778" y="226060"/>
                  </a:lnTo>
                  <a:close/>
                </a:path>
                <a:path w="688975" h="229234">
                  <a:moveTo>
                    <a:pt x="109639" y="226060"/>
                  </a:moveTo>
                  <a:lnTo>
                    <a:pt x="108800" y="226060"/>
                  </a:lnTo>
                  <a:lnTo>
                    <a:pt x="108800" y="224790"/>
                  </a:lnTo>
                  <a:lnTo>
                    <a:pt x="107734" y="224790"/>
                  </a:lnTo>
                  <a:lnTo>
                    <a:pt x="107734" y="225399"/>
                  </a:lnTo>
                  <a:lnTo>
                    <a:pt x="80797" y="225399"/>
                  </a:lnTo>
                  <a:lnTo>
                    <a:pt x="80797" y="224790"/>
                  </a:lnTo>
                  <a:lnTo>
                    <a:pt x="79730" y="224790"/>
                  </a:lnTo>
                  <a:lnTo>
                    <a:pt x="79730" y="226060"/>
                  </a:lnTo>
                  <a:lnTo>
                    <a:pt x="78892" y="226060"/>
                  </a:lnTo>
                  <a:lnTo>
                    <a:pt x="78892" y="228600"/>
                  </a:lnTo>
                  <a:lnTo>
                    <a:pt x="80797" y="228600"/>
                  </a:lnTo>
                  <a:lnTo>
                    <a:pt x="80797" y="229222"/>
                  </a:lnTo>
                  <a:lnTo>
                    <a:pt x="107734" y="229222"/>
                  </a:lnTo>
                  <a:lnTo>
                    <a:pt x="107734" y="228600"/>
                  </a:lnTo>
                  <a:lnTo>
                    <a:pt x="109639" y="228600"/>
                  </a:lnTo>
                  <a:lnTo>
                    <a:pt x="109639" y="226060"/>
                  </a:lnTo>
                  <a:close/>
                </a:path>
                <a:path w="688975" h="229234">
                  <a:moveTo>
                    <a:pt x="163512" y="226060"/>
                  </a:moveTo>
                  <a:lnTo>
                    <a:pt x="162661" y="226060"/>
                  </a:lnTo>
                  <a:lnTo>
                    <a:pt x="162661" y="224790"/>
                  </a:lnTo>
                  <a:lnTo>
                    <a:pt x="161594" y="224790"/>
                  </a:lnTo>
                  <a:lnTo>
                    <a:pt x="161594" y="225399"/>
                  </a:lnTo>
                  <a:lnTo>
                    <a:pt x="134670" y="225399"/>
                  </a:lnTo>
                  <a:lnTo>
                    <a:pt x="134670" y="224790"/>
                  </a:lnTo>
                  <a:lnTo>
                    <a:pt x="133591" y="224790"/>
                  </a:lnTo>
                  <a:lnTo>
                    <a:pt x="133591" y="226060"/>
                  </a:lnTo>
                  <a:lnTo>
                    <a:pt x="132753" y="226060"/>
                  </a:lnTo>
                  <a:lnTo>
                    <a:pt x="132753" y="228600"/>
                  </a:lnTo>
                  <a:lnTo>
                    <a:pt x="134670" y="228600"/>
                  </a:lnTo>
                  <a:lnTo>
                    <a:pt x="134670" y="229222"/>
                  </a:lnTo>
                  <a:lnTo>
                    <a:pt x="161594" y="229222"/>
                  </a:lnTo>
                  <a:lnTo>
                    <a:pt x="161594" y="228600"/>
                  </a:lnTo>
                  <a:lnTo>
                    <a:pt x="163512" y="228600"/>
                  </a:lnTo>
                  <a:lnTo>
                    <a:pt x="163512" y="226060"/>
                  </a:lnTo>
                  <a:close/>
                </a:path>
                <a:path w="688975" h="229234">
                  <a:moveTo>
                    <a:pt x="217373" y="226060"/>
                  </a:moveTo>
                  <a:lnTo>
                    <a:pt x="216535" y="226060"/>
                  </a:lnTo>
                  <a:lnTo>
                    <a:pt x="216535" y="224790"/>
                  </a:lnTo>
                  <a:lnTo>
                    <a:pt x="215468" y="224790"/>
                  </a:lnTo>
                  <a:lnTo>
                    <a:pt x="215468" y="225399"/>
                  </a:lnTo>
                  <a:lnTo>
                    <a:pt x="188531" y="225399"/>
                  </a:lnTo>
                  <a:lnTo>
                    <a:pt x="188531" y="224790"/>
                  </a:lnTo>
                  <a:lnTo>
                    <a:pt x="187464" y="224790"/>
                  </a:lnTo>
                  <a:lnTo>
                    <a:pt x="187464" y="226060"/>
                  </a:lnTo>
                  <a:lnTo>
                    <a:pt x="186626" y="226060"/>
                  </a:lnTo>
                  <a:lnTo>
                    <a:pt x="186626" y="228600"/>
                  </a:lnTo>
                  <a:lnTo>
                    <a:pt x="188531" y="228600"/>
                  </a:lnTo>
                  <a:lnTo>
                    <a:pt x="188531" y="229222"/>
                  </a:lnTo>
                  <a:lnTo>
                    <a:pt x="215468" y="229222"/>
                  </a:lnTo>
                  <a:lnTo>
                    <a:pt x="215468" y="228600"/>
                  </a:lnTo>
                  <a:lnTo>
                    <a:pt x="217373" y="228600"/>
                  </a:lnTo>
                  <a:lnTo>
                    <a:pt x="217373" y="226060"/>
                  </a:lnTo>
                  <a:close/>
                </a:path>
                <a:path w="688975" h="229234">
                  <a:moveTo>
                    <a:pt x="271246" y="226060"/>
                  </a:moveTo>
                  <a:lnTo>
                    <a:pt x="270395" y="226060"/>
                  </a:lnTo>
                  <a:lnTo>
                    <a:pt x="270395" y="224790"/>
                  </a:lnTo>
                  <a:lnTo>
                    <a:pt x="269328" y="224790"/>
                  </a:lnTo>
                  <a:lnTo>
                    <a:pt x="269328" y="225399"/>
                  </a:lnTo>
                  <a:lnTo>
                    <a:pt x="242392" y="225399"/>
                  </a:lnTo>
                  <a:lnTo>
                    <a:pt x="242392" y="224790"/>
                  </a:lnTo>
                  <a:lnTo>
                    <a:pt x="241325" y="224790"/>
                  </a:lnTo>
                  <a:lnTo>
                    <a:pt x="241325" y="226060"/>
                  </a:lnTo>
                  <a:lnTo>
                    <a:pt x="240487" y="226060"/>
                  </a:lnTo>
                  <a:lnTo>
                    <a:pt x="240487" y="228600"/>
                  </a:lnTo>
                  <a:lnTo>
                    <a:pt x="242392" y="228600"/>
                  </a:lnTo>
                  <a:lnTo>
                    <a:pt x="242392" y="229222"/>
                  </a:lnTo>
                  <a:lnTo>
                    <a:pt x="269328" y="229222"/>
                  </a:lnTo>
                  <a:lnTo>
                    <a:pt x="269328" y="228600"/>
                  </a:lnTo>
                  <a:lnTo>
                    <a:pt x="271246" y="228600"/>
                  </a:lnTo>
                  <a:lnTo>
                    <a:pt x="271246" y="226060"/>
                  </a:lnTo>
                  <a:close/>
                </a:path>
                <a:path w="688975" h="229234">
                  <a:moveTo>
                    <a:pt x="325107" y="226060"/>
                  </a:moveTo>
                  <a:lnTo>
                    <a:pt x="324269" y="226060"/>
                  </a:lnTo>
                  <a:lnTo>
                    <a:pt x="324269" y="224790"/>
                  </a:lnTo>
                  <a:lnTo>
                    <a:pt x="323202" y="224790"/>
                  </a:lnTo>
                  <a:lnTo>
                    <a:pt x="323202" y="225399"/>
                  </a:lnTo>
                  <a:lnTo>
                    <a:pt x="296265" y="225399"/>
                  </a:lnTo>
                  <a:lnTo>
                    <a:pt x="296265" y="224790"/>
                  </a:lnTo>
                  <a:lnTo>
                    <a:pt x="295198" y="224790"/>
                  </a:lnTo>
                  <a:lnTo>
                    <a:pt x="295198" y="226060"/>
                  </a:lnTo>
                  <a:lnTo>
                    <a:pt x="294360" y="226060"/>
                  </a:lnTo>
                  <a:lnTo>
                    <a:pt x="294360" y="228600"/>
                  </a:lnTo>
                  <a:lnTo>
                    <a:pt x="296265" y="228600"/>
                  </a:lnTo>
                  <a:lnTo>
                    <a:pt x="296265" y="229222"/>
                  </a:lnTo>
                  <a:lnTo>
                    <a:pt x="323202" y="229222"/>
                  </a:lnTo>
                  <a:lnTo>
                    <a:pt x="323202" y="228600"/>
                  </a:lnTo>
                  <a:lnTo>
                    <a:pt x="325107" y="228600"/>
                  </a:lnTo>
                  <a:lnTo>
                    <a:pt x="325107" y="226060"/>
                  </a:lnTo>
                  <a:close/>
                </a:path>
                <a:path w="688975" h="229234">
                  <a:moveTo>
                    <a:pt x="378980" y="226060"/>
                  </a:moveTo>
                  <a:lnTo>
                    <a:pt x="378129" y="226060"/>
                  </a:lnTo>
                  <a:lnTo>
                    <a:pt x="378129" y="224790"/>
                  </a:lnTo>
                  <a:lnTo>
                    <a:pt x="377063" y="224790"/>
                  </a:lnTo>
                  <a:lnTo>
                    <a:pt x="377063" y="225399"/>
                  </a:lnTo>
                  <a:lnTo>
                    <a:pt x="350126" y="225399"/>
                  </a:lnTo>
                  <a:lnTo>
                    <a:pt x="350126" y="224790"/>
                  </a:lnTo>
                  <a:lnTo>
                    <a:pt x="349059" y="224790"/>
                  </a:lnTo>
                  <a:lnTo>
                    <a:pt x="349059" y="226060"/>
                  </a:lnTo>
                  <a:lnTo>
                    <a:pt x="348221" y="226060"/>
                  </a:lnTo>
                  <a:lnTo>
                    <a:pt x="348221" y="228600"/>
                  </a:lnTo>
                  <a:lnTo>
                    <a:pt x="350126" y="228600"/>
                  </a:lnTo>
                  <a:lnTo>
                    <a:pt x="350126" y="229222"/>
                  </a:lnTo>
                  <a:lnTo>
                    <a:pt x="377063" y="229222"/>
                  </a:lnTo>
                  <a:lnTo>
                    <a:pt x="377063" y="228600"/>
                  </a:lnTo>
                  <a:lnTo>
                    <a:pt x="378980" y="228600"/>
                  </a:lnTo>
                  <a:lnTo>
                    <a:pt x="378980" y="226060"/>
                  </a:lnTo>
                  <a:close/>
                </a:path>
                <a:path w="688975" h="229234">
                  <a:moveTo>
                    <a:pt x="432841" y="226060"/>
                  </a:moveTo>
                  <a:lnTo>
                    <a:pt x="432003" y="226060"/>
                  </a:lnTo>
                  <a:lnTo>
                    <a:pt x="432003" y="224790"/>
                  </a:lnTo>
                  <a:lnTo>
                    <a:pt x="430936" y="224790"/>
                  </a:lnTo>
                  <a:lnTo>
                    <a:pt x="430936" y="225399"/>
                  </a:lnTo>
                  <a:lnTo>
                    <a:pt x="403999" y="225399"/>
                  </a:lnTo>
                  <a:lnTo>
                    <a:pt x="403999" y="224790"/>
                  </a:lnTo>
                  <a:lnTo>
                    <a:pt x="402932" y="224790"/>
                  </a:lnTo>
                  <a:lnTo>
                    <a:pt x="402932" y="226060"/>
                  </a:lnTo>
                  <a:lnTo>
                    <a:pt x="402094" y="226060"/>
                  </a:lnTo>
                  <a:lnTo>
                    <a:pt x="402094" y="228600"/>
                  </a:lnTo>
                  <a:lnTo>
                    <a:pt x="403999" y="228600"/>
                  </a:lnTo>
                  <a:lnTo>
                    <a:pt x="403999" y="229222"/>
                  </a:lnTo>
                  <a:lnTo>
                    <a:pt x="430936" y="229222"/>
                  </a:lnTo>
                  <a:lnTo>
                    <a:pt x="430936" y="228600"/>
                  </a:lnTo>
                  <a:lnTo>
                    <a:pt x="432841" y="228600"/>
                  </a:lnTo>
                  <a:lnTo>
                    <a:pt x="432841" y="226060"/>
                  </a:lnTo>
                  <a:close/>
                </a:path>
                <a:path w="688975" h="229234">
                  <a:moveTo>
                    <a:pt x="486714" y="226060"/>
                  </a:moveTo>
                  <a:lnTo>
                    <a:pt x="485863" y="226060"/>
                  </a:lnTo>
                  <a:lnTo>
                    <a:pt x="485863" y="224790"/>
                  </a:lnTo>
                  <a:lnTo>
                    <a:pt x="484797" y="224790"/>
                  </a:lnTo>
                  <a:lnTo>
                    <a:pt x="484797" y="225399"/>
                  </a:lnTo>
                  <a:lnTo>
                    <a:pt x="457860" y="225399"/>
                  </a:lnTo>
                  <a:lnTo>
                    <a:pt x="457860" y="224790"/>
                  </a:lnTo>
                  <a:lnTo>
                    <a:pt x="456793" y="224790"/>
                  </a:lnTo>
                  <a:lnTo>
                    <a:pt x="456793" y="226060"/>
                  </a:lnTo>
                  <a:lnTo>
                    <a:pt x="455955" y="226060"/>
                  </a:lnTo>
                  <a:lnTo>
                    <a:pt x="455955" y="228600"/>
                  </a:lnTo>
                  <a:lnTo>
                    <a:pt x="457860" y="228600"/>
                  </a:lnTo>
                  <a:lnTo>
                    <a:pt x="457860" y="229222"/>
                  </a:lnTo>
                  <a:lnTo>
                    <a:pt x="484797" y="229222"/>
                  </a:lnTo>
                  <a:lnTo>
                    <a:pt x="484797" y="228600"/>
                  </a:lnTo>
                  <a:lnTo>
                    <a:pt x="486714" y="228600"/>
                  </a:lnTo>
                  <a:lnTo>
                    <a:pt x="486714" y="226060"/>
                  </a:lnTo>
                  <a:close/>
                </a:path>
                <a:path w="688975" h="229234">
                  <a:moveTo>
                    <a:pt x="540575" y="226060"/>
                  </a:moveTo>
                  <a:lnTo>
                    <a:pt x="539737" y="226060"/>
                  </a:lnTo>
                  <a:lnTo>
                    <a:pt x="539737" y="224790"/>
                  </a:lnTo>
                  <a:lnTo>
                    <a:pt x="538670" y="224790"/>
                  </a:lnTo>
                  <a:lnTo>
                    <a:pt x="538670" y="225399"/>
                  </a:lnTo>
                  <a:lnTo>
                    <a:pt x="511733" y="225399"/>
                  </a:lnTo>
                  <a:lnTo>
                    <a:pt x="511733" y="224790"/>
                  </a:lnTo>
                  <a:lnTo>
                    <a:pt x="510667" y="224790"/>
                  </a:lnTo>
                  <a:lnTo>
                    <a:pt x="510667" y="226060"/>
                  </a:lnTo>
                  <a:lnTo>
                    <a:pt x="509828" y="226060"/>
                  </a:lnTo>
                  <a:lnTo>
                    <a:pt x="509828" y="228600"/>
                  </a:lnTo>
                  <a:lnTo>
                    <a:pt x="511733" y="228600"/>
                  </a:lnTo>
                  <a:lnTo>
                    <a:pt x="511733" y="229222"/>
                  </a:lnTo>
                  <a:lnTo>
                    <a:pt x="538670" y="229222"/>
                  </a:lnTo>
                  <a:lnTo>
                    <a:pt x="538670" y="228600"/>
                  </a:lnTo>
                  <a:lnTo>
                    <a:pt x="540575" y="228600"/>
                  </a:lnTo>
                  <a:lnTo>
                    <a:pt x="540575" y="226060"/>
                  </a:lnTo>
                  <a:close/>
                </a:path>
                <a:path w="688975" h="229234">
                  <a:moveTo>
                    <a:pt x="594436" y="226060"/>
                  </a:moveTo>
                  <a:lnTo>
                    <a:pt x="593598" y="226060"/>
                  </a:lnTo>
                  <a:lnTo>
                    <a:pt x="593598" y="224790"/>
                  </a:lnTo>
                  <a:lnTo>
                    <a:pt x="592531" y="224790"/>
                  </a:lnTo>
                  <a:lnTo>
                    <a:pt x="592531" y="225399"/>
                  </a:lnTo>
                  <a:lnTo>
                    <a:pt x="565594" y="225399"/>
                  </a:lnTo>
                  <a:lnTo>
                    <a:pt x="565594" y="224790"/>
                  </a:lnTo>
                  <a:lnTo>
                    <a:pt x="564527" y="224790"/>
                  </a:lnTo>
                  <a:lnTo>
                    <a:pt x="564527" y="226060"/>
                  </a:lnTo>
                  <a:lnTo>
                    <a:pt x="563689" y="226060"/>
                  </a:lnTo>
                  <a:lnTo>
                    <a:pt x="563689" y="228600"/>
                  </a:lnTo>
                  <a:lnTo>
                    <a:pt x="565594" y="228600"/>
                  </a:lnTo>
                  <a:lnTo>
                    <a:pt x="565594" y="229222"/>
                  </a:lnTo>
                  <a:lnTo>
                    <a:pt x="592531" y="229222"/>
                  </a:lnTo>
                  <a:lnTo>
                    <a:pt x="592531" y="228600"/>
                  </a:lnTo>
                  <a:lnTo>
                    <a:pt x="594436" y="228600"/>
                  </a:lnTo>
                  <a:lnTo>
                    <a:pt x="594436" y="226060"/>
                  </a:lnTo>
                  <a:close/>
                </a:path>
                <a:path w="688975" h="229234">
                  <a:moveTo>
                    <a:pt x="648309" y="226060"/>
                  </a:moveTo>
                  <a:lnTo>
                    <a:pt x="647471" y="226060"/>
                  </a:lnTo>
                  <a:lnTo>
                    <a:pt x="647471" y="224790"/>
                  </a:lnTo>
                  <a:lnTo>
                    <a:pt x="646404" y="224790"/>
                  </a:lnTo>
                  <a:lnTo>
                    <a:pt x="646404" y="225399"/>
                  </a:lnTo>
                  <a:lnTo>
                    <a:pt x="619467" y="225399"/>
                  </a:lnTo>
                  <a:lnTo>
                    <a:pt x="619467" y="224790"/>
                  </a:lnTo>
                  <a:lnTo>
                    <a:pt x="618401" y="224790"/>
                  </a:lnTo>
                  <a:lnTo>
                    <a:pt x="618401" y="226060"/>
                  </a:lnTo>
                  <a:lnTo>
                    <a:pt x="617550" y="226060"/>
                  </a:lnTo>
                  <a:lnTo>
                    <a:pt x="617550" y="228600"/>
                  </a:lnTo>
                  <a:lnTo>
                    <a:pt x="619467" y="228600"/>
                  </a:lnTo>
                  <a:lnTo>
                    <a:pt x="619467" y="229222"/>
                  </a:lnTo>
                  <a:lnTo>
                    <a:pt x="646404" y="229222"/>
                  </a:lnTo>
                  <a:lnTo>
                    <a:pt x="646404" y="228600"/>
                  </a:lnTo>
                  <a:lnTo>
                    <a:pt x="648309" y="228600"/>
                  </a:lnTo>
                  <a:lnTo>
                    <a:pt x="648309" y="226060"/>
                  </a:lnTo>
                  <a:close/>
                </a:path>
                <a:path w="688975" h="229234">
                  <a:moveTo>
                    <a:pt x="688708" y="160020"/>
                  </a:moveTo>
                  <a:lnTo>
                    <a:pt x="688187" y="160020"/>
                  </a:lnTo>
                  <a:lnTo>
                    <a:pt x="688187" y="158750"/>
                  </a:lnTo>
                  <a:lnTo>
                    <a:pt x="685406" y="158750"/>
                  </a:lnTo>
                  <a:lnTo>
                    <a:pt x="685406" y="160020"/>
                  </a:lnTo>
                  <a:lnTo>
                    <a:pt x="684885" y="160020"/>
                  </a:lnTo>
                  <a:lnTo>
                    <a:pt x="684885" y="187960"/>
                  </a:lnTo>
                  <a:lnTo>
                    <a:pt x="684923" y="189230"/>
                  </a:lnTo>
                  <a:lnTo>
                    <a:pt x="688670" y="189230"/>
                  </a:lnTo>
                  <a:lnTo>
                    <a:pt x="688670" y="187960"/>
                  </a:lnTo>
                  <a:lnTo>
                    <a:pt x="688708" y="160020"/>
                  </a:lnTo>
                  <a:close/>
                </a:path>
                <a:path w="688975" h="229234">
                  <a:moveTo>
                    <a:pt x="688708" y="106680"/>
                  </a:moveTo>
                  <a:lnTo>
                    <a:pt x="687946" y="106680"/>
                  </a:lnTo>
                  <a:lnTo>
                    <a:pt x="687946" y="105410"/>
                  </a:lnTo>
                  <a:lnTo>
                    <a:pt x="685660" y="105410"/>
                  </a:lnTo>
                  <a:lnTo>
                    <a:pt x="685660" y="106680"/>
                  </a:lnTo>
                  <a:lnTo>
                    <a:pt x="684885" y="106680"/>
                  </a:lnTo>
                  <a:lnTo>
                    <a:pt x="684885" y="135890"/>
                  </a:lnTo>
                  <a:lnTo>
                    <a:pt x="688708" y="135890"/>
                  </a:lnTo>
                  <a:lnTo>
                    <a:pt x="688708" y="106680"/>
                  </a:lnTo>
                  <a:close/>
                </a:path>
                <a:path w="688975" h="229234">
                  <a:moveTo>
                    <a:pt x="688708" y="53340"/>
                  </a:moveTo>
                  <a:lnTo>
                    <a:pt x="684885" y="53340"/>
                  </a:lnTo>
                  <a:lnTo>
                    <a:pt x="684885" y="82550"/>
                  </a:lnTo>
                  <a:lnTo>
                    <a:pt x="685698" y="82550"/>
                  </a:lnTo>
                  <a:lnTo>
                    <a:pt x="685698" y="83820"/>
                  </a:lnTo>
                  <a:lnTo>
                    <a:pt x="687908" y="83820"/>
                  </a:lnTo>
                  <a:lnTo>
                    <a:pt x="687908" y="82550"/>
                  </a:lnTo>
                  <a:lnTo>
                    <a:pt x="688708" y="82550"/>
                  </a:lnTo>
                  <a:lnTo>
                    <a:pt x="688708" y="53340"/>
                  </a:lnTo>
                  <a:close/>
                </a:path>
                <a:path w="688975" h="229234">
                  <a:moveTo>
                    <a:pt x="688708" y="0"/>
                  </a:moveTo>
                  <a:lnTo>
                    <a:pt x="684898" y="0"/>
                  </a:lnTo>
                  <a:lnTo>
                    <a:pt x="684898" y="1270"/>
                  </a:lnTo>
                  <a:lnTo>
                    <a:pt x="684885" y="29210"/>
                  </a:lnTo>
                  <a:lnTo>
                    <a:pt x="685444" y="29210"/>
                  </a:lnTo>
                  <a:lnTo>
                    <a:pt x="685444" y="30480"/>
                  </a:lnTo>
                  <a:lnTo>
                    <a:pt x="688162" y="30480"/>
                  </a:lnTo>
                  <a:lnTo>
                    <a:pt x="688162" y="29210"/>
                  </a:lnTo>
                  <a:lnTo>
                    <a:pt x="688708" y="29210"/>
                  </a:lnTo>
                  <a:lnTo>
                    <a:pt x="688708" y="1270"/>
                  </a:lnTo>
                  <a:lnTo>
                    <a:pt x="6887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0" name="object 150" descr=""/>
            <p:cNvSpPr/>
            <p:nvPr/>
          </p:nvSpPr>
          <p:spPr>
            <a:xfrm>
              <a:off x="14786496" y="10998923"/>
              <a:ext cx="4445" cy="1617980"/>
            </a:xfrm>
            <a:custGeom>
              <a:avLst/>
              <a:gdLst/>
              <a:ahLst/>
              <a:cxnLst/>
              <a:rect l="l" t="t" r="r" b="b"/>
              <a:pathLst>
                <a:path w="4444" h="1617979">
                  <a:moveTo>
                    <a:pt x="3441" y="0"/>
                  </a:moveTo>
                  <a:lnTo>
                    <a:pt x="381" y="0"/>
                  </a:lnTo>
                  <a:lnTo>
                    <a:pt x="381" y="1270"/>
                  </a:lnTo>
                  <a:lnTo>
                    <a:pt x="3441" y="1270"/>
                  </a:lnTo>
                  <a:lnTo>
                    <a:pt x="3441" y="0"/>
                  </a:lnTo>
                  <a:close/>
                </a:path>
                <a:path w="4444" h="1617979">
                  <a:moveTo>
                    <a:pt x="3822" y="1616710"/>
                  </a:moveTo>
                  <a:lnTo>
                    <a:pt x="12" y="1616710"/>
                  </a:lnTo>
                  <a:lnTo>
                    <a:pt x="12" y="1617980"/>
                  </a:lnTo>
                  <a:lnTo>
                    <a:pt x="3822" y="1617980"/>
                  </a:lnTo>
                  <a:lnTo>
                    <a:pt x="3822" y="1616710"/>
                  </a:lnTo>
                  <a:close/>
                </a:path>
                <a:path w="4444" h="1617979">
                  <a:moveTo>
                    <a:pt x="3822" y="1564640"/>
                  </a:moveTo>
                  <a:lnTo>
                    <a:pt x="3568" y="1564640"/>
                  </a:lnTo>
                  <a:lnTo>
                    <a:pt x="3568" y="1563370"/>
                  </a:lnTo>
                  <a:lnTo>
                    <a:pt x="266" y="1563370"/>
                  </a:lnTo>
                  <a:lnTo>
                    <a:pt x="266" y="1564640"/>
                  </a:lnTo>
                  <a:lnTo>
                    <a:pt x="0" y="1564640"/>
                  </a:lnTo>
                  <a:lnTo>
                    <a:pt x="0" y="1592580"/>
                  </a:lnTo>
                  <a:lnTo>
                    <a:pt x="304" y="1592580"/>
                  </a:lnTo>
                  <a:lnTo>
                    <a:pt x="304" y="1593850"/>
                  </a:lnTo>
                  <a:lnTo>
                    <a:pt x="3530" y="1593850"/>
                  </a:lnTo>
                  <a:lnTo>
                    <a:pt x="3530" y="1592580"/>
                  </a:lnTo>
                  <a:lnTo>
                    <a:pt x="3822" y="1592580"/>
                  </a:lnTo>
                  <a:lnTo>
                    <a:pt x="3822" y="1564640"/>
                  </a:lnTo>
                  <a:close/>
                </a:path>
                <a:path w="4444" h="1617979">
                  <a:moveTo>
                    <a:pt x="3822" y="1511300"/>
                  </a:moveTo>
                  <a:lnTo>
                    <a:pt x="3314" y="1511300"/>
                  </a:lnTo>
                  <a:lnTo>
                    <a:pt x="3314" y="1510030"/>
                  </a:lnTo>
                  <a:lnTo>
                    <a:pt x="508" y="1510030"/>
                  </a:lnTo>
                  <a:lnTo>
                    <a:pt x="508" y="1511300"/>
                  </a:lnTo>
                  <a:lnTo>
                    <a:pt x="0" y="1511300"/>
                  </a:lnTo>
                  <a:lnTo>
                    <a:pt x="0" y="1539240"/>
                  </a:lnTo>
                  <a:lnTo>
                    <a:pt x="50" y="1540510"/>
                  </a:lnTo>
                  <a:lnTo>
                    <a:pt x="3771" y="1540510"/>
                  </a:lnTo>
                  <a:lnTo>
                    <a:pt x="3771" y="1539240"/>
                  </a:lnTo>
                  <a:lnTo>
                    <a:pt x="3822" y="1511300"/>
                  </a:lnTo>
                  <a:close/>
                </a:path>
                <a:path w="4444" h="1617979">
                  <a:moveTo>
                    <a:pt x="3822" y="1457960"/>
                  </a:moveTo>
                  <a:lnTo>
                    <a:pt x="3073" y="1457960"/>
                  </a:lnTo>
                  <a:lnTo>
                    <a:pt x="3073" y="1456690"/>
                  </a:lnTo>
                  <a:lnTo>
                    <a:pt x="762" y="1456690"/>
                  </a:lnTo>
                  <a:lnTo>
                    <a:pt x="762" y="1457960"/>
                  </a:lnTo>
                  <a:lnTo>
                    <a:pt x="0" y="1457960"/>
                  </a:lnTo>
                  <a:lnTo>
                    <a:pt x="0" y="1487170"/>
                  </a:lnTo>
                  <a:lnTo>
                    <a:pt x="3822" y="1487170"/>
                  </a:lnTo>
                  <a:lnTo>
                    <a:pt x="3822" y="1457960"/>
                  </a:lnTo>
                  <a:close/>
                </a:path>
                <a:path w="4444" h="1617979">
                  <a:moveTo>
                    <a:pt x="3822" y="1404620"/>
                  </a:moveTo>
                  <a:lnTo>
                    <a:pt x="0" y="1404620"/>
                  </a:lnTo>
                  <a:lnTo>
                    <a:pt x="0" y="1433830"/>
                  </a:lnTo>
                  <a:lnTo>
                    <a:pt x="825" y="1433830"/>
                  </a:lnTo>
                  <a:lnTo>
                    <a:pt x="825" y="1435100"/>
                  </a:lnTo>
                  <a:lnTo>
                    <a:pt x="3009" y="1435100"/>
                  </a:lnTo>
                  <a:lnTo>
                    <a:pt x="3009" y="1433830"/>
                  </a:lnTo>
                  <a:lnTo>
                    <a:pt x="3822" y="1433830"/>
                  </a:lnTo>
                  <a:lnTo>
                    <a:pt x="3822" y="1404620"/>
                  </a:lnTo>
                  <a:close/>
                </a:path>
                <a:path w="4444" h="1617979">
                  <a:moveTo>
                    <a:pt x="3822" y="1351280"/>
                  </a:moveTo>
                  <a:lnTo>
                    <a:pt x="0" y="1351280"/>
                  </a:lnTo>
                  <a:lnTo>
                    <a:pt x="0" y="1380490"/>
                  </a:lnTo>
                  <a:lnTo>
                    <a:pt x="571" y="1380490"/>
                  </a:lnTo>
                  <a:lnTo>
                    <a:pt x="571" y="1381760"/>
                  </a:lnTo>
                  <a:lnTo>
                    <a:pt x="3263" y="1381760"/>
                  </a:lnTo>
                  <a:lnTo>
                    <a:pt x="3263" y="1380490"/>
                  </a:lnTo>
                  <a:lnTo>
                    <a:pt x="3822" y="1380490"/>
                  </a:lnTo>
                  <a:lnTo>
                    <a:pt x="3822" y="1351280"/>
                  </a:lnTo>
                  <a:close/>
                </a:path>
                <a:path w="4444" h="1617979">
                  <a:moveTo>
                    <a:pt x="3822" y="1299210"/>
                  </a:moveTo>
                  <a:lnTo>
                    <a:pt x="3581" y="1299210"/>
                  </a:lnTo>
                  <a:lnTo>
                    <a:pt x="3581" y="1297940"/>
                  </a:lnTo>
                  <a:lnTo>
                    <a:pt x="254" y="1297940"/>
                  </a:lnTo>
                  <a:lnTo>
                    <a:pt x="254" y="1299210"/>
                  </a:lnTo>
                  <a:lnTo>
                    <a:pt x="0" y="1299210"/>
                  </a:lnTo>
                  <a:lnTo>
                    <a:pt x="0" y="1327150"/>
                  </a:lnTo>
                  <a:lnTo>
                    <a:pt x="317" y="1327150"/>
                  </a:lnTo>
                  <a:lnTo>
                    <a:pt x="317" y="1328420"/>
                  </a:lnTo>
                  <a:lnTo>
                    <a:pt x="3517" y="1328420"/>
                  </a:lnTo>
                  <a:lnTo>
                    <a:pt x="3517" y="1327150"/>
                  </a:lnTo>
                  <a:lnTo>
                    <a:pt x="3822" y="1327150"/>
                  </a:lnTo>
                  <a:lnTo>
                    <a:pt x="3822" y="1299210"/>
                  </a:lnTo>
                  <a:close/>
                </a:path>
                <a:path w="4444" h="1617979">
                  <a:moveTo>
                    <a:pt x="3822" y="1245870"/>
                  </a:moveTo>
                  <a:lnTo>
                    <a:pt x="3327" y="1245870"/>
                  </a:lnTo>
                  <a:lnTo>
                    <a:pt x="3327" y="1244600"/>
                  </a:lnTo>
                  <a:lnTo>
                    <a:pt x="495" y="1244600"/>
                  </a:lnTo>
                  <a:lnTo>
                    <a:pt x="495" y="1245870"/>
                  </a:lnTo>
                  <a:lnTo>
                    <a:pt x="0" y="1245870"/>
                  </a:lnTo>
                  <a:lnTo>
                    <a:pt x="0" y="1273810"/>
                  </a:lnTo>
                  <a:lnTo>
                    <a:pt x="63" y="1275080"/>
                  </a:lnTo>
                  <a:lnTo>
                    <a:pt x="3759" y="1275080"/>
                  </a:lnTo>
                  <a:lnTo>
                    <a:pt x="3759" y="1273810"/>
                  </a:lnTo>
                  <a:lnTo>
                    <a:pt x="3822" y="1245870"/>
                  </a:lnTo>
                  <a:close/>
                </a:path>
                <a:path w="4444" h="1617979">
                  <a:moveTo>
                    <a:pt x="3822" y="1192530"/>
                  </a:moveTo>
                  <a:lnTo>
                    <a:pt x="3086" y="1192530"/>
                  </a:lnTo>
                  <a:lnTo>
                    <a:pt x="3086" y="1191260"/>
                  </a:lnTo>
                  <a:lnTo>
                    <a:pt x="749" y="1191260"/>
                  </a:lnTo>
                  <a:lnTo>
                    <a:pt x="749" y="1192530"/>
                  </a:lnTo>
                  <a:lnTo>
                    <a:pt x="0" y="1192530"/>
                  </a:lnTo>
                  <a:lnTo>
                    <a:pt x="0" y="1221740"/>
                  </a:lnTo>
                  <a:lnTo>
                    <a:pt x="3822" y="1221740"/>
                  </a:lnTo>
                  <a:lnTo>
                    <a:pt x="3822" y="1192530"/>
                  </a:lnTo>
                  <a:close/>
                </a:path>
                <a:path w="4444" h="1617979">
                  <a:moveTo>
                    <a:pt x="3822" y="1139190"/>
                  </a:moveTo>
                  <a:lnTo>
                    <a:pt x="0" y="1139190"/>
                  </a:lnTo>
                  <a:lnTo>
                    <a:pt x="0" y="1168400"/>
                  </a:lnTo>
                  <a:lnTo>
                    <a:pt x="838" y="1168400"/>
                  </a:lnTo>
                  <a:lnTo>
                    <a:pt x="838" y="1169670"/>
                  </a:lnTo>
                  <a:lnTo>
                    <a:pt x="2997" y="1169670"/>
                  </a:lnTo>
                  <a:lnTo>
                    <a:pt x="2997" y="1168400"/>
                  </a:lnTo>
                  <a:lnTo>
                    <a:pt x="3822" y="1168400"/>
                  </a:lnTo>
                  <a:lnTo>
                    <a:pt x="3822" y="1139190"/>
                  </a:lnTo>
                  <a:close/>
                </a:path>
                <a:path w="4444" h="1617979">
                  <a:moveTo>
                    <a:pt x="3822" y="1085850"/>
                  </a:moveTo>
                  <a:lnTo>
                    <a:pt x="0" y="1085850"/>
                  </a:lnTo>
                  <a:lnTo>
                    <a:pt x="0" y="1115060"/>
                  </a:lnTo>
                  <a:lnTo>
                    <a:pt x="584" y="1115060"/>
                  </a:lnTo>
                  <a:lnTo>
                    <a:pt x="584" y="1116330"/>
                  </a:lnTo>
                  <a:lnTo>
                    <a:pt x="3251" y="1116330"/>
                  </a:lnTo>
                  <a:lnTo>
                    <a:pt x="3251" y="1115060"/>
                  </a:lnTo>
                  <a:lnTo>
                    <a:pt x="3822" y="1115060"/>
                  </a:lnTo>
                  <a:lnTo>
                    <a:pt x="3822" y="1085850"/>
                  </a:lnTo>
                  <a:close/>
                </a:path>
                <a:path w="4444" h="1617979">
                  <a:moveTo>
                    <a:pt x="3822" y="1033780"/>
                  </a:moveTo>
                  <a:lnTo>
                    <a:pt x="3594" y="1033780"/>
                  </a:lnTo>
                  <a:lnTo>
                    <a:pt x="3594" y="1032510"/>
                  </a:lnTo>
                  <a:lnTo>
                    <a:pt x="241" y="1032510"/>
                  </a:lnTo>
                  <a:lnTo>
                    <a:pt x="241" y="1033780"/>
                  </a:lnTo>
                  <a:lnTo>
                    <a:pt x="0" y="1033780"/>
                  </a:lnTo>
                  <a:lnTo>
                    <a:pt x="0" y="1061720"/>
                  </a:lnTo>
                  <a:lnTo>
                    <a:pt x="330" y="1061720"/>
                  </a:lnTo>
                  <a:lnTo>
                    <a:pt x="330" y="1062990"/>
                  </a:lnTo>
                  <a:lnTo>
                    <a:pt x="3505" y="1062990"/>
                  </a:lnTo>
                  <a:lnTo>
                    <a:pt x="3505" y="1061720"/>
                  </a:lnTo>
                  <a:lnTo>
                    <a:pt x="3822" y="1061720"/>
                  </a:lnTo>
                  <a:lnTo>
                    <a:pt x="3822" y="1033780"/>
                  </a:lnTo>
                  <a:close/>
                </a:path>
                <a:path w="4444" h="1617979">
                  <a:moveTo>
                    <a:pt x="3822" y="980440"/>
                  </a:moveTo>
                  <a:lnTo>
                    <a:pt x="3340" y="980440"/>
                  </a:lnTo>
                  <a:lnTo>
                    <a:pt x="3340" y="979170"/>
                  </a:lnTo>
                  <a:lnTo>
                    <a:pt x="482" y="979170"/>
                  </a:lnTo>
                  <a:lnTo>
                    <a:pt x="482" y="980440"/>
                  </a:lnTo>
                  <a:lnTo>
                    <a:pt x="0" y="980440"/>
                  </a:lnTo>
                  <a:lnTo>
                    <a:pt x="0" y="1008380"/>
                  </a:lnTo>
                  <a:lnTo>
                    <a:pt x="76" y="1009650"/>
                  </a:lnTo>
                  <a:lnTo>
                    <a:pt x="3746" y="1009650"/>
                  </a:lnTo>
                  <a:lnTo>
                    <a:pt x="3746" y="1008380"/>
                  </a:lnTo>
                  <a:lnTo>
                    <a:pt x="3822" y="980440"/>
                  </a:lnTo>
                  <a:close/>
                </a:path>
                <a:path w="4444" h="1617979">
                  <a:moveTo>
                    <a:pt x="3822" y="927100"/>
                  </a:moveTo>
                  <a:lnTo>
                    <a:pt x="3098" y="927100"/>
                  </a:lnTo>
                  <a:lnTo>
                    <a:pt x="3098" y="925830"/>
                  </a:lnTo>
                  <a:lnTo>
                    <a:pt x="736" y="925830"/>
                  </a:lnTo>
                  <a:lnTo>
                    <a:pt x="736" y="927100"/>
                  </a:lnTo>
                  <a:lnTo>
                    <a:pt x="0" y="927100"/>
                  </a:lnTo>
                  <a:lnTo>
                    <a:pt x="0" y="956310"/>
                  </a:lnTo>
                  <a:lnTo>
                    <a:pt x="3822" y="956310"/>
                  </a:lnTo>
                  <a:lnTo>
                    <a:pt x="3822" y="927100"/>
                  </a:lnTo>
                  <a:close/>
                </a:path>
                <a:path w="4444" h="1617979">
                  <a:moveTo>
                    <a:pt x="3822" y="873760"/>
                  </a:moveTo>
                  <a:lnTo>
                    <a:pt x="0" y="873760"/>
                  </a:lnTo>
                  <a:lnTo>
                    <a:pt x="0" y="902970"/>
                  </a:lnTo>
                  <a:lnTo>
                    <a:pt x="850" y="902970"/>
                  </a:lnTo>
                  <a:lnTo>
                    <a:pt x="850" y="904240"/>
                  </a:lnTo>
                  <a:lnTo>
                    <a:pt x="2984" y="904240"/>
                  </a:lnTo>
                  <a:lnTo>
                    <a:pt x="2984" y="902970"/>
                  </a:lnTo>
                  <a:lnTo>
                    <a:pt x="3822" y="902970"/>
                  </a:lnTo>
                  <a:lnTo>
                    <a:pt x="3822" y="873760"/>
                  </a:lnTo>
                  <a:close/>
                </a:path>
                <a:path w="4444" h="1617979">
                  <a:moveTo>
                    <a:pt x="3822" y="820420"/>
                  </a:moveTo>
                  <a:lnTo>
                    <a:pt x="0" y="820420"/>
                  </a:lnTo>
                  <a:lnTo>
                    <a:pt x="0" y="849630"/>
                  </a:lnTo>
                  <a:lnTo>
                    <a:pt x="596" y="849630"/>
                  </a:lnTo>
                  <a:lnTo>
                    <a:pt x="596" y="850900"/>
                  </a:lnTo>
                  <a:lnTo>
                    <a:pt x="3238" y="850900"/>
                  </a:lnTo>
                  <a:lnTo>
                    <a:pt x="3238" y="849630"/>
                  </a:lnTo>
                  <a:lnTo>
                    <a:pt x="3822" y="849630"/>
                  </a:lnTo>
                  <a:lnTo>
                    <a:pt x="3822" y="820420"/>
                  </a:lnTo>
                  <a:close/>
                </a:path>
                <a:path w="4444" h="1617979">
                  <a:moveTo>
                    <a:pt x="3822" y="768350"/>
                  </a:moveTo>
                  <a:lnTo>
                    <a:pt x="3606" y="768350"/>
                  </a:lnTo>
                  <a:lnTo>
                    <a:pt x="3606" y="767080"/>
                  </a:lnTo>
                  <a:lnTo>
                    <a:pt x="228" y="767080"/>
                  </a:lnTo>
                  <a:lnTo>
                    <a:pt x="228" y="768350"/>
                  </a:lnTo>
                  <a:lnTo>
                    <a:pt x="0" y="768350"/>
                  </a:lnTo>
                  <a:lnTo>
                    <a:pt x="0" y="796290"/>
                  </a:lnTo>
                  <a:lnTo>
                    <a:pt x="342" y="796290"/>
                  </a:lnTo>
                  <a:lnTo>
                    <a:pt x="342" y="797560"/>
                  </a:lnTo>
                  <a:lnTo>
                    <a:pt x="3492" y="797560"/>
                  </a:lnTo>
                  <a:lnTo>
                    <a:pt x="3492" y="796290"/>
                  </a:lnTo>
                  <a:lnTo>
                    <a:pt x="3822" y="796290"/>
                  </a:lnTo>
                  <a:lnTo>
                    <a:pt x="3822" y="768350"/>
                  </a:lnTo>
                  <a:close/>
                </a:path>
                <a:path w="4444" h="1617979">
                  <a:moveTo>
                    <a:pt x="3822" y="715010"/>
                  </a:moveTo>
                  <a:lnTo>
                    <a:pt x="3352" y="715010"/>
                  </a:lnTo>
                  <a:lnTo>
                    <a:pt x="3352" y="713740"/>
                  </a:lnTo>
                  <a:lnTo>
                    <a:pt x="469" y="713740"/>
                  </a:lnTo>
                  <a:lnTo>
                    <a:pt x="469" y="715010"/>
                  </a:lnTo>
                  <a:lnTo>
                    <a:pt x="0" y="715010"/>
                  </a:lnTo>
                  <a:lnTo>
                    <a:pt x="0" y="742950"/>
                  </a:lnTo>
                  <a:lnTo>
                    <a:pt x="88" y="744220"/>
                  </a:lnTo>
                  <a:lnTo>
                    <a:pt x="3733" y="744220"/>
                  </a:lnTo>
                  <a:lnTo>
                    <a:pt x="3733" y="742950"/>
                  </a:lnTo>
                  <a:lnTo>
                    <a:pt x="3822" y="715010"/>
                  </a:lnTo>
                  <a:close/>
                </a:path>
                <a:path w="4444" h="1617979">
                  <a:moveTo>
                    <a:pt x="3822" y="661670"/>
                  </a:moveTo>
                  <a:lnTo>
                    <a:pt x="3111" y="661670"/>
                  </a:lnTo>
                  <a:lnTo>
                    <a:pt x="3111" y="660400"/>
                  </a:lnTo>
                  <a:lnTo>
                    <a:pt x="723" y="660400"/>
                  </a:lnTo>
                  <a:lnTo>
                    <a:pt x="723" y="661670"/>
                  </a:lnTo>
                  <a:lnTo>
                    <a:pt x="0" y="661670"/>
                  </a:lnTo>
                  <a:lnTo>
                    <a:pt x="0" y="690880"/>
                  </a:lnTo>
                  <a:lnTo>
                    <a:pt x="3822" y="690880"/>
                  </a:lnTo>
                  <a:lnTo>
                    <a:pt x="3822" y="661670"/>
                  </a:lnTo>
                  <a:close/>
                </a:path>
                <a:path w="4444" h="1617979">
                  <a:moveTo>
                    <a:pt x="3822" y="608330"/>
                  </a:moveTo>
                  <a:lnTo>
                    <a:pt x="0" y="608330"/>
                  </a:lnTo>
                  <a:lnTo>
                    <a:pt x="0" y="637540"/>
                  </a:lnTo>
                  <a:lnTo>
                    <a:pt x="3822" y="637540"/>
                  </a:lnTo>
                  <a:lnTo>
                    <a:pt x="3822" y="608330"/>
                  </a:lnTo>
                  <a:close/>
                </a:path>
                <a:path w="4444" h="1617979">
                  <a:moveTo>
                    <a:pt x="3822" y="554990"/>
                  </a:moveTo>
                  <a:lnTo>
                    <a:pt x="0" y="554990"/>
                  </a:lnTo>
                  <a:lnTo>
                    <a:pt x="0" y="584200"/>
                  </a:lnTo>
                  <a:lnTo>
                    <a:pt x="609" y="584200"/>
                  </a:lnTo>
                  <a:lnTo>
                    <a:pt x="609" y="585470"/>
                  </a:lnTo>
                  <a:lnTo>
                    <a:pt x="3225" y="585470"/>
                  </a:lnTo>
                  <a:lnTo>
                    <a:pt x="3225" y="584200"/>
                  </a:lnTo>
                  <a:lnTo>
                    <a:pt x="3822" y="584200"/>
                  </a:lnTo>
                  <a:lnTo>
                    <a:pt x="3822" y="554990"/>
                  </a:lnTo>
                  <a:close/>
                </a:path>
                <a:path w="4444" h="1617979">
                  <a:moveTo>
                    <a:pt x="3822" y="502920"/>
                  </a:moveTo>
                  <a:lnTo>
                    <a:pt x="3619" y="502920"/>
                  </a:lnTo>
                  <a:lnTo>
                    <a:pt x="3619" y="501650"/>
                  </a:lnTo>
                  <a:lnTo>
                    <a:pt x="215" y="501650"/>
                  </a:lnTo>
                  <a:lnTo>
                    <a:pt x="215" y="502920"/>
                  </a:lnTo>
                  <a:lnTo>
                    <a:pt x="0" y="502920"/>
                  </a:lnTo>
                  <a:lnTo>
                    <a:pt x="0" y="530860"/>
                  </a:lnTo>
                  <a:lnTo>
                    <a:pt x="355" y="530860"/>
                  </a:lnTo>
                  <a:lnTo>
                    <a:pt x="355" y="532130"/>
                  </a:lnTo>
                  <a:lnTo>
                    <a:pt x="3467" y="532130"/>
                  </a:lnTo>
                  <a:lnTo>
                    <a:pt x="3467" y="530860"/>
                  </a:lnTo>
                  <a:lnTo>
                    <a:pt x="3822" y="530860"/>
                  </a:lnTo>
                  <a:lnTo>
                    <a:pt x="3822" y="502920"/>
                  </a:lnTo>
                  <a:close/>
                </a:path>
                <a:path w="4444" h="1617979">
                  <a:moveTo>
                    <a:pt x="3822" y="449580"/>
                  </a:moveTo>
                  <a:lnTo>
                    <a:pt x="3365" y="449580"/>
                  </a:lnTo>
                  <a:lnTo>
                    <a:pt x="3365" y="448310"/>
                  </a:lnTo>
                  <a:lnTo>
                    <a:pt x="457" y="448310"/>
                  </a:lnTo>
                  <a:lnTo>
                    <a:pt x="457" y="449580"/>
                  </a:lnTo>
                  <a:lnTo>
                    <a:pt x="0" y="449580"/>
                  </a:lnTo>
                  <a:lnTo>
                    <a:pt x="0" y="477520"/>
                  </a:lnTo>
                  <a:lnTo>
                    <a:pt x="101" y="478790"/>
                  </a:lnTo>
                  <a:lnTo>
                    <a:pt x="3721" y="478790"/>
                  </a:lnTo>
                  <a:lnTo>
                    <a:pt x="3721" y="477520"/>
                  </a:lnTo>
                  <a:lnTo>
                    <a:pt x="3822" y="449580"/>
                  </a:lnTo>
                  <a:close/>
                </a:path>
                <a:path w="4444" h="1617979">
                  <a:moveTo>
                    <a:pt x="3822" y="396240"/>
                  </a:moveTo>
                  <a:lnTo>
                    <a:pt x="3124" y="396240"/>
                  </a:lnTo>
                  <a:lnTo>
                    <a:pt x="3124" y="394970"/>
                  </a:lnTo>
                  <a:lnTo>
                    <a:pt x="711" y="394970"/>
                  </a:lnTo>
                  <a:lnTo>
                    <a:pt x="711" y="396240"/>
                  </a:lnTo>
                  <a:lnTo>
                    <a:pt x="0" y="396240"/>
                  </a:lnTo>
                  <a:lnTo>
                    <a:pt x="0" y="425450"/>
                  </a:lnTo>
                  <a:lnTo>
                    <a:pt x="3822" y="425450"/>
                  </a:lnTo>
                  <a:lnTo>
                    <a:pt x="3822" y="396240"/>
                  </a:lnTo>
                  <a:close/>
                </a:path>
                <a:path w="4444" h="1617979">
                  <a:moveTo>
                    <a:pt x="3822" y="342900"/>
                  </a:moveTo>
                  <a:lnTo>
                    <a:pt x="0" y="342900"/>
                  </a:lnTo>
                  <a:lnTo>
                    <a:pt x="0" y="372110"/>
                  </a:lnTo>
                  <a:lnTo>
                    <a:pt x="3822" y="372110"/>
                  </a:lnTo>
                  <a:lnTo>
                    <a:pt x="3822" y="342900"/>
                  </a:lnTo>
                  <a:close/>
                </a:path>
                <a:path w="4444" h="1617979">
                  <a:moveTo>
                    <a:pt x="3822" y="289560"/>
                  </a:moveTo>
                  <a:lnTo>
                    <a:pt x="0" y="289560"/>
                  </a:lnTo>
                  <a:lnTo>
                    <a:pt x="0" y="318770"/>
                  </a:lnTo>
                  <a:lnTo>
                    <a:pt x="622" y="318770"/>
                  </a:lnTo>
                  <a:lnTo>
                    <a:pt x="622" y="320040"/>
                  </a:lnTo>
                  <a:lnTo>
                    <a:pt x="3213" y="320040"/>
                  </a:lnTo>
                  <a:lnTo>
                    <a:pt x="3213" y="318770"/>
                  </a:lnTo>
                  <a:lnTo>
                    <a:pt x="3822" y="318770"/>
                  </a:lnTo>
                  <a:lnTo>
                    <a:pt x="3822" y="289560"/>
                  </a:lnTo>
                  <a:close/>
                </a:path>
                <a:path w="4444" h="1617979">
                  <a:moveTo>
                    <a:pt x="3822" y="237490"/>
                  </a:moveTo>
                  <a:lnTo>
                    <a:pt x="3632" y="237490"/>
                  </a:lnTo>
                  <a:lnTo>
                    <a:pt x="3632" y="236220"/>
                  </a:lnTo>
                  <a:lnTo>
                    <a:pt x="190" y="236220"/>
                  </a:lnTo>
                  <a:lnTo>
                    <a:pt x="190" y="237490"/>
                  </a:lnTo>
                  <a:lnTo>
                    <a:pt x="0" y="237490"/>
                  </a:lnTo>
                  <a:lnTo>
                    <a:pt x="0" y="265430"/>
                  </a:lnTo>
                  <a:lnTo>
                    <a:pt x="368" y="265430"/>
                  </a:lnTo>
                  <a:lnTo>
                    <a:pt x="368" y="266700"/>
                  </a:lnTo>
                  <a:lnTo>
                    <a:pt x="3454" y="266700"/>
                  </a:lnTo>
                  <a:lnTo>
                    <a:pt x="3454" y="265430"/>
                  </a:lnTo>
                  <a:lnTo>
                    <a:pt x="3822" y="265430"/>
                  </a:lnTo>
                  <a:lnTo>
                    <a:pt x="3822" y="237490"/>
                  </a:lnTo>
                  <a:close/>
                </a:path>
                <a:path w="4444" h="1617979">
                  <a:moveTo>
                    <a:pt x="3822" y="184150"/>
                  </a:moveTo>
                  <a:lnTo>
                    <a:pt x="3390" y="184150"/>
                  </a:lnTo>
                  <a:lnTo>
                    <a:pt x="3390" y="182880"/>
                  </a:lnTo>
                  <a:lnTo>
                    <a:pt x="444" y="182880"/>
                  </a:lnTo>
                  <a:lnTo>
                    <a:pt x="444" y="184150"/>
                  </a:lnTo>
                  <a:lnTo>
                    <a:pt x="0" y="184150"/>
                  </a:lnTo>
                  <a:lnTo>
                    <a:pt x="0" y="212090"/>
                  </a:lnTo>
                  <a:lnTo>
                    <a:pt x="127" y="212090"/>
                  </a:lnTo>
                  <a:lnTo>
                    <a:pt x="127" y="213360"/>
                  </a:lnTo>
                  <a:lnTo>
                    <a:pt x="3708" y="213360"/>
                  </a:lnTo>
                  <a:lnTo>
                    <a:pt x="3708" y="212090"/>
                  </a:lnTo>
                  <a:lnTo>
                    <a:pt x="3822" y="184150"/>
                  </a:lnTo>
                  <a:close/>
                </a:path>
                <a:path w="4444" h="1617979">
                  <a:moveTo>
                    <a:pt x="3822" y="130810"/>
                  </a:moveTo>
                  <a:lnTo>
                    <a:pt x="3136" y="130810"/>
                  </a:lnTo>
                  <a:lnTo>
                    <a:pt x="3136" y="129540"/>
                  </a:lnTo>
                  <a:lnTo>
                    <a:pt x="698" y="129540"/>
                  </a:lnTo>
                  <a:lnTo>
                    <a:pt x="698" y="130810"/>
                  </a:lnTo>
                  <a:lnTo>
                    <a:pt x="0" y="130810"/>
                  </a:lnTo>
                  <a:lnTo>
                    <a:pt x="0" y="160020"/>
                  </a:lnTo>
                  <a:lnTo>
                    <a:pt x="3822" y="160020"/>
                  </a:lnTo>
                  <a:lnTo>
                    <a:pt x="3822" y="130810"/>
                  </a:lnTo>
                  <a:close/>
                </a:path>
                <a:path w="4444" h="1617979">
                  <a:moveTo>
                    <a:pt x="3822" y="77470"/>
                  </a:moveTo>
                  <a:lnTo>
                    <a:pt x="0" y="77470"/>
                  </a:lnTo>
                  <a:lnTo>
                    <a:pt x="0" y="106680"/>
                  </a:lnTo>
                  <a:lnTo>
                    <a:pt x="3822" y="106680"/>
                  </a:lnTo>
                  <a:lnTo>
                    <a:pt x="3822" y="77470"/>
                  </a:lnTo>
                  <a:close/>
                </a:path>
                <a:path w="4444" h="1617979">
                  <a:moveTo>
                    <a:pt x="3822" y="24130"/>
                  </a:moveTo>
                  <a:lnTo>
                    <a:pt x="0" y="24130"/>
                  </a:lnTo>
                  <a:lnTo>
                    <a:pt x="0" y="53340"/>
                  </a:lnTo>
                  <a:lnTo>
                    <a:pt x="635" y="53340"/>
                  </a:lnTo>
                  <a:lnTo>
                    <a:pt x="635" y="54610"/>
                  </a:lnTo>
                  <a:lnTo>
                    <a:pt x="3200" y="54610"/>
                  </a:lnTo>
                  <a:lnTo>
                    <a:pt x="3200" y="53340"/>
                  </a:lnTo>
                  <a:lnTo>
                    <a:pt x="3822" y="53340"/>
                  </a:lnTo>
                  <a:lnTo>
                    <a:pt x="3822" y="241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1" name="object 151" descr=""/>
            <p:cNvSpPr/>
            <p:nvPr/>
          </p:nvSpPr>
          <p:spPr>
            <a:xfrm>
              <a:off x="14342097" y="9868077"/>
              <a:ext cx="448309" cy="1132205"/>
            </a:xfrm>
            <a:custGeom>
              <a:avLst/>
              <a:gdLst/>
              <a:ahLst/>
              <a:cxnLst/>
              <a:rect l="l" t="t" r="r" b="b"/>
              <a:pathLst>
                <a:path w="448309" h="1132204">
                  <a:moveTo>
                    <a:pt x="30759" y="546"/>
                  </a:moveTo>
                  <a:lnTo>
                    <a:pt x="28841" y="546"/>
                  </a:lnTo>
                  <a:lnTo>
                    <a:pt x="28841" y="0"/>
                  </a:lnTo>
                  <a:lnTo>
                    <a:pt x="1917" y="0"/>
                  </a:lnTo>
                  <a:lnTo>
                    <a:pt x="1917" y="546"/>
                  </a:lnTo>
                  <a:lnTo>
                    <a:pt x="0" y="546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28841" y="1905"/>
                  </a:lnTo>
                  <a:lnTo>
                    <a:pt x="30759" y="1905"/>
                  </a:lnTo>
                  <a:lnTo>
                    <a:pt x="30759" y="546"/>
                  </a:lnTo>
                  <a:close/>
                </a:path>
                <a:path w="448309" h="1132204">
                  <a:moveTo>
                    <a:pt x="84620" y="546"/>
                  </a:moveTo>
                  <a:lnTo>
                    <a:pt x="82715" y="546"/>
                  </a:lnTo>
                  <a:lnTo>
                    <a:pt x="82715" y="0"/>
                  </a:lnTo>
                  <a:lnTo>
                    <a:pt x="55778" y="0"/>
                  </a:lnTo>
                  <a:lnTo>
                    <a:pt x="55778" y="546"/>
                  </a:lnTo>
                  <a:lnTo>
                    <a:pt x="53873" y="546"/>
                  </a:lnTo>
                  <a:lnTo>
                    <a:pt x="53873" y="1905"/>
                  </a:lnTo>
                  <a:lnTo>
                    <a:pt x="55778" y="1905"/>
                  </a:lnTo>
                  <a:lnTo>
                    <a:pt x="82715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448309" h="1132204">
                  <a:moveTo>
                    <a:pt x="138493" y="546"/>
                  </a:moveTo>
                  <a:lnTo>
                    <a:pt x="136575" y="546"/>
                  </a:lnTo>
                  <a:lnTo>
                    <a:pt x="136575" y="0"/>
                  </a:lnTo>
                  <a:lnTo>
                    <a:pt x="109651" y="0"/>
                  </a:lnTo>
                  <a:lnTo>
                    <a:pt x="109651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51" y="1905"/>
                  </a:lnTo>
                  <a:lnTo>
                    <a:pt x="136575" y="1905"/>
                  </a:lnTo>
                  <a:lnTo>
                    <a:pt x="138493" y="1905"/>
                  </a:lnTo>
                  <a:lnTo>
                    <a:pt x="138493" y="546"/>
                  </a:lnTo>
                  <a:close/>
                </a:path>
                <a:path w="448309" h="1132204">
                  <a:moveTo>
                    <a:pt x="192354" y="546"/>
                  </a:moveTo>
                  <a:lnTo>
                    <a:pt x="190449" y="546"/>
                  </a:lnTo>
                  <a:lnTo>
                    <a:pt x="190449" y="0"/>
                  </a:lnTo>
                  <a:lnTo>
                    <a:pt x="163512" y="0"/>
                  </a:lnTo>
                  <a:lnTo>
                    <a:pt x="163512" y="546"/>
                  </a:lnTo>
                  <a:lnTo>
                    <a:pt x="161607" y="546"/>
                  </a:lnTo>
                  <a:lnTo>
                    <a:pt x="161607" y="1905"/>
                  </a:lnTo>
                  <a:lnTo>
                    <a:pt x="163512" y="1905"/>
                  </a:lnTo>
                  <a:lnTo>
                    <a:pt x="190449" y="1905"/>
                  </a:lnTo>
                  <a:lnTo>
                    <a:pt x="192354" y="1905"/>
                  </a:lnTo>
                  <a:lnTo>
                    <a:pt x="192354" y="546"/>
                  </a:lnTo>
                  <a:close/>
                </a:path>
                <a:path w="448309" h="1132204">
                  <a:moveTo>
                    <a:pt x="246227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85" y="0"/>
                  </a:lnTo>
                  <a:lnTo>
                    <a:pt x="217385" y="546"/>
                  </a:lnTo>
                  <a:lnTo>
                    <a:pt x="215468" y="546"/>
                  </a:lnTo>
                  <a:lnTo>
                    <a:pt x="215468" y="1905"/>
                  </a:lnTo>
                  <a:lnTo>
                    <a:pt x="217385" y="1905"/>
                  </a:lnTo>
                  <a:lnTo>
                    <a:pt x="244309" y="1905"/>
                  </a:lnTo>
                  <a:lnTo>
                    <a:pt x="246227" y="1905"/>
                  </a:lnTo>
                  <a:lnTo>
                    <a:pt x="246227" y="546"/>
                  </a:lnTo>
                  <a:close/>
                </a:path>
                <a:path w="448309" h="1132204">
                  <a:moveTo>
                    <a:pt x="300088" y="546"/>
                  </a:moveTo>
                  <a:lnTo>
                    <a:pt x="298183" y="546"/>
                  </a:lnTo>
                  <a:lnTo>
                    <a:pt x="298183" y="0"/>
                  </a:lnTo>
                  <a:lnTo>
                    <a:pt x="271246" y="0"/>
                  </a:lnTo>
                  <a:lnTo>
                    <a:pt x="271246" y="546"/>
                  </a:lnTo>
                  <a:lnTo>
                    <a:pt x="269341" y="546"/>
                  </a:lnTo>
                  <a:lnTo>
                    <a:pt x="269341" y="1905"/>
                  </a:lnTo>
                  <a:lnTo>
                    <a:pt x="271246" y="1905"/>
                  </a:lnTo>
                  <a:lnTo>
                    <a:pt x="298183" y="1905"/>
                  </a:lnTo>
                  <a:lnTo>
                    <a:pt x="300088" y="1905"/>
                  </a:lnTo>
                  <a:lnTo>
                    <a:pt x="300088" y="546"/>
                  </a:lnTo>
                  <a:close/>
                </a:path>
                <a:path w="448309" h="1132204">
                  <a:moveTo>
                    <a:pt x="353961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07" y="0"/>
                  </a:lnTo>
                  <a:lnTo>
                    <a:pt x="325107" y="546"/>
                  </a:lnTo>
                  <a:lnTo>
                    <a:pt x="323202" y="546"/>
                  </a:lnTo>
                  <a:lnTo>
                    <a:pt x="323202" y="1905"/>
                  </a:lnTo>
                  <a:lnTo>
                    <a:pt x="325107" y="1905"/>
                  </a:lnTo>
                  <a:lnTo>
                    <a:pt x="352044" y="1905"/>
                  </a:lnTo>
                  <a:lnTo>
                    <a:pt x="353961" y="1905"/>
                  </a:lnTo>
                  <a:lnTo>
                    <a:pt x="353961" y="546"/>
                  </a:lnTo>
                  <a:close/>
                </a:path>
                <a:path w="448309" h="1132204">
                  <a:moveTo>
                    <a:pt x="407822" y="546"/>
                  </a:moveTo>
                  <a:lnTo>
                    <a:pt x="405917" y="546"/>
                  </a:lnTo>
                  <a:lnTo>
                    <a:pt x="405917" y="0"/>
                  </a:lnTo>
                  <a:lnTo>
                    <a:pt x="378980" y="0"/>
                  </a:lnTo>
                  <a:lnTo>
                    <a:pt x="378980" y="546"/>
                  </a:lnTo>
                  <a:lnTo>
                    <a:pt x="377075" y="546"/>
                  </a:lnTo>
                  <a:lnTo>
                    <a:pt x="377075" y="1905"/>
                  </a:lnTo>
                  <a:lnTo>
                    <a:pt x="378980" y="1905"/>
                  </a:lnTo>
                  <a:lnTo>
                    <a:pt x="405917" y="1905"/>
                  </a:lnTo>
                  <a:lnTo>
                    <a:pt x="407822" y="1905"/>
                  </a:lnTo>
                  <a:lnTo>
                    <a:pt x="407822" y="546"/>
                  </a:lnTo>
                  <a:close/>
                </a:path>
                <a:path w="448309" h="1132204">
                  <a:moveTo>
                    <a:pt x="448221" y="1102906"/>
                  </a:moveTo>
                  <a:lnTo>
                    <a:pt x="448043" y="1102906"/>
                  </a:lnTo>
                  <a:lnTo>
                    <a:pt x="448043" y="1101636"/>
                  </a:lnTo>
                  <a:lnTo>
                    <a:pt x="444576" y="1101636"/>
                  </a:lnTo>
                  <a:lnTo>
                    <a:pt x="444576" y="1102906"/>
                  </a:lnTo>
                  <a:lnTo>
                    <a:pt x="444398" y="1102906"/>
                  </a:lnTo>
                  <a:lnTo>
                    <a:pt x="444398" y="1130846"/>
                  </a:lnTo>
                  <a:lnTo>
                    <a:pt x="444779" y="1130846"/>
                  </a:lnTo>
                  <a:lnTo>
                    <a:pt x="444779" y="1132116"/>
                  </a:lnTo>
                  <a:lnTo>
                    <a:pt x="447840" y="1132116"/>
                  </a:lnTo>
                  <a:lnTo>
                    <a:pt x="447840" y="1130846"/>
                  </a:lnTo>
                  <a:lnTo>
                    <a:pt x="448221" y="1130846"/>
                  </a:lnTo>
                  <a:lnTo>
                    <a:pt x="448221" y="1102906"/>
                  </a:lnTo>
                  <a:close/>
                </a:path>
                <a:path w="448309" h="1132204">
                  <a:moveTo>
                    <a:pt x="448221" y="1049566"/>
                  </a:moveTo>
                  <a:lnTo>
                    <a:pt x="447802" y="1049566"/>
                  </a:lnTo>
                  <a:lnTo>
                    <a:pt x="447802" y="1048296"/>
                  </a:lnTo>
                  <a:lnTo>
                    <a:pt x="444830" y="1048296"/>
                  </a:lnTo>
                  <a:lnTo>
                    <a:pt x="444830" y="1049566"/>
                  </a:lnTo>
                  <a:lnTo>
                    <a:pt x="444398" y="1049566"/>
                  </a:lnTo>
                  <a:lnTo>
                    <a:pt x="444398" y="1077506"/>
                  </a:lnTo>
                  <a:lnTo>
                    <a:pt x="444538" y="1077506"/>
                  </a:lnTo>
                  <a:lnTo>
                    <a:pt x="444538" y="1078776"/>
                  </a:lnTo>
                  <a:lnTo>
                    <a:pt x="448094" y="1078776"/>
                  </a:lnTo>
                  <a:lnTo>
                    <a:pt x="448094" y="1077506"/>
                  </a:lnTo>
                  <a:lnTo>
                    <a:pt x="448221" y="1077506"/>
                  </a:lnTo>
                  <a:lnTo>
                    <a:pt x="448221" y="1049566"/>
                  </a:lnTo>
                  <a:close/>
                </a:path>
                <a:path w="448309" h="1132204">
                  <a:moveTo>
                    <a:pt x="448221" y="996226"/>
                  </a:moveTo>
                  <a:lnTo>
                    <a:pt x="447548" y="996226"/>
                  </a:lnTo>
                  <a:lnTo>
                    <a:pt x="447548" y="994956"/>
                  </a:lnTo>
                  <a:lnTo>
                    <a:pt x="445084" y="994956"/>
                  </a:lnTo>
                  <a:lnTo>
                    <a:pt x="445084" y="996226"/>
                  </a:lnTo>
                  <a:lnTo>
                    <a:pt x="444398" y="996226"/>
                  </a:lnTo>
                  <a:lnTo>
                    <a:pt x="444398" y="1025436"/>
                  </a:lnTo>
                  <a:lnTo>
                    <a:pt x="448221" y="1025436"/>
                  </a:lnTo>
                  <a:lnTo>
                    <a:pt x="448221" y="996226"/>
                  </a:lnTo>
                  <a:close/>
                </a:path>
                <a:path w="448309" h="1132204">
                  <a:moveTo>
                    <a:pt x="448221" y="942886"/>
                  </a:moveTo>
                  <a:lnTo>
                    <a:pt x="444398" y="942886"/>
                  </a:lnTo>
                  <a:lnTo>
                    <a:pt x="444398" y="972096"/>
                  </a:lnTo>
                  <a:lnTo>
                    <a:pt x="448221" y="972096"/>
                  </a:lnTo>
                  <a:lnTo>
                    <a:pt x="448221" y="942886"/>
                  </a:lnTo>
                  <a:close/>
                </a:path>
                <a:path w="448309" h="1132204">
                  <a:moveTo>
                    <a:pt x="448221" y="889546"/>
                  </a:moveTo>
                  <a:lnTo>
                    <a:pt x="444398" y="889546"/>
                  </a:lnTo>
                  <a:lnTo>
                    <a:pt x="444398" y="918756"/>
                  </a:lnTo>
                  <a:lnTo>
                    <a:pt x="445046" y="918756"/>
                  </a:lnTo>
                  <a:lnTo>
                    <a:pt x="445046" y="920026"/>
                  </a:lnTo>
                  <a:lnTo>
                    <a:pt x="447573" y="920026"/>
                  </a:lnTo>
                  <a:lnTo>
                    <a:pt x="447573" y="918756"/>
                  </a:lnTo>
                  <a:lnTo>
                    <a:pt x="448221" y="918756"/>
                  </a:lnTo>
                  <a:lnTo>
                    <a:pt x="448221" y="889546"/>
                  </a:lnTo>
                  <a:close/>
                </a:path>
                <a:path w="448309" h="1132204">
                  <a:moveTo>
                    <a:pt x="448221" y="837476"/>
                  </a:moveTo>
                  <a:lnTo>
                    <a:pt x="448056" y="837476"/>
                  </a:lnTo>
                  <a:lnTo>
                    <a:pt x="448056" y="836206"/>
                  </a:lnTo>
                  <a:lnTo>
                    <a:pt x="444563" y="836206"/>
                  </a:lnTo>
                  <a:lnTo>
                    <a:pt x="444563" y="837476"/>
                  </a:lnTo>
                  <a:lnTo>
                    <a:pt x="444398" y="837476"/>
                  </a:lnTo>
                  <a:lnTo>
                    <a:pt x="444398" y="865416"/>
                  </a:lnTo>
                  <a:lnTo>
                    <a:pt x="444792" y="865416"/>
                  </a:lnTo>
                  <a:lnTo>
                    <a:pt x="444792" y="866686"/>
                  </a:lnTo>
                  <a:lnTo>
                    <a:pt x="447827" y="866686"/>
                  </a:lnTo>
                  <a:lnTo>
                    <a:pt x="447827" y="865416"/>
                  </a:lnTo>
                  <a:lnTo>
                    <a:pt x="448221" y="865416"/>
                  </a:lnTo>
                  <a:lnTo>
                    <a:pt x="448221" y="837476"/>
                  </a:lnTo>
                  <a:close/>
                </a:path>
                <a:path w="448309" h="1132204">
                  <a:moveTo>
                    <a:pt x="448221" y="784136"/>
                  </a:moveTo>
                  <a:lnTo>
                    <a:pt x="447814" y="784136"/>
                  </a:lnTo>
                  <a:lnTo>
                    <a:pt x="447814" y="782866"/>
                  </a:lnTo>
                  <a:lnTo>
                    <a:pt x="444817" y="782866"/>
                  </a:lnTo>
                  <a:lnTo>
                    <a:pt x="444817" y="784136"/>
                  </a:lnTo>
                  <a:lnTo>
                    <a:pt x="444398" y="784136"/>
                  </a:lnTo>
                  <a:lnTo>
                    <a:pt x="444398" y="812076"/>
                  </a:lnTo>
                  <a:lnTo>
                    <a:pt x="444550" y="812076"/>
                  </a:lnTo>
                  <a:lnTo>
                    <a:pt x="444550" y="813346"/>
                  </a:lnTo>
                  <a:lnTo>
                    <a:pt x="448081" y="813346"/>
                  </a:lnTo>
                  <a:lnTo>
                    <a:pt x="448081" y="812076"/>
                  </a:lnTo>
                  <a:lnTo>
                    <a:pt x="448221" y="812076"/>
                  </a:lnTo>
                  <a:lnTo>
                    <a:pt x="448221" y="784136"/>
                  </a:lnTo>
                  <a:close/>
                </a:path>
                <a:path w="448309" h="1132204">
                  <a:moveTo>
                    <a:pt x="448221" y="730796"/>
                  </a:moveTo>
                  <a:lnTo>
                    <a:pt x="447560" y="730796"/>
                  </a:lnTo>
                  <a:lnTo>
                    <a:pt x="447560" y="729526"/>
                  </a:lnTo>
                  <a:lnTo>
                    <a:pt x="445071" y="729526"/>
                  </a:lnTo>
                  <a:lnTo>
                    <a:pt x="445071" y="730796"/>
                  </a:lnTo>
                  <a:lnTo>
                    <a:pt x="444398" y="730796"/>
                  </a:lnTo>
                  <a:lnTo>
                    <a:pt x="444398" y="760006"/>
                  </a:lnTo>
                  <a:lnTo>
                    <a:pt x="448221" y="760006"/>
                  </a:lnTo>
                  <a:lnTo>
                    <a:pt x="448221" y="730796"/>
                  </a:lnTo>
                  <a:close/>
                </a:path>
                <a:path w="448309" h="1132204">
                  <a:moveTo>
                    <a:pt x="448221" y="677456"/>
                  </a:moveTo>
                  <a:lnTo>
                    <a:pt x="444398" y="677456"/>
                  </a:lnTo>
                  <a:lnTo>
                    <a:pt x="444398" y="706666"/>
                  </a:lnTo>
                  <a:lnTo>
                    <a:pt x="448221" y="706666"/>
                  </a:lnTo>
                  <a:lnTo>
                    <a:pt x="448221" y="677456"/>
                  </a:lnTo>
                  <a:close/>
                </a:path>
                <a:path w="448309" h="1132204">
                  <a:moveTo>
                    <a:pt x="448221" y="624116"/>
                  </a:moveTo>
                  <a:lnTo>
                    <a:pt x="444398" y="624116"/>
                  </a:lnTo>
                  <a:lnTo>
                    <a:pt x="444398" y="653326"/>
                  </a:lnTo>
                  <a:lnTo>
                    <a:pt x="445058" y="653326"/>
                  </a:lnTo>
                  <a:lnTo>
                    <a:pt x="445058" y="654596"/>
                  </a:lnTo>
                  <a:lnTo>
                    <a:pt x="447560" y="654596"/>
                  </a:lnTo>
                  <a:lnTo>
                    <a:pt x="447560" y="653326"/>
                  </a:lnTo>
                  <a:lnTo>
                    <a:pt x="448221" y="653326"/>
                  </a:lnTo>
                  <a:lnTo>
                    <a:pt x="448221" y="624116"/>
                  </a:lnTo>
                  <a:close/>
                </a:path>
                <a:path w="448309" h="1132204">
                  <a:moveTo>
                    <a:pt x="448221" y="572046"/>
                  </a:moveTo>
                  <a:lnTo>
                    <a:pt x="448081" y="572046"/>
                  </a:lnTo>
                  <a:lnTo>
                    <a:pt x="448081" y="570776"/>
                  </a:lnTo>
                  <a:lnTo>
                    <a:pt x="444550" y="570776"/>
                  </a:lnTo>
                  <a:lnTo>
                    <a:pt x="444550" y="572046"/>
                  </a:lnTo>
                  <a:lnTo>
                    <a:pt x="444398" y="572046"/>
                  </a:lnTo>
                  <a:lnTo>
                    <a:pt x="444398" y="599986"/>
                  </a:lnTo>
                  <a:lnTo>
                    <a:pt x="444817" y="599986"/>
                  </a:lnTo>
                  <a:lnTo>
                    <a:pt x="444817" y="601256"/>
                  </a:lnTo>
                  <a:lnTo>
                    <a:pt x="447814" y="601256"/>
                  </a:lnTo>
                  <a:lnTo>
                    <a:pt x="447814" y="599986"/>
                  </a:lnTo>
                  <a:lnTo>
                    <a:pt x="448221" y="599986"/>
                  </a:lnTo>
                  <a:lnTo>
                    <a:pt x="448221" y="572046"/>
                  </a:lnTo>
                  <a:close/>
                </a:path>
                <a:path w="448309" h="1132204">
                  <a:moveTo>
                    <a:pt x="448221" y="518706"/>
                  </a:moveTo>
                  <a:lnTo>
                    <a:pt x="447827" y="518706"/>
                  </a:lnTo>
                  <a:lnTo>
                    <a:pt x="447827" y="517436"/>
                  </a:lnTo>
                  <a:lnTo>
                    <a:pt x="444804" y="517436"/>
                  </a:lnTo>
                  <a:lnTo>
                    <a:pt x="444804" y="518706"/>
                  </a:lnTo>
                  <a:lnTo>
                    <a:pt x="444398" y="518706"/>
                  </a:lnTo>
                  <a:lnTo>
                    <a:pt x="444398" y="546646"/>
                  </a:lnTo>
                  <a:lnTo>
                    <a:pt x="444563" y="546646"/>
                  </a:lnTo>
                  <a:lnTo>
                    <a:pt x="444563" y="547916"/>
                  </a:lnTo>
                  <a:lnTo>
                    <a:pt x="448068" y="547916"/>
                  </a:lnTo>
                  <a:lnTo>
                    <a:pt x="448068" y="546646"/>
                  </a:lnTo>
                  <a:lnTo>
                    <a:pt x="448221" y="546646"/>
                  </a:lnTo>
                  <a:lnTo>
                    <a:pt x="448221" y="518706"/>
                  </a:lnTo>
                  <a:close/>
                </a:path>
                <a:path w="448309" h="1132204">
                  <a:moveTo>
                    <a:pt x="448221" y="465366"/>
                  </a:moveTo>
                  <a:lnTo>
                    <a:pt x="447573" y="465366"/>
                  </a:lnTo>
                  <a:lnTo>
                    <a:pt x="447573" y="464096"/>
                  </a:lnTo>
                  <a:lnTo>
                    <a:pt x="445058" y="464096"/>
                  </a:lnTo>
                  <a:lnTo>
                    <a:pt x="445058" y="465366"/>
                  </a:lnTo>
                  <a:lnTo>
                    <a:pt x="444398" y="465366"/>
                  </a:lnTo>
                  <a:lnTo>
                    <a:pt x="444398" y="494576"/>
                  </a:lnTo>
                  <a:lnTo>
                    <a:pt x="448221" y="494576"/>
                  </a:lnTo>
                  <a:lnTo>
                    <a:pt x="448221" y="465366"/>
                  </a:lnTo>
                  <a:close/>
                </a:path>
                <a:path w="448309" h="1132204">
                  <a:moveTo>
                    <a:pt x="448221" y="412026"/>
                  </a:moveTo>
                  <a:lnTo>
                    <a:pt x="444398" y="412026"/>
                  </a:lnTo>
                  <a:lnTo>
                    <a:pt x="444398" y="441236"/>
                  </a:lnTo>
                  <a:lnTo>
                    <a:pt x="448221" y="441236"/>
                  </a:lnTo>
                  <a:lnTo>
                    <a:pt x="448221" y="412026"/>
                  </a:lnTo>
                  <a:close/>
                </a:path>
                <a:path w="448309" h="1132204">
                  <a:moveTo>
                    <a:pt x="448221" y="358686"/>
                  </a:moveTo>
                  <a:lnTo>
                    <a:pt x="444398" y="358686"/>
                  </a:lnTo>
                  <a:lnTo>
                    <a:pt x="444398" y="387896"/>
                  </a:lnTo>
                  <a:lnTo>
                    <a:pt x="445071" y="387896"/>
                  </a:lnTo>
                  <a:lnTo>
                    <a:pt x="445071" y="389166"/>
                  </a:lnTo>
                  <a:lnTo>
                    <a:pt x="447548" y="389166"/>
                  </a:lnTo>
                  <a:lnTo>
                    <a:pt x="447548" y="387896"/>
                  </a:lnTo>
                  <a:lnTo>
                    <a:pt x="448221" y="387896"/>
                  </a:lnTo>
                  <a:lnTo>
                    <a:pt x="448221" y="358686"/>
                  </a:lnTo>
                  <a:close/>
                </a:path>
                <a:path w="448309" h="1132204">
                  <a:moveTo>
                    <a:pt x="448221" y="306616"/>
                  </a:moveTo>
                  <a:lnTo>
                    <a:pt x="448094" y="306616"/>
                  </a:lnTo>
                  <a:lnTo>
                    <a:pt x="448094" y="305346"/>
                  </a:lnTo>
                  <a:lnTo>
                    <a:pt x="444538" y="305346"/>
                  </a:lnTo>
                  <a:lnTo>
                    <a:pt x="444538" y="306616"/>
                  </a:lnTo>
                  <a:lnTo>
                    <a:pt x="444398" y="306616"/>
                  </a:lnTo>
                  <a:lnTo>
                    <a:pt x="444398" y="334556"/>
                  </a:lnTo>
                  <a:lnTo>
                    <a:pt x="444830" y="334556"/>
                  </a:lnTo>
                  <a:lnTo>
                    <a:pt x="444830" y="335826"/>
                  </a:lnTo>
                  <a:lnTo>
                    <a:pt x="447802" y="335826"/>
                  </a:lnTo>
                  <a:lnTo>
                    <a:pt x="447802" y="334556"/>
                  </a:lnTo>
                  <a:lnTo>
                    <a:pt x="448221" y="334556"/>
                  </a:lnTo>
                  <a:lnTo>
                    <a:pt x="448221" y="306616"/>
                  </a:lnTo>
                  <a:close/>
                </a:path>
                <a:path w="448309" h="1132204">
                  <a:moveTo>
                    <a:pt x="448221" y="253276"/>
                  </a:moveTo>
                  <a:lnTo>
                    <a:pt x="447840" y="253276"/>
                  </a:lnTo>
                  <a:lnTo>
                    <a:pt x="447840" y="252006"/>
                  </a:lnTo>
                  <a:lnTo>
                    <a:pt x="444792" y="252006"/>
                  </a:lnTo>
                  <a:lnTo>
                    <a:pt x="444792" y="253276"/>
                  </a:lnTo>
                  <a:lnTo>
                    <a:pt x="444398" y="253276"/>
                  </a:lnTo>
                  <a:lnTo>
                    <a:pt x="444398" y="281216"/>
                  </a:lnTo>
                  <a:lnTo>
                    <a:pt x="444576" y="281216"/>
                  </a:lnTo>
                  <a:lnTo>
                    <a:pt x="444576" y="282486"/>
                  </a:lnTo>
                  <a:lnTo>
                    <a:pt x="448056" y="282486"/>
                  </a:lnTo>
                  <a:lnTo>
                    <a:pt x="448056" y="281216"/>
                  </a:lnTo>
                  <a:lnTo>
                    <a:pt x="448221" y="281216"/>
                  </a:lnTo>
                  <a:lnTo>
                    <a:pt x="448221" y="253276"/>
                  </a:lnTo>
                  <a:close/>
                </a:path>
                <a:path w="448309" h="1132204">
                  <a:moveTo>
                    <a:pt x="448221" y="199936"/>
                  </a:moveTo>
                  <a:lnTo>
                    <a:pt x="447586" y="199936"/>
                  </a:lnTo>
                  <a:lnTo>
                    <a:pt x="447586" y="198666"/>
                  </a:lnTo>
                  <a:lnTo>
                    <a:pt x="446316" y="198666"/>
                  </a:lnTo>
                  <a:lnTo>
                    <a:pt x="446316" y="199936"/>
                  </a:lnTo>
                  <a:lnTo>
                    <a:pt x="446316" y="229146"/>
                  </a:lnTo>
                  <a:lnTo>
                    <a:pt x="448221" y="229146"/>
                  </a:lnTo>
                  <a:lnTo>
                    <a:pt x="448221" y="199936"/>
                  </a:lnTo>
                  <a:close/>
                </a:path>
                <a:path w="448309" h="1132204">
                  <a:moveTo>
                    <a:pt x="448221" y="146596"/>
                  </a:moveTo>
                  <a:lnTo>
                    <a:pt x="446316" y="146596"/>
                  </a:lnTo>
                  <a:lnTo>
                    <a:pt x="446316" y="175806"/>
                  </a:lnTo>
                  <a:lnTo>
                    <a:pt x="448221" y="175806"/>
                  </a:lnTo>
                  <a:lnTo>
                    <a:pt x="448221" y="146596"/>
                  </a:lnTo>
                  <a:close/>
                </a:path>
                <a:path w="448309" h="1132204">
                  <a:moveTo>
                    <a:pt x="448221" y="93256"/>
                  </a:moveTo>
                  <a:lnTo>
                    <a:pt x="446316" y="93256"/>
                  </a:lnTo>
                  <a:lnTo>
                    <a:pt x="446316" y="122466"/>
                  </a:lnTo>
                  <a:lnTo>
                    <a:pt x="446316" y="123736"/>
                  </a:lnTo>
                  <a:lnTo>
                    <a:pt x="447535" y="123736"/>
                  </a:lnTo>
                  <a:lnTo>
                    <a:pt x="447535" y="122466"/>
                  </a:lnTo>
                  <a:lnTo>
                    <a:pt x="448221" y="122466"/>
                  </a:lnTo>
                  <a:lnTo>
                    <a:pt x="448221" y="93256"/>
                  </a:lnTo>
                  <a:close/>
                </a:path>
                <a:path w="448309" h="1132204">
                  <a:moveTo>
                    <a:pt x="448221" y="41186"/>
                  </a:moveTo>
                  <a:lnTo>
                    <a:pt x="448106" y="39916"/>
                  </a:lnTo>
                  <a:lnTo>
                    <a:pt x="446316" y="39916"/>
                  </a:lnTo>
                  <a:lnTo>
                    <a:pt x="446316" y="41186"/>
                  </a:lnTo>
                  <a:lnTo>
                    <a:pt x="446316" y="69126"/>
                  </a:lnTo>
                  <a:lnTo>
                    <a:pt x="446316" y="70396"/>
                  </a:lnTo>
                  <a:lnTo>
                    <a:pt x="447789" y="70396"/>
                  </a:lnTo>
                  <a:lnTo>
                    <a:pt x="447789" y="69126"/>
                  </a:lnTo>
                  <a:lnTo>
                    <a:pt x="448221" y="69126"/>
                  </a:lnTo>
                  <a:lnTo>
                    <a:pt x="448221" y="41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2" name="object 152" descr=""/>
            <p:cNvSpPr/>
            <p:nvPr/>
          </p:nvSpPr>
          <p:spPr>
            <a:xfrm>
              <a:off x="13049301" y="9868077"/>
              <a:ext cx="1323975" cy="1905"/>
            </a:xfrm>
            <a:custGeom>
              <a:avLst/>
              <a:gdLst/>
              <a:ahLst/>
              <a:cxnLst/>
              <a:rect l="l" t="t" r="r" b="b"/>
              <a:pathLst>
                <a:path w="1323975" h="1904">
                  <a:moveTo>
                    <a:pt x="1905" y="546"/>
                  </a:moveTo>
                  <a:lnTo>
                    <a:pt x="0" y="546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1905" y="546"/>
                  </a:lnTo>
                  <a:close/>
                </a:path>
                <a:path w="1323975" h="1904">
                  <a:moveTo>
                    <a:pt x="84620" y="546"/>
                  </a:moveTo>
                  <a:lnTo>
                    <a:pt x="82702" y="546"/>
                  </a:lnTo>
                  <a:lnTo>
                    <a:pt x="82702" y="0"/>
                  </a:lnTo>
                  <a:lnTo>
                    <a:pt x="55765" y="0"/>
                  </a:lnTo>
                  <a:lnTo>
                    <a:pt x="55765" y="546"/>
                  </a:lnTo>
                  <a:lnTo>
                    <a:pt x="53860" y="546"/>
                  </a:lnTo>
                  <a:lnTo>
                    <a:pt x="53860" y="1905"/>
                  </a:lnTo>
                  <a:lnTo>
                    <a:pt x="55765" y="1905"/>
                  </a:lnTo>
                  <a:lnTo>
                    <a:pt x="82702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1323975" h="1904">
                  <a:moveTo>
                    <a:pt x="138480" y="546"/>
                  </a:moveTo>
                  <a:lnTo>
                    <a:pt x="136575" y="546"/>
                  </a:lnTo>
                  <a:lnTo>
                    <a:pt x="136575" y="0"/>
                  </a:lnTo>
                  <a:lnTo>
                    <a:pt x="109639" y="0"/>
                  </a:lnTo>
                  <a:lnTo>
                    <a:pt x="109639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39" y="1905"/>
                  </a:lnTo>
                  <a:lnTo>
                    <a:pt x="136575" y="1905"/>
                  </a:lnTo>
                  <a:lnTo>
                    <a:pt x="138480" y="1905"/>
                  </a:lnTo>
                  <a:lnTo>
                    <a:pt x="138480" y="546"/>
                  </a:lnTo>
                  <a:close/>
                </a:path>
                <a:path w="1323975" h="1904">
                  <a:moveTo>
                    <a:pt x="192341" y="546"/>
                  </a:moveTo>
                  <a:lnTo>
                    <a:pt x="190436" y="546"/>
                  </a:lnTo>
                  <a:lnTo>
                    <a:pt x="190436" y="0"/>
                  </a:lnTo>
                  <a:lnTo>
                    <a:pt x="163499" y="0"/>
                  </a:lnTo>
                  <a:lnTo>
                    <a:pt x="163499" y="546"/>
                  </a:lnTo>
                  <a:lnTo>
                    <a:pt x="161594" y="546"/>
                  </a:lnTo>
                  <a:lnTo>
                    <a:pt x="161594" y="1905"/>
                  </a:lnTo>
                  <a:lnTo>
                    <a:pt x="163499" y="1905"/>
                  </a:lnTo>
                  <a:lnTo>
                    <a:pt x="190436" y="1905"/>
                  </a:lnTo>
                  <a:lnTo>
                    <a:pt x="192341" y="1905"/>
                  </a:lnTo>
                  <a:lnTo>
                    <a:pt x="192341" y="546"/>
                  </a:lnTo>
                  <a:close/>
                </a:path>
                <a:path w="1323975" h="1904">
                  <a:moveTo>
                    <a:pt x="246214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73" y="0"/>
                  </a:lnTo>
                  <a:lnTo>
                    <a:pt x="217373" y="546"/>
                  </a:lnTo>
                  <a:lnTo>
                    <a:pt x="215455" y="546"/>
                  </a:lnTo>
                  <a:lnTo>
                    <a:pt x="215455" y="1905"/>
                  </a:lnTo>
                  <a:lnTo>
                    <a:pt x="217373" y="1905"/>
                  </a:lnTo>
                  <a:lnTo>
                    <a:pt x="244309" y="1905"/>
                  </a:lnTo>
                  <a:lnTo>
                    <a:pt x="246214" y="1905"/>
                  </a:lnTo>
                  <a:lnTo>
                    <a:pt x="246214" y="546"/>
                  </a:lnTo>
                  <a:close/>
                </a:path>
                <a:path w="1323975" h="1904">
                  <a:moveTo>
                    <a:pt x="300075" y="546"/>
                  </a:moveTo>
                  <a:lnTo>
                    <a:pt x="298170" y="546"/>
                  </a:lnTo>
                  <a:lnTo>
                    <a:pt x="298170" y="0"/>
                  </a:lnTo>
                  <a:lnTo>
                    <a:pt x="271233" y="0"/>
                  </a:lnTo>
                  <a:lnTo>
                    <a:pt x="271233" y="546"/>
                  </a:lnTo>
                  <a:lnTo>
                    <a:pt x="269328" y="546"/>
                  </a:lnTo>
                  <a:lnTo>
                    <a:pt x="269328" y="1905"/>
                  </a:lnTo>
                  <a:lnTo>
                    <a:pt x="271233" y="1905"/>
                  </a:lnTo>
                  <a:lnTo>
                    <a:pt x="298170" y="1905"/>
                  </a:lnTo>
                  <a:lnTo>
                    <a:pt x="300075" y="1905"/>
                  </a:lnTo>
                  <a:lnTo>
                    <a:pt x="300075" y="546"/>
                  </a:lnTo>
                  <a:close/>
                </a:path>
                <a:path w="1323975" h="1904">
                  <a:moveTo>
                    <a:pt x="353949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07" y="0"/>
                  </a:lnTo>
                  <a:lnTo>
                    <a:pt x="325107" y="546"/>
                  </a:lnTo>
                  <a:lnTo>
                    <a:pt x="323189" y="546"/>
                  </a:lnTo>
                  <a:lnTo>
                    <a:pt x="323189" y="1905"/>
                  </a:lnTo>
                  <a:lnTo>
                    <a:pt x="325107" y="1905"/>
                  </a:lnTo>
                  <a:lnTo>
                    <a:pt x="352044" y="1905"/>
                  </a:lnTo>
                  <a:lnTo>
                    <a:pt x="353949" y="1905"/>
                  </a:lnTo>
                  <a:lnTo>
                    <a:pt x="353949" y="546"/>
                  </a:lnTo>
                  <a:close/>
                </a:path>
                <a:path w="1323975" h="1904">
                  <a:moveTo>
                    <a:pt x="407809" y="546"/>
                  </a:moveTo>
                  <a:lnTo>
                    <a:pt x="405904" y="546"/>
                  </a:lnTo>
                  <a:lnTo>
                    <a:pt x="405904" y="0"/>
                  </a:lnTo>
                  <a:lnTo>
                    <a:pt x="378968" y="0"/>
                  </a:lnTo>
                  <a:lnTo>
                    <a:pt x="378968" y="546"/>
                  </a:lnTo>
                  <a:lnTo>
                    <a:pt x="377063" y="546"/>
                  </a:lnTo>
                  <a:lnTo>
                    <a:pt x="377063" y="1905"/>
                  </a:lnTo>
                  <a:lnTo>
                    <a:pt x="378968" y="1905"/>
                  </a:lnTo>
                  <a:lnTo>
                    <a:pt x="405904" y="1905"/>
                  </a:lnTo>
                  <a:lnTo>
                    <a:pt x="407809" y="1905"/>
                  </a:lnTo>
                  <a:lnTo>
                    <a:pt x="407809" y="546"/>
                  </a:lnTo>
                  <a:close/>
                </a:path>
                <a:path w="1323975" h="1904">
                  <a:moveTo>
                    <a:pt x="461683" y="546"/>
                  </a:moveTo>
                  <a:lnTo>
                    <a:pt x="459778" y="546"/>
                  </a:lnTo>
                  <a:lnTo>
                    <a:pt x="459778" y="0"/>
                  </a:lnTo>
                  <a:lnTo>
                    <a:pt x="432841" y="0"/>
                  </a:lnTo>
                  <a:lnTo>
                    <a:pt x="432841" y="546"/>
                  </a:lnTo>
                  <a:lnTo>
                    <a:pt x="430923" y="546"/>
                  </a:lnTo>
                  <a:lnTo>
                    <a:pt x="430923" y="1905"/>
                  </a:lnTo>
                  <a:lnTo>
                    <a:pt x="432841" y="1905"/>
                  </a:lnTo>
                  <a:lnTo>
                    <a:pt x="459778" y="1905"/>
                  </a:lnTo>
                  <a:lnTo>
                    <a:pt x="461683" y="1905"/>
                  </a:lnTo>
                  <a:lnTo>
                    <a:pt x="461683" y="546"/>
                  </a:lnTo>
                  <a:close/>
                </a:path>
                <a:path w="1323975" h="1904">
                  <a:moveTo>
                    <a:pt x="515543" y="546"/>
                  </a:moveTo>
                  <a:lnTo>
                    <a:pt x="513638" y="546"/>
                  </a:lnTo>
                  <a:lnTo>
                    <a:pt x="513638" y="0"/>
                  </a:lnTo>
                  <a:lnTo>
                    <a:pt x="486702" y="0"/>
                  </a:lnTo>
                  <a:lnTo>
                    <a:pt x="486702" y="546"/>
                  </a:lnTo>
                  <a:lnTo>
                    <a:pt x="484797" y="546"/>
                  </a:lnTo>
                  <a:lnTo>
                    <a:pt x="484797" y="1905"/>
                  </a:lnTo>
                  <a:lnTo>
                    <a:pt x="486702" y="1905"/>
                  </a:lnTo>
                  <a:lnTo>
                    <a:pt x="513638" y="1905"/>
                  </a:lnTo>
                  <a:lnTo>
                    <a:pt x="515543" y="1905"/>
                  </a:lnTo>
                  <a:lnTo>
                    <a:pt x="515543" y="546"/>
                  </a:lnTo>
                  <a:close/>
                </a:path>
                <a:path w="1323975" h="1904">
                  <a:moveTo>
                    <a:pt x="569417" y="546"/>
                  </a:moveTo>
                  <a:lnTo>
                    <a:pt x="567499" y="546"/>
                  </a:lnTo>
                  <a:lnTo>
                    <a:pt x="567499" y="0"/>
                  </a:lnTo>
                  <a:lnTo>
                    <a:pt x="540575" y="0"/>
                  </a:lnTo>
                  <a:lnTo>
                    <a:pt x="540575" y="546"/>
                  </a:lnTo>
                  <a:lnTo>
                    <a:pt x="538657" y="546"/>
                  </a:lnTo>
                  <a:lnTo>
                    <a:pt x="538657" y="1905"/>
                  </a:lnTo>
                  <a:lnTo>
                    <a:pt x="540575" y="1905"/>
                  </a:lnTo>
                  <a:lnTo>
                    <a:pt x="567499" y="1905"/>
                  </a:lnTo>
                  <a:lnTo>
                    <a:pt x="569417" y="1905"/>
                  </a:lnTo>
                  <a:lnTo>
                    <a:pt x="569417" y="546"/>
                  </a:lnTo>
                  <a:close/>
                </a:path>
                <a:path w="1323975" h="1904">
                  <a:moveTo>
                    <a:pt x="623277" y="546"/>
                  </a:moveTo>
                  <a:lnTo>
                    <a:pt x="621372" y="546"/>
                  </a:lnTo>
                  <a:lnTo>
                    <a:pt x="621372" y="0"/>
                  </a:lnTo>
                  <a:lnTo>
                    <a:pt x="594436" y="0"/>
                  </a:lnTo>
                  <a:lnTo>
                    <a:pt x="594436" y="546"/>
                  </a:lnTo>
                  <a:lnTo>
                    <a:pt x="592531" y="546"/>
                  </a:lnTo>
                  <a:lnTo>
                    <a:pt x="592531" y="1905"/>
                  </a:lnTo>
                  <a:lnTo>
                    <a:pt x="594436" y="1905"/>
                  </a:lnTo>
                  <a:lnTo>
                    <a:pt x="621372" y="1905"/>
                  </a:lnTo>
                  <a:lnTo>
                    <a:pt x="623277" y="1905"/>
                  </a:lnTo>
                  <a:lnTo>
                    <a:pt x="623277" y="546"/>
                  </a:lnTo>
                  <a:close/>
                </a:path>
                <a:path w="1323975" h="1904">
                  <a:moveTo>
                    <a:pt x="677151" y="546"/>
                  </a:moveTo>
                  <a:lnTo>
                    <a:pt x="675233" y="546"/>
                  </a:lnTo>
                  <a:lnTo>
                    <a:pt x="675233" y="0"/>
                  </a:lnTo>
                  <a:lnTo>
                    <a:pt x="648309" y="0"/>
                  </a:lnTo>
                  <a:lnTo>
                    <a:pt x="648309" y="546"/>
                  </a:lnTo>
                  <a:lnTo>
                    <a:pt x="646391" y="546"/>
                  </a:lnTo>
                  <a:lnTo>
                    <a:pt x="646391" y="1905"/>
                  </a:lnTo>
                  <a:lnTo>
                    <a:pt x="648309" y="1905"/>
                  </a:lnTo>
                  <a:lnTo>
                    <a:pt x="675233" y="1905"/>
                  </a:lnTo>
                  <a:lnTo>
                    <a:pt x="677151" y="1905"/>
                  </a:lnTo>
                  <a:lnTo>
                    <a:pt x="677151" y="546"/>
                  </a:lnTo>
                  <a:close/>
                </a:path>
                <a:path w="1323975" h="1904">
                  <a:moveTo>
                    <a:pt x="731012" y="546"/>
                  </a:moveTo>
                  <a:lnTo>
                    <a:pt x="729107" y="546"/>
                  </a:lnTo>
                  <a:lnTo>
                    <a:pt x="729107" y="0"/>
                  </a:lnTo>
                  <a:lnTo>
                    <a:pt x="702170" y="0"/>
                  </a:lnTo>
                  <a:lnTo>
                    <a:pt x="702170" y="546"/>
                  </a:lnTo>
                  <a:lnTo>
                    <a:pt x="700265" y="546"/>
                  </a:lnTo>
                  <a:lnTo>
                    <a:pt x="700265" y="1905"/>
                  </a:lnTo>
                  <a:lnTo>
                    <a:pt x="702170" y="1905"/>
                  </a:lnTo>
                  <a:lnTo>
                    <a:pt x="729107" y="1905"/>
                  </a:lnTo>
                  <a:lnTo>
                    <a:pt x="731012" y="1905"/>
                  </a:lnTo>
                  <a:lnTo>
                    <a:pt x="731012" y="546"/>
                  </a:lnTo>
                  <a:close/>
                </a:path>
                <a:path w="1323975" h="1904">
                  <a:moveTo>
                    <a:pt x="784885" y="546"/>
                  </a:moveTo>
                  <a:lnTo>
                    <a:pt x="782967" y="546"/>
                  </a:lnTo>
                  <a:lnTo>
                    <a:pt x="782967" y="0"/>
                  </a:lnTo>
                  <a:lnTo>
                    <a:pt x="756043" y="0"/>
                  </a:lnTo>
                  <a:lnTo>
                    <a:pt x="756043" y="546"/>
                  </a:lnTo>
                  <a:lnTo>
                    <a:pt x="754126" y="546"/>
                  </a:lnTo>
                  <a:lnTo>
                    <a:pt x="754126" y="1905"/>
                  </a:lnTo>
                  <a:lnTo>
                    <a:pt x="756043" y="1905"/>
                  </a:lnTo>
                  <a:lnTo>
                    <a:pt x="782967" y="1905"/>
                  </a:lnTo>
                  <a:lnTo>
                    <a:pt x="784885" y="1905"/>
                  </a:lnTo>
                  <a:lnTo>
                    <a:pt x="784885" y="546"/>
                  </a:lnTo>
                  <a:close/>
                </a:path>
                <a:path w="1323975" h="1904">
                  <a:moveTo>
                    <a:pt x="838746" y="546"/>
                  </a:moveTo>
                  <a:lnTo>
                    <a:pt x="836841" y="546"/>
                  </a:lnTo>
                  <a:lnTo>
                    <a:pt x="836841" y="0"/>
                  </a:lnTo>
                  <a:lnTo>
                    <a:pt x="809904" y="0"/>
                  </a:lnTo>
                  <a:lnTo>
                    <a:pt x="809904" y="546"/>
                  </a:lnTo>
                  <a:lnTo>
                    <a:pt x="807999" y="546"/>
                  </a:lnTo>
                  <a:lnTo>
                    <a:pt x="807999" y="1905"/>
                  </a:lnTo>
                  <a:lnTo>
                    <a:pt x="809904" y="1905"/>
                  </a:lnTo>
                  <a:lnTo>
                    <a:pt x="836841" y="1905"/>
                  </a:lnTo>
                  <a:lnTo>
                    <a:pt x="838746" y="1905"/>
                  </a:lnTo>
                  <a:lnTo>
                    <a:pt x="838746" y="546"/>
                  </a:lnTo>
                  <a:close/>
                </a:path>
                <a:path w="1323975" h="1904">
                  <a:moveTo>
                    <a:pt x="892619" y="546"/>
                  </a:moveTo>
                  <a:lnTo>
                    <a:pt x="890701" y="546"/>
                  </a:lnTo>
                  <a:lnTo>
                    <a:pt x="890701" y="0"/>
                  </a:lnTo>
                  <a:lnTo>
                    <a:pt x="863777" y="0"/>
                  </a:lnTo>
                  <a:lnTo>
                    <a:pt x="863777" y="546"/>
                  </a:lnTo>
                  <a:lnTo>
                    <a:pt x="861860" y="546"/>
                  </a:lnTo>
                  <a:lnTo>
                    <a:pt x="861860" y="1905"/>
                  </a:lnTo>
                  <a:lnTo>
                    <a:pt x="863777" y="1905"/>
                  </a:lnTo>
                  <a:lnTo>
                    <a:pt x="890701" y="1905"/>
                  </a:lnTo>
                  <a:lnTo>
                    <a:pt x="892619" y="1905"/>
                  </a:lnTo>
                  <a:lnTo>
                    <a:pt x="892619" y="546"/>
                  </a:lnTo>
                  <a:close/>
                </a:path>
                <a:path w="1323975" h="1904">
                  <a:moveTo>
                    <a:pt x="946480" y="546"/>
                  </a:moveTo>
                  <a:lnTo>
                    <a:pt x="944575" y="546"/>
                  </a:lnTo>
                  <a:lnTo>
                    <a:pt x="944575" y="0"/>
                  </a:lnTo>
                  <a:lnTo>
                    <a:pt x="917638" y="0"/>
                  </a:lnTo>
                  <a:lnTo>
                    <a:pt x="917638" y="546"/>
                  </a:lnTo>
                  <a:lnTo>
                    <a:pt x="915733" y="546"/>
                  </a:lnTo>
                  <a:lnTo>
                    <a:pt x="915733" y="1905"/>
                  </a:lnTo>
                  <a:lnTo>
                    <a:pt x="917638" y="1905"/>
                  </a:lnTo>
                  <a:lnTo>
                    <a:pt x="944575" y="1905"/>
                  </a:lnTo>
                  <a:lnTo>
                    <a:pt x="946480" y="1905"/>
                  </a:lnTo>
                  <a:lnTo>
                    <a:pt x="946480" y="546"/>
                  </a:lnTo>
                  <a:close/>
                </a:path>
                <a:path w="1323975" h="1904">
                  <a:moveTo>
                    <a:pt x="1000353" y="546"/>
                  </a:moveTo>
                  <a:lnTo>
                    <a:pt x="998435" y="546"/>
                  </a:lnTo>
                  <a:lnTo>
                    <a:pt x="998435" y="0"/>
                  </a:lnTo>
                  <a:lnTo>
                    <a:pt x="971511" y="0"/>
                  </a:lnTo>
                  <a:lnTo>
                    <a:pt x="971511" y="546"/>
                  </a:lnTo>
                  <a:lnTo>
                    <a:pt x="969594" y="546"/>
                  </a:lnTo>
                  <a:lnTo>
                    <a:pt x="969594" y="1905"/>
                  </a:lnTo>
                  <a:lnTo>
                    <a:pt x="971511" y="1905"/>
                  </a:lnTo>
                  <a:lnTo>
                    <a:pt x="998435" y="1905"/>
                  </a:lnTo>
                  <a:lnTo>
                    <a:pt x="1000353" y="1905"/>
                  </a:lnTo>
                  <a:lnTo>
                    <a:pt x="1000353" y="546"/>
                  </a:lnTo>
                  <a:close/>
                </a:path>
                <a:path w="1323975" h="1904">
                  <a:moveTo>
                    <a:pt x="1054214" y="546"/>
                  </a:moveTo>
                  <a:lnTo>
                    <a:pt x="1052309" y="546"/>
                  </a:lnTo>
                  <a:lnTo>
                    <a:pt x="1052309" y="0"/>
                  </a:lnTo>
                  <a:lnTo>
                    <a:pt x="1025372" y="0"/>
                  </a:lnTo>
                  <a:lnTo>
                    <a:pt x="1025372" y="546"/>
                  </a:lnTo>
                  <a:lnTo>
                    <a:pt x="1023467" y="546"/>
                  </a:lnTo>
                  <a:lnTo>
                    <a:pt x="1023467" y="1905"/>
                  </a:lnTo>
                  <a:lnTo>
                    <a:pt x="1025372" y="1905"/>
                  </a:lnTo>
                  <a:lnTo>
                    <a:pt x="1052309" y="1905"/>
                  </a:lnTo>
                  <a:lnTo>
                    <a:pt x="1054214" y="1905"/>
                  </a:lnTo>
                  <a:lnTo>
                    <a:pt x="1054214" y="546"/>
                  </a:lnTo>
                  <a:close/>
                </a:path>
                <a:path w="1323975" h="1904">
                  <a:moveTo>
                    <a:pt x="1108087" y="546"/>
                  </a:moveTo>
                  <a:lnTo>
                    <a:pt x="1106170" y="546"/>
                  </a:lnTo>
                  <a:lnTo>
                    <a:pt x="1106170" y="0"/>
                  </a:lnTo>
                  <a:lnTo>
                    <a:pt x="1079246" y="0"/>
                  </a:lnTo>
                  <a:lnTo>
                    <a:pt x="1079246" y="546"/>
                  </a:lnTo>
                  <a:lnTo>
                    <a:pt x="1077328" y="546"/>
                  </a:lnTo>
                  <a:lnTo>
                    <a:pt x="1077328" y="1905"/>
                  </a:lnTo>
                  <a:lnTo>
                    <a:pt x="1079246" y="1905"/>
                  </a:lnTo>
                  <a:lnTo>
                    <a:pt x="1106170" y="1905"/>
                  </a:lnTo>
                  <a:lnTo>
                    <a:pt x="1108087" y="1905"/>
                  </a:lnTo>
                  <a:lnTo>
                    <a:pt x="1108087" y="546"/>
                  </a:lnTo>
                  <a:close/>
                </a:path>
                <a:path w="1323975" h="1904">
                  <a:moveTo>
                    <a:pt x="1161948" y="546"/>
                  </a:moveTo>
                  <a:lnTo>
                    <a:pt x="1160043" y="546"/>
                  </a:lnTo>
                  <a:lnTo>
                    <a:pt x="1160043" y="0"/>
                  </a:lnTo>
                  <a:lnTo>
                    <a:pt x="1133106" y="0"/>
                  </a:lnTo>
                  <a:lnTo>
                    <a:pt x="1133106" y="546"/>
                  </a:lnTo>
                  <a:lnTo>
                    <a:pt x="1131201" y="546"/>
                  </a:lnTo>
                  <a:lnTo>
                    <a:pt x="1131201" y="1905"/>
                  </a:lnTo>
                  <a:lnTo>
                    <a:pt x="1133106" y="1905"/>
                  </a:lnTo>
                  <a:lnTo>
                    <a:pt x="1160043" y="1905"/>
                  </a:lnTo>
                  <a:lnTo>
                    <a:pt x="1161948" y="1905"/>
                  </a:lnTo>
                  <a:lnTo>
                    <a:pt x="1161948" y="546"/>
                  </a:lnTo>
                  <a:close/>
                </a:path>
                <a:path w="1323975" h="1904">
                  <a:moveTo>
                    <a:pt x="1215821" y="546"/>
                  </a:moveTo>
                  <a:lnTo>
                    <a:pt x="1213904" y="546"/>
                  </a:lnTo>
                  <a:lnTo>
                    <a:pt x="1213904" y="0"/>
                  </a:lnTo>
                  <a:lnTo>
                    <a:pt x="1186980" y="0"/>
                  </a:lnTo>
                  <a:lnTo>
                    <a:pt x="1186980" y="546"/>
                  </a:lnTo>
                  <a:lnTo>
                    <a:pt x="1185062" y="546"/>
                  </a:lnTo>
                  <a:lnTo>
                    <a:pt x="1185062" y="1905"/>
                  </a:lnTo>
                  <a:lnTo>
                    <a:pt x="1186980" y="1905"/>
                  </a:lnTo>
                  <a:lnTo>
                    <a:pt x="1213904" y="1905"/>
                  </a:lnTo>
                  <a:lnTo>
                    <a:pt x="1215821" y="1905"/>
                  </a:lnTo>
                  <a:lnTo>
                    <a:pt x="1215821" y="546"/>
                  </a:lnTo>
                  <a:close/>
                </a:path>
                <a:path w="1323975" h="1904">
                  <a:moveTo>
                    <a:pt x="1269682" y="546"/>
                  </a:moveTo>
                  <a:lnTo>
                    <a:pt x="1267777" y="546"/>
                  </a:lnTo>
                  <a:lnTo>
                    <a:pt x="1267777" y="0"/>
                  </a:lnTo>
                  <a:lnTo>
                    <a:pt x="1240840" y="0"/>
                  </a:lnTo>
                  <a:lnTo>
                    <a:pt x="1240840" y="546"/>
                  </a:lnTo>
                  <a:lnTo>
                    <a:pt x="1238935" y="546"/>
                  </a:lnTo>
                  <a:lnTo>
                    <a:pt x="1238935" y="1905"/>
                  </a:lnTo>
                  <a:lnTo>
                    <a:pt x="1240840" y="1905"/>
                  </a:lnTo>
                  <a:lnTo>
                    <a:pt x="1267777" y="1905"/>
                  </a:lnTo>
                  <a:lnTo>
                    <a:pt x="1269682" y="1905"/>
                  </a:lnTo>
                  <a:lnTo>
                    <a:pt x="1269682" y="546"/>
                  </a:lnTo>
                  <a:close/>
                </a:path>
                <a:path w="1323975" h="1904">
                  <a:moveTo>
                    <a:pt x="1323555" y="546"/>
                  </a:moveTo>
                  <a:lnTo>
                    <a:pt x="1321638" y="546"/>
                  </a:lnTo>
                  <a:lnTo>
                    <a:pt x="1321638" y="1905"/>
                  </a:lnTo>
                  <a:lnTo>
                    <a:pt x="1323555" y="1905"/>
                  </a:lnTo>
                  <a:lnTo>
                    <a:pt x="1323555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3" name="object 153" descr=""/>
            <p:cNvSpPr/>
            <p:nvPr/>
          </p:nvSpPr>
          <p:spPr>
            <a:xfrm>
              <a:off x="12025820" y="9868077"/>
              <a:ext cx="1054735" cy="1905"/>
            </a:xfrm>
            <a:custGeom>
              <a:avLst/>
              <a:gdLst/>
              <a:ahLst/>
              <a:cxnLst/>
              <a:rect l="l" t="t" r="r" b="b"/>
              <a:pathLst>
                <a:path w="1054734" h="1904">
                  <a:moveTo>
                    <a:pt x="30759" y="546"/>
                  </a:moveTo>
                  <a:lnTo>
                    <a:pt x="28854" y="546"/>
                  </a:lnTo>
                  <a:lnTo>
                    <a:pt x="28854" y="0"/>
                  </a:lnTo>
                  <a:lnTo>
                    <a:pt x="1917" y="0"/>
                  </a:lnTo>
                  <a:lnTo>
                    <a:pt x="1917" y="546"/>
                  </a:lnTo>
                  <a:lnTo>
                    <a:pt x="0" y="546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28854" y="1905"/>
                  </a:lnTo>
                  <a:lnTo>
                    <a:pt x="30759" y="1905"/>
                  </a:lnTo>
                  <a:lnTo>
                    <a:pt x="30759" y="546"/>
                  </a:lnTo>
                  <a:close/>
                </a:path>
                <a:path w="1054734" h="1904">
                  <a:moveTo>
                    <a:pt x="84620" y="546"/>
                  </a:moveTo>
                  <a:lnTo>
                    <a:pt x="82715" y="546"/>
                  </a:lnTo>
                  <a:lnTo>
                    <a:pt x="82715" y="0"/>
                  </a:lnTo>
                  <a:lnTo>
                    <a:pt x="55778" y="0"/>
                  </a:lnTo>
                  <a:lnTo>
                    <a:pt x="55778" y="546"/>
                  </a:lnTo>
                  <a:lnTo>
                    <a:pt x="53873" y="546"/>
                  </a:lnTo>
                  <a:lnTo>
                    <a:pt x="53873" y="1905"/>
                  </a:lnTo>
                  <a:lnTo>
                    <a:pt x="55778" y="1905"/>
                  </a:lnTo>
                  <a:lnTo>
                    <a:pt x="82715" y="1905"/>
                  </a:lnTo>
                  <a:lnTo>
                    <a:pt x="84620" y="1905"/>
                  </a:lnTo>
                  <a:lnTo>
                    <a:pt x="84620" y="546"/>
                  </a:lnTo>
                  <a:close/>
                </a:path>
                <a:path w="1054734" h="1904">
                  <a:moveTo>
                    <a:pt x="138493" y="546"/>
                  </a:moveTo>
                  <a:lnTo>
                    <a:pt x="136588" y="546"/>
                  </a:lnTo>
                  <a:lnTo>
                    <a:pt x="136588" y="0"/>
                  </a:lnTo>
                  <a:lnTo>
                    <a:pt x="109651" y="0"/>
                  </a:lnTo>
                  <a:lnTo>
                    <a:pt x="109651" y="546"/>
                  </a:lnTo>
                  <a:lnTo>
                    <a:pt x="107734" y="546"/>
                  </a:lnTo>
                  <a:lnTo>
                    <a:pt x="107734" y="1905"/>
                  </a:lnTo>
                  <a:lnTo>
                    <a:pt x="109651" y="1905"/>
                  </a:lnTo>
                  <a:lnTo>
                    <a:pt x="136588" y="1905"/>
                  </a:lnTo>
                  <a:lnTo>
                    <a:pt x="138493" y="1905"/>
                  </a:lnTo>
                  <a:lnTo>
                    <a:pt x="138493" y="546"/>
                  </a:lnTo>
                  <a:close/>
                </a:path>
                <a:path w="1054734" h="1904">
                  <a:moveTo>
                    <a:pt x="192354" y="546"/>
                  </a:moveTo>
                  <a:lnTo>
                    <a:pt x="190449" y="546"/>
                  </a:lnTo>
                  <a:lnTo>
                    <a:pt x="190449" y="0"/>
                  </a:lnTo>
                  <a:lnTo>
                    <a:pt x="163512" y="0"/>
                  </a:lnTo>
                  <a:lnTo>
                    <a:pt x="163512" y="546"/>
                  </a:lnTo>
                  <a:lnTo>
                    <a:pt x="161607" y="546"/>
                  </a:lnTo>
                  <a:lnTo>
                    <a:pt x="161607" y="1905"/>
                  </a:lnTo>
                  <a:lnTo>
                    <a:pt x="163512" y="1905"/>
                  </a:lnTo>
                  <a:lnTo>
                    <a:pt x="190449" y="1905"/>
                  </a:lnTo>
                  <a:lnTo>
                    <a:pt x="192354" y="1905"/>
                  </a:lnTo>
                  <a:lnTo>
                    <a:pt x="192354" y="546"/>
                  </a:lnTo>
                  <a:close/>
                </a:path>
                <a:path w="1054734" h="1904">
                  <a:moveTo>
                    <a:pt x="246227" y="546"/>
                  </a:moveTo>
                  <a:lnTo>
                    <a:pt x="244309" y="546"/>
                  </a:lnTo>
                  <a:lnTo>
                    <a:pt x="244309" y="0"/>
                  </a:lnTo>
                  <a:lnTo>
                    <a:pt x="217385" y="0"/>
                  </a:lnTo>
                  <a:lnTo>
                    <a:pt x="217385" y="546"/>
                  </a:lnTo>
                  <a:lnTo>
                    <a:pt x="215468" y="546"/>
                  </a:lnTo>
                  <a:lnTo>
                    <a:pt x="215468" y="1905"/>
                  </a:lnTo>
                  <a:lnTo>
                    <a:pt x="217385" y="1905"/>
                  </a:lnTo>
                  <a:lnTo>
                    <a:pt x="244309" y="1905"/>
                  </a:lnTo>
                  <a:lnTo>
                    <a:pt x="246227" y="1905"/>
                  </a:lnTo>
                  <a:lnTo>
                    <a:pt x="246227" y="546"/>
                  </a:lnTo>
                  <a:close/>
                </a:path>
                <a:path w="1054734" h="1904">
                  <a:moveTo>
                    <a:pt x="300088" y="546"/>
                  </a:moveTo>
                  <a:lnTo>
                    <a:pt x="298183" y="546"/>
                  </a:lnTo>
                  <a:lnTo>
                    <a:pt x="298183" y="0"/>
                  </a:lnTo>
                  <a:lnTo>
                    <a:pt x="271246" y="0"/>
                  </a:lnTo>
                  <a:lnTo>
                    <a:pt x="271246" y="546"/>
                  </a:lnTo>
                  <a:lnTo>
                    <a:pt x="269341" y="546"/>
                  </a:lnTo>
                  <a:lnTo>
                    <a:pt x="269341" y="1905"/>
                  </a:lnTo>
                  <a:lnTo>
                    <a:pt x="271246" y="1905"/>
                  </a:lnTo>
                  <a:lnTo>
                    <a:pt x="298183" y="1905"/>
                  </a:lnTo>
                  <a:lnTo>
                    <a:pt x="300088" y="1905"/>
                  </a:lnTo>
                  <a:lnTo>
                    <a:pt x="300088" y="546"/>
                  </a:lnTo>
                  <a:close/>
                </a:path>
                <a:path w="1054734" h="1904">
                  <a:moveTo>
                    <a:pt x="353961" y="546"/>
                  </a:moveTo>
                  <a:lnTo>
                    <a:pt x="352044" y="546"/>
                  </a:lnTo>
                  <a:lnTo>
                    <a:pt x="352044" y="0"/>
                  </a:lnTo>
                  <a:lnTo>
                    <a:pt x="325120" y="0"/>
                  </a:lnTo>
                  <a:lnTo>
                    <a:pt x="325120" y="546"/>
                  </a:lnTo>
                  <a:lnTo>
                    <a:pt x="323202" y="546"/>
                  </a:lnTo>
                  <a:lnTo>
                    <a:pt x="323202" y="1905"/>
                  </a:lnTo>
                  <a:lnTo>
                    <a:pt x="325120" y="1905"/>
                  </a:lnTo>
                  <a:lnTo>
                    <a:pt x="352044" y="1905"/>
                  </a:lnTo>
                  <a:lnTo>
                    <a:pt x="353961" y="1905"/>
                  </a:lnTo>
                  <a:lnTo>
                    <a:pt x="353961" y="546"/>
                  </a:lnTo>
                  <a:close/>
                </a:path>
                <a:path w="1054734" h="1904">
                  <a:moveTo>
                    <a:pt x="407822" y="546"/>
                  </a:moveTo>
                  <a:lnTo>
                    <a:pt x="405917" y="546"/>
                  </a:lnTo>
                  <a:lnTo>
                    <a:pt x="405917" y="0"/>
                  </a:lnTo>
                  <a:lnTo>
                    <a:pt x="378980" y="0"/>
                  </a:lnTo>
                  <a:lnTo>
                    <a:pt x="378980" y="546"/>
                  </a:lnTo>
                  <a:lnTo>
                    <a:pt x="377075" y="546"/>
                  </a:lnTo>
                  <a:lnTo>
                    <a:pt x="377075" y="1905"/>
                  </a:lnTo>
                  <a:lnTo>
                    <a:pt x="378980" y="1905"/>
                  </a:lnTo>
                  <a:lnTo>
                    <a:pt x="405917" y="1905"/>
                  </a:lnTo>
                  <a:lnTo>
                    <a:pt x="407822" y="1905"/>
                  </a:lnTo>
                  <a:lnTo>
                    <a:pt x="407822" y="546"/>
                  </a:lnTo>
                  <a:close/>
                </a:path>
                <a:path w="1054734" h="1904">
                  <a:moveTo>
                    <a:pt x="461695" y="546"/>
                  </a:moveTo>
                  <a:lnTo>
                    <a:pt x="459778" y="546"/>
                  </a:lnTo>
                  <a:lnTo>
                    <a:pt x="459778" y="0"/>
                  </a:lnTo>
                  <a:lnTo>
                    <a:pt x="432854" y="0"/>
                  </a:lnTo>
                  <a:lnTo>
                    <a:pt x="432854" y="546"/>
                  </a:lnTo>
                  <a:lnTo>
                    <a:pt x="430936" y="546"/>
                  </a:lnTo>
                  <a:lnTo>
                    <a:pt x="430936" y="1905"/>
                  </a:lnTo>
                  <a:lnTo>
                    <a:pt x="432854" y="1905"/>
                  </a:lnTo>
                  <a:lnTo>
                    <a:pt x="459778" y="1905"/>
                  </a:lnTo>
                  <a:lnTo>
                    <a:pt x="461695" y="1905"/>
                  </a:lnTo>
                  <a:lnTo>
                    <a:pt x="461695" y="546"/>
                  </a:lnTo>
                  <a:close/>
                </a:path>
                <a:path w="1054734" h="1904">
                  <a:moveTo>
                    <a:pt x="515556" y="546"/>
                  </a:moveTo>
                  <a:lnTo>
                    <a:pt x="513651" y="546"/>
                  </a:lnTo>
                  <a:lnTo>
                    <a:pt x="513651" y="0"/>
                  </a:lnTo>
                  <a:lnTo>
                    <a:pt x="486714" y="0"/>
                  </a:lnTo>
                  <a:lnTo>
                    <a:pt x="486714" y="546"/>
                  </a:lnTo>
                  <a:lnTo>
                    <a:pt x="484809" y="546"/>
                  </a:lnTo>
                  <a:lnTo>
                    <a:pt x="484809" y="1905"/>
                  </a:lnTo>
                  <a:lnTo>
                    <a:pt x="486714" y="1905"/>
                  </a:lnTo>
                  <a:lnTo>
                    <a:pt x="513651" y="1905"/>
                  </a:lnTo>
                  <a:lnTo>
                    <a:pt x="515556" y="1905"/>
                  </a:lnTo>
                  <a:lnTo>
                    <a:pt x="515556" y="546"/>
                  </a:lnTo>
                  <a:close/>
                </a:path>
                <a:path w="1054734" h="1904">
                  <a:moveTo>
                    <a:pt x="569429" y="546"/>
                  </a:moveTo>
                  <a:lnTo>
                    <a:pt x="567512" y="546"/>
                  </a:lnTo>
                  <a:lnTo>
                    <a:pt x="567512" y="0"/>
                  </a:lnTo>
                  <a:lnTo>
                    <a:pt x="540588" y="0"/>
                  </a:lnTo>
                  <a:lnTo>
                    <a:pt x="540588" y="546"/>
                  </a:lnTo>
                  <a:lnTo>
                    <a:pt x="538670" y="546"/>
                  </a:lnTo>
                  <a:lnTo>
                    <a:pt x="538670" y="1905"/>
                  </a:lnTo>
                  <a:lnTo>
                    <a:pt x="540588" y="1905"/>
                  </a:lnTo>
                  <a:lnTo>
                    <a:pt x="567512" y="1905"/>
                  </a:lnTo>
                  <a:lnTo>
                    <a:pt x="569429" y="1905"/>
                  </a:lnTo>
                  <a:lnTo>
                    <a:pt x="569429" y="546"/>
                  </a:lnTo>
                  <a:close/>
                </a:path>
                <a:path w="1054734" h="1904">
                  <a:moveTo>
                    <a:pt x="623290" y="546"/>
                  </a:moveTo>
                  <a:lnTo>
                    <a:pt x="621385" y="546"/>
                  </a:lnTo>
                  <a:lnTo>
                    <a:pt x="621385" y="0"/>
                  </a:lnTo>
                  <a:lnTo>
                    <a:pt x="594448" y="0"/>
                  </a:lnTo>
                  <a:lnTo>
                    <a:pt x="594448" y="546"/>
                  </a:lnTo>
                  <a:lnTo>
                    <a:pt x="592543" y="546"/>
                  </a:lnTo>
                  <a:lnTo>
                    <a:pt x="592543" y="1905"/>
                  </a:lnTo>
                  <a:lnTo>
                    <a:pt x="594448" y="1905"/>
                  </a:lnTo>
                  <a:lnTo>
                    <a:pt x="621385" y="1905"/>
                  </a:lnTo>
                  <a:lnTo>
                    <a:pt x="623290" y="1905"/>
                  </a:lnTo>
                  <a:lnTo>
                    <a:pt x="623290" y="546"/>
                  </a:lnTo>
                  <a:close/>
                </a:path>
                <a:path w="1054734" h="1904">
                  <a:moveTo>
                    <a:pt x="677164" y="546"/>
                  </a:moveTo>
                  <a:lnTo>
                    <a:pt x="675246" y="546"/>
                  </a:lnTo>
                  <a:lnTo>
                    <a:pt x="675246" y="0"/>
                  </a:lnTo>
                  <a:lnTo>
                    <a:pt x="648322" y="0"/>
                  </a:lnTo>
                  <a:lnTo>
                    <a:pt x="648322" y="546"/>
                  </a:lnTo>
                  <a:lnTo>
                    <a:pt x="646404" y="546"/>
                  </a:lnTo>
                  <a:lnTo>
                    <a:pt x="646404" y="1905"/>
                  </a:lnTo>
                  <a:lnTo>
                    <a:pt x="648322" y="1905"/>
                  </a:lnTo>
                  <a:lnTo>
                    <a:pt x="675246" y="1905"/>
                  </a:lnTo>
                  <a:lnTo>
                    <a:pt x="677164" y="1905"/>
                  </a:lnTo>
                  <a:lnTo>
                    <a:pt x="677164" y="546"/>
                  </a:lnTo>
                  <a:close/>
                </a:path>
                <a:path w="1054734" h="1904">
                  <a:moveTo>
                    <a:pt x="731024" y="546"/>
                  </a:moveTo>
                  <a:lnTo>
                    <a:pt x="729119" y="546"/>
                  </a:lnTo>
                  <a:lnTo>
                    <a:pt x="729119" y="0"/>
                  </a:lnTo>
                  <a:lnTo>
                    <a:pt x="702183" y="0"/>
                  </a:lnTo>
                  <a:lnTo>
                    <a:pt x="702183" y="546"/>
                  </a:lnTo>
                  <a:lnTo>
                    <a:pt x="700278" y="546"/>
                  </a:lnTo>
                  <a:lnTo>
                    <a:pt x="700278" y="1905"/>
                  </a:lnTo>
                  <a:lnTo>
                    <a:pt x="702183" y="1905"/>
                  </a:lnTo>
                  <a:lnTo>
                    <a:pt x="729119" y="1905"/>
                  </a:lnTo>
                  <a:lnTo>
                    <a:pt x="731024" y="1905"/>
                  </a:lnTo>
                  <a:lnTo>
                    <a:pt x="731024" y="546"/>
                  </a:lnTo>
                  <a:close/>
                </a:path>
                <a:path w="1054734" h="1904">
                  <a:moveTo>
                    <a:pt x="784898" y="546"/>
                  </a:moveTo>
                  <a:lnTo>
                    <a:pt x="782980" y="546"/>
                  </a:lnTo>
                  <a:lnTo>
                    <a:pt x="782980" y="0"/>
                  </a:lnTo>
                  <a:lnTo>
                    <a:pt x="756056" y="0"/>
                  </a:lnTo>
                  <a:lnTo>
                    <a:pt x="756056" y="546"/>
                  </a:lnTo>
                  <a:lnTo>
                    <a:pt x="754138" y="546"/>
                  </a:lnTo>
                  <a:lnTo>
                    <a:pt x="754138" y="1905"/>
                  </a:lnTo>
                  <a:lnTo>
                    <a:pt x="756056" y="1905"/>
                  </a:lnTo>
                  <a:lnTo>
                    <a:pt x="782980" y="1905"/>
                  </a:lnTo>
                  <a:lnTo>
                    <a:pt x="784898" y="1905"/>
                  </a:lnTo>
                  <a:lnTo>
                    <a:pt x="784898" y="546"/>
                  </a:lnTo>
                  <a:close/>
                </a:path>
                <a:path w="1054734" h="1904">
                  <a:moveTo>
                    <a:pt x="838758" y="546"/>
                  </a:moveTo>
                  <a:lnTo>
                    <a:pt x="836853" y="546"/>
                  </a:lnTo>
                  <a:lnTo>
                    <a:pt x="836853" y="0"/>
                  </a:lnTo>
                  <a:lnTo>
                    <a:pt x="809917" y="0"/>
                  </a:lnTo>
                  <a:lnTo>
                    <a:pt x="809917" y="546"/>
                  </a:lnTo>
                  <a:lnTo>
                    <a:pt x="808012" y="546"/>
                  </a:lnTo>
                  <a:lnTo>
                    <a:pt x="808012" y="1905"/>
                  </a:lnTo>
                  <a:lnTo>
                    <a:pt x="809917" y="1905"/>
                  </a:lnTo>
                  <a:lnTo>
                    <a:pt x="836853" y="1905"/>
                  </a:lnTo>
                  <a:lnTo>
                    <a:pt x="838758" y="1905"/>
                  </a:lnTo>
                  <a:lnTo>
                    <a:pt x="838758" y="546"/>
                  </a:lnTo>
                  <a:close/>
                </a:path>
                <a:path w="1054734" h="1904">
                  <a:moveTo>
                    <a:pt x="892632" y="546"/>
                  </a:moveTo>
                  <a:lnTo>
                    <a:pt x="890714" y="546"/>
                  </a:lnTo>
                  <a:lnTo>
                    <a:pt x="890714" y="0"/>
                  </a:lnTo>
                  <a:lnTo>
                    <a:pt x="863777" y="0"/>
                  </a:lnTo>
                  <a:lnTo>
                    <a:pt x="863777" y="546"/>
                  </a:lnTo>
                  <a:lnTo>
                    <a:pt x="861872" y="546"/>
                  </a:lnTo>
                  <a:lnTo>
                    <a:pt x="861872" y="1905"/>
                  </a:lnTo>
                  <a:lnTo>
                    <a:pt x="863777" y="1905"/>
                  </a:lnTo>
                  <a:lnTo>
                    <a:pt x="890714" y="1905"/>
                  </a:lnTo>
                  <a:lnTo>
                    <a:pt x="892632" y="1905"/>
                  </a:lnTo>
                  <a:lnTo>
                    <a:pt x="892632" y="546"/>
                  </a:lnTo>
                  <a:close/>
                </a:path>
                <a:path w="1054734" h="1904">
                  <a:moveTo>
                    <a:pt x="946492" y="546"/>
                  </a:moveTo>
                  <a:lnTo>
                    <a:pt x="944587" y="546"/>
                  </a:lnTo>
                  <a:lnTo>
                    <a:pt x="944587" y="0"/>
                  </a:lnTo>
                  <a:lnTo>
                    <a:pt x="917651" y="0"/>
                  </a:lnTo>
                  <a:lnTo>
                    <a:pt x="917651" y="546"/>
                  </a:lnTo>
                  <a:lnTo>
                    <a:pt x="915746" y="546"/>
                  </a:lnTo>
                  <a:lnTo>
                    <a:pt x="915746" y="1905"/>
                  </a:lnTo>
                  <a:lnTo>
                    <a:pt x="917651" y="1905"/>
                  </a:lnTo>
                  <a:lnTo>
                    <a:pt x="944587" y="1905"/>
                  </a:lnTo>
                  <a:lnTo>
                    <a:pt x="946492" y="1905"/>
                  </a:lnTo>
                  <a:lnTo>
                    <a:pt x="946492" y="546"/>
                  </a:lnTo>
                  <a:close/>
                </a:path>
                <a:path w="1054734" h="1904">
                  <a:moveTo>
                    <a:pt x="1000366" y="546"/>
                  </a:moveTo>
                  <a:lnTo>
                    <a:pt x="998448" y="546"/>
                  </a:lnTo>
                  <a:lnTo>
                    <a:pt x="998448" y="0"/>
                  </a:lnTo>
                  <a:lnTo>
                    <a:pt x="971511" y="0"/>
                  </a:lnTo>
                  <a:lnTo>
                    <a:pt x="971511" y="546"/>
                  </a:lnTo>
                  <a:lnTo>
                    <a:pt x="969606" y="546"/>
                  </a:lnTo>
                  <a:lnTo>
                    <a:pt x="969606" y="1905"/>
                  </a:lnTo>
                  <a:lnTo>
                    <a:pt x="971511" y="1905"/>
                  </a:lnTo>
                  <a:lnTo>
                    <a:pt x="998448" y="1905"/>
                  </a:lnTo>
                  <a:lnTo>
                    <a:pt x="1000366" y="1905"/>
                  </a:lnTo>
                  <a:lnTo>
                    <a:pt x="1000366" y="546"/>
                  </a:lnTo>
                  <a:close/>
                </a:path>
                <a:path w="1054734" h="1904">
                  <a:moveTo>
                    <a:pt x="1054227" y="546"/>
                  </a:moveTo>
                  <a:lnTo>
                    <a:pt x="1052322" y="546"/>
                  </a:lnTo>
                  <a:lnTo>
                    <a:pt x="1052322" y="0"/>
                  </a:lnTo>
                  <a:lnTo>
                    <a:pt x="1025385" y="0"/>
                  </a:lnTo>
                  <a:lnTo>
                    <a:pt x="1025385" y="546"/>
                  </a:lnTo>
                  <a:lnTo>
                    <a:pt x="1023480" y="546"/>
                  </a:lnTo>
                  <a:lnTo>
                    <a:pt x="1023480" y="1905"/>
                  </a:lnTo>
                  <a:lnTo>
                    <a:pt x="1025385" y="1905"/>
                  </a:lnTo>
                  <a:lnTo>
                    <a:pt x="1052322" y="1905"/>
                  </a:lnTo>
                  <a:lnTo>
                    <a:pt x="1054227" y="1905"/>
                  </a:lnTo>
                  <a:lnTo>
                    <a:pt x="1054227" y="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4" name="object 154" descr="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9273488" y="10275712"/>
              <a:ext cx="1143197" cy="867633"/>
            </a:xfrm>
            <a:prstGeom prst="rect">
              <a:avLst/>
            </a:prstGeom>
          </p:spPr>
        </p:pic>
        <p:sp>
          <p:nvSpPr>
            <p:cNvPr id="155" name="object 155" descr=""/>
            <p:cNvSpPr/>
            <p:nvPr/>
          </p:nvSpPr>
          <p:spPr>
            <a:xfrm>
              <a:off x="11987340" y="9869980"/>
              <a:ext cx="2801620" cy="236854"/>
            </a:xfrm>
            <a:custGeom>
              <a:avLst/>
              <a:gdLst/>
              <a:ahLst/>
              <a:cxnLst/>
              <a:rect l="l" t="t" r="r" b="b"/>
              <a:pathLst>
                <a:path w="2801619" h="236854">
                  <a:moveTo>
                    <a:pt x="2801077" y="0"/>
                  </a:moveTo>
                  <a:lnTo>
                    <a:pt x="0" y="0"/>
                  </a:lnTo>
                  <a:lnTo>
                    <a:pt x="0" y="236818"/>
                  </a:lnTo>
                  <a:lnTo>
                    <a:pt x="2801077" y="236818"/>
                  </a:lnTo>
                  <a:lnTo>
                    <a:pt x="2801077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6" name="object 156" descr=""/>
            <p:cNvSpPr/>
            <p:nvPr/>
          </p:nvSpPr>
          <p:spPr>
            <a:xfrm>
              <a:off x="10626903" y="9953510"/>
              <a:ext cx="4144645" cy="5287645"/>
            </a:xfrm>
            <a:custGeom>
              <a:avLst/>
              <a:gdLst/>
              <a:ahLst/>
              <a:cxnLst/>
              <a:rect l="l" t="t" r="r" b="b"/>
              <a:pathLst>
                <a:path w="4144644" h="5287644">
                  <a:moveTo>
                    <a:pt x="3822" y="3878478"/>
                  </a:moveTo>
                  <a:lnTo>
                    <a:pt x="0" y="3878478"/>
                  </a:lnTo>
                  <a:lnTo>
                    <a:pt x="0" y="3907688"/>
                  </a:lnTo>
                  <a:lnTo>
                    <a:pt x="3822" y="3907688"/>
                  </a:lnTo>
                  <a:lnTo>
                    <a:pt x="3822" y="3878478"/>
                  </a:lnTo>
                  <a:close/>
                </a:path>
                <a:path w="4144644" h="5287644">
                  <a:moveTo>
                    <a:pt x="3822" y="3825138"/>
                  </a:moveTo>
                  <a:lnTo>
                    <a:pt x="3365" y="3825138"/>
                  </a:lnTo>
                  <a:lnTo>
                    <a:pt x="3365" y="3823868"/>
                  </a:lnTo>
                  <a:lnTo>
                    <a:pt x="457" y="3823868"/>
                  </a:lnTo>
                  <a:lnTo>
                    <a:pt x="457" y="3825138"/>
                  </a:lnTo>
                  <a:lnTo>
                    <a:pt x="0" y="3825138"/>
                  </a:lnTo>
                  <a:lnTo>
                    <a:pt x="0" y="3854348"/>
                  </a:lnTo>
                  <a:lnTo>
                    <a:pt x="3822" y="3854348"/>
                  </a:lnTo>
                  <a:lnTo>
                    <a:pt x="3822" y="3825138"/>
                  </a:lnTo>
                  <a:close/>
                </a:path>
                <a:path w="4144644" h="5287644">
                  <a:moveTo>
                    <a:pt x="3822" y="3771798"/>
                  </a:moveTo>
                  <a:lnTo>
                    <a:pt x="3594" y="3771798"/>
                  </a:lnTo>
                  <a:lnTo>
                    <a:pt x="3594" y="3770528"/>
                  </a:lnTo>
                  <a:lnTo>
                    <a:pt x="228" y="3770528"/>
                  </a:lnTo>
                  <a:lnTo>
                    <a:pt x="228" y="3771798"/>
                  </a:lnTo>
                  <a:lnTo>
                    <a:pt x="0" y="3771798"/>
                  </a:lnTo>
                  <a:lnTo>
                    <a:pt x="0" y="3799738"/>
                  </a:lnTo>
                  <a:lnTo>
                    <a:pt x="88" y="3801008"/>
                  </a:lnTo>
                  <a:lnTo>
                    <a:pt x="3733" y="3801008"/>
                  </a:lnTo>
                  <a:lnTo>
                    <a:pt x="3733" y="3799738"/>
                  </a:lnTo>
                  <a:lnTo>
                    <a:pt x="3822" y="3771798"/>
                  </a:lnTo>
                  <a:close/>
                </a:path>
                <a:path w="4144644" h="5287644">
                  <a:moveTo>
                    <a:pt x="3822" y="3718458"/>
                  </a:moveTo>
                  <a:lnTo>
                    <a:pt x="3810" y="3717188"/>
                  </a:lnTo>
                  <a:lnTo>
                    <a:pt x="0" y="3717188"/>
                  </a:lnTo>
                  <a:lnTo>
                    <a:pt x="0" y="3718458"/>
                  </a:lnTo>
                  <a:lnTo>
                    <a:pt x="0" y="3746398"/>
                  </a:lnTo>
                  <a:lnTo>
                    <a:pt x="317" y="3746398"/>
                  </a:lnTo>
                  <a:lnTo>
                    <a:pt x="317" y="3747668"/>
                  </a:lnTo>
                  <a:lnTo>
                    <a:pt x="3505" y="3747668"/>
                  </a:lnTo>
                  <a:lnTo>
                    <a:pt x="3505" y="3746398"/>
                  </a:lnTo>
                  <a:lnTo>
                    <a:pt x="3822" y="3746398"/>
                  </a:lnTo>
                  <a:lnTo>
                    <a:pt x="3822" y="3718458"/>
                  </a:lnTo>
                  <a:close/>
                </a:path>
                <a:path w="4144644" h="5287644">
                  <a:moveTo>
                    <a:pt x="3822" y="3663848"/>
                  </a:moveTo>
                  <a:lnTo>
                    <a:pt x="0" y="3663848"/>
                  </a:lnTo>
                  <a:lnTo>
                    <a:pt x="0" y="3693058"/>
                  </a:lnTo>
                  <a:lnTo>
                    <a:pt x="533" y="3693058"/>
                  </a:lnTo>
                  <a:lnTo>
                    <a:pt x="533" y="3694328"/>
                  </a:lnTo>
                  <a:lnTo>
                    <a:pt x="3276" y="3694328"/>
                  </a:lnTo>
                  <a:lnTo>
                    <a:pt x="3276" y="3693058"/>
                  </a:lnTo>
                  <a:lnTo>
                    <a:pt x="3822" y="3693058"/>
                  </a:lnTo>
                  <a:lnTo>
                    <a:pt x="3822" y="3663848"/>
                  </a:lnTo>
                  <a:close/>
                </a:path>
                <a:path w="4144644" h="5287644">
                  <a:moveTo>
                    <a:pt x="3822" y="3610508"/>
                  </a:moveTo>
                  <a:lnTo>
                    <a:pt x="2997" y="3610508"/>
                  </a:lnTo>
                  <a:lnTo>
                    <a:pt x="2997" y="3609238"/>
                  </a:lnTo>
                  <a:lnTo>
                    <a:pt x="825" y="3609238"/>
                  </a:lnTo>
                  <a:lnTo>
                    <a:pt x="825" y="3610508"/>
                  </a:lnTo>
                  <a:lnTo>
                    <a:pt x="0" y="3610508"/>
                  </a:lnTo>
                  <a:lnTo>
                    <a:pt x="0" y="3639718"/>
                  </a:lnTo>
                  <a:lnTo>
                    <a:pt x="762" y="3639718"/>
                  </a:lnTo>
                  <a:lnTo>
                    <a:pt x="762" y="3640988"/>
                  </a:lnTo>
                  <a:lnTo>
                    <a:pt x="3060" y="3640988"/>
                  </a:lnTo>
                  <a:lnTo>
                    <a:pt x="3060" y="3639718"/>
                  </a:lnTo>
                  <a:lnTo>
                    <a:pt x="3822" y="3639718"/>
                  </a:lnTo>
                  <a:lnTo>
                    <a:pt x="3822" y="3610508"/>
                  </a:lnTo>
                  <a:close/>
                </a:path>
                <a:path w="4144644" h="5287644">
                  <a:moveTo>
                    <a:pt x="3822" y="3557168"/>
                  </a:moveTo>
                  <a:lnTo>
                    <a:pt x="3213" y="3557168"/>
                  </a:lnTo>
                  <a:lnTo>
                    <a:pt x="3213" y="3555898"/>
                  </a:lnTo>
                  <a:lnTo>
                    <a:pt x="596" y="3555898"/>
                  </a:lnTo>
                  <a:lnTo>
                    <a:pt x="596" y="3557168"/>
                  </a:lnTo>
                  <a:lnTo>
                    <a:pt x="0" y="3557168"/>
                  </a:lnTo>
                  <a:lnTo>
                    <a:pt x="0" y="3586378"/>
                  </a:lnTo>
                  <a:lnTo>
                    <a:pt x="3822" y="3586378"/>
                  </a:lnTo>
                  <a:lnTo>
                    <a:pt x="3822" y="3557168"/>
                  </a:lnTo>
                  <a:close/>
                </a:path>
                <a:path w="4144644" h="5287644">
                  <a:moveTo>
                    <a:pt x="3822" y="3503828"/>
                  </a:moveTo>
                  <a:lnTo>
                    <a:pt x="3441" y="3503828"/>
                  </a:lnTo>
                  <a:lnTo>
                    <a:pt x="3441" y="3502558"/>
                  </a:lnTo>
                  <a:lnTo>
                    <a:pt x="381" y="3502558"/>
                  </a:lnTo>
                  <a:lnTo>
                    <a:pt x="381" y="3503828"/>
                  </a:lnTo>
                  <a:lnTo>
                    <a:pt x="0" y="3503828"/>
                  </a:lnTo>
                  <a:lnTo>
                    <a:pt x="0" y="3533038"/>
                  </a:lnTo>
                  <a:lnTo>
                    <a:pt x="3822" y="3533038"/>
                  </a:lnTo>
                  <a:lnTo>
                    <a:pt x="3822" y="3503828"/>
                  </a:lnTo>
                  <a:close/>
                </a:path>
                <a:path w="4144644" h="5287644">
                  <a:moveTo>
                    <a:pt x="3822" y="3450488"/>
                  </a:moveTo>
                  <a:lnTo>
                    <a:pt x="3657" y="3450488"/>
                  </a:lnTo>
                  <a:lnTo>
                    <a:pt x="3657" y="3449218"/>
                  </a:lnTo>
                  <a:lnTo>
                    <a:pt x="152" y="3449218"/>
                  </a:lnTo>
                  <a:lnTo>
                    <a:pt x="152" y="3450488"/>
                  </a:lnTo>
                  <a:lnTo>
                    <a:pt x="0" y="3450488"/>
                  </a:lnTo>
                  <a:lnTo>
                    <a:pt x="0" y="3478428"/>
                  </a:lnTo>
                  <a:lnTo>
                    <a:pt x="165" y="3478428"/>
                  </a:lnTo>
                  <a:lnTo>
                    <a:pt x="165" y="3479698"/>
                  </a:lnTo>
                  <a:lnTo>
                    <a:pt x="3657" y="3479698"/>
                  </a:lnTo>
                  <a:lnTo>
                    <a:pt x="3657" y="3478428"/>
                  </a:lnTo>
                  <a:lnTo>
                    <a:pt x="3822" y="3478428"/>
                  </a:lnTo>
                  <a:lnTo>
                    <a:pt x="3822" y="3450488"/>
                  </a:lnTo>
                  <a:close/>
                </a:path>
                <a:path w="4144644" h="5287644">
                  <a:moveTo>
                    <a:pt x="3822" y="3395878"/>
                  </a:moveTo>
                  <a:lnTo>
                    <a:pt x="0" y="3395878"/>
                  </a:lnTo>
                  <a:lnTo>
                    <a:pt x="0" y="3425088"/>
                  </a:lnTo>
                  <a:lnTo>
                    <a:pt x="381" y="3425088"/>
                  </a:lnTo>
                  <a:lnTo>
                    <a:pt x="381" y="3426358"/>
                  </a:lnTo>
                  <a:lnTo>
                    <a:pt x="3429" y="3426358"/>
                  </a:lnTo>
                  <a:lnTo>
                    <a:pt x="3429" y="3425088"/>
                  </a:lnTo>
                  <a:lnTo>
                    <a:pt x="3822" y="3425088"/>
                  </a:lnTo>
                  <a:lnTo>
                    <a:pt x="3822" y="3395878"/>
                  </a:lnTo>
                  <a:close/>
                </a:path>
                <a:path w="4144644" h="5287644">
                  <a:moveTo>
                    <a:pt x="3822" y="3342538"/>
                  </a:moveTo>
                  <a:lnTo>
                    <a:pt x="0" y="3342538"/>
                  </a:lnTo>
                  <a:lnTo>
                    <a:pt x="0" y="3371748"/>
                  </a:lnTo>
                  <a:lnTo>
                    <a:pt x="609" y="3371748"/>
                  </a:lnTo>
                  <a:lnTo>
                    <a:pt x="609" y="3373018"/>
                  </a:lnTo>
                  <a:lnTo>
                    <a:pt x="3213" y="3373018"/>
                  </a:lnTo>
                  <a:lnTo>
                    <a:pt x="3213" y="3371748"/>
                  </a:lnTo>
                  <a:lnTo>
                    <a:pt x="3822" y="3371748"/>
                  </a:lnTo>
                  <a:lnTo>
                    <a:pt x="3822" y="3342538"/>
                  </a:lnTo>
                  <a:close/>
                </a:path>
                <a:path w="4144644" h="5287644">
                  <a:moveTo>
                    <a:pt x="3822" y="3289198"/>
                  </a:moveTo>
                  <a:lnTo>
                    <a:pt x="3060" y="3289198"/>
                  </a:lnTo>
                  <a:lnTo>
                    <a:pt x="3060" y="3287928"/>
                  </a:lnTo>
                  <a:lnTo>
                    <a:pt x="749" y="3287928"/>
                  </a:lnTo>
                  <a:lnTo>
                    <a:pt x="749" y="3289198"/>
                  </a:lnTo>
                  <a:lnTo>
                    <a:pt x="0" y="3289198"/>
                  </a:lnTo>
                  <a:lnTo>
                    <a:pt x="0" y="3318408"/>
                  </a:lnTo>
                  <a:lnTo>
                    <a:pt x="838" y="3318408"/>
                  </a:lnTo>
                  <a:lnTo>
                    <a:pt x="838" y="3319678"/>
                  </a:lnTo>
                  <a:lnTo>
                    <a:pt x="2984" y="3319678"/>
                  </a:lnTo>
                  <a:lnTo>
                    <a:pt x="2984" y="3318408"/>
                  </a:lnTo>
                  <a:lnTo>
                    <a:pt x="3822" y="3318408"/>
                  </a:lnTo>
                  <a:lnTo>
                    <a:pt x="3822" y="3289198"/>
                  </a:lnTo>
                  <a:close/>
                </a:path>
                <a:path w="4144644" h="5287644">
                  <a:moveTo>
                    <a:pt x="3822" y="3235858"/>
                  </a:moveTo>
                  <a:lnTo>
                    <a:pt x="3289" y="3235858"/>
                  </a:lnTo>
                  <a:lnTo>
                    <a:pt x="3289" y="3234588"/>
                  </a:lnTo>
                  <a:lnTo>
                    <a:pt x="533" y="3234588"/>
                  </a:lnTo>
                  <a:lnTo>
                    <a:pt x="533" y="3235858"/>
                  </a:lnTo>
                  <a:lnTo>
                    <a:pt x="0" y="3235858"/>
                  </a:lnTo>
                  <a:lnTo>
                    <a:pt x="0" y="3265068"/>
                  </a:lnTo>
                  <a:lnTo>
                    <a:pt x="3822" y="3265068"/>
                  </a:lnTo>
                  <a:lnTo>
                    <a:pt x="3822" y="3235858"/>
                  </a:lnTo>
                  <a:close/>
                </a:path>
                <a:path w="4144644" h="5287644">
                  <a:moveTo>
                    <a:pt x="3822" y="3182518"/>
                  </a:moveTo>
                  <a:lnTo>
                    <a:pt x="3517" y="3182518"/>
                  </a:lnTo>
                  <a:lnTo>
                    <a:pt x="3517" y="3181248"/>
                  </a:lnTo>
                  <a:lnTo>
                    <a:pt x="304" y="3181248"/>
                  </a:lnTo>
                  <a:lnTo>
                    <a:pt x="304" y="3182518"/>
                  </a:lnTo>
                  <a:lnTo>
                    <a:pt x="0" y="3182518"/>
                  </a:lnTo>
                  <a:lnTo>
                    <a:pt x="0" y="3210458"/>
                  </a:lnTo>
                  <a:lnTo>
                    <a:pt x="12" y="3211728"/>
                  </a:lnTo>
                  <a:lnTo>
                    <a:pt x="3810" y="3211728"/>
                  </a:lnTo>
                  <a:lnTo>
                    <a:pt x="3810" y="3210458"/>
                  </a:lnTo>
                  <a:lnTo>
                    <a:pt x="3822" y="3182518"/>
                  </a:lnTo>
                  <a:close/>
                </a:path>
                <a:path w="4144644" h="5287644">
                  <a:moveTo>
                    <a:pt x="3822" y="3129178"/>
                  </a:moveTo>
                  <a:lnTo>
                    <a:pt x="3733" y="3127908"/>
                  </a:lnTo>
                  <a:lnTo>
                    <a:pt x="76" y="3127908"/>
                  </a:lnTo>
                  <a:lnTo>
                    <a:pt x="76" y="3129178"/>
                  </a:lnTo>
                  <a:lnTo>
                    <a:pt x="0" y="3157118"/>
                  </a:lnTo>
                  <a:lnTo>
                    <a:pt x="241" y="3157118"/>
                  </a:lnTo>
                  <a:lnTo>
                    <a:pt x="241" y="3158388"/>
                  </a:lnTo>
                  <a:lnTo>
                    <a:pt x="3581" y="3158388"/>
                  </a:lnTo>
                  <a:lnTo>
                    <a:pt x="3581" y="3157118"/>
                  </a:lnTo>
                  <a:lnTo>
                    <a:pt x="3822" y="3157118"/>
                  </a:lnTo>
                  <a:lnTo>
                    <a:pt x="3822" y="3129178"/>
                  </a:lnTo>
                  <a:close/>
                </a:path>
                <a:path w="4144644" h="5287644">
                  <a:moveTo>
                    <a:pt x="3822" y="3074568"/>
                  </a:moveTo>
                  <a:lnTo>
                    <a:pt x="0" y="3074568"/>
                  </a:lnTo>
                  <a:lnTo>
                    <a:pt x="0" y="3103778"/>
                  </a:lnTo>
                  <a:lnTo>
                    <a:pt x="457" y="3103778"/>
                  </a:lnTo>
                  <a:lnTo>
                    <a:pt x="457" y="3105048"/>
                  </a:lnTo>
                  <a:lnTo>
                    <a:pt x="3352" y="3105048"/>
                  </a:lnTo>
                  <a:lnTo>
                    <a:pt x="3352" y="3103778"/>
                  </a:lnTo>
                  <a:lnTo>
                    <a:pt x="3822" y="3103778"/>
                  </a:lnTo>
                  <a:lnTo>
                    <a:pt x="3822" y="3074568"/>
                  </a:lnTo>
                  <a:close/>
                </a:path>
                <a:path w="4144644" h="5287644">
                  <a:moveTo>
                    <a:pt x="3822" y="3021228"/>
                  </a:moveTo>
                  <a:lnTo>
                    <a:pt x="0" y="3021228"/>
                  </a:lnTo>
                  <a:lnTo>
                    <a:pt x="0" y="3050438"/>
                  </a:lnTo>
                  <a:lnTo>
                    <a:pt x="685" y="3050438"/>
                  </a:lnTo>
                  <a:lnTo>
                    <a:pt x="685" y="3051708"/>
                  </a:lnTo>
                  <a:lnTo>
                    <a:pt x="3136" y="3051708"/>
                  </a:lnTo>
                  <a:lnTo>
                    <a:pt x="3136" y="3050438"/>
                  </a:lnTo>
                  <a:lnTo>
                    <a:pt x="3822" y="3050438"/>
                  </a:lnTo>
                  <a:lnTo>
                    <a:pt x="3822" y="3021228"/>
                  </a:lnTo>
                  <a:close/>
                </a:path>
                <a:path w="4144644" h="5287644">
                  <a:moveTo>
                    <a:pt x="17259" y="5284368"/>
                  </a:moveTo>
                  <a:lnTo>
                    <a:pt x="16421" y="5284368"/>
                  </a:lnTo>
                  <a:lnTo>
                    <a:pt x="16421" y="5283098"/>
                  </a:lnTo>
                  <a:lnTo>
                    <a:pt x="15354" y="5283098"/>
                  </a:lnTo>
                  <a:lnTo>
                    <a:pt x="15354" y="5283720"/>
                  </a:lnTo>
                  <a:lnTo>
                    <a:pt x="3822" y="5283720"/>
                  </a:lnTo>
                  <a:lnTo>
                    <a:pt x="3822" y="5283098"/>
                  </a:lnTo>
                  <a:lnTo>
                    <a:pt x="3822" y="5271668"/>
                  </a:lnTo>
                  <a:lnTo>
                    <a:pt x="3670" y="5271668"/>
                  </a:lnTo>
                  <a:lnTo>
                    <a:pt x="3670" y="5270398"/>
                  </a:lnTo>
                  <a:lnTo>
                    <a:pt x="152" y="5270398"/>
                  </a:lnTo>
                  <a:lnTo>
                    <a:pt x="152" y="5271668"/>
                  </a:lnTo>
                  <a:lnTo>
                    <a:pt x="0" y="5271668"/>
                  </a:lnTo>
                  <a:lnTo>
                    <a:pt x="0" y="5283098"/>
                  </a:lnTo>
                  <a:lnTo>
                    <a:pt x="0" y="5286908"/>
                  </a:lnTo>
                  <a:lnTo>
                    <a:pt x="1905" y="5286908"/>
                  </a:lnTo>
                  <a:lnTo>
                    <a:pt x="15354" y="5286908"/>
                  </a:lnTo>
                  <a:lnTo>
                    <a:pt x="17259" y="5286908"/>
                  </a:lnTo>
                  <a:lnTo>
                    <a:pt x="17259" y="5284368"/>
                  </a:lnTo>
                  <a:close/>
                </a:path>
                <a:path w="4144644" h="5287644">
                  <a:moveTo>
                    <a:pt x="17259" y="2981858"/>
                  </a:moveTo>
                  <a:lnTo>
                    <a:pt x="17157" y="2980588"/>
                  </a:lnTo>
                  <a:lnTo>
                    <a:pt x="15341" y="2980588"/>
                  </a:lnTo>
                  <a:lnTo>
                    <a:pt x="1905" y="2980588"/>
                  </a:lnTo>
                  <a:lnTo>
                    <a:pt x="0" y="2980588"/>
                  </a:lnTo>
                  <a:lnTo>
                    <a:pt x="0" y="2984398"/>
                  </a:lnTo>
                  <a:lnTo>
                    <a:pt x="0" y="2997098"/>
                  </a:lnTo>
                  <a:lnTo>
                    <a:pt x="3822" y="2997098"/>
                  </a:lnTo>
                  <a:lnTo>
                    <a:pt x="3822" y="2984398"/>
                  </a:lnTo>
                  <a:lnTo>
                    <a:pt x="6997" y="2984296"/>
                  </a:lnTo>
                  <a:lnTo>
                    <a:pt x="6997" y="2982379"/>
                  </a:lnTo>
                  <a:lnTo>
                    <a:pt x="3822" y="2982379"/>
                  </a:lnTo>
                  <a:lnTo>
                    <a:pt x="3822" y="2981858"/>
                  </a:lnTo>
                  <a:lnTo>
                    <a:pt x="15341" y="2981858"/>
                  </a:lnTo>
                  <a:lnTo>
                    <a:pt x="15341" y="2982379"/>
                  </a:lnTo>
                  <a:lnTo>
                    <a:pt x="17259" y="2982379"/>
                  </a:lnTo>
                  <a:lnTo>
                    <a:pt x="17259" y="2981858"/>
                  </a:lnTo>
                  <a:close/>
                </a:path>
                <a:path w="4144644" h="5287644">
                  <a:moveTo>
                    <a:pt x="2605201" y="90906"/>
                  </a:moveTo>
                  <a:lnTo>
                    <a:pt x="2595943" y="66840"/>
                  </a:lnTo>
                  <a:lnTo>
                    <a:pt x="2591282" y="54749"/>
                  </a:lnTo>
                  <a:lnTo>
                    <a:pt x="2576220" y="15659"/>
                  </a:lnTo>
                  <a:lnTo>
                    <a:pt x="2575407" y="13550"/>
                  </a:lnTo>
                  <a:lnTo>
                    <a:pt x="2575407" y="54749"/>
                  </a:lnTo>
                  <a:lnTo>
                    <a:pt x="2547658" y="54749"/>
                  </a:lnTo>
                  <a:lnTo>
                    <a:pt x="2561412" y="15659"/>
                  </a:lnTo>
                  <a:lnTo>
                    <a:pt x="2561793" y="15659"/>
                  </a:lnTo>
                  <a:lnTo>
                    <a:pt x="2575407" y="54749"/>
                  </a:lnTo>
                  <a:lnTo>
                    <a:pt x="2575407" y="13550"/>
                  </a:lnTo>
                  <a:lnTo>
                    <a:pt x="2570188" y="0"/>
                  </a:lnTo>
                  <a:lnTo>
                    <a:pt x="2553258" y="0"/>
                  </a:lnTo>
                  <a:lnTo>
                    <a:pt x="2518372" y="90906"/>
                  </a:lnTo>
                  <a:lnTo>
                    <a:pt x="2534793" y="90906"/>
                  </a:lnTo>
                  <a:lnTo>
                    <a:pt x="2543327" y="66840"/>
                  </a:lnTo>
                  <a:lnTo>
                    <a:pt x="2579611" y="66840"/>
                  </a:lnTo>
                  <a:lnTo>
                    <a:pt x="2588145" y="90906"/>
                  </a:lnTo>
                  <a:lnTo>
                    <a:pt x="2605201" y="90906"/>
                  </a:lnTo>
                  <a:close/>
                </a:path>
                <a:path w="4144644" h="5287644">
                  <a:moveTo>
                    <a:pt x="2675991" y="38328"/>
                  </a:moveTo>
                  <a:lnTo>
                    <a:pt x="2674874" y="35229"/>
                  </a:lnTo>
                  <a:lnTo>
                    <a:pt x="2674797" y="35013"/>
                  </a:lnTo>
                  <a:lnTo>
                    <a:pt x="2674709" y="34759"/>
                  </a:lnTo>
                  <a:lnTo>
                    <a:pt x="2673921" y="32639"/>
                  </a:lnTo>
                  <a:lnTo>
                    <a:pt x="2665603" y="25171"/>
                  </a:lnTo>
                  <a:lnTo>
                    <a:pt x="2659913" y="23304"/>
                  </a:lnTo>
                  <a:lnTo>
                    <a:pt x="2648369" y="23304"/>
                  </a:lnTo>
                  <a:lnTo>
                    <a:pt x="2644419" y="24358"/>
                  </a:lnTo>
                  <a:lnTo>
                    <a:pt x="2640850" y="26479"/>
                  </a:lnTo>
                  <a:lnTo>
                    <a:pt x="2637294" y="28524"/>
                  </a:lnTo>
                  <a:lnTo>
                    <a:pt x="2634399" y="31356"/>
                  </a:lnTo>
                  <a:lnTo>
                    <a:pt x="2632202" y="35013"/>
                  </a:lnTo>
                  <a:lnTo>
                    <a:pt x="2631948" y="34759"/>
                  </a:lnTo>
                  <a:lnTo>
                    <a:pt x="2631948" y="25171"/>
                  </a:lnTo>
                  <a:lnTo>
                    <a:pt x="2618194" y="25171"/>
                  </a:lnTo>
                  <a:lnTo>
                    <a:pt x="2618194" y="90906"/>
                  </a:lnTo>
                  <a:lnTo>
                    <a:pt x="2632710" y="90906"/>
                  </a:lnTo>
                  <a:lnTo>
                    <a:pt x="2632735" y="49530"/>
                  </a:lnTo>
                  <a:lnTo>
                    <a:pt x="2633091" y="47447"/>
                  </a:lnTo>
                  <a:lnTo>
                    <a:pt x="2634615" y="43205"/>
                  </a:lnTo>
                  <a:lnTo>
                    <a:pt x="2635681" y="41376"/>
                  </a:lnTo>
                  <a:lnTo>
                    <a:pt x="2637040" y="39852"/>
                  </a:lnTo>
                  <a:lnTo>
                    <a:pt x="2638323" y="38328"/>
                  </a:lnTo>
                  <a:lnTo>
                    <a:pt x="2640050" y="37007"/>
                  </a:lnTo>
                  <a:lnTo>
                    <a:pt x="2642006" y="36156"/>
                  </a:lnTo>
                  <a:lnTo>
                    <a:pt x="2643949" y="35229"/>
                  </a:lnTo>
                  <a:lnTo>
                    <a:pt x="2644952" y="35013"/>
                  </a:lnTo>
                  <a:lnTo>
                    <a:pt x="2646159" y="34759"/>
                  </a:lnTo>
                  <a:lnTo>
                    <a:pt x="2652953" y="34759"/>
                  </a:lnTo>
                  <a:lnTo>
                    <a:pt x="2656128" y="35941"/>
                  </a:lnTo>
                  <a:lnTo>
                    <a:pt x="2658173" y="38328"/>
                  </a:lnTo>
                  <a:lnTo>
                    <a:pt x="2660205" y="40614"/>
                  </a:lnTo>
                  <a:lnTo>
                    <a:pt x="2661310" y="44348"/>
                  </a:lnTo>
                  <a:lnTo>
                    <a:pt x="2661412" y="47447"/>
                  </a:lnTo>
                  <a:lnTo>
                    <a:pt x="2661488" y="90906"/>
                  </a:lnTo>
                  <a:lnTo>
                    <a:pt x="2675991" y="90906"/>
                  </a:lnTo>
                  <a:lnTo>
                    <a:pt x="2675991" y="38328"/>
                  </a:lnTo>
                  <a:close/>
                </a:path>
                <a:path w="4144644" h="5287644">
                  <a:moveTo>
                    <a:pt x="2757894" y="90906"/>
                  </a:moveTo>
                  <a:lnTo>
                    <a:pt x="2740571" y="66586"/>
                  </a:lnTo>
                  <a:lnTo>
                    <a:pt x="2732684" y="55511"/>
                  </a:lnTo>
                  <a:lnTo>
                    <a:pt x="2740190" y="45326"/>
                  </a:lnTo>
                  <a:lnTo>
                    <a:pt x="2755087" y="25082"/>
                  </a:lnTo>
                  <a:lnTo>
                    <a:pt x="2738285" y="25082"/>
                  </a:lnTo>
                  <a:lnTo>
                    <a:pt x="2723896" y="45326"/>
                  </a:lnTo>
                  <a:lnTo>
                    <a:pt x="2710142" y="25082"/>
                  </a:lnTo>
                  <a:lnTo>
                    <a:pt x="2692577" y="25082"/>
                  </a:lnTo>
                  <a:lnTo>
                    <a:pt x="2715361" y="56273"/>
                  </a:lnTo>
                  <a:lnTo>
                    <a:pt x="2690545" y="90906"/>
                  </a:lnTo>
                  <a:lnTo>
                    <a:pt x="2707602" y="90906"/>
                  </a:lnTo>
                  <a:lnTo>
                    <a:pt x="2723769" y="66586"/>
                  </a:lnTo>
                  <a:lnTo>
                    <a:pt x="2740444" y="90906"/>
                  </a:lnTo>
                  <a:lnTo>
                    <a:pt x="2757894" y="90906"/>
                  </a:lnTo>
                  <a:close/>
                </a:path>
                <a:path w="4144644" h="5287644">
                  <a:moveTo>
                    <a:pt x="2787319" y="25082"/>
                  </a:moveTo>
                  <a:lnTo>
                    <a:pt x="2772803" y="25082"/>
                  </a:lnTo>
                  <a:lnTo>
                    <a:pt x="2772803" y="90906"/>
                  </a:lnTo>
                  <a:lnTo>
                    <a:pt x="2787319" y="90906"/>
                  </a:lnTo>
                  <a:lnTo>
                    <a:pt x="2787319" y="25082"/>
                  </a:lnTo>
                  <a:close/>
                </a:path>
                <a:path w="4144644" h="5287644">
                  <a:moveTo>
                    <a:pt x="2787319" y="0"/>
                  </a:moveTo>
                  <a:lnTo>
                    <a:pt x="2772803" y="0"/>
                  </a:lnTo>
                  <a:lnTo>
                    <a:pt x="2772803" y="13754"/>
                  </a:lnTo>
                  <a:lnTo>
                    <a:pt x="2787319" y="13754"/>
                  </a:lnTo>
                  <a:lnTo>
                    <a:pt x="2787319" y="0"/>
                  </a:lnTo>
                  <a:close/>
                </a:path>
                <a:path w="4144644" h="5287644">
                  <a:moveTo>
                    <a:pt x="2869806" y="56832"/>
                  </a:moveTo>
                  <a:lnTo>
                    <a:pt x="2869565" y="53390"/>
                  </a:lnTo>
                  <a:lnTo>
                    <a:pt x="2869476" y="52197"/>
                  </a:lnTo>
                  <a:lnTo>
                    <a:pt x="2869463" y="52070"/>
                  </a:lnTo>
                  <a:lnTo>
                    <a:pt x="2868257" y="47701"/>
                  </a:lnTo>
                  <a:lnTo>
                    <a:pt x="2867164" y="43459"/>
                  </a:lnTo>
                  <a:lnTo>
                    <a:pt x="2867101" y="43205"/>
                  </a:lnTo>
                  <a:lnTo>
                    <a:pt x="2866999" y="42824"/>
                  </a:lnTo>
                  <a:lnTo>
                    <a:pt x="2865056" y="38709"/>
                  </a:lnTo>
                  <a:lnTo>
                    <a:pt x="2862046" y="34759"/>
                  </a:lnTo>
                  <a:lnTo>
                    <a:pt x="2859621" y="31572"/>
                  </a:lnTo>
                  <a:lnTo>
                    <a:pt x="2856179" y="28727"/>
                  </a:lnTo>
                  <a:lnTo>
                    <a:pt x="2854693" y="27978"/>
                  </a:lnTo>
                  <a:lnTo>
                    <a:pt x="2854693" y="52070"/>
                  </a:lnTo>
                  <a:lnTo>
                    <a:pt x="2854693" y="52197"/>
                  </a:lnTo>
                  <a:lnTo>
                    <a:pt x="2820835" y="52197"/>
                  </a:lnTo>
                  <a:lnTo>
                    <a:pt x="2820911" y="49733"/>
                  </a:lnTo>
                  <a:lnTo>
                    <a:pt x="2821330" y="47701"/>
                  </a:lnTo>
                  <a:lnTo>
                    <a:pt x="2821368" y="47485"/>
                  </a:lnTo>
                  <a:lnTo>
                    <a:pt x="2822130" y="45580"/>
                  </a:lnTo>
                  <a:lnTo>
                    <a:pt x="2823057" y="43459"/>
                  </a:lnTo>
                  <a:lnTo>
                    <a:pt x="2823159" y="43205"/>
                  </a:lnTo>
                  <a:lnTo>
                    <a:pt x="2824353" y="41376"/>
                  </a:lnTo>
                  <a:lnTo>
                    <a:pt x="2827324" y="38239"/>
                  </a:lnTo>
                  <a:lnTo>
                    <a:pt x="2829102" y="37007"/>
                  </a:lnTo>
                  <a:lnTo>
                    <a:pt x="2831147" y="36156"/>
                  </a:lnTo>
                  <a:lnTo>
                    <a:pt x="2833166" y="35267"/>
                  </a:lnTo>
                  <a:lnTo>
                    <a:pt x="2835605" y="34759"/>
                  </a:lnTo>
                  <a:lnTo>
                    <a:pt x="2840609" y="34759"/>
                  </a:lnTo>
                  <a:lnTo>
                    <a:pt x="2842818" y="35267"/>
                  </a:lnTo>
                  <a:lnTo>
                    <a:pt x="2844762" y="36283"/>
                  </a:lnTo>
                  <a:lnTo>
                    <a:pt x="2846806" y="37223"/>
                  </a:lnTo>
                  <a:lnTo>
                    <a:pt x="2848495" y="38493"/>
                  </a:lnTo>
                  <a:lnTo>
                    <a:pt x="2849854" y="40106"/>
                  </a:lnTo>
                  <a:lnTo>
                    <a:pt x="2851302" y="41630"/>
                  </a:lnTo>
                  <a:lnTo>
                    <a:pt x="2852407" y="43459"/>
                  </a:lnTo>
                  <a:lnTo>
                    <a:pt x="2853080" y="45326"/>
                  </a:lnTo>
                  <a:lnTo>
                    <a:pt x="2853931" y="47485"/>
                  </a:lnTo>
                  <a:lnTo>
                    <a:pt x="2854020" y="47701"/>
                  </a:lnTo>
                  <a:lnTo>
                    <a:pt x="2854490" y="49733"/>
                  </a:lnTo>
                  <a:lnTo>
                    <a:pt x="2854528" y="49911"/>
                  </a:lnTo>
                  <a:lnTo>
                    <a:pt x="2854693" y="52070"/>
                  </a:lnTo>
                  <a:lnTo>
                    <a:pt x="2854693" y="27978"/>
                  </a:lnTo>
                  <a:lnTo>
                    <a:pt x="2852026" y="26606"/>
                  </a:lnTo>
                  <a:lnTo>
                    <a:pt x="2847949" y="24396"/>
                  </a:lnTo>
                  <a:lnTo>
                    <a:pt x="2843326" y="23304"/>
                  </a:lnTo>
                  <a:lnTo>
                    <a:pt x="2833217" y="23304"/>
                  </a:lnTo>
                  <a:lnTo>
                    <a:pt x="2828810" y="24231"/>
                  </a:lnTo>
                  <a:lnTo>
                    <a:pt x="2806319" y="53390"/>
                  </a:lnTo>
                  <a:lnTo>
                    <a:pt x="2806319" y="63144"/>
                  </a:lnTo>
                  <a:lnTo>
                    <a:pt x="2833344" y="92684"/>
                  </a:lnTo>
                  <a:lnTo>
                    <a:pt x="2842095" y="92684"/>
                  </a:lnTo>
                  <a:lnTo>
                    <a:pt x="2845485" y="92176"/>
                  </a:lnTo>
                  <a:lnTo>
                    <a:pt x="2848711" y="91160"/>
                  </a:lnTo>
                  <a:lnTo>
                    <a:pt x="2852026" y="90233"/>
                  </a:lnTo>
                  <a:lnTo>
                    <a:pt x="2868320" y="70281"/>
                  </a:lnTo>
                  <a:lnTo>
                    <a:pt x="2854566" y="70281"/>
                  </a:lnTo>
                  <a:lnTo>
                    <a:pt x="2853410" y="73596"/>
                  </a:lnTo>
                  <a:lnTo>
                    <a:pt x="2853296" y="73926"/>
                  </a:lnTo>
                  <a:lnTo>
                    <a:pt x="2851340" y="76682"/>
                  </a:lnTo>
                  <a:lnTo>
                    <a:pt x="2846171" y="80340"/>
                  </a:lnTo>
                  <a:lnTo>
                    <a:pt x="2842768" y="81229"/>
                  </a:lnTo>
                  <a:lnTo>
                    <a:pt x="2835478" y="81229"/>
                  </a:lnTo>
                  <a:lnTo>
                    <a:pt x="2820835" y="64300"/>
                  </a:lnTo>
                  <a:lnTo>
                    <a:pt x="2820835" y="61747"/>
                  </a:lnTo>
                  <a:lnTo>
                    <a:pt x="2869209" y="61747"/>
                  </a:lnTo>
                  <a:lnTo>
                    <a:pt x="2869806" y="56832"/>
                  </a:lnTo>
                  <a:close/>
                </a:path>
                <a:path w="4144644" h="5287644">
                  <a:moveTo>
                    <a:pt x="2918574" y="25082"/>
                  </a:moveTo>
                  <a:lnTo>
                    <a:pt x="2905455" y="25082"/>
                  </a:lnTo>
                  <a:lnTo>
                    <a:pt x="2905455" y="5346"/>
                  </a:lnTo>
                  <a:lnTo>
                    <a:pt x="2890939" y="5346"/>
                  </a:lnTo>
                  <a:lnTo>
                    <a:pt x="2890939" y="25082"/>
                  </a:lnTo>
                  <a:lnTo>
                    <a:pt x="2879991" y="25082"/>
                  </a:lnTo>
                  <a:lnTo>
                    <a:pt x="2879991" y="35902"/>
                  </a:lnTo>
                  <a:lnTo>
                    <a:pt x="2890939" y="35902"/>
                  </a:lnTo>
                  <a:lnTo>
                    <a:pt x="2891015" y="73888"/>
                  </a:lnTo>
                  <a:lnTo>
                    <a:pt x="2891142" y="78562"/>
                  </a:lnTo>
                  <a:lnTo>
                    <a:pt x="2905328" y="91541"/>
                  </a:lnTo>
                  <a:lnTo>
                    <a:pt x="2911551" y="91541"/>
                  </a:lnTo>
                  <a:lnTo>
                    <a:pt x="2918574" y="90779"/>
                  </a:lnTo>
                  <a:lnTo>
                    <a:pt x="2918574" y="79997"/>
                  </a:lnTo>
                  <a:lnTo>
                    <a:pt x="2918574" y="79578"/>
                  </a:lnTo>
                  <a:lnTo>
                    <a:pt x="2916872" y="79997"/>
                  </a:lnTo>
                  <a:lnTo>
                    <a:pt x="2909811" y="79997"/>
                  </a:lnTo>
                  <a:lnTo>
                    <a:pt x="2905455" y="35902"/>
                  </a:lnTo>
                  <a:lnTo>
                    <a:pt x="2918574" y="35902"/>
                  </a:lnTo>
                  <a:lnTo>
                    <a:pt x="2918574" y="25082"/>
                  </a:lnTo>
                  <a:close/>
                </a:path>
                <a:path w="4144644" h="5287644">
                  <a:moveTo>
                    <a:pt x="2993313" y="25082"/>
                  </a:moveTo>
                  <a:lnTo>
                    <a:pt x="2978162" y="25082"/>
                  </a:lnTo>
                  <a:lnTo>
                    <a:pt x="2961475" y="74231"/>
                  </a:lnTo>
                  <a:lnTo>
                    <a:pt x="2961221" y="74231"/>
                  </a:lnTo>
                  <a:lnTo>
                    <a:pt x="2944037" y="25082"/>
                  </a:lnTo>
                  <a:lnTo>
                    <a:pt x="2928124" y="25082"/>
                  </a:lnTo>
                  <a:lnTo>
                    <a:pt x="2953080" y="90652"/>
                  </a:lnTo>
                  <a:lnTo>
                    <a:pt x="2951416" y="95745"/>
                  </a:lnTo>
                  <a:lnTo>
                    <a:pt x="2948114" y="102362"/>
                  </a:lnTo>
                  <a:lnTo>
                    <a:pt x="2947428" y="103212"/>
                  </a:lnTo>
                  <a:lnTo>
                    <a:pt x="2946539" y="103847"/>
                  </a:lnTo>
                  <a:lnTo>
                    <a:pt x="2944114" y="104787"/>
                  </a:lnTo>
                  <a:lnTo>
                    <a:pt x="2943771" y="104787"/>
                  </a:lnTo>
                  <a:lnTo>
                    <a:pt x="2942933" y="104914"/>
                  </a:lnTo>
                  <a:lnTo>
                    <a:pt x="2940050" y="104914"/>
                  </a:lnTo>
                  <a:lnTo>
                    <a:pt x="2938907" y="104787"/>
                  </a:lnTo>
                  <a:lnTo>
                    <a:pt x="2937802" y="104533"/>
                  </a:lnTo>
                  <a:lnTo>
                    <a:pt x="2934360" y="104025"/>
                  </a:lnTo>
                  <a:lnTo>
                    <a:pt x="2934360" y="116243"/>
                  </a:lnTo>
                  <a:lnTo>
                    <a:pt x="2937675" y="116751"/>
                  </a:lnTo>
                  <a:lnTo>
                    <a:pt x="2941028" y="117005"/>
                  </a:lnTo>
                  <a:lnTo>
                    <a:pt x="2948241" y="117005"/>
                  </a:lnTo>
                  <a:lnTo>
                    <a:pt x="2951378" y="116370"/>
                  </a:lnTo>
                  <a:lnTo>
                    <a:pt x="2953842" y="115100"/>
                  </a:lnTo>
                  <a:lnTo>
                    <a:pt x="2956306" y="113906"/>
                  </a:lnTo>
                  <a:lnTo>
                    <a:pt x="2958338" y="112255"/>
                  </a:lnTo>
                  <a:lnTo>
                    <a:pt x="2959951" y="110134"/>
                  </a:lnTo>
                  <a:lnTo>
                    <a:pt x="2961652" y="108089"/>
                  </a:lnTo>
                  <a:lnTo>
                    <a:pt x="2963049" y="105714"/>
                  </a:lnTo>
                  <a:lnTo>
                    <a:pt x="2963380" y="104914"/>
                  </a:lnTo>
                  <a:lnTo>
                    <a:pt x="2964065" y="103212"/>
                  </a:lnTo>
                  <a:lnTo>
                    <a:pt x="2965335" y="100291"/>
                  </a:lnTo>
                  <a:lnTo>
                    <a:pt x="2966529" y="97447"/>
                  </a:lnTo>
                  <a:lnTo>
                    <a:pt x="2967723" y="94475"/>
                  </a:lnTo>
                  <a:lnTo>
                    <a:pt x="2975178" y="74231"/>
                  </a:lnTo>
                  <a:lnTo>
                    <a:pt x="2993313" y="25082"/>
                  </a:lnTo>
                  <a:close/>
                </a:path>
                <a:path w="4144644" h="5287644">
                  <a:moveTo>
                    <a:pt x="4144314" y="5271668"/>
                  </a:moveTo>
                  <a:lnTo>
                    <a:pt x="4144175" y="5271668"/>
                  </a:lnTo>
                  <a:lnTo>
                    <a:pt x="4144175" y="5270398"/>
                  </a:lnTo>
                  <a:lnTo>
                    <a:pt x="4140644" y="5270398"/>
                  </a:lnTo>
                  <a:lnTo>
                    <a:pt x="4140644" y="5271668"/>
                  </a:lnTo>
                  <a:lnTo>
                    <a:pt x="4140504" y="5271668"/>
                  </a:lnTo>
                  <a:lnTo>
                    <a:pt x="4140504" y="5283098"/>
                  </a:lnTo>
                  <a:lnTo>
                    <a:pt x="4128973" y="5283098"/>
                  </a:lnTo>
                  <a:lnTo>
                    <a:pt x="4127906" y="5283098"/>
                  </a:lnTo>
                  <a:lnTo>
                    <a:pt x="4127906" y="5284368"/>
                  </a:lnTo>
                  <a:lnTo>
                    <a:pt x="4127068" y="5284368"/>
                  </a:lnTo>
                  <a:lnTo>
                    <a:pt x="4127068" y="5286908"/>
                  </a:lnTo>
                  <a:lnTo>
                    <a:pt x="4128973" y="5286908"/>
                  </a:lnTo>
                  <a:lnTo>
                    <a:pt x="4142409" y="5286908"/>
                  </a:lnTo>
                  <a:lnTo>
                    <a:pt x="4142409" y="5287543"/>
                  </a:lnTo>
                  <a:lnTo>
                    <a:pt x="4144314" y="5287543"/>
                  </a:lnTo>
                  <a:lnTo>
                    <a:pt x="4144314" y="5283720"/>
                  </a:lnTo>
                  <a:lnTo>
                    <a:pt x="4142409" y="5283720"/>
                  </a:lnTo>
                  <a:lnTo>
                    <a:pt x="4142409" y="5283098"/>
                  </a:lnTo>
                  <a:lnTo>
                    <a:pt x="4144314" y="5283098"/>
                  </a:lnTo>
                  <a:lnTo>
                    <a:pt x="4144314" y="5271668"/>
                  </a:lnTo>
                  <a:close/>
                </a:path>
                <a:path w="4144644" h="5287644">
                  <a:moveTo>
                    <a:pt x="4144314" y="2984398"/>
                  </a:moveTo>
                  <a:lnTo>
                    <a:pt x="4142409" y="2984398"/>
                  </a:lnTo>
                  <a:lnTo>
                    <a:pt x="4142409" y="2997098"/>
                  </a:lnTo>
                  <a:lnTo>
                    <a:pt x="4144314" y="2997098"/>
                  </a:lnTo>
                  <a:lnTo>
                    <a:pt x="4144314" y="2984398"/>
                  </a:lnTo>
                  <a:close/>
                </a:path>
                <a:path w="4144644" h="5287644">
                  <a:moveTo>
                    <a:pt x="4144314" y="2980474"/>
                  </a:moveTo>
                  <a:lnTo>
                    <a:pt x="4142409" y="2980474"/>
                  </a:lnTo>
                  <a:lnTo>
                    <a:pt x="4128973" y="2980588"/>
                  </a:lnTo>
                  <a:lnTo>
                    <a:pt x="4127157" y="2980588"/>
                  </a:lnTo>
                  <a:lnTo>
                    <a:pt x="4127157" y="2981858"/>
                  </a:lnTo>
                  <a:lnTo>
                    <a:pt x="4127055" y="2982379"/>
                  </a:lnTo>
                  <a:lnTo>
                    <a:pt x="4128973" y="2982379"/>
                  </a:lnTo>
                  <a:lnTo>
                    <a:pt x="4140504" y="2982379"/>
                  </a:lnTo>
                  <a:lnTo>
                    <a:pt x="4142409" y="2982379"/>
                  </a:lnTo>
                  <a:lnTo>
                    <a:pt x="4142409" y="2984296"/>
                  </a:lnTo>
                  <a:lnTo>
                    <a:pt x="4144314" y="2984296"/>
                  </a:lnTo>
                  <a:lnTo>
                    <a:pt x="4144314" y="29804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7" name="object 157" descr=""/>
            <p:cNvSpPr/>
            <p:nvPr/>
          </p:nvSpPr>
          <p:spPr>
            <a:xfrm>
              <a:off x="10626903" y="13830719"/>
              <a:ext cx="125095" cy="1410335"/>
            </a:xfrm>
            <a:custGeom>
              <a:avLst/>
              <a:gdLst/>
              <a:ahLst/>
              <a:cxnLst/>
              <a:rect l="l" t="t" r="r" b="b"/>
              <a:pathLst>
                <a:path w="125095" h="1410334">
                  <a:moveTo>
                    <a:pt x="3822" y="1339850"/>
                  </a:moveTo>
                  <a:lnTo>
                    <a:pt x="0" y="1339850"/>
                  </a:lnTo>
                  <a:lnTo>
                    <a:pt x="0" y="1369060"/>
                  </a:lnTo>
                  <a:lnTo>
                    <a:pt x="393" y="1369060"/>
                  </a:lnTo>
                  <a:lnTo>
                    <a:pt x="393" y="1370330"/>
                  </a:lnTo>
                  <a:lnTo>
                    <a:pt x="3429" y="1370330"/>
                  </a:lnTo>
                  <a:lnTo>
                    <a:pt x="3429" y="1369060"/>
                  </a:lnTo>
                  <a:lnTo>
                    <a:pt x="3822" y="1369060"/>
                  </a:lnTo>
                  <a:lnTo>
                    <a:pt x="3822" y="1339850"/>
                  </a:lnTo>
                  <a:close/>
                </a:path>
                <a:path w="125095" h="1410334">
                  <a:moveTo>
                    <a:pt x="3822" y="1286510"/>
                  </a:moveTo>
                  <a:lnTo>
                    <a:pt x="0" y="1286510"/>
                  </a:lnTo>
                  <a:lnTo>
                    <a:pt x="0" y="1315720"/>
                  </a:lnTo>
                  <a:lnTo>
                    <a:pt x="609" y="1315720"/>
                  </a:lnTo>
                  <a:lnTo>
                    <a:pt x="609" y="1316990"/>
                  </a:lnTo>
                  <a:lnTo>
                    <a:pt x="3200" y="1316990"/>
                  </a:lnTo>
                  <a:lnTo>
                    <a:pt x="3200" y="1315720"/>
                  </a:lnTo>
                  <a:lnTo>
                    <a:pt x="3822" y="1315720"/>
                  </a:lnTo>
                  <a:lnTo>
                    <a:pt x="3822" y="1286510"/>
                  </a:lnTo>
                  <a:close/>
                </a:path>
                <a:path w="125095" h="1410334">
                  <a:moveTo>
                    <a:pt x="3822" y="1233170"/>
                  </a:moveTo>
                  <a:lnTo>
                    <a:pt x="3073" y="1233170"/>
                  </a:lnTo>
                  <a:lnTo>
                    <a:pt x="3073" y="1231900"/>
                  </a:lnTo>
                  <a:lnTo>
                    <a:pt x="749" y="1231900"/>
                  </a:lnTo>
                  <a:lnTo>
                    <a:pt x="749" y="1233170"/>
                  </a:lnTo>
                  <a:lnTo>
                    <a:pt x="0" y="1233170"/>
                  </a:lnTo>
                  <a:lnTo>
                    <a:pt x="0" y="1262380"/>
                  </a:lnTo>
                  <a:lnTo>
                    <a:pt x="838" y="1262380"/>
                  </a:lnTo>
                  <a:lnTo>
                    <a:pt x="838" y="1263650"/>
                  </a:lnTo>
                  <a:lnTo>
                    <a:pt x="2984" y="1263650"/>
                  </a:lnTo>
                  <a:lnTo>
                    <a:pt x="2984" y="1262380"/>
                  </a:lnTo>
                  <a:lnTo>
                    <a:pt x="3822" y="1262380"/>
                  </a:lnTo>
                  <a:lnTo>
                    <a:pt x="3822" y="1233170"/>
                  </a:lnTo>
                  <a:close/>
                </a:path>
                <a:path w="125095" h="1410334">
                  <a:moveTo>
                    <a:pt x="3822" y="1179830"/>
                  </a:moveTo>
                  <a:lnTo>
                    <a:pt x="3289" y="1179830"/>
                  </a:lnTo>
                  <a:lnTo>
                    <a:pt x="3289" y="1178560"/>
                  </a:lnTo>
                  <a:lnTo>
                    <a:pt x="520" y="1178560"/>
                  </a:lnTo>
                  <a:lnTo>
                    <a:pt x="520" y="1179830"/>
                  </a:lnTo>
                  <a:lnTo>
                    <a:pt x="0" y="1179830"/>
                  </a:lnTo>
                  <a:lnTo>
                    <a:pt x="0" y="1209040"/>
                  </a:lnTo>
                  <a:lnTo>
                    <a:pt x="3822" y="1209040"/>
                  </a:lnTo>
                  <a:lnTo>
                    <a:pt x="3822" y="1179830"/>
                  </a:lnTo>
                  <a:close/>
                </a:path>
                <a:path w="125095" h="1410334">
                  <a:moveTo>
                    <a:pt x="3822" y="1126490"/>
                  </a:moveTo>
                  <a:lnTo>
                    <a:pt x="3517" y="1126490"/>
                  </a:lnTo>
                  <a:lnTo>
                    <a:pt x="3517" y="1125220"/>
                  </a:lnTo>
                  <a:lnTo>
                    <a:pt x="304" y="1125220"/>
                  </a:lnTo>
                  <a:lnTo>
                    <a:pt x="304" y="1126490"/>
                  </a:lnTo>
                  <a:lnTo>
                    <a:pt x="0" y="1126490"/>
                  </a:lnTo>
                  <a:lnTo>
                    <a:pt x="0" y="1154430"/>
                  </a:lnTo>
                  <a:lnTo>
                    <a:pt x="12" y="1155700"/>
                  </a:lnTo>
                  <a:lnTo>
                    <a:pt x="3797" y="1155700"/>
                  </a:lnTo>
                  <a:lnTo>
                    <a:pt x="3797" y="1154430"/>
                  </a:lnTo>
                  <a:lnTo>
                    <a:pt x="3822" y="1126490"/>
                  </a:lnTo>
                  <a:close/>
                </a:path>
                <a:path w="125095" h="1410334">
                  <a:moveTo>
                    <a:pt x="3822" y="1073150"/>
                  </a:moveTo>
                  <a:lnTo>
                    <a:pt x="3746" y="1071880"/>
                  </a:lnTo>
                  <a:lnTo>
                    <a:pt x="76" y="1071880"/>
                  </a:lnTo>
                  <a:lnTo>
                    <a:pt x="76" y="1073150"/>
                  </a:lnTo>
                  <a:lnTo>
                    <a:pt x="0" y="1101090"/>
                  </a:lnTo>
                  <a:lnTo>
                    <a:pt x="241" y="1101090"/>
                  </a:lnTo>
                  <a:lnTo>
                    <a:pt x="241" y="1102360"/>
                  </a:lnTo>
                  <a:lnTo>
                    <a:pt x="3581" y="1102360"/>
                  </a:lnTo>
                  <a:lnTo>
                    <a:pt x="3581" y="1101090"/>
                  </a:lnTo>
                  <a:lnTo>
                    <a:pt x="3822" y="1101090"/>
                  </a:lnTo>
                  <a:lnTo>
                    <a:pt x="3822" y="1073150"/>
                  </a:lnTo>
                  <a:close/>
                </a:path>
                <a:path w="125095" h="1410334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457" y="1047750"/>
                  </a:lnTo>
                  <a:lnTo>
                    <a:pt x="457" y="1049020"/>
                  </a:lnTo>
                  <a:lnTo>
                    <a:pt x="3352" y="1049020"/>
                  </a:lnTo>
                  <a:lnTo>
                    <a:pt x="3352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125095" h="1410334">
                  <a:moveTo>
                    <a:pt x="3822" y="965200"/>
                  </a:moveTo>
                  <a:lnTo>
                    <a:pt x="0" y="965200"/>
                  </a:lnTo>
                  <a:lnTo>
                    <a:pt x="0" y="994410"/>
                  </a:lnTo>
                  <a:lnTo>
                    <a:pt x="685" y="994410"/>
                  </a:lnTo>
                  <a:lnTo>
                    <a:pt x="685" y="995680"/>
                  </a:lnTo>
                  <a:lnTo>
                    <a:pt x="3124" y="995680"/>
                  </a:lnTo>
                  <a:lnTo>
                    <a:pt x="3124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125095" h="1410334">
                  <a:moveTo>
                    <a:pt x="3822" y="911860"/>
                  </a:moveTo>
                  <a:lnTo>
                    <a:pt x="3136" y="911860"/>
                  </a:lnTo>
                  <a:lnTo>
                    <a:pt x="3136" y="910590"/>
                  </a:lnTo>
                  <a:lnTo>
                    <a:pt x="673" y="910590"/>
                  </a:lnTo>
                  <a:lnTo>
                    <a:pt x="673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125095" h="1410334">
                  <a:moveTo>
                    <a:pt x="3822" y="858520"/>
                  </a:moveTo>
                  <a:lnTo>
                    <a:pt x="3365" y="858520"/>
                  </a:lnTo>
                  <a:lnTo>
                    <a:pt x="3365" y="857250"/>
                  </a:lnTo>
                  <a:lnTo>
                    <a:pt x="444" y="857250"/>
                  </a:lnTo>
                  <a:lnTo>
                    <a:pt x="444" y="858520"/>
                  </a:lnTo>
                  <a:lnTo>
                    <a:pt x="0" y="858520"/>
                  </a:lnTo>
                  <a:lnTo>
                    <a:pt x="0" y="887730"/>
                  </a:lnTo>
                  <a:lnTo>
                    <a:pt x="3822" y="887730"/>
                  </a:lnTo>
                  <a:lnTo>
                    <a:pt x="3822" y="858520"/>
                  </a:lnTo>
                  <a:close/>
                </a:path>
                <a:path w="125095" h="1410334">
                  <a:moveTo>
                    <a:pt x="3822" y="805180"/>
                  </a:moveTo>
                  <a:lnTo>
                    <a:pt x="3594" y="805180"/>
                  </a:lnTo>
                  <a:lnTo>
                    <a:pt x="3594" y="803910"/>
                  </a:lnTo>
                  <a:lnTo>
                    <a:pt x="228" y="803910"/>
                  </a:lnTo>
                  <a:lnTo>
                    <a:pt x="228" y="805180"/>
                  </a:lnTo>
                  <a:lnTo>
                    <a:pt x="0" y="805180"/>
                  </a:lnTo>
                  <a:lnTo>
                    <a:pt x="0" y="833120"/>
                  </a:lnTo>
                  <a:lnTo>
                    <a:pt x="88" y="834390"/>
                  </a:lnTo>
                  <a:lnTo>
                    <a:pt x="3721" y="834390"/>
                  </a:lnTo>
                  <a:lnTo>
                    <a:pt x="3721" y="833120"/>
                  </a:lnTo>
                  <a:lnTo>
                    <a:pt x="3822" y="805180"/>
                  </a:lnTo>
                  <a:close/>
                </a:path>
                <a:path w="125095" h="1410334">
                  <a:moveTo>
                    <a:pt x="3822" y="751840"/>
                  </a:moveTo>
                  <a:lnTo>
                    <a:pt x="3810" y="750570"/>
                  </a:lnTo>
                  <a:lnTo>
                    <a:pt x="0" y="750570"/>
                  </a:lnTo>
                  <a:lnTo>
                    <a:pt x="0" y="751840"/>
                  </a:lnTo>
                  <a:lnTo>
                    <a:pt x="0" y="779780"/>
                  </a:lnTo>
                  <a:lnTo>
                    <a:pt x="317" y="779780"/>
                  </a:lnTo>
                  <a:lnTo>
                    <a:pt x="317" y="781050"/>
                  </a:lnTo>
                  <a:lnTo>
                    <a:pt x="3505" y="781050"/>
                  </a:lnTo>
                  <a:lnTo>
                    <a:pt x="3505" y="779780"/>
                  </a:lnTo>
                  <a:lnTo>
                    <a:pt x="3822" y="779780"/>
                  </a:lnTo>
                  <a:lnTo>
                    <a:pt x="3822" y="751840"/>
                  </a:lnTo>
                  <a:close/>
                </a:path>
                <a:path w="125095" h="1410334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533" y="726440"/>
                  </a:lnTo>
                  <a:lnTo>
                    <a:pt x="533" y="727710"/>
                  </a:lnTo>
                  <a:lnTo>
                    <a:pt x="3276" y="727710"/>
                  </a:lnTo>
                  <a:lnTo>
                    <a:pt x="3276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125095" h="1410334">
                  <a:moveTo>
                    <a:pt x="3822" y="643890"/>
                  </a:moveTo>
                  <a:lnTo>
                    <a:pt x="2997" y="643890"/>
                  </a:lnTo>
                  <a:lnTo>
                    <a:pt x="2997" y="642620"/>
                  </a:lnTo>
                  <a:lnTo>
                    <a:pt x="825" y="642620"/>
                  </a:lnTo>
                  <a:lnTo>
                    <a:pt x="825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762" y="673100"/>
                  </a:lnTo>
                  <a:lnTo>
                    <a:pt x="762" y="674370"/>
                  </a:lnTo>
                  <a:lnTo>
                    <a:pt x="3060" y="674370"/>
                  </a:lnTo>
                  <a:lnTo>
                    <a:pt x="306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125095" h="1410334">
                  <a:moveTo>
                    <a:pt x="3822" y="590550"/>
                  </a:moveTo>
                  <a:lnTo>
                    <a:pt x="3213" y="590550"/>
                  </a:lnTo>
                  <a:lnTo>
                    <a:pt x="3213" y="589280"/>
                  </a:lnTo>
                  <a:lnTo>
                    <a:pt x="596" y="589280"/>
                  </a:lnTo>
                  <a:lnTo>
                    <a:pt x="596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125095" h="1410334">
                  <a:moveTo>
                    <a:pt x="3822" y="537210"/>
                  </a:moveTo>
                  <a:lnTo>
                    <a:pt x="3441" y="537210"/>
                  </a:lnTo>
                  <a:lnTo>
                    <a:pt x="3441" y="535940"/>
                  </a:lnTo>
                  <a:lnTo>
                    <a:pt x="381" y="535940"/>
                  </a:lnTo>
                  <a:lnTo>
                    <a:pt x="381" y="537210"/>
                  </a:lnTo>
                  <a:lnTo>
                    <a:pt x="0" y="537210"/>
                  </a:lnTo>
                  <a:lnTo>
                    <a:pt x="0" y="566420"/>
                  </a:lnTo>
                  <a:lnTo>
                    <a:pt x="3822" y="566420"/>
                  </a:lnTo>
                  <a:lnTo>
                    <a:pt x="3822" y="537210"/>
                  </a:lnTo>
                  <a:close/>
                </a:path>
                <a:path w="125095" h="1410334">
                  <a:moveTo>
                    <a:pt x="3822" y="483870"/>
                  </a:moveTo>
                  <a:lnTo>
                    <a:pt x="3670" y="483870"/>
                  </a:lnTo>
                  <a:lnTo>
                    <a:pt x="3670" y="482600"/>
                  </a:lnTo>
                  <a:lnTo>
                    <a:pt x="152" y="482600"/>
                  </a:lnTo>
                  <a:lnTo>
                    <a:pt x="152" y="483870"/>
                  </a:lnTo>
                  <a:lnTo>
                    <a:pt x="0" y="483870"/>
                  </a:lnTo>
                  <a:lnTo>
                    <a:pt x="0" y="511810"/>
                  </a:lnTo>
                  <a:lnTo>
                    <a:pt x="165" y="511810"/>
                  </a:lnTo>
                  <a:lnTo>
                    <a:pt x="165" y="513080"/>
                  </a:lnTo>
                  <a:lnTo>
                    <a:pt x="3657" y="513080"/>
                  </a:lnTo>
                  <a:lnTo>
                    <a:pt x="3657" y="511810"/>
                  </a:lnTo>
                  <a:lnTo>
                    <a:pt x="3822" y="511810"/>
                  </a:lnTo>
                  <a:lnTo>
                    <a:pt x="3822" y="483870"/>
                  </a:lnTo>
                  <a:close/>
                </a:path>
                <a:path w="125095" h="1410334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393" y="458470"/>
                  </a:lnTo>
                  <a:lnTo>
                    <a:pt x="393" y="459740"/>
                  </a:lnTo>
                  <a:lnTo>
                    <a:pt x="3429" y="459740"/>
                  </a:lnTo>
                  <a:lnTo>
                    <a:pt x="3429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125095" h="1410334">
                  <a:moveTo>
                    <a:pt x="3822" y="375920"/>
                  </a:moveTo>
                  <a:lnTo>
                    <a:pt x="0" y="375920"/>
                  </a:lnTo>
                  <a:lnTo>
                    <a:pt x="0" y="405130"/>
                  </a:lnTo>
                  <a:lnTo>
                    <a:pt x="609" y="405130"/>
                  </a:lnTo>
                  <a:lnTo>
                    <a:pt x="609" y="406400"/>
                  </a:lnTo>
                  <a:lnTo>
                    <a:pt x="3200" y="406400"/>
                  </a:lnTo>
                  <a:lnTo>
                    <a:pt x="320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125095" h="1410334">
                  <a:moveTo>
                    <a:pt x="3822" y="322580"/>
                  </a:moveTo>
                  <a:lnTo>
                    <a:pt x="3060" y="322580"/>
                  </a:lnTo>
                  <a:lnTo>
                    <a:pt x="3060" y="321310"/>
                  </a:lnTo>
                  <a:lnTo>
                    <a:pt x="749" y="321310"/>
                  </a:lnTo>
                  <a:lnTo>
                    <a:pt x="749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838" y="351790"/>
                  </a:lnTo>
                  <a:lnTo>
                    <a:pt x="838" y="353060"/>
                  </a:lnTo>
                  <a:lnTo>
                    <a:pt x="2984" y="353060"/>
                  </a:lnTo>
                  <a:lnTo>
                    <a:pt x="2984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125095" h="1410334">
                  <a:moveTo>
                    <a:pt x="3822" y="269240"/>
                  </a:moveTo>
                  <a:lnTo>
                    <a:pt x="3289" y="269240"/>
                  </a:lnTo>
                  <a:lnTo>
                    <a:pt x="3289" y="267970"/>
                  </a:lnTo>
                  <a:lnTo>
                    <a:pt x="520" y="267970"/>
                  </a:lnTo>
                  <a:lnTo>
                    <a:pt x="520" y="269240"/>
                  </a:lnTo>
                  <a:lnTo>
                    <a:pt x="0" y="269240"/>
                  </a:lnTo>
                  <a:lnTo>
                    <a:pt x="0" y="298450"/>
                  </a:lnTo>
                  <a:lnTo>
                    <a:pt x="3822" y="298450"/>
                  </a:lnTo>
                  <a:lnTo>
                    <a:pt x="3822" y="269240"/>
                  </a:lnTo>
                  <a:close/>
                </a:path>
                <a:path w="125095" h="1410334">
                  <a:moveTo>
                    <a:pt x="3822" y="215900"/>
                  </a:moveTo>
                  <a:lnTo>
                    <a:pt x="3517" y="215900"/>
                  </a:lnTo>
                  <a:lnTo>
                    <a:pt x="3517" y="214630"/>
                  </a:lnTo>
                  <a:lnTo>
                    <a:pt x="304" y="214630"/>
                  </a:lnTo>
                  <a:lnTo>
                    <a:pt x="304" y="215900"/>
                  </a:lnTo>
                  <a:lnTo>
                    <a:pt x="0" y="215900"/>
                  </a:lnTo>
                  <a:lnTo>
                    <a:pt x="0" y="243840"/>
                  </a:lnTo>
                  <a:lnTo>
                    <a:pt x="12" y="245110"/>
                  </a:lnTo>
                  <a:lnTo>
                    <a:pt x="3797" y="245110"/>
                  </a:lnTo>
                  <a:lnTo>
                    <a:pt x="3797" y="243840"/>
                  </a:lnTo>
                  <a:lnTo>
                    <a:pt x="3822" y="215900"/>
                  </a:lnTo>
                  <a:close/>
                </a:path>
                <a:path w="125095" h="1410334">
                  <a:moveTo>
                    <a:pt x="3822" y="162560"/>
                  </a:moveTo>
                  <a:lnTo>
                    <a:pt x="3733" y="161290"/>
                  </a:lnTo>
                  <a:lnTo>
                    <a:pt x="76" y="161290"/>
                  </a:lnTo>
                  <a:lnTo>
                    <a:pt x="76" y="162560"/>
                  </a:lnTo>
                  <a:lnTo>
                    <a:pt x="0" y="190500"/>
                  </a:lnTo>
                  <a:lnTo>
                    <a:pt x="241" y="190500"/>
                  </a:lnTo>
                  <a:lnTo>
                    <a:pt x="241" y="191770"/>
                  </a:lnTo>
                  <a:lnTo>
                    <a:pt x="3581" y="191770"/>
                  </a:lnTo>
                  <a:lnTo>
                    <a:pt x="3581" y="190500"/>
                  </a:lnTo>
                  <a:lnTo>
                    <a:pt x="3822" y="190500"/>
                  </a:lnTo>
                  <a:lnTo>
                    <a:pt x="3822" y="162560"/>
                  </a:lnTo>
                  <a:close/>
                </a:path>
                <a:path w="125095" h="1410334">
                  <a:moveTo>
                    <a:pt x="3822" y="107950"/>
                  </a:moveTo>
                  <a:lnTo>
                    <a:pt x="0" y="107950"/>
                  </a:lnTo>
                  <a:lnTo>
                    <a:pt x="0" y="137160"/>
                  </a:lnTo>
                  <a:lnTo>
                    <a:pt x="457" y="137160"/>
                  </a:lnTo>
                  <a:lnTo>
                    <a:pt x="457" y="138430"/>
                  </a:lnTo>
                  <a:lnTo>
                    <a:pt x="3352" y="138430"/>
                  </a:lnTo>
                  <a:lnTo>
                    <a:pt x="3352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125095" h="1410334">
                  <a:moveTo>
                    <a:pt x="3822" y="54610"/>
                  </a:moveTo>
                  <a:lnTo>
                    <a:pt x="0" y="54610"/>
                  </a:lnTo>
                  <a:lnTo>
                    <a:pt x="0" y="83820"/>
                  </a:lnTo>
                  <a:lnTo>
                    <a:pt x="685" y="83820"/>
                  </a:lnTo>
                  <a:lnTo>
                    <a:pt x="685" y="85090"/>
                  </a:lnTo>
                  <a:lnTo>
                    <a:pt x="3136" y="85090"/>
                  </a:lnTo>
                  <a:lnTo>
                    <a:pt x="3136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125095" h="1410334">
                  <a:moveTo>
                    <a:pt x="3822" y="1270"/>
                  </a:moveTo>
                  <a:lnTo>
                    <a:pt x="3136" y="1270"/>
                  </a:lnTo>
                  <a:lnTo>
                    <a:pt x="3136" y="0"/>
                  </a:lnTo>
                  <a:lnTo>
                    <a:pt x="673" y="0"/>
                  </a:lnTo>
                  <a:lnTo>
                    <a:pt x="673" y="1270"/>
                  </a:lnTo>
                  <a:lnTo>
                    <a:pt x="0" y="1270"/>
                  </a:lnTo>
                  <a:lnTo>
                    <a:pt x="0" y="30480"/>
                  </a:lnTo>
                  <a:lnTo>
                    <a:pt x="3822" y="30480"/>
                  </a:lnTo>
                  <a:lnTo>
                    <a:pt x="3822" y="1270"/>
                  </a:lnTo>
                  <a:close/>
                </a:path>
                <a:path w="125095" h="1410334">
                  <a:moveTo>
                    <a:pt x="71031" y="1407160"/>
                  </a:moveTo>
                  <a:lnTo>
                    <a:pt x="70192" y="1407160"/>
                  </a:lnTo>
                  <a:lnTo>
                    <a:pt x="70192" y="1405890"/>
                  </a:lnTo>
                  <a:lnTo>
                    <a:pt x="69126" y="1405890"/>
                  </a:lnTo>
                  <a:lnTo>
                    <a:pt x="69126" y="1406512"/>
                  </a:lnTo>
                  <a:lnTo>
                    <a:pt x="42240" y="1406512"/>
                  </a:lnTo>
                  <a:lnTo>
                    <a:pt x="42240" y="1405890"/>
                  </a:lnTo>
                  <a:lnTo>
                    <a:pt x="41173" y="1405890"/>
                  </a:lnTo>
                  <a:lnTo>
                    <a:pt x="41173" y="1407160"/>
                  </a:lnTo>
                  <a:lnTo>
                    <a:pt x="40322" y="1407160"/>
                  </a:lnTo>
                  <a:lnTo>
                    <a:pt x="40322" y="1409700"/>
                  </a:lnTo>
                  <a:lnTo>
                    <a:pt x="42240" y="1409700"/>
                  </a:lnTo>
                  <a:lnTo>
                    <a:pt x="42240" y="1410335"/>
                  </a:lnTo>
                  <a:lnTo>
                    <a:pt x="69126" y="1410335"/>
                  </a:lnTo>
                  <a:lnTo>
                    <a:pt x="69126" y="1409700"/>
                  </a:lnTo>
                  <a:lnTo>
                    <a:pt x="71031" y="1409700"/>
                  </a:lnTo>
                  <a:lnTo>
                    <a:pt x="71031" y="1407160"/>
                  </a:lnTo>
                  <a:close/>
                </a:path>
                <a:path w="125095" h="1410334">
                  <a:moveTo>
                    <a:pt x="124802" y="1407160"/>
                  </a:moveTo>
                  <a:lnTo>
                    <a:pt x="122897" y="1407160"/>
                  </a:lnTo>
                  <a:lnTo>
                    <a:pt x="122897" y="1406512"/>
                  </a:lnTo>
                  <a:lnTo>
                    <a:pt x="96012" y="1406512"/>
                  </a:lnTo>
                  <a:lnTo>
                    <a:pt x="96012" y="1405890"/>
                  </a:lnTo>
                  <a:lnTo>
                    <a:pt x="94945" y="1405890"/>
                  </a:lnTo>
                  <a:lnTo>
                    <a:pt x="94945" y="1407160"/>
                  </a:lnTo>
                  <a:lnTo>
                    <a:pt x="94107" y="1407160"/>
                  </a:lnTo>
                  <a:lnTo>
                    <a:pt x="94107" y="1409700"/>
                  </a:lnTo>
                  <a:lnTo>
                    <a:pt x="96012" y="1409700"/>
                  </a:lnTo>
                  <a:lnTo>
                    <a:pt x="96012" y="1410335"/>
                  </a:lnTo>
                  <a:lnTo>
                    <a:pt x="122897" y="1410335"/>
                  </a:lnTo>
                  <a:lnTo>
                    <a:pt x="122897" y="1409700"/>
                  </a:lnTo>
                  <a:lnTo>
                    <a:pt x="124802" y="1409700"/>
                  </a:lnTo>
                  <a:lnTo>
                    <a:pt x="124802" y="14071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8" name="object 158" descr=""/>
            <p:cNvSpPr/>
            <p:nvPr/>
          </p:nvSpPr>
          <p:spPr>
            <a:xfrm>
              <a:off x="10749801" y="15236608"/>
              <a:ext cx="755015" cy="4445"/>
            </a:xfrm>
            <a:custGeom>
              <a:avLst/>
              <a:gdLst/>
              <a:ahLst/>
              <a:cxnLst/>
              <a:rect l="l" t="t" r="r" b="b"/>
              <a:pathLst>
                <a:path w="755015" h="4444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55015" h="4444">
                  <a:moveTo>
                    <a:pt x="55676" y="1270"/>
                  </a:moveTo>
                  <a:lnTo>
                    <a:pt x="54838" y="1270"/>
                  </a:lnTo>
                  <a:lnTo>
                    <a:pt x="54838" y="0"/>
                  </a:lnTo>
                  <a:lnTo>
                    <a:pt x="53771" y="0"/>
                  </a:lnTo>
                  <a:lnTo>
                    <a:pt x="53771" y="622"/>
                  </a:lnTo>
                  <a:lnTo>
                    <a:pt x="26885" y="622"/>
                  </a:lnTo>
                  <a:lnTo>
                    <a:pt x="26885" y="0"/>
                  </a:lnTo>
                  <a:lnTo>
                    <a:pt x="25819" y="0"/>
                  </a:lnTo>
                  <a:lnTo>
                    <a:pt x="25819" y="1270"/>
                  </a:lnTo>
                  <a:lnTo>
                    <a:pt x="24980" y="1270"/>
                  </a:lnTo>
                  <a:lnTo>
                    <a:pt x="24980" y="3810"/>
                  </a:lnTo>
                  <a:lnTo>
                    <a:pt x="26885" y="3810"/>
                  </a:lnTo>
                  <a:lnTo>
                    <a:pt x="26885" y="4445"/>
                  </a:lnTo>
                  <a:lnTo>
                    <a:pt x="53771" y="4445"/>
                  </a:lnTo>
                  <a:lnTo>
                    <a:pt x="53771" y="3810"/>
                  </a:lnTo>
                  <a:lnTo>
                    <a:pt x="55676" y="3810"/>
                  </a:lnTo>
                  <a:lnTo>
                    <a:pt x="55676" y="1270"/>
                  </a:lnTo>
                  <a:close/>
                </a:path>
                <a:path w="755015" h="4444">
                  <a:moveTo>
                    <a:pt x="109448" y="1270"/>
                  </a:moveTo>
                  <a:lnTo>
                    <a:pt x="108610" y="1270"/>
                  </a:lnTo>
                  <a:lnTo>
                    <a:pt x="108610" y="0"/>
                  </a:lnTo>
                  <a:lnTo>
                    <a:pt x="107543" y="0"/>
                  </a:lnTo>
                  <a:lnTo>
                    <a:pt x="107543" y="622"/>
                  </a:lnTo>
                  <a:lnTo>
                    <a:pt x="80657" y="622"/>
                  </a:lnTo>
                  <a:lnTo>
                    <a:pt x="80657" y="0"/>
                  </a:lnTo>
                  <a:lnTo>
                    <a:pt x="79590" y="0"/>
                  </a:lnTo>
                  <a:lnTo>
                    <a:pt x="79590" y="1270"/>
                  </a:lnTo>
                  <a:lnTo>
                    <a:pt x="78752" y="1270"/>
                  </a:lnTo>
                  <a:lnTo>
                    <a:pt x="78752" y="3810"/>
                  </a:lnTo>
                  <a:lnTo>
                    <a:pt x="80657" y="3810"/>
                  </a:lnTo>
                  <a:lnTo>
                    <a:pt x="80657" y="4445"/>
                  </a:lnTo>
                  <a:lnTo>
                    <a:pt x="107543" y="4445"/>
                  </a:lnTo>
                  <a:lnTo>
                    <a:pt x="107543" y="3810"/>
                  </a:lnTo>
                  <a:lnTo>
                    <a:pt x="109448" y="3810"/>
                  </a:lnTo>
                  <a:lnTo>
                    <a:pt x="109448" y="1270"/>
                  </a:lnTo>
                  <a:close/>
                </a:path>
                <a:path w="755015" h="4444">
                  <a:moveTo>
                    <a:pt x="163233" y="1270"/>
                  </a:moveTo>
                  <a:lnTo>
                    <a:pt x="162382" y="1270"/>
                  </a:lnTo>
                  <a:lnTo>
                    <a:pt x="162382" y="0"/>
                  </a:lnTo>
                  <a:lnTo>
                    <a:pt x="161315" y="0"/>
                  </a:lnTo>
                  <a:lnTo>
                    <a:pt x="161315" y="622"/>
                  </a:lnTo>
                  <a:lnTo>
                    <a:pt x="134429" y="622"/>
                  </a:lnTo>
                  <a:lnTo>
                    <a:pt x="134429" y="0"/>
                  </a:lnTo>
                  <a:lnTo>
                    <a:pt x="133362" y="0"/>
                  </a:lnTo>
                  <a:lnTo>
                    <a:pt x="133362" y="1270"/>
                  </a:lnTo>
                  <a:lnTo>
                    <a:pt x="132524" y="1270"/>
                  </a:lnTo>
                  <a:lnTo>
                    <a:pt x="132524" y="3810"/>
                  </a:lnTo>
                  <a:lnTo>
                    <a:pt x="134429" y="3810"/>
                  </a:lnTo>
                  <a:lnTo>
                    <a:pt x="134429" y="4445"/>
                  </a:lnTo>
                  <a:lnTo>
                    <a:pt x="161315" y="4445"/>
                  </a:lnTo>
                  <a:lnTo>
                    <a:pt x="161315" y="3810"/>
                  </a:lnTo>
                  <a:lnTo>
                    <a:pt x="163233" y="3810"/>
                  </a:lnTo>
                  <a:lnTo>
                    <a:pt x="163233" y="1270"/>
                  </a:lnTo>
                  <a:close/>
                </a:path>
                <a:path w="755015" h="4444">
                  <a:moveTo>
                    <a:pt x="217004" y="1270"/>
                  </a:moveTo>
                  <a:lnTo>
                    <a:pt x="216154" y="1270"/>
                  </a:lnTo>
                  <a:lnTo>
                    <a:pt x="216154" y="0"/>
                  </a:lnTo>
                  <a:lnTo>
                    <a:pt x="215087" y="0"/>
                  </a:lnTo>
                  <a:lnTo>
                    <a:pt x="215087" y="622"/>
                  </a:lnTo>
                  <a:lnTo>
                    <a:pt x="188201" y="622"/>
                  </a:lnTo>
                  <a:lnTo>
                    <a:pt x="188201" y="0"/>
                  </a:lnTo>
                  <a:lnTo>
                    <a:pt x="187134" y="0"/>
                  </a:lnTo>
                  <a:lnTo>
                    <a:pt x="187134" y="1270"/>
                  </a:lnTo>
                  <a:lnTo>
                    <a:pt x="186296" y="1270"/>
                  </a:lnTo>
                  <a:lnTo>
                    <a:pt x="186296" y="3810"/>
                  </a:lnTo>
                  <a:lnTo>
                    <a:pt x="188201" y="3810"/>
                  </a:lnTo>
                  <a:lnTo>
                    <a:pt x="188201" y="4445"/>
                  </a:lnTo>
                  <a:lnTo>
                    <a:pt x="215087" y="4445"/>
                  </a:lnTo>
                  <a:lnTo>
                    <a:pt x="215087" y="3810"/>
                  </a:lnTo>
                  <a:lnTo>
                    <a:pt x="217004" y="3810"/>
                  </a:lnTo>
                  <a:lnTo>
                    <a:pt x="217004" y="1270"/>
                  </a:lnTo>
                  <a:close/>
                </a:path>
                <a:path w="755015" h="4444">
                  <a:moveTo>
                    <a:pt x="270776" y="1270"/>
                  </a:moveTo>
                  <a:lnTo>
                    <a:pt x="269925" y="1270"/>
                  </a:lnTo>
                  <a:lnTo>
                    <a:pt x="269925" y="0"/>
                  </a:lnTo>
                  <a:lnTo>
                    <a:pt x="268859" y="0"/>
                  </a:lnTo>
                  <a:lnTo>
                    <a:pt x="268859" y="622"/>
                  </a:lnTo>
                  <a:lnTo>
                    <a:pt x="241973" y="622"/>
                  </a:lnTo>
                  <a:lnTo>
                    <a:pt x="241973" y="0"/>
                  </a:lnTo>
                  <a:lnTo>
                    <a:pt x="240906" y="0"/>
                  </a:lnTo>
                  <a:lnTo>
                    <a:pt x="240906" y="1270"/>
                  </a:lnTo>
                  <a:lnTo>
                    <a:pt x="240068" y="1270"/>
                  </a:lnTo>
                  <a:lnTo>
                    <a:pt x="240068" y="3810"/>
                  </a:lnTo>
                  <a:lnTo>
                    <a:pt x="241973" y="3810"/>
                  </a:lnTo>
                  <a:lnTo>
                    <a:pt x="241973" y="4445"/>
                  </a:lnTo>
                  <a:lnTo>
                    <a:pt x="268859" y="4445"/>
                  </a:lnTo>
                  <a:lnTo>
                    <a:pt x="268859" y="3810"/>
                  </a:lnTo>
                  <a:lnTo>
                    <a:pt x="270776" y="3810"/>
                  </a:lnTo>
                  <a:lnTo>
                    <a:pt x="270776" y="1270"/>
                  </a:lnTo>
                  <a:close/>
                </a:path>
                <a:path w="755015" h="4444">
                  <a:moveTo>
                    <a:pt x="324548" y="1270"/>
                  </a:moveTo>
                  <a:lnTo>
                    <a:pt x="323710" y="1270"/>
                  </a:lnTo>
                  <a:lnTo>
                    <a:pt x="323710" y="0"/>
                  </a:lnTo>
                  <a:lnTo>
                    <a:pt x="322630" y="0"/>
                  </a:lnTo>
                  <a:lnTo>
                    <a:pt x="322630" y="622"/>
                  </a:lnTo>
                  <a:lnTo>
                    <a:pt x="295744" y="622"/>
                  </a:lnTo>
                  <a:lnTo>
                    <a:pt x="295744" y="0"/>
                  </a:lnTo>
                  <a:lnTo>
                    <a:pt x="294678" y="0"/>
                  </a:lnTo>
                  <a:lnTo>
                    <a:pt x="294678" y="1270"/>
                  </a:lnTo>
                  <a:lnTo>
                    <a:pt x="293839" y="1270"/>
                  </a:lnTo>
                  <a:lnTo>
                    <a:pt x="293839" y="3810"/>
                  </a:lnTo>
                  <a:lnTo>
                    <a:pt x="295744" y="3810"/>
                  </a:lnTo>
                  <a:lnTo>
                    <a:pt x="295744" y="4445"/>
                  </a:lnTo>
                  <a:lnTo>
                    <a:pt x="322630" y="4445"/>
                  </a:lnTo>
                  <a:lnTo>
                    <a:pt x="322630" y="3810"/>
                  </a:lnTo>
                  <a:lnTo>
                    <a:pt x="324548" y="3810"/>
                  </a:lnTo>
                  <a:lnTo>
                    <a:pt x="324548" y="1270"/>
                  </a:lnTo>
                  <a:close/>
                </a:path>
                <a:path w="755015" h="4444">
                  <a:moveTo>
                    <a:pt x="378320" y="1270"/>
                  </a:moveTo>
                  <a:lnTo>
                    <a:pt x="377482" y="1270"/>
                  </a:lnTo>
                  <a:lnTo>
                    <a:pt x="377482" y="0"/>
                  </a:lnTo>
                  <a:lnTo>
                    <a:pt x="376402" y="0"/>
                  </a:lnTo>
                  <a:lnTo>
                    <a:pt x="376402" y="622"/>
                  </a:lnTo>
                  <a:lnTo>
                    <a:pt x="349516" y="622"/>
                  </a:lnTo>
                  <a:lnTo>
                    <a:pt x="349516" y="0"/>
                  </a:lnTo>
                  <a:lnTo>
                    <a:pt x="348449" y="0"/>
                  </a:lnTo>
                  <a:lnTo>
                    <a:pt x="348449" y="1270"/>
                  </a:lnTo>
                  <a:lnTo>
                    <a:pt x="347611" y="1270"/>
                  </a:lnTo>
                  <a:lnTo>
                    <a:pt x="347611" y="3810"/>
                  </a:lnTo>
                  <a:lnTo>
                    <a:pt x="349516" y="3810"/>
                  </a:lnTo>
                  <a:lnTo>
                    <a:pt x="349516" y="4445"/>
                  </a:lnTo>
                  <a:lnTo>
                    <a:pt x="376402" y="4445"/>
                  </a:lnTo>
                  <a:lnTo>
                    <a:pt x="376402" y="3810"/>
                  </a:lnTo>
                  <a:lnTo>
                    <a:pt x="378320" y="3810"/>
                  </a:lnTo>
                  <a:lnTo>
                    <a:pt x="378320" y="1270"/>
                  </a:lnTo>
                  <a:close/>
                </a:path>
                <a:path w="755015" h="4444">
                  <a:moveTo>
                    <a:pt x="432092" y="1270"/>
                  </a:moveTo>
                  <a:lnTo>
                    <a:pt x="431253" y="1270"/>
                  </a:lnTo>
                  <a:lnTo>
                    <a:pt x="431253" y="0"/>
                  </a:lnTo>
                  <a:lnTo>
                    <a:pt x="430187" y="0"/>
                  </a:lnTo>
                  <a:lnTo>
                    <a:pt x="430187" y="622"/>
                  </a:lnTo>
                  <a:lnTo>
                    <a:pt x="403288" y="622"/>
                  </a:lnTo>
                  <a:lnTo>
                    <a:pt x="403288" y="0"/>
                  </a:lnTo>
                  <a:lnTo>
                    <a:pt x="402221" y="0"/>
                  </a:lnTo>
                  <a:lnTo>
                    <a:pt x="402221" y="1270"/>
                  </a:lnTo>
                  <a:lnTo>
                    <a:pt x="401383" y="1270"/>
                  </a:lnTo>
                  <a:lnTo>
                    <a:pt x="401383" y="3810"/>
                  </a:lnTo>
                  <a:lnTo>
                    <a:pt x="403288" y="3810"/>
                  </a:lnTo>
                  <a:lnTo>
                    <a:pt x="403288" y="4445"/>
                  </a:lnTo>
                  <a:lnTo>
                    <a:pt x="430187" y="4445"/>
                  </a:lnTo>
                  <a:lnTo>
                    <a:pt x="430187" y="3810"/>
                  </a:lnTo>
                  <a:lnTo>
                    <a:pt x="432092" y="3810"/>
                  </a:lnTo>
                  <a:lnTo>
                    <a:pt x="432092" y="1270"/>
                  </a:lnTo>
                  <a:close/>
                </a:path>
                <a:path w="755015" h="4444">
                  <a:moveTo>
                    <a:pt x="485863" y="1270"/>
                  </a:moveTo>
                  <a:lnTo>
                    <a:pt x="485025" y="1270"/>
                  </a:lnTo>
                  <a:lnTo>
                    <a:pt x="485025" y="0"/>
                  </a:lnTo>
                  <a:lnTo>
                    <a:pt x="483958" y="0"/>
                  </a:lnTo>
                  <a:lnTo>
                    <a:pt x="483958" y="622"/>
                  </a:lnTo>
                  <a:lnTo>
                    <a:pt x="457073" y="622"/>
                  </a:lnTo>
                  <a:lnTo>
                    <a:pt x="457073" y="0"/>
                  </a:lnTo>
                  <a:lnTo>
                    <a:pt x="455993" y="0"/>
                  </a:lnTo>
                  <a:lnTo>
                    <a:pt x="455993" y="1270"/>
                  </a:lnTo>
                  <a:lnTo>
                    <a:pt x="455155" y="1270"/>
                  </a:lnTo>
                  <a:lnTo>
                    <a:pt x="455155" y="3810"/>
                  </a:lnTo>
                  <a:lnTo>
                    <a:pt x="457073" y="3810"/>
                  </a:lnTo>
                  <a:lnTo>
                    <a:pt x="457073" y="4445"/>
                  </a:lnTo>
                  <a:lnTo>
                    <a:pt x="483958" y="4445"/>
                  </a:lnTo>
                  <a:lnTo>
                    <a:pt x="483958" y="3810"/>
                  </a:lnTo>
                  <a:lnTo>
                    <a:pt x="485863" y="3810"/>
                  </a:lnTo>
                  <a:lnTo>
                    <a:pt x="485863" y="1270"/>
                  </a:lnTo>
                  <a:close/>
                </a:path>
                <a:path w="755015" h="4444">
                  <a:moveTo>
                    <a:pt x="539635" y="1270"/>
                  </a:moveTo>
                  <a:lnTo>
                    <a:pt x="538797" y="1270"/>
                  </a:lnTo>
                  <a:lnTo>
                    <a:pt x="538797" y="0"/>
                  </a:lnTo>
                  <a:lnTo>
                    <a:pt x="537730" y="0"/>
                  </a:lnTo>
                  <a:lnTo>
                    <a:pt x="537730" y="622"/>
                  </a:lnTo>
                  <a:lnTo>
                    <a:pt x="510844" y="622"/>
                  </a:lnTo>
                  <a:lnTo>
                    <a:pt x="510844" y="0"/>
                  </a:lnTo>
                  <a:lnTo>
                    <a:pt x="509765" y="0"/>
                  </a:lnTo>
                  <a:lnTo>
                    <a:pt x="509765" y="1270"/>
                  </a:lnTo>
                  <a:lnTo>
                    <a:pt x="508927" y="1270"/>
                  </a:lnTo>
                  <a:lnTo>
                    <a:pt x="508927" y="3810"/>
                  </a:lnTo>
                  <a:lnTo>
                    <a:pt x="510844" y="3810"/>
                  </a:lnTo>
                  <a:lnTo>
                    <a:pt x="510844" y="4445"/>
                  </a:lnTo>
                  <a:lnTo>
                    <a:pt x="537730" y="4445"/>
                  </a:lnTo>
                  <a:lnTo>
                    <a:pt x="537730" y="3810"/>
                  </a:lnTo>
                  <a:lnTo>
                    <a:pt x="539635" y="3810"/>
                  </a:lnTo>
                  <a:lnTo>
                    <a:pt x="539635" y="1270"/>
                  </a:lnTo>
                  <a:close/>
                </a:path>
                <a:path w="755015" h="4444">
                  <a:moveTo>
                    <a:pt x="593407" y="1270"/>
                  </a:moveTo>
                  <a:lnTo>
                    <a:pt x="592569" y="1270"/>
                  </a:lnTo>
                  <a:lnTo>
                    <a:pt x="592569" y="0"/>
                  </a:lnTo>
                  <a:lnTo>
                    <a:pt x="591502" y="0"/>
                  </a:lnTo>
                  <a:lnTo>
                    <a:pt x="591502" y="622"/>
                  </a:lnTo>
                  <a:lnTo>
                    <a:pt x="564616" y="622"/>
                  </a:lnTo>
                  <a:lnTo>
                    <a:pt x="564616" y="0"/>
                  </a:lnTo>
                  <a:lnTo>
                    <a:pt x="563549" y="0"/>
                  </a:lnTo>
                  <a:lnTo>
                    <a:pt x="563549" y="1270"/>
                  </a:lnTo>
                  <a:lnTo>
                    <a:pt x="562698" y="1270"/>
                  </a:lnTo>
                  <a:lnTo>
                    <a:pt x="562698" y="3810"/>
                  </a:lnTo>
                  <a:lnTo>
                    <a:pt x="564616" y="3810"/>
                  </a:lnTo>
                  <a:lnTo>
                    <a:pt x="564616" y="4445"/>
                  </a:lnTo>
                  <a:lnTo>
                    <a:pt x="591502" y="4445"/>
                  </a:lnTo>
                  <a:lnTo>
                    <a:pt x="591502" y="3810"/>
                  </a:lnTo>
                  <a:lnTo>
                    <a:pt x="593407" y="3810"/>
                  </a:lnTo>
                  <a:lnTo>
                    <a:pt x="593407" y="1270"/>
                  </a:lnTo>
                  <a:close/>
                </a:path>
                <a:path w="755015" h="4444">
                  <a:moveTo>
                    <a:pt x="647179" y="1270"/>
                  </a:moveTo>
                  <a:lnTo>
                    <a:pt x="646341" y="1270"/>
                  </a:lnTo>
                  <a:lnTo>
                    <a:pt x="646341" y="0"/>
                  </a:lnTo>
                  <a:lnTo>
                    <a:pt x="645274" y="0"/>
                  </a:lnTo>
                  <a:lnTo>
                    <a:pt x="645274" y="622"/>
                  </a:lnTo>
                  <a:lnTo>
                    <a:pt x="618388" y="622"/>
                  </a:lnTo>
                  <a:lnTo>
                    <a:pt x="618388" y="0"/>
                  </a:lnTo>
                  <a:lnTo>
                    <a:pt x="617321" y="0"/>
                  </a:lnTo>
                  <a:lnTo>
                    <a:pt x="617321" y="1270"/>
                  </a:lnTo>
                  <a:lnTo>
                    <a:pt x="616470" y="1270"/>
                  </a:lnTo>
                  <a:lnTo>
                    <a:pt x="616470" y="3810"/>
                  </a:lnTo>
                  <a:lnTo>
                    <a:pt x="618388" y="3810"/>
                  </a:lnTo>
                  <a:lnTo>
                    <a:pt x="618388" y="4445"/>
                  </a:lnTo>
                  <a:lnTo>
                    <a:pt x="645274" y="4445"/>
                  </a:lnTo>
                  <a:lnTo>
                    <a:pt x="645274" y="3810"/>
                  </a:lnTo>
                  <a:lnTo>
                    <a:pt x="647179" y="3810"/>
                  </a:lnTo>
                  <a:lnTo>
                    <a:pt x="647179" y="1270"/>
                  </a:lnTo>
                  <a:close/>
                </a:path>
                <a:path w="755015" h="4444">
                  <a:moveTo>
                    <a:pt x="700951" y="1270"/>
                  </a:moveTo>
                  <a:lnTo>
                    <a:pt x="700112" y="1270"/>
                  </a:lnTo>
                  <a:lnTo>
                    <a:pt x="700112" y="0"/>
                  </a:lnTo>
                  <a:lnTo>
                    <a:pt x="699046" y="0"/>
                  </a:lnTo>
                  <a:lnTo>
                    <a:pt x="699046" y="622"/>
                  </a:lnTo>
                  <a:lnTo>
                    <a:pt x="672160" y="622"/>
                  </a:lnTo>
                  <a:lnTo>
                    <a:pt x="672160" y="0"/>
                  </a:lnTo>
                  <a:lnTo>
                    <a:pt x="671093" y="0"/>
                  </a:lnTo>
                  <a:lnTo>
                    <a:pt x="671093" y="1270"/>
                  </a:lnTo>
                  <a:lnTo>
                    <a:pt x="670242" y="1270"/>
                  </a:lnTo>
                  <a:lnTo>
                    <a:pt x="670242" y="3810"/>
                  </a:lnTo>
                  <a:lnTo>
                    <a:pt x="672160" y="3810"/>
                  </a:lnTo>
                  <a:lnTo>
                    <a:pt x="672160" y="4445"/>
                  </a:lnTo>
                  <a:lnTo>
                    <a:pt x="699046" y="4445"/>
                  </a:lnTo>
                  <a:lnTo>
                    <a:pt x="699046" y="3810"/>
                  </a:lnTo>
                  <a:lnTo>
                    <a:pt x="700951" y="3810"/>
                  </a:lnTo>
                  <a:lnTo>
                    <a:pt x="700951" y="1270"/>
                  </a:lnTo>
                  <a:close/>
                </a:path>
                <a:path w="755015" h="4444">
                  <a:moveTo>
                    <a:pt x="754722" y="1270"/>
                  </a:moveTo>
                  <a:lnTo>
                    <a:pt x="752817" y="1270"/>
                  </a:lnTo>
                  <a:lnTo>
                    <a:pt x="752817" y="622"/>
                  </a:lnTo>
                  <a:lnTo>
                    <a:pt x="725932" y="622"/>
                  </a:lnTo>
                  <a:lnTo>
                    <a:pt x="725932" y="0"/>
                  </a:lnTo>
                  <a:lnTo>
                    <a:pt x="724865" y="0"/>
                  </a:lnTo>
                  <a:lnTo>
                    <a:pt x="724865" y="1270"/>
                  </a:lnTo>
                  <a:lnTo>
                    <a:pt x="724027" y="1270"/>
                  </a:lnTo>
                  <a:lnTo>
                    <a:pt x="724027" y="3810"/>
                  </a:lnTo>
                  <a:lnTo>
                    <a:pt x="725932" y="3810"/>
                  </a:lnTo>
                  <a:lnTo>
                    <a:pt x="725932" y="4445"/>
                  </a:lnTo>
                  <a:lnTo>
                    <a:pt x="752817" y="4445"/>
                  </a:lnTo>
                  <a:lnTo>
                    <a:pt x="752817" y="3810"/>
                  </a:lnTo>
                  <a:lnTo>
                    <a:pt x="754722" y="3810"/>
                  </a:lnTo>
                  <a:lnTo>
                    <a:pt x="7547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9" name="object 159" descr=""/>
            <p:cNvSpPr/>
            <p:nvPr/>
          </p:nvSpPr>
          <p:spPr>
            <a:xfrm>
              <a:off x="11502619" y="15236608"/>
              <a:ext cx="755015" cy="4445"/>
            </a:xfrm>
            <a:custGeom>
              <a:avLst/>
              <a:gdLst/>
              <a:ahLst/>
              <a:cxnLst/>
              <a:rect l="l" t="t" r="r" b="b"/>
              <a:pathLst>
                <a:path w="755015" h="4444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55015" h="4444">
                  <a:moveTo>
                    <a:pt x="55676" y="1270"/>
                  </a:moveTo>
                  <a:lnTo>
                    <a:pt x="54838" y="1270"/>
                  </a:lnTo>
                  <a:lnTo>
                    <a:pt x="54838" y="0"/>
                  </a:lnTo>
                  <a:lnTo>
                    <a:pt x="53771" y="0"/>
                  </a:lnTo>
                  <a:lnTo>
                    <a:pt x="53771" y="622"/>
                  </a:lnTo>
                  <a:lnTo>
                    <a:pt x="26885" y="622"/>
                  </a:lnTo>
                  <a:lnTo>
                    <a:pt x="26885" y="0"/>
                  </a:lnTo>
                  <a:lnTo>
                    <a:pt x="25819" y="0"/>
                  </a:lnTo>
                  <a:lnTo>
                    <a:pt x="25819" y="1270"/>
                  </a:lnTo>
                  <a:lnTo>
                    <a:pt x="24980" y="1270"/>
                  </a:lnTo>
                  <a:lnTo>
                    <a:pt x="24980" y="3810"/>
                  </a:lnTo>
                  <a:lnTo>
                    <a:pt x="26885" y="3810"/>
                  </a:lnTo>
                  <a:lnTo>
                    <a:pt x="26885" y="4445"/>
                  </a:lnTo>
                  <a:lnTo>
                    <a:pt x="53771" y="4445"/>
                  </a:lnTo>
                  <a:lnTo>
                    <a:pt x="53771" y="3810"/>
                  </a:lnTo>
                  <a:lnTo>
                    <a:pt x="55676" y="3810"/>
                  </a:lnTo>
                  <a:lnTo>
                    <a:pt x="55676" y="1270"/>
                  </a:lnTo>
                  <a:close/>
                </a:path>
                <a:path w="755015" h="4444">
                  <a:moveTo>
                    <a:pt x="109461" y="1270"/>
                  </a:moveTo>
                  <a:lnTo>
                    <a:pt x="108610" y="1270"/>
                  </a:lnTo>
                  <a:lnTo>
                    <a:pt x="108610" y="0"/>
                  </a:lnTo>
                  <a:lnTo>
                    <a:pt x="107543" y="0"/>
                  </a:lnTo>
                  <a:lnTo>
                    <a:pt x="107543" y="622"/>
                  </a:lnTo>
                  <a:lnTo>
                    <a:pt x="80657" y="622"/>
                  </a:lnTo>
                  <a:lnTo>
                    <a:pt x="80657" y="0"/>
                  </a:lnTo>
                  <a:lnTo>
                    <a:pt x="79590" y="0"/>
                  </a:lnTo>
                  <a:lnTo>
                    <a:pt x="79590" y="1270"/>
                  </a:lnTo>
                  <a:lnTo>
                    <a:pt x="78752" y="1270"/>
                  </a:lnTo>
                  <a:lnTo>
                    <a:pt x="78752" y="3810"/>
                  </a:lnTo>
                  <a:lnTo>
                    <a:pt x="80657" y="3810"/>
                  </a:lnTo>
                  <a:lnTo>
                    <a:pt x="80657" y="4445"/>
                  </a:lnTo>
                  <a:lnTo>
                    <a:pt x="107543" y="4445"/>
                  </a:lnTo>
                  <a:lnTo>
                    <a:pt x="107543" y="3810"/>
                  </a:lnTo>
                  <a:lnTo>
                    <a:pt x="109461" y="3810"/>
                  </a:lnTo>
                  <a:lnTo>
                    <a:pt x="109461" y="1270"/>
                  </a:lnTo>
                  <a:close/>
                </a:path>
                <a:path w="755015" h="4444">
                  <a:moveTo>
                    <a:pt x="163233" y="1270"/>
                  </a:moveTo>
                  <a:lnTo>
                    <a:pt x="162382" y="1270"/>
                  </a:lnTo>
                  <a:lnTo>
                    <a:pt x="162382" y="0"/>
                  </a:lnTo>
                  <a:lnTo>
                    <a:pt x="161315" y="0"/>
                  </a:lnTo>
                  <a:lnTo>
                    <a:pt x="161315" y="622"/>
                  </a:lnTo>
                  <a:lnTo>
                    <a:pt x="134429" y="622"/>
                  </a:lnTo>
                  <a:lnTo>
                    <a:pt x="134429" y="0"/>
                  </a:lnTo>
                  <a:lnTo>
                    <a:pt x="133362" y="0"/>
                  </a:lnTo>
                  <a:lnTo>
                    <a:pt x="133362" y="1270"/>
                  </a:lnTo>
                  <a:lnTo>
                    <a:pt x="132524" y="1270"/>
                  </a:lnTo>
                  <a:lnTo>
                    <a:pt x="132524" y="3810"/>
                  </a:lnTo>
                  <a:lnTo>
                    <a:pt x="134429" y="3810"/>
                  </a:lnTo>
                  <a:lnTo>
                    <a:pt x="134429" y="4445"/>
                  </a:lnTo>
                  <a:lnTo>
                    <a:pt x="161315" y="4445"/>
                  </a:lnTo>
                  <a:lnTo>
                    <a:pt x="161315" y="3810"/>
                  </a:lnTo>
                  <a:lnTo>
                    <a:pt x="163233" y="3810"/>
                  </a:lnTo>
                  <a:lnTo>
                    <a:pt x="163233" y="1270"/>
                  </a:lnTo>
                  <a:close/>
                </a:path>
                <a:path w="755015" h="4444">
                  <a:moveTo>
                    <a:pt x="217004" y="1270"/>
                  </a:moveTo>
                  <a:lnTo>
                    <a:pt x="216154" y="1270"/>
                  </a:lnTo>
                  <a:lnTo>
                    <a:pt x="216154" y="0"/>
                  </a:lnTo>
                  <a:lnTo>
                    <a:pt x="215087" y="0"/>
                  </a:lnTo>
                  <a:lnTo>
                    <a:pt x="215087" y="622"/>
                  </a:lnTo>
                  <a:lnTo>
                    <a:pt x="188201" y="622"/>
                  </a:lnTo>
                  <a:lnTo>
                    <a:pt x="188201" y="0"/>
                  </a:lnTo>
                  <a:lnTo>
                    <a:pt x="187134" y="0"/>
                  </a:lnTo>
                  <a:lnTo>
                    <a:pt x="187134" y="1270"/>
                  </a:lnTo>
                  <a:lnTo>
                    <a:pt x="186296" y="1270"/>
                  </a:lnTo>
                  <a:lnTo>
                    <a:pt x="186296" y="3810"/>
                  </a:lnTo>
                  <a:lnTo>
                    <a:pt x="188201" y="3810"/>
                  </a:lnTo>
                  <a:lnTo>
                    <a:pt x="188201" y="4445"/>
                  </a:lnTo>
                  <a:lnTo>
                    <a:pt x="215087" y="4445"/>
                  </a:lnTo>
                  <a:lnTo>
                    <a:pt x="215087" y="3810"/>
                  </a:lnTo>
                  <a:lnTo>
                    <a:pt x="217004" y="3810"/>
                  </a:lnTo>
                  <a:lnTo>
                    <a:pt x="217004" y="1270"/>
                  </a:lnTo>
                  <a:close/>
                </a:path>
                <a:path w="755015" h="4444">
                  <a:moveTo>
                    <a:pt x="270776" y="1270"/>
                  </a:moveTo>
                  <a:lnTo>
                    <a:pt x="269938" y="1270"/>
                  </a:lnTo>
                  <a:lnTo>
                    <a:pt x="269938" y="0"/>
                  </a:lnTo>
                  <a:lnTo>
                    <a:pt x="268859" y="0"/>
                  </a:lnTo>
                  <a:lnTo>
                    <a:pt x="268859" y="622"/>
                  </a:lnTo>
                  <a:lnTo>
                    <a:pt x="241973" y="622"/>
                  </a:lnTo>
                  <a:lnTo>
                    <a:pt x="241973" y="0"/>
                  </a:lnTo>
                  <a:lnTo>
                    <a:pt x="240906" y="0"/>
                  </a:lnTo>
                  <a:lnTo>
                    <a:pt x="240906" y="1270"/>
                  </a:lnTo>
                  <a:lnTo>
                    <a:pt x="240068" y="1270"/>
                  </a:lnTo>
                  <a:lnTo>
                    <a:pt x="240068" y="3810"/>
                  </a:lnTo>
                  <a:lnTo>
                    <a:pt x="241973" y="3810"/>
                  </a:lnTo>
                  <a:lnTo>
                    <a:pt x="241973" y="4445"/>
                  </a:lnTo>
                  <a:lnTo>
                    <a:pt x="268859" y="4445"/>
                  </a:lnTo>
                  <a:lnTo>
                    <a:pt x="268859" y="3810"/>
                  </a:lnTo>
                  <a:lnTo>
                    <a:pt x="270776" y="3810"/>
                  </a:lnTo>
                  <a:lnTo>
                    <a:pt x="270776" y="1270"/>
                  </a:lnTo>
                  <a:close/>
                </a:path>
                <a:path w="755015" h="4444">
                  <a:moveTo>
                    <a:pt x="324548" y="1270"/>
                  </a:moveTo>
                  <a:lnTo>
                    <a:pt x="323710" y="1270"/>
                  </a:lnTo>
                  <a:lnTo>
                    <a:pt x="323710" y="0"/>
                  </a:lnTo>
                  <a:lnTo>
                    <a:pt x="322630" y="0"/>
                  </a:lnTo>
                  <a:lnTo>
                    <a:pt x="322630" y="622"/>
                  </a:lnTo>
                  <a:lnTo>
                    <a:pt x="295744" y="622"/>
                  </a:lnTo>
                  <a:lnTo>
                    <a:pt x="295744" y="0"/>
                  </a:lnTo>
                  <a:lnTo>
                    <a:pt x="294678" y="0"/>
                  </a:lnTo>
                  <a:lnTo>
                    <a:pt x="294678" y="1270"/>
                  </a:lnTo>
                  <a:lnTo>
                    <a:pt x="293839" y="1270"/>
                  </a:lnTo>
                  <a:lnTo>
                    <a:pt x="293839" y="3810"/>
                  </a:lnTo>
                  <a:lnTo>
                    <a:pt x="295744" y="3810"/>
                  </a:lnTo>
                  <a:lnTo>
                    <a:pt x="295744" y="4445"/>
                  </a:lnTo>
                  <a:lnTo>
                    <a:pt x="322630" y="4445"/>
                  </a:lnTo>
                  <a:lnTo>
                    <a:pt x="322630" y="3810"/>
                  </a:lnTo>
                  <a:lnTo>
                    <a:pt x="324548" y="3810"/>
                  </a:lnTo>
                  <a:lnTo>
                    <a:pt x="324548" y="1270"/>
                  </a:lnTo>
                  <a:close/>
                </a:path>
                <a:path w="755015" h="4444">
                  <a:moveTo>
                    <a:pt x="378320" y="1270"/>
                  </a:moveTo>
                  <a:lnTo>
                    <a:pt x="377482" y="1270"/>
                  </a:lnTo>
                  <a:lnTo>
                    <a:pt x="377482" y="0"/>
                  </a:lnTo>
                  <a:lnTo>
                    <a:pt x="376415" y="0"/>
                  </a:lnTo>
                  <a:lnTo>
                    <a:pt x="376415" y="622"/>
                  </a:lnTo>
                  <a:lnTo>
                    <a:pt x="349516" y="622"/>
                  </a:lnTo>
                  <a:lnTo>
                    <a:pt x="349516" y="0"/>
                  </a:lnTo>
                  <a:lnTo>
                    <a:pt x="348449" y="0"/>
                  </a:lnTo>
                  <a:lnTo>
                    <a:pt x="348449" y="1270"/>
                  </a:lnTo>
                  <a:lnTo>
                    <a:pt x="347611" y="1270"/>
                  </a:lnTo>
                  <a:lnTo>
                    <a:pt x="347611" y="3810"/>
                  </a:lnTo>
                  <a:lnTo>
                    <a:pt x="349516" y="3810"/>
                  </a:lnTo>
                  <a:lnTo>
                    <a:pt x="349516" y="4445"/>
                  </a:lnTo>
                  <a:lnTo>
                    <a:pt x="376415" y="4445"/>
                  </a:lnTo>
                  <a:lnTo>
                    <a:pt x="376415" y="3810"/>
                  </a:lnTo>
                  <a:lnTo>
                    <a:pt x="378320" y="3810"/>
                  </a:lnTo>
                  <a:lnTo>
                    <a:pt x="378320" y="1270"/>
                  </a:lnTo>
                  <a:close/>
                </a:path>
                <a:path w="755015" h="4444">
                  <a:moveTo>
                    <a:pt x="432092" y="1270"/>
                  </a:moveTo>
                  <a:lnTo>
                    <a:pt x="431253" y="1270"/>
                  </a:lnTo>
                  <a:lnTo>
                    <a:pt x="431253" y="0"/>
                  </a:lnTo>
                  <a:lnTo>
                    <a:pt x="430187" y="0"/>
                  </a:lnTo>
                  <a:lnTo>
                    <a:pt x="430187" y="622"/>
                  </a:lnTo>
                  <a:lnTo>
                    <a:pt x="403301" y="622"/>
                  </a:lnTo>
                  <a:lnTo>
                    <a:pt x="403301" y="0"/>
                  </a:lnTo>
                  <a:lnTo>
                    <a:pt x="402221" y="0"/>
                  </a:lnTo>
                  <a:lnTo>
                    <a:pt x="402221" y="1270"/>
                  </a:lnTo>
                  <a:lnTo>
                    <a:pt x="401383" y="1270"/>
                  </a:lnTo>
                  <a:lnTo>
                    <a:pt x="401383" y="3810"/>
                  </a:lnTo>
                  <a:lnTo>
                    <a:pt x="403301" y="3810"/>
                  </a:lnTo>
                  <a:lnTo>
                    <a:pt x="403301" y="4445"/>
                  </a:lnTo>
                  <a:lnTo>
                    <a:pt x="430187" y="4445"/>
                  </a:lnTo>
                  <a:lnTo>
                    <a:pt x="430187" y="3810"/>
                  </a:lnTo>
                  <a:lnTo>
                    <a:pt x="432092" y="3810"/>
                  </a:lnTo>
                  <a:lnTo>
                    <a:pt x="432092" y="1270"/>
                  </a:lnTo>
                  <a:close/>
                </a:path>
                <a:path w="755015" h="4444">
                  <a:moveTo>
                    <a:pt x="485863" y="1270"/>
                  </a:moveTo>
                  <a:lnTo>
                    <a:pt x="485025" y="1270"/>
                  </a:lnTo>
                  <a:lnTo>
                    <a:pt x="485025" y="0"/>
                  </a:lnTo>
                  <a:lnTo>
                    <a:pt x="483958" y="0"/>
                  </a:lnTo>
                  <a:lnTo>
                    <a:pt x="483958" y="622"/>
                  </a:lnTo>
                  <a:lnTo>
                    <a:pt x="457073" y="622"/>
                  </a:lnTo>
                  <a:lnTo>
                    <a:pt x="457073" y="0"/>
                  </a:lnTo>
                  <a:lnTo>
                    <a:pt x="455993" y="0"/>
                  </a:lnTo>
                  <a:lnTo>
                    <a:pt x="455993" y="1270"/>
                  </a:lnTo>
                  <a:lnTo>
                    <a:pt x="455155" y="1270"/>
                  </a:lnTo>
                  <a:lnTo>
                    <a:pt x="455155" y="3810"/>
                  </a:lnTo>
                  <a:lnTo>
                    <a:pt x="457073" y="3810"/>
                  </a:lnTo>
                  <a:lnTo>
                    <a:pt x="457073" y="4445"/>
                  </a:lnTo>
                  <a:lnTo>
                    <a:pt x="483958" y="4445"/>
                  </a:lnTo>
                  <a:lnTo>
                    <a:pt x="483958" y="3810"/>
                  </a:lnTo>
                  <a:lnTo>
                    <a:pt x="485863" y="3810"/>
                  </a:lnTo>
                  <a:lnTo>
                    <a:pt x="485863" y="1270"/>
                  </a:lnTo>
                  <a:close/>
                </a:path>
                <a:path w="755015" h="4444">
                  <a:moveTo>
                    <a:pt x="539635" y="1270"/>
                  </a:moveTo>
                  <a:lnTo>
                    <a:pt x="538797" y="1270"/>
                  </a:lnTo>
                  <a:lnTo>
                    <a:pt x="538797" y="0"/>
                  </a:lnTo>
                  <a:lnTo>
                    <a:pt x="537730" y="0"/>
                  </a:lnTo>
                  <a:lnTo>
                    <a:pt x="537730" y="622"/>
                  </a:lnTo>
                  <a:lnTo>
                    <a:pt x="510844" y="622"/>
                  </a:lnTo>
                  <a:lnTo>
                    <a:pt x="510844" y="0"/>
                  </a:lnTo>
                  <a:lnTo>
                    <a:pt x="509778" y="0"/>
                  </a:lnTo>
                  <a:lnTo>
                    <a:pt x="509778" y="1270"/>
                  </a:lnTo>
                  <a:lnTo>
                    <a:pt x="508927" y="1270"/>
                  </a:lnTo>
                  <a:lnTo>
                    <a:pt x="508927" y="3810"/>
                  </a:lnTo>
                  <a:lnTo>
                    <a:pt x="510844" y="3810"/>
                  </a:lnTo>
                  <a:lnTo>
                    <a:pt x="510844" y="4445"/>
                  </a:lnTo>
                  <a:lnTo>
                    <a:pt x="537730" y="4445"/>
                  </a:lnTo>
                  <a:lnTo>
                    <a:pt x="537730" y="3810"/>
                  </a:lnTo>
                  <a:lnTo>
                    <a:pt x="539635" y="3810"/>
                  </a:lnTo>
                  <a:lnTo>
                    <a:pt x="539635" y="1270"/>
                  </a:lnTo>
                  <a:close/>
                </a:path>
                <a:path w="755015" h="4444">
                  <a:moveTo>
                    <a:pt x="593407" y="1270"/>
                  </a:moveTo>
                  <a:lnTo>
                    <a:pt x="592569" y="1270"/>
                  </a:lnTo>
                  <a:lnTo>
                    <a:pt x="592569" y="0"/>
                  </a:lnTo>
                  <a:lnTo>
                    <a:pt x="591502" y="0"/>
                  </a:lnTo>
                  <a:lnTo>
                    <a:pt x="591502" y="622"/>
                  </a:lnTo>
                  <a:lnTo>
                    <a:pt x="564616" y="622"/>
                  </a:lnTo>
                  <a:lnTo>
                    <a:pt x="564616" y="0"/>
                  </a:lnTo>
                  <a:lnTo>
                    <a:pt x="563549" y="0"/>
                  </a:lnTo>
                  <a:lnTo>
                    <a:pt x="563549" y="1270"/>
                  </a:lnTo>
                  <a:lnTo>
                    <a:pt x="562698" y="1270"/>
                  </a:lnTo>
                  <a:lnTo>
                    <a:pt x="562698" y="3810"/>
                  </a:lnTo>
                  <a:lnTo>
                    <a:pt x="564616" y="3810"/>
                  </a:lnTo>
                  <a:lnTo>
                    <a:pt x="564616" y="4445"/>
                  </a:lnTo>
                  <a:lnTo>
                    <a:pt x="591502" y="4445"/>
                  </a:lnTo>
                  <a:lnTo>
                    <a:pt x="591502" y="3810"/>
                  </a:lnTo>
                  <a:lnTo>
                    <a:pt x="593407" y="3810"/>
                  </a:lnTo>
                  <a:lnTo>
                    <a:pt x="593407" y="1270"/>
                  </a:lnTo>
                  <a:close/>
                </a:path>
                <a:path w="755015" h="4444">
                  <a:moveTo>
                    <a:pt x="647179" y="1270"/>
                  </a:moveTo>
                  <a:lnTo>
                    <a:pt x="646341" y="1270"/>
                  </a:lnTo>
                  <a:lnTo>
                    <a:pt x="646341" y="0"/>
                  </a:lnTo>
                  <a:lnTo>
                    <a:pt x="645274" y="0"/>
                  </a:lnTo>
                  <a:lnTo>
                    <a:pt x="645274" y="622"/>
                  </a:lnTo>
                  <a:lnTo>
                    <a:pt x="618388" y="622"/>
                  </a:lnTo>
                  <a:lnTo>
                    <a:pt x="618388" y="0"/>
                  </a:lnTo>
                  <a:lnTo>
                    <a:pt x="617321" y="0"/>
                  </a:lnTo>
                  <a:lnTo>
                    <a:pt x="617321" y="1270"/>
                  </a:lnTo>
                  <a:lnTo>
                    <a:pt x="616470" y="1270"/>
                  </a:lnTo>
                  <a:lnTo>
                    <a:pt x="616470" y="3810"/>
                  </a:lnTo>
                  <a:lnTo>
                    <a:pt x="618388" y="3810"/>
                  </a:lnTo>
                  <a:lnTo>
                    <a:pt x="618388" y="4445"/>
                  </a:lnTo>
                  <a:lnTo>
                    <a:pt x="645274" y="4445"/>
                  </a:lnTo>
                  <a:lnTo>
                    <a:pt x="645274" y="3810"/>
                  </a:lnTo>
                  <a:lnTo>
                    <a:pt x="647179" y="3810"/>
                  </a:lnTo>
                  <a:lnTo>
                    <a:pt x="647179" y="1270"/>
                  </a:lnTo>
                  <a:close/>
                </a:path>
                <a:path w="755015" h="4444">
                  <a:moveTo>
                    <a:pt x="700951" y="1270"/>
                  </a:moveTo>
                  <a:lnTo>
                    <a:pt x="700112" y="1270"/>
                  </a:lnTo>
                  <a:lnTo>
                    <a:pt x="700112" y="0"/>
                  </a:lnTo>
                  <a:lnTo>
                    <a:pt x="699046" y="0"/>
                  </a:lnTo>
                  <a:lnTo>
                    <a:pt x="699046" y="622"/>
                  </a:lnTo>
                  <a:lnTo>
                    <a:pt x="672160" y="622"/>
                  </a:lnTo>
                  <a:lnTo>
                    <a:pt x="672160" y="0"/>
                  </a:lnTo>
                  <a:lnTo>
                    <a:pt x="671093" y="0"/>
                  </a:lnTo>
                  <a:lnTo>
                    <a:pt x="671093" y="1270"/>
                  </a:lnTo>
                  <a:lnTo>
                    <a:pt x="670255" y="1270"/>
                  </a:lnTo>
                  <a:lnTo>
                    <a:pt x="670255" y="3810"/>
                  </a:lnTo>
                  <a:lnTo>
                    <a:pt x="672160" y="3810"/>
                  </a:lnTo>
                  <a:lnTo>
                    <a:pt x="672160" y="4445"/>
                  </a:lnTo>
                  <a:lnTo>
                    <a:pt x="699046" y="4445"/>
                  </a:lnTo>
                  <a:lnTo>
                    <a:pt x="699046" y="3810"/>
                  </a:lnTo>
                  <a:lnTo>
                    <a:pt x="700951" y="3810"/>
                  </a:lnTo>
                  <a:lnTo>
                    <a:pt x="700951" y="1270"/>
                  </a:lnTo>
                  <a:close/>
                </a:path>
                <a:path w="755015" h="4444">
                  <a:moveTo>
                    <a:pt x="754722" y="1270"/>
                  </a:moveTo>
                  <a:lnTo>
                    <a:pt x="752817" y="1270"/>
                  </a:lnTo>
                  <a:lnTo>
                    <a:pt x="752817" y="622"/>
                  </a:lnTo>
                  <a:lnTo>
                    <a:pt x="725932" y="622"/>
                  </a:lnTo>
                  <a:lnTo>
                    <a:pt x="725932" y="0"/>
                  </a:lnTo>
                  <a:lnTo>
                    <a:pt x="724865" y="0"/>
                  </a:lnTo>
                  <a:lnTo>
                    <a:pt x="724865" y="1270"/>
                  </a:lnTo>
                  <a:lnTo>
                    <a:pt x="724027" y="1270"/>
                  </a:lnTo>
                  <a:lnTo>
                    <a:pt x="724027" y="3810"/>
                  </a:lnTo>
                  <a:lnTo>
                    <a:pt x="725932" y="3810"/>
                  </a:lnTo>
                  <a:lnTo>
                    <a:pt x="725932" y="4445"/>
                  </a:lnTo>
                  <a:lnTo>
                    <a:pt x="752817" y="4445"/>
                  </a:lnTo>
                  <a:lnTo>
                    <a:pt x="752817" y="3810"/>
                  </a:lnTo>
                  <a:lnTo>
                    <a:pt x="754722" y="3810"/>
                  </a:lnTo>
                  <a:lnTo>
                    <a:pt x="7547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0" name="object 160" descr=""/>
            <p:cNvSpPr/>
            <p:nvPr/>
          </p:nvSpPr>
          <p:spPr>
            <a:xfrm>
              <a:off x="12255437" y="15236608"/>
              <a:ext cx="755015" cy="4445"/>
            </a:xfrm>
            <a:custGeom>
              <a:avLst/>
              <a:gdLst/>
              <a:ahLst/>
              <a:cxnLst/>
              <a:rect l="l" t="t" r="r" b="b"/>
              <a:pathLst>
                <a:path w="755015" h="4444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55015" h="4444">
                  <a:moveTo>
                    <a:pt x="55689" y="1270"/>
                  </a:moveTo>
                  <a:lnTo>
                    <a:pt x="54838" y="1270"/>
                  </a:lnTo>
                  <a:lnTo>
                    <a:pt x="54838" y="0"/>
                  </a:lnTo>
                  <a:lnTo>
                    <a:pt x="53771" y="0"/>
                  </a:lnTo>
                  <a:lnTo>
                    <a:pt x="53771" y="622"/>
                  </a:lnTo>
                  <a:lnTo>
                    <a:pt x="26885" y="622"/>
                  </a:lnTo>
                  <a:lnTo>
                    <a:pt x="26885" y="0"/>
                  </a:lnTo>
                  <a:lnTo>
                    <a:pt x="25819" y="0"/>
                  </a:lnTo>
                  <a:lnTo>
                    <a:pt x="25819" y="1270"/>
                  </a:lnTo>
                  <a:lnTo>
                    <a:pt x="24980" y="1270"/>
                  </a:lnTo>
                  <a:lnTo>
                    <a:pt x="24980" y="3810"/>
                  </a:lnTo>
                  <a:lnTo>
                    <a:pt x="26885" y="3810"/>
                  </a:lnTo>
                  <a:lnTo>
                    <a:pt x="26885" y="4445"/>
                  </a:lnTo>
                  <a:lnTo>
                    <a:pt x="53771" y="4445"/>
                  </a:lnTo>
                  <a:lnTo>
                    <a:pt x="53771" y="3810"/>
                  </a:lnTo>
                  <a:lnTo>
                    <a:pt x="55689" y="3810"/>
                  </a:lnTo>
                  <a:lnTo>
                    <a:pt x="55689" y="1270"/>
                  </a:lnTo>
                  <a:close/>
                </a:path>
                <a:path w="755015" h="4444">
                  <a:moveTo>
                    <a:pt x="109461" y="1270"/>
                  </a:moveTo>
                  <a:lnTo>
                    <a:pt x="108610" y="1270"/>
                  </a:lnTo>
                  <a:lnTo>
                    <a:pt x="108610" y="0"/>
                  </a:lnTo>
                  <a:lnTo>
                    <a:pt x="107543" y="0"/>
                  </a:lnTo>
                  <a:lnTo>
                    <a:pt x="107543" y="622"/>
                  </a:lnTo>
                  <a:lnTo>
                    <a:pt x="80657" y="622"/>
                  </a:lnTo>
                  <a:lnTo>
                    <a:pt x="80657" y="0"/>
                  </a:lnTo>
                  <a:lnTo>
                    <a:pt x="79590" y="0"/>
                  </a:lnTo>
                  <a:lnTo>
                    <a:pt x="79590" y="1270"/>
                  </a:lnTo>
                  <a:lnTo>
                    <a:pt x="78752" y="1270"/>
                  </a:lnTo>
                  <a:lnTo>
                    <a:pt x="78752" y="3810"/>
                  </a:lnTo>
                  <a:lnTo>
                    <a:pt x="80657" y="3810"/>
                  </a:lnTo>
                  <a:lnTo>
                    <a:pt x="80657" y="4445"/>
                  </a:lnTo>
                  <a:lnTo>
                    <a:pt x="107543" y="4445"/>
                  </a:lnTo>
                  <a:lnTo>
                    <a:pt x="107543" y="3810"/>
                  </a:lnTo>
                  <a:lnTo>
                    <a:pt x="109461" y="3810"/>
                  </a:lnTo>
                  <a:lnTo>
                    <a:pt x="109461" y="1270"/>
                  </a:lnTo>
                  <a:close/>
                </a:path>
                <a:path w="755015" h="4444">
                  <a:moveTo>
                    <a:pt x="163233" y="1270"/>
                  </a:moveTo>
                  <a:lnTo>
                    <a:pt x="162394" y="1270"/>
                  </a:lnTo>
                  <a:lnTo>
                    <a:pt x="162394" y="0"/>
                  </a:lnTo>
                  <a:lnTo>
                    <a:pt x="161315" y="0"/>
                  </a:lnTo>
                  <a:lnTo>
                    <a:pt x="161315" y="622"/>
                  </a:lnTo>
                  <a:lnTo>
                    <a:pt x="134429" y="622"/>
                  </a:lnTo>
                  <a:lnTo>
                    <a:pt x="134429" y="0"/>
                  </a:lnTo>
                  <a:lnTo>
                    <a:pt x="133362" y="0"/>
                  </a:lnTo>
                  <a:lnTo>
                    <a:pt x="133362" y="1270"/>
                  </a:lnTo>
                  <a:lnTo>
                    <a:pt x="132524" y="1270"/>
                  </a:lnTo>
                  <a:lnTo>
                    <a:pt x="132524" y="3810"/>
                  </a:lnTo>
                  <a:lnTo>
                    <a:pt x="134429" y="3810"/>
                  </a:lnTo>
                  <a:lnTo>
                    <a:pt x="134429" y="4445"/>
                  </a:lnTo>
                  <a:lnTo>
                    <a:pt x="161315" y="4445"/>
                  </a:lnTo>
                  <a:lnTo>
                    <a:pt x="161315" y="3810"/>
                  </a:lnTo>
                  <a:lnTo>
                    <a:pt x="163233" y="3810"/>
                  </a:lnTo>
                  <a:lnTo>
                    <a:pt x="163233" y="1270"/>
                  </a:lnTo>
                  <a:close/>
                </a:path>
                <a:path w="755015" h="4444">
                  <a:moveTo>
                    <a:pt x="217004" y="1270"/>
                  </a:moveTo>
                  <a:lnTo>
                    <a:pt x="216166" y="1270"/>
                  </a:lnTo>
                  <a:lnTo>
                    <a:pt x="216166" y="0"/>
                  </a:lnTo>
                  <a:lnTo>
                    <a:pt x="215087" y="0"/>
                  </a:lnTo>
                  <a:lnTo>
                    <a:pt x="215087" y="622"/>
                  </a:lnTo>
                  <a:lnTo>
                    <a:pt x="188201" y="622"/>
                  </a:lnTo>
                  <a:lnTo>
                    <a:pt x="188201" y="0"/>
                  </a:lnTo>
                  <a:lnTo>
                    <a:pt x="187134" y="0"/>
                  </a:lnTo>
                  <a:lnTo>
                    <a:pt x="187134" y="1270"/>
                  </a:lnTo>
                  <a:lnTo>
                    <a:pt x="186296" y="1270"/>
                  </a:lnTo>
                  <a:lnTo>
                    <a:pt x="186296" y="3810"/>
                  </a:lnTo>
                  <a:lnTo>
                    <a:pt x="188201" y="3810"/>
                  </a:lnTo>
                  <a:lnTo>
                    <a:pt x="188201" y="4445"/>
                  </a:lnTo>
                  <a:lnTo>
                    <a:pt x="215087" y="4445"/>
                  </a:lnTo>
                  <a:lnTo>
                    <a:pt x="215087" y="3810"/>
                  </a:lnTo>
                  <a:lnTo>
                    <a:pt x="217004" y="3810"/>
                  </a:lnTo>
                  <a:lnTo>
                    <a:pt x="217004" y="1270"/>
                  </a:lnTo>
                  <a:close/>
                </a:path>
                <a:path w="755015" h="4444">
                  <a:moveTo>
                    <a:pt x="270776" y="1270"/>
                  </a:moveTo>
                  <a:lnTo>
                    <a:pt x="269938" y="1270"/>
                  </a:lnTo>
                  <a:lnTo>
                    <a:pt x="269938" y="0"/>
                  </a:lnTo>
                  <a:lnTo>
                    <a:pt x="268871" y="0"/>
                  </a:lnTo>
                  <a:lnTo>
                    <a:pt x="268871" y="622"/>
                  </a:lnTo>
                  <a:lnTo>
                    <a:pt x="241973" y="622"/>
                  </a:lnTo>
                  <a:lnTo>
                    <a:pt x="241973" y="0"/>
                  </a:lnTo>
                  <a:lnTo>
                    <a:pt x="240906" y="0"/>
                  </a:lnTo>
                  <a:lnTo>
                    <a:pt x="240906" y="1270"/>
                  </a:lnTo>
                  <a:lnTo>
                    <a:pt x="240068" y="1270"/>
                  </a:lnTo>
                  <a:lnTo>
                    <a:pt x="240068" y="3810"/>
                  </a:lnTo>
                  <a:lnTo>
                    <a:pt x="241973" y="3810"/>
                  </a:lnTo>
                  <a:lnTo>
                    <a:pt x="241973" y="4445"/>
                  </a:lnTo>
                  <a:lnTo>
                    <a:pt x="268871" y="4445"/>
                  </a:lnTo>
                  <a:lnTo>
                    <a:pt x="268871" y="3810"/>
                  </a:lnTo>
                  <a:lnTo>
                    <a:pt x="270776" y="3810"/>
                  </a:lnTo>
                  <a:lnTo>
                    <a:pt x="270776" y="1270"/>
                  </a:lnTo>
                  <a:close/>
                </a:path>
                <a:path w="755015" h="4444">
                  <a:moveTo>
                    <a:pt x="324548" y="1270"/>
                  </a:moveTo>
                  <a:lnTo>
                    <a:pt x="323710" y="1270"/>
                  </a:lnTo>
                  <a:lnTo>
                    <a:pt x="323710" y="0"/>
                  </a:lnTo>
                  <a:lnTo>
                    <a:pt x="322643" y="0"/>
                  </a:lnTo>
                  <a:lnTo>
                    <a:pt x="322643" y="622"/>
                  </a:lnTo>
                  <a:lnTo>
                    <a:pt x="295757" y="622"/>
                  </a:lnTo>
                  <a:lnTo>
                    <a:pt x="295757" y="0"/>
                  </a:lnTo>
                  <a:lnTo>
                    <a:pt x="294678" y="0"/>
                  </a:lnTo>
                  <a:lnTo>
                    <a:pt x="294678" y="1270"/>
                  </a:lnTo>
                  <a:lnTo>
                    <a:pt x="293839" y="1270"/>
                  </a:lnTo>
                  <a:lnTo>
                    <a:pt x="293839" y="3810"/>
                  </a:lnTo>
                  <a:lnTo>
                    <a:pt x="295757" y="3810"/>
                  </a:lnTo>
                  <a:lnTo>
                    <a:pt x="295757" y="4445"/>
                  </a:lnTo>
                  <a:lnTo>
                    <a:pt x="322643" y="4445"/>
                  </a:lnTo>
                  <a:lnTo>
                    <a:pt x="322643" y="3810"/>
                  </a:lnTo>
                  <a:lnTo>
                    <a:pt x="324548" y="3810"/>
                  </a:lnTo>
                  <a:lnTo>
                    <a:pt x="324548" y="1270"/>
                  </a:lnTo>
                  <a:close/>
                </a:path>
                <a:path w="755015" h="4444">
                  <a:moveTo>
                    <a:pt x="378320" y="1270"/>
                  </a:moveTo>
                  <a:lnTo>
                    <a:pt x="377482" y="1270"/>
                  </a:lnTo>
                  <a:lnTo>
                    <a:pt x="377482" y="0"/>
                  </a:lnTo>
                  <a:lnTo>
                    <a:pt x="376415" y="0"/>
                  </a:lnTo>
                  <a:lnTo>
                    <a:pt x="376415" y="622"/>
                  </a:lnTo>
                  <a:lnTo>
                    <a:pt x="349529" y="622"/>
                  </a:lnTo>
                  <a:lnTo>
                    <a:pt x="349529" y="0"/>
                  </a:lnTo>
                  <a:lnTo>
                    <a:pt x="348449" y="0"/>
                  </a:lnTo>
                  <a:lnTo>
                    <a:pt x="348449" y="1270"/>
                  </a:lnTo>
                  <a:lnTo>
                    <a:pt x="347611" y="1270"/>
                  </a:lnTo>
                  <a:lnTo>
                    <a:pt x="347611" y="3810"/>
                  </a:lnTo>
                  <a:lnTo>
                    <a:pt x="349529" y="3810"/>
                  </a:lnTo>
                  <a:lnTo>
                    <a:pt x="349529" y="4445"/>
                  </a:lnTo>
                  <a:lnTo>
                    <a:pt x="376415" y="4445"/>
                  </a:lnTo>
                  <a:lnTo>
                    <a:pt x="376415" y="3810"/>
                  </a:lnTo>
                  <a:lnTo>
                    <a:pt x="378320" y="3810"/>
                  </a:lnTo>
                  <a:lnTo>
                    <a:pt x="378320" y="1270"/>
                  </a:lnTo>
                  <a:close/>
                </a:path>
                <a:path w="755015" h="4444">
                  <a:moveTo>
                    <a:pt x="432092" y="1270"/>
                  </a:moveTo>
                  <a:lnTo>
                    <a:pt x="431253" y="1270"/>
                  </a:lnTo>
                  <a:lnTo>
                    <a:pt x="431253" y="0"/>
                  </a:lnTo>
                  <a:lnTo>
                    <a:pt x="430187" y="0"/>
                  </a:lnTo>
                  <a:lnTo>
                    <a:pt x="430187" y="622"/>
                  </a:lnTo>
                  <a:lnTo>
                    <a:pt x="403301" y="622"/>
                  </a:lnTo>
                  <a:lnTo>
                    <a:pt x="403301" y="0"/>
                  </a:lnTo>
                  <a:lnTo>
                    <a:pt x="402234" y="0"/>
                  </a:lnTo>
                  <a:lnTo>
                    <a:pt x="402234" y="1270"/>
                  </a:lnTo>
                  <a:lnTo>
                    <a:pt x="401383" y="1270"/>
                  </a:lnTo>
                  <a:lnTo>
                    <a:pt x="401383" y="3810"/>
                  </a:lnTo>
                  <a:lnTo>
                    <a:pt x="403301" y="3810"/>
                  </a:lnTo>
                  <a:lnTo>
                    <a:pt x="403301" y="4445"/>
                  </a:lnTo>
                  <a:lnTo>
                    <a:pt x="430187" y="4445"/>
                  </a:lnTo>
                  <a:lnTo>
                    <a:pt x="430187" y="3810"/>
                  </a:lnTo>
                  <a:lnTo>
                    <a:pt x="432092" y="3810"/>
                  </a:lnTo>
                  <a:lnTo>
                    <a:pt x="432092" y="1270"/>
                  </a:lnTo>
                  <a:close/>
                </a:path>
                <a:path w="755015" h="4444">
                  <a:moveTo>
                    <a:pt x="485863" y="1270"/>
                  </a:moveTo>
                  <a:lnTo>
                    <a:pt x="485025" y="1270"/>
                  </a:lnTo>
                  <a:lnTo>
                    <a:pt x="485025" y="0"/>
                  </a:lnTo>
                  <a:lnTo>
                    <a:pt x="483958" y="0"/>
                  </a:lnTo>
                  <a:lnTo>
                    <a:pt x="483958" y="622"/>
                  </a:lnTo>
                  <a:lnTo>
                    <a:pt x="457073" y="622"/>
                  </a:lnTo>
                  <a:lnTo>
                    <a:pt x="457073" y="0"/>
                  </a:lnTo>
                  <a:lnTo>
                    <a:pt x="456006" y="0"/>
                  </a:lnTo>
                  <a:lnTo>
                    <a:pt x="456006" y="1270"/>
                  </a:lnTo>
                  <a:lnTo>
                    <a:pt x="455155" y="1270"/>
                  </a:lnTo>
                  <a:lnTo>
                    <a:pt x="455155" y="3810"/>
                  </a:lnTo>
                  <a:lnTo>
                    <a:pt x="457073" y="3810"/>
                  </a:lnTo>
                  <a:lnTo>
                    <a:pt x="457073" y="4445"/>
                  </a:lnTo>
                  <a:lnTo>
                    <a:pt x="483958" y="4445"/>
                  </a:lnTo>
                  <a:lnTo>
                    <a:pt x="483958" y="3810"/>
                  </a:lnTo>
                  <a:lnTo>
                    <a:pt x="485863" y="3810"/>
                  </a:lnTo>
                  <a:lnTo>
                    <a:pt x="485863" y="1270"/>
                  </a:lnTo>
                  <a:close/>
                </a:path>
                <a:path w="755015" h="4444">
                  <a:moveTo>
                    <a:pt x="539635" y="1270"/>
                  </a:moveTo>
                  <a:lnTo>
                    <a:pt x="538797" y="1270"/>
                  </a:lnTo>
                  <a:lnTo>
                    <a:pt x="538797" y="0"/>
                  </a:lnTo>
                  <a:lnTo>
                    <a:pt x="537730" y="0"/>
                  </a:lnTo>
                  <a:lnTo>
                    <a:pt x="537730" y="622"/>
                  </a:lnTo>
                  <a:lnTo>
                    <a:pt x="510844" y="622"/>
                  </a:lnTo>
                  <a:lnTo>
                    <a:pt x="510844" y="0"/>
                  </a:lnTo>
                  <a:lnTo>
                    <a:pt x="509778" y="0"/>
                  </a:lnTo>
                  <a:lnTo>
                    <a:pt x="509778" y="1270"/>
                  </a:lnTo>
                  <a:lnTo>
                    <a:pt x="508939" y="1270"/>
                  </a:lnTo>
                  <a:lnTo>
                    <a:pt x="508939" y="3810"/>
                  </a:lnTo>
                  <a:lnTo>
                    <a:pt x="510844" y="3810"/>
                  </a:lnTo>
                  <a:lnTo>
                    <a:pt x="510844" y="4445"/>
                  </a:lnTo>
                  <a:lnTo>
                    <a:pt x="537730" y="4445"/>
                  </a:lnTo>
                  <a:lnTo>
                    <a:pt x="537730" y="3810"/>
                  </a:lnTo>
                  <a:lnTo>
                    <a:pt x="539635" y="3810"/>
                  </a:lnTo>
                  <a:lnTo>
                    <a:pt x="539635" y="1270"/>
                  </a:lnTo>
                  <a:close/>
                </a:path>
                <a:path w="755015" h="4444">
                  <a:moveTo>
                    <a:pt x="593407" y="1270"/>
                  </a:moveTo>
                  <a:lnTo>
                    <a:pt x="592569" y="1270"/>
                  </a:lnTo>
                  <a:lnTo>
                    <a:pt x="592569" y="0"/>
                  </a:lnTo>
                  <a:lnTo>
                    <a:pt x="591502" y="0"/>
                  </a:lnTo>
                  <a:lnTo>
                    <a:pt x="591502" y="622"/>
                  </a:lnTo>
                  <a:lnTo>
                    <a:pt x="564616" y="622"/>
                  </a:lnTo>
                  <a:lnTo>
                    <a:pt x="564616" y="0"/>
                  </a:lnTo>
                  <a:lnTo>
                    <a:pt x="563549" y="0"/>
                  </a:lnTo>
                  <a:lnTo>
                    <a:pt x="563549" y="1270"/>
                  </a:lnTo>
                  <a:lnTo>
                    <a:pt x="562711" y="1270"/>
                  </a:lnTo>
                  <a:lnTo>
                    <a:pt x="562711" y="3810"/>
                  </a:lnTo>
                  <a:lnTo>
                    <a:pt x="564616" y="3810"/>
                  </a:lnTo>
                  <a:lnTo>
                    <a:pt x="564616" y="4445"/>
                  </a:lnTo>
                  <a:lnTo>
                    <a:pt x="591502" y="4445"/>
                  </a:lnTo>
                  <a:lnTo>
                    <a:pt x="591502" y="3810"/>
                  </a:lnTo>
                  <a:lnTo>
                    <a:pt x="593407" y="3810"/>
                  </a:lnTo>
                  <a:lnTo>
                    <a:pt x="593407" y="1270"/>
                  </a:lnTo>
                  <a:close/>
                </a:path>
                <a:path w="755015" h="4444">
                  <a:moveTo>
                    <a:pt x="647192" y="1270"/>
                  </a:moveTo>
                  <a:lnTo>
                    <a:pt x="646341" y="1270"/>
                  </a:lnTo>
                  <a:lnTo>
                    <a:pt x="646341" y="0"/>
                  </a:lnTo>
                  <a:lnTo>
                    <a:pt x="645274" y="0"/>
                  </a:lnTo>
                  <a:lnTo>
                    <a:pt x="645274" y="622"/>
                  </a:lnTo>
                  <a:lnTo>
                    <a:pt x="618388" y="622"/>
                  </a:lnTo>
                  <a:lnTo>
                    <a:pt x="618388" y="0"/>
                  </a:lnTo>
                  <a:lnTo>
                    <a:pt x="617321" y="0"/>
                  </a:lnTo>
                  <a:lnTo>
                    <a:pt x="617321" y="1270"/>
                  </a:lnTo>
                  <a:lnTo>
                    <a:pt x="616483" y="1270"/>
                  </a:lnTo>
                  <a:lnTo>
                    <a:pt x="616483" y="3810"/>
                  </a:lnTo>
                  <a:lnTo>
                    <a:pt x="618388" y="3810"/>
                  </a:lnTo>
                  <a:lnTo>
                    <a:pt x="618388" y="4445"/>
                  </a:lnTo>
                  <a:lnTo>
                    <a:pt x="645274" y="4445"/>
                  </a:lnTo>
                  <a:lnTo>
                    <a:pt x="645274" y="3810"/>
                  </a:lnTo>
                  <a:lnTo>
                    <a:pt x="647192" y="3810"/>
                  </a:lnTo>
                  <a:lnTo>
                    <a:pt x="647192" y="1270"/>
                  </a:lnTo>
                  <a:close/>
                </a:path>
                <a:path w="755015" h="4444">
                  <a:moveTo>
                    <a:pt x="700963" y="1270"/>
                  </a:moveTo>
                  <a:lnTo>
                    <a:pt x="700112" y="1270"/>
                  </a:lnTo>
                  <a:lnTo>
                    <a:pt x="700112" y="0"/>
                  </a:lnTo>
                  <a:lnTo>
                    <a:pt x="699046" y="0"/>
                  </a:lnTo>
                  <a:lnTo>
                    <a:pt x="699046" y="622"/>
                  </a:lnTo>
                  <a:lnTo>
                    <a:pt x="672160" y="622"/>
                  </a:lnTo>
                  <a:lnTo>
                    <a:pt x="672160" y="0"/>
                  </a:lnTo>
                  <a:lnTo>
                    <a:pt x="671093" y="0"/>
                  </a:lnTo>
                  <a:lnTo>
                    <a:pt x="671093" y="1270"/>
                  </a:lnTo>
                  <a:lnTo>
                    <a:pt x="670255" y="1270"/>
                  </a:lnTo>
                  <a:lnTo>
                    <a:pt x="670255" y="3810"/>
                  </a:lnTo>
                  <a:lnTo>
                    <a:pt x="672160" y="3810"/>
                  </a:lnTo>
                  <a:lnTo>
                    <a:pt x="672160" y="4445"/>
                  </a:lnTo>
                  <a:lnTo>
                    <a:pt x="699046" y="4445"/>
                  </a:lnTo>
                  <a:lnTo>
                    <a:pt x="699046" y="3810"/>
                  </a:lnTo>
                  <a:lnTo>
                    <a:pt x="700963" y="3810"/>
                  </a:lnTo>
                  <a:lnTo>
                    <a:pt x="700963" y="1270"/>
                  </a:lnTo>
                  <a:close/>
                </a:path>
                <a:path w="755015" h="4444">
                  <a:moveTo>
                    <a:pt x="754735" y="1270"/>
                  </a:moveTo>
                  <a:lnTo>
                    <a:pt x="752817" y="1270"/>
                  </a:lnTo>
                  <a:lnTo>
                    <a:pt x="752817" y="622"/>
                  </a:lnTo>
                  <a:lnTo>
                    <a:pt x="725932" y="622"/>
                  </a:lnTo>
                  <a:lnTo>
                    <a:pt x="725932" y="0"/>
                  </a:lnTo>
                  <a:lnTo>
                    <a:pt x="724865" y="0"/>
                  </a:lnTo>
                  <a:lnTo>
                    <a:pt x="724865" y="1270"/>
                  </a:lnTo>
                  <a:lnTo>
                    <a:pt x="724027" y="1270"/>
                  </a:lnTo>
                  <a:lnTo>
                    <a:pt x="724027" y="3810"/>
                  </a:lnTo>
                  <a:lnTo>
                    <a:pt x="725932" y="3810"/>
                  </a:lnTo>
                  <a:lnTo>
                    <a:pt x="725932" y="4445"/>
                  </a:lnTo>
                  <a:lnTo>
                    <a:pt x="752817" y="4445"/>
                  </a:lnTo>
                  <a:lnTo>
                    <a:pt x="752817" y="3810"/>
                  </a:lnTo>
                  <a:lnTo>
                    <a:pt x="754735" y="3810"/>
                  </a:lnTo>
                  <a:lnTo>
                    <a:pt x="75473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1" name="object 161" descr=""/>
            <p:cNvSpPr/>
            <p:nvPr/>
          </p:nvSpPr>
          <p:spPr>
            <a:xfrm>
              <a:off x="13008255" y="15236608"/>
              <a:ext cx="755015" cy="4445"/>
            </a:xfrm>
            <a:custGeom>
              <a:avLst/>
              <a:gdLst/>
              <a:ahLst/>
              <a:cxnLst/>
              <a:rect l="l" t="t" r="r" b="b"/>
              <a:pathLst>
                <a:path w="755015" h="4444">
                  <a:moveTo>
                    <a:pt x="1917" y="1270"/>
                  </a:moveTo>
                  <a:lnTo>
                    <a:pt x="1079" y="1270"/>
                  </a:lnTo>
                  <a:lnTo>
                    <a:pt x="107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17" y="3810"/>
                  </a:lnTo>
                  <a:lnTo>
                    <a:pt x="1917" y="1270"/>
                  </a:lnTo>
                  <a:close/>
                </a:path>
                <a:path w="755015" h="4444">
                  <a:moveTo>
                    <a:pt x="55689" y="1270"/>
                  </a:moveTo>
                  <a:lnTo>
                    <a:pt x="54851" y="1270"/>
                  </a:lnTo>
                  <a:lnTo>
                    <a:pt x="54851" y="0"/>
                  </a:lnTo>
                  <a:lnTo>
                    <a:pt x="53771" y="0"/>
                  </a:lnTo>
                  <a:lnTo>
                    <a:pt x="53771" y="622"/>
                  </a:lnTo>
                  <a:lnTo>
                    <a:pt x="26885" y="622"/>
                  </a:lnTo>
                  <a:lnTo>
                    <a:pt x="26885" y="0"/>
                  </a:lnTo>
                  <a:lnTo>
                    <a:pt x="25819" y="0"/>
                  </a:lnTo>
                  <a:lnTo>
                    <a:pt x="25819" y="1270"/>
                  </a:lnTo>
                  <a:lnTo>
                    <a:pt x="24980" y="1270"/>
                  </a:lnTo>
                  <a:lnTo>
                    <a:pt x="24980" y="3810"/>
                  </a:lnTo>
                  <a:lnTo>
                    <a:pt x="26885" y="3810"/>
                  </a:lnTo>
                  <a:lnTo>
                    <a:pt x="26885" y="4445"/>
                  </a:lnTo>
                  <a:lnTo>
                    <a:pt x="53771" y="4445"/>
                  </a:lnTo>
                  <a:lnTo>
                    <a:pt x="53771" y="3810"/>
                  </a:lnTo>
                  <a:lnTo>
                    <a:pt x="55689" y="3810"/>
                  </a:lnTo>
                  <a:lnTo>
                    <a:pt x="55689" y="1270"/>
                  </a:lnTo>
                  <a:close/>
                </a:path>
                <a:path w="755015" h="4444">
                  <a:moveTo>
                    <a:pt x="109461" y="1270"/>
                  </a:moveTo>
                  <a:lnTo>
                    <a:pt x="108623" y="1270"/>
                  </a:lnTo>
                  <a:lnTo>
                    <a:pt x="108623" y="0"/>
                  </a:lnTo>
                  <a:lnTo>
                    <a:pt x="107543" y="0"/>
                  </a:lnTo>
                  <a:lnTo>
                    <a:pt x="107543" y="622"/>
                  </a:lnTo>
                  <a:lnTo>
                    <a:pt x="80657" y="622"/>
                  </a:lnTo>
                  <a:lnTo>
                    <a:pt x="80657" y="0"/>
                  </a:lnTo>
                  <a:lnTo>
                    <a:pt x="79590" y="0"/>
                  </a:lnTo>
                  <a:lnTo>
                    <a:pt x="79590" y="1270"/>
                  </a:lnTo>
                  <a:lnTo>
                    <a:pt x="78752" y="1270"/>
                  </a:lnTo>
                  <a:lnTo>
                    <a:pt x="78752" y="3810"/>
                  </a:lnTo>
                  <a:lnTo>
                    <a:pt x="80657" y="3810"/>
                  </a:lnTo>
                  <a:lnTo>
                    <a:pt x="80657" y="4445"/>
                  </a:lnTo>
                  <a:lnTo>
                    <a:pt x="107543" y="4445"/>
                  </a:lnTo>
                  <a:lnTo>
                    <a:pt x="107543" y="3810"/>
                  </a:lnTo>
                  <a:lnTo>
                    <a:pt x="109461" y="3810"/>
                  </a:lnTo>
                  <a:lnTo>
                    <a:pt x="109461" y="1270"/>
                  </a:lnTo>
                  <a:close/>
                </a:path>
                <a:path w="755015" h="4444">
                  <a:moveTo>
                    <a:pt x="163233" y="1270"/>
                  </a:moveTo>
                  <a:lnTo>
                    <a:pt x="162394" y="1270"/>
                  </a:lnTo>
                  <a:lnTo>
                    <a:pt x="162394" y="0"/>
                  </a:lnTo>
                  <a:lnTo>
                    <a:pt x="161328" y="0"/>
                  </a:lnTo>
                  <a:lnTo>
                    <a:pt x="161328" y="622"/>
                  </a:lnTo>
                  <a:lnTo>
                    <a:pt x="134442" y="622"/>
                  </a:lnTo>
                  <a:lnTo>
                    <a:pt x="134442" y="0"/>
                  </a:lnTo>
                  <a:lnTo>
                    <a:pt x="133362" y="0"/>
                  </a:lnTo>
                  <a:lnTo>
                    <a:pt x="133362" y="1270"/>
                  </a:lnTo>
                  <a:lnTo>
                    <a:pt x="132524" y="1270"/>
                  </a:lnTo>
                  <a:lnTo>
                    <a:pt x="132524" y="3810"/>
                  </a:lnTo>
                  <a:lnTo>
                    <a:pt x="134442" y="3810"/>
                  </a:lnTo>
                  <a:lnTo>
                    <a:pt x="134442" y="4445"/>
                  </a:lnTo>
                  <a:lnTo>
                    <a:pt x="161328" y="4445"/>
                  </a:lnTo>
                  <a:lnTo>
                    <a:pt x="161328" y="3810"/>
                  </a:lnTo>
                  <a:lnTo>
                    <a:pt x="163233" y="3810"/>
                  </a:lnTo>
                  <a:lnTo>
                    <a:pt x="163233" y="1270"/>
                  </a:lnTo>
                  <a:close/>
                </a:path>
                <a:path w="755015" h="4444">
                  <a:moveTo>
                    <a:pt x="217004" y="1270"/>
                  </a:moveTo>
                  <a:lnTo>
                    <a:pt x="216166" y="1270"/>
                  </a:lnTo>
                  <a:lnTo>
                    <a:pt x="216166" y="0"/>
                  </a:lnTo>
                  <a:lnTo>
                    <a:pt x="215099" y="0"/>
                  </a:lnTo>
                  <a:lnTo>
                    <a:pt x="215099" y="622"/>
                  </a:lnTo>
                  <a:lnTo>
                    <a:pt x="188214" y="622"/>
                  </a:lnTo>
                  <a:lnTo>
                    <a:pt x="188214" y="0"/>
                  </a:lnTo>
                  <a:lnTo>
                    <a:pt x="187134" y="0"/>
                  </a:lnTo>
                  <a:lnTo>
                    <a:pt x="187134" y="1270"/>
                  </a:lnTo>
                  <a:lnTo>
                    <a:pt x="186296" y="1270"/>
                  </a:lnTo>
                  <a:lnTo>
                    <a:pt x="186296" y="3810"/>
                  </a:lnTo>
                  <a:lnTo>
                    <a:pt x="188214" y="3810"/>
                  </a:lnTo>
                  <a:lnTo>
                    <a:pt x="188214" y="4445"/>
                  </a:lnTo>
                  <a:lnTo>
                    <a:pt x="215099" y="4445"/>
                  </a:lnTo>
                  <a:lnTo>
                    <a:pt x="215099" y="3810"/>
                  </a:lnTo>
                  <a:lnTo>
                    <a:pt x="217004" y="3810"/>
                  </a:lnTo>
                  <a:lnTo>
                    <a:pt x="217004" y="1270"/>
                  </a:lnTo>
                  <a:close/>
                </a:path>
                <a:path w="755015" h="4444">
                  <a:moveTo>
                    <a:pt x="270776" y="1270"/>
                  </a:moveTo>
                  <a:lnTo>
                    <a:pt x="269938" y="1270"/>
                  </a:lnTo>
                  <a:lnTo>
                    <a:pt x="269938" y="0"/>
                  </a:lnTo>
                  <a:lnTo>
                    <a:pt x="268871" y="0"/>
                  </a:lnTo>
                  <a:lnTo>
                    <a:pt x="268871" y="622"/>
                  </a:lnTo>
                  <a:lnTo>
                    <a:pt x="241985" y="622"/>
                  </a:lnTo>
                  <a:lnTo>
                    <a:pt x="241985" y="0"/>
                  </a:lnTo>
                  <a:lnTo>
                    <a:pt x="240919" y="0"/>
                  </a:lnTo>
                  <a:lnTo>
                    <a:pt x="240919" y="1270"/>
                  </a:lnTo>
                  <a:lnTo>
                    <a:pt x="240068" y="1270"/>
                  </a:lnTo>
                  <a:lnTo>
                    <a:pt x="240068" y="3810"/>
                  </a:lnTo>
                  <a:lnTo>
                    <a:pt x="241985" y="3810"/>
                  </a:lnTo>
                  <a:lnTo>
                    <a:pt x="241985" y="4445"/>
                  </a:lnTo>
                  <a:lnTo>
                    <a:pt x="268871" y="4445"/>
                  </a:lnTo>
                  <a:lnTo>
                    <a:pt x="268871" y="3810"/>
                  </a:lnTo>
                  <a:lnTo>
                    <a:pt x="270776" y="3810"/>
                  </a:lnTo>
                  <a:lnTo>
                    <a:pt x="270776" y="1270"/>
                  </a:lnTo>
                  <a:close/>
                </a:path>
                <a:path w="755015" h="4444">
                  <a:moveTo>
                    <a:pt x="324548" y="1270"/>
                  </a:moveTo>
                  <a:lnTo>
                    <a:pt x="323710" y="1270"/>
                  </a:lnTo>
                  <a:lnTo>
                    <a:pt x="323710" y="0"/>
                  </a:lnTo>
                  <a:lnTo>
                    <a:pt x="322643" y="0"/>
                  </a:lnTo>
                  <a:lnTo>
                    <a:pt x="322643" y="622"/>
                  </a:lnTo>
                  <a:lnTo>
                    <a:pt x="295757" y="622"/>
                  </a:lnTo>
                  <a:lnTo>
                    <a:pt x="295757" y="0"/>
                  </a:lnTo>
                  <a:lnTo>
                    <a:pt x="294690" y="0"/>
                  </a:lnTo>
                  <a:lnTo>
                    <a:pt x="294690" y="1270"/>
                  </a:lnTo>
                  <a:lnTo>
                    <a:pt x="293839" y="1270"/>
                  </a:lnTo>
                  <a:lnTo>
                    <a:pt x="293839" y="3810"/>
                  </a:lnTo>
                  <a:lnTo>
                    <a:pt x="295757" y="3810"/>
                  </a:lnTo>
                  <a:lnTo>
                    <a:pt x="295757" y="4445"/>
                  </a:lnTo>
                  <a:lnTo>
                    <a:pt x="322643" y="4445"/>
                  </a:lnTo>
                  <a:lnTo>
                    <a:pt x="322643" y="3810"/>
                  </a:lnTo>
                  <a:lnTo>
                    <a:pt x="324548" y="3810"/>
                  </a:lnTo>
                  <a:lnTo>
                    <a:pt x="324548" y="1270"/>
                  </a:lnTo>
                  <a:close/>
                </a:path>
                <a:path w="755015" h="4444">
                  <a:moveTo>
                    <a:pt x="378320" y="1270"/>
                  </a:moveTo>
                  <a:lnTo>
                    <a:pt x="377482" y="1270"/>
                  </a:lnTo>
                  <a:lnTo>
                    <a:pt x="377482" y="0"/>
                  </a:lnTo>
                  <a:lnTo>
                    <a:pt x="376415" y="0"/>
                  </a:lnTo>
                  <a:lnTo>
                    <a:pt x="376415" y="622"/>
                  </a:lnTo>
                  <a:lnTo>
                    <a:pt x="349529" y="622"/>
                  </a:lnTo>
                  <a:lnTo>
                    <a:pt x="349529" y="0"/>
                  </a:lnTo>
                  <a:lnTo>
                    <a:pt x="348462" y="0"/>
                  </a:lnTo>
                  <a:lnTo>
                    <a:pt x="348462" y="1270"/>
                  </a:lnTo>
                  <a:lnTo>
                    <a:pt x="347624" y="1270"/>
                  </a:lnTo>
                  <a:lnTo>
                    <a:pt x="347624" y="3810"/>
                  </a:lnTo>
                  <a:lnTo>
                    <a:pt x="349529" y="3810"/>
                  </a:lnTo>
                  <a:lnTo>
                    <a:pt x="349529" y="4445"/>
                  </a:lnTo>
                  <a:lnTo>
                    <a:pt x="376415" y="4445"/>
                  </a:lnTo>
                  <a:lnTo>
                    <a:pt x="376415" y="3810"/>
                  </a:lnTo>
                  <a:lnTo>
                    <a:pt x="378320" y="3810"/>
                  </a:lnTo>
                  <a:lnTo>
                    <a:pt x="378320" y="1270"/>
                  </a:lnTo>
                  <a:close/>
                </a:path>
                <a:path w="755015" h="4444">
                  <a:moveTo>
                    <a:pt x="432092" y="1270"/>
                  </a:moveTo>
                  <a:lnTo>
                    <a:pt x="431253" y="1270"/>
                  </a:lnTo>
                  <a:lnTo>
                    <a:pt x="431253" y="0"/>
                  </a:lnTo>
                  <a:lnTo>
                    <a:pt x="430187" y="0"/>
                  </a:lnTo>
                  <a:lnTo>
                    <a:pt x="430187" y="622"/>
                  </a:lnTo>
                  <a:lnTo>
                    <a:pt x="403301" y="622"/>
                  </a:lnTo>
                  <a:lnTo>
                    <a:pt x="403301" y="0"/>
                  </a:lnTo>
                  <a:lnTo>
                    <a:pt x="402234" y="0"/>
                  </a:lnTo>
                  <a:lnTo>
                    <a:pt x="402234" y="1270"/>
                  </a:lnTo>
                  <a:lnTo>
                    <a:pt x="401396" y="1270"/>
                  </a:lnTo>
                  <a:lnTo>
                    <a:pt x="401396" y="3810"/>
                  </a:lnTo>
                  <a:lnTo>
                    <a:pt x="403301" y="3810"/>
                  </a:lnTo>
                  <a:lnTo>
                    <a:pt x="403301" y="4445"/>
                  </a:lnTo>
                  <a:lnTo>
                    <a:pt x="430187" y="4445"/>
                  </a:lnTo>
                  <a:lnTo>
                    <a:pt x="430187" y="3810"/>
                  </a:lnTo>
                  <a:lnTo>
                    <a:pt x="432092" y="3810"/>
                  </a:lnTo>
                  <a:lnTo>
                    <a:pt x="432092" y="1270"/>
                  </a:lnTo>
                  <a:close/>
                </a:path>
                <a:path w="755015" h="4444">
                  <a:moveTo>
                    <a:pt x="485863" y="1270"/>
                  </a:moveTo>
                  <a:lnTo>
                    <a:pt x="485025" y="1270"/>
                  </a:lnTo>
                  <a:lnTo>
                    <a:pt x="485025" y="0"/>
                  </a:lnTo>
                  <a:lnTo>
                    <a:pt x="483958" y="0"/>
                  </a:lnTo>
                  <a:lnTo>
                    <a:pt x="483958" y="622"/>
                  </a:lnTo>
                  <a:lnTo>
                    <a:pt x="457073" y="622"/>
                  </a:lnTo>
                  <a:lnTo>
                    <a:pt x="457073" y="0"/>
                  </a:lnTo>
                  <a:lnTo>
                    <a:pt x="456006" y="0"/>
                  </a:lnTo>
                  <a:lnTo>
                    <a:pt x="456006" y="1270"/>
                  </a:lnTo>
                  <a:lnTo>
                    <a:pt x="455168" y="1270"/>
                  </a:lnTo>
                  <a:lnTo>
                    <a:pt x="455168" y="3810"/>
                  </a:lnTo>
                  <a:lnTo>
                    <a:pt x="457073" y="3810"/>
                  </a:lnTo>
                  <a:lnTo>
                    <a:pt x="457073" y="4445"/>
                  </a:lnTo>
                  <a:lnTo>
                    <a:pt x="483958" y="4445"/>
                  </a:lnTo>
                  <a:lnTo>
                    <a:pt x="483958" y="3810"/>
                  </a:lnTo>
                  <a:lnTo>
                    <a:pt x="485863" y="3810"/>
                  </a:lnTo>
                  <a:lnTo>
                    <a:pt x="485863" y="1270"/>
                  </a:lnTo>
                  <a:close/>
                </a:path>
                <a:path w="755015" h="4444">
                  <a:moveTo>
                    <a:pt x="539648" y="1270"/>
                  </a:moveTo>
                  <a:lnTo>
                    <a:pt x="538797" y="1270"/>
                  </a:lnTo>
                  <a:lnTo>
                    <a:pt x="538797" y="0"/>
                  </a:lnTo>
                  <a:lnTo>
                    <a:pt x="537730" y="0"/>
                  </a:lnTo>
                  <a:lnTo>
                    <a:pt x="537730" y="622"/>
                  </a:lnTo>
                  <a:lnTo>
                    <a:pt x="510844" y="622"/>
                  </a:lnTo>
                  <a:lnTo>
                    <a:pt x="510844" y="0"/>
                  </a:lnTo>
                  <a:lnTo>
                    <a:pt x="509778" y="0"/>
                  </a:lnTo>
                  <a:lnTo>
                    <a:pt x="509778" y="1270"/>
                  </a:lnTo>
                  <a:lnTo>
                    <a:pt x="508939" y="1270"/>
                  </a:lnTo>
                  <a:lnTo>
                    <a:pt x="508939" y="3810"/>
                  </a:lnTo>
                  <a:lnTo>
                    <a:pt x="510844" y="3810"/>
                  </a:lnTo>
                  <a:lnTo>
                    <a:pt x="510844" y="4445"/>
                  </a:lnTo>
                  <a:lnTo>
                    <a:pt x="537730" y="4445"/>
                  </a:lnTo>
                  <a:lnTo>
                    <a:pt x="537730" y="3810"/>
                  </a:lnTo>
                  <a:lnTo>
                    <a:pt x="539648" y="3810"/>
                  </a:lnTo>
                  <a:lnTo>
                    <a:pt x="539648" y="1270"/>
                  </a:lnTo>
                  <a:close/>
                </a:path>
                <a:path w="755015" h="4444">
                  <a:moveTo>
                    <a:pt x="593420" y="1270"/>
                  </a:moveTo>
                  <a:lnTo>
                    <a:pt x="592569" y="1270"/>
                  </a:lnTo>
                  <a:lnTo>
                    <a:pt x="592569" y="0"/>
                  </a:lnTo>
                  <a:lnTo>
                    <a:pt x="591502" y="0"/>
                  </a:lnTo>
                  <a:lnTo>
                    <a:pt x="591502" y="622"/>
                  </a:lnTo>
                  <a:lnTo>
                    <a:pt x="564616" y="622"/>
                  </a:lnTo>
                  <a:lnTo>
                    <a:pt x="564616" y="0"/>
                  </a:lnTo>
                  <a:lnTo>
                    <a:pt x="563549" y="0"/>
                  </a:lnTo>
                  <a:lnTo>
                    <a:pt x="563549" y="1270"/>
                  </a:lnTo>
                  <a:lnTo>
                    <a:pt x="562711" y="1270"/>
                  </a:lnTo>
                  <a:lnTo>
                    <a:pt x="562711" y="3810"/>
                  </a:lnTo>
                  <a:lnTo>
                    <a:pt x="564616" y="3810"/>
                  </a:lnTo>
                  <a:lnTo>
                    <a:pt x="564616" y="4445"/>
                  </a:lnTo>
                  <a:lnTo>
                    <a:pt x="591502" y="4445"/>
                  </a:lnTo>
                  <a:lnTo>
                    <a:pt x="591502" y="3810"/>
                  </a:lnTo>
                  <a:lnTo>
                    <a:pt x="593420" y="3810"/>
                  </a:lnTo>
                  <a:lnTo>
                    <a:pt x="593420" y="1270"/>
                  </a:lnTo>
                  <a:close/>
                </a:path>
                <a:path w="755015" h="4444">
                  <a:moveTo>
                    <a:pt x="647192" y="1270"/>
                  </a:moveTo>
                  <a:lnTo>
                    <a:pt x="646353" y="1270"/>
                  </a:lnTo>
                  <a:lnTo>
                    <a:pt x="646353" y="0"/>
                  </a:lnTo>
                  <a:lnTo>
                    <a:pt x="645274" y="0"/>
                  </a:lnTo>
                  <a:lnTo>
                    <a:pt x="645274" y="622"/>
                  </a:lnTo>
                  <a:lnTo>
                    <a:pt x="618388" y="622"/>
                  </a:lnTo>
                  <a:lnTo>
                    <a:pt x="618388" y="0"/>
                  </a:lnTo>
                  <a:lnTo>
                    <a:pt x="617321" y="0"/>
                  </a:lnTo>
                  <a:lnTo>
                    <a:pt x="617321" y="1270"/>
                  </a:lnTo>
                  <a:lnTo>
                    <a:pt x="616483" y="1270"/>
                  </a:lnTo>
                  <a:lnTo>
                    <a:pt x="616483" y="3810"/>
                  </a:lnTo>
                  <a:lnTo>
                    <a:pt x="618388" y="3810"/>
                  </a:lnTo>
                  <a:lnTo>
                    <a:pt x="618388" y="4445"/>
                  </a:lnTo>
                  <a:lnTo>
                    <a:pt x="645274" y="4445"/>
                  </a:lnTo>
                  <a:lnTo>
                    <a:pt x="645274" y="3810"/>
                  </a:lnTo>
                  <a:lnTo>
                    <a:pt x="647192" y="3810"/>
                  </a:lnTo>
                  <a:lnTo>
                    <a:pt x="647192" y="1270"/>
                  </a:lnTo>
                  <a:close/>
                </a:path>
                <a:path w="755015" h="4444">
                  <a:moveTo>
                    <a:pt x="700963" y="1270"/>
                  </a:moveTo>
                  <a:lnTo>
                    <a:pt x="700125" y="1270"/>
                  </a:lnTo>
                  <a:lnTo>
                    <a:pt x="700125" y="0"/>
                  </a:lnTo>
                  <a:lnTo>
                    <a:pt x="699046" y="0"/>
                  </a:lnTo>
                  <a:lnTo>
                    <a:pt x="699046" y="622"/>
                  </a:lnTo>
                  <a:lnTo>
                    <a:pt x="672160" y="622"/>
                  </a:lnTo>
                  <a:lnTo>
                    <a:pt x="672160" y="0"/>
                  </a:lnTo>
                  <a:lnTo>
                    <a:pt x="671093" y="0"/>
                  </a:lnTo>
                  <a:lnTo>
                    <a:pt x="671093" y="1270"/>
                  </a:lnTo>
                  <a:lnTo>
                    <a:pt x="670255" y="1270"/>
                  </a:lnTo>
                  <a:lnTo>
                    <a:pt x="670255" y="3810"/>
                  </a:lnTo>
                  <a:lnTo>
                    <a:pt x="672160" y="3810"/>
                  </a:lnTo>
                  <a:lnTo>
                    <a:pt x="672160" y="4445"/>
                  </a:lnTo>
                  <a:lnTo>
                    <a:pt x="699046" y="4445"/>
                  </a:lnTo>
                  <a:lnTo>
                    <a:pt x="699046" y="3810"/>
                  </a:lnTo>
                  <a:lnTo>
                    <a:pt x="700963" y="3810"/>
                  </a:lnTo>
                  <a:lnTo>
                    <a:pt x="700963" y="1270"/>
                  </a:lnTo>
                  <a:close/>
                </a:path>
                <a:path w="755015" h="4444">
                  <a:moveTo>
                    <a:pt x="754735" y="1270"/>
                  </a:moveTo>
                  <a:lnTo>
                    <a:pt x="752830" y="1270"/>
                  </a:lnTo>
                  <a:lnTo>
                    <a:pt x="752830" y="622"/>
                  </a:lnTo>
                  <a:lnTo>
                    <a:pt x="725944" y="622"/>
                  </a:lnTo>
                  <a:lnTo>
                    <a:pt x="725944" y="0"/>
                  </a:lnTo>
                  <a:lnTo>
                    <a:pt x="724865" y="0"/>
                  </a:lnTo>
                  <a:lnTo>
                    <a:pt x="724865" y="1270"/>
                  </a:lnTo>
                  <a:lnTo>
                    <a:pt x="724027" y="1270"/>
                  </a:lnTo>
                  <a:lnTo>
                    <a:pt x="724027" y="3810"/>
                  </a:lnTo>
                  <a:lnTo>
                    <a:pt x="725944" y="3810"/>
                  </a:lnTo>
                  <a:lnTo>
                    <a:pt x="725944" y="4445"/>
                  </a:lnTo>
                  <a:lnTo>
                    <a:pt x="752830" y="4445"/>
                  </a:lnTo>
                  <a:lnTo>
                    <a:pt x="752830" y="3810"/>
                  </a:lnTo>
                  <a:lnTo>
                    <a:pt x="754735" y="3810"/>
                  </a:lnTo>
                  <a:lnTo>
                    <a:pt x="754735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2" name="object 162" descr=""/>
            <p:cNvSpPr/>
            <p:nvPr/>
          </p:nvSpPr>
          <p:spPr>
            <a:xfrm>
              <a:off x="13761085" y="15236608"/>
              <a:ext cx="755015" cy="4445"/>
            </a:xfrm>
            <a:custGeom>
              <a:avLst/>
              <a:gdLst/>
              <a:ahLst/>
              <a:cxnLst/>
              <a:rect l="l" t="t" r="r" b="b"/>
              <a:pathLst>
                <a:path w="755015" h="4444">
                  <a:moveTo>
                    <a:pt x="1905" y="1270"/>
                  </a:moveTo>
                  <a:lnTo>
                    <a:pt x="1066" y="1270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0" y="3810"/>
                  </a:lnTo>
                  <a:lnTo>
                    <a:pt x="1905" y="3810"/>
                  </a:lnTo>
                  <a:lnTo>
                    <a:pt x="1905" y="1270"/>
                  </a:lnTo>
                  <a:close/>
                </a:path>
                <a:path w="755015" h="4444">
                  <a:moveTo>
                    <a:pt x="55676" y="1270"/>
                  </a:moveTo>
                  <a:lnTo>
                    <a:pt x="54838" y="1270"/>
                  </a:lnTo>
                  <a:lnTo>
                    <a:pt x="54838" y="0"/>
                  </a:lnTo>
                  <a:lnTo>
                    <a:pt x="53771" y="0"/>
                  </a:lnTo>
                  <a:lnTo>
                    <a:pt x="53771" y="622"/>
                  </a:lnTo>
                  <a:lnTo>
                    <a:pt x="26885" y="622"/>
                  </a:lnTo>
                  <a:lnTo>
                    <a:pt x="26885" y="0"/>
                  </a:lnTo>
                  <a:lnTo>
                    <a:pt x="25806" y="0"/>
                  </a:lnTo>
                  <a:lnTo>
                    <a:pt x="25806" y="1270"/>
                  </a:lnTo>
                  <a:lnTo>
                    <a:pt x="24968" y="1270"/>
                  </a:lnTo>
                  <a:lnTo>
                    <a:pt x="24968" y="3810"/>
                  </a:lnTo>
                  <a:lnTo>
                    <a:pt x="26885" y="3810"/>
                  </a:lnTo>
                  <a:lnTo>
                    <a:pt x="26885" y="4445"/>
                  </a:lnTo>
                  <a:lnTo>
                    <a:pt x="53771" y="4445"/>
                  </a:lnTo>
                  <a:lnTo>
                    <a:pt x="53771" y="3810"/>
                  </a:lnTo>
                  <a:lnTo>
                    <a:pt x="55676" y="3810"/>
                  </a:lnTo>
                  <a:lnTo>
                    <a:pt x="55676" y="1270"/>
                  </a:lnTo>
                  <a:close/>
                </a:path>
                <a:path w="755015" h="4444">
                  <a:moveTo>
                    <a:pt x="109448" y="1270"/>
                  </a:moveTo>
                  <a:lnTo>
                    <a:pt x="108610" y="1270"/>
                  </a:lnTo>
                  <a:lnTo>
                    <a:pt x="108610" y="0"/>
                  </a:lnTo>
                  <a:lnTo>
                    <a:pt x="107543" y="0"/>
                  </a:lnTo>
                  <a:lnTo>
                    <a:pt x="107543" y="622"/>
                  </a:lnTo>
                  <a:lnTo>
                    <a:pt x="80657" y="622"/>
                  </a:lnTo>
                  <a:lnTo>
                    <a:pt x="80657" y="0"/>
                  </a:lnTo>
                  <a:lnTo>
                    <a:pt x="79578" y="0"/>
                  </a:lnTo>
                  <a:lnTo>
                    <a:pt x="79578" y="1270"/>
                  </a:lnTo>
                  <a:lnTo>
                    <a:pt x="78740" y="1270"/>
                  </a:lnTo>
                  <a:lnTo>
                    <a:pt x="78740" y="3810"/>
                  </a:lnTo>
                  <a:lnTo>
                    <a:pt x="80657" y="3810"/>
                  </a:lnTo>
                  <a:lnTo>
                    <a:pt x="80657" y="4445"/>
                  </a:lnTo>
                  <a:lnTo>
                    <a:pt x="107543" y="4445"/>
                  </a:lnTo>
                  <a:lnTo>
                    <a:pt x="107543" y="3810"/>
                  </a:lnTo>
                  <a:lnTo>
                    <a:pt x="109448" y="3810"/>
                  </a:lnTo>
                  <a:lnTo>
                    <a:pt x="109448" y="1270"/>
                  </a:lnTo>
                  <a:close/>
                </a:path>
                <a:path w="755015" h="4444">
                  <a:moveTo>
                    <a:pt x="163220" y="1270"/>
                  </a:moveTo>
                  <a:lnTo>
                    <a:pt x="162382" y="1270"/>
                  </a:lnTo>
                  <a:lnTo>
                    <a:pt x="162382" y="0"/>
                  </a:lnTo>
                  <a:lnTo>
                    <a:pt x="161315" y="0"/>
                  </a:lnTo>
                  <a:lnTo>
                    <a:pt x="161315" y="622"/>
                  </a:lnTo>
                  <a:lnTo>
                    <a:pt x="134429" y="622"/>
                  </a:lnTo>
                  <a:lnTo>
                    <a:pt x="134429" y="0"/>
                  </a:lnTo>
                  <a:lnTo>
                    <a:pt x="133362" y="0"/>
                  </a:lnTo>
                  <a:lnTo>
                    <a:pt x="133362" y="1270"/>
                  </a:lnTo>
                  <a:lnTo>
                    <a:pt x="132511" y="1270"/>
                  </a:lnTo>
                  <a:lnTo>
                    <a:pt x="132511" y="3810"/>
                  </a:lnTo>
                  <a:lnTo>
                    <a:pt x="134429" y="3810"/>
                  </a:lnTo>
                  <a:lnTo>
                    <a:pt x="134429" y="4445"/>
                  </a:lnTo>
                  <a:lnTo>
                    <a:pt x="161315" y="4445"/>
                  </a:lnTo>
                  <a:lnTo>
                    <a:pt x="161315" y="3810"/>
                  </a:lnTo>
                  <a:lnTo>
                    <a:pt x="163220" y="3810"/>
                  </a:lnTo>
                  <a:lnTo>
                    <a:pt x="163220" y="1270"/>
                  </a:lnTo>
                  <a:close/>
                </a:path>
                <a:path w="755015" h="4444">
                  <a:moveTo>
                    <a:pt x="216992" y="1270"/>
                  </a:moveTo>
                  <a:lnTo>
                    <a:pt x="216154" y="1270"/>
                  </a:lnTo>
                  <a:lnTo>
                    <a:pt x="216154" y="0"/>
                  </a:lnTo>
                  <a:lnTo>
                    <a:pt x="215087" y="0"/>
                  </a:lnTo>
                  <a:lnTo>
                    <a:pt x="215087" y="622"/>
                  </a:lnTo>
                  <a:lnTo>
                    <a:pt x="188201" y="622"/>
                  </a:lnTo>
                  <a:lnTo>
                    <a:pt x="188201" y="0"/>
                  </a:lnTo>
                  <a:lnTo>
                    <a:pt x="187134" y="0"/>
                  </a:lnTo>
                  <a:lnTo>
                    <a:pt x="187134" y="1270"/>
                  </a:lnTo>
                  <a:lnTo>
                    <a:pt x="186283" y="1270"/>
                  </a:lnTo>
                  <a:lnTo>
                    <a:pt x="186283" y="3810"/>
                  </a:lnTo>
                  <a:lnTo>
                    <a:pt x="188201" y="3810"/>
                  </a:lnTo>
                  <a:lnTo>
                    <a:pt x="188201" y="4445"/>
                  </a:lnTo>
                  <a:lnTo>
                    <a:pt x="215087" y="4445"/>
                  </a:lnTo>
                  <a:lnTo>
                    <a:pt x="215087" y="3810"/>
                  </a:lnTo>
                  <a:lnTo>
                    <a:pt x="216992" y="3810"/>
                  </a:lnTo>
                  <a:lnTo>
                    <a:pt x="216992" y="1270"/>
                  </a:lnTo>
                  <a:close/>
                </a:path>
                <a:path w="755015" h="4444">
                  <a:moveTo>
                    <a:pt x="270764" y="1270"/>
                  </a:moveTo>
                  <a:lnTo>
                    <a:pt x="269925" y="1270"/>
                  </a:lnTo>
                  <a:lnTo>
                    <a:pt x="269925" y="0"/>
                  </a:lnTo>
                  <a:lnTo>
                    <a:pt x="268859" y="0"/>
                  </a:lnTo>
                  <a:lnTo>
                    <a:pt x="268859" y="622"/>
                  </a:lnTo>
                  <a:lnTo>
                    <a:pt x="241973" y="622"/>
                  </a:lnTo>
                  <a:lnTo>
                    <a:pt x="241973" y="0"/>
                  </a:lnTo>
                  <a:lnTo>
                    <a:pt x="240906" y="0"/>
                  </a:lnTo>
                  <a:lnTo>
                    <a:pt x="240906" y="1270"/>
                  </a:lnTo>
                  <a:lnTo>
                    <a:pt x="240068" y="1270"/>
                  </a:lnTo>
                  <a:lnTo>
                    <a:pt x="240068" y="3810"/>
                  </a:lnTo>
                  <a:lnTo>
                    <a:pt x="241973" y="3810"/>
                  </a:lnTo>
                  <a:lnTo>
                    <a:pt x="241973" y="4445"/>
                  </a:lnTo>
                  <a:lnTo>
                    <a:pt x="268859" y="4445"/>
                  </a:lnTo>
                  <a:lnTo>
                    <a:pt x="268859" y="3810"/>
                  </a:lnTo>
                  <a:lnTo>
                    <a:pt x="270764" y="3810"/>
                  </a:lnTo>
                  <a:lnTo>
                    <a:pt x="270764" y="1270"/>
                  </a:lnTo>
                  <a:close/>
                </a:path>
                <a:path w="755015" h="4444">
                  <a:moveTo>
                    <a:pt x="324535" y="1270"/>
                  </a:moveTo>
                  <a:lnTo>
                    <a:pt x="323697" y="1270"/>
                  </a:lnTo>
                  <a:lnTo>
                    <a:pt x="323697" y="0"/>
                  </a:lnTo>
                  <a:lnTo>
                    <a:pt x="322630" y="0"/>
                  </a:lnTo>
                  <a:lnTo>
                    <a:pt x="322630" y="622"/>
                  </a:lnTo>
                  <a:lnTo>
                    <a:pt x="295744" y="622"/>
                  </a:lnTo>
                  <a:lnTo>
                    <a:pt x="295744" y="0"/>
                  </a:lnTo>
                  <a:lnTo>
                    <a:pt x="294678" y="0"/>
                  </a:lnTo>
                  <a:lnTo>
                    <a:pt x="294678" y="1270"/>
                  </a:lnTo>
                  <a:lnTo>
                    <a:pt x="293839" y="1270"/>
                  </a:lnTo>
                  <a:lnTo>
                    <a:pt x="293839" y="3810"/>
                  </a:lnTo>
                  <a:lnTo>
                    <a:pt x="295744" y="3810"/>
                  </a:lnTo>
                  <a:lnTo>
                    <a:pt x="295744" y="4445"/>
                  </a:lnTo>
                  <a:lnTo>
                    <a:pt x="322630" y="4445"/>
                  </a:lnTo>
                  <a:lnTo>
                    <a:pt x="322630" y="3810"/>
                  </a:lnTo>
                  <a:lnTo>
                    <a:pt x="324535" y="3810"/>
                  </a:lnTo>
                  <a:lnTo>
                    <a:pt x="324535" y="1270"/>
                  </a:lnTo>
                  <a:close/>
                </a:path>
                <a:path w="755015" h="4444">
                  <a:moveTo>
                    <a:pt x="378320" y="1270"/>
                  </a:moveTo>
                  <a:lnTo>
                    <a:pt x="377469" y="1270"/>
                  </a:lnTo>
                  <a:lnTo>
                    <a:pt x="377469" y="0"/>
                  </a:lnTo>
                  <a:lnTo>
                    <a:pt x="376402" y="0"/>
                  </a:lnTo>
                  <a:lnTo>
                    <a:pt x="376402" y="622"/>
                  </a:lnTo>
                  <a:lnTo>
                    <a:pt x="349516" y="622"/>
                  </a:lnTo>
                  <a:lnTo>
                    <a:pt x="349516" y="0"/>
                  </a:lnTo>
                  <a:lnTo>
                    <a:pt x="348449" y="0"/>
                  </a:lnTo>
                  <a:lnTo>
                    <a:pt x="348449" y="1270"/>
                  </a:lnTo>
                  <a:lnTo>
                    <a:pt x="347611" y="1270"/>
                  </a:lnTo>
                  <a:lnTo>
                    <a:pt x="347611" y="3810"/>
                  </a:lnTo>
                  <a:lnTo>
                    <a:pt x="349516" y="3810"/>
                  </a:lnTo>
                  <a:lnTo>
                    <a:pt x="349516" y="4445"/>
                  </a:lnTo>
                  <a:lnTo>
                    <a:pt x="376402" y="4445"/>
                  </a:lnTo>
                  <a:lnTo>
                    <a:pt x="376402" y="3810"/>
                  </a:lnTo>
                  <a:lnTo>
                    <a:pt x="378320" y="3810"/>
                  </a:lnTo>
                  <a:lnTo>
                    <a:pt x="378320" y="1270"/>
                  </a:lnTo>
                  <a:close/>
                </a:path>
                <a:path w="755015" h="4444">
                  <a:moveTo>
                    <a:pt x="432092" y="1270"/>
                  </a:moveTo>
                  <a:lnTo>
                    <a:pt x="431241" y="1270"/>
                  </a:lnTo>
                  <a:lnTo>
                    <a:pt x="431241" y="0"/>
                  </a:lnTo>
                  <a:lnTo>
                    <a:pt x="430174" y="0"/>
                  </a:lnTo>
                  <a:lnTo>
                    <a:pt x="430174" y="622"/>
                  </a:lnTo>
                  <a:lnTo>
                    <a:pt x="403288" y="622"/>
                  </a:lnTo>
                  <a:lnTo>
                    <a:pt x="403288" y="0"/>
                  </a:lnTo>
                  <a:lnTo>
                    <a:pt x="402221" y="0"/>
                  </a:lnTo>
                  <a:lnTo>
                    <a:pt x="402221" y="1270"/>
                  </a:lnTo>
                  <a:lnTo>
                    <a:pt x="401383" y="1270"/>
                  </a:lnTo>
                  <a:lnTo>
                    <a:pt x="401383" y="3810"/>
                  </a:lnTo>
                  <a:lnTo>
                    <a:pt x="403288" y="3810"/>
                  </a:lnTo>
                  <a:lnTo>
                    <a:pt x="403288" y="4445"/>
                  </a:lnTo>
                  <a:lnTo>
                    <a:pt x="430174" y="4445"/>
                  </a:lnTo>
                  <a:lnTo>
                    <a:pt x="430174" y="3810"/>
                  </a:lnTo>
                  <a:lnTo>
                    <a:pt x="432092" y="3810"/>
                  </a:lnTo>
                  <a:lnTo>
                    <a:pt x="432092" y="1270"/>
                  </a:lnTo>
                  <a:close/>
                </a:path>
                <a:path w="755015" h="4444">
                  <a:moveTo>
                    <a:pt x="485863" y="1270"/>
                  </a:moveTo>
                  <a:lnTo>
                    <a:pt x="485025" y="1270"/>
                  </a:lnTo>
                  <a:lnTo>
                    <a:pt x="485025" y="0"/>
                  </a:lnTo>
                  <a:lnTo>
                    <a:pt x="483946" y="0"/>
                  </a:lnTo>
                  <a:lnTo>
                    <a:pt x="483946" y="622"/>
                  </a:lnTo>
                  <a:lnTo>
                    <a:pt x="457060" y="622"/>
                  </a:lnTo>
                  <a:lnTo>
                    <a:pt x="457060" y="0"/>
                  </a:lnTo>
                  <a:lnTo>
                    <a:pt x="455993" y="0"/>
                  </a:lnTo>
                  <a:lnTo>
                    <a:pt x="455993" y="1270"/>
                  </a:lnTo>
                  <a:lnTo>
                    <a:pt x="455155" y="1270"/>
                  </a:lnTo>
                  <a:lnTo>
                    <a:pt x="455155" y="3810"/>
                  </a:lnTo>
                  <a:lnTo>
                    <a:pt x="457060" y="3810"/>
                  </a:lnTo>
                  <a:lnTo>
                    <a:pt x="457060" y="4445"/>
                  </a:lnTo>
                  <a:lnTo>
                    <a:pt x="483946" y="4445"/>
                  </a:lnTo>
                  <a:lnTo>
                    <a:pt x="483946" y="3810"/>
                  </a:lnTo>
                  <a:lnTo>
                    <a:pt x="485863" y="3810"/>
                  </a:lnTo>
                  <a:lnTo>
                    <a:pt x="485863" y="1270"/>
                  </a:lnTo>
                  <a:close/>
                </a:path>
                <a:path w="755015" h="4444">
                  <a:moveTo>
                    <a:pt x="539635" y="1270"/>
                  </a:moveTo>
                  <a:lnTo>
                    <a:pt x="538797" y="1270"/>
                  </a:lnTo>
                  <a:lnTo>
                    <a:pt x="538797" y="0"/>
                  </a:lnTo>
                  <a:lnTo>
                    <a:pt x="537718" y="0"/>
                  </a:lnTo>
                  <a:lnTo>
                    <a:pt x="537718" y="622"/>
                  </a:lnTo>
                  <a:lnTo>
                    <a:pt x="510832" y="622"/>
                  </a:lnTo>
                  <a:lnTo>
                    <a:pt x="510832" y="0"/>
                  </a:lnTo>
                  <a:lnTo>
                    <a:pt x="509765" y="0"/>
                  </a:lnTo>
                  <a:lnTo>
                    <a:pt x="509765" y="1270"/>
                  </a:lnTo>
                  <a:lnTo>
                    <a:pt x="508927" y="1270"/>
                  </a:lnTo>
                  <a:lnTo>
                    <a:pt x="508927" y="3810"/>
                  </a:lnTo>
                  <a:lnTo>
                    <a:pt x="510832" y="3810"/>
                  </a:lnTo>
                  <a:lnTo>
                    <a:pt x="510832" y="4445"/>
                  </a:lnTo>
                  <a:lnTo>
                    <a:pt x="537718" y="4445"/>
                  </a:lnTo>
                  <a:lnTo>
                    <a:pt x="537718" y="3810"/>
                  </a:lnTo>
                  <a:lnTo>
                    <a:pt x="539635" y="3810"/>
                  </a:lnTo>
                  <a:lnTo>
                    <a:pt x="539635" y="1270"/>
                  </a:lnTo>
                  <a:close/>
                </a:path>
                <a:path w="755015" h="4444">
                  <a:moveTo>
                    <a:pt x="593407" y="1270"/>
                  </a:moveTo>
                  <a:lnTo>
                    <a:pt x="592569" y="1270"/>
                  </a:lnTo>
                  <a:lnTo>
                    <a:pt x="592569" y="0"/>
                  </a:lnTo>
                  <a:lnTo>
                    <a:pt x="591502" y="0"/>
                  </a:lnTo>
                  <a:lnTo>
                    <a:pt x="591502" y="622"/>
                  </a:lnTo>
                  <a:lnTo>
                    <a:pt x="564603" y="622"/>
                  </a:lnTo>
                  <a:lnTo>
                    <a:pt x="564603" y="0"/>
                  </a:lnTo>
                  <a:lnTo>
                    <a:pt x="563537" y="0"/>
                  </a:lnTo>
                  <a:lnTo>
                    <a:pt x="563537" y="1270"/>
                  </a:lnTo>
                  <a:lnTo>
                    <a:pt x="562698" y="1270"/>
                  </a:lnTo>
                  <a:lnTo>
                    <a:pt x="562698" y="3810"/>
                  </a:lnTo>
                  <a:lnTo>
                    <a:pt x="564603" y="3810"/>
                  </a:lnTo>
                  <a:lnTo>
                    <a:pt x="564603" y="4445"/>
                  </a:lnTo>
                  <a:lnTo>
                    <a:pt x="591502" y="4445"/>
                  </a:lnTo>
                  <a:lnTo>
                    <a:pt x="591502" y="3810"/>
                  </a:lnTo>
                  <a:lnTo>
                    <a:pt x="593407" y="3810"/>
                  </a:lnTo>
                  <a:lnTo>
                    <a:pt x="593407" y="1270"/>
                  </a:lnTo>
                  <a:close/>
                </a:path>
                <a:path w="755015" h="4444">
                  <a:moveTo>
                    <a:pt x="647179" y="1270"/>
                  </a:moveTo>
                  <a:lnTo>
                    <a:pt x="646341" y="1270"/>
                  </a:lnTo>
                  <a:lnTo>
                    <a:pt x="646341" y="0"/>
                  </a:lnTo>
                  <a:lnTo>
                    <a:pt x="645274" y="0"/>
                  </a:lnTo>
                  <a:lnTo>
                    <a:pt x="645274" y="622"/>
                  </a:lnTo>
                  <a:lnTo>
                    <a:pt x="618388" y="622"/>
                  </a:lnTo>
                  <a:lnTo>
                    <a:pt x="618388" y="0"/>
                  </a:lnTo>
                  <a:lnTo>
                    <a:pt x="617308" y="0"/>
                  </a:lnTo>
                  <a:lnTo>
                    <a:pt x="617308" y="1270"/>
                  </a:lnTo>
                  <a:lnTo>
                    <a:pt x="616470" y="1270"/>
                  </a:lnTo>
                  <a:lnTo>
                    <a:pt x="616470" y="3810"/>
                  </a:lnTo>
                  <a:lnTo>
                    <a:pt x="618388" y="3810"/>
                  </a:lnTo>
                  <a:lnTo>
                    <a:pt x="618388" y="4445"/>
                  </a:lnTo>
                  <a:lnTo>
                    <a:pt x="645274" y="4445"/>
                  </a:lnTo>
                  <a:lnTo>
                    <a:pt x="645274" y="3810"/>
                  </a:lnTo>
                  <a:lnTo>
                    <a:pt x="647179" y="3810"/>
                  </a:lnTo>
                  <a:lnTo>
                    <a:pt x="647179" y="1270"/>
                  </a:lnTo>
                  <a:close/>
                </a:path>
                <a:path w="755015" h="4444">
                  <a:moveTo>
                    <a:pt x="700951" y="1270"/>
                  </a:moveTo>
                  <a:lnTo>
                    <a:pt x="700112" y="1270"/>
                  </a:lnTo>
                  <a:lnTo>
                    <a:pt x="700112" y="0"/>
                  </a:lnTo>
                  <a:lnTo>
                    <a:pt x="699046" y="0"/>
                  </a:lnTo>
                  <a:lnTo>
                    <a:pt x="699046" y="622"/>
                  </a:lnTo>
                  <a:lnTo>
                    <a:pt x="672160" y="622"/>
                  </a:lnTo>
                  <a:lnTo>
                    <a:pt x="672160" y="0"/>
                  </a:lnTo>
                  <a:lnTo>
                    <a:pt x="671080" y="0"/>
                  </a:lnTo>
                  <a:lnTo>
                    <a:pt x="671080" y="1270"/>
                  </a:lnTo>
                  <a:lnTo>
                    <a:pt x="670242" y="1270"/>
                  </a:lnTo>
                  <a:lnTo>
                    <a:pt x="670242" y="3810"/>
                  </a:lnTo>
                  <a:lnTo>
                    <a:pt x="672160" y="3810"/>
                  </a:lnTo>
                  <a:lnTo>
                    <a:pt x="672160" y="4445"/>
                  </a:lnTo>
                  <a:lnTo>
                    <a:pt x="699046" y="4445"/>
                  </a:lnTo>
                  <a:lnTo>
                    <a:pt x="699046" y="3810"/>
                  </a:lnTo>
                  <a:lnTo>
                    <a:pt x="700951" y="3810"/>
                  </a:lnTo>
                  <a:lnTo>
                    <a:pt x="700951" y="1270"/>
                  </a:lnTo>
                  <a:close/>
                </a:path>
                <a:path w="755015" h="4444">
                  <a:moveTo>
                    <a:pt x="754722" y="1270"/>
                  </a:moveTo>
                  <a:lnTo>
                    <a:pt x="752817" y="1270"/>
                  </a:lnTo>
                  <a:lnTo>
                    <a:pt x="752817" y="622"/>
                  </a:lnTo>
                  <a:lnTo>
                    <a:pt x="725932" y="622"/>
                  </a:lnTo>
                  <a:lnTo>
                    <a:pt x="725932" y="0"/>
                  </a:lnTo>
                  <a:lnTo>
                    <a:pt x="724865" y="0"/>
                  </a:lnTo>
                  <a:lnTo>
                    <a:pt x="724865" y="1270"/>
                  </a:lnTo>
                  <a:lnTo>
                    <a:pt x="724014" y="1270"/>
                  </a:lnTo>
                  <a:lnTo>
                    <a:pt x="724014" y="3810"/>
                  </a:lnTo>
                  <a:lnTo>
                    <a:pt x="725932" y="3810"/>
                  </a:lnTo>
                  <a:lnTo>
                    <a:pt x="725932" y="4445"/>
                  </a:lnTo>
                  <a:lnTo>
                    <a:pt x="752817" y="4445"/>
                  </a:lnTo>
                  <a:lnTo>
                    <a:pt x="752817" y="3810"/>
                  </a:lnTo>
                  <a:lnTo>
                    <a:pt x="754722" y="3810"/>
                  </a:lnTo>
                  <a:lnTo>
                    <a:pt x="754722" y="12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3" name="object 163" descr=""/>
            <p:cNvSpPr/>
            <p:nvPr/>
          </p:nvSpPr>
          <p:spPr>
            <a:xfrm>
              <a:off x="14513903" y="14099958"/>
              <a:ext cx="257810" cy="1141095"/>
            </a:xfrm>
            <a:custGeom>
              <a:avLst/>
              <a:gdLst/>
              <a:ahLst/>
              <a:cxnLst/>
              <a:rect l="l" t="t" r="r" b="b"/>
              <a:pathLst>
                <a:path w="257809" h="1141094">
                  <a:moveTo>
                    <a:pt x="1905" y="1137920"/>
                  </a:moveTo>
                  <a:lnTo>
                    <a:pt x="1066" y="1137920"/>
                  </a:lnTo>
                  <a:lnTo>
                    <a:pt x="1066" y="1136650"/>
                  </a:lnTo>
                  <a:lnTo>
                    <a:pt x="0" y="1136650"/>
                  </a:lnTo>
                  <a:lnTo>
                    <a:pt x="0" y="1137920"/>
                  </a:lnTo>
                  <a:lnTo>
                    <a:pt x="0" y="1140460"/>
                  </a:lnTo>
                  <a:lnTo>
                    <a:pt x="1905" y="1140460"/>
                  </a:lnTo>
                  <a:lnTo>
                    <a:pt x="1905" y="1137920"/>
                  </a:lnTo>
                  <a:close/>
                </a:path>
                <a:path w="257809" h="1141094">
                  <a:moveTo>
                    <a:pt x="55676" y="1137920"/>
                  </a:moveTo>
                  <a:lnTo>
                    <a:pt x="54838" y="1137920"/>
                  </a:lnTo>
                  <a:lnTo>
                    <a:pt x="54838" y="1136650"/>
                  </a:lnTo>
                  <a:lnTo>
                    <a:pt x="53771" y="1136650"/>
                  </a:lnTo>
                  <a:lnTo>
                    <a:pt x="53771" y="1137272"/>
                  </a:lnTo>
                  <a:lnTo>
                    <a:pt x="26885" y="1137272"/>
                  </a:lnTo>
                  <a:lnTo>
                    <a:pt x="26885" y="1136650"/>
                  </a:lnTo>
                  <a:lnTo>
                    <a:pt x="25819" y="1136650"/>
                  </a:lnTo>
                  <a:lnTo>
                    <a:pt x="25819" y="1137920"/>
                  </a:lnTo>
                  <a:lnTo>
                    <a:pt x="24968" y="1137920"/>
                  </a:lnTo>
                  <a:lnTo>
                    <a:pt x="24968" y="1140460"/>
                  </a:lnTo>
                  <a:lnTo>
                    <a:pt x="26885" y="1140460"/>
                  </a:lnTo>
                  <a:lnTo>
                    <a:pt x="26885" y="1141095"/>
                  </a:lnTo>
                  <a:lnTo>
                    <a:pt x="53771" y="1141095"/>
                  </a:lnTo>
                  <a:lnTo>
                    <a:pt x="53771" y="1140460"/>
                  </a:lnTo>
                  <a:lnTo>
                    <a:pt x="55676" y="1140460"/>
                  </a:lnTo>
                  <a:lnTo>
                    <a:pt x="55676" y="1137920"/>
                  </a:lnTo>
                  <a:close/>
                </a:path>
                <a:path w="257809" h="1141094">
                  <a:moveTo>
                    <a:pt x="109448" y="1137920"/>
                  </a:moveTo>
                  <a:lnTo>
                    <a:pt x="108610" y="1137920"/>
                  </a:lnTo>
                  <a:lnTo>
                    <a:pt x="108610" y="1136650"/>
                  </a:lnTo>
                  <a:lnTo>
                    <a:pt x="107543" y="1136650"/>
                  </a:lnTo>
                  <a:lnTo>
                    <a:pt x="107543" y="1137272"/>
                  </a:lnTo>
                  <a:lnTo>
                    <a:pt x="80657" y="1137272"/>
                  </a:lnTo>
                  <a:lnTo>
                    <a:pt x="80657" y="1136650"/>
                  </a:lnTo>
                  <a:lnTo>
                    <a:pt x="79590" y="1136650"/>
                  </a:lnTo>
                  <a:lnTo>
                    <a:pt x="79590" y="1137920"/>
                  </a:lnTo>
                  <a:lnTo>
                    <a:pt x="78752" y="1137920"/>
                  </a:lnTo>
                  <a:lnTo>
                    <a:pt x="78752" y="1140460"/>
                  </a:lnTo>
                  <a:lnTo>
                    <a:pt x="80657" y="1140460"/>
                  </a:lnTo>
                  <a:lnTo>
                    <a:pt x="80657" y="1141095"/>
                  </a:lnTo>
                  <a:lnTo>
                    <a:pt x="107543" y="1141095"/>
                  </a:lnTo>
                  <a:lnTo>
                    <a:pt x="107543" y="1140460"/>
                  </a:lnTo>
                  <a:lnTo>
                    <a:pt x="109448" y="1140460"/>
                  </a:lnTo>
                  <a:lnTo>
                    <a:pt x="109448" y="1137920"/>
                  </a:lnTo>
                  <a:close/>
                </a:path>
                <a:path w="257809" h="1141094">
                  <a:moveTo>
                    <a:pt x="163220" y="1137920"/>
                  </a:moveTo>
                  <a:lnTo>
                    <a:pt x="162382" y="1137920"/>
                  </a:lnTo>
                  <a:lnTo>
                    <a:pt x="162382" y="1136650"/>
                  </a:lnTo>
                  <a:lnTo>
                    <a:pt x="161315" y="1136650"/>
                  </a:lnTo>
                  <a:lnTo>
                    <a:pt x="161315" y="1137272"/>
                  </a:lnTo>
                  <a:lnTo>
                    <a:pt x="134429" y="1137272"/>
                  </a:lnTo>
                  <a:lnTo>
                    <a:pt x="134429" y="1136650"/>
                  </a:lnTo>
                  <a:lnTo>
                    <a:pt x="133362" y="1136650"/>
                  </a:lnTo>
                  <a:lnTo>
                    <a:pt x="133362" y="1137920"/>
                  </a:lnTo>
                  <a:lnTo>
                    <a:pt x="132524" y="1137920"/>
                  </a:lnTo>
                  <a:lnTo>
                    <a:pt x="132524" y="1140460"/>
                  </a:lnTo>
                  <a:lnTo>
                    <a:pt x="134429" y="1140460"/>
                  </a:lnTo>
                  <a:lnTo>
                    <a:pt x="134429" y="1141095"/>
                  </a:lnTo>
                  <a:lnTo>
                    <a:pt x="161315" y="1141095"/>
                  </a:lnTo>
                  <a:lnTo>
                    <a:pt x="161315" y="1140460"/>
                  </a:lnTo>
                  <a:lnTo>
                    <a:pt x="163220" y="1140460"/>
                  </a:lnTo>
                  <a:lnTo>
                    <a:pt x="163220" y="1137920"/>
                  </a:lnTo>
                  <a:close/>
                </a:path>
                <a:path w="257809" h="1141094">
                  <a:moveTo>
                    <a:pt x="216992" y="1137920"/>
                  </a:moveTo>
                  <a:lnTo>
                    <a:pt x="216154" y="1137920"/>
                  </a:lnTo>
                  <a:lnTo>
                    <a:pt x="216154" y="1136650"/>
                  </a:lnTo>
                  <a:lnTo>
                    <a:pt x="215087" y="1136650"/>
                  </a:lnTo>
                  <a:lnTo>
                    <a:pt x="215087" y="1137272"/>
                  </a:lnTo>
                  <a:lnTo>
                    <a:pt x="188201" y="1137272"/>
                  </a:lnTo>
                  <a:lnTo>
                    <a:pt x="188201" y="1136650"/>
                  </a:lnTo>
                  <a:lnTo>
                    <a:pt x="187134" y="1136650"/>
                  </a:lnTo>
                  <a:lnTo>
                    <a:pt x="187134" y="1137920"/>
                  </a:lnTo>
                  <a:lnTo>
                    <a:pt x="186296" y="1137920"/>
                  </a:lnTo>
                  <a:lnTo>
                    <a:pt x="186296" y="1140460"/>
                  </a:lnTo>
                  <a:lnTo>
                    <a:pt x="188201" y="1140460"/>
                  </a:lnTo>
                  <a:lnTo>
                    <a:pt x="188201" y="1141095"/>
                  </a:lnTo>
                  <a:lnTo>
                    <a:pt x="215087" y="1141095"/>
                  </a:lnTo>
                  <a:lnTo>
                    <a:pt x="215087" y="1140460"/>
                  </a:lnTo>
                  <a:lnTo>
                    <a:pt x="216992" y="1140460"/>
                  </a:lnTo>
                  <a:lnTo>
                    <a:pt x="216992" y="1137920"/>
                  </a:lnTo>
                  <a:close/>
                </a:path>
                <a:path w="257809" h="1141094">
                  <a:moveTo>
                    <a:pt x="257314" y="1070610"/>
                  </a:moveTo>
                  <a:lnTo>
                    <a:pt x="253504" y="1070610"/>
                  </a:lnTo>
                  <a:lnTo>
                    <a:pt x="253504" y="1099820"/>
                  </a:lnTo>
                  <a:lnTo>
                    <a:pt x="253898" y="1099820"/>
                  </a:lnTo>
                  <a:lnTo>
                    <a:pt x="253898" y="1101090"/>
                  </a:lnTo>
                  <a:lnTo>
                    <a:pt x="256933" y="1101090"/>
                  </a:lnTo>
                  <a:lnTo>
                    <a:pt x="256933" y="1099820"/>
                  </a:lnTo>
                  <a:lnTo>
                    <a:pt x="257314" y="1099820"/>
                  </a:lnTo>
                  <a:lnTo>
                    <a:pt x="257314" y="1070610"/>
                  </a:lnTo>
                  <a:close/>
                </a:path>
                <a:path w="257809" h="1141094">
                  <a:moveTo>
                    <a:pt x="257314" y="1017270"/>
                  </a:moveTo>
                  <a:lnTo>
                    <a:pt x="253504" y="1017270"/>
                  </a:lnTo>
                  <a:lnTo>
                    <a:pt x="253504" y="1046480"/>
                  </a:lnTo>
                  <a:lnTo>
                    <a:pt x="254114" y="1046480"/>
                  </a:lnTo>
                  <a:lnTo>
                    <a:pt x="254114" y="1047750"/>
                  </a:lnTo>
                  <a:lnTo>
                    <a:pt x="256705" y="1047750"/>
                  </a:lnTo>
                  <a:lnTo>
                    <a:pt x="256705" y="1046480"/>
                  </a:lnTo>
                  <a:lnTo>
                    <a:pt x="257314" y="1046480"/>
                  </a:lnTo>
                  <a:lnTo>
                    <a:pt x="257314" y="1017270"/>
                  </a:lnTo>
                  <a:close/>
                </a:path>
                <a:path w="257809" h="1141094">
                  <a:moveTo>
                    <a:pt x="257314" y="963930"/>
                  </a:moveTo>
                  <a:lnTo>
                    <a:pt x="256578" y="963930"/>
                  </a:lnTo>
                  <a:lnTo>
                    <a:pt x="256578" y="962660"/>
                  </a:lnTo>
                  <a:lnTo>
                    <a:pt x="254254" y="962660"/>
                  </a:lnTo>
                  <a:lnTo>
                    <a:pt x="254254" y="963930"/>
                  </a:lnTo>
                  <a:lnTo>
                    <a:pt x="253504" y="963930"/>
                  </a:lnTo>
                  <a:lnTo>
                    <a:pt x="253504" y="993140"/>
                  </a:lnTo>
                  <a:lnTo>
                    <a:pt x="254342" y="993140"/>
                  </a:lnTo>
                  <a:lnTo>
                    <a:pt x="254342" y="994410"/>
                  </a:lnTo>
                  <a:lnTo>
                    <a:pt x="256476" y="994410"/>
                  </a:lnTo>
                  <a:lnTo>
                    <a:pt x="256476" y="993140"/>
                  </a:lnTo>
                  <a:lnTo>
                    <a:pt x="257314" y="993140"/>
                  </a:lnTo>
                  <a:lnTo>
                    <a:pt x="257314" y="963930"/>
                  </a:lnTo>
                  <a:close/>
                </a:path>
                <a:path w="257809" h="1141094">
                  <a:moveTo>
                    <a:pt x="257314" y="910590"/>
                  </a:moveTo>
                  <a:lnTo>
                    <a:pt x="256794" y="910590"/>
                  </a:lnTo>
                  <a:lnTo>
                    <a:pt x="256794" y="909320"/>
                  </a:lnTo>
                  <a:lnTo>
                    <a:pt x="254025" y="909320"/>
                  </a:lnTo>
                  <a:lnTo>
                    <a:pt x="254025" y="910590"/>
                  </a:lnTo>
                  <a:lnTo>
                    <a:pt x="253504" y="910590"/>
                  </a:lnTo>
                  <a:lnTo>
                    <a:pt x="253504" y="939800"/>
                  </a:lnTo>
                  <a:lnTo>
                    <a:pt x="257314" y="939800"/>
                  </a:lnTo>
                  <a:lnTo>
                    <a:pt x="257314" y="910590"/>
                  </a:lnTo>
                  <a:close/>
                </a:path>
                <a:path w="257809" h="1141094">
                  <a:moveTo>
                    <a:pt x="257314" y="857250"/>
                  </a:moveTo>
                  <a:lnTo>
                    <a:pt x="257022" y="857250"/>
                  </a:lnTo>
                  <a:lnTo>
                    <a:pt x="257022" y="855980"/>
                  </a:lnTo>
                  <a:lnTo>
                    <a:pt x="253796" y="855980"/>
                  </a:lnTo>
                  <a:lnTo>
                    <a:pt x="253796" y="857250"/>
                  </a:lnTo>
                  <a:lnTo>
                    <a:pt x="253504" y="857250"/>
                  </a:lnTo>
                  <a:lnTo>
                    <a:pt x="253504" y="885190"/>
                  </a:lnTo>
                  <a:lnTo>
                    <a:pt x="253517" y="886460"/>
                  </a:lnTo>
                  <a:lnTo>
                    <a:pt x="257302" y="886460"/>
                  </a:lnTo>
                  <a:lnTo>
                    <a:pt x="257302" y="885190"/>
                  </a:lnTo>
                  <a:lnTo>
                    <a:pt x="257314" y="857250"/>
                  </a:lnTo>
                  <a:close/>
                </a:path>
                <a:path w="257809" h="1141094">
                  <a:moveTo>
                    <a:pt x="257314" y="803910"/>
                  </a:moveTo>
                  <a:lnTo>
                    <a:pt x="257238" y="802640"/>
                  </a:lnTo>
                  <a:lnTo>
                    <a:pt x="253580" y="802640"/>
                  </a:lnTo>
                  <a:lnTo>
                    <a:pt x="253580" y="803910"/>
                  </a:lnTo>
                  <a:lnTo>
                    <a:pt x="253504" y="831850"/>
                  </a:lnTo>
                  <a:lnTo>
                    <a:pt x="253746" y="831850"/>
                  </a:lnTo>
                  <a:lnTo>
                    <a:pt x="253746" y="833120"/>
                  </a:lnTo>
                  <a:lnTo>
                    <a:pt x="257073" y="833120"/>
                  </a:lnTo>
                  <a:lnTo>
                    <a:pt x="257073" y="831850"/>
                  </a:lnTo>
                  <a:lnTo>
                    <a:pt x="257314" y="831850"/>
                  </a:lnTo>
                  <a:lnTo>
                    <a:pt x="257314" y="803910"/>
                  </a:lnTo>
                  <a:close/>
                </a:path>
                <a:path w="257809" h="1141094">
                  <a:moveTo>
                    <a:pt x="257314" y="749300"/>
                  </a:moveTo>
                  <a:lnTo>
                    <a:pt x="253504" y="749300"/>
                  </a:lnTo>
                  <a:lnTo>
                    <a:pt x="253504" y="778510"/>
                  </a:lnTo>
                  <a:lnTo>
                    <a:pt x="253961" y="778510"/>
                  </a:lnTo>
                  <a:lnTo>
                    <a:pt x="253961" y="779780"/>
                  </a:lnTo>
                  <a:lnTo>
                    <a:pt x="256857" y="779780"/>
                  </a:lnTo>
                  <a:lnTo>
                    <a:pt x="256857" y="778510"/>
                  </a:lnTo>
                  <a:lnTo>
                    <a:pt x="257314" y="778510"/>
                  </a:lnTo>
                  <a:lnTo>
                    <a:pt x="257314" y="749300"/>
                  </a:lnTo>
                  <a:close/>
                </a:path>
                <a:path w="257809" h="1141094">
                  <a:moveTo>
                    <a:pt x="257314" y="695960"/>
                  </a:moveTo>
                  <a:lnTo>
                    <a:pt x="253504" y="695960"/>
                  </a:lnTo>
                  <a:lnTo>
                    <a:pt x="253504" y="725170"/>
                  </a:lnTo>
                  <a:lnTo>
                    <a:pt x="254190" y="725170"/>
                  </a:lnTo>
                  <a:lnTo>
                    <a:pt x="254190" y="726440"/>
                  </a:lnTo>
                  <a:lnTo>
                    <a:pt x="256628" y="726440"/>
                  </a:lnTo>
                  <a:lnTo>
                    <a:pt x="256628" y="725170"/>
                  </a:lnTo>
                  <a:lnTo>
                    <a:pt x="257314" y="725170"/>
                  </a:lnTo>
                  <a:lnTo>
                    <a:pt x="257314" y="695960"/>
                  </a:lnTo>
                  <a:close/>
                </a:path>
                <a:path w="257809" h="1141094">
                  <a:moveTo>
                    <a:pt x="257314" y="642620"/>
                  </a:moveTo>
                  <a:lnTo>
                    <a:pt x="256641" y="642620"/>
                  </a:lnTo>
                  <a:lnTo>
                    <a:pt x="256641" y="641350"/>
                  </a:lnTo>
                  <a:lnTo>
                    <a:pt x="254177" y="641350"/>
                  </a:lnTo>
                  <a:lnTo>
                    <a:pt x="254177" y="642620"/>
                  </a:lnTo>
                  <a:lnTo>
                    <a:pt x="253504" y="642620"/>
                  </a:lnTo>
                  <a:lnTo>
                    <a:pt x="253504" y="671830"/>
                  </a:lnTo>
                  <a:lnTo>
                    <a:pt x="257314" y="671830"/>
                  </a:lnTo>
                  <a:lnTo>
                    <a:pt x="257314" y="642620"/>
                  </a:lnTo>
                  <a:close/>
                </a:path>
                <a:path w="257809" h="1141094">
                  <a:moveTo>
                    <a:pt x="257314" y="589280"/>
                  </a:moveTo>
                  <a:lnTo>
                    <a:pt x="256870" y="589280"/>
                  </a:lnTo>
                  <a:lnTo>
                    <a:pt x="256870" y="588010"/>
                  </a:lnTo>
                  <a:lnTo>
                    <a:pt x="253949" y="588010"/>
                  </a:lnTo>
                  <a:lnTo>
                    <a:pt x="253949" y="589280"/>
                  </a:lnTo>
                  <a:lnTo>
                    <a:pt x="253504" y="589280"/>
                  </a:lnTo>
                  <a:lnTo>
                    <a:pt x="253504" y="618490"/>
                  </a:lnTo>
                  <a:lnTo>
                    <a:pt x="257314" y="618490"/>
                  </a:lnTo>
                  <a:lnTo>
                    <a:pt x="257314" y="589280"/>
                  </a:lnTo>
                  <a:close/>
                </a:path>
                <a:path w="257809" h="1141094">
                  <a:moveTo>
                    <a:pt x="257314" y="535940"/>
                  </a:moveTo>
                  <a:lnTo>
                    <a:pt x="257098" y="535940"/>
                  </a:lnTo>
                  <a:lnTo>
                    <a:pt x="257098" y="534670"/>
                  </a:lnTo>
                  <a:lnTo>
                    <a:pt x="253720" y="534670"/>
                  </a:lnTo>
                  <a:lnTo>
                    <a:pt x="253720" y="535940"/>
                  </a:lnTo>
                  <a:lnTo>
                    <a:pt x="253504" y="535940"/>
                  </a:lnTo>
                  <a:lnTo>
                    <a:pt x="253504" y="563880"/>
                  </a:lnTo>
                  <a:lnTo>
                    <a:pt x="253593" y="565150"/>
                  </a:lnTo>
                  <a:lnTo>
                    <a:pt x="257225" y="565150"/>
                  </a:lnTo>
                  <a:lnTo>
                    <a:pt x="257225" y="563880"/>
                  </a:lnTo>
                  <a:lnTo>
                    <a:pt x="257314" y="535940"/>
                  </a:lnTo>
                  <a:close/>
                </a:path>
                <a:path w="257809" h="1141094">
                  <a:moveTo>
                    <a:pt x="257314" y="481330"/>
                  </a:moveTo>
                  <a:lnTo>
                    <a:pt x="253504" y="481330"/>
                  </a:lnTo>
                  <a:lnTo>
                    <a:pt x="253504" y="482600"/>
                  </a:lnTo>
                  <a:lnTo>
                    <a:pt x="253504" y="510540"/>
                  </a:lnTo>
                  <a:lnTo>
                    <a:pt x="253822" y="510540"/>
                  </a:lnTo>
                  <a:lnTo>
                    <a:pt x="253822" y="511810"/>
                  </a:lnTo>
                  <a:lnTo>
                    <a:pt x="257009" y="511810"/>
                  </a:lnTo>
                  <a:lnTo>
                    <a:pt x="257009" y="510540"/>
                  </a:lnTo>
                  <a:lnTo>
                    <a:pt x="257314" y="510540"/>
                  </a:lnTo>
                  <a:lnTo>
                    <a:pt x="257314" y="482600"/>
                  </a:lnTo>
                  <a:lnTo>
                    <a:pt x="257314" y="481330"/>
                  </a:lnTo>
                  <a:close/>
                </a:path>
                <a:path w="257809" h="1141094">
                  <a:moveTo>
                    <a:pt x="257314" y="427990"/>
                  </a:moveTo>
                  <a:lnTo>
                    <a:pt x="253504" y="427990"/>
                  </a:lnTo>
                  <a:lnTo>
                    <a:pt x="253504" y="457200"/>
                  </a:lnTo>
                  <a:lnTo>
                    <a:pt x="254038" y="457200"/>
                  </a:lnTo>
                  <a:lnTo>
                    <a:pt x="254038" y="458470"/>
                  </a:lnTo>
                  <a:lnTo>
                    <a:pt x="256781" y="458470"/>
                  </a:lnTo>
                  <a:lnTo>
                    <a:pt x="256781" y="457200"/>
                  </a:lnTo>
                  <a:lnTo>
                    <a:pt x="257314" y="457200"/>
                  </a:lnTo>
                  <a:lnTo>
                    <a:pt x="257314" y="427990"/>
                  </a:lnTo>
                  <a:close/>
                </a:path>
                <a:path w="257809" h="1141094">
                  <a:moveTo>
                    <a:pt x="257314" y="374650"/>
                  </a:moveTo>
                  <a:lnTo>
                    <a:pt x="256501" y="374650"/>
                  </a:lnTo>
                  <a:lnTo>
                    <a:pt x="256501" y="373380"/>
                  </a:lnTo>
                  <a:lnTo>
                    <a:pt x="254330" y="373380"/>
                  </a:lnTo>
                  <a:lnTo>
                    <a:pt x="254330" y="374650"/>
                  </a:lnTo>
                  <a:lnTo>
                    <a:pt x="253504" y="374650"/>
                  </a:lnTo>
                  <a:lnTo>
                    <a:pt x="253504" y="403860"/>
                  </a:lnTo>
                  <a:lnTo>
                    <a:pt x="254266" y="403860"/>
                  </a:lnTo>
                  <a:lnTo>
                    <a:pt x="254266" y="405130"/>
                  </a:lnTo>
                  <a:lnTo>
                    <a:pt x="256552" y="405130"/>
                  </a:lnTo>
                  <a:lnTo>
                    <a:pt x="256552" y="403860"/>
                  </a:lnTo>
                  <a:lnTo>
                    <a:pt x="257314" y="403860"/>
                  </a:lnTo>
                  <a:lnTo>
                    <a:pt x="257314" y="374650"/>
                  </a:lnTo>
                  <a:close/>
                </a:path>
                <a:path w="257809" h="1141094">
                  <a:moveTo>
                    <a:pt x="257314" y="321310"/>
                  </a:moveTo>
                  <a:lnTo>
                    <a:pt x="256717" y="321310"/>
                  </a:lnTo>
                  <a:lnTo>
                    <a:pt x="256717" y="320040"/>
                  </a:lnTo>
                  <a:lnTo>
                    <a:pt x="254101" y="320040"/>
                  </a:lnTo>
                  <a:lnTo>
                    <a:pt x="254101" y="321310"/>
                  </a:lnTo>
                  <a:lnTo>
                    <a:pt x="253504" y="321310"/>
                  </a:lnTo>
                  <a:lnTo>
                    <a:pt x="253504" y="350520"/>
                  </a:lnTo>
                  <a:lnTo>
                    <a:pt x="257314" y="350520"/>
                  </a:lnTo>
                  <a:lnTo>
                    <a:pt x="257314" y="321310"/>
                  </a:lnTo>
                  <a:close/>
                </a:path>
                <a:path w="257809" h="1141094">
                  <a:moveTo>
                    <a:pt x="257314" y="267970"/>
                  </a:moveTo>
                  <a:lnTo>
                    <a:pt x="256946" y="267970"/>
                  </a:lnTo>
                  <a:lnTo>
                    <a:pt x="256946" y="266700"/>
                  </a:lnTo>
                  <a:lnTo>
                    <a:pt x="253873" y="266700"/>
                  </a:lnTo>
                  <a:lnTo>
                    <a:pt x="253873" y="267970"/>
                  </a:lnTo>
                  <a:lnTo>
                    <a:pt x="253504" y="267970"/>
                  </a:lnTo>
                  <a:lnTo>
                    <a:pt x="253504" y="297180"/>
                  </a:lnTo>
                  <a:lnTo>
                    <a:pt x="257314" y="297180"/>
                  </a:lnTo>
                  <a:lnTo>
                    <a:pt x="257314" y="267970"/>
                  </a:lnTo>
                  <a:close/>
                </a:path>
                <a:path w="257809" h="1141094">
                  <a:moveTo>
                    <a:pt x="257314" y="214630"/>
                  </a:moveTo>
                  <a:lnTo>
                    <a:pt x="257162" y="214630"/>
                  </a:lnTo>
                  <a:lnTo>
                    <a:pt x="257162" y="213360"/>
                  </a:lnTo>
                  <a:lnTo>
                    <a:pt x="253657" y="213360"/>
                  </a:lnTo>
                  <a:lnTo>
                    <a:pt x="253657" y="214630"/>
                  </a:lnTo>
                  <a:lnTo>
                    <a:pt x="253504" y="214630"/>
                  </a:lnTo>
                  <a:lnTo>
                    <a:pt x="253504" y="242570"/>
                  </a:lnTo>
                  <a:lnTo>
                    <a:pt x="253669" y="242570"/>
                  </a:lnTo>
                  <a:lnTo>
                    <a:pt x="253669" y="243840"/>
                  </a:lnTo>
                  <a:lnTo>
                    <a:pt x="257149" y="243840"/>
                  </a:lnTo>
                  <a:lnTo>
                    <a:pt x="257149" y="242570"/>
                  </a:lnTo>
                  <a:lnTo>
                    <a:pt x="257314" y="242570"/>
                  </a:lnTo>
                  <a:lnTo>
                    <a:pt x="257314" y="214630"/>
                  </a:lnTo>
                  <a:close/>
                </a:path>
                <a:path w="257809" h="1141094">
                  <a:moveTo>
                    <a:pt x="257314" y="160020"/>
                  </a:moveTo>
                  <a:lnTo>
                    <a:pt x="253504" y="160020"/>
                  </a:lnTo>
                  <a:lnTo>
                    <a:pt x="253504" y="189230"/>
                  </a:lnTo>
                  <a:lnTo>
                    <a:pt x="253885" y="189230"/>
                  </a:lnTo>
                  <a:lnTo>
                    <a:pt x="253885" y="190500"/>
                  </a:lnTo>
                  <a:lnTo>
                    <a:pt x="256933" y="190500"/>
                  </a:lnTo>
                  <a:lnTo>
                    <a:pt x="256933" y="189230"/>
                  </a:lnTo>
                  <a:lnTo>
                    <a:pt x="257314" y="189230"/>
                  </a:lnTo>
                  <a:lnTo>
                    <a:pt x="257314" y="160020"/>
                  </a:lnTo>
                  <a:close/>
                </a:path>
                <a:path w="257809" h="1141094">
                  <a:moveTo>
                    <a:pt x="257314" y="106680"/>
                  </a:moveTo>
                  <a:lnTo>
                    <a:pt x="253504" y="106680"/>
                  </a:lnTo>
                  <a:lnTo>
                    <a:pt x="253504" y="135890"/>
                  </a:lnTo>
                  <a:lnTo>
                    <a:pt x="254114" y="135890"/>
                  </a:lnTo>
                  <a:lnTo>
                    <a:pt x="254114" y="137160"/>
                  </a:lnTo>
                  <a:lnTo>
                    <a:pt x="256705" y="137160"/>
                  </a:lnTo>
                  <a:lnTo>
                    <a:pt x="256705" y="135890"/>
                  </a:lnTo>
                  <a:lnTo>
                    <a:pt x="257314" y="135890"/>
                  </a:lnTo>
                  <a:lnTo>
                    <a:pt x="257314" y="106680"/>
                  </a:lnTo>
                  <a:close/>
                </a:path>
                <a:path w="257809" h="1141094">
                  <a:moveTo>
                    <a:pt x="257314" y="53340"/>
                  </a:moveTo>
                  <a:lnTo>
                    <a:pt x="256565" y="53340"/>
                  </a:lnTo>
                  <a:lnTo>
                    <a:pt x="256565" y="52070"/>
                  </a:lnTo>
                  <a:lnTo>
                    <a:pt x="254254" y="52070"/>
                  </a:lnTo>
                  <a:lnTo>
                    <a:pt x="254254" y="53340"/>
                  </a:lnTo>
                  <a:lnTo>
                    <a:pt x="253504" y="53340"/>
                  </a:lnTo>
                  <a:lnTo>
                    <a:pt x="253504" y="82550"/>
                  </a:lnTo>
                  <a:lnTo>
                    <a:pt x="254342" y="82550"/>
                  </a:lnTo>
                  <a:lnTo>
                    <a:pt x="254342" y="83820"/>
                  </a:lnTo>
                  <a:lnTo>
                    <a:pt x="256476" y="83820"/>
                  </a:lnTo>
                  <a:lnTo>
                    <a:pt x="256476" y="82550"/>
                  </a:lnTo>
                  <a:lnTo>
                    <a:pt x="257314" y="82550"/>
                  </a:lnTo>
                  <a:lnTo>
                    <a:pt x="257314" y="53340"/>
                  </a:lnTo>
                  <a:close/>
                </a:path>
                <a:path w="257809" h="1141094">
                  <a:moveTo>
                    <a:pt x="257314" y="0"/>
                  </a:moveTo>
                  <a:lnTo>
                    <a:pt x="253504" y="0"/>
                  </a:lnTo>
                  <a:lnTo>
                    <a:pt x="253504" y="29210"/>
                  </a:lnTo>
                  <a:lnTo>
                    <a:pt x="257314" y="29210"/>
                  </a:lnTo>
                  <a:lnTo>
                    <a:pt x="2573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4" name="object 164" descr=""/>
            <p:cNvSpPr/>
            <p:nvPr/>
          </p:nvSpPr>
          <p:spPr>
            <a:xfrm>
              <a:off x="14538871" y="12933984"/>
              <a:ext cx="232410" cy="1195705"/>
            </a:xfrm>
            <a:custGeom>
              <a:avLst/>
              <a:gdLst/>
              <a:ahLst/>
              <a:cxnLst/>
              <a:rect l="l" t="t" r="r" b="b"/>
              <a:pathLst>
                <a:path w="232409" h="1195705">
                  <a:moveTo>
                    <a:pt x="28790" y="0"/>
                  </a:moveTo>
                  <a:lnTo>
                    <a:pt x="1905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790" y="1905"/>
                  </a:lnTo>
                  <a:lnTo>
                    <a:pt x="28790" y="0"/>
                  </a:lnTo>
                  <a:close/>
                </a:path>
                <a:path w="232409" h="1195705">
                  <a:moveTo>
                    <a:pt x="84480" y="1384"/>
                  </a:moveTo>
                  <a:lnTo>
                    <a:pt x="84378" y="114"/>
                  </a:lnTo>
                  <a:lnTo>
                    <a:pt x="82562" y="114"/>
                  </a:lnTo>
                  <a:lnTo>
                    <a:pt x="55676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76" y="1905"/>
                  </a:lnTo>
                  <a:lnTo>
                    <a:pt x="82562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232409" h="1195705">
                  <a:moveTo>
                    <a:pt x="138252" y="1384"/>
                  </a:moveTo>
                  <a:lnTo>
                    <a:pt x="138150" y="114"/>
                  </a:lnTo>
                  <a:lnTo>
                    <a:pt x="136334" y="114"/>
                  </a:lnTo>
                  <a:lnTo>
                    <a:pt x="109448" y="0"/>
                  </a:lnTo>
                  <a:lnTo>
                    <a:pt x="107645" y="114"/>
                  </a:lnTo>
                  <a:lnTo>
                    <a:pt x="107645" y="1384"/>
                  </a:lnTo>
                  <a:lnTo>
                    <a:pt x="107543" y="1905"/>
                  </a:lnTo>
                  <a:lnTo>
                    <a:pt x="109448" y="1905"/>
                  </a:lnTo>
                  <a:lnTo>
                    <a:pt x="136334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232409" h="1195705">
                  <a:moveTo>
                    <a:pt x="192024" y="1384"/>
                  </a:moveTo>
                  <a:lnTo>
                    <a:pt x="191922" y="114"/>
                  </a:lnTo>
                  <a:lnTo>
                    <a:pt x="190119" y="114"/>
                  </a:lnTo>
                  <a:lnTo>
                    <a:pt x="190119" y="1384"/>
                  </a:lnTo>
                  <a:lnTo>
                    <a:pt x="190106" y="0"/>
                  </a:lnTo>
                  <a:lnTo>
                    <a:pt x="163220" y="0"/>
                  </a:lnTo>
                  <a:lnTo>
                    <a:pt x="161417" y="114"/>
                  </a:lnTo>
                  <a:lnTo>
                    <a:pt x="161417" y="1384"/>
                  </a:lnTo>
                  <a:lnTo>
                    <a:pt x="161315" y="1905"/>
                  </a:lnTo>
                  <a:lnTo>
                    <a:pt x="163220" y="1905"/>
                  </a:lnTo>
                  <a:lnTo>
                    <a:pt x="190106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232409" h="1195705">
                  <a:moveTo>
                    <a:pt x="232346" y="1165974"/>
                  </a:moveTo>
                  <a:lnTo>
                    <a:pt x="231825" y="1165974"/>
                  </a:lnTo>
                  <a:lnTo>
                    <a:pt x="231825" y="1164704"/>
                  </a:lnTo>
                  <a:lnTo>
                    <a:pt x="229057" y="1164704"/>
                  </a:lnTo>
                  <a:lnTo>
                    <a:pt x="229057" y="1165974"/>
                  </a:lnTo>
                  <a:lnTo>
                    <a:pt x="228536" y="1165974"/>
                  </a:lnTo>
                  <a:lnTo>
                    <a:pt x="228536" y="1195184"/>
                  </a:lnTo>
                  <a:lnTo>
                    <a:pt x="232346" y="1195184"/>
                  </a:lnTo>
                  <a:lnTo>
                    <a:pt x="232346" y="1165974"/>
                  </a:lnTo>
                  <a:close/>
                </a:path>
                <a:path w="232409" h="1195705">
                  <a:moveTo>
                    <a:pt x="232346" y="1112634"/>
                  </a:moveTo>
                  <a:lnTo>
                    <a:pt x="232054" y="1112634"/>
                  </a:lnTo>
                  <a:lnTo>
                    <a:pt x="232054" y="1111364"/>
                  </a:lnTo>
                  <a:lnTo>
                    <a:pt x="228828" y="1111364"/>
                  </a:lnTo>
                  <a:lnTo>
                    <a:pt x="228828" y="1112634"/>
                  </a:lnTo>
                  <a:lnTo>
                    <a:pt x="228536" y="1112634"/>
                  </a:lnTo>
                  <a:lnTo>
                    <a:pt x="228536" y="1140574"/>
                  </a:lnTo>
                  <a:lnTo>
                    <a:pt x="228549" y="1141844"/>
                  </a:lnTo>
                  <a:lnTo>
                    <a:pt x="232333" y="1141844"/>
                  </a:lnTo>
                  <a:lnTo>
                    <a:pt x="232333" y="1140574"/>
                  </a:lnTo>
                  <a:lnTo>
                    <a:pt x="232346" y="1112634"/>
                  </a:lnTo>
                  <a:close/>
                </a:path>
                <a:path w="232409" h="1195705">
                  <a:moveTo>
                    <a:pt x="232346" y="1059294"/>
                  </a:moveTo>
                  <a:lnTo>
                    <a:pt x="232270" y="1058024"/>
                  </a:lnTo>
                  <a:lnTo>
                    <a:pt x="228612" y="1058024"/>
                  </a:lnTo>
                  <a:lnTo>
                    <a:pt x="228612" y="1059294"/>
                  </a:lnTo>
                  <a:lnTo>
                    <a:pt x="228536" y="1087234"/>
                  </a:lnTo>
                  <a:lnTo>
                    <a:pt x="228777" y="1087234"/>
                  </a:lnTo>
                  <a:lnTo>
                    <a:pt x="228777" y="1088504"/>
                  </a:lnTo>
                  <a:lnTo>
                    <a:pt x="232117" y="1088504"/>
                  </a:lnTo>
                  <a:lnTo>
                    <a:pt x="232117" y="1087234"/>
                  </a:lnTo>
                  <a:lnTo>
                    <a:pt x="232346" y="1087234"/>
                  </a:lnTo>
                  <a:lnTo>
                    <a:pt x="232346" y="1059294"/>
                  </a:lnTo>
                  <a:close/>
                </a:path>
                <a:path w="232409" h="1195705">
                  <a:moveTo>
                    <a:pt x="232346" y="1004684"/>
                  </a:moveTo>
                  <a:lnTo>
                    <a:pt x="228536" y="1004684"/>
                  </a:lnTo>
                  <a:lnTo>
                    <a:pt x="228536" y="1033894"/>
                  </a:lnTo>
                  <a:lnTo>
                    <a:pt x="228993" y="1033894"/>
                  </a:lnTo>
                  <a:lnTo>
                    <a:pt x="228993" y="1035164"/>
                  </a:lnTo>
                  <a:lnTo>
                    <a:pt x="231889" y="1035164"/>
                  </a:lnTo>
                  <a:lnTo>
                    <a:pt x="231889" y="1033894"/>
                  </a:lnTo>
                  <a:lnTo>
                    <a:pt x="232346" y="1033894"/>
                  </a:lnTo>
                  <a:lnTo>
                    <a:pt x="232346" y="1004684"/>
                  </a:lnTo>
                  <a:close/>
                </a:path>
                <a:path w="232409" h="1195705">
                  <a:moveTo>
                    <a:pt x="232346" y="951344"/>
                  </a:moveTo>
                  <a:lnTo>
                    <a:pt x="228536" y="951344"/>
                  </a:lnTo>
                  <a:lnTo>
                    <a:pt x="228536" y="980554"/>
                  </a:lnTo>
                  <a:lnTo>
                    <a:pt x="229222" y="980554"/>
                  </a:lnTo>
                  <a:lnTo>
                    <a:pt x="229222" y="981824"/>
                  </a:lnTo>
                  <a:lnTo>
                    <a:pt x="231660" y="981824"/>
                  </a:lnTo>
                  <a:lnTo>
                    <a:pt x="231660" y="980554"/>
                  </a:lnTo>
                  <a:lnTo>
                    <a:pt x="232346" y="980554"/>
                  </a:lnTo>
                  <a:lnTo>
                    <a:pt x="232346" y="951344"/>
                  </a:lnTo>
                  <a:close/>
                </a:path>
                <a:path w="232409" h="1195705">
                  <a:moveTo>
                    <a:pt x="232346" y="898004"/>
                  </a:moveTo>
                  <a:lnTo>
                    <a:pt x="231673" y="898004"/>
                  </a:lnTo>
                  <a:lnTo>
                    <a:pt x="231673" y="896734"/>
                  </a:lnTo>
                  <a:lnTo>
                    <a:pt x="229209" y="896734"/>
                  </a:lnTo>
                  <a:lnTo>
                    <a:pt x="229209" y="898004"/>
                  </a:lnTo>
                  <a:lnTo>
                    <a:pt x="228536" y="898004"/>
                  </a:lnTo>
                  <a:lnTo>
                    <a:pt x="228536" y="927214"/>
                  </a:lnTo>
                  <a:lnTo>
                    <a:pt x="232346" y="927214"/>
                  </a:lnTo>
                  <a:lnTo>
                    <a:pt x="232346" y="898004"/>
                  </a:lnTo>
                  <a:close/>
                </a:path>
                <a:path w="232409" h="1195705">
                  <a:moveTo>
                    <a:pt x="232346" y="844664"/>
                  </a:moveTo>
                  <a:lnTo>
                    <a:pt x="231902" y="844664"/>
                  </a:lnTo>
                  <a:lnTo>
                    <a:pt x="231902" y="843394"/>
                  </a:lnTo>
                  <a:lnTo>
                    <a:pt x="228981" y="843394"/>
                  </a:lnTo>
                  <a:lnTo>
                    <a:pt x="228981" y="844664"/>
                  </a:lnTo>
                  <a:lnTo>
                    <a:pt x="228536" y="844664"/>
                  </a:lnTo>
                  <a:lnTo>
                    <a:pt x="228536" y="873874"/>
                  </a:lnTo>
                  <a:lnTo>
                    <a:pt x="232346" y="873874"/>
                  </a:lnTo>
                  <a:lnTo>
                    <a:pt x="232346" y="844664"/>
                  </a:lnTo>
                  <a:close/>
                </a:path>
                <a:path w="232409" h="1195705">
                  <a:moveTo>
                    <a:pt x="232346" y="791324"/>
                  </a:moveTo>
                  <a:lnTo>
                    <a:pt x="232117" y="791324"/>
                  </a:lnTo>
                  <a:lnTo>
                    <a:pt x="232117" y="790054"/>
                  </a:lnTo>
                  <a:lnTo>
                    <a:pt x="228765" y="790054"/>
                  </a:lnTo>
                  <a:lnTo>
                    <a:pt x="228765" y="791324"/>
                  </a:lnTo>
                  <a:lnTo>
                    <a:pt x="228536" y="791324"/>
                  </a:lnTo>
                  <a:lnTo>
                    <a:pt x="228536" y="819264"/>
                  </a:lnTo>
                  <a:lnTo>
                    <a:pt x="228625" y="820534"/>
                  </a:lnTo>
                  <a:lnTo>
                    <a:pt x="232257" y="820534"/>
                  </a:lnTo>
                  <a:lnTo>
                    <a:pt x="232257" y="819264"/>
                  </a:lnTo>
                  <a:lnTo>
                    <a:pt x="232346" y="791324"/>
                  </a:lnTo>
                  <a:close/>
                </a:path>
                <a:path w="232409" h="1195705">
                  <a:moveTo>
                    <a:pt x="232346" y="736714"/>
                  </a:moveTo>
                  <a:lnTo>
                    <a:pt x="228536" y="736714"/>
                  </a:lnTo>
                  <a:lnTo>
                    <a:pt x="228536" y="737984"/>
                  </a:lnTo>
                  <a:lnTo>
                    <a:pt x="228536" y="765924"/>
                  </a:lnTo>
                  <a:lnTo>
                    <a:pt x="228841" y="765924"/>
                  </a:lnTo>
                  <a:lnTo>
                    <a:pt x="228841" y="767194"/>
                  </a:lnTo>
                  <a:lnTo>
                    <a:pt x="232041" y="767194"/>
                  </a:lnTo>
                  <a:lnTo>
                    <a:pt x="232041" y="765924"/>
                  </a:lnTo>
                  <a:lnTo>
                    <a:pt x="232346" y="765924"/>
                  </a:lnTo>
                  <a:lnTo>
                    <a:pt x="232346" y="737984"/>
                  </a:lnTo>
                  <a:lnTo>
                    <a:pt x="232346" y="736714"/>
                  </a:lnTo>
                  <a:close/>
                </a:path>
                <a:path w="232409" h="1195705">
                  <a:moveTo>
                    <a:pt x="232346" y="683374"/>
                  </a:moveTo>
                  <a:lnTo>
                    <a:pt x="228536" y="683374"/>
                  </a:lnTo>
                  <a:lnTo>
                    <a:pt x="228536" y="712584"/>
                  </a:lnTo>
                  <a:lnTo>
                    <a:pt x="229069" y="712584"/>
                  </a:lnTo>
                  <a:lnTo>
                    <a:pt x="229069" y="713854"/>
                  </a:lnTo>
                  <a:lnTo>
                    <a:pt x="231813" y="713854"/>
                  </a:lnTo>
                  <a:lnTo>
                    <a:pt x="231813" y="712584"/>
                  </a:lnTo>
                  <a:lnTo>
                    <a:pt x="232346" y="712584"/>
                  </a:lnTo>
                  <a:lnTo>
                    <a:pt x="232346" y="683374"/>
                  </a:lnTo>
                  <a:close/>
                </a:path>
                <a:path w="232409" h="1195705">
                  <a:moveTo>
                    <a:pt x="232346" y="630034"/>
                  </a:moveTo>
                  <a:lnTo>
                    <a:pt x="231521" y="630034"/>
                  </a:lnTo>
                  <a:lnTo>
                    <a:pt x="231521" y="628764"/>
                  </a:lnTo>
                  <a:lnTo>
                    <a:pt x="229362" y="628764"/>
                  </a:lnTo>
                  <a:lnTo>
                    <a:pt x="229362" y="630034"/>
                  </a:lnTo>
                  <a:lnTo>
                    <a:pt x="228536" y="630034"/>
                  </a:lnTo>
                  <a:lnTo>
                    <a:pt x="228536" y="659244"/>
                  </a:lnTo>
                  <a:lnTo>
                    <a:pt x="229298" y="659244"/>
                  </a:lnTo>
                  <a:lnTo>
                    <a:pt x="229298" y="660514"/>
                  </a:lnTo>
                  <a:lnTo>
                    <a:pt x="231584" y="660514"/>
                  </a:lnTo>
                  <a:lnTo>
                    <a:pt x="231584" y="659244"/>
                  </a:lnTo>
                  <a:lnTo>
                    <a:pt x="232346" y="659244"/>
                  </a:lnTo>
                  <a:lnTo>
                    <a:pt x="232346" y="630034"/>
                  </a:lnTo>
                  <a:close/>
                </a:path>
                <a:path w="232409" h="1195705">
                  <a:moveTo>
                    <a:pt x="232346" y="576694"/>
                  </a:moveTo>
                  <a:lnTo>
                    <a:pt x="231749" y="576694"/>
                  </a:lnTo>
                  <a:lnTo>
                    <a:pt x="231749" y="575424"/>
                  </a:lnTo>
                  <a:lnTo>
                    <a:pt x="229133" y="575424"/>
                  </a:lnTo>
                  <a:lnTo>
                    <a:pt x="229133" y="576694"/>
                  </a:lnTo>
                  <a:lnTo>
                    <a:pt x="228536" y="576694"/>
                  </a:lnTo>
                  <a:lnTo>
                    <a:pt x="228536" y="605904"/>
                  </a:lnTo>
                  <a:lnTo>
                    <a:pt x="232346" y="605904"/>
                  </a:lnTo>
                  <a:lnTo>
                    <a:pt x="232346" y="576694"/>
                  </a:lnTo>
                  <a:close/>
                </a:path>
                <a:path w="232409" h="1195705">
                  <a:moveTo>
                    <a:pt x="232346" y="523354"/>
                  </a:moveTo>
                  <a:lnTo>
                    <a:pt x="231978" y="523354"/>
                  </a:lnTo>
                  <a:lnTo>
                    <a:pt x="231978" y="522084"/>
                  </a:lnTo>
                  <a:lnTo>
                    <a:pt x="228904" y="522084"/>
                  </a:lnTo>
                  <a:lnTo>
                    <a:pt x="228904" y="523354"/>
                  </a:lnTo>
                  <a:lnTo>
                    <a:pt x="228536" y="523354"/>
                  </a:lnTo>
                  <a:lnTo>
                    <a:pt x="228536" y="552564"/>
                  </a:lnTo>
                  <a:lnTo>
                    <a:pt x="232346" y="552564"/>
                  </a:lnTo>
                  <a:lnTo>
                    <a:pt x="232346" y="523354"/>
                  </a:lnTo>
                  <a:close/>
                </a:path>
                <a:path w="232409" h="1195705">
                  <a:moveTo>
                    <a:pt x="232346" y="470014"/>
                  </a:moveTo>
                  <a:lnTo>
                    <a:pt x="232194" y="470014"/>
                  </a:lnTo>
                  <a:lnTo>
                    <a:pt x="232194" y="468744"/>
                  </a:lnTo>
                  <a:lnTo>
                    <a:pt x="228688" y="468744"/>
                  </a:lnTo>
                  <a:lnTo>
                    <a:pt x="228688" y="470014"/>
                  </a:lnTo>
                  <a:lnTo>
                    <a:pt x="228536" y="470014"/>
                  </a:lnTo>
                  <a:lnTo>
                    <a:pt x="228536" y="497954"/>
                  </a:lnTo>
                  <a:lnTo>
                    <a:pt x="228701" y="497954"/>
                  </a:lnTo>
                  <a:lnTo>
                    <a:pt x="228701" y="499224"/>
                  </a:lnTo>
                  <a:lnTo>
                    <a:pt x="232181" y="499224"/>
                  </a:lnTo>
                  <a:lnTo>
                    <a:pt x="232181" y="497954"/>
                  </a:lnTo>
                  <a:lnTo>
                    <a:pt x="232346" y="497954"/>
                  </a:lnTo>
                  <a:lnTo>
                    <a:pt x="232346" y="470014"/>
                  </a:lnTo>
                  <a:close/>
                </a:path>
                <a:path w="232409" h="1195705">
                  <a:moveTo>
                    <a:pt x="232346" y="415404"/>
                  </a:moveTo>
                  <a:lnTo>
                    <a:pt x="228536" y="415404"/>
                  </a:lnTo>
                  <a:lnTo>
                    <a:pt x="228536" y="444614"/>
                  </a:lnTo>
                  <a:lnTo>
                    <a:pt x="228917" y="444614"/>
                  </a:lnTo>
                  <a:lnTo>
                    <a:pt x="228917" y="445884"/>
                  </a:lnTo>
                  <a:lnTo>
                    <a:pt x="231965" y="445884"/>
                  </a:lnTo>
                  <a:lnTo>
                    <a:pt x="231965" y="444614"/>
                  </a:lnTo>
                  <a:lnTo>
                    <a:pt x="232346" y="444614"/>
                  </a:lnTo>
                  <a:lnTo>
                    <a:pt x="232346" y="415404"/>
                  </a:lnTo>
                  <a:close/>
                </a:path>
                <a:path w="232409" h="1195705">
                  <a:moveTo>
                    <a:pt x="232346" y="362064"/>
                  </a:moveTo>
                  <a:lnTo>
                    <a:pt x="228536" y="362064"/>
                  </a:lnTo>
                  <a:lnTo>
                    <a:pt x="228536" y="391274"/>
                  </a:lnTo>
                  <a:lnTo>
                    <a:pt x="229146" y="391274"/>
                  </a:lnTo>
                  <a:lnTo>
                    <a:pt x="229146" y="392544"/>
                  </a:lnTo>
                  <a:lnTo>
                    <a:pt x="231736" y="392544"/>
                  </a:lnTo>
                  <a:lnTo>
                    <a:pt x="231736" y="391274"/>
                  </a:lnTo>
                  <a:lnTo>
                    <a:pt x="232346" y="391274"/>
                  </a:lnTo>
                  <a:lnTo>
                    <a:pt x="232346" y="362064"/>
                  </a:lnTo>
                  <a:close/>
                </a:path>
                <a:path w="232409" h="1195705">
                  <a:moveTo>
                    <a:pt x="232346" y="308724"/>
                  </a:moveTo>
                  <a:lnTo>
                    <a:pt x="231597" y="308724"/>
                  </a:lnTo>
                  <a:lnTo>
                    <a:pt x="231597" y="307454"/>
                  </a:lnTo>
                  <a:lnTo>
                    <a:pt x="229285" y="307454"/>
                  </a:lnTo>
                  <a:lnTo>
                    <a:pt x="229285" y="308724"/>
                  </a:lnTo>
                  <a:lnTo>
                    <a:pt x="228536" y="308724"/>
                  </a:lnTo>
                  <a:lnTo>
                    <a:pt x="228536" y="337934"/>
                  </a:lnTo>
                  <a:lnTo>
                    <a:pt x="229374" y="337934"/>
                  </a:lnTo>
                  <a:lnTo>
                    <a:pt x="229374" y="339204"/>
                  </a:lnTo>
                  <a:lnTo>
                    <a:pt x="231521" y="339204"/>
                  </a:lnTo>
                  <a:lnTo>
                    <a:pt x="231521" y="337934"/>
                  </a:lnTo>
                  <a:lnTo>
                    <a:pt x="232346" y="337934"/>
                  </a:lnTo>
                  <a:lnTo>
                    <a:pt x="232346" y="308724"/>
                  </a:lnTo>
                  <a:close/>
                </a:path>
                <a:path w="232409" h="1195705">
                  <a:moveTo>
                    <a:pt x="232346" y="255384"/>
                  </a:moveTo>
                  <a:lnTo>
                    <a:pt x="231825" y="255384"/>
                  </a:lnTo>
                  <a:lnTo>
                    <a:pt x="231825" y="254114"/>
                  </a:lnTo>
                  <a:lnTo>
                    <a:pt x="229057" y="254114"/>
                  </a:lnTo>
                  <a:lnTo>
                    <a:pt x="229057" y="255384"/>
                  </a:lnTo>
                  <a:lnTo>
                    <a:pt x="228536" y="255384"/>
                  </a:lnTo>
                  <a:lnTo>
                    <a:pt x="228536" y="284594"/>
                  </a:lnTo>
                  <a:lnTo>
                    <a:pt x="232346" y="284594"/>
                  </a:lnTo>
                  <a:lnTo>
                    <a:pt x="232346" y="255384"/>
                  </a:lnTo>
                  <a:close/>
                </a:path>
                <a:path w="232409" h="1195705">
                  <a:moveTo>
                    <a:pt x="232346" y="202044"/>
                  </a:moveTo>
                  <a:lnTo>
                    <a:pt x="232054" y="202044"/>
                  </a:lnTo>
                  <a:lnTo>
                    <a:pt x="232054" y="200774"/>
                  </a:lnTo>
                  <a:lnTo>
                    <a:pt x="230441" y="200774"/>
                  </a:lnTo>
                  <a:lnTo>
                    <a:pt x="230441" y="202044"/>
                  </a:lnTo>
                  <a:lnTo>
                    <a:pt x="230441" y="229984"/>
                  </a:lnTo>
                  <a:lnTo>
                    <a:pt x="230441" y="231254"/>
                  </a:lnTo>
                  <a:lnTo>
                    <a:pt x="232333" y="231254"/>
                  </a:lnTo>
                  <a:lnTo>
                    <a:pt x="232333" y="229984"/>
                  </a:lnTo>
                  <a:lnTo>
                    <a:pt x="232346" y="202044"/>
                  </a:lnTo>
                  <a:close/>
                </a:path>
                <a:path w="232409" h="1195705">
                  <a:moveTo>
                    <a:pt x="232346" y="148704"/>
                  </a:moveTo>
                  <a:lnTo>
                    <a:pt x="232270" y="147434"/>
                  </a:lnTo>
                  <a:lnTo>
                    <a:pt x="230441" y="147434"/>
                  </a:lnTo>
                  <a:lnTo>
                    <a:pt x="230441" y="148704"/>
                  </a:lnTo>
                  <a:lnTo>
                    <a:pt x="230441" y="176644"/>
                  </a:lnTo>
                  <a:lnTo>
                    <a:pt x="230441" y="177914"/>
                  </a:lnTo>
                  <a:lnTo>
                    <a:pt x="232117" y="177914"/>
                  </a:lnTo>
                  <a:lnTo>
                    <a:pt x="232117" y="176644"/>
                  </a:lnTo>
                  <a:lnTo>
                    <a:pt x="232346" y="176644"/>
                  </a:lnTo>
                  <a:lnTo>
                    <a:pt x="232346" y="148704"/>
                  </a:lnTo>
                  <a:close/>
                </a:path>
                <a:path w="232409" h="1195705">
                  <a:moveTo>
                    <a:pt x="232346" y="94094"/>
                  </a:moveTo>
                  <a:lnTo>
                    <a:pt x="230441" y="94094"/>
                  </a:lnTo>
                  <a:lnTo>
                    <a:pt x="230441" y="123304"/>
                  </a:lnTo>
                  <a:lnTo>
                    <a:pt x="230441" y="124574"/>
                  </a:lnTo>
                  <a:lnTo>
                    <a:pt x="231889" y="124574"/>
                  </a:lnTo>
                  <a:lnTo>
                    <a:pt x="231889" y="123304"/>
                  </a:lnTo>
                  <a:lnTo>
                    <a:pt x="232346" y="123304"/>
                  </a:lnTo>
                  <a:lnTo>
                    <a:pt x="232346" y="94094"/>
                  </a:lnTo>
                  <a:close/>
                </a:path>
                <a:path w="232409" h="1195705">
                  <a:moveTo>
                    <a:pt x="232346" y="40754"/>
                  </a:moveTo>
                  <a:lnTo>
                    <a:pt x="230441" y="40754"/>
                  </a:lnTo>
                  <a:lnTo>
                    <a:pt x="230441" y="69964"/>
                  </a:lnTo>
                  <a:lnTo>
                    <a:pt x="230441" y="71234"/>
                  </a:lnTo>
                  <a:lnTo>
                    <a:pt x="231660" y="71234"/>
                  </a:lnTo>
                  <a:lnTo>
                    <a:pt x="231660" y="69964"/>
                  </a:lnTo>
                  <a:lnTo>
                    <a:pt x="232346" y="69964"/>
                  </a:lnTo>
                  <a:lnTo>
                    <a:pt x="232346" y="40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5" name="object 165" descr=""/>
            <p:cNvSpPr/>
            <p:nvPr/>
          </p:nvSpPr>
          <p:spPr>
            <a:xfrm>
              <a:off x="13786053" y="12933984"/>
              <a:ext cx="783590" cy="1905"/>
            </a:xfrm>
            <a:custGeom>
              <a:avLst/>
              <a:gdLst/>
              <a:ahLst/>
              <a:cxnLst/>
              <a:rect l="l" t="t" r="r" b="b"/>
              <a:pathLst>
                <a:path w="783590" h="1904">
                  <a:moveTo>
                    <a:pt x="28790" y="0"/>
                  </a:moveTo>
                  <a:lnTo>
                    <a:pt x="1905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790" y="1905"/>
                  </a:lnTo>
                  <a:lnTo>
                    <a:pt x="28790" y="0"/>
                  </a:lnTo>
                  <a:close/>
                </a:path>
                <a:path w="783590" h="1904">
                  <a:moveTo>
                    <a:pt x="84480" y="1384"/>
                  </a:moveTo>
                  <a:lnTo>
                    <a:pt x="84378" y="114"/>
                  </a:lnTo>
                  <a:lnTo>
                    <a:pt x="82562" y="114"/>
                  </a:lnTo>
                  <a:lnTo>
                    <a:pt x="55676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76" y="1905"/>
                  </a:lnTo>
                  <a:lnTo>
                    <a:pt x="82562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783590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34" y="114"/>
                  </a:lnTo>
                  <a:lnTo>
                    <a:pt x="109448" y="0"/>
                  </a:lnTo>
                  <a:lnTo>
                    <a:pt x="107645" y="114"/>
                  </a:lnTo>
                  <a:lnTo>
                    <a:pt x="107645" y="1384"/>
                  </a:lnTo>
                  <a:lnTo>
                    <a:pt x="107543" y="1905"/>
                  </a:lnTo>
                  <a:lnTo>
                    <a:pt x="109448" y="1905"/>
                  </a:lnTo>
                  <a:lnTo>
                    <a:pt x="136334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783590" h="1904">
                  <a:moveTo>
                    <a:pt x="192024" y="1384"/>
                  </a:moveTo>
                  <a:lnTo>
                    <a:pt x="191922" y="114"/>
                  </a:lnTo>
                  <a:lnTo>
                    <a:pt x="190106" y="114"/>
                  </a:lnTo>
                  <a:lnTo>
                    <a:pt x="163220" y="0"/>
                  </a:lnTo>
                  <a:lnTo>
                    <a:pt x="161417" y="114"/>
                  </a:lnTo>
                  <a:lnTo>
                    <a:pt x="161417" y="1384"/>
                  </a:lnTo>
                  <a:lnTo>
                    <a:pt x="161315" y="1905"/>
                  </a:lnTo>
                  <a:lnTo>
                    <a:pt x="163220" y="1905"/>
                  </a:lnTo>
                  <a:lnTo>
                    <a:pt x="190106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783590" h="1904">
                  <a:moveTo>
                    <a:pt x="245795" y="1384"/>
                  </a:moveTo>
                  <a:lnTo>
                    <a:pt x="245694" y="114"/>
                  </a:lnTo>
                  <a:lnTo>
                    <a:pt x="243890" y="114"/>
                  </a:lnTo>
                  <a:lnTo>
                    <a:pt x="216992" y="0"/>
                  </a:lnTo>
                  <a:lnTo>
                    <a:pt x="215188" y="114"/>
                  </a:lnTo>
                  <a:lnTo>
                    <a:pt x="215188" y="1384"/>
                  </a:lnTo>
                  <a:lnTo>
                    <a:pt x="215087" y="1905"/>
                  </a:lnTo>
                  <a:lnTo>
                    <a:pt x="216992" y="1905"/>
                  </a:lnTo>
                  <a:lnTo>
                    <a:pt x="243890" y="1905"/>
                  </a:lnTo>
                  <a:lnTo>
                    <a:pt x="245795" y="1905"/>
                  </a:lnTo>
                  <a:lnTo>
                    <a:pt x="245795" y="1384"/>
                  </a:lnTo>
                  <a:close/>
                </a:path>
                <a:path w="783590" h="1904">
                  <a:moveTo>
                    <a:pt x="299567" y="1384"/>
                  </a:moveTo>
                  <a:lnTo>
                    <a:pt x="299466" y="114"/>
                  </a:lnTo>
                  <a:lnTo>
                    <a:pt x="297662" y="114"/>
                  </a:lnTo>
                  <a:lnTo>
                    <a:pt x="270776" y="0"/>
                  </a:lnTo>
                  <a:lnTo>
                    <a:pt x="268960" y="114"/>
                  </a:lnTo>
                  <a:lnTo>
                    <a:pt x="268960" y="1384"/>
                  </a:lnTo>
                  <a:lnTo>
                    <a:pt x="268859" y="1905"/>
                  </a:lnTo>
                  <a:lnTo>
                    <a:pt x="270776" y="1905"/>
                  </a:lnTo>
                  <a:lnTo>
                    <a:pt x="297662" y="1905"/>
                  </a:lnTo>
                  <a:lnTo>
                    <a:pt x="299567" y="1905"/>
                  </a:lnTo>
                  <a:lnTo>
                    <a:pt x="299567" y="1384"/>
                  </a:lnTo>
                  <a:close/>
                </a:path>
                <a:path w="783590" h="1904">
                  <a:moveTo>
                    <a:pt x="353339" y="1384"/>
                  </a:moveTo>
                  <a:lnTo>
                    <a:pt x="353237" y="114"/>
                  </a:lnTo>
                  <a:lnTo>
                    <a:pt x="351434" y="114"/>
                  </a:lnTo>
                  <a:lnTo>
                    <a:pt x="324548" y="0"/>
                  </a:lnTo>
                  <a:lnTo>
                    <a:pt x="322732" y="114"/>
                  </a:lnTo>
                  <a:lnTo>
                    <a:pt x="322732" y="1384"/>
                  </a:lnTo>
                  <a:lnTo>
                    <a:pt x="322630" y="1905"/>
                  </a:lnTo>
                  <a:lnTo>
                    <a:pt x="324548" y="1905"/>
                  </a:lnTo>
                  <a:lnTo>
                    <a:pt x="351434" y="1905"/>
                  </a:lnTo>
                  <a:lnTo>
                    <a:pt x="353339" y="1905"/>
                  </a:lnTo>
                  <a:lnTo>
                    <a:pt x="353339" y="1384"/>
                  </a:lnTo>
                  <a:close/>
                </a:path>
                <a:path w="783590" h="1904">
                  <a:moveTo>
                    <a:pt x="407111" y="1384"/>
                  </a:moveTo>
                  <a:lnTo>
                    <a:pt x="407009" y="114"/>
                  </a:lnTo>
                  <a:lnTo>
                    <a:pt x="405206" y="114"/>
                  </a:lnTo>
                  <a:lnTo>
                    <a:pt x="378320" y="0"/>
                  </a:lnTo>
                  <a:lnTo>
                    <a:pt x="376504" y="114"/>
                  </a:lnTo>
                  <a:lnTo>
                    <a:pt x="376504" y="1384"/>
                  </a:lnTo>
                  <a:lnTo>
                    <a:pt x="376402" y="1905"/>
                  </a:lnTo>
                  <a:lnTo>
                    <a:pt x="378320" y="1905"/>
                  </a:lnTo>
                  <a:lnTo>
                    <a:pt x="405206" y="1905"/>
                  </a:lnTo>
                  <a:lnTo>
                    <a:pt x="407111" y="1905"/>
                  </a:lnTo>
                  <a:lnTo>
                    <a:pt x="407111" y="1384"/>
                  </a:lnTo>
                  <a:close/>
                </a:path>
                <a:path w="783590" h="1904">
                  <a:moveTo>
                    <a:pt x="460883" y="1384"/>
                  </a:moveTo>
                  <a:lnTo>
                    <a:pt x="460781" y="114"/>
                  </a:lnTo>
                  <a:lnTo>
                    <a:pt x="458978" y="114"/>
                  </a:lnTo>
                  <a:lnTo>
                    <a:pt x="432092" y="0"/>
                  </a:lnTo>
                  <a:lnTo>
                    <a:pt x="430276" y="114"/>
                  </a:lnTo>
                  <a:lnTo>
                    <a:pt x="430276" y="1384"/>
                  </a:lnTo>
                  <a:lnTo>
                    <a:pt x="430174" y="1905"/>
                  </a:lnTo>
                  <a:lnTo>
                    <a:pt x="432092" y="1905"/>
                  </a:lnTo>
                  <a:lnTo>
                    <a:pt x="458978" y="1905"/>
                  </a:lnTo>
                  <a:lnTo>
                    <a:pt x="460883" y="1905"/>
                  </a:lnTo>
                  <a:lnTo>
                    <a:pt x="460883" y="1384"/>
                  </a:lnTo>
                  <a:close/>
                </a:path>
                <a:path w="783590" h="1904">
                  <a:moveTo>
                    <a:pt x="514654" y="1384"/>
                  </a:moveTo>
                  <a:lnTo>
                    <a:pt x="514553" y="114"/>
                  </a:lnTo>
                  <a:lnTo>
                    <a:pt x="512749" y="114"/>
                  </a:lnTo>
                  <a:lnTo>
                    <a:pt x="485863" y="0"/>
                  </a:lnTo>
                  <a:lnTo>
                    <a:pt x="484047" y="114"/>
                  </a:lnTo>
                  <a:lnTo>
                    <a:pt x="484047" y="1384"/>
                  </a:lnTo>
                  <a:lnTo>
                    <a:pt x="483946" y="1905"/>
                  </a:lnTo>
                  <a:lnTo>
                    <a:pt x="485863" y="1905"/>
                  </a:lnTo>
                  <a:lnTo>
                    <a:pt x="512749" y="1905"/>
                  </a:lnTo>
                  <a:lnTo>
                    <a:pt x="514654" y="1905"/>
                  </a:lnTo>
                  <a:lnTo>
                    <a:pt x="514654" y="1384"/>
                  </a:lnTo>
                  <a:close/>
                </a:path>
                <a:path w="783590" h="1904">
                  <a:moveTo>
                    <a:pt x="568426" y="1384"/>
                  </a:moveTo>
                  <a:lnTo>
                    <a:pt x="568325" y="114"/>
                  </a:lnTo>
                  <a:lnTo>
                    <a:pt x="566521" y="114"/>
                  </a:lnTo>
                  <a:lnTo>
                    <a:pt x="539635" y="0"/>
                  </a:lnTo>
                  <a:lnTo>
                    <a:pt x="537832" y="114"/>
                  </a:lnTo>
                  <a:lnTo>
                    <a:pt x="537832" y="1384"/>
                  </a:lnTo>
                  <a:lnTo>
                    <a:pt x="537730" y="1905"/>
                  </a:lnTo>
                  <a:lnTo>
                    <a:pt x="539635" y="1905"/>
                  </a:lnTo>
                  <a:lnTo>
                    <a:pt x="566521" y="1905"/>
                  </a:lnTo>
                  <a:lnTo>
                    <a:pt x="568426" y="1905"/>
                  </a:lnTo>
                  <a:lnTo>
                    <a:pt x="568426" y="1384"/>
                  </a:lnTo>
                  <a:close/>
                </a:path>
                <a:path w="783590" h="1904">
                  <a:moveTo>
                    <a:pt x="622198" y="1384"/>
                  </a:moveTo>
                  <a:lnTo>
                    <a:pt x="622096" y="114"/>
                  </a:lnTo>
                  <a:lnTo>
                    <a:pt x="620293" y="114"/>
                  </a:lnTo>
                  <a:lnTo>
                    <a:pt x="593407" y="0"/>
                  </a:lnTo>
                  <a:lnTo>
                    <a:pt x="591604" y="114"/>
                  </a:lnTo>
                  <a:lnTo>
                    <a:pt x="591604" y="1384"/>
                  </a:lnTo>
                  <a:lnTo>
                    <a:pt x="591502" y="1905"/>
                  </a:lnTo>
                  <a:lnTo>
                    <a:pt x="593407" y="1905"/>
                  </a:lnTo>
                  <a:lnTo>
                    <a:pt x="620293" y="1905"/>
                  </a:lnTo>
                  <a:lnTo>
                    <a:pt x="622198" y="1905"/>
                  </a:lnTo>
                  <a:lnTo>
                    <a:pt x="622198" y="1384"/>
                  </a:lnTo>
                  <a:close/>
                </a:path>
                <a:path w="783590" h="1904">
                  <a:moveTo>
                    <a:pt x="675970" y="1384"/>
                  </a:moveTo>
                  <a:lnTo>
                    <a:pt x="675881" y="114"/>
                  </a:lnTo>
                  <a:lnTo>
                    <a:pt x="674065" y="114"/>
                  </a:lnTo>
                  <a:lnTo>
                    <a:pt x="647179" y="0"/>
                  </a:lnTo>
                  <a:lnTo>
                    <a:pt x="645375" y="114"/>
                  </a:lnTo>
                  <a:lnTo>
                    <a:pt x="645375" y="1384"/>
                  </a:lnTo>
                  <a:lnTo>
                    <a:pt x="645274" y="1905"/>
                  </a:lnTo>
                  <a:lnTo>
                    <a:pt x="647179" y="1905"/>
                  </a:lnTo>
                  <a:lnTo>
                    <a:pt x="674065" y="1905"/>
                  </a:lnTo>
                  <a:lnTo>
                    <a:pt x="675970" y="1905"/>
                  </a:lnTo>
                  <a:lnTo>
                    <a:pt x="675970" y="1384"/>
                  </a:lnTo>
                  <a:close/>
                </a:path>
                <a:path w="783590" h="1904">
                  <a:moveTo>
                    <a:pt x="729754" y="1384"/>
                  </a:moveTo>
                  <a:lnTo>
                    <a:pt x="729653" y="114"/>
                  </a:lnTo>
                  <a:lnTo>
                    <a:pt x="727837" y="114"/>
                  </a:lnTo>
                  <a:lnTo>
                    <a:pt x="700951" y="0"/>
                  </a:lnTo>
                  <a:lnTo>
                    <a:pt x="699147" y="114"/>
                  </a:lnTo>
                  <a:lnTo>
                    <a:pt x="699147" y="1384"/>
                  </a:lnTo>
                  <a:lnTo>
                    <a:pt x="699046" y="1905"/>
                  </a:lnTo>
                  <a:lnTo>
                    <a:pt x="700951" y="1905"/>
                  </a:lnTo>
                  <a:lnTo>
                    <a:pt x="727837" y="1905"/>
                  </a:lnTo>
                  <a:lnTo>
                    <a:pt x="729754" y="1905"/>
                  </a:lnTo>
                  <a:lnTo>
                    <a:pt x="729754" y="1384"/>
                  </a:lnTo>
                  <a:close/>
                </a:path>
                <a:path w="783590" h="1904">
                  <a:moveTo>
                    <a:pt x="783526" y="1384"/>
                  </a:moveTo>
                  <a:lnTo>
                    <a:pt x="783424" y="114"/>
                  </a:lnTo>
                  <a:lnTo>
                    <a:pt x="781608" y="114"/>
                  </a:lnTo>
                  <a:lnTo>
                    <a:pt x="754722" y="0"/>
                  </a:lnTo>
                  <a:lnTo>
                    <a:pt x="754722" y="1905"/>
                  </a:lnTo>
                  <a:lnTo>
                    <a:pt x="781608" y="1905"/>
                  </a:lnTo>
                  <a:lnTo>
                    <a:pt x="783526" y="1905"/>
                  </a:lnTo>
                  <a:lnTo>
                    <a:pt x="783526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6" name="object 166" descr=""/>
            <p:cNvSpPr/>
            <p:nvPr/>
          </p:nvSpPr>
          <p:spPr>
            <a:xfrm>
              <a:off x="13033236" y="12933984"/>
              <a:ext cx="783590" cy="1905"/>
            </a:xfrm>
            <a:custGeom>
              <a:avLst/>
              <a:gdLst/>
              <a:ahLst/>
              <a:cxnLst/>
              <a:rect l="l" t="t" r="r" b="b"/>
              <a:pathLst>
                <a:path w="783590" h="1904">
                  <a:moveTo>
                    <a:pt x="28790" y="0"/>
                  </a:moveTo>
                  <a:lnTo>
                    <a:pt x="1905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790" y="1905"/>
                  </a:lnTo>
                  <a:lnTo>
                    <a:pt x="28790" y="0"/>
                  </a:lnTo>
                  <a:close/>
                </a:path>
                <a:path w="783590" h="1904">
                  <a:moveTo>
                    <a:pt x="84480" y="1384"/>
                  </a:moveTo>
                  <a:lnTo>
                    <a:pt x="84378" y="114"/>
                  </a:lnTo>
                  <a:lnTo>
                    <a:pt x="82562" y="114"/>
                  </a:lnTo>
                  <a:lnTo>
                    <a:pt x="55676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76" y="1905"/>
                  </a:lnTo>
                  <a:lnTo>
                    <a:pt x="82562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783590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34" y="114"/>
                  </a:lnTo>
                  <a:lnTo>
                    <a:pt x="109448" y="0"/>
                  </a:lnTo>
                  <a:lnTo>
                    <a:pt x="107645" y="114"/>
                  </a:lnTo>
                  <a:lnTo>
                    <a:pt x="107645" y="1384"/>
                  </a:lnTo>
                  <a:lnTo>
                    <a:pt x="107543" y="1905"/>
                  </a:lnTo>
                  <a:lnTo>
                    <a:pt x="109448" y="1905"/>
                  </a:lnTo>
                  <a:lnTo>
                    <a:pt x="136334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783590" h="1904">
                  <a:moveTo>
                    <a:pt x="192024" y="1384"/>
                  </a:moveTo>
                  <a:lnTo>
                    <a:pt x="191922" y="114"/>
                  </a:lnTo>
                  <a:lnTo>
                    <a:pt x="190106" y="114"/>
                  </a:lnTo>
                  <a:lnTo>
                    <a:pt x="163220" y="0"/>
                  </a:lnTo>
                  <a:lnTo>
                    <a:pt x="161417" y="114"/>
                  </a:lnTo>
                  <a:lnTo>
                    <a:pt x="161417" y="1384"/>
                  </a:lnTo>
                  <a:lnTo>
                    <a:pt x="161315" y="1905"/>
                  </a:lnTo>
                  <a:lnTo>
                    <a:pt x="163220" y="1905"/>
                  </a:lnTo>
                  <a:lnTo>
                    <a:pt x="190106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783590" h="1904">
                  <a:moveTo>
                    <a:pt x="245795" y="1384"/>
                  </a:moveTo>
                  <a:lnTo>
                    <a:pt x="245694" y="114"/>
                  </a:lnTo>
                  <a:lnTo>
                    <a:pt x="243878" y="114"/>
                  </a:lnTo>
                  <a:lnTo>
                    <a:pt x="216992" y="0"/>
                  </a:lnTo>
                  <a:lnTo>
                    <a:pt x="215188" y="114"/>
                  </a:lnTo>
                  <a:lnTo>
                    <a:pt x="215188" y="1384"/>
                  </a:lnTo>
                  <a:lnTo>
                    <a:pt x="215087" y="1905"/>
                  </a:lnTo>
                  <a:lnTo>
                    <a:pt x="216992" y="1905"/>
                  </a:lnTo>
                  <a:lnTo>
                    <a:pt x="243878" y="1905"/>
                  </a:lnTo>
                  <a:lnTo>
                    <a:pt x="245795" y="1905"/>
                  </a:lnTo>
                  <a:lnTo>
                    <a:pt x="245795" y="1384"/>
                  </a:lnTo>
                  <a:close/>
                </a:path>
                <a:path w="783590" h="1904">
                  <a:moveTo>
                    <a:pt x="299567" y="1384"/>
                  </a:moveTo>
                  <a:lnTo>
                    <a:pt x="299466" y="114"/>
                  </a:lnTo>
                  <a:lnTo>
                    <a:pt x="297662" y="114"/>
                  </a:lnTo>
                  <a:lnTo>
                    <a:pt x="270764" y="0"/>
                  </a:lnTo>
                  <a:lnTo>
                    <a:pt x="268960" y="114"/>
                  </a:lnTo>
                  <a:lnTo>
                    <a:pt x="268960" y="1384"/>
                  </a:lnTo>
                  <a:lnTo>
                    <a:pt x="268859" y="1905"/>
                  </a:lnTo>
                  <a:lnTo>
                    <a:pt x="270764" y="1905"/>
                  </a:lnTo>
                  <a:lnTo>
                    <a:pt x="297662" y="1905"/>
                  </a:lnTo>
                  <a:lnTo>
                    <a:pt x="299567" y="1905"/>
                  </a:lnTo>
                  <a:lnTo>
                    <a:pt x="299567" y="1384"/>
                  </a:lnTo>
                  <a:close/>
                </a:path>
                <a:path w="783590" h="1904">
                  <a:moveTo>
                    <a:pt x="353339" y="1384"/>
                  </a:moveTo>
                  <a:lnTo>
                    <a:pt x="353237" y="114"/>
                  </a:lnTo>
                  <a:lnTo>
                    <a:pt x="351434" y="114"/>
                  </a:lnTo>
                  <a:lnTo>
                    <a:pt x="324548" y="0"/>
                  </a:lnTo>
                  <a:lnTo>
                    <a:pt x="322732" y="114"/>
                  </a:lnTo>
                  <a:lnTo>
                    <a:pt x="322732" y="1384"/>
                  </a:lnTo>
                  <a:lnTo>
                    <a:pt x="322630" y="1905"/>
                  </a:lnTo>
                  <a:lnTo>
                    <a:pt x="324548" y="1905"/>
                  </a:lnTo>
                  <a:lnTo>
                    <a:pt x="351434" y="1905"/>
                  </a:lnTo>
                  <a:lnTo>
                    <a:pt x="353339" y="1905"/>
                  </a:lnTo>
                  <a:lnTo>
                    <a:pt x="353339" y="1384"/>
                  </a:lnTo>
                  <a:close/>
                </a:path>
                <a:path w="783590" h="1904">
                  <a:moveTo>
                    <a:pt x="407111" y="1384"/>
                  </a:moveTo>
                  <a:lnTo>
                    <a:pt x="407009" y="114"/>
                  </a:lnTo>
                  <a:lnTo>
                    <a:pt x="405206" y="114"/>
                  </a:lnTo>
                  <a:lnTo>
                    <a:pt x="378320" y="0"/>
                  </a:lnTo>
                  <a:lnTo>
                    <a:pt x="376504" y="114"/>
                  </a:lnTo>
                  <a:lnTo>
                    <a:pt x="376504" y="1384"/>
                  </a:lnTo>
                  <a:lnTo>
                    <a:pt x="376402" y="1905"/>
                  </a:lnTo>
                  <a:lnTo>
                    <a:pt x="378320" y="1905"/>
                  </a:lnTo>
                  <a:lnTo>
                    <a:pt x="405206" y="1905"/>
                  </a:lnTo>
                  <a:lnTo>
                    <a:pt x="407111" y="1905"/>
                  </a:lnTo>
                  <a:lnTo>
                    <a:pt x="407111" y="1384"/>
                  </a:lnTo>
                  <a:close/>
                </a:path>
                <a:path w="783590" h="1904">
                  <a:moveTo>
                    <a:pt x="460883" y="1384"/>
                  </a:moveTo>
                  <a:lnTo>
                    <a:pt x="460781" y="114"/>
                  </a:lnTo>
                  <a:lnTo>
                    <a:pt x="458978" y="114"/>
                  </a:lnTo>
                  <a:lnTo>
                    <a:pt x="432092" y="0"/>
                  </a:lnTo>
                  <a:lnTo>
                    <a:pt x="430276" y="114"/>
                  </a:lnTo>
                  <a:lnTo>
                    <a:pt x="430276" y="1384"/>
                  </a:lnTo>
                  <a:lnTo>
                    <a:pt x="430174" y="1905"/>
                  </a:lnTo>
                  <a:lnTo>
                    <a:pt x="432092" y="1905"/>
                  </a:lnTo>
                  <a:lnTo>
                    <a:pt x="458978" y="1905"/>
                  </a:lnTo>
                  <a:lnTo>
                    <a:pt x="460883" y="1905"/>
                  </a:lnTo>
                  <a:lnTo>
                    <a:pt x="460883" y="1384"/>
                  </a:lnTo>
                  <a:close/>
                </a:path>
                <a:path w="783590" h="1904">
                  <a:moveTo>
                    <a:pt x="514654" y="1384"/>
                  </a:moveTo>
                  <a:lnTo>
                    <a:pt x="514553" y="114"/>
                  </a:lnTo>
                  <a:lnTo>
                    <a:pt x="512749" y="114"/>
                  </a:lnTo>
                  <a:lnTo>
                    <a:pt x="485863" y="0"/>
                  </a:lnTo>
                  <a:lnTo>
                    <a:pt x="484047" y="114"/>
                  </a:lnTo>
                  <a:lnTo>
                    <a:pt x="484047" y="1384"/>
                  </a:lnTo>
                  <a:lnTo>
                    <a:pt x="483946" y="1905"/>
                  </a:lnTo>
                  <a:lnTo>
                    <a:pt x="485863" y="1905"/>
                  </a:lnTo>
                  <a:lnTo>
                    <a:pt x="512749" y="1905"/>
                  </a:lnTo>
                  <a:lnTo>
                    <a:pt x="514654" y="1905"/>
                  </a:lnTo>
                  <a:lnTo>
                    <a:pt x="514654" y="1384"/>
                  </a:lnTo>
                  <a:close/>
                </a:path>
                <a:path w="783590" h="1904">
                  <a:moveTo>
                    <a:pt x="568426" y="1384"/>
                  </a:moveTo>
                  <a:lnTo>
                    <a:pt x="568325" y="114"/>
                  </a:lnTo>
                  <a:lnTo>
                    <a:pt x="566521" y="114"/>
                  </a:lnTo>
                  <a:lnTo>
                    <a:pt x="539635" y="0"/>
                  </a:lnTo>
                  <a:lnTo>
                    <a:pt x="537819" y="114"/>
                  </a:lnTo>
                  <a:lnTo>
                    <a:pt x="537819" y="1384"/>
                  </a:lnTo>
                  <a:lnTo>
                    <a:pt x="537730" y="1905"/>
                  </a:lnTo>
                  <a:lnTo>
                    <a:pt x="539635" y="1905"/>
                  </a:lnTo>
                  <a:lnTo>
                    <a:pt x="566521" y="1905"/>
                  </a:lnTo>
                  <a:lnTo>
                    <a:pt x="568426" y="1905"/>
                  </a:lnTo>
                  <a:lnTo>
                    <a:pt x="568426" y="1384"/>
                  </a:lnTo>
                  <a:close/>
                </a:path>
                <a:path w="783590" h="1904">
                  <a:moveTo>
                    <a:pt x="622198" y="1384"/>
                  </a:moveTo>
                  <a:lnTo>
                    <a:pt x="622096" y="114"/>
                  </a:lnTo>
                  <a:lnTo>
                    <a:pt x="620293" y="114"/>
                  </a:lnTo>
                  <a:lnTo>
                    <a:pt x="593407" y="0"/>
                  </a:lnTo>
                  <a:lnTo>
                    <a:pt x="591604" y="114"/>
                  </a:lnTo>
                  <a:lnTo>
                    <a:pt x="591604" y="1384"/>
                  </a:lnTo>
                  <a:lnTo>
                    <a:pt x="591502" y="1905"/>
                  </a:lnTo>
                  <a:lnTo>
                    <a:pt x="593407" y="1905"/>
                  </a:lnTo>
                  <a:lnTo>
                    <a:pt x="620293" y="1905"/>
                  </a:lnTo>
                  <a:lnTo>
                    <a:pt x="622198" y="1905"/>
                  </a:lnTo>
                  <a:lnTo>
                    <a:pt x="622198" y="1384"/>
                  </a:lnTo>
                  <a:close/>
                </a:path>
                <a:path w="783590" h="1904">
                  <a:moveTo>
                    <a:pt x="675970" y="1384"/>
                  </a:moveTo>
                  <a:lnTo>
                    <a:pt x="675881" y="114"/>
                  </a:lnTo>
                  <a:lnTo>
                    <a:pt x="674065" y="114"/>
                  </a:lnTo>
                  <a:lnTo>
                    <a:pt x="647179" y="0"/>
                  </a:lnTo>
                  <a:lnTo>
                    <a:pt x="645375" y="114"/>
                  </a:lnTo>
                  <a:lnTo>
                    <a:pt x="645375" y="1384"/>
                  </a:lnTo>
                  <a:lnTo>
                    <a:pt x="645274" y="1905"/>
                  </a:lnTo>
                  <a:lnTo>
                    <a:pt x="647179" y="1905"/>
                  </a:lnTo>
                  <a:lnTo>
                    <a:pt x="674065" y="1905"/>
                  </a:lnTo>
                  <a:lnTo>
                    <a:pt x="675970" y="1905"/>
                  </a:lnTo>
                  <a:lnTo>
                    <a:pt x="675970" y="1384"/>
                  </a:lnTo>
                  <a:close/>
                </a:path>
                <a:path w="783590" h="1904">
                  <a:moveTo>
                    <a:pt x="729754" y="1384"/>
                  </a:moveTo>
                  <a:lnTo>
                    <a:pt x="729653" y="114"/>
                  </a:lnTo>
                  <a:lnTo>
                    <a:pt x="727837" y="114"/>
                  </a:lnTo>
                  <a:lnTo>
                    <a:pt x="700951" y="0"/>
                  </a:lnTo>
                  <a:lnTo>
                    <a:pt x="699147" y="114"/>
                  </a:lnTo>
                  <a:lnTo>
                    <a:pt x="699147" y="1384"/>
                  </a:lnTo>
                  <a:lnTo>
                    <a:pt x="699046" y="1905"/>
                  </a:lnTo>
                  <a:lnTo>
                    <a:pt x="700951" y="1905"/>
                  </a:lnTo>
                  <a:lnTo>
                    <a:pt x="727837" y="1905"/>
                  </a:lnTo>
                  <a:lnTo>
                    <a:pt x="729754" y="1905"/>
                  </a:lnTo>
                  <a:lnTo>
                    <a:pt x="729754" y="1384"/>
                  </a:lnTo>
                  <a:close/>
                </a:path>
                <a:path w="783590" h="1904">
                  <a:moveTo>
                    <a:pt x="783526" y="1384"/>
                  </a:moveTo>
                  <a:lnTo>
                    <a:pt x="783424" y="114"/>
                  </a:lnTo>
                  <a:lnTo>
                    <a:pt x="781608" y="114"/>
                  </a:lnTo>
                  <a:lnTo>
                    <a:pt x="754722" y="0"/>
                  </a:lnTo>
                  <a:lnTo>
                    <a:pt x="754722" y="1905"/>
                  </a:lnTo>
                  <a:lnTo>
                    <a:pt x="781608" y="1905"/>
                  </a:lnTo>
                  <a:lnTo>
                    <a:pt x="783526" y="1905"/>
                  </a:lnTo>
                  <a:lnTo>
                    <a:pt x="783526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7" name="object 167" descr=""/>
            <p:cNvSpPr/>
            <p:nvPr/>
          </p:nvSpPr>
          <p:spPr>
            <a:xfrm>
              <a:off x="12280405" y="12933984"/>
              <a:ext cx="783590" cy="1905"/>
            </a:xfrm>
            <a:custGeom>
              <a:avLst/>
              <a:gdLst/>
              <a:ahLst/>
              <a:cxnLst/>
              <a:rect l="l" t="t" r="r" b="b"/>
              <a:pathLst>
                <a:path w="783590" h="1904">
                  <a:moveTo>
                    <a:pt x="28803" y="0"/>
                  </a:moveTo>
                  <a:lnTo>
                    <a:pt x="1917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28803" y="1905"/>
                  </a:lnTo>
                  <a:lnTo>
                    <a:pt x="28803" y="0"/>
                  </a:lnTo>
                  <a:close/>
                </a:path>
                <a:path w="783590" h="1904">
                  <a:moveTo>
                    <a:pt x="84480" y="1384"/>
                  </a:moveTo>
                  <a:lnTo>
                    <a:pt x="84378" y="114"/>
                  </a:lnTo>
                  <a:lnTo>
                    <a:pt x="82575" y="114"/>
                  </a:lnTo>
                  <a:lnTo>
                    <a:pt x="55689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84" y="1905"/>
                  </a:lnTo>
                  <a:lnTo>
                    <a:pt x="55689" y="1905"/>
                  </a:lnTo>
                  <a:lnTo>
                    <a:pt x="82575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783590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47" y="114"/>
                  </a:lnTo>
                  <a:lnTo>
                    <a:pt x="109461" y="0"/>
                  </a:lnTo>
                  <a:lnTo>
                    <a:pt x="107657" y="114"/>
                  </a:lnTo>
                  <a:lnTo>
                    <a:pt x="107657" y="1384"/>
                  </a:lnTo>
                  <a:lnTo>
                    <a:pt x="107556" y="1905"/>
                  </a:lnTo>
                  <a:lnTo>
                    <a:pt x="109461" y="1905"/>
                  </a:lnTo>
                  <a:lnTo>
                    <a:pt x="136347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783590" h="1904">
                  <a:moveTo>
                    <a:pt x="192024" y="1384"/>
                  </a:moveTo>
                  <a:lnTo>
                    <a:pt x="191935" y="114"/>
                  </a:lnTo>
                  <a:lnTo>
                    <a:pt x="190119" y="114"/>
                  </a:lnTo>
                  <a:lnTo>
                    <a:pt x="163233" y="0"/>
                  </a:lnTo>
                  <a:lnTo>
                    <a:pt x="161429" y="114"/>
                  </a:lnTo>
                  <a:lnTo>
                    <a:pt x="161429" y="1384"/>
                  </a:lnTo>
                  <a:lnTo>
                    <a:pt x="161328" y="1905"/>
                  </a:lnTo>
                  <a:lnTo>
                    <a:pt x="163233" y="1905"/>
                  </a:lnTo>
                  <a:lnTo>
                    <a:pt x="190119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783590" h="1904">
                  <a:moveTo>
                    <a:pt x="245808" y="1384"/>
                  </a:moveTo>
                  <a:lnTo>
                    <a:pt x="245706" y="114"/>
                  </a:lnTo>
                  <a:lnTo>
                    <a:pt x="243890" y="114"/>
                  </a:lnTo>
                  <a:lnTo>
                    <a:pt x="217004" y="0"/>
                  </a:lnTo>
                  <a:lnTo>
                    <a:pt x="215201" y="114"/>
                  </a:lnTo>
                  <a:lnTo>
                    <a:pt x="215201" y="1384"/>
                  </a:lnTo>
                  <a:lnTo>
                    <a:pt x="215099" y="1905"/>
                  </a:lnTo>
                  <a:lnTo>
                    <a:pt x="217004" y="1905"/>
                  </a:lnTo>
                  <a:lnTo>
                    <a:pt x="243890" y="1905"/>
                  </a:lnTo>
                  <a:lnTo>
                    <a:pt x="245808" y="1905"/>
                  </a:lnTo>
                  <a:lnTo>
                    <a:pt x="245808" y="1384"/>
                  </a:lnTo>
                  <a:close/>
                </a:path>
                <a:path w="783590" h="1904">
                  <a:moveTo>
                    <a:pt x="299580" y="1384"/>
                  </a:moveTo>
                  <a:lnTo>
                    <a:pt x="299478" y="114"/>
                  </a:lnTo>
                  <a:lnTo>
                    <a:pt x="297662" y="114"/>
                  </a:lnTo>
                  <a:lnTo>
                    <a:pt x="270776" y="0"/>
                  </a:lnTo>
                  <a:lnTo>
                    <a:pt x="268973" y="114"/>
                  </a:lnTo>
                  <a:lnTo>
                    <a:pt x="268973" y="1384"/>
                  </a:lnTo>
                  <a:lnTo>
                    <a:pt x="268871" y="1905"/>
                  </a:lnTo>
                  <a:lnTo>
                    <a:pt x="270776" y="1905"/>
                  </a:lnTo>
                  <a:lnTo>
                    <a:pt x="297662" y="1905"/>
                  </a:lnTo>
                  <a:lnTo>
                    <a:pt x="299580" y="1905"/>
                  </a:lnTo>
                  <a:lnTo>
                    <a:pt x="299580" y="1384"/>
                  </a:lnTo>
                  <a:close/>
                </a:path>
                <a:path w="783590" h="1904">
                  <a:moveTo>
                    <a:pt x="353352" y="1384"/>
                  </a:moveTo>
                  <a:lnTo>
                    <a:pt x="353250" y="114"/>
                  </a:lnTo>
                  <a:lnTo>
                    <a:pt x="351434" y="114"/>
                  </a:lnTo>
                  <a:lnTo>
                    <a:pt x="324548" y="0"/>
                  </a:lnTo>
                  <a:lnTo>
                    <a:pt x="322745" y="114"/>
                  </a:lnTo>
                  <a:lnTo>
                    <a:pt x="322745" y="1384"/>
                  </a:lnTo>
                  <a:lnTo>
                    <a:pt x="322643" y="1905"/>
                  </a:lnTo>
                  <a:lnTo>
                    <a:pt x="324548" y="1905"/>
                  </a:lnTo>
                  <a:lnTo>
                    <a:pt x="351434" y="1905"/>
                  </a:lnTo>
                  <a:lnTo>
                    <a:pt x="353352" y="1905"/>
                  </a:lnTo>
                  <a:lnTo>
                    <a:pt x="353352" y="1384"/>
                  </a:lnTo>
                  <a:close/>
                </a:path>
                <a:path w="783590" h="1904">
                  <a:moveTo>
                    <a:pt x="407123" y="1384"/>
                  </a:moveTo>
                  <a:lnTo>
                    <a:pt x="407022" y="114"/>
                  </a:lnTo>
                  <a:lnTo>
                    <a:pt x="405206" y="114"/>
                  </a:lnTo>
                  <a:lnTo>
                    <a:pt x="378320" y="0"/>
                  </a:lnTo>
                  <a:lnTo>
                    <a:pt x="376516" y="114"/>
                  </a:lnTo>
                  <a:lnTo>
                    <a:pt x="376516" y="1384"/>
                  </a:lnTo>
                  <a:lnTo>
                    <a:pt x="376415" y="1905"/>
                  </a:lnTo>
                  <a:lnTo>
                    <a:pt x="378320" y="1905"/>
                  </a:lnTo>
                  <a:lnTo>
                    <a:pt x="405206" y="1905"/>
                  </a:lnTo>
                  <a:lnTo>
                    <a:pt x="407123" y="1905"/>
                  </a:lnTo>
                  <a:lnTo>
                    <a:pt x="407123" y="1384"/>
                  </a:lnTo>
                  <a:close/>
                </a:path>
                <a:path w="783590" h="1904">
                  <a:moveTo>
                    <a:pt x="460895" y="1384"/>
                  </a:moveTo>
                  <a:lnTo>
                    <a:pt x="460794" y="114"/>
                  </a:lnTo>
                  <a:lnTo>
                    <a:pt x="458990" y="114"/>
                  </a:lnTo>
                  <a:lnTo>
                    <a:pt x="432104" y="0"/>
                  </a:lnTo>
                  <a:lnTo>
                    <a:pt x="430288" y="114"/>
                  </a:lnTo>
                  <a:lnTo>
                    <a:pt x="430288" y="1384"/>
                  </a:lnTo>
                  <a:lnTo>
                    <a:pt x="430187" y="1905"/>
                  </a:lnTo>
                  <a:lnTo>
                    <a:pt x="432104" y="1905"/>
                  </a:lnTo>
                  <a:lnTo>
                    <a:pt x="458990" y="1905"/>
                  </a:lnTo>
                  <a:lnTo>
                    <a:pt x="460895" y="1905"/>
                  </a:lnTo>
                  <a:lnTo>
                    <a:pt x="460895" y="1384"/>
                  </a:lnTo>
                  <a:close/>
                </a:path>
                <a:path w="783590" h="1904">
                  <a:moveTo>
                    <a:pt x="514667" y="1384"/>
                  </a:moveTo>
                  <a:lnTo>
                    <a:pt x="514565" y="114"/>
                  </a:lnTo>
                  <a:lnTo>
                    <a:pt x="512762" y="114"/>
                  </a:lnTo>
                  <a:lnTo>
                    <a:pt x="485876" y="0"/>
                  </a:lnTo>
                  <a:lnTo>
                    <a:pt x="484060" y="114"/>
                  </a:lnTo>
                  <a:lnTo>
                    <a:pt x="484060" y="1384"/>
                  </a:lnTo>
                  <a:lnTo>
                    <a:pt x="483958" y="1905"/>
                  </a:lnTo>
                  <a:lnTo>
                    <a:pt x="485876" y="1905"/>
                  </a:lnTo>
                  <a:lnTo>
                    <a:pt x="512762" y="1905"/>
                  </a:lnTo>
                  <a:lnTo>
                    <a:pt x="514667" y="1905"/>
                  </a:lnTo>
                  <a:lnTo>
                    <a:pt x="514667" y="1384"/>
                  </a:lnTo>
                  <a:close/>
                </a:path>
                <a:path w="783590" h="1904">
                  <a:moveTo>
                    <a:pt x="568439" y="1384"/>
                  </a:moveTo>
                  <a:lnTo>
                    <a:pt x="568337" y="114"/>
                  </a:lnTo>
                  <a:lnTo>
                    <a:pt x="566534" y="114"/>
                  </a:lnTo>
                  <a:lnTo>
                    <a:pt x="539648" y="0"/>
                  </a:lnTo>
                  <a:lnTo>
                    <a:pt x="537832" y="114"/>
                  </a:lnTo>
                  <a:lnTo>
                    <a:pt x="537832" y="1384"/>
                  </a:lnTo>
                  <a:lnTo>
                    <a:pt x="537730" y="1905"/>
                  </a:lnTo>
                  <a:lnTo>
                    <a:pt x="539648" y="1905"/>
                  </a:lnTo>
                  <a:lnTo>
                    <a:pt x="566534" y="1905"/>
                  </a:lnTo>
                  <a:lnTo>
                    <a:pt x="568439" y="1905"/>
                  </a:lnTo>
                  <a:lnTo>
                    <a:pt x="568439" y="1384"/>
                  </a:lnTo>
                  <a:close/>
                </a:path>
                <a:path w="783590" h="1904">
                  <a:moveTo>
                    <a:pt x="622211" y="1384"/>
                  </a:moveTo>
                  <a:lnTo>
                    <a:pt x="622109" y="114"/>
                  </a:lnTo>
                  <a:lnTo>
                    <a:pt x="620306" y="114"/>
                  </a:lnTo>
                  <a:lnTo>
                    <a:pt x="593420" y="0"/>
                  </a:lnTo>
                  <a:lnTo>
                    <a:pt x="591604" y="114"/>
                  </a:lnTo>
                  <a:lnTo>
                    <a:pt x="591604" y="1384"/>
                  </a:lnTo>
                  <a:lnTo>
                    <a:pt x="591502" y="1905"/>
                  </a:lnTo>
                  <a:lnTo>
                    <a:pt x="593420" y="1905"/>
                  </a:lnTo>
                  <a:lnTo>
                    <a:pt x="620306" y="1905"/>
                  </a:lnTo>
                  <a:lnTo>
                    <a:pt x="622211" y="1905"/>
                  </a:lnTo>
                  <a:lnTo>
                    <a:pt x="622211" y="1384"/>
                  </a:lnTo>
                  <a:close/>
                </a:path>
                <a:path w="783590" h="1904">
                  <a:moveTo>
                    <a:pt x="675982" y="1384"/>
                  </a:moveTo>
                  <a:lnTo>
                    <a:pt x="675881" y="114"/>
                  </a:lnTo>
                  <a:lnTo>
                    <a:pt x="674077" y="114"/>
                  </a:lnTo>
                  <a:lnTo>
                    <a:pt x="647192" y="0"/>
                  </a:lnTo>
                  <a:lnTo>
                    <a:pt x="645375" y="114"/>
                  </a:lnTo>
                  <a:lnTo>
                    <a:pt x="645375" y="1384"/>
                  </a:lnTo>
                  <a:lnTo>
                    <a:pt x="645274" y="1905"/>
                  </a:lnTo>
                  <a:lnTo>
                    <a:pt x="647192" y="1905"/>
                  </a:lnTo>
                  <a:lnTo>
                    <a:pt x="674077" y="1905"/>
                  </a:lnTo>
                  <a:lnTo>
                    <a:pt x="675982" y="1905"/>
                  </a:lnTo>
                  <a:lnTo>
                    <a:pt x="675982" y="1384"/>
                  </a:lnTo>
                  <a:close/>
                </a:path>
                <a:path w="783590" h="1904">
                  <a:moveTo>
                    <a:pt x="729754" y="1384"/>
                  </a:moveTo>
                  <a:lnTo>
                    <a:pt x="729653" y="114"/>
                  </a:lnTo>
                  <a:lnTo>
                    <a:pt x="727849" y="114"/>
                  </a:lnTo>
                  <a:lnTo>
                    <a:pt x="700963" y="0"/>
                  </a:lnTo>
                  <a:lnTo>
                    <a:pt x="699160" y="114"/>
                  </a:lnTo>
                  <a:lnTo>
                    <a:pt x="699160" y="1384"/>
                  </a:lnTo>
                  <a:lnTo>
                    <a:pt x="699058" y="1905"/>
                  </a:lnTo>
                  <a:lnTo>
                    <a:pt x="700963" y="1905"/>
                  </a:lnTo>
                  <a:lnTo>
                    <a:pt x="727849" y="1905"/>
                  </a:lnTo>
                  <a:lnTo>
                    <a:pt x="729754" y="1905"/>
                  </a:lnTo>
                  <a:lnTo>
                    <a:pt x="729754" y="1384"/>
                  </a:lnTo>
                  <a:close/>
                </a:path>
                <a:path w="783590" h="1904">
                  <a:moveTo>
                    <a:pt x="783526" y="1384"/>
                  </a:moveTo>
                  <a:lnTo>
                    <a:pt x="783437" y="114"/>
                  </a:lnTo>
                  <a:lnTo>
                    <a:pt x="781621" y="114"/>
                  </a:lnTo>
                  <a:lnTo>
                    <a:pt x="754735" y="0"/>
                  </a:lnTo>
                  <a:lnTo>
                    <a:pt x="754735" y="1905"/>
                  </a:lnTo>
                  <a:lnTo>
                    <a:pt x="781621" y="1905"/>
                  </a:lnTo>
                  <a:lnTo>
                    <a:pt x="783526" y="1905"/>
                  </a:lnTo>
                  <a:lnTo>
                    <a:pt x="783526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8" name="object 168" descr=""/>
            <p:cNvSpPr/>
            <p:nvPr/>
          </p:nvSpPr>
          <p:spPr>
            <a:xfrm>
              <a:off x="11527587" y="12933984"/>
              <a:ext cx="783590" cy="1905"/>
            </a:xfrm>
            <a:custGeom>
              <a:avLst/>
              <a:gdLst/>
              <a:ahLst/>
              <a:cxnLst/>
              <a:rect l="l" t="t" r="r" b="b"/>
              <a:pathLst>
                <a:path w="783590" h="1904">
                  <a:moveTo>
                    <a:pt x="28803" y="0"/>
                  </a:moveTo>
                  <a:lnTo>
                    <a:pt x="1917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28803" y="1905"/>
                  </a:lnTo>
                  <a:lnTo>
                    <a:pt x="28803" y="0"/>
                  </a:lnTo>
                  <a:close/>
                </a:path>
                <a:path w="783590" h="1904">
                  <a:moveTo>
                    <a:pt x="84480" y="1384"/>
                  </a:moveTo>
                  <a:lnTo>
                    <a:pt x="84378" y="114"/>
                  </a:lnTo>
                  <a:lnTo>
                    <a:pt x="82575" y="114"/>
                  </a:lnTo>
                  <a:lnTo>
                    <a:pt x="55689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89" y="1905"/>
                  </a:lnTo>
                  <a:lnTo>
                    <a:pt x="82575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783590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47" y="114"/>
                  </a:lnTo>
                  <a:lnTo>
                    <a:pt x="109461" y="0"/>
                  </a:lnTo>
                  <a:lnTo>
                    <a:pt x="107645" y="114"/>
                  </a:lnTo>
                  <a:lnTo>
                    <a:pt x="107645" y="1384"/>
                  </a:lnTo>
                  <a:lnTo>
                    <a:pt x="107543" y="1905"/>
                  </a:lnTo>
                  <a:lnTo>
                    <a:pt x="109461" y="1905"/>
                  </a:lnTo>
                  <a:lnTo>
                    <a:pt x="136347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783590" h="1904">
                  <a:moveTo>
                    <a:pt x="192024" y="1384"/>
                  </a:moveTo>
                  <a:lnTo>
                    <a:pt x="191922" y="114"/>
                  </a:lnTo>
                  <a:lnTo>
                    <a:pt x="190119" y="114"/>
                  </a:lnTo>
                  <a:lnTo>
                    <a:pt x="163233" y="0"/>
                  </a:lnTo>
                  <a:lnTo>
                    <a:pt x="161417" y="114"/>
                  </a:lnTo>
                  <a:lnTo>
                    <a:pt x="161417" y="1384"/>
                  </a:lnTo>
                  <a:lnTo>
                    <a:pt x="161315" y="1905"/>
                  </a:lnTo>
                  <a:lnTo>
                    <a:pt x="163233" y="1905"/>
                  </a:lnTo>
                  <a:lnTo>
                    <a:pt x="190119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783590" h="1904">
                  <a:moveTo>
                    <a:pt x="245795" y="1384"/>
                  </a:moveTo>
                  <a:lnTo>
                    <a:pt x="245694" y="114"/>
                  </a:lnTo>
                  <a:lnTo>
                    <a:pt x="243890" y="114"/>
                  </a:lnTo>
                  <a:lnTo>
                    <a:pt x="217004" y="0"/>
                  </a:lnTo>
                  <a:lnTo>
                    <a:pt x="215201" y="114"/>
                  </a:lnTo>
                  <a:lnTo>
                    <a:pt x="215201" y="1384"/>
                  </a:lnTo>
                  <a:lnTo>
                    <a:pt x="215099" y="1905"/>
                  </a:lnTo>
                  <a:lnTo>
                    <a:pt x="217004" y="1905"/>
                  </a:lnTo>
                  <a:lnTo>
                    <a:pt x="243890" y="1905"/>
                  </a:lnTo>
                  <a:lnTo>
                    <a:pt x="245795" y="1905"/>
                  </a:lnTo>
                  <a:lnTo>
                    <a:pt x="245795" y="1384"/>
                  </a:lnTo>
                  <a:close/>
                </a:path>
                <a:path w="783590" h="1904">
                  <a:moveTo>
                    <a:pt x="299567" y="1384"/>
                  </a:moveTo>
                  <a:lnTo>
                    <a:pt x="299478" y="114"/>
                  </a:lnTo>
                  <a:lnTo>
                    <a:pt x="297662" y="114"/>
                  </a:lnTo>
                  <a:lnTo>
                    <a:pt x="270776" y="0"/>
                  </a:lnTo>
                  <a:lnTo>
                    <a:pt x="268973" y="114"/>
                  </a:lnTo>
                  <a:lnTo>
                    <a:pt x="268973" y="1384"/>
                  </a:lnTo>
                  <a:lnTo>
                    <a:pt x="268871" y="1905"/>
                  </a:lnTo>
                  <a:lnTo>
                    <a:pt x="270776" y="1905"/>
                  </a:lnTo>
                  <a:lnTo>
                    <a:pt x="297662" y="1905"/>
                  </a:lnTo>
                  <a:lnTo>
                    <a:pt x="299567" y="1905"/>
                  </a:lnTo>
                  <a:lnTo>
                    <a:pt x="299567" y="1384"/>
                  </a:lnTo>
                  <a:close/>
                </a:path>
                <a:path w="783590" h="1904">
                  <a:moveTo>
                    <a:pt x="353352" y="1384"/>
                  </a:moveTo>
                  <a:lnTo>
                    <a:pt x="353250" y="114"/>
                  </a:lnTo>
                  <a:lnTo>
                    <a:pt x="351434" y="114"/>
                  </a:lnTo>
                  <a:lnTo>
                    <a:pt x="324548" y="0"/>
                  </a:lnTo>
                  <a:lnTo>
                    <a:pt x="322745" y="114"/>
                  </a:lnTo>
                  <a:lnTo>
                    <a:pt x="322745" y="1384"/>
                  </a:lnTo>
                  <a:lnTo>
                    <a:pt x="322643" y="1905"/>
                  </a:lnTo>
                  <a:lnTo>
                    <a:pt x="324548" y="1905"/>
                  </a:lnTo>
                  <a:lnTo>
                    <a:pt x="351434" y="1905"/>
                  </a:lnTo>
                  <a:lnTo>
                    <a:pt x="353352" y="1905"/>
                  </a:lnTo>
                  <a:lnTo>
                    <a:pt x="353352" y="1384"/>
                  </a:lnTo>
                  <a:close/>
                </a:path>
                <a:path w="783590" h="1904">
                  <a:moveTo>
                    <a:pt x="407123" y="1384"/>
                  </a:moveTo>
                  <a:lnTo>
                    <a:pt x="407022" y="114"/>
                  </a:lnTo>
                  <a:lnTo>
                    <a:pt x="405206" y="114"/>
                  </a:lnTo>
                  <a:lnTo>
                    <a:pt x="378320" y="0"/>
                  </a:lnTo>
                  <a:lnTo>
                    <a:pt x="376516" y="114"/>
                  </a:lnTo>
                  <a:lnTo>
                    <a:pt x="376516" y="1384"/>
                  </a:lnTo>
                  <a:lnTo>
                    <a:pt x="376415" y="1905"/>
                  </a:lnTo>
                  <a:lnTo>
                    <a:pt x="378320" y="1905"/>
                  </a:lnTo>
                  <a:lnTo>
                    <a:pt x="405206" y="1905"/>
                  </a:lnTo>
                  <a:lnTo>
                    <a:pt x="407123" y="1905"/>
                  </a:lnTo>
                  <a:lnTo>
                    <a:pt x="407123" y="1384"/>
                  </a:lnTo>
                  <a:close/>
                </a:path>
                <a:path w="783590" h="1904">
                  <a:moveTo>
                    <a:pt x="460895" y="1384"/>
                  </a:moveTo>
                  <a:lnTo>
                    <a:pt x="460794" y="114"/>
                  </a:lnTo>
                  <a:lnTo>
                    <a:pt x="458978" y="114"/>
                  </a:lnTo>
                  <a:lnTo>
                    <a:pt x="432092" y="0"/>
                  </a:lnTo>
                  <a:lnTo>
                    <a:pt x="430288" y="114"/>
                  </a:lnTo>
                  <a:lnTo>
                    <a:pt x="430288" y="1384"/>
                  </a:lnTo>
                  <a:lnTo>
                    <a:pt x="430187" y="1905"/>
                  </a:lnTo>
                  <a:lnTo>
                    <a:pt x="432092" y="1905"/>
                  </a:lnTo>
                  <a:lnTo>
                    <a:pt x="458978" y="1905"/>
                  </a:lnTo>
                  <a:lnTo>
                    <a:pt x="460895" y="1905"/>
                  </a:lnTo>
                  <a:lnTo>
                    <a:pt x="460895" y="1384"/>
                  </a:lnTo>
                  <a:close/>
                </a:path>
                <a:path w="783590" h="1904">
                  <a:moveTo>
                    <a:pt x="514667" y="1384"/>
                  </a:moveTo>
                  <a:lnTo>
                    <a:pt x="514565" y="114"/>
                  </a:lnTo>
                  <a:lnTo>
                    <a:pt x="512749" y="114"/>
                  </a:lnTo>
                  <a:lnTo>
                    <a:pt x="485863" y="0"/>
                  </a:lnTo>
                  <a:lnTo>
                    <a:pt x="484060" y="114"/>
                  </a:lnTo>
                  <a:lnTo>
                    <a:pt x="484060" y="1384"/>
                  </a:lnTo>
                  <a:lnTo>
                    <a:pt x="483958" y="1905"/>
                  </a:lnTo>
                  <a:lnTo>
                    <a:pt x="485863" y="1905"/>
                  </a:lnTo>
                  <a:lnTo>
                    <a:pt x="512749" y="1905"/>
                  </a:lnTo>
                  <a:lnTo>
                    <a:pt x="514667" y="1905"/>
                  </a:lnTo>
                  <a:lnTo>
                    <a:pt x="514667" y="1384"/>
                  </a:lnTo>
                  <a:close/>
                </a:path>
                <a:path w="783590" h="1904">
                  <a:moveTo>
                    <a:pt x="568439" y="1384"/>
                  </a:moveTo>
                  <a:lnTo>
                    <a:pt x="568337" y="114"/>
                  </a:lnTo>
                  <a:lnTo>
                    <a:pt x="566534" y="114"/>
                  </a:lnTo>
                  <a:lnTo>
                    <a:pt x="539635" y="0"/>
                  </a:lnTo>
                  <a:lnTo>
                    <a:pt x="537832" y="114"/>
                  </a:lnTo>
                  <a:lnTo>
                    <a:pt x="537832" y="1384"/>
                  </a:lnTo>
                  <a:lnTo>
                    <a:pt x="537730" y="1905"/>
                  </a:lnTo>
                  <a:lnTo>
                    <a:pt x="539635" y="1905"/>
                  </a:lnTo>
                  <a:lnTo>
                    <a:pt x="566534" y="1905"/>
                  </a:lnTo>
                  <a:lnTo>
                    <a:pt x="568439" y="1905"/>
                  </a:lnTo>
                  <a:lnTo>
                    <a:pt x="568439" y="1384"/>
                  </a:lnTo>
                  <a:close/>
                </a:path>
                <a:path w="783590" h="1904">
                  <a:moveTo>
                    <a:pt x="622211" y="1384"/>
                  </a:moveTo>
                  <a:lnTo>
                    <a:pt x="622109" y="114"/>
                  </a:lnTo>
                  <a:lnTo>
                    <a:pt x="620306" y="114"/>
                  </a:lnTo>
                  <a:lnTo>
                    <a:pt x="593420" y="0"/>
                  </a:lnTo>
                  <a:lnTo>
                    <a:pt x="591604" y="114"/>
                  </a:lnTo>
                  <a:lnTo>
                    <a:pt x="591604" y="1384"/>
                  </a:lnTo>
                  <a:lnTo>
                    <a:pt x="591502" y="1905"/>
                  </a:lnTo>
                  <a:lnTo>
                    <a:pt x="593420" y="1905"/>
                  </a:lnTo>
                  <a:lnTo>
                    <a:pt x="620306" y="1905"/>
                  </a:lnTo>
                  <a:lnTo>
                    <a:pt x="622211" y="1905"/>
                  </a:lnTo>
                  <a:lnTo>
                    <a:pt x="622211" y="1384"/>
                  </a:lnTo>
                  <a:close/>
                </a:path>
                <a:path w="783590" h="1904">
                  <a:moveTo>
                    <a:pt x="675982" y="1384"/>
                  </a:moveTo>
                  <a:lnTo>
                    <a:pt x="675881" y="114"/>
                  </a:lnTo>
                  <a:lnTo>
                    <a:pt x="674077" y="114"/>
                  </a:lnTo>
                  <a:lnTo>
                    <a:pt x="647192" y="0"/>
                  </a:lnTo>
                  <a:lnTo>
                    <a:pt x="645375" y="114"/>
                  </a:lnTo>
                  <a:lnTo>
                    <a:pt x="645375" y="1384"/>
                  </a:lnTo>
                  <a:lnTo>
                    <a:pt x="645274" y="1905"/>
                  </a:lnTo>
                  <a:lnTo>
                    <a:pt x="647192" y="1905"/>
                  </a:lnTo>
                  <a:lnTo>
                    <a:pt x="674077" y="1905"/>
                  </a:lnTo>
                  <a:lnTo>
                    <a:pt x="675982" y="1905"/>
                  </a:lnTo>
                  <a:lnTo>
                    <a:pt x="675982" y="1384"/>
                  </a:lnTo>
                  <a:close/>
                </a:path>
                <a:path w="783590" h="1904">
                  <a:moveTo>
                    <a:pt x="729754" y="1384"/>
                  </a:moveTo>
                  <a:lnTo>
                    <a:pt x="729653" y="114"/>
                  </a:lnTo>
                  <a:lnTo>
                    <a:pt x="727849" y="114"/>
                  </a:lnTo>
                  <a:lnTo>
                    <a:pt x="700963" y="0"/>
                  </a:lnTo>
                  <a:lnTo>
                    <a:pt x="699147" y="114"/>
                  </a:lnTo>
                  <a:lnTo>
                    <a:pt x="699147" y="1384"/>
                  </a:lnTo>
                  <a:lnTo>
                    <a:pt x="699046" y="1905"/>
                  </a:lnTo>
                  <a:lnTo>
                    <a:pt x="700963" y="1905"/>
                  </a:lnTo>
                  <a:lnTo>
                    <a:pt x="727849" y="1905"/>
                  </a:lnTo>
                  <a:lnTo>
                    <a:pt x="729754" y="1905"/>
                  </a:lnTo>
                  <a:lnTo>
                    <a:pt x="729754" y="1384"/>
                  </a:lnTo>
                  <a:close/>
                </a:path>
                <a:path w="783590" h="1904">
                  <a:moveTo>
                    <a:pt x="783526" y="1384"/>
                  </a:moveTo>
                  <a:lnTo>
                    <a:pt x="783424" y="114"/>
                  </a:lnTo>
                  <a:lnTo>
                    <a:pt x="781621" y="114"/>
                  </a:lnTo>
                  <a:lnTo>
                    <a:pt x="754735" y="0"/>
                  </a:lnTo>
                  <a:lnTo>
                    <a:pt x="754735" y="1905"/>
                  </a:lnTo>
                  <a:lnTo>
                    <a:pt x="781621" y="1905"/>
                  </a:lnTo>
                  <a:lnTo>
                    <a:pt x="783526" y="1905"/>
                  </a:lnTo>
                  <a:lnTo>
                    <a:pt x="783526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9" name="object 169" descr=""/>
            <p:cNvSpPr/>
            <p:nvPr/>
          </p:nvSpPr>
          <p:spPr>
            <a:xfrm>
              <a:off x="10774769" y="12933984"/>
              <a:ext cx="783590" cy="1905"/>
            </a:xfrm>
            <a:custGeom>
              <a:avLst/>
              <a:gdLst/>
              <a:ahLst/>
              <a:cxnLst/>
              <a:rect l="l" t="t" r="r" b="b"/>
              <a:pathLst>
                <a:path w="783590" h="1904">
                  <a:moveTo>
                    <a:pt x="28790" y="0"/>
                  </a:moveTo>
                  <a:lnTo>
                    <a:pt x="1905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790" y="1905"/>
                  </a:lnTo>
                  <a:lnTo>
                    <a:pt x="28790" y="0"/>
                  </a:lnTo>
                  <a:close/>
                </a:path>
                <a:path w="783590" h="1904">
                  <a:moveTo>
                    <a:pt x="84480" y="1384"/>
                  </a:moveTo>
                  <a:lnTo>
                    <a:pt x="84378" y="114"/>
                  </a:lnTo>
                  <a:lnTo>
                    <a:pt x="82575" y="114"/>
                  </a:lnTo>
                  <a:lnTo>
                    <a:pt x="55676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76" y="1905"/>
                  </a:lnTo>
                  <a:lnTo>
                    <a:pt x="82575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783590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47" y="114"/>
                  </a:lnTo>
                  <a:lnTo>
                    <a:pt x="109461" y="0"/>
                  </a:lnTo>
                  <a:lnTo>
                    <a:pt x="107645" y="114"/>
                  </a:lnTo>
                  <a:lnTo>
                    <a:pt x="107645" y="1384"/>
                  </a:lnTo>
                  <a:lnTo>
                    <a:pt x="107543" y="1905"/>
                  </a:lnTo>
                  <a:lnTo>
                    <a:pt x="109461" y="1905"/>
                  </a:lnTo>
                  <a:lnTo>
                    <a:pt x="136347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  <a:path w="783590" h="1904">
                  <a:moveTo>
                    <a:pt x="192024" y="1384"/>
                  </a:moveTo>
                  <a:lnTo>
                    <a:pt x="191922" y="114"/>
                  </a:lnTo>
                  <a:lnTo>
                    <a:pt x="190119" y="114"/>
                  </a:lnTo>
                  <a:lnTo>
                    <a:pt x="163233" y="0"/>
                  </a:lnTo>
                  <a:lnTo>
                    <a:pt x="161417" y="114"/>
                  </a:lnTo>
                  <a:lnTo>
                    <a:pt x="161417" y="1384"/>
                  </a:lnTo>
                  <a:lnTo>
                    <a:pt x="161315" y="1905"/>
                  </a:lnTo>
                  <a:lnTo>
                    <a:pt x="163233" y="1905"/>
                  </a:lnTo>
                  <a:lnTo>
                    <a:pt x="190119" y="1905"/>
                  </a:lnTo>
                  <a:lnTo>
                    <a:pt x="192024" y="1905"/>
                  </a:lnTo>
                  <a:lnTo>
                    <a:pt x="192024" y="1384"/>
                  </a:lnTo>
                  <a:close/>
                </a:path>
                <a:path w="783590" h="1904">
                  <a:moveTo>
                    <a:pt x="245795" y="1384"/>
                  </a:moveTo>
                  <a:lnTo>
                    <a:pt x="245694" y="114"/>
                  </a:lnTo>
                  <a:lnTo>
                    <a:pt x="243890" y="114"/>
                  </a:lnTo>
                  <a:lnTo>
                    <a:pt x="217004" y="0"/>
                  </a:lnTo>
                  <a:lnTo>
                    <a:pt x="215188" y="114"/>
                  </a:lnTo>
                  <a:lnTo>
                    <a:pt x="215188" y="1384"/>
                  </a:lnTo>
                  <a:lnTo>
                    <a:pt x="215087" y="1905"/>
                  </a:lnTo>
                  <a:lnTo>
                    <a:pt x="217004" y="1905"/>
                  </a:lnTo>
                  <a:lnTo>
                    <a:pt x="243890" y="1905"/>
                  </a:lnTo>
                  <a:lnTo>
                    <a:pt x="245795" y="1905"/>
                  </a:lnTo>
                  <a:lnTo>
                    <a:pt x="245795" y="1384"/>
                  </a:lnTo>
                  <a:close/>
                </a:path>
                <a:path w="783590" h="1904">
                  <a:moveTo>
                    <a:pt x="299567" y="1384"/>
                  </a:moveTo>
                  <a:lnTo>
                    <a:pt x="299466" y="114"/>
                  </a:lnTo>
                  <a:lnTo>
                    <a:pt x="297662" y="114"/>
                  </a:lnTo>
                  <a:lnTo>
                    <a:pt x="270776" y="0"/>
                  </a:lnTo>
                  <a:lnTo>
                    <a:pt x="268960" y="114"/>
                  </a:lnTo>
                  <a:lnTo>
                    <a:pt x="268960" y="1384"/>
                  </a:lnTo>
                  <a:lnTo>
                    <a:pt x="268859" y="1905"/>
                  </a:lnTo>
                  <a:lnTo>
                    <a:pt x="270776" y="1905"/>
                  </a:lnTo>
                  <a:lnTo>
                    <a:pt x="297662" y="1905"/>
                  </a:lnTo>
                  <a:lnTo>
                    <a:pt x="299567" y="1905"/>
                  </a:lnTo>
                  <a:lnTo>
                    <a:pt x="299567" y="1384"/>
                  </a:lnTo>
                  <a:close/>
                </a:path>
                <a:path w="783590" h="1904">
                  <a:moveTo>
                    <a:pt x="353339" y="1384"/>
                  </a:moveTo>
                  <a:lnTo>
                    <a:pt x="353237" y="114"/>
                  </a:lnTo>
                  <a:lnTo>
                    <a:pt x="351434" y="114"/>
                  </a:lnTo>
                  <a:lnTo>
                    <a:pt x="324548" y="0"/>
                  </a:lnTo>
                  <a:lnTo>
                    <a:pt x="322732" y="114"/>
                  </a:lnTo>
                  <a:lnTo>
                    <a:pt x="322732" y="1384"/>
                  </a:lnTo>
                  <a:lnTo>
                    <a:pt x="322643" y="1905"/>
                  </a:lnTo>
                  <a:lnTo>
                    <a:pt x="324548" y="1905"/>
                  </a:lnTo>
                  <a:lnTo>
                    <a:pt x="351434" y="1905"/>
                  </a:lnTo>
                  <a:lnTo>
                    <a:pt x="353339" y="1905"/>
                  </a:lnTo>
                  <a:lnTo>
                    <a:pt x="353339" y="1384"/>
                  </a:lnTo>
                  <a:close/>
                </a:path>
                <a:path w="783590" h="1904">
                  <a:moveTo>
                    <a:pt x="407111" y="1384"/>
                  </a:moveTo>
                  <a:lnTo>
                    <a:pt x="407009" y="114"/>
                  </a:lnTo>
                  <a:lnTo>
                    <a:pt x="405206" y="114"/>
                  </a:lnTo>
                  <a:lnTo>
                    <a:pt x="378320" y="0"/>
                  </a:lnTo>
                  <a:lnTo>
                    <a:pt x="376516" y="114"/>
                  </a:lnTo>
                  <a:lnTo>
                    <a:pt x="376516" y="1384"/>
                  </a:lnTo>
                  <a:lnTo>
                    <a:pt x="376415" y="1905"/>
                  </a:lnTo>
                  <a:lnTo>
                    <a:pt x="378320" y="1905"/>
                  </a:lnTo>
                  <a:lnTo>
                    <a:pt x="405206" y="1905"/>
                  </a:lnTo>
                  <a:lnTo>
                    <a:pt x="407111" y="1905"/>
                  </a:lnTo>
                  <a:lnTo>
                    <a:pt x="407111" y="1384"/>
                  </a:lnTo>
                  <a:close/>
                </a:path>
                <a:path w="783590" h="1904">
                  <a:moveTo>
                    <a:pt x="460883" y="1384"/>
                  </a:moveTo>
                  <a:lnTo>
                    <a:pt x="460794" y="114"/>
                  </a:lnTo>
                  <a:lnTo>
                    <a:pt x="458978" y="114"/>
                  </a:lnTo>
                  <a:lnTo>
                    <a:pt x="432092" y="0"/>
                  </a:lnTo>
                  <a:lnTo>
                    <a:pt x="430288" y="114"/>
                  </a:lnTo>
                  <a:lnTo>
                    <a:pt x="430288" y="1384"/>
                  </a:lnTo>
                  <a:lnTo>
                    <a:pt x="430187" y="1905"/>
                  </a:lnTo>
                  <a:lnTo>
                    <a:pt x="432092" y="1905"/>
                  </a:lnTo>
                  <a:lnTo>
                    <a:pt x="458978" y="1905"/>
                  </a:lnTo>
                  <a:lnTo>
                    <a:pt x="460883" y="1905"/>
                  </a:lnTo>
                  <a:lnTo>
                    <a:pt x="460883" y="1384"/>
                  </a:lnTo>
                  <a:close/>
                </a:path>
                <a:path w="783590" h="1904">
                  <a:moveTo>
                    <a:pt x="514667" y="1384"/>
                  </a:moveTo>
                  <a:lnTo>
                    <a:pt x="514565" y="114"/>
                  </a:lnTo>
                  <a:lnTo>
                    <a:pt x="512749" y="114"/>
                  </a:lnTo>
                  <a:lnTo>
                    <a:pt x="485863" y="0"/>
                  </a:lnTo>
                  <a:lnTo>
                    <a:pt x="484060" y="114"/>
                  </a:lnTo>
                  <a:lnTo>
                    <a:pt x="484060" y="1384"/>
                  </a:lnTo>
                  <a:lnTo>
                    <a:pt x="483958" y="1905"/>
                  </a:lnTo>
                  <a:lnTo>
                    <a:pt x="485863" y="1905"/>
                  </a:lnTo>
                  <a:lnTo>
                    <a:pt x="512749" y="1905"/>
                  </a:lnTo>
                  <a:lnTo>
                    <a:pt x="514667" y="1905"/>
                  </a:lnTo>
                  <a:lnTo>
                    <a:pt x="514667" y="1384"/>
                  </a:lnTo>
                  <a:close/>
                </a:path>
                <a:path w="783590" h="1904">
                  <a:moveTo>
                    <a:pt x="568439" y="1384"/>
                  </a:moveTo>
                  <a:lnTo>
                    <a:pt x="568337" y="114"/>
                  </a:lnTo>
                  <a:lnTo>
                    <a:pt x="566521" y="114"/>
                  </a:lnTo>
                  <a:lnTo>
                    <a:pt x="539635" y="0"/>
                  </a:lnTo>
                  <a:lnTo>
                    <a:pt x="537832" y="114"/>
                  </a:lnTo>
                  <a:lnTo>
                    <a:pt x="537832" y="1384"/>
                  </a:lnTo>
                  <a:lnTo>
                    <a:pt x="537730" y="1905"/>
                  </a:lnTo>
                  <a:lnTo>
                    <a:pt x="539635" y="1905"/>
                  </a:lnTo>
                  <a:lnTo>
                    <a:pt x="566521" y="1905"/>
                  </a:lnTo>
                  <a:lnTo>
                    <a:pt x="568439" y="1905"/>
                  </a:lnTo>
                  <a:lnTo>
                    <a:pt x="568439" y="1384"/>
                  </a:lnTo>
                  <a:close/>
                </a:path>
                <a:path w="783590" h="1904">
                  <a:moveTo>
                    <a:pt x="622211" y="1384"/>
                  </a:moveTo>
                  <a:lnTo>
                    <a:pt x="622109" y="114"/>
                  </a:lnTo>
                  <a:lnTo>
                    <a:pt x="620293" y="114"/>
                  </a:lnTo>
                  <a:lnTo>
                    <a:pt x="593407" y="0"/>
                  </a:lnTo>
                  <a:lnTo>
                    <a:pt x="591604" y="114"/>
                  </a:lnTo>
                  <a:lnTo>
                    <a:pt x="591604" y="1384"/>
                  </a:lnTo>
                  <a:lnTo>
                    <a:pt x="591502" y="1905"/>
                  </a:lnTo>
                  <a:lnTo>
                    <a:pt x="593407" y="1905"/>
                  </a:lnTo>
                  <a:lnTo>
                    <a:pt x="620293" y="1905"/>
                  </a:lnTo>
                  <a:lnTo>
                    <a:pt x="622211" y="1905"/>
                  </a:lnTo>
                  <a:lnTo>
                    <a:pt x="622211" y="1384"/>
                  </a:lnTo>
                  <a:close/>
                </a:path>
                <a:path w="783590" h="1904">
                  <a:moveTo>
                    <a:pt x="675982" y="1384"/>
                  </a:moveTo>
                  <a:lnTo>
                    <a:pt x="675881" y="114"/>
                  </a:lnTo>
                  <a:lnTo>
                    <a:pt x="674065" y="114"/>
                  </a:lnTo>
                  <a:lnTo>
                    <a:pt x="647179" y="0"/>
                  </a:lnTo>
                  <a:lnTo>
                    <a:pt x="645375" y="114"/>
                  </a:lnTo>
                  <a:lnTo>
                    <a:pt x="645375" y="1384"/>
                  </a:lnTo>
                  <a:lnTo>
                    <a:pt x="645274" y="1905"/>
                  </a:lnTo>
                  <a:lnTo>
                    <a:pt x="647179" y="1905"/>
                  </a:lnTo>
                  <a:lnTo>
                    <a:pt x="674065" y="1905"/>
                  </a:lnTo>
                  <a:lnTo>
                    <a:pt x="675982" y="1905"/>
                  </a:lnTo>
                  <a:lnTo>
                    <a:pt x="675982" y="1384"/>
                  </a:lnTo>
                  <a:close/>
                </a:path>
                <a:path w="783590" h="1904">
                  <a:moveTo>
                    <a:pt x="729754" y="1384"/>
                  </a:moveTo>
                  <a:lnTo>
                    <a:pt x="729653" y="114"/>
                  </a:lnTo>
                  <a:lnTo>
                    <a:pt x="727849" y="114"/>
                  </a:lnTo>
                  <a:lnTo>
                    <a:pt x="700963" y="0"/>
                  </a:lnTo>
                  <a:lnTo>
                    <a:pt x="699147" y="114"/>
                  </a:lnTo>
                  <a:lnTo>
                    <a:pt x="699147" y="1384"/>
                  </a:lnTo>
                  <a:lnTo>
                    <a:pt x="699046" y="1905"/>
                  </a:lnTo>
                  <a:lnTo>
                    <a:pt x="700963" y="1905"/>
                  </a:lnTo>
                  <a:lnTo>
                    <a:pt x="727849" y="1905"/>
                  </a:lnTo>
                  <a:lnTo>
                    <a:pt x="729754" y="1905"/>
                  </a:lnTo>
                  <a:lnTo>
                    <a:pt x="729754" y="1384"/>
                  </a:lnTo>
                  <a:close/>
                </a:path>
                <a:path w="783590" h="1904">
                  <a:moveTo>
                    <a:pt x="783526" y="1384"/>
                  </a:moveTo>
                  <a:lnTo>
                    <a:pt x="783424" y="114"/>
                  </a:lnTo>
                  <a:lnTo>
                    <a:pt x="781621" y="114"/>
                  </a:lnTo>
                  <a:lnTo>
                    <a:pt x="754735" y="0"/>
                  </a:lnTo>
                  <a:lnTo>
                    <a:pt x="754735" y="1905"/>
                  </a:lnTo>
                  <a:lnTo>
                    <a:pt x="781621" y="1905"/>
                  </a:lnTo>
                  <a:lnTo>
                    <a:pt x="783526" y="1905"/>
                  </a:lnTo>
                  <a:lnTo>
                    <a:pt x="783526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0" name="object 170" descr=""/>
            <p:cNvSpPr/>
            <p:nvPr/>
          </p:nvSpPr>
          <p:spPr>
            <a:xfrm>
              <a:off x="10667226" y="12933984"/>
              <a:ext cx="138430" cy="1905"/>
            </a:xfrm>
            <a:custGeom>
              <a:avLst/>
              <a:gdLst/>
              <a:ahLst/>
              <a:cxnLst/>
              <a:rect l="l" t="t" r="r" b="b"/>
              <a:pathLst>
                <a:path w="138429" h="1904">
                  <a:moveTo>
                    <a:pt x="30708" y="1384"/>
                  </a:moveTo>
                  <a:lnTo>
                    <a:pt x="30607" y="114"/>
                  </a:lnTo>
                  <a:lnTo>
                    <a:pt x="28790" y="114"/>
                  </a:lnTo>
                  <a:lnTo>
                    <a:pt x="1905" y="0"/>
                  </a:lnTo>
                  <a:lnTo>
                    <a:pt x="101" y="114"/>
                  </a:lnTo>
                  <a:lnTo>
                    <a:pt x="101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28790" y="1905"/>
                  </a:lnTo>
                  <a:lnTo>
                    <a:pt x="30708" y="1905"/>
                  </a:lnTo>
                  <a:lnTo>
                    <a:pt x="30708" y="1384"/>
                  </a:lnTo>
                  <a:close/>
                </a:path>
                <a:path w="138429" h="1904">
                  <a:moveTo>
                    <a:pt x="84480" y="1384"/>
                  </a:moveTo>
                  <a:lnTo>
                    <a:pt x="84378" y="114"/>
                  </a:lnTo>
                  <a:lnTo>
                    <a:pt x="82562" y="114"/>
                  </a:lnTo>
                  <a:lnTo>
                    <a:pt x="55676" y="0"/>
                  </a:lnTo>
                  <a:lnTo>
                    <a:pt x="53873" y="114"/>
                  </a:lnTo>
                  <a:lnTo>
                    <a:pt x="53873" y="1384"/>
                  </a:lnTo>
                  <a:lnTo>
                    <a:pt x="53771" y="1905"/>
                  </a:lnTo>
                  <a:lnTo>
                    <a:pt x="55676" y="1905"/>
                  </a:lnTo>
                  <a:lnTo>
                    <a:pt x="82562" y="1905"/>
                  </a:lnTo>
                  <a:lnTo>
                    <a:pt x="84480" y="1905"/>
                  </a:lnTo>
                  <a:lnTo>
                    <a:pt x="84480" y="1384"/>
                  </a:lnTo>
                  <a:close/>
                </a:path>
                <a:path w="138429" h="1904">
                  <a:moveTo>
                    <a:pt x="138252" y="1384"/>
                  </a:moveTo>
                  <a:lnTo>
                    <a:pt x="138150" y="114"/>
                  </a:lnTo>
                  <a:lnTo>
                    <a:pt x="136334" y="114"/>
                  </a:lnTo>
                  <a:lnTo>
                    <a:pt x="109448" y="0"/>
                  </a:lnTo>
                  <a:lnTo>
                    <a:pt x="109448" y="1905"/>
                  </a:lnTo>
                  <a:lnTo>
                    <a:pt x="136334" y="1905"/>
                  </a:lnTo>
                  <a:lnTo>
                    <a:pt x="138252" y="1905"/>
                  </a:lnTo>
                  <a:lnTo>
                    <a:pt x="138252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1" name="object 171" descr=""/>
            <p:cNvSpPr/>
            <p:nvPr/>
          </p:nvSpPr>
          <p:spPr>
            <a:xfrm>
              <a:off x="10633910" y="12935886"/>
              <a:ext cx="4135754" cy="236854"/>
            </a:xfrm>
            <a:custGeom>
              <a:avLst/>
              <a:gdLst/>
              <a:ahLst/>
              <a:cxnLst/>
              <a:rect l="l" t="t" r="r" b="b"/>
              <a:pathLst>
                <a:path w="4135755" h="236855">
                  <a:moveTo>
                    <a:pt x="4135409" y="0"/>
                  </a:moveTo>
                  <a:lnTo>
                    <a:pt x="0" y="0"/>
                  </a:lnTo>
                  <a:lnTo>
                    <a:pt x="0" y="236818"/>
                  </a:lnTo>
                  <a:lnTo>
                    <a:pt x="4135409" y="236818"/>
                  </a:lnTo>
                  <a:lnTo>
                    <a:pt x="4135409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2" name="object 172" descr="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12324724" y="13007950"/>
              <a:ext cx="681187" cy="92690"/>
            </a:xfrm>
            <a:prstGeom prst="rect">
              <a:avLst/>
            </a:prstGeom>
          </p:spPr>
        </p:pic>
        <p:sp>
          <p:nvSpPr>
            <p:cNvPr id="173" name="object 173" descr=""/>
            <p:cNvSpPr/>
            <p:nvPr/>
          </p:nvSpPr>
          <p:spPr>
            <a:xfrm>
              <a:off x="6285230" y="12933984"/>
              <a:ext cx="4208145" cy="2307590"/>
            </a:xfrm>
            <a:custGeom>
              <a:avLst/>
              <a:gdLst/>
              <a:ahLst/>
              <a:cxnLst/>
              <a:rect l="l" t="t" r="r" b="b"/>
              <a:pathLst>
                <a:path w="4208145" h="2307590">
                  <a:moveTo>
                    <a:pt x="3822" y="1165974"/>
                  </a:moveTo>
                  <a:lnTo>
                    <a:pt x="3289" y="1165974"/>
                  </a:lnTo>
                  <a:lnTo>
                    <a:pt x="3289" y="1164704"/>
                  </a:lnTo>
                  <a:lnTo>
                    <a:pt x="533" y="1164704"/>
                  </a:lnTo>
                  <a:lnTo>
                    <a:pt x="533" y="1165974"/>
                  </a:lnTo>
                  <a:lnTo>
                    <a:pt x="0" y="1165974"/>
                  </a:lnTo>
                  <a:lnTo>
                    <a:pt x="0" y="1195184"/>
                  </a:lnTo>
                  <a:lnTo>
                    <a:pt x="3822" y="1195184"/>
                  </a:lnTo>
                  <a:lnTo>
                    <a:pt x="3822" y="1165974"/>
                  </a:lnTo>
                  <a:close/>
                </a:path>
                <a:path w="4208145" h="2307590">
                  <a:moveTo>
                    <a:pt x="3822" y="1112634"/>
                  </a:moveTo>
                  <a:lnTo>
                    <a:pt x="3517" y="1112634"/>
                  </a:lnTo>
                  <a:lnTo>
                    <a:pt x="3517" y="1111364"/>
                  </a:lnTo>
                  <a:lnTo>
                    <a:pt x="304" y="1111364"/>
                  </a:lnTo>
                  <a:lnTo>
                    <a:pt x="304" y="1112634"/>
                  </a:lnTo>
                  <a:lnTo>
                    <a:pt x="0" y="1112634"/>
                  </a:lnTo>
                  <a:lnTo>
                    <a:pt x="0" y="1140574"/>
                  </a:lnTo>
                  <a:lnTo>
                    <a:pt x="12" y="1141844"/>
                  </a:lnTo>
                  <a:lnTo>
                    <a:pt x="3810" y="1141844"/>
                  </a:lnTo>
                  <a:lnTo>
                    <a:pt x="3810" y="1140574"/>
                  </a:lnTo>
                  <a:lnTo>
                    <a:pt x="3822" y="1112634"/>
                  </a:lnTo>
                  <a:close/>
                </a:path>
                <a:path w="4208145" h="2307590">
                  <a:moveTo>
                    <a:pt x="3822" y="1059294"/>
                  </a:moveTo>
                  <a:lnTo>
                    <a:pt x="3746" y="1058024"/>
                  </a:lnTo>
                  <a:lnTo>
                    <a:pt x="76" y="1058024"/>
                  </a:lnTo>
                  <a:lnTo>
                    <a:pt x="76" y="1059294"/>
                  </a:lnTo>
                  <a:lnTo>
                    <a:pt x="0" y="1087234"/>
                  </a:lnTo>
                  <a:lnTo>
                    <a:pt x="241" y="1087234"/>
                  </a:lnTo>
                  <a:lnTo>
                    <a:pt x="241" y="1088504"/>
                  </a:lnTo>
                  <a:lnTo>
                    <a:pt x="3581" y="1088504"/>
                  </a:lnTo>
                  <a:lnTo>
                    <a:pt x="3581" y="1087234"/>
                  </a:lnTo>
                  <a:lnTo>
                    <a:pt x="3822" y="1087234"/>
                  </a:lnTo>
                  <a:lnTo>
                    <a:pt x="3822" y="1059294"/>
                  </a:lnTo>
                  <a:close/>
                </a:path>
                <a:path w="4208145" h="2307590">
                  <a:moveTo>
                    <a:pt x="3822" y="1004684"/>
                  </a:moveTo>
                  <a:lnTo>
                    <a:pt x="0" y="1004684"/>
                  </a:lnTo>
                  <a:lnTo>
                    <a:pt x="0" y="1033894"/>
                  </a:lnTo>
                  <a:lnTo>
                    <a:pt x="469" y="1033894"/>
                  </a:lnTo>
                  <a:lnTo>
                    <a:pt x="469" y="1035164"/>
                  </a:lnTo>
                  <a:lnTo>
                    <a:pt x="3352" y="1035164"/>
                  </a:lnTo>
                  <a:lnTo>
                    <a:pt x="3352" y="1033894"/>
                  </a:lnTo>
                  <a:lnTo>
                    <a:pt x="3822" y="1033894"/>
                  </a:lnTo>
                  <a:lnTo>
                    <a:pt x="3822" y="1004684"/>
                  </a:lnTo>
                  <a:close/>
                </a:path>
                <a:path w="4208145" h="2307590">
                  <a:moveTo>
                    <a:pt x="3822" y="951344"/>
                  </a:moveTo>
                  <a:lnTo>
                    <a:pt x="0" y="951344"/>
                  </a:lnTo>
                  <a:lnTo>
                    <a:pt x="0" y="980554"/>
                  </a:lnTo>
                  <a:lnTo>
                    <a:pt x="685" y="980554"/>
                  </a:lnTo>
                  <a:lnTo>
                    <a:pt x="685" y="981824"/>
                  </a:lnTo>
                  <a:lnTo>
                    <a:pt x="3136" y="981824"/>
                  </a:lnTo>
                  <a:lnTo>
                    <a:pt x="3136" y="980554"/>
                  </a:lnTo>
                  <a:lnTo>
                    <a:pt x="3822" y="980554"/>
                  </a:lnTo>
                  <a:lnTo>
                    <a:pt x="3822" y="951344"/>
                  </a:lnTo>
                  <a:close/>
                </a:path>
                <a:path w="4208145" h="2307590">
                  <a:moveTo>
                    <a:pt x="3822" y="898004"/>
                  </a:moveTo>
                  <a:lnTo>
                    <a:pt x="3136" y="898004"/>
                  </a:lnTo>
                  <a:lnTo>
                    <a:pt x="3136" y="896734"/>
                  </a:lnTo>
                  <a:lnTo>
                    <a:pt x="673" y="896734"/>
                  </a:lnTo>
                  <a:lnTo>
                    <a:pt x="673" y="898004"/>
                  </a:lnTo>
                  <a:lnTo>
                    <a:pt x="0" y="898004"/>
                  </a:lnTo>
                  <a:lnTo>
                    <a:pt x="0" y="927214"/>
                  </a:lnTo>
                  <a:lnTo>
                    <a:pt x="3822" y="927214"/>
                  </a:lnTo>
                  <a:lnTo>
                    <a:pt x="3822" y="898004"/>
                  </a:lnTo>
                  <a:close/>
                </a:path>
                <a:path w="4208145" h="2307590">
                  <a:moveTo>
                    <a:pt x="3822" y="844664"/>
                  </a:moveTo>
                  <a:lnTo>
                    <a:pt x="3365" y="844664"/>
                  </a:lnTo>
                  <a:lnTo>
                    <a:pt x="3365" y="843394"/>
                  </a:lnTo>
                  <a:lnTo>
                    <a:pt x="457" y="843394"/>
                  </a:lnTo>
                  <a:lnTo>
                    <a:pt x="457" y="844664"/>
                  </a:lnTo>
                  <a:lnTo>
                    <a:pt x="0" y="844664"/>
                  </a:lnTo>
                  <a:lnTo>
                    <a:pt x="0" y="873874"/>
                  </a:lnTo>
                  <a:lnTo>
                    <a:pt x="3822" y="873874"/>
                  </a:lnTo>
                  <a:lnTo>
                    <a:pt x="3822" y="844664"/>
                  </a:lnTo>
                  <a:close/>
                </a:path>
                <a:path w="4208145" h="2307590">
                  <a:moveTo>
                    <a:pt x="3822" y="791324"/>
                  </a:moveTo>
                  <a:lnTo>
                    <a:pt x="3594" y="791324"/>
                  </a:lnTo>
                  <a:lnTo>
                    <a:pt x="3594" y="790054"/>
                  </a:lnTo>
                  <a:lnTo>
                    <a:pt x="228" y="790054"/>
                  </a:lnTo>
                  <a:lnTo>
                    <a:pt x="228" y="791324"/>
                  </a:lnTo>
                  <a:lnTo>
                    <a:pt x="0" y="791324"/>
                  </a:lnTo>
                  <a:lnTo>
                    <a:pt x="0" y="819264"/>
                  </a:lnTo>
                  <a:lnTo>
                    <a:pt x="88" y="820534"/>
                  </a:lnTo>
                  <a:lnTo>
                    <a:pt x="3733" y="820534"/>
                  </a:lnTo>
                  <a:lnTo>
                    <a:pt x="3733" y="819264"/>
                  </a:lnTo>
                  <a:lnTo>
                    <a:pt x="3822" y="791324"/>
                  </a:lnTo>
                  <a:close/>
                </a:path>
                <a:path w="4208145" h="2307590">
                  <a:moveTo>
                    <a:pt x="3822" y="737984"/>
                  </a:moveTo>
                  <a:lnTo>
                    <a:pt x="3810" y="736714"/>
                  </a:lnTo>
                  <a:lnTo>
                    <a:pt x="0" y="736714"/>
                  </a:lnTo>
                  <a:lnTo>
                    <a:pt x="0" y="737984"/>
                  </a:lnTo>
                  <a:lnTo>
                    <a:pt x="0" y="765924"/>
                  </a:lnTo>
                  <a:lnTo>
                    <a:pt x="317" y="765924"/>
                  </a:lnTo>
                  <a:lnTo>
                    <a:pt x="317" y="767194"/>
                  </a:lnTo>
                  <a:lnTo>
                    <a:pt x="3505" y="767194"/>
                  </a:lnTo>
                  <a:lnTo>
                    <a:pt x="3505" y="765924"/>
                  </a:lnTo>
                  <a:lnTo>
                    <a:pt x="3822" y="765924"/>
                  </a:lnTo>
                  <a:lnTo>
                    <a:pt x="3822" y="737984"/>
                  </a:lnTo>
                  <a:close/>
                </a:path>
                <a:path w="4208145" h="2307590">
                  <a:moveTo>
                    <a:pt x="3822" y="683374"/>
                  </a:moveTo>
                  <a:lnTo>
                    <a:pt x="0" y="683374"/>
                  </a:lnTo>
                  <a:lnTo>
                    <a:pt x="0" y="712584"/>
                  </a:lnTo>
                  <a:lnTo>
                    <a:pt x="533" y="712584"/>
                  </a:lnTo>
                  <a:lnTo>
                    <a:pt x="533" y="713854"/>
                  </a:lnTo>
                  <a:lnTo>
                    <a:pt x="3276" y="713854"/>
                  </a:lnTo>
                  <a:lnTo>
                    <a:pt x="3276" y="712584"/>
                  </a:lnTo>
                  <a:lnTo>
                    <a:pt x="3822" y="712584"/>
                  </a:lnTo>
                  <a:lnTo>
                    <a:pt x="3822" y="683374"/>
                  </a:lnTo>
                  <a:close/>
                </a:path>
                <a:path w="4208145" h="2307590">
                  <a:moveTo>
                    <a:pt x="3822" y="630034"/>
                  </a:moveTo>
                  <a:lnTo>
                    <a:pt x="2997" y="630034"/>
                  </a:lnTo>
                  <a:lnTo>
                    <a:pt x="2997" y="628764"/>
                  </a:lnTo>
                  <a:lnTo>
                    <a:pt x="825" y="628764"/>
                  </a:lnTo>
                  <a:lnTo>
                    <a:pt x="825" y="630034"/>
                  </a:lnTo>
                  <a:lnTo>
                    <a:pt x="0" y="630034"/>
                  </a:lnTo>
                  <a:lnTo>
                    <a:pt x="0" y="659244"/>
                  </a:lnTo>
                  <a:lnTo>
                    <a:pt x="762" y="659244"/>
                  </a:lnTo>
                  <a:lnTo>
                    <a:pt x="762" y="660514"/>
                  </a:lnTo>
                  <a:lnTo>
                    <a:pt x="3060" y="660514"/>
                  </a:lnTo>
                  <a:lnTo>
                    <a:pt x="3060" y="659244"/>
                  </a:lnTo>
                  <a:lnTo>
                    <a:pt x="3822" y="659244"/>
                  </a:lnTo>
                  <a:lnTo>
                    <a:pt x="3822" y="630034"/>
                  </a:lnTo>
                  <a:close/>
                </a:path>
                <a:path w="4208145" h="2307590">
                  <a:moveTo>
                    <a:pt x="3822" y="576694"/>
                  </a:moveTo>
                  <a:lnTo>
                    <a:pt x="3213" y="576694"/>
                  </a:lnTo>
                  <a:lnTo>
                    <a:pt x="3213" y="575424"/>
                  </a:lnTo>
                  <a:lnTo>
                    <a:pt x="609" y="575424"/>
                  </a:lnTo>
                  <a:lnTo>
                    <a:pt x="609" y="576694"/>
                  </a:lnTo>
                  <a:lnTo>
                    <a:pt x="0" y="576694"/>
                  </a:lnTo>
                  <a:lnTo>
                    <a:pt x="0" y="605904"/>
                  </a:lnTo>
                  <a:lnTo>
                    <a:pt x="3822" y="605904"/>
                  </a:lnTo>
                  <a:lnTo>
                    <a:pt x="3822" y="576694"/>
                  </a:lnTo>
                  <a:close/>
                </a:path>
                <a:path w="4208145" h="2307590">
                  <a:moveTo>
                    <a:pt x="3822" y="523354"/>
                  </a:moveTo>
                  <a:lnTo>
                    <a:pt x="3441" y="523354"/>
                  </a:lnTo>
                  <a:lnTo>
                    <a:pt x="3441" y="522084"/>
                  </a:lnTo>
                  <a:lnTo>
                    <a:pt x="381" y="522084"/>
                  </a:lnTo>
                  <a:lnTo>
                    <a:pt x="381" y="523354"/>
                  </a:lnTo>
                  <a:lnTo>
                    <a:pt x="0" y="523354"/>
                  </a:lnTo>
                  <a:lnTo>
                    <a:pt x="0" y="552564"/>
                  </a:lnTo>
                  <a:lnTo>
                    <a:pt x="3822" y="552564"/>
                  </a:lnTo>
                  <a:lnTo>
                    <a:pt x="3822" y="523354"/>
                  </a:lnTo>
                  <a:close/>
                </a:path>
                <a:path w="4208145" h="2307590">
                  <a:moveTo>
                    <a:pt x="3822" y="470014"/>
                  </a:moveTo>
                  <a:lnTo>
                    <a:pt x="3670" y="470014"/>
                  </a:lnTo>
                  <a:lnTo>
                    <a:pt x="3670" y="468744"/>
                  </a:lnTo>
                  <a:lnTo>
                    <a:pt x="152" y="468744"/>
                  </a:lnTo>
                  <a:lnTo>
                    <a:pt x="152" y="470014"/>
                  </a:lnTo>
                  <a:lnTo>
                    <a:pt x="0" y="470014"/>
                  </a:lnTo>
                  <a:lnTo>
                    <a:pt x="0" y="497954"/>
                  </a:lnTo>
                  <a:lnTo>
                    <a:pt x="165" y="497954"/>
                  </a:lnTo>
                  <a:lnTo>
                    <a:pt x="165" y="499224"/>
                  </a:lnTo>
                  <a:lnTo>
                    <a:pt x="3657" y="499224"/>
                  </a:lnTo>
                  <a:lnTo>
                    <a:pt x="3657" y="497954"/>
                  </a:lnTo>
                  <a:lnTo>
                    <a:pt x="3822" y="497954"/>
                  </a:lnTo>
                  <a:lnTo>
                    <a:pt x="3822" y="470014"/>
                  </a:lnTo>
                  <a:close/>
                </a:path>
                <a:path w="4208145" h="2307590">
                  <a:moveTo>
                    <a:pt x="3822" y="415404"/>
                  </a:moveTo>
                  <a:lnTo>
                    <a:pt x="0" y="415404"/>
                  </a:lnTo>
                  <a:lnTo>
                    <a:pt x="0" y="444614"/>
                  </a:lnTo>
                  <a:lnTo>
                    <a:pt x="393" y="444614"/>
                  </a:lnTo>
                  <a:lnTo>
                    <a:pt x="393" y="445884"/>
                  </a:lnTo>
                  <a:lnTo>
                    <a:pt x="3429" y="445884"/>
                  </a:lnTo>
                  <a:lnTo>
                    <a:pt x="3429" y="444614"/>
                  </a:lnTo>
                  <a:lnTo>
                    <a:pt x="3822" y="444614"/>
                  </a:lnTo>
                  <a:lnTo>
                    <a:pt x="3822" y="415404"/>
                  </a:lnTo>
                  <a:close/>
                </a:path>
                <a:path w="4208145" h="2307590">
                  <a:moveTo>
                    <a:pt x="3822" y="362064"/>
                  </a:moveTo>
                  <a:lnTo>
                    <a:pt x="0" y="362064"/>
                  </a:lnTo>
                  <a:lnTo>
                    <a:pt x="0" y="391274"/>
                  </a:lnTo>
                  <a:lnTo>
                    <a:pt x="609" y="391274"/>
                  </a:lnTo>
                  <a:lnTo>
                    <a:pt x="609" y="392544"/>
                  </a:lnTo>
                  <a:lnTo>
                    <a:pt x="3213" y="392544"/>
                  </a:lnTo>
                  <a:lnTo>
                    <a:pt x="3213" y="391274"/>
                  </a:lnTo>
                  <a:lnTo>
                    <a:pt x="3822" y="391274"/>
                  </a:lnTo>
                  <a:lnTo>
                    <a:pt x="3822" y="362064"/>
                  </a:lnTo>
                  <a:close/>
                </a:path>
                <a:path w="4208145" h="2307590">
                  <a:moveTo>
                    <a:pt x="3822" y="308724"/>
                  </a:moveTo>
                  <a:lnTo>
                    <a:pt x="3060" y="308724"/>
                  </a:lnTo>
                  <a:lnTo>
                    <a:pt x="3060" y="307454"/>
                  </a:lnTo>
                  <a:lnTo>
                    <a:pt x="749" y="307454"/>
                  </a:lnTo>
                  <a:lnTo>
                    <a:pt x="749" y="308724"/>
                  </a:lnTo>
                  <a:lnTo>
                    <a:pt x="0" y="308724"/>
                  </a:lnTo>
                  <a:lnTo>
                    <a:pt x="0" y="337934"/>
                  </a:lnTo>
                  <a:lnTo>
                    <a:pt x="838" y="337934"/>
                  </a:lnTo>
                  <a:lnTo>
                    <a:pt x="838" y="339204"/>
                  </a:lnTo>
                  <a:lnTo>
                    <a:pt x="2984" y="339204"/>
                  </a:lnTo>
                  <a:lnTo>
                    <a:pt x="2984" y="337934"/>
                  </a:lnTo>
                  <a:lnTo>
                    <a:pt x="3822" y="337934"/>
                  </a:lnTo>
                  <a:lnTo>
                    <a:pt x="3822" y="308724"/>
                  </a:lnTo>
                  <a:close/>
                </a:path>
                <a:path w="4208145" h="2307590">
                  <a:moveTo>
                    <a:pt x="3822" y="255384"/>
                  </a:moveTo>
                  <a:lnTo>
                    <a:pt x="3289" y="255384"/>
                  </a:lnTo>
                  <a:lnTo>
                    <a:pt x="3289" y="254114"/>
                  </a:lnTo>
                  <a:lnTo>
                    <a:pt x="533" y="254114"/>
                  </a:lnTo>
                  <a:lnTo>
                    <a:pt x="533" y="255384"/>
                  </a:lnTo>
                  <a:lnTo>
                    <a:pt x="0" y="255384"/>
                  </a:lnTo>
                  <a:lnTo>
                    <a:pt x="0" y="284594"/>
                  </a:lnTo>
                  <a:lnTo>
                    <a:pt x="3822" y="284594"/>
                  </a:lnTo>
                  <a:lnTo>
                    <a:pt x="3822" y="255384"/>
                  </a:lnTo>
                  <a:close/>
                </a:path>
                <a:path w="4208145" h="2307590">
                  <a:moveTo>
                    <a:pt x="17119" y="2303894"/>
                  </a:moveTo>
                  <a:lnTo>
                    <a:pt x="16281" y="2303894"/>
                  </a:lnTo>
                  <a:lnTo>
                    <a:pt x="16281" y="2302624"/>
                  </a:lnTo>
                  <a:lnTo>
                    <a:pt x="15214" y="2302624"/>
                  </a:lnTo>
                  <a:lnTo>
                    <a:pt x="15214" y="2303246"/>
                  </a:lnTo>
                  <a:lnTo>
                    <a:pt x="3822" y="2303246"/>
                  </a:lnTo>
                  <a:lnTo>
                    <a:pt x="3822" y="2302624"/>
                  </a:lnTo>
                  <a:lnTo>
                    <a:pt x="3822" y="2291194"/>
                  </a:lnTo>
                  <a:lnTo>
                    <a:pt x="3670" y="2291194"/>
                  </a:lnTo>
                  <a:lnTo>
                    <a:pt x="3670" y="2289924"/>
                  </a:lnTo>
                  <a:lnTo>
                    <a:pt x="152" y="2289924"/>
                  </a:lnTo>
                  <a:lnTo>
                    <a:pt x="152" y="2291194"/>
                  </a:lnTo>
                  <a:lnTo>
                    <a:pt x="0" y="2291194"/>
                  </a:lnTo>
                  <a:lnTo>
                    <a:pt x="0" y="2302624"/>
                  </a:lnTo>
                  <a:lnTo>
                    <a:pt x="0" y="2306434"/>
                  </a:lnTo>
                  <a:lnTo>
                    <a:pt x="1905" y="2306434"/>
                  </a:lnTo>
                  <a:lnTo>
                    <a:pt x="15214" y="2306434"/>
                  </a:lnTo>
                  <a:lnTo>
                    <a:pt x="17119" y="2306434"/>
                  </a:lnTo>
                  <a:lnTo>
                    <a:pt x="17119" y="2303894"/>
                  </a:lnTo>
                  <a:close/>
                </a:path>
                <a:path w="4208145" h="2307590">
                  <a:moveTo>
                    <a:pt x="17132" y="1384"/>
                  </a:moveTo>
                  <a:lnTo>
                    <a:pt x="17030" y="114"/>
                  </a:lnTo>
                  <a:lnTo>
                    <a:pt x="15227" y="114"/>
                  </a:lnTo>
                  <a:lnTo>
                    <a:pt x="1905" y="114"/>
                  </a:lnTo>
                  <a:lnTo>
                    <a:pt x="0" y="11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3822" y="1905"/>
                  </a:lnTo>
                  <a:lnTo>
                    <a:pt x="3822" y="1384"/>
                  </a:lnTo>
                  <a:lnTo>
                    <a:pt x="15227" y="1384"/>
                  </a:lnTo>
                  <a:lnTo>
                    <a:pt x="15227" y="1905"/>
                  </a:lnTo>
                  <a:lnTo>
                    <a:pt x="17132" y="1905"/>
                  </a:lnTo>
                  <a:lnTo>
                    <a:pt x="17132" y="1384"/>
                  </a:lnTo>
                  <a:close/>
                </a:path>
                <a:path w="4208145" h="2307590">
                  <a:moveTo>
                    <a:pt x="4207980" y="2291194"/>
                  </a:moveTo>
                  <a:lnTo>
                    <a:pt x="4207827" y="2291194"/>
                  </a:lnTo>
                  <a:lnTo>
                    <a:pt x="4207827" y="2289924"/>
                  </a:lnTo>
                  <a:lnTo>
                    <a:pt x="4204309" y="2289924"/>
                  </a:lnTo>
                  <a:lnTo>
                    <a:pt x="4204309" y="2291194"/>
                  </a:lnTo>
                  <a:lnTo>
                    <a:pt x="4204170" y="2291194"/>
                  </a:lnTo>
                  <a:lnTo>
                    <a:pt x="4204170" y="2302624"/>
                  </a:lnTo>
                  <a:lnTo>
                    <a:pt x="4192765" y="2302624"/>
                  </a:lnTo>
                  <a:lnTo>
                    <a:pt x="4191698" y="2302624"/>
                  </a:lnTo>
                  <a:lnTo>
                    <a:pt x="4191698" y="2303894"/>
                  </a:lnTo>
                  <a:lnTo>
                    <a:pt x="4190847" y="2303894"/>
                  </a:lnTo>
                  <a:lnTo>
                    <a:pt x="4190847" y="2306434"/>
                  </a:lnTo>
                  <a:lnTo>
                    <a:pt x="4192765" y="2306434"/>
                  </a:lnTo>
                  <a:lnTo>
                    <a:pt x="4206075" y="2306434"/>
                  </a:lnTo>
                  <a:lnTo>
                    <a:pt x="4206075" y="2307069"/>
                  </a:lnTo>
                  <a:lnTo>
                    <a:pt x="4207980" y="2307069"/>
                  </a:lnTo>
                  <a:lnTo>
                    <a:pt x="4207980" y="2303246"/>
                  </a:lnTo>
                  <a:lnTo>
                    <a:pt x="4206075" y="2303246"/>
                  </a:lnTo>
                  <a:lnTo>
                    <a:pt x="4206075" y="2302624"/>
                  </a:lnTo>
                  <a:lnTo>
                    <a:pt x="4207980" y="2302624"/>
                  </a:lnTo>
                  <a:lnTo>
                    <a:pt x="4207980" y="2291194"/>
                  </a:lnTo>
                  <a:close/>
                </a:path>
                <a:path w="4208145" h="2307590">
                  <a:moveTo>
                    <a:pt x="4207980" y="3924"/>
                  </a:moveTo>
                  <a:lnTo>
                    <a:pt x="4206075" y="3924"/>
                  </a:lnTo>
                  <a:lnTo>
                    <a:pt x="4206075" y="16624"/>
                  </a:lnTo>
                  <a:lnTo>
                    <a:pt x="4207980" y="16624"/>
                  </a:lnTo>
                  <a:lnTo>
                    <a:pt x="4207980" y="3924"/>
                  </a:lnTo>
                  <a:close/>
                </a:path>
                <a:path w="4208145" h="2307590">
                  <a:moveTo>
                    <a:pt x="4207980" y="0"/>
                  </a:moveTo>
                  <a:lnTo>
                    <a:pt x="4206075" y="0"/>
                  </a:lnTo>
                  <a:lnTo>
                    <a:pt x="4192765" y="114"/>
                  </a:lnTo>
                  <a:lnTo>
                    <a:pt x="4190962" y="114"/>
                  </a:lnTo>
                  <a:lnTo>
                    <a:pt x="4190962" y="1384"/>
                  </a:lnTo>
                  <a:lnTo>
                    <a:pt x="4190860" y="1905"/>
                  </a:lnTo>
                  <a:lnTo>
                    <a:pt x="4192765" y="1905"/>
                  </a:lnTo>
                  <a:lnTo>
                    <a:pt x="4204157" y="1905"/>
                  </a:lnTo>
                  <a:lnTo>
                    <a:pt x="4206075" y="1905"/>
                  </a:lnTo>
                  <a:lnTo>
                    <a:pt x="4206075" y="3822"/>
                  </a:lnTo>
                  <a:lnTo>
                    <a:pt x="4207980" y="3822"/>
                  </a:lnTo>
                  <a:lnTo>
                    <a:pt x="420798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4" name="object 174" descr=""/>
            <p:cNvSpPr/>
            <p:nvPr/>
          </p:nvSpPr>
          <p:spPr>
            <a:xfrm>
              <a:off x="6285230" y="14098688"/>
              <a:ext cx="255270" cy="1142365"/>
            </a:xfrm>
            <a:custGeom>
              <a:avLst/>
              <a:gdLst/>
              <a:ahLst/>
              <a:cxnLst/>
              <a:rect l="l" t="t" r="r" b="b"/>
              <a:pathLst>
                <a:path w="255270" h="1142365">
                  <a:moveTo>
                    <a:pt x="3289" y="0"/>
                  </a:moveTo>
                  <a:lnTo>
                    <a:pt x="533" y="0"/>
                  </a:lnTo>
                  <a:lnTo>
                    <a:pt x="533" y="1270"/>
                  </a:lnTo>
                  <a:lnTo>
                    <a:pt x="3289" y="1270"/>
                  </a:lnTo>
                  <a:lnTo>
                    <a:pt x="3289" y="0"/>
                  </a:lnTo>
                  <a:close/>
                </a:path>
                <a:path w="255270" h="1142365">
                  <a:moveTo>
                    <a:pt x="3822" y="1071880"/>
                  </a:moveTo>
                  <a:lnTo>
                    <a:pt x="0" y="1071880"/>
                  </a:lnTo>
                  <a:lnTo>
                    <a:pt x="0" y="1101090"/>
                  </a:lnTo>
                  <a:lnTo>
                    <a:pt x="393" y="1101090"/>
                  </a:lnTo>
                  <a:lnTo>
                    <a:pt x="393" y="1102360"/>
                  </a:lnTo>
                  <a:lnTo>
                    <a:pt x="3429" y="1102360"/>
                  </a:lnTo>
                  <a:lnTo>
                    <a:pt x="3429" y="1101090"/>
                  </a:lnTo>
                  <a:lnTo>
                    <a:pt x="3822" y="1101090"/>
                  </a:lnTo>
                  <a:lnTo>
                    <a:pt x="3822" y="1071880"/>
                  </a:lnTo>
                  <a:close/>
                </a:path>
                <a:path w="255270" h="1142365">
                  <a:moveTo>
                    <a:pt x="3822" y="1018540"/>
                  </a:moveTo>
                  <a:lnTo>
                    <a:pt x="0" y="1018540"/>
                  </a:lnTo>
                  <a:lnTo>
                    <a:pt x="0" y="1047750"/>
                  </a:lnTo>
                  <a:lnTo>
                    <a:pt x="609" y="1047750"/>
                  </a:lnTo>
                  <a:lnTo>
                    <a:pt x="609" y="1049020"/>
                  </a:lnTo>
                  <a:lnTo>
                    <a:pt x="3200" y="1049020"/>
                  </a:lnTo>
                  <a:lnTo>
                    <a:pt x="3200" y="1047750"/>
                  </a:lnTo>
                  <a:lnTo>
                    <a:pt x="3822" y="1047750"/>
                  </a:lnTo>
                  <a:lnTo>
                    <a:pt x="3822" y="1018540"/>
                  </a:lnTo>
                  <a:close/>
                </a:path>
                <a:path w="255270" h="1142365">
                  <a:moveTo>
                    <a:pt x="3822" y="965200"/>
                  </a:moveTo>
                  <a:lnTo>
                    <a:pt x="3073" y="965200"/>
                  </a:lnTo>
                  <a:lnTo>
                    <a:pt x="3073" y="963930"/>
                  </a:lnTo>
                  <a:lnTo>
                    <a:pt x="749" y="963930"/>
                  </a:lnTo>
                  <a:lnTo>
                    <a:pt x="749" y="965200"/>
                  </a:lnTo>
                  <a:lnTo>
                    <a:pt x="0" y="965200"/>
                  </a:lnTo>
                  <a:lnTo>
                    <a:pt x="0" y="994410"/>
                  </a:lnTo>
                  <a:lnTo>
                    <a:pt x="838" y="994410"/>
                  </a:lnTo>
                  <a:lnTo>
                    <a:pt x="838" y="995680"/>
                  </a:lnTo>
                  <a:lnTo>
                    <a:pt x="2984" y="995680"/>
                  </a:lnTo>
                  <a:lnTo>
                    <a:pt x="2984" y="994410"/>
                  </a:lnTo>
                  <a:lnTo>
                    <a:pt x="3822" y="994410"/>
                  </a:lnTo>
                  <a:lnTo>
                    <a:pt x="3822" y="965200"/>
                  </a:lnTo>
                  <a:close/>
                </a:path>
                <a:path w="255270" h="1142365">
                  <a:moveTo>
                    <a:pt x="3822" y="911860"/>
                  </a:moveTo>
                  <a:lnTo>
                    <a:pt x="3289" y="911860"/>
                  </a:lnTo>
                  <a:lnTo>
                    <a:pt x="3289" y="910590"/>
                  </a:lnTo>
                  <a:lnTo>
                    <a:pt x="520" y="910590"/>
                  </a:lnTo>
                  <a:lnTo>
                    <a:pt x="520" y="911860"/>
                  </a:lnTo>
                  <a:lnTo>
                    <a:pt x="0" y="911860"/>
                  </a:lnTo>
                  <a:lnTo>
                    <a:pt x="0" y="941070"/>
                  </a:lnTo>
                  <a:lnTo>
                    <a:pt x="3822" y="941070"/>
                  </a:lnTo>
                  <a:lnTo>
                    <a:pt x="3822" y="911860"/>
                  </a:lnTo>
                  <a:close/>
                </a:path>
                <a:path w="255270" h="1142365">
                  <a:moveTo>
                    <a:pt x="3822" y="858520"/>
                  </a:moveTo>
                  <a:lnTo>
                    <a:pt x="3517" y="858520"/>
                  </a:lnTo>
                  <a:lnTo>
                    <a:pt x="3517" y="857250"/>
                  </a:lnTo>
                  <a:lnTo>
                    <a:pt x="304" y="857250"/>
                  </a:lnTo>
                  <a:lnTo>
                    <a:pt x="304" y="858520"/>
                  </a:lnTo>
                  <a:lnTo>
                    <a:pt x="0" y="858520"/>
                  </a:lnTo>
                  <a:lnTo>
                    <a:pt x="0" y="886460"/>
                  </a:lnTo>
                  <a:lnTo>
                    <a:pt x="12" y="887730"/>
                  </a:lnTo>
                  <a:lnTo>
                    <a:pt x="3797" y="887730"/>
                  </a:lnTo>
                  <a:lnTo>
                    <a:pt x="3797" y="886460"/>
                  </a:lnTo>
                  <a:lnTo>
                    <a:pt x="3822" y="858520"/>
                  </a:lnTo>
                  <a:close/>
                </a:path>
                <a:path w="255270" h="1142365">
                  <a:moveTo>
                    <a:pt x="3822" y="805180"/>
                  </a:moveTo>
                  <a:lnTo>
                    <a:pt x="3746" y="803910"/>
                  </a:lnTo>
                  <a:lnTo>
                    <a:pt x="76" y="803910"/>
                  </a:lnTo>
                  <a:lnTo>
                    <a:pt x="76" y="805180"/>
                  </a:lnTo>
                  <a:lnTo>
                    <a:pt x="0" y="833120"/>
                  </a:lnTo>
                  <a:lnTo>
                    <a:pt x="241" y="833120"/>
                  </a:lnTo>
                  <a:lnTo>
                    <a:pt x="241" y="834390"/>
                  </a:lnTo>
                  <a:lnTo>
                    <a:pt x="3581" y="834390"/>
                  </a:lnTo>
                  <a:lnTo>
                    <a:pt x="3581" y="833120"/>
                  </a:lnTo>
                  <a:lnTo>
                    <a:pt x="3822" y="833120"/>
                  </a:lnTo>
                  <a:lnTo>
                    <a:pt x="3822" y="805180"/>
                  </a:lnTo>
                  <a:close/>
                </a:path>
                <a:path w="255270" h="1142365">
                  <a:moveTo>
                    <a:pt x="3822" y="750570"/>
                  </a:moveTo>
                  <a:lnTo>
                    <a:pt x="0" y="750570"/>
                  </a:lnTo>
                  <a:lnTo>
                    <a:pt x="0" y="779780"/>
                  </a:lnTo>
                  <a:lnTo>
                    <a:pt x="469" y="779780"/>
                  </a:lnTo>
                  <a:lnTo>
                    <a:pt x="469" y="781050"/>
                  </a:lnTo>
                  <a:lnTo>
                    <a:pt x="3352" y="781050"/>
                  </a:lnTo>
                  <a:lnTo>
                    <a:pt x="3352" y="779780"/>
                  </a:lnTo>
                  <a:lnTo>
                    <a:pt x="3822" y="779780"/>
                  </a:lnTo>
                  <a:lnTo>
                    <a:pt x="3822" y="750570"/>
                  </a:lnTo>
                  <a:close/>
                </a:path>
                <a:path w="255270" h="1142365">
                  <a:moveTo>
                    <a:pt x="3822" y="697230"/>
                  </a:moveTo>
                  <a:lnTo>
                    <a:pt x="0" y="697230"/>
                  </a:lnTo>
                  <a:lnTo>
                    <a:pt x="0" y="726440"/>
                  </a:lnTo>
                  <a:lnTo>
                    <a:pt x="685" y="726440"/>
                  </a:lnTo>
                  <a:lnTo>
                    <a:pt x="685" y="727710"/>
                  </a:lnTo>
                  <a:lnTo>
                    <a:pt x="3136" y="727710"/>
                  </a:lnTo>
                  <a:lnTo>
                    <a:pt x="3136" y="726440"/>
                  </a:lnTo>
                  <a:lnTo>
                    <a:pt x="3822" y="726440"/>
                  </a:lnTo>
                  <a:lnTo>
                    <a:pt x="3822" y="697230"/>
                  </a:lnTo>
                  <a:close/>
                </a:path>
                <a:path w="255270" h="1142365">
                  <a:moveTo>
                    <a:pt x="3822" y="643890"/>
                  </a:moveTo>
                  <a:lnTo>
                    <a:pt x="3149" y="643890"/>
                  </a:lnTo>
                  <a:lnTo>
                    <a:pt x="3149" y="642620"/>
                  </a:lnTo>
                  <a:lnTo>
                    <a:pt x="673" y="642620"/>
                  </a:lnTo>
                  <a:lnTo>
                    <a:pt x="673" y="643890"/>
                  </a:lnTo>
                  <a:lnTo>
                    <a:pt x="0" y="643890"/>
                  </a:lnTo>
                  <a:lnTo>
                    <a:pt x="0" y="673100"/>
                  </a:lnTo>
                  <a:lnTo>
                    <a:pt x="3822" y="673100"/>
                  </a:lnTo>
                  <a:lnTo>
                    <a:pt x="3822" y="643890"/>
                  </a:lnTo>
                  <a:close/>
                </a:path>
                <a:path w="255270" h="1142365">
                  <a:moveTo>
                    <a:pt x="3822" y="590550"/>
                  </a:moveTo>
                  <a:lnTo>
                    <a:pt x="3365" y="590550"/>
                  </a:lnTo>
                  <a:lnTo>
                    <a:pt x="3365" y="589280"/>
                  </a:lnTo>
                  <a:lnTo>
                    <a:pt x="457" y="589280"/>
                  </a:lnTo>
                  <a:lnTo>
                    <a:pt x="457" y="590550"/>
                  </a:lnTo>
                  <a:lnTo>
                    <a:pt x="0" y="590550"/>
                  </a:lnTo>
                  <a:lnTo>
                    <a:pt x="0" y="619760"/>
                  </a:lnTo>
                  <a:lnTo>
                    <a:pt x="3822" y="619760"/>
                  </a:lnTo>
                  <a:lnTo>
                    <a:pt x="3822" y="590550"/>
                  </a:lnTo>
                  <a:close/>
                </a:path>
                <a:path w="255270" h="1142365">
                  <a:moveTo>
                    <a:pt x="3822" y="537210"/>
                  </a:moveTo>
                  <a:lnTo>
                    <a:pt x="3594" y="537210"/>
                  </a:lnTo>
                  <a:lnTo>
                    <a:pt x="3594" y="535940"/>
                  </a:lnTo>
                  <a:lnTo>
                    <a:pt x="228" y="535940"/>
                  </a:lnTo>
                  <a:lnTo>
                    <a:pt x="228" y="537210"/>
                  </a:lnTo>
                  <a:lnTo>
                    <a:pt x="0" y="537210"/>
                  </a:lnTo>
                  <a:lnTo>
                    <a:pt x="0" y="565150"/>
                  </a:lnTo>
                  <a:lnTo>
                    <a:pt x="88" y="566420"/>
                  </a:lnTo>
                  <a:lnTo>
                    <a:pt x="3733" y="566420"/>
                  </a:lnTo>
                  <a:lnTo>
                    <a:pt x="3733" y="565150"/>
                  </a:lnTo>
                  <a:lnTo>
                    <a:pt x="3822" y="537210"/>
                  </a:lnTo>
                  <a:close/>
                </a:path>
                <a:path w="255270" h="1142365">
                  <a:moveTo>
                    <a:pt x="3822" y="482600"/>
                  </a:moveTo>
                  <a:lnTo>
                    <a:pt x="0" y="482600"/>
                  </a:lnTo>
                  <a:lnTo>
                    <a:pt x="0" y="483870"/>
                  </a:lnTo>
                  <a:lnTo>
                    <a:pt x="0" y="511810"/>
                  </a:lnTo>
                  <a:lnTo>
                    <a:pt x="317" y="511810"/>
                  </a:lnTo>
                  <a:lnTo>
                    <a:pt x="317" y="513080"/>
                  </a:lnTo>
                  <a:lnTo>
                    <a:pt x="3505" y="513080"/>
                  </a:lnTo>
                  <a:lnTo>
                    <a:pt x="3505" y="511810"/>
                  </a:lnTo>
                  <a:lnTo>
                    <a:pt x="3822" y="511810"/>
                  </a:lnTo>
                  <a:lnTo>
                    <a:pt x="3822" y="483870"/>
                  </a:lnTo>
                  <a:lnTo>
                    <a:pt x="3822" y="482600"/>
                  </a:lnTo>
                  <a:close/>
                </a:path>
                <a:path w="255270" h="1142365">
                  <a:moveTo>
                    <a:pt x="3822" y="429260"/>
                  </a:moveTo>
                  <a:lnTo>
                    <a:pt x="0" y="429260"/>
                  </a:lnTo>
                  <a:lnTo>
                    <a:pt x="0" y="458470"/>
                  </a:lnTo>
                  <a:lnTo>
                    <a:pt x="533" y="458470"/>
                  </a:lnTo>
                  <a:lnTo>
                    <a:pt x="533" y="459740"/>
                  </a:lnTo>
                  <a:lnTo>
                    <a:pt x="3276" y="459740"/>
                  </a:lnTo>
                  <a:lnTo>
                    <a:pt x="3276" y="458470"/>
                  </a:lnTo>
                  <a:lnTo>
                    <a:pt x="3822" y="458470"/>
                  </a:lnTo>
                  <a:lnTo>
                    <a:pt x="3822" y="429260"/>
                  </a:lnTo>
                  <a:close/>
                </a:path>
                <a:path w="255270" h="1142365">
                  <a:moveTo>
                    <a:pt x="3822" y="375920"/>
                  </a:moveTo>
                  <a:lnTo>
                    <a:pt x="2997" y="375920"/>
                  </a:lnTo>
                  <a:lnTo>
                    <a:pt x="2997" y="374650"/>
                  </a:lnTo>
                  <a:lnTo>
                    <a:pt x="825" y="374650"/>
                  </a:lnTo>
                  <a:lnTo>
                    <a:pt x="825" y="375920"/>
                  </a:lnTo>
                  <a:lnTo>
                    <a:pt x="0" y="375920"/>
                  </a:lnTo>
                  <a:lnTo>
                    <a:pt x="0" y="405130"/>
                  </a:lnTo>
                  <a:lnTo>
                    <a:pt x="762" y="405130"/>
                  </a:lnTo>
                  <a:lnTo>
                    <a:pt x="762" y="406400"/>
                  </a:lnTo>
                  <a:lnTo>
                    <a:pt x="3060" y="406400"/>
                  </a:lnTo>
                  <a:lnTo>
                    <a:pt x="3060" y="405130"/>
                  </a:lnTo>
                  <a:lnTo>
                    <a:pt x="3822" y="405130"/>
                  </a:lnTo>
                  <a:lnTo>
                    <a:pt x="3822" y="375920"/>
                  </a:lnTo>
                  <a:close/>
                </a:path>
                <a:path w="255270" h="1142365">
                  <a:moveTo>
                    <a:pt x="3822" y="322580"/>
                  </a:moveTo>
                  <a:lnTo>
                    <a:pt x="3213" y="322580"/>
                  </a:lnTo>
                  <a:lnTo>
                    <a:pt x="3213" y="321310"/>
                  </a:lnTo>
                  <a:lnTo>
                    <a:pt x="596" y="321310"/>
                  </a:lnTo>
                  <a:lnTo>
                    <a:pt x="596" y="322580"/>
                  </a:lnTo>
                  <a:lnTo>
                    <a:pt x="0" y="322580"/>
                  </a:lnTo>
                  <a:lnTo>
                    <a:pt x="0" y="351790"/>
                  </a:lnTo>
                  <a:lnTo>
                    <a:pt x="3822" y="351790"/>
                  </a:lnTo>
                  <a:lnTo>
                    <a:pt x="3822" y="322580"/>
                  </a:lnTo>
                  <a:close/>
                </a:path>
                <a:path w="255270" h="1142365">
                  <a:moveTo>
                    <a:pt x="3822" y="269240"/>
                  </a:moveTo>
                  <a:lnTo>
                    <a:pt x="3441" y="269240"/>
                  </a:lnTo>
                  <a:lnTo>
                    <a:pt x="3441" y="267970"/>
                  </a:lnTo>
                  <a:lnTo>
                    <a:pt x="381" y="267970"/>
                  </a:lnTo>
                  <a:lnTo>
                    <a:pt x="381" y="269240"/>
                  </a:lnTo>
                  <a:lnTo>
                    <a:pt x="0" y="269240"/>
                  </a:lnTo>
                  <a:lnTo>
                    <a:pt x="0" y="298450"/>
                  </a:lnTo>
                  <a:lnTo>
                    <a:pt x="3822" y="298450"/>
                  </a:lnTo>
                  <a:lnTo>
                    <a:pt x="3822" y="269240"/>
                  </a:lnTo>
                  <a:close/>
                </a:path>
                <a:path w="255270" h="1142365">
                  <a:moveTo>
                    <a:pt x="3822" y="215900"/>
                  </a:moveTo>
                  <a:lnTo>
                    <a:pt x="3670" y="215900"/>
                  </a:lnTo>
                  <a:lnTo>
                    <a:pt x="3670" y="214630"/>
                  </a:lnTo>
                  <a:lnTo>
                    <a:pt x="152" y="214630"/>
                  </a:lnTo>
                  <a:lnTo>
                    <a:pt x="152" y="215900"/>
                  </a:lnTo>
                  <a:lnTo>
                    <a:pt x="0" y="215900"/>
                  </a:lnTo>
                  <a:lnTo>
                    <a:pt x="0" y="243840"/>
                  </a:lnTo>
                  <a:lnTo>
                    <a:pt x="165" y="243840"/>
                  </a:lnTo>
                  <a:lnTo>
                    <a:pt x="165" y="245110"/>
                  </a:lnTo>
                  <a:lnTo>
                    <a:pt x="3657" y="245110"/>
                  </a:lnTo>
                  <a:lnTo>
                    <a:pt x="3657" y="243840"/>
                  </a:lnTo>
                  <a:lnTo>
                    <a:pt x="3822" y="243840"/>
                  </a:lnTo>
                  <a:lnTo>
                    <a:pt x="3822" y="215900"/>
                  </a:lnTo>
                  <a:close/>
                </a:path>
                <a:path w="255270" h="1142365">
                  <a:moveTo>
                    <a:pt x="3822" y="161290"/>
                  </a:moveTo>
                  <a:lnTo>
                    <a:pt x="0" y="161290"/>
                  </a:lnTo>
                  <a:lnTo>
                    <a:pt x="0" y="190500"/>
                  </a:lnTo>
                  <a:lnTo>
                    <a:pt x="393" y="190500"/>
                  </a:lnTo>
                  <a:lnTo>
                    <a:pt x="393" y="191770"/>
                  </a:lnTo>
                  <a:lnTo>
                    <a:pt x="3429" y="191770"/>
                  </a:lnTo>
                  <a:lnTo>
                    <a:pt x="3429" y="190500"/>
                  </a:lnTo>
                  <a:lnTo>
                    <a:pt x="3822" y="190500"/>
                  </a:lnTo>
                  <a:lnTo>
                    <a:pt x="3822" y="161290"/>
                  </a:lnTo>
                  <a:close/>
                </a:path>
                <a:path w="255270" h="1142365">
                  <a:moveTo>
                    <a:pt x="3822" y="107950"/>
                  </a:moveTo>
                  <a:lnTo>
                    <a:pt x="0" y="107950"/>
                  </a:lnTo>
                  <a:lnTo>
                    <a:pt x="0" y="137160"/>
                  </a:lnTo>
                  <a:lnTo>
                    <a:pt x="609" y="137160"/>
                  </a:lnTo>
                  <a:lnTo>
                    <a:pt x="609" y="138430"/>
                  </a:lnTo>
                  <a:lnTo>
                    <a:pt x="3213" y="138430"/>
                  </a:lnTo>
                  <a:lnTo>
                    <a:pt x="3213" y="137160"/>
                  </a:lnTo>
                  <a:lnTo>
                    <a:pt x="3822" y="137160"/>
                  </a:lnTo>
                  <a:lnTo>
                    <a:pt x="3822" y="107950"/>
                  </a:lnTo>
                  <a:close/>
                </a:path>
                <a:path w="255270" h="1142365">
                  <a:moveTo>
                    <a:pt x="3822" y="54610"/>
                  </a:moveTo>
                  <a:lnTo>
                    <a:pt x="3073" y="54610"/>
                  </a:lnTo>
                  <a:lnTo>
                    <a:pt x="3073" y="53340"/>
                  </a:lnTo>
                  <a:lnTo>
                    <a:pt x="749" y="53340"/>
                  </a:lnTo>
                  <a:lnTo>
                    <a:pt x="749" y="54610"/>
                  </a:lnTo>
                  <a:lnTo>
                    <a:pt x="0" y="54610"/>
                  </a:lnTo>
                  <a:lnTo>
                    <a:pt x="0" y="83820"/>
                  </a:lnTo>
                  <a:lnTo>
                    <a:pt x="838" y="83820"/>
                  </a:lnTo>
                  <a:lnTo>
                    <a:pt x="838" y="85090"/>
                  </a:lnTo>
                  <a:lnTo>
                    <a:pt x="2984" y="85090"/>
                  </a:lnTo>
                  <a:lnTo>
                    <a:pt x="2984" y="83820"/>
                  </a:lnTo>
                  <a:lnTo>
                    <a:pt x="3822" y="83820"/>
                  </a:lnTo>
                  <a:lnTo>
                    <a:pt x="3822" y="54610"/>
                  </a:lnTo>
                  <a:close/>
                </a:path>
                <a:path w="255270" h="1142365">
                  <a:moveTo>
                    <a:pt x="70345" y="1139190"/>
                  </a:moveTo>
                  <a:lnTo>
                    <a:pt x="69507" y="1139190"/>
                  </a:lnTo>
                  <a:lnTo>
                    <a:pt x="69507" y="1137920"/>
                  </a:lnTo>
                  <a:lnTo>
                    <a:pt x="68427" y="1137920"/>
                  </a:lnTo>
                  <a:lnTo>
                    <a:pt x="68427" y="1138542"/>
                  </a:lnTo>
                  <a:lnTo>
                    <a:pt x="41821" y="1138542"/>
                  </a:lnTo>
                  <a:lnTo>
                    <a:pt x="41821" y="1137920"/>
                  </a:lnTo>
                  <a:lnTo>
                    <a:pt x="40754" y="1137920"/>
                  </a:lnTo>
                  <a:lnTo>
                    <a:pt x="40754" y="1139190"/>
                  </a:lnTo>
                  <a:lnTo>
                    <a:pt x="39916" y="1139190"/>
                  </a:lnTo>
                  <a:lnTo>
                    <a:pt x="39916" y="1141730"/>
                  </a:lnTo>
                  <a:lnTo>
                    <a:pt x="41821" y="1141730"/>
                  </a:lnTo>
                  <a:lnTo>
                    <a:pt x="41821" y="1142365"/>
                  </a:lnTo>
                  <a:lnTo>
                    <a:pt x="68427" y="1142365"/>
                  </a:lnTo>
                  <a:lnTo>
                    <a:pt x="68427" y="1141730"/>
                  </a:lnTo>
                  <a:lnTo>
                    <a:pt x="70345" y="1141730"/>
                  </a:lnTo>
                  <a:lnTo>
                    <a:pt x="70345" y="1139190"/>
                  </a:lnTo>
                  <a:close/>
                </a:path>
                <a:path w="255270" h="1142365">
                  <a:moveTo>
                    <a:pt x="123558" y="1139190"/>
                  </a:moveTo>
                  <a:lnTo>
                    <a:pt x="122720" y="1139190"/>
                  </a:lnTo>
                  <a:lnTo>
                    <a:pt x="122720" y="1137920"/>
                  </a:lnTo>
                  <a:lnTo>
                    <a:pt x="121653" y="1137920"/>
                  </a:lnTo>
                  <a:lnTo>
                    <a:pt x="121653" y="1138542"/>
                  </a:lnTo>
                  <a:lnTo>
                    <a:pt x="95046" y="1138542"/>
                  </a:lnTo>
                  <a:lnTo>
                    <a:pt x="95046" y="1137920"/>
                  </a:lnTo>
                  <a:lnTo>
                    <a:pt x="93967" y="1137920"/>
                  </a:lnTo>
                  <a:lnTo>
                    <a:pt x="93967" y="1139190"/>
                  </a:lnTo>
                  <a:lnTo>
                    <a:pt x="93129" y="1139190"/>
                  </a:lnTo>
                  <a:lnTo>
                    <a:pt x="93129" y="1141730"/>
                  </a:lnTo>
                  <a:lnTo>
                    <a:pt x="95046" y="1141730"/>
                  </a:lnTo>
                  <a:lnTo>
                    <a:pt x="95046" y="1142365"/>
                  </a:lnTo>
                  <a:lnTo>
                    <a:pt x="121653" y="1142365"/>
                  </a:lnTo>
                  <a:lnTo>
                    <a:pt x="121653" y="1141730"/>
                  </a:lnTo>
                  <a:lnTo>
                    <a:pt x="123558" y="1141730"/>
                  </a:lnTo>
                  <a:lnTo>
                    <a:pt x="123558" y="1139190"/>
                  </a:lnTo>
                  <a:close/>
                </a:path>
                <a:path w="255270" h="1142365">
                  <a:moveTo>
                    <a:pt x="176771" y="1139190"/>
                  </a:moveTo>
                  <a:lnTo>
                    <a:pt x="175933" y="1139190"/>
                  </a:lnTo>
                  <a:lnTo>
                    <a:pt x="175933" y="1137920"/>
                  </a:lnTo>
                  <a:lnTo>
                    <a:pt x="174866" y="1137920"/>
                  </a:lnTo>
                  <a:lnTo>
                    <a:pt x="174866" y="1138542"/>
                  </a:lnTo>
                  <a:lnTo>
                    <a:pt x="148259" y="1138542"/>
                  </a:lnTo>
                  <a:lnTo>
                    <a:pt x="148259" y="1137920"/>
                  </a:lnTo>
                  <a:lnTo>
                    <a:pt x="147193" y="1137920"/>
                  </a:lnTo>
                  <a:lnTo>
                    <a:pt x="147193" y="1139190"/>
                  </a:lnTo>
                  <a:lnTo>
                    <a:pt x="146342" y="1139190"/>
                  </a:lnTo>
                  <a:lnTo>
                    <a:pt x="146342" y="1141730"/>
                  </a:lnTo>
                  <a:lnTo>
                    <a:pt x="148259" y="1141730"/>
                  </a:lnTo>
                  <a:lnTo>
                    <a:pt x="148259" y="1142365"/>
                  </a:lnTo>
                  <a:lnTo>
                    <a:pt x="174866" y="1142365"/>
                  </a:lnTo>
                  <a:lnTo>
                    <a:pt x="174866" y="1141730"/>
                  </a:lnTo>
                  <a:lnTo>
                    <a:pt x="176771" y="1141730"/>
                  </a:lnTo>
                  <a:lnTo>
                    <a:pt x="176771" y="1139190"/>
                  </a:lnTo>
                  <a:close/>
                </a:path>
                <a:path w="255270" h="1142365">
                  <a:moveTo>
                    <a:pt x="229997" y="1139190"/>
                  </a:moveTo>
                  <a:lnTo>
                    <a:pt x="229158" y="1139190"/>
                  </a:lnTo>
                  <a:lnTo>
                    <a:pt x="229158" y="1137920"/>
                  </a:lnTo>
                  <a:lnTo>
                    <a:pt x="228079" y="1137920"/>
                  </a:lnTo>
                  <a:lnTo>
                    <a:pt x="228079" y="1138542"/>
                  </a:lnTo>
                  <a:lnTo>
                    <a:pt x="201472" y="1138542"/>
                  </a:lnTo>
                  <a:lnTo>
                    <a:pt x="201472" y="1137920"/>
                  </a:lnTo>
                  <a:lnTo>
                    <a:pt x="200406" y="1137920"/>
                  </a:lnTo>
                  <a:lnTo>
                    <a:pt x="200406" y="1139190"/>
                  </a:lnTo>
                  <a:lnTo>
                    <a:pt x="199567" y="1139190"/>
                  </a:lnTo>
                  <a:lnTo>
                    <a:pt x="199567" y="1141730"/>
                  </a:lnTo>
                  <a:lnTo>
                    <a:pt x="201472" y="1141730"/>
                  </a:lnTo>
                  <a:lnTo>
                    <a:pt x="201472" y="1142365"/>
                  </a:lnTo>
                  <a:lnTo>
                    <a:pt x="228079" y="1142365"/>
                  </a:lnTo>
                  <a:lnTo>
                    <a:pt x="228079" y="1141730"/>
                  </a:lnTo>
                  <a:lnTo>
                    <a:pt x="229997" y="1141730"/>
                  </a:lnTo>
                  <a:lnTo>
                    <a:pt x="229997" y="1139190"/>
                  </a:lnTo>
                  <a:close/>
                </a:path>
                <a:path w="255270" h="1142365">
                  <a:moveTo>
                    <a:pt x="254698" y="1137920"/>
                  </a:moveTo>
                  <a:lnTo>
                    <a:pt x="253619" y="1137920"/>
                  </a:lnTo>
                  <a:lnTo>
                    <a:pt x="253619" y="1139190"/>
                  </a:lnTo>
                  <a:lnTo>
                    <a:pt x="252780" y="1139190"/>
                  </a:lnTo>
                  <a:lnTo>
                    <a:pt x="252780" y="1141730"/>
                  </a:lnTo>
                  <a:lnTo>
                    <a:pt x="254698" y="1141730"/>
                  </a:lnTo>
                  <a:lnTo>
                    <a:pt x="254698" y="1139190"/>
                  </a:lnTo>
                  <a:lnTo>
                    <a:pt x="254698" y="113792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5" name="object 175" descr=""/>
            <p:cNvSpPr/>
            <p:nvPr/>
          </p:nvSpPr>
          <p:spPr>
            <a:xfrm>
              <a:off x="6538849" y="15236608"/>
              <a:ext cx="746125" cy="4445"/>
            </a:xfrm>
            <a:custGeom>
              <a:avLst/>
              <a:gdLst/>
              <a:ahLst/>
              <a:cxnLst/>
              <a:rect l="l" t="t" r="r" b="b"/>
              <a:pathLst>
                <a:path w="746125" h="4444">
                  <a:moveTo>
                    <a:pt x="29591" y="1270"/>
                  </a:moveTo>
                  <a:lnTo>
                    <a:pt x="28752" y="1270"/>
                  </a:lnTo>
                  <a:lnTo>
                    <a:pt x="28752" y="0"/>
                  </a:lnTo>
                  <a:lnTo>
                    <a:pt x="27686" y="0"/>
                  </a:lnTo>
                  <a:lnTo>
                    <a:pt x="27686" y="622"/>
                  </a:lnTo>
                  <a:lnTo>
                    <a:pt x="1079" y="622"/>
                  </a:lnTo>
                  <a:lnTo>
                    <a:pt x="1079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79" y="1270"/>
                  </a:lnTo>
                  <a:lnTo>
                    <a:pt x="1079" y="4445"/>
                  </a:lnTo>
                  <a:lnTo>
                    <a:pt x="27686" y="4445"/>
                  </a:lnTo>
                  <a:lnTo>
                    <a:pt x="27686" y="3810"/>
                  </a:lnTo>
                  <a:lnTo>
                    <a:pt x="29591" y="3810"/>
                  </a:lnTo>
                  <a:lnTo>
                    <a:pt x="29591" y="1270"/>
                  </a:lnTo>
                  <a:close/>
                </a:path>
                <a:path w="746125" h="4444">
                  <a:moveTo>
                    <a:pt x="82804" y="1270"/>
                  </a:moveTo>
                  <a:lnTo>
                    <a:pt x="81965" y="1270"/>
                  </a:lnTo>
                  <a:lnTo>
                    <a:pt x="81965" y="0"/>
                  </a:lnTo>
                  <a:lnTo>
                    <a:pt x="80899" y="0"/>
                  </a:lnTo>
                  <a:lnTo>
                    <a:pt x="80899" y="622"/>
                  </a:lnTo>
                  <a:lnTo>
                    <a:pt x="54292" y="622"/>
                  </a:lnTo>
                  <a:lnTo>
                    <a:pt x="54292" y="0"/>
                  </a:lnTo>
                  <a:lnTo>
                    <a:pt x="53225" y="0"/>
                  </a:lnTo>
                  <a:lnTo>
                    <a:pt x="53225" y="1270"/>
                  </a:lnTo>
                  <a:lnTo>
                    <a:pt x="52374" y="1270"/>
                  </a:lnTo>
                  <a:lnTo>
                    <a:pt x="52374" y="3810"/>
                  </a:lnTo>
                  <a:lnTo>
                    <a:pt x="54292" y="3810"/>
                  </a:lnTo>
                  <a:lnTo>
                    <a:pt x="54292" y="4445"/>
                  </a:lnTo>
                  <a:lnTo>
                    <a:pt x="80899" y="4445"/>
                  </a:lnTo>
                  <a:lnTo>
                    <a:pt x="80899" y="3810"/>
                  </a:lnTo>
                  <a:lnTo>
                    <a:pt x="82804" y="3810"/>
                  </a:lnTo>
                  <a:lnTo>
                    <a:pt x="82804" y="1270"/>
                  </a:lnTo>
                  <a:close/>
                </a:path>
                <a:path w="746125" h="4444">
                  <a:moveTo>
                    <a:pt x="136029" y="1270"/>
                  </a:moveTo>
                  <a:lnTo>
                    <a:pt x="135191" y="1270"/>
                  </a:lnTo>
                  <a:lnTo>
                    <a:pt x="135191" y="0"/>
                  </a:lnTo>
                  <a:lnTo>
                    <a:pt x="134112" y="0"/>
                  </a:lnTo>
                  <a:lnTo>
                    <a:pt x="134112" y="622"/>
                  </a:lnTo>
                  <a:lnTo>
                    <a:pt x="107505" y="622"/>
                  </a:lnTo>
                  <a:lnTo>
                    <a:pt x="107505" y="0"/>
                  </a:lnTo>
                  <a:lnTo>
                    <a:pt x="106438" y="0"/>
                  </a:lnTo>
                  <a:lnTo>
                    <a:pt x="106438" y="1270"/>
                  </a:lnTo>
                  <a:lnTo>
                    <a:pt x="105600" y="1270"/>
                  </a:lnTo>
                  <a:lnTo>
                    <a:pt x="105600" y="3810"/>
                  </a:lnTo>
                  <a:lnTo>
                    <a:pt x="107505" y="3810"/>
                  </a:lnTo>
                  <a:lnTo>
                    <a:pt x="107505" y="4445"/>
                  </a:lnTo>
                  <a:lnTo>
                    <a:pt x="134112" y="4445"/>
                  </a:lnTo>
                  <a:lnTo>
                    <a:pt x="134112" y="3810"/>
                  </a:lnTo>
                  <a:lnTo>
                    <a:pt x="136029" y="3810"/>
                  </a:lnTo>
                  <a:lnTo>
                    <a:pt x="136029" y="1270"/>
                  </a:lnTo>
                  <a:close/>
                </a:path>
                <a:path w="746125" h="4444">
                  <a:moveTo>
                    <a:pt x="189242" y="1270"/>
                  </a:moveTo>
                  <a:lnTo>
                    <a:pt x="188404" y="1270"/>
                  </a:lnTo>
                  <a:lnTo>
                    <a:pt x="188404" y="0"/>
                  </a:lnTo>
                  <a:lnTo>
                    <a:pt x="187337" y="0"/>
                  </a:lnTo>
                  <a:lnTo>
                    <a:pt x="187337" y="622"/>
                  </a:lnTo>
                  <a:lnTo>
                    <a:pt x="160731" y="622"/>
                  </a:lnTo>
                  <a:lnTo>
                    <a:pt x="160731" y="0"/>
                  </a:lnTo>
                  <a:lnTo>
                    <a:pt x="159651" y="0"/>
                  </a:lnTo>
                  <a:lnTo>
                    <a:pt x="159651" y="1270"/>
                  </a:lnTo>
                  <a:lnTo>
                    <a:pt x="158813" y="1270"/>
                  </a:lnTo>
                  <a:lnTo>
                    <a:pt x="158813" y="3810"/>
                  </a:lnTo>
                  <a:lnTo>
                    <a:pt x="160731" y="3810"/>
                  </a:lnTo>
                  <a:lnTo>
                    <a:pt x="160731" y="4445"/>
                  </a:lnTo>
                  <a:lnTo>
                    <a:pt x="187337" y="4445"/>
                  </a:lnTo>
                  <a:lnTo>
                    <a:pt x="187337" y="3810"/>
                  </a:lnTo>
                  <a:lnTo>
                    <a:pt x="189242" y="3810"/>
                  </a:lnTo>
                  <a:lnTo>
                    <a:pt x="189242" y="1270"/>
                  </a:lnTo>
                  <a:close/>
                </a:path>
                <a:path w="746125" h="4444">
                  <a:moveTo>
                    <a:pt x="242455" y="1270"/>
                  </a:moveTo>
                  <a:lnTo>
                    <a:pt x="241617" y="1270"/>
                  </a:lnTo>
                  <a:lnTo>
                    <a:pt x="241617" y="0"/>
                  </a:lnTo>
                  <a:lnTo>
                    <a:pt x="240550" y="0"/>
                  </a:lnTo>
                  <a:lnTo>
                    <a:pt x="240550" y="622"/>
                  </a:lnTo>
                  <a:lnTo>
                    <a:pt x="213944" y="622"/>
                  </a:lnTo>
                  <a:lnTo>
                    <a:pt x="213944" y="0"/>
                  </a:lnTo>
                  <a:lnTo>
                    <a:pt x="212877" y="0"/>
                  </a:lnTo>
                  <a:lnTo>
                    <a:pt x="212877" y="1270"/>
                  </a:lnTo>
                  <a:lnTo>
                    <a:pt x="212026" y="1270"/>
                  </a:lnTo>
                  <a:lnTo>
                    <a:pt x="212026" y="3810"/>
                  </a:lnTo>
                  <a:lnTo>
                    <a:pt x="213944" y="3810"/>
                  </a:lnTo>
                  <a:lnTo>
                    <a:pt x="213944" y="4445"/>
                  </a:lnTo>
                  <a:lnTo>
                    <a:pt x="240550" y="4445"/>
                  </a:lnTo>
                  <a:lnTo>
                    <a:pt x="240550" y="3810"/>
                  </a:lnTo>
                  <a:lnTo>
                    <a:pt x="242455" y="3810"/>
                  </a:lnTo>
                  <a:lnTo>
                    <a:pt x="242455" y="1270"/>
                  </a:lnTo>
                  <a:close/>
                </a:path>
                <a:path w="746125" h="4444">
                  <a:moveTo>
                    <a:pt x="295681" y="1270"/>
                  </a:moveTo>
                  <a:lnTo>
                    <a:pt x="294843" y="1270"/>
                  </a:lnTo>
                  <a:lnTo>
                    <a:pt x="294843" y="0"/>
                  </a:lnTo>
                  <a:lnTo>
                    <a:pt x="293763" y="0"/>
                  </a:lnTo>
                  <a:lnTo>
                    <a:pt x="293763" y="622"/>
                  </a:lnTo>
                  <a:lnTo>
                    <a:pt x="267157" y="622"/>
                  </a:lnTo>
                  <a:lnTo>
                    <a:pt x="267157" y="0"/>
                  </a:lnTo>
                  <a:lnTo>
                    <a:pt x="266090" y="0"/>
                  </a:lnTo>
                  <a:lnTo>
                    <a:pt x="266090" y="1270"/>
                  </a:lnTo>
                  <a:lnTo>
                    <a:pt x="265252" y="1270"/>
                  </a:lnTo>
                  <a:lnTo>
                    <a:pt x="265252" y="3810"/>
                  </a:lnTo>
                  <a:lnTo>
                    <a:pt x="267157" y="3810"/>
                  </a:lnTo>
                  <a:lnTo>
                    <a:pt x="267157" y="4445"/>
                  </a:lnTo>
                  <a:lnTo>
                    <a:pt x="293763" y="4445"/>
                  </a:lnTo>
                  <a:lnTo>
                    <a:pt x="293763" y="3810"/>
                  </a:lnTo>
                  <a:lnTo>
                    <a:pt x="295681" y="3810"/>
                  </a:lnTo>
                  <a:lnTo>
                    <a:pt x="295681" y="1270"/>
                  </a:lnTo>
                  <a:close/>
                </a:path>
                <a:path w="746125" h="4444">
                  <a:moveTo>
                    <a:pt x="348894" y="1270"/>
                  </a:moveTo>
                  <a:lnTo>
                    <a:pt x="348056" y="1270"/>
                  </a:lnTo>
                  <a:lnTo>
                    <a:pt x="348056" y="0"/>
                  </a:lnTo>
                  <a:lnTo>
                    <a:pt x="346989" y="0"/>
                  </a:lnTo>
                  <a:lnTo>
                    <a:pt x="346989" y="622"/>
                  </a:lnTo>
                  <a:lnTo>
                    <a:pt x="320382" y="622"/>
                  </a:lnTo>
                  <a:lnTo>
                    <a:pt x="320382" y="0"/>
                  </a:lnTo>
                  <a:lnTo>
                    <a:pt x="319303" y="0"/>
                  </a:lnTo>
                  <a:lnTo>
                    <a:pt x="319303" y="1270"/>
                  </a:lnTo>
                  <a:lnTo>
                    <a:pt x="318465" y="1270"/>
                  </a:lnTo>
                  <a:lnTo>
                    <a:pt x="318465" y="3810"/>
                  </a:lnTo>
                  <a:lnTo>
                    <a:pt x="320382" y="3810"/>
                  </a:lnTo>
                  <a:lnTo>
                    <a:pt x="320382" y="4445"/>
                  </a:lnTo>
                  <a:lnTo>
                    <a:pt x="346989" y="4445"/>
                  </a:lnTo>
                  <a:lnTo>
                    <a:pt x="346989" y="3810"/>
                  </a:lnTo>
                  <a:lnTo>
                    <a:pt x="348894" y="3810"/>
                  </a:lnTo>
                  <a:lnTo>
                    <a:pt x="348894" y="1270"/>
                  </a:lnTo>
                  <a:close/>
                </a:path>
                <a:path w="746125" h="4444">
                  <a:moveTo>
                    <a:pt x="402107" y="1270"/>
                  </a:moveTo>
                  <a:lnTo>
                    <a:pt x="401269" y="1270"/>
                  </a:lnTo>
                  <a:lnTo>
                    <a:pt x="401269" y="0"/>
                  </a:lnTo>
                  <a:lnTo>
                    <a:pt x="400202" y="0"/>
                  </a:lnTo>
                  <a:lnTo>
                    <a:pt x="400202" y="622"/>
                  </a:lnTo>
                  <a:lnTo>
                    <a:pt x="373595" y="622"/>
                  </a:lnTo>
                  <a:lnTo>
                    <a:pt x="373595" y="0"/>
                  </a:lnTo>
                  <a:lnTo>
                    <a:pt x="372529" y="0"/>
                  </a:lnTo>
                  <a:lnTo>
                    <a:pt x="372529" y="1270"/>
                  </a:lnTo>
                  <a:lnTo>
                    <a:pt x="371678" y="1270"/>
                  </a:lnTo>
                  <a:lnTo>
                    <a:pt x="371678" y="3810"/>
                  </a:lnTo>
                  <a:lnTo>
                    <a:pt x="373595" y="3810"/>
                  </a:lnTo>
                  <a:lnTo>
                    <a:pt x="373595" y="4445"/>
                  </a:lnTo>
                  <a:lnTo>
                    <a:pt x="400202" y="4445"/>
                  </a:lnTo>
                  <a:lnTo>
                    <a:pt x="400202" y="3810"/>
                  </a:lnTo>
                  <a:lnTo>
                    <a:pt x="402107" y="3810"/>
                  </a:lnTo>
                  <a:lnTo>
                    <a:pt x="402107" y="1270"/>
                  </a:lnTo>
                  <a:close/>
                </a:path>
                <a:path w="746125" h="4444">
                  <a:moveTo>
                    <a:pt x="455333" y="1270"/>
                  </a:moveTo>
                  <a:lnTo>
                    <a:pt x="454494" y="1270"/>
                  </a:lnTo>
                  <a:lnTo>
                    <a:pt x="454494" y="0"/>
                  </a:lnTo>
                  <a:lnTo>
                    <a:pt x="453415" y="0"/>
                  </a:lnTo>
                  <a:lnTo>
                    <a:pt x="453415" y="622"/>
                  </a:lnTo>
                  <a:lnTo>
                    <a:pt x="426808" y="622"/>
                  </a:lnTo>
                  <a:lnTo>
                    <a:pt x="426808" y="0"/>
                  </a:lnTo>
                  <a:lnTo>
                    <a:pt x="425742" y="0"/>
                  </a:lnTo>
                  <a:lnTo>
                    <a:pt x="425742" y="1270"/>
                  </a:lnTo>
                  <a:lnTo>
                    <a:pt x="424903" y="1270"/>
                  </a:lnTo>
                  <a:lnTo>
                    <a:pt x="424903" y="3810"/>
                  </a:lnTo>
                  <a:lnTo>
                    <a:pt x="426808" y="3810"/>
                  </a:lnTo>
                  <a:lnTo>
                    <a:pt x="426808" y="4445"/>
                  </a:lnTo>
                  <a:lnTo>
                    <a:pt x="453415" y="4445"/>
                  </a:lnTo>
                  <a:lnTo>
                    <a:pt x="453415" y="3810"/>
                  </a:lnTo>
                  <a:lnTo>
                    <a:pt x="455333" y="3810"/>
                  </a:lnTo>
                  <a:lnTo>
                    <a:pt x="455333" y="1270"/>
                  </a:lnTo>
                  <a:close/>
                </a:path>
                <a:path w="746125" h="4444">
                  <a:moveTo>
                    <a:pt x="508546" y="1270"/>
                  </a:moveTo>
                  <a:lnTo>
                    <a:pt x="507707" y="1270"/>
                  </a:lnTo>
                  <a:lnTo>
                    <a:pt x="507707" y="0"/>
                  </a:lnTo>
                  <a:lnTo>
                    <a:pt x="506641" y="0"/>
                  </a:lnTo>
                  <a:lnTo>
                    <a:pt x="506641" y="622"/>
                  </a:lnTo>
                  <a:lnTo>
                    <a:pt x="480034" y="622"/>
                  </a:lnTo>
                  <a:lnTo>
                    <a:pt x="480034" y="0"/>
                  </a:lnTo>
                  <a:lnTo>
                    <a:pt x="478955" y="0"/>
                  </a:lnTo>
                  <a:lnTo>
                    <a:pt x="478955" y="1270"/>
                  </a:lnTo>
                  <a:lnTo>
                    <a:pt x="478116" y="1270"/>
                  </a:lnTo>
                  <a:lnTo>
                    <a:pt x="478116" y="3810"/>
                  </a:lnTo>
                  <a:lnTo>
                    <a:pt x="480034" y="3810"/>
                  </a:lnTo>
                  <a:lnTo>
                    <a:pt x="480034" y="4445"/>
                  </a:lnTo>
                  <a:lnTo>
                    <a:pt x="506641" y="4445"/>
                  </a:lnTo>
                  <a:lnTo>
                    <a:pt x="506641" y="3810"/>
                  </a:lnTo>
                  <a:lnTo>
                    <a:pt x="508546" y="3810"/>
                  </a:lnTo>
                  <a:lnTo>
                    <a:pt x="508546" y="1270"/>
                  </a:lnTo>
                  <a:close/>
                </a:path>
                <a:path w="746125" h="4444">
                  <a:moveTo>
                    <a:pt x="561759" y="1270"/>
                  </a:moveTo>
                  <a:lnTo>
                    <a:pt x="560920" y="1270"/>
                  </a:lnTo>
                  <a:lnTo>
                    <a:pt x="560920" y="0"/>
                  </a:lnTo>
                  <a:lnTo>
                    <a:pt x="559854" y="0"/>
                  </a:lnTo>
                  <a:lnTo>
                    <a:pt x="559854" y="622"/>
                  </a:lnTo>
                  <a:lnTo>
                    <a:pt x="533247" y="622"/>
                  </a:lnTo>
                  <a:lnTo>
                    <a:pt x="533247" y="0"/>
                  </a:lnTo>
                  <a:lnTo>
                    <a:pt x="532180" y="0"/>
                  </a:lnTo>
                  <a:lnTo>
                    <a:pt x="532180" y="1270"/>
                  </a:lnTo>
                  <a:lnTo>
                    <a:pt x="531329" y="1270"/>
                  </a:lnTo>
                  <a:lnTo>
                    <a:pt x="531329" y="3810"/>
                  </a:lnTo>
                  <a:lnTo>
                    <a:pt x="533247" y="3810"/>
                  </a:lnTo>
                  <a:lnTo>
                    <a:pt x="533247" y="4445"/>
                  </a:lnTo>
                  <a:lnTo>
                    <a:pt x="559854" y="4445"/>
                  </a:lnTo>
                  <a:lnTo>
                    <a:pt x="559854" y="3810"/>
                  </a:lnTo>
                  <a:lnTo>
                    <a:pt x="561759" y="3810"/>
                  </a:lnTo>
                  <a:lnTo>
                    <a:pt x="561759" y="1270"/>
                  </a:lnTo>
                  <a:close/>
                </a:path>
                <a:path w="746125" h="4444">
                  <a:moveTo>
                    <a:pt x="614984" y="1270"/>
                  </a:moveTo>
                  <a:lnTo>
                    <a:pt x="614146" y="1270"/>
                  </a:lnTo>
                  <a:lnTo>
                    <a:pt x="614146" y="0"/>
                  </a:lnTo>
                  <a:lnTo>
                    <a:pt x="613067" y="0"/>
                  </a:lnTo>
                  <a:lnTo>
                    <a:pt x="613067" y="622"/>
                  </a:lnTo>
                  <a:lnTo>
                    <a:pt x="586460" y="622"/>
                  </a:lnTo>
                  <a:lnTo>
                    <a:pt x="586460" y="0"/>
                  </a:lnTo>
                  <a:lnTo>
                    <a:pt x="585393" y="0"/>
                  </a:lnTo>
                  <a:lnTo>
                    <a:pt x="585393" y="1270"/>
                  </a:lnTo>
                  <a:lnTo>
                    <a:pt x="584555" y="1270"/>
                  </a:lnTo>
                  <a:lnTo>
                    <a:pt x="584555" y="3810"/>
                  </a:lnTo>
                  <a:lnTo>
                    <a:pt x="586460" y="3810"/>
                  </a:lnTo>
                  <a:lnTo>
                    <a:pt x="586460" y="4445"/>
                  </a:lnTo>
                  <a:lnTo>
                    <a:pt x="613067" y="4445"/>
                  </a:lnTo>
                  <a:lnTo>
                    <a:pt x="613067" y="3810"/>
                  </a:lnTo>
                  <a:lnTo>
                    <a:pt x="614984" y="3810"/>
                  </a:lnTo>
                  <a:lnTo>
                    <a:pt x="614984" y="1270"/>
                  </a:lnTo>
                  <a:close/>
                </a:path>
                <a:path w="746125" h="4444">
                  <a:moveTo>
                    <a:pt x="668197" y="1270"/>
                  </a:moveTo>
                  <a:lnTo>
                    <a:pt x="667359" y="1270"/>
                  </a:lnTo>
                  <a:lnTo>
                    <a:pt x="667359" y="0"/>
                  </a:lnTo>
                  <a:lnTo>
                    <a:pt x="666292" y="0"/>
                  </a:lnTo>
                  <a:lnTo>
                    <a:pt x="666292" y="622"/>
                  </a:lnTo>
                  <a:lnTo>
                    <a:pt x="639686" y="622"/>
                  </a:lnTo>
                  <a:lnTo>
                    <a:pt x="639686" y="0"/>
                  </a:lnTo>
                  <a:lnTo>
                    <a:pt x="638606" y="0"/>
                  </a:lnTo>
                  <a:lnTo>
                    <a:pt x="638606" y="1270"/>
                  </a:lnTo>
                  <a:lnTo>
                    <a:pt x="637768" y="1270"/>
                  </a:lnTo>
                  <a:lnTo>
                    <a:pt x="637768" y="3810"/>
                  </a:lnTo>
                  <a:lnTo>
                    <a:pt x="639686" y="3810"/>
                  </a:lnTo>
                  <a:lnTo>
                    <a:pt x="639686" y="4445"/>
                  </a:lnTo>
                  <a:lnTo>
                    <a:pt x="666292" y="4445"/>
                  </a:lnTo>
                  <a:lnTo>
                    <a:pt x="666292" y="3810"/>
                  </a:lnTo>
                  <a:lnTo>
                    <a:pt x="668197" y="3810"/>
                  </a:lnTo>
                  <a:lnTo>
                    <a:pt x="668197" y="1270"/>
                  </a:lnTo>
                  <a:close/>
                </a:path>
                <a:path w="746125" h="4444">
                  <a:moveTo>
                    <a:pt x="721410" y="1270"/>
                  </a:moveTo>
                  <a:lnTo>
                    <a:pt x="720572" y="1270"/>
                  </a:lnTo>
                  <a:lnTo>
                    <a:pt x="720572" y="0"/>
                  </a:lnTo>
                  <a:lnTo>
                    <a:pt x="719505" y="0"/>
                  </a:lnTo>
                  <a:lnTo>
                    <a:pt x="719505" y="622"/>
                  </a:lnTo>
                  <a:lnTo>
                    <a:pt x="692899" y="622"/>
                  </a:lnTo>
                  <a:lnTo>
                    <a:pt x="692899" y="0"/>
                  </a:lnTo>
                  <a:lnTo>
                    <a:pt x="691832" y="0"/>
                  </a:lnTo>
                  <a:lnTo>
                    <a:pt x="691832" y="1270"/>
                  </a:lnTo>
                  <a:lnTo>
                    <a:pt x="690994" y="1270"/>
                  </a:lnTo>
                  <a:lnTo>
                    <a:pt x="690994" y="3810"/>
                  </a:lnTo>
                  <a:lnTo>
                    <a:pt x="692899" y="3810"/>
                  </a:lnTo>
                  <a:lnTo>
                    <a:pt x="692899" y="4445"/>
                  </a:lnTo>
                  <a:lnTo>
                    <a:pt x="719505" y="4445"/>
                  </a:lnTo>
                  <a:lnTo>
                    <a:pt x="719505" y="3810"/>
                  </a:lnTo>
                  <a:lnTo>
                    <a:pt x="721410" y="3810"/>
                  </a:lnTo>
                  <a:lnTo>
                    <a:pt x="721410" y="1270"/>
                  </a:lnTo>
                  <a:close/>
                </a:path>
                <a:path w="746125" h="4444">
                  <a:moveTo>
                    <a:pt x="746112" y="0"/>
                  </a:moveTo>
                  <a:lnTo>
                    <a:pt x="745045" y="0"/>
                  </a:lnTo>
                  <a:lnTo>
                    <a:pt x="745045" y="1270"/>
                  </a:lnTo>
                  <a:lnTo>
                    <a:pt x="744207" y="1270"/>
                  </a:lnTo>
                  <a:lnTo>
                    <a:pt x="744207" y="3810"/>
                  </a:lnTo>
                  <a:lnTo>
                    <a:pt x="746112" y="3810"/>
                  </a:lnTo>
                  <a:lnTo>
                    <a:pt x="746112" y="1270"/>
                  </a:lnTo>
                  <a:lnTo>
                    <a:pt x="7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6" name="object 176" descr=""/>
            <p:cNvSpPr/>
            <p:nvPr/>
          </p:nvSpPr>
          <p:spPr>
            <a:xfrm>
              <a:off x="7283894" y="15236608"/>
              <a:ext cx="746125" cy="4445"/>
            </a:xfrm>
            <a:custGeom>
              <a:avLst/>
              <a:gdLst/>
              <a:ahLst/>
              <a:cxnLst/>
              <a:rect l="l" t="t" r="r" b="b"/>
              <a:pathLst>
                <a:path w="746125" h="4444">
                  <a:moveTo>
                    <a:pt x="29591" y="1270"/>
                  </a:moveTo>
                  <a:lnTo>
                    <a:pt x="28752" y="1270"/>
                  </a:lnTo>
                  <a:lnTo>
                    <a:pt x="28752" y="0"/>
                  </a:lnTo>
                  <a:lnTo>
                    <a:pt x="27673" y="0"/>
                  </a:lnTo>
                  <a:lnTo>
                    <a:pt x="27673" y="622"/>
                  </a:lnTo>
                  <a:lnTo>
                    <a:pt x="1066" y="622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45"/>
                  </a:lnTo>
                  <a:lnTo>
                    <a:pt x="27673" y="4445"/>
                  </a:lnTo>
                  <a:lnTo>
                    <a:pt x="27673" y="3810"/>
                  </a:lnTo>
                  <a:lnTo>
                    <a:pt x="29591" y="3810"/>
                  </a:lnTo>
                  <a:lnTo>
                    <a:pt x="29591" y="1270"/>
                  </a:lnTo>
                  <a:close/>
                </a:path>
                <a:path w="746125" h="4444">
                  <a:moveTo>
                    <a:pt x="82804" y="1270"/>
                  </a:moveTo>
                  <a:lnTo>
                    <a:pt x="81965" y="1270"/>
                  </a:lnTo>
                  <a:lnTo>
                    <a:pt x="81965" y="0"/>
                  </a:lnTo>
                  <a:lnTo>
                    <a:pt x="80899" y="0"/>
                  </a:lnTo>
                  <a:lnTo>
                    <a:pt x="80899" y="622"/>
                  </a:lnTo>
                  <a:lnTo>
                    <a:pt x="54292" y="622"/>
                  </a:lnTo>
                  <a:lnTo>
                    <a:pt x="54292" y="0"/>
                  </a:lnTo>
                  <a:lnTo>
                    <a:pt x="53213" y="0"/>
                  </a:lnTo>
                  <a:lnTo>
                    <a:pt x="53213" y="1270"/>
                  </a:lnTo>
                  <a:lnTo>
                    <a:pt x="52374" y="1270"/>
                  </a:lnTo>
                  <a:lnTo>
                    <a:pt x="52374" y="3810"/>
                  </a:lnTo>
                  <a:lnTo>
                    <a:pt x="54292" y="3810"/>
                  </a:lnTo>
                  <a:lnTo>
                    <a:pt x="54292" y="4445"/>
                  </a:lnTo>
                  <a:lnTo>
                    <a:pt x="80899" y="4445"/>
                  </a:lnTo>
                  <a:lnTo>
                    <a:pt x="80899" y="3810"/>
                  </a:lnTo>
                  <a:lnTo>
                    <a:pt x="82804" y="3810"/>
                  </a:lnTo>
                  <a:lnTo>
                    <a:pt x="82804" y="1270"/>
                  </a:lnTo>
                  <a:close/>
                </a:path>
                <a:path w="746125" h="4444">
                  <a:moveTo>
                    <a:pt x="136017" y="1270"/>
                  </a:moveTo>
                  <a:lnTo>
                    <a:pt x="135178" y="1270"/>
                  </a:lnTo>
                  <a:lnTo>
                    <a:pt x="135178" y="0"/>
                  </a:lnTo>
                  <a:lnTo>
                    <a:pt x="134112" y="0"/>
                  </a:lnTo>
                  <a:lnTo>
                    <a:pt x="134112" y="622"/>
                  </a:lnTo>
                  <a:lnTo>
                    <a:pt x="107505" y="622"/>
                  </a:lnTo>
                  <a:lnTo>
                    <a:pt x="107505" y="0"/>
                  </a:lnTo>
                  <a:lnTo>
                    <a:pt x="106438" y="0"/>
                  </a:lnTo>
                  <a:lnTo>
                    <a:pt x="106438" y="1270"/>
                  </a:lnTo>
                  <a:lnTo>
                    <a:pt x="105600" y="1270"/>
                  </a:lnTo>
                  <a:lnTo>
                    <a:pt x="105600" y="3810"/>
                  </a:lnTo>
                  <a:lnTo>
                    <a:pt x="107505" y="3810"/>
                  </a:lnTo>
                  <a:lnTo>
                    <a:pt x="107505" y="4445"/>
                  </a:lnTo>
                  <a:lnTo>
                    <a:pt x="134112" y="4445"/>
                  </a:lnTo>
                  <a:lnTo>
                    <a:pt x="134112" y="3810"/>
                  </a:lnTo>
                  <a:lnTo>
                    <a:pt x="136017" y="3810"/>
                  </a:lnTo>
                  <a:lnTo>
                    <a:pt x="136017" y="1270"/>
                  </a:lnTo>
                  <a:close/>
                </a:path>
                <a:path w="746125" h="4444">
                  <a:moveTo>
                    <a:pt x="189242" y="1270"/>
                  </a:moveTo>
                  <a:lnTo>
                    <a:pt x="188404" y="1270"/>
                  </a:lnTo>
                  <a:lnTo>
                    <a:pt x="188404" y="0"/>
                  </a:lnTo>
                  <a:lnTo>
                    <a:pt x="187325" y="0"/>
                  </a:lnTo>
                  <a:lnTo>
                    <a:pt x="187325" y="622"/>
                  </a:lnTo>
                  <a:lnTo>
                    <a:pt x="160718" y="622"/>
                  </a:lnTo>
                  <a:lnTo>
                    <a:pt x="160718" y="0"/>
                  </a:lnTo>
                  <a:lnTo>
                    <a:pt x="159651" y="0"/>
                  </a:lnTo>
                  <a:lnTo>
                    <a:pt x="159651" y="1270"/>
                  </a:lnTo>
                  <a:lnTo>
                    <a:pt x="158813" y="1270"/>
                  </a:lnTo>
                  <a:lnTo>
                    <a:pt x="158813" y="3810"/>
                  </a:lnTo>
                  <a:lnTo>
                    <a:pt x="160718" y="3810"/>
                  </a:lnTo>
                  <a:lnTo>
                    <a:pt x="160718" y="4445"/>
                  </a:lnTo>
                  <a:lnTo>
                    <a:pt x="187325" y="4445"/>
                  </a:lnTo>
                  <a:lnTo>
                    <a:pt x="187325" y="3810"/>
                  </a:lnTo>
                  <a:lnTo>
                    <a:pt x="189242" y="3810"/>
                  </a:lnTo>
                  <a:lnTo>
                    <a:pt x="189242" y="1270"/>
                  </a:lnTo>
                  <a:close/>
                </a:path>
                <a:path w="746125" h="4444">
                  <a:moveTo>
                    <a:pt x="242455" y="1270"/>
                  </a:moveTo>
                  <a:lnTo>
                    <a:pt x="241617" y="1270"/>
                  </a:lnTo>
                  <a:lnTo>
                    <a:pt x="241617" y="0"/>
                  </a:lnTo>
                  <a:lnTo>
                    <a:pt x="240550" y="0"/>
                  </a:lnTo>
                  <a:lnTo>
                    <a:pt x="240550" y="622"/>
                  </a:lnTo>
                  <a:lnTo>
                    <a:pt x="213944" y="622"/>
                  </a:lnTo>
                  <a:lnTo>
                    <a:pt x="213944" y="0"/>
                  </a:lnTo>
                  <a:lnTo>
                    <a:pt x="212864" y="0"/>
                  </a:lnTo>
                  <a:lnTo>
                    <a:pt x="212864" y="1270"/>
                  </a:lnTo>
                  <a:lnTo>
                    <a:pt x="212026" y="1270"/>
                  </a:lnTo>
                  <a:lnTo>
                    <a:pt x="212026" y="3810"/>
                  </a:lnTo>
                  <a:lnTo>
                    <a:pt x="213944" y="3810"/>
                  </a:lnTo>
                  <a:lnTo>
                    <a:pt x="213944" y="4445"/>
                  </a:lnTo>
                  <a:lnTo>
                    <a:pt x="240550" y="4445"/>
                  </a:lnTo>
                  <a:lnTo>
                    <a:pt x="240550" y="3810"/>
                  </a:lnTo>
                  <a:lnTo>
                    <a:pt x="242455" y="3810"/>
                  </a:lnTo>
                  <a:lnTo>
                    <a:pt x="242455" y="1270"/>
                  </a:lnTo>
                  <a:close/>
                </a:path>
                <a:path w="746125" h="4444">
                  <a:moveTo>
                    <a:pt x="295668" y="1270"/>
                  </a:moveTo>
                  <a:lnTo>
                    <a:pt x="294830" y="1270"/>
                  </a:lnTo>
                  <a:lnTo>
                    <a:pt x="294830" y="0"/>
                  </a:lnTo>
                  <a:lnTo>
                    <a:pt x="293763" y="0"/>
                  </a:lnTo>
                  <a:lnTo>
                    <a:pt x="293763" y="622"/>
                  </a:lnTo>
                  <a:lnTo>
                    <a:pt x="267157" y="622"/>
                  </a:lnTo>
                  <a:lnTo>
                    <a:pt x="267157" y="0"/>
                  </a:lnTo>
                  <a:lnTo>
                    <a:pt x="266090" y="0"/>
                  </a:lnTo>
                  <a:lnTo>
                    <a:pt x="266090" y="1270"/>
                  </a:lnTo>
                  <a:lnTo>
                    <a:pt x="265252" y="1270"/>
                  </a:lnTo>
                  <a:lnTo>
                    <a:pt x="265252" y="3810"/>
                  </a:lnTo>
                  <a:lnTo>
                    <a:pt x="267157" y="3810"/>
                  </a:lnTo>
                  <a:lnTo>
                    <a:pt x="267157" y="4445"/>
                  </a:lnTo>
                  <a:lnTo>
                    <a:pt x="293763" y="4445"/>
                  </a:lnTo>
                  <a:lnTo>
                    <a:pt x="293763" y="3810"/>
                  </a:lnTo>
                  <a:lnTo>
                    <a:pt x="295668" y="3810"/>
                  </a:lnTo>
                  <a:lnTo>
                    <a:pt x="295668" y="1270"/>
                  </a:lnTo>
                  <a:close/>
                </a:path>
                <a:path w="746125" h="4444">
                  <a:moveTo>
                    <a:pt x="348894" y="1270"/>
                  </a:moveTo>
                  <a:lnTo>
                    <a:pt x="348056" y="1270"/>
                  </a:lnTo>
                  <a:lnTo>
                    <a:pt x="348056" y="0"/>
                  </a:lnTo>
                  <a:lnTo>
                    <a:pt x="346976" y="0"/>
                  </a:lnTo>
                  <a:lnTo>
                    <a:pt x="346976" y="622"/>
                  </a:lnTo>
                  <a:lnTo>
                    <a:pt x="320370" y="622"/>
                  </a:lnTo>
                  <a:lnTo>
                    <a:pt x="320370" y="0"/>
                  </a:lnTo>
                  <a:lnTo>
                    <a:pt x="319303" y="0"/>
                  </a:lnTo>
                  <a:lnTo>
                    <a:pt x="319303" y="1270"/>
                  </a:lnTo>
                  <a:lnTo>
                    <a:pt x="318465" y="1270"/>
                  </a:lnTo>
                  <a:lnTo>
                    <a:pt x="318465" y="3810"/>
                  </a:lnTo>
                  <a:lnTo>
                    <a:pt x="320370" y="3810"/>
                  </a:lnTo>
                  <a:lnTo>
                    <a:pt x="320370" y="4445"/>
                  </a:lnTo>
                  <a:lnTo>
                    <a:pt x="346976" y="4445"/>
                  </a:lnTo>
                  <a:lnTo>
                    <a:pt x="346976" y="3810"/>
                  </a:lnTo>
                  <a:lnTo>
                    <a:pt x="348894" y="3810"/>
                  </a:lnTo>
                  <a:lnTo>
                    <a:pt x="348894" y="1270"/>
                  </a:lnTo>
                  <a:close/>
                </a:path>
                <a:path w="746125" h="4444">
                  <a:moveTo>
                    <a:pt x="402107" y="1270"/>
                  </a:moveTo>
                  <a:lnTo>
                    <a:pt x="401269" y="1270"/>
                  </a:lnTo>
                  <a:lnTo>
                    <a:pt x="401269" y="0"/>
                  </a:lnTo>
                  <a:lnTo>
                    <a:pt x="400202" y="0"/>
                  </a:lnTo>
                  <a:lnTo>
                    <a:pt x="400202" y="622"/>
                  </a:lnTo>
                  <a:lnTo>
                    <a:pt x="373595" y="622"/>
                  </a:lnTo>
                  <a:lnTo>
                    <a:pt x="373595" y="0"/>
                  </a:lnTo>
                  <a:lnTo>
                    <a:pt x="372516" y="0"/>
                  </a:lnTo>
                  <a:lnTo>
                    <a:pt x="372516" y="1270"/>
                  </a:lnTo>
                  <a:lnTo>
                    <a:pt x="371678" y="1270"/>
                  </a:lnTo>
                  <a:lnTo>
                    <a:pt x="371678" y="3810"/>
                  </a:lnTo>
                  <a:lnTo>
                    <a:pt x="373595" y="3810"/>
                  </a:lnTo>
                  <a:lnTo>
                    <a:pt x="373595" y="4445"/>
                  </a:lnTo>
                  <a:lnTo>
                    <a:pt x="400202" y="4445"/>
                  </a:lnTo>
                  <a:lnTo>
                    <a:pt x="400202" y="3810"/>
                  </a:lnTo>
                  <a:lnTo>
                    <a:pt x="402107" y="3810"/>
                  </a:lnTo>
                  <a:lnTo>
                    <a:pt x="402107" y="1270"/>
                  </a:lnTo>
                  <a:close/>
                </a:path>
                <a:path w="746125" h="4444">
                  <a:moveTo>
                    <a:pt x="455320" y="1270"/>
                  </a:moveTo>
                  <a:lnTo>
                    <a:pt x="454482" y="1270"/>
                  </a:lnTo>
                  <a:lnTo>
                    <a:pt x="454482" y="0"/>
                  </a:lnTo>
                  <a:lnTo>
                    <a:pt x="453415" y="0"/>
                  </a:lnTo>
                  <a:lnTo>
                    <a:pt x="453415" y="622"/>
                  </a:lnTo>
                  <a:lnTo>
                    <a:pt x="426808" y="622"/>
                  </a:lnTo>
                  <a:lnTo>
                    <a:pt x="426808" y="0"/>
                  </a:lnTo>
                  <a:lnTo>
                    <a:pt x="425742" y="0"/>
                  </a:lnTo>
                  <a:lnTo>
                    <a:pt x="425742" y="1270"/>
                  </a:lnTo>
                  <a:lnTo>
                    <a:pt x="424903" y="1270"/>
                  </a:lnTo>
                  <a:lnTo>
                    <a:pt x="424903" y="3810"/>
                  </a:lnTo>
                  <a:lnTo>
                    <a:pt x="426808" y="3810"/>
                  </a:lnTo>
                  <a:lnTo>
                    <a:pt x="426808" y="4445"/>
                  </a:lnTo>
                  <a:lnTo>
                    <a:pt x="453415" y="4445"/>
                  </a:lnTo>
                  <a:lnTo>
                    <a:pt x="453415" y="3810"/>
                  </a:lnTo>
                  <a:lnTo>
                    <a:pt x="455320" y="3810"/>
                  </a:lnTo>
                  <a:lnTo>
                    <a:pt x="455320" y="1270"/>
                  </a:lnTo>
                  <a:close/>
                </a:path>
                <a:path w="746125" h="4444">
                  <a:moveTo>
                    <a:pt x="508546" y="1270"/>
                  </a:moveTo>
                  <a:lnTo>
                    <a:pt x="507707" y="1270"/>
                  </a:lnTo>
                  <a:lnTo>
                    <a:pt x="507707" y="0"/>
                  </a:lnTo>
                  <a:lnTo>
                    <a:pt x="506628" y="0"/>
                  </a:lnTo>
                  <a:lnTo>
                    <a:pt x="506628" y="622"/>
                  </a:lnTo>
                  <a:lnTo>
                    <a:pt x="480021" y="622"/>
                  </a:lnTo>
                  <a:lnTo>
                    <a:pt x="480021" y="0"/>
                  </a:lnTo>
                  <a:lnTo>
                    <a:pt x="478955" y="0"/>
                  </a:lnTo>
                  <a:lnTo>
                    <a:pt x="478955" y="1270"/>
                  </a:lnTo>
                  <a:lnTo>
                    <a:pt x="478116" y="1270"/>
                  </a:lnTo>
                  <a:lnTo>
                    <a:pt x="478116" y="3810"/>
                  </a:lnTo>
                  <a:lnTo>
                    <a:pt x="480021" y="3810"/>
                  </a:lnTo>
                  <a:lnTo>
                    <a:pt x="480021" y="4445"/>
                  </a:lnTo>
                  <a:lnTo>
                    <a:pt x="506628" y="4445"/>
                  </a:lnTo>
                  <a:lnTo>
                    <a:pt x="506628" y="3810"/>
                  </a:lnTo>
                  <a:lnTo>
                    <a:pt x="508546" y="3810"/>
                  </a:lnTo>
                  <a:lnTo>
                    <a:pt x="508546" y="1270"/>
                  </a:lnTo>
                  <a:close/>
                </a:path>
                <a:path w="746125" h="4444">
                  <a:moveTo>
                    <a:pt x="561759" y="1270"/>
                  </a:moveTo>
                  <a:lnTo>
                    <a:pt x="560920" y="1270"/>
                  </a:lnTo>
                  <a:lnTo>
                    <a:pt x="560920" y="0"/>
                  </a:lnTo>
                  <a:lnTo>
                    <a:pt x="559854" y="0"/>
                  </a:lnTo>
                  <a:lnTo>
                    <a:pt x="559854" y="622"/>
                  </a:lnTo>
                  <a:lnTo>
                    <a:pt x="533247" y="622"/>
                  </a:lnTo>
                  <a:lnTo>
                    <a:pt x="533247" y="0"/>
                  </a:lnTo>
                  <a:lnTo>
                    <a:pt x="532168" y="0"/>
                  </a:lnTo>
                  <a:lnTo>
                    <a:pt x="532168" y="1270"/>
                  </a:lnTo>
                  <a:lnTo>
                    <a:pt x="531329" y="1270"/>
                  </a:lnTo>
                  <a:lnTo>
                    <a:pt x="531329" y="3810"/>
                  </a:lnTo>
                  <a:lnTo>
                    <a:pt x="533247" y="3810"/>
                  </a:lnTo>
                  <a:lnTo>
                    <a:pt x="533247" y="4445"/>
                  </a:lnTo>
                  <a:lnTo>
                    <a:pt x="559854" y="4445"/>
                  </a:lnTo>
                  <a:lnTo>
                    <a:pt x="559854" y="3810"/>
                  </a:lnTo>
                  <a:lnTo>
                    <a:pt x="561759" y="3810"/>
                  </a:lnTo>
                  <a:lnTo>
                    <a:pt x="561759" y="1270"/>
                  </a:lnTo>
                  <a:close/>
                </a:path>
                <a:path w="746125" h="4444">
                  <a:moveTo>
                    <a:pt x="614972" y="1270"/>
                  </a:moveTo>
                  <a:lnTo>
                    <a:pt x="614133" y="1270"/>
                  </a:lnTo>
                  <a:lnTo>
                    <a:pt x="614133" y="0"/>
                  </a:lnTo>
                  <a:lnTo>
                    <a:pt x="613067" y="0"/>
                  </a:lnTo>
                  <a:lnTo>
                    <a:pt x="613067" y="622"/>
                  </a:lnTo>
                  <a:lnTo>
                    <a:pt x="586460" y="622"/>
                  </a:lnTo>
                  <a:lnTo>
                    <a:pt x="586460" y="0"/>
                  </a:lnTo>
                  <a:lnTo>
                    <a:pt x="585393" y="0"/>
                  </a:lnTo>
                  <a:lnTo>
                    <a:pt x="585393" y="1270"/>
                  </a:lnTo>
                  <a:lnTo>
                    <a:pt x="584542" y="1270"/>
                  </a:lnTo>
                  <a:lnTo>
                    <a:pt x="584542" y="3810"/>
                  </a:lnTo>
                  <a:lnTo>
                    <a:pt x="586460" y="3810"/>
                  </a:lnTo>
                  <a:lnTo>
                    <a:pt x="586460" y="4445"/>
                  </a:lnTo>
                  <a:lnTo>
                    <a:pt x="613067" y="4445"/>
                  </a:lnTo>
                  <a:lnTo>
                    <a:pt x="613067" y="3810"/>
                  </a:lnTo>
                  <a:lnTo>
                    <a:pt x="614972" y="3810"/>
                  </a:lnTo>
                  <a:lnTo>
                    <a:pt x="614972" y="1270"/>
                  </a:lnTo>
                  <a:close/>
                </a:path>
                <a:path w="746125" h="4444">
                  <a:moveTo>
                    <a:pt x="668197" y="1270"/>
                  </a:moveTo>
                  <a:lnTo>
                    <a:pt x="667359" y="1270"/>
                  </a:lnTo>
                  <a:lnTo>
                    <a:pt x="667359" y="0"/>
                  </a:lnTo>
                  <a:lnTo>
                    <a:pt x="666280" y="0"/>
                  </a:lnTo>
                  <a:lnTo>
                    <a:pt x="666280" y="622"/>
                  </a:lnTo>
                  <a:lnTo>
                    <a:pt x="639673" y="622"/>
                  </a:lnTo>
                  <a:lnTo>
                    <a:pt x="639673" y="0"/>
                  </a:lnTo>
                  <a:lnTo>
                    <a:pt x="638606" y="0"/>
                  </a:lnTo>
                  <a:lnTo>
                    <a:pt x="638606" y="1270"/>
                  </a:lnTo>
                  <a:lnTo>
                    <a:pt x="637768" y="1270"/>
                  </a:lnTo>
                  <a:lnTo>
                    <a:pt x="637768" y="3810"/>
                  </a:lnTo>
                  <a:lnTo>
                    <a:pt x="639673" y="3810"/>
                  </a:lnTo>
                  <a:lnTo>
                    <a:pt x="639673" y="4445"/>
                  </a:lnTo>
                  <a:lnTo>
                    <a:pt x="666280" y="4445"/>
                  </a:lnTo>
                  <a:lnTo>
                    <a:pt x="666280" y="3810"/>
                  </a:lnTo>
                  <a:lnTo>
                    <a:pt x="668197" y="3810"/>
                  </a:lnTo>
                  <a:lnTo>
                    <a:pt x="668197" y="1270"/>
                  </a:lnTo>
                  <a:close/>
                </a:path>
                <a:path w="746125" h="4444">
                  <a:moveTo>
                    <a:pt x="721410" y="1270"/>
                  </a:moveTo>
                  <a:lnTo>
                    <a:pt x="720572" y="1270"/>
                  </a:lnTo>
                  <a:lnTo>
                    <a:pt x="720572" y="0"/>
                  </a:lnTo>
                  <a:lnTo>
                    <a:pt x="719505" y="0"/>
                  </a:lnTo>
                  <a:lnTo>
                    <a:pt x="719505" y="622"/>
                  </a:lnTo>
                  <a:lnTo>
                    <a:pt x="692899" y="622"/>
                  </a:lnTo>
                  <a:lnTo>
                    <a:pt x="692899" y="0"/>
                  </a:lnTo>
                  <a:lnTo>
                    <a:pt x="691819" y="0"/>
                  </a:lnTo>
                  <a:lnTo>
                    <a:pt x="691819" y="1270"/>
                  </a:lnTo>
                  <a:lnTo>
                    <a:pt x="690981" y="1270"/>
                  </a:lnTo>
                  <a:lnTo>
                    <a:pt x="690981" y="3810"/>
                  </a:lnTo>
                  <a:lnTo>
                    <a:pt x="692899" y="3810"/>
                  </a:lnTo>
                  <a:lnTo>
                    <a:pt x="692899" y="4445"/>
                  </a:lnTo>
                  <a:lnTo>
                    <a:pt x="719505" y="4445"/>
                  </a:lnTo>
                  <a:lnTo>
                    <a:pt x="719505" y="3810"/>
                  </a:lnTo>
                  <a:lnTo>
                    <a:pt x="721410" y="3810"/>
                  </a:lnTo>
                  <a:lnTo>
                    <a:pt x="721410" y="1270"/>
                  </a:lnTo>
                  <a:close/>
                </a:path>
                <a:path w="746125" h="4444">
                  <a:moveTo>
                    <a:pt x="746112" y="0"/>
                  </a:moveTo>
                  <a:lnTo>
                    <a:pt x="745045" y="0"/>
                  </a:lnTo>
                  <a:lnTo>
                    <a:pt x="745045" y="1270"/>
                  </a:lnTo>
                  <a:lnTo>
                    <a:pt x="744194" y="1270"/>
                  </a:lnTo>
                  <a:lnTo>
                    <a:pt x="744194" y="3810"/>
                  </a:lnTo>
                  <a:lnTo>
                    <a:pt x="746112" y="3810"/>
                  </a:lnTo>
                  <a:lnTo>
                    <a:pt x="746112" y="1270"/>
                  </a:lnTo>
                  <a:lnTo>
                    <a:pt x="7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7" name="object 177" descr=""/>
            <p:cNvSpPr/>
            <p:nvPr/>
          </p:nvSpPr>
          <p:spPr>
            <a:xfrm>
              <a:off x="8028940" y="15236608"/>
              <a:ext cx="746125" cy="4445"/>
            </a:xfrm>
            <a:custGeom>
              <a:avLst/>
              <a:gdLst/>
              <a:ahLst/>
              <a:cxnLst/>
              <a:rect l="l" t="t" r="r" b="b"/>
              <a:pathLst>
                <a:path w="746125" h="4444">
                  <a:moveTo>
                    <a:pt x="29578" y="1270"/>
                  </a:moveTo>
                  <a:lnTo>
                    <a:pt x="28740" y="1270"/>
                  </a:lnTo>
                  <a:lnTo>
                    <a:pt x="28740" y="0"/>
                  </a:lnTo>
                  <a:lnTo>
                    <a:pt x="27673" y="0"/>
                  </a:lnTo>
                  <a:lnTo>
                    <a:pt x="27673" y="622"/>
                  </a:lnTo>
                  <a:lnTo>
                    <a:pt x="1066" y="622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45"/>
                  </a:lnTo>
                  <a:lnTo>
                    <a:pt x="27673" y="4445"/>
                  </a:lnTo>
                  <a:lnTo>
                    <a:pt x="27673" y="3810"/>
                  </a:lnTo>
                  <a:lnTo>
                    <a:pt x="29578" y="3810"/>
                  </a:lnTo>
                  <a:lnTo>
                    <a:pt x="29578" y="1270"/>
                  </a:lnTo>
                  <a:close/>
                </a:path>
                <a:path w="746125" h="4444">
                  <a:moveTo>
                    <a:pt x="82804" y="1270"/>
                  </a:moveTo>
                  <a:lnTo>
                    <a:pt x="81965" y="1270"/>
                  </a:lnTo>
                  <a:lnTo>
                    <a:pt x="81965" y="0"/>
                  </a:lnTo>
                  <a:lnTo>
                    <a:pt x="80886" y="0"/>
                  </a:lnTo>
                  <a:lnTo>
                    <a:pt x="80886" y="622"/>
                  </a:lnTo>
                  <a:lnTo>
                    <a:pt x="54279" y="622"/>
                  </a:lnTo>
                  <a:lnTo>
                    <a:pt x="54279" y="0"/>
                  </a:lnTo>
                  <a:lnTo>
                    <a:pt x="53213" y="0"/>
                  </a:lnTo>
                  <a:lnTo>
                    <a:pt x="53213" y="1270"/>
                  </a:lnTo>
                  <a:lnTo>
                    <a:pt x="52374" y="1270"/>
                  </a:lnTo>
                  <a:lnTo>
                    <a:pt x="52374" y="3810"/>
                  </a:lnTo>
                  <a:lnTo>
                    <a:pt x="54279" y="3810"/>
                  </a:lnTo>
                  <a:lnTo>
                    <a:pt x="54279" y="4445"/>
                  </a:lnTo>
                  <a:lnTo>
                    <a:pt x="80886" y="4445"/>
                  </a:lnTo>
                  <a:lnTo>
                    <a:pt x="80886" y="3810"/>
                  </a:lnTo>
                  <a:lnTo>
                    <a:pt x="82804" y="3810"/>
                  </a:lnTo>
                  <a:lnTo>
                    <a:pt x="82804" y="1270"/>
                  </a:lnTo>
                  <a:close/>
                </a:path>
                <a:path w="746125" h="4444">
                  <a:moveTo>
                    <a:pt x="136017" y="1270"/>
                  </a:moveTo>
                  <a:lnTo>
                    <a:pt x="135178" y="1270"/>
                  </a:lnTo>
                  <a:lnTo>
                    <a:pt x="135178" y="0"/>
                  </a:lnTo>
                  <a:lnTo>
                    <a:pt x="134112" y="0"/>
                  </a:lnTo>
                  <a:lnTo>
                    <a:pt x="134112" y="622"/>
                  </a:lnTo>
                  <a:lnTo>
                    <a:pt x="107492" y="622"/>
                  </a:lnTo>
                  <a:lnTo>
                    <a:pt x="107492" y="0"/>
                  </a:lnTo>
                  <a:lnTo>
                    <a:pt x="106426" y="0"/>
                  </a:lnTo>
                  <a:lnTo>
                    <a:pt x="106426" y="1270"/>
                  </a:lnTo>
                  <a:lnTo>
                    <a:pt x="105587" y="1270"/>
                  </a:lnTo>
                  <a:lnTo>
                    <a:pt x="105587" y="3810"/>
                  </a:lnTo>
                  <a:lnTo>
                    <a:pt x="107492" y="3810"/>
                  </a:lnTo>
                  <a:lnTo>
                    <a:pt x="107492" y="4445"/>
                  </a:lnTo>
                  <a:lnTo>
                    <a:pt x="134112" y="4445"/>
                  </a:lnTo>
                  <a:lnTo>
                    <a:pt x="134112" y="3810"/>
                  </a:lnTo>
                  <a:lnTo>
                    <a:pt x="136017" y="3810"/>
                  </a:lnTo>
                  <a:lnTo>
                    <a:pt x="136017" y="1270"/>
                  </a:lnTo>
                  <a:close/>
                </a:path>
                <a:path w="746125" h="4444">
                  <a:moveTo>
                    <a:pt x="189230" y="1270"/>
                  </a:moveTo>
                  <a:lnTo>
                    <a:pt x="188391" y="1270"/>
                  </a:lnTo>
                  <a:lnTo>
                    <a:pt x="188391" y="0"/>
                  </a:lnTo>
                  <a:lnTo>
                    <a:pt x="187325" y="0"/>
                  </a:lnTo>
                  <a:lnTo>
                    <a:pt x="187325" y="622"/>
                  </a:lnTo>
                  <a:lnTo>
                    <a:pt x="160718" y="622"/>
                  </a:lnTo>
                  <a:lnTo>
                    <a:pt x="160718" y="0"/>
                  </a:lnTo>
                  <a:lnTo>
                    <a:pt x="159651" y="0"/>
                  </a:lnTo>
                  <a:lnTo>
                    <a:pt x="159651" y="1270"/>
                  </a:lnTo>
                  <a:lnTo>
                    <a:pt x="158800" y="1270"/>
                  </a:lnTo>
                  <a:lnTo>
                    <a:pt x="158800" y="3810"/>
                  </a:lnTo>
                  <a:lnTo>
                    <a:pt x="160718" y="3810"/>
                  </a:lnTo>
                  <a:lnTo>
                    <a:pt x="160718" y="4445"/>
                  </a:lnTo>
                  <a:lnTo>
                    <a:pt x="187325" y="4445"/>
                  </a:lnTo>
                  <a:lnTo>
                    <a:pt x="187325" y="3810"/>
                  </a:lnTo>
                  <a:lnTo>
                    <a:pt x="189230" y="3810"/>
                  </a:lnTo>
                  <a:lnTo>
                    <a:pt x="189230" y="1270"/>
                  </a:lnTo>
                  <a:close/>
                </a:path>
                <a:path w="746125" h="4444">
                  <a:moveTo>
                    <a:pt x="242455" y="1270"/>
                  </a:moveTo>
                  <a:lnTo>
                    <a:pt x="241604" y="1270"/>
                  </a:lnTo>
                  <a:lnTo>
                    <a:pt x="241604" y="0"/>
                  </a:lnTo>
                  <a:lnTo>
                    <a:pt x="240538" y="0"/>
                  </a:lnTo>
                  <a:lnTo>
                    <a:pt x="240538" y="622"/>
                  </a:lnTo>
                  <a:lnTo>
                    <a:pt x="213931" y="622"/>
                  </a:lnTo>
                  <a:lnTo>
                    <a:pt x="213931" y="0"/>
                  </a:lnTo>
                  <a:lnTo>
                    <a:pt x="212864" y="0"/>
                  </a:lnTo>
                  <a:lnTo>
                    <a:pt x="212864" y="1270"/>
                  </a:lnTo>
                  <a:lnTo>
                    <a:pt x="212026" y="1270"/>
                  </a:lnTo>
                  <a:lnTo>
                    <a:pt x="212026" y="3810"/>
                  </a:lnTo>
                  <a:lnTo>
                    <a:pt x="213931" y="3810"/>
                  </a:lnTo>
                  <a:lnTo>
                    <a:pt x="213931" y="4445"/>
                  </a:lnTo>
                  <a:lnTo>
                    <a:pt x="240538" y="4445"/>
                  </a:lnTo>
                  <a:lnTo>
                    <a:pt x="240538" y="3810"/>
                  </a:lnTo>
                  <a:lnTo>
                    <a:pt x="242455" y="3810"/>
                  </a:lnTo>
                  <a:lnTo>
                    <a:pt x="242455" y="1270"/>
                  </a:lnTo>
                  <a:close/>
                </a:path>
                <a:path w="746125" h="4444">
                  <a:moveTo>
                    <a:pt x="295668" y="1270"/>
                  </a:moveTo>
                  <a:lnTo>
                    <a:pt x="294830" y="1270"/>
                  </a:lnTo>
                  <a:lnTo>
                    <a:pt x="294830" y="0"/>
                  </a:lnTo>
                  <a:lnTo>
                    <a:pt x="293763" y="0"/>
                  </a:lnTo>
                  <a:lnTo>
                    <a:pt x="293763" y="622"/>
                  </a:lnTo>
                  <a:lnTo>
                    <a:pt x="267144" y="622"/>
                  </a:lnTo>
                  <a:lnTo>
                    <a:pt x="267144" y="0"/>
                  </a:lnTo>
                  <a:lnTo>
                    <a:pt x="266077" y="0"/>
                  </a:lnTo>
                  <a:lnTo>
                    <a:pt x="266077" y="1270"/>
                  </a:lnTo>
                  <a:lnTo>
                    <a:pt x="265239" y="1270"/>
                  </a:lnTo>
                  <a:lnTo>
                    <a:pt x="265239" y="3810"/>
                  </a:lnTo>
                  <a:lnTo>
                    <a:pt x="267144" y="3810"/>
                  </a:lnTo>
                  <a:lnTo>
                    <a:pt x="267144" y="4445"/>
                  </a:lnTo>
                  <a:lnTo>
                    <a:pt x="293763" y="4445"/>
                  </a:lnTo>
                  <a:lnTo>
                    <a:pt x="293763" y="3810"/>
                  </a:lnTo>
                  <a:lnTo>
                    <a:pt x="295668" y="3810"/>
                  </a:lnTo>
                  <a:lnTo>
                    <a:pt x="295668" y="1270"/>
                  </a:lnTo>
                  <a:close/>
                </a:path>
                <a:path w="746125" h="4444">
                  <a:moveTo>
                    <a:pt x="348881" y="1270"/>
                  </a:moveTo>
                  <a:lnTo>
                    <a:pt x="348043" y="1270"/>
                  </a:lnTo>
                  <a:lnTo>
                    <a:pt x="348043" y="0"/>
                  </a:lnTo>
                  <a:lnTo>
                    <a:pt x="346976" y="0"/>
                  </a:lnTo>
                  <a:lnTo>
                    <a:pt x="346976" y="622"/>
                  </a:lnTo>
                  <a:lnTo>
                    <a:pt x="320370" y="622"/>
                  </a:lnTo>
                  <a:lnTo>
                    <a:pt x="320370" y="0"/>
                  </a:lnTo>
                  <a:lnTo>
                    <a:pt x="319303" y="0"/>
                  </a:lnTo>
                  <a:lnTo>
                    <a:pt x="319303" y="1270"/>
                  </a:lnTo>
                  <a:lnTo>
                    <a:pt x="318452" y="1270"/>
                  </a:lnTo>
                  <a:lnTo>
                    <a:pt x="318452" y="3810"/>
                  </a:lnTo>
                  <a:lnTo>
                    <a:pt x="320370" y="3810"/>
                  </a:lnTo>
                  <a:lnTo>
                    <a:pt x="320370" y="4445"/>
                  </a:lnTo>
                  <a:lnTo>
                    <a:pt x="346976" y="4445"/>
                  </a:lnTo>
                  <a:lnTo>
                    <a:pt x="346976" y="3810"/>
                  </a:lnTo>
                  <a:lnTo>
                    <a:pt x="348881" y="3810"/>
                  </a:lnTo>
                  <a:lnTo>
                    <a:pt x="348881" y="1270"/>
                  </a:lnTo>
                  <a:close/>
                </a:path>
                <a:path w="746125" h="4444">
                  <a:moveTo>
                    <a:pt x="402107" y="1270"/>
                  </a:moveTo>
                  <a:lnTo>
                    <a:pt x="401256" y="1270"/>
                  </a:lnTo>
                  <a:lnTo>
                    <a:pt x="401256" y="0"/>
                  </a:lnTo>
                  <a:lnTo>
                    <a:pt x="400189" y="0"/>
                  </a:lnTo>
                  <a:lnTo>
                    <a:pt x="400189" y="622"/>
                  </a:lnTo>
                  <a:lnTo>
                    <a:pt x="373583" y="622"/>
                  </a:lnTo>
                  <a:lnTo>
                    <a:pt x="373583" y="0"/>
                  </a:lnTo>
                  <a:lnTo>
                    <a:pt x="372516" y="0"/>
                  </a:lnTo>
                  <a:lnTo>
                    <a:pt x="372516" y="1270"/>
                  </a:lnTo>
                  <a:lnTo>
                    <a:pt x="371678" y="1270"/>
                  </a:lnTo>
                  <a:lnTo>
                    <a:pt x="371678" y="3810"/>
                  </a:lnTo>
                  <a:lnTo>
                    <a:pt x="373583" y="3810"/>
                  </a:lnTo>
                  <a:lnTo>
                    <a:pt x="373583" y="4445"/>
                  </a:lnTo>
                  <a:lnTo>
                    <a:pt x="400189" y="4445"/>
                  </a:lnTo>
                  <a:lnTo>
                    <a:pt x="400189" y="3810"/>
                  </a:lnTo>
                  <a:lnTo>
                    <a:pt x="402107" y="3810"/>
                  </a:lnTo>
                  <a:lnTo>
                    <a:pt x="402107" y="1270"/>
                  </a:lnTo>
                  <a:close/>
                </a:path>
                <a:path w="746125" h="4444">
                  <a:moveTo>
                    <a:pt x="455320" y="1270"/>
                  </a:moveTo>
                  <a:lnTo>
                    <a:pt x="454482" y="1270"/>
                  </a:lnTo>
                  <a:lnTo>
                    <a:pt x="454482" y="0"/>
                  </a:lnTo>
                  <a:lnTo>
                    <a:pt x="453415" y="0"/>
                  </a:lnTo>
                  <a:lnTo>
                    <a:pt x="453415" y="622"/>
                  </a:lnTo>
                  <a:lnTo>
                    <a:pt x="426796" y="622"/>
                  </a:lnTo>
                  <a:lnTo>
                    <a:pt x="426796" y="0"/>
                  </a:lnTo>
                  <a:lnTo>
                    <a:pt x="425729" y="0"/>
                  </a:lnTo>
                  <a:lnTo>
                    <a:pt x="425729" y="1270"/>
                  </a:lnTo>
                  <a:lnTo>
                    <a:pt x="424891" y="1270"/>
                  </a:lnTo>
                  <a:lnTo>
                    <a:pt x="424891" y="3810"/>
                  </a:lnTo>
                  <a:lnTo>
                    <a:pt x="426796" y="3810"/>
                  </a:lnTo>
                  <a:lnTo>
                    <a:pt x="426796" y="4445"/>
                  </a:lnTo>
                  <a:lnTo>
                    <a:pt x="453415" y="4445"/>
                  </a:lnTo>
                  <a:lnTo>
                    <a:pt x="453415" y="3810"/>
                  </a:lnTo>
                  <a:lnTo>
                    <a:pt x="455320" y="3810"/>
                  </a:lnTo>
                  <a:lnTo>
                    <a:pt x="455320" y="1270"/>
                  </a:lnTo>
                  <a:close/>
                </a:path>
                <a:path w="746125" h="4444">
                  <a:moveTo>
                    <a:pt x="508533" y="1270"/>
                  </a:moveTo>
                  <a:lnTo>
                    <a:pt x="507695" y="1270"/>
                  </a:lnTo>
                  <a:lnTo>
                    <a:pt x="507695" y="0"/>
                  </a:lnTo>
                  <a:lnTo>
                    <a:pt x="506628" y="0"/>
                  </a:lnTo>
                  <a:lnTo>
                    <a:pt x="506628" y="622"/>
                  </a:lnTo>
                  <a:lnTo>
                    <a:pt x="480021" y="622"/>
                  </a:lnTo>
                  <a:lnTo>
                    <a:pt x="480021" y="0"/>
                  </a:lnTo>
                  <a:lnTo>
                    <a:pt x="478955" y="0"/>
                  </a:lnTo>
                  <a:lnTo>
                    <a:pt x="478955" y="1270"/>
                  </a:lnTo>
                  <a:lnTo>
                    <a:pt x="478104" y="1270"/>
                  </a:lnTo>
                  <a:lnTo>
                    <a:pt x="478104" y="3810"/>
                  </a:lnTo>
                  <a:lnTo>
                    <a:pt x="480021" y="3810"/>
                  </a:lnTo>
                  <a:lnTo>
                    <a:pt x="480021" y="4445"/>
                  </a:lnTo>
                  <a:lnTo>
                    <a:pt x="506628" y="4445"/>
                  </a:lnTo>
                  <a:lnTo>
                    <a:pt x="506628" y="3810"/>
                  </a:lnTo>
                  <a:lnTo>
                    <a:pt x="508533" y="3810"/>
                  </a:lnTo>
                  <a:lnTo>
                    <a:pt x="508533" y="1270"/>
                  </a:lnTo>
                  <a:close/>
                </a:path>
                <a:path w="746125" h="4444">
                  <a:moveTo>
                    <a:pt x="561759" y="1270"/>
                  </a:moveTo>
                  <a:lnTo>
                    <a:pt x="560908" y="1270"/>
                  </a:lnTo>
                  <a:lnTo>
                    <a:pt x="560908" y="0"/>
                  </a:lnTo>
                  <a:lnTo>
                    <a:pt x="559841" y="0"/>
                  </a:lnTo>
                  <a:lnTo>
                    <a:pt x="559841" y="622"/>
                  </a:lnTo>
                  <a:lnTo>
                    <a:pt x="533234" y="622"/>
                  </a:lnTo>
                  <a:lnTo>
                    <a:pt x="533234" y="0"/>
                  </a:lnTo>
                  <a:lnTo>
                    <a:pt x="532168" y="0"/>
                  </a:lnTo>
                  <a:lnTo>
                    <a:pt x="532168" y="1270"/>
                  </a:lnTo>
                  <a:lnTo>
                    <a:pt x="531329" y="1270"/>
                  </a:lnTo>
                  <a:lnTo>
                    <a:pt x="531329" y="3810"/>
                  </a:lnTo>
                  <a:lnTo>
                    <a:pt x="533234" y="3810"/>
                  </a:lnTo>
                  <a:lnTo>
                    <a:pt x="533234" y="4445"/>
                  </a:lnTo>
                  <a:lnTo>
                    <a:pt x="559841" y="4445"/>
                  </a:lnTo>
                  <a:lnTo>
                    <a:pt x="559841" y="3810"/>
                  </a:lnTo>
                  <a:lnTo>
                    <a:pt x="561759" y="3810"/>
                  </a:lnTo>
                  <a:lnTo>
                    <a:pt x="561759" y="1270"/>
                  </a:lnTo>
                  <a:close/>
                </a:path>
                <a:path w="746125" h="4444">
                  <a:moveTo>
                    <a:pt x="614972" y="1270"/>
                  </a:moveTo>
                  <a:lnTo>
                    <a:pt x="614133" y="1270"/>
                  </a:lnTo>
                  <a:lnTo>
                    <a:pt x="614133" y="0"/>
                  </a:lnTo>
                  <a:lnTo>
                    <a:pt x="613067" y="0"/>
                  </a:lnTo>
                  <a:lnTo>
                    <a:pt x="613067" y="622"/>
                  </a:lnTo>
                  <a:lnTo>
                    <a:pt x="586447" y="622"/>
                  </a:lnTo>
                  <a:lnTo>
                    <a:pt x="586447" y="0"/>
                  </a:lnTo>
                  <a:lnTo>
                    <a:pt x="585381" y="0"/>
                  </a:lnTo>
                  <a:lnTo>
                    <a:pt x="585381" y="1270"/>
                  </a:lnTo>
                  <a:lnTo>
                    <a:pt x="584542" y="1270"/>
                  </a:lnTo>
                  <a:lnTo>
                    <a:pt x="584542" y="3810"/>
                  </a:lnTo>
                  <a:lnTo>
                    <a:pt x="586447" y="3810"/>
                  </a:lnTo>
                  <a:lnTo>
                    <a:pt x="586447" y="4445"/>
                  </a:lnTo>
                  <a:lnTo>
                    <a:pt x="613067" y="4445"/>
                  </a:lnTo>
                  <a:lnTo>
                    <a:pt x="613067" y="3810"/>
                  </a:lnTo>
                  <a:lnTo>
                    <a:pt x="614972" y="3810"/>
                  </a:lnTo>
                  <a:lnTo>
                    <a:pt x="614972" y="1270"/>
                  </a:lnTo>
                  <a:close/>
                </a:path>
                <a:path w="746125" h="4444">
                  <a:moveTo>
                    <a:pt x="668185" y="1270"/>
                  </a:moveTo>
                  <a:lnTo>
                    <a:pt x="667346" y="1270"/>
                  </a:lnTo>
                  <a:lnTo>
                    <a:pt x="667346" y="0"/>
                  </a:lnTo>
                  <a:lnTo>
                    <a:pt x="666280" y="0"/>
                  </a:lnTo>
                  <a:lnTo>
                    <a:pt x="666280" y="622"/>
                  </a:lnTo>
                  <a:lnTo>
                    <a:pt x="639673" y="622"/>
                  </a:lnTo>
                  <a:lnTo>
                    <a:pt x="639673" y="0"/>
                  </a:lnTo>
                  <a:lnTo>
                    <a:pt x="638606" y="0"/>
                  </a:lnTo>
                  <a:lnTo>
                    <a:pt x="638606" y="1270"/>
                  </a:lnTo>
                  <a:lnTo>
                    <a:pt x="637755" y="1270"/>
                  </a:lnTo>
                  <a:lnTo>
                    <a:pt x="637755" y="3810"/>
                  </a:lnTo>
                  <a:lnTo>
                    <a:pt x="639673" y="3810"/>
                  </a:lnTo>
                  <a:lnTo>
                    <a:pt x="639673" y="4445"/>
                  </a:lnTo>
                  <a:lnTo>
                    <a:pt x="666280" y="4445"/>
                  </a:lnTo>
                  <a:lnTo>
                    <a:pt x="666280" y="3810"/>
                  </a:lnTo>
                  <a:lnTo>
                    <a:pt x="668185" y="3810"/>
                  </a:lnTo>
                  <a:lnTo>
                    <a:pt x="668185" y="1270"/>
                  </a:lnTo>
                  <a:close/>
                </a:path>
                <a:path w="746125" h="4444">
                  <a:moveTo>
                    <a:pt x="721410" y="1270"/>
                  </a:moveTo>
                  <a:lnTo>
                    <a:pt x="720559" y="1270"/>
                  </a:lnTo>
                  <a:lnTo>
                    <a:pt x="720559" y="0"/>
                  </a:lnTo>
                  <a:lnTo>
                    <a:pt x="719493" y="0"/>
                  </a:lnTo>
                  <a:lnTo>
                    <a:pt x="719493" y="622"/>
                  </a:lnTo>
                  <a:lnTo>
                    <a:pt x="692886" y="622"/>
                  </a:lnTo>
                  <a:lnTo>
                    <a:pt x="692886" y="0"/>
                  </a:lnTo>
                  <a:lnTo>
                    <a:pt x="691819" y="0"/>
                  </a:lnTo>
                  <a:lnTo>
                    <a:pt x="691819" y="1270"/>
                  </a:lnTo>
                  <a:lnTo>
                    <a:pt x="690981" y="1270"/>
                  </a:lnTo>
                  <a:lnTo>
                    <a:pt x="690981" y="3810"/>
                  </a:lnTo>
                  <a:lnTo>
                    <a:pt x="692886" y="3810"/>
                  </a:lnTo>
                  <a:lnTo>
                    <a:pt x="692886" y="4445"/>
                  </a:lnTo>
                  <a:lnTo>
                    <a:pt x="719493" y="4445"/>
                  </a:lnTo>
                  <a:lnTo>
                    <a:pt x="719493" y="3810"/>
                  </a:lnTo>
                  <a:lnTo>
                    <a:pt x="721410" y="3810"/>
                  </a:lnTo>
                  <a:lnTo>
                    <a:pt x="721410" y="1270"/>
                  </a:lnTo>
                  <a:close/>
                </a:path>
                <a:path w="746125" h="4444">
                  <a:moveTo>
                    <a:pt x="746099" y="0"/>
                  </a:moveTo>
                  <a:lnTo>
                    <a:pt x="745032" y="0"/>
                  </a:lnTo>
                  <a:lnTo>
                    <a:pt x="745032" y="1270"/>
                  </a:lnTo>
                  <a:lnTo>
                    <a:pt x="744194" y="1270"/>
                  </a:lnTo>
                  <a:lnTo>
                    <a:pt x="744194" y="3810"/>
                  </a:lnTo>
                  <a:lnTo>
                    <a:pt x="746099" y="3810"/>
                  </a:lnTo>
                  <a:lnTo>
                    <a:pt x="746099" y="1270"/>
                  </a:lnTo>
                  <a:lnTo>
                    <a:pt x="746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8" name="object 178" descr=""/>
            <p:cNvSpPr/>
            <p:nvPr/>
          </p:nvSpPr>
          <p:spPr>
            <a:xfrm>
              <a:off x="8773973" y="15236608"/>
              <a:ext cx="746125" cy="4445"/>
            </a:xfrm>
            <a:custGeom>
              <a:avLst/>
              <a:gdLst/>
              <a:ahLst/>
              <a:cxnLst/>
              <a:rect l="l" t="t" r="r" b="b"/>
              <a:pathLst>
                <a:path w="746125" h="4444">
                  <a:moveTo>
                    <a:pt x="29591" y="1270"/>
                  </a:moveTo>
                  <a:lnTo>
                    <a:pt x="28752" y="1270"/>
                  </a:lnTo>
                  <a:lnTo>
                    <a:pt x="28752" y="0"/>
                  </a:lnTo>
                  <a:lnTo>
                    <a:pt x="27686" y="0"/>
                  </a:lnTo>
                  <a:lnTo>
                    <a:pt x="27686" y="622"/>
                  </a:lnTo>
                  <a:lnTo>
                    <a:pt x="1066" y="622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45"/>
                  </a:lnTo>
                  <a:lnTo>
                    <a:pt x="27686" y="4445"/>
                  </a:lnTo>
                  <a:lnTo>
                    <a:pt x="27686" y="3810"/>
                  </a:lnTo>
                  <a:lnTo>
                    <a:pt x="29591" y="3810"/>
                  </a:lnTo>
                  <a:lnTo>
                    <a:pt x="29591" y="1270"/>
                  </a:lnTo>
                  <a:close/>
                </a:path>
                <a:path w="746125" h="4444">
                  <a:moveTo>
                    <a:pt x="82804" y="1270"/>
                  </a:moveTo>
                  <a:lnTo>
                    <a:pt x="81965" y="1270"/>
                  </a:lnTo>
                  <a:lnTo>
                    <a:pt x="81965" y="0"/>
                  </a:lnTo>
                  <a:lnTo>
                    <a:pt x="80899" y="0"/>
                  </a:lnTo>
                  <a:lnTo>
                    <a:pt x="80899" y="622"/>
                  </a:lnTo>
                  <a:lnTo>
                    <a:pt x="54292" y="622"/>
                  </a:lnTo>
                  <a:lnTo>
                    <a:pt x="54292" y="0"/>
                  </a:lnTo>
                  <a:lnTo>
                    <a:pt x="53225" y="0"/>
                  </a:lnTo>
                  <a:lnTo>
                    <a:pt x="53225" y="1270"/>
                  </a:lnTo>
                  <a:lnTo>
                    <a:pt x="52374" y="1270"/>
                  </a:lnTo>
                  <a:lnTo>
                    <a:pt x="52374" y="3810"/>
                  </a:lnTo>
                  <a:lnTo>
                    <a:pt x="54292" y="3810"/>
                  </a:lnTo>
                  <a:lnTo>
                    <a:pt x="54292" y="4445"/>
                  </a:lnTo>
                  <a:lnTo>
                    <a:pt x="80899" y="4445"/>
                  </a:lnTo>
                  <a:lnTo>
                    <a:pt x="80899" y="3810"/>
                  </a:lnTo>
                  <a:lnTo>
                    <a:pt x="82804" y="3810"/>
                  </a:lnTo>
                  <a:lnTo>
                    <a:pt x="82804" y="1270"/>
                  </a:lnTo>
                  <a:close/>
                </a:path>
                <a:path w="746125" h="4444">
                  <a:moveTo>
                    <a:pt x="136029" y="1270"/>
                  </a:moveTo>
                  <a:lnTo>
                    <a:pt x="135178" y="1270"/>
                  </a:lnTo>
                  <a:lnTo>
                    <a:pt x="135178" y="0"/>
                  </a:lnTo>
                  <a:lnTo>
                    <a:pt x="134112" y="0"/>
                  </a:lnTo>
                  <a:lnTo>
                    <a:pt x="134112" y="622"/>
                  </a:lnTo>
                  <a:lnTo>
                    <a:pt x="107505" y="622"/>
                  </a:lnTo>
                  <a:lnTo>
                    <a:pt x="107505" y="0"/>
                  </a:lnTo>
                  <a:lnTo>
                    <a:pt x="106438" y="0"/>
                  </a:lnTo>
                  <a:lnTo>
                    <a:pt x="106438" y="1270"/>
                  </a:lnTo>
                  <a:lnTo>
                    <a:pt x="105600" y="1270"/>
                  </a:lnTo>
                  <a:lnTo>
                    <a:pt x="105600" y="3810"/>
                  </a:lnTo>
                  <a:lnTo>
                    <a:pt x="107505" y="3810"/>
                  </a:lnTo>
                  <a:lnTo>
                    <a:pt x="107505" y="4445"/>
                  </a:lnTo>
                  <a:lnTo>
                    <a:pt x="134112" y="4445"/>
                  </a:lnTo>
                  <a:lnTo>
                    <a:pt x="134112" y="3810"/>
                  </a:lnTo>
                  <a:lnTo>
                    <a:pt x="136029" y="3810"/>
                  </a:lnTo>
                  <a:lnTo>
                    <a:pt x="136029" y="1270"/>
                  </a:lnTo>
                  <a:close/>
                </a:path>
                <a:path w="746125" h="4444">
                  <a:moveTo>
                    <a:pt x="189242" y="1270"/>
                  </a:moveTo>
                  <a:lnTo>
                    <a:pt x="188404" y="1270"/>
                  </a:lnTo>
                  <a:lnTo>
                    <a:pt x="188404" y="0"/>
                  </a:lnTo>
                  <a:lnTo>
                    <a:pt x="187337" y="0"/>
                  </a:lnTo>
                  <a:lnTo>
                    <a:pt x="187337" y="622"/>
                  </a:lnTo>
                  <a:lnTo>
                    <a:pt x="160718" y="622"/>
                  </a:lnTo>
                  <a:lnTo>
                    <a:pt x="160718" y="0"/>
                  </a:lnTo>
                  <a:lnTo>
                    <a:pt x="159651" y="0"/>
                  </a:lnTo>
                  <a:lnTo>
                    <a:pt x="159651" y="1270"/>
                  </a:lnTo>
                  <a:lnTo>
                    <a:pt x="158813" y="1270"/>
                  </a:lnTo>
                  <a:lnTo>
                    <a:pt x="158813" y="3810"/>
                  </a:lnTo>
                  <a:lnTo>
                    <a:pt x="160718" y="3810"/>
                  </a:lnTo>
                  <a:lnTo>
                    <a:pt x="160718" y="4445"/>
                  </a:lnTo>
                  <a:lnTo>
                    <a:pt x="187337" y="4445"/>
                  </a:lnTo>
                  <a:lnTo>
                    <a:pt x="187337" y="3810"/>
                  </a:lnTo>
                  <a:lnTo>
                    <a:pt x="189242" y="3810"/>
                  </a:lnTo>
                  <a:lnTo>
                    <a:pt x="189242" y="1270"/>
                  </a:lnTo>
                  <a:close/>
                </a:path>
                <a:path w="746125" h="4444">
                  <a:moveTo>
                    <a:pt x="242455" y="1270"/>
                  </a:moveTo>
                  <a:lnTo>
                    <a:pt x="241617" y="1270"/>
                  </a:lnTo>
                  <a:lnTo>
                    <a:pt x="241617" y="0"/>
                  </a:lnTo>
                  <a:lnTo>
                    <a:pt x="240550" y="0"/>
                  </a:lnTo>
                  <a:lnTo>
                    <a:pt x="240550" y="622"/>
                  </a:lnTo>
                  <a:lnTo>
                    <a:pt x="213944" y="622"/>
                  </a:lnTo>
                  <a:lnTo>
                    <a:pt x="213944" y="0"/>
                  </a:lnTo>
                  <a:lnTo>
                    <a:pt x="212877" y="0"/>
                  </a:lnTo>
                  <a:lnTo>
                    <a:pt x="212877" y="1270"/>
                  </a:lnTo>
                  <a:lnTo>
                    <a:pt x="212026" y="1270"/>
                  </a:lnTo>
                  <a:lnTo>
                    <a:pt x="212026" y="3810"/>
                  </a:lnTo>
                  <a:lnTo>
                    <a:pt x="213944" y="3810"/>
                  </a:lnTo>
                  <a:lnTo>
                    <a:pt x="213944" y="4445"/>
                  </a:lnTo>
                  <a:lnTo>
                    <a:pt x="240550" y="4445"/>
                  </a:lnTo>
                  <a:lnTo>
                    <a:pt x="240550" y="3810"/>
                  </a:lnTo>
                  <a:lnTo>
                    <a:pt x="242455" y="3810"/>
                  </a:lnTo>
                  <a:lnTo>
                    <a:pt x="242455" y="1270"/>
                  </a:lnTo>
                  <a:close/>
                </a:path>
                <a:path w="746125" h="4444">
                  <a:moveTo>
                    <a:pt x="295681" y="1270"/>
                  </a:moveTo>
                  <a:lnTo>
                    <a:pt x="294830" y="1270"/>
                  </a:lnTo>
                  <a:lnTo>
                    <a:pt x="294830" y="0"/>
                  </a:lnTo>
                  <a:lnTo>
                    <a:pt x="293763" y="0"/>
                  </a:lnTo>
                  <a:lnTo>
                    <a:pt x="293763" y="622"/>
                  </a:lnTo>
                  <a:lnTo>
                    <a:pt x="267157" y="622"/>
                  </a:lnTo>
                  <a:lnTo>
                    <a:pt x="267157" y="0"/>
                  </a:lnTo>
                  <a:lnTo>
                    <a:pt x="266090" y="0"/>
                  </a:lnTo>
                  <a:lnTo>
                    <a:pt x="266090" y="1270"/>
                  </a:lnTo>
                  <a:lnTo>
                    <a:pt x="265252" y="1270"/>
                  </a:lnTo>
                  <a:lnTo>
                    <a:pt x="265252" y="3810"/>
                  </a:lnTo>
                  <a:lnTo>
                    <a:pt x="267157" y="3810"/>
                  </a:lnTo>
                  <a:lnTo>
                    <a:pt x="267157" y="4445"/>
                  </a:lnTo>
                  <a:lnTo>
                    <a:pt x="293763" y="4445"/>
                  </a:lnTo>
                  <a:lnTo>
                    <a:pt x="293763" y="3810"/>
                  </a:lnTo>
                  <a:lnTo>
                    <a:pt x="295681" y="3810"/>
                  </a:lnTo>
                  <a:lnTo>
                    <a:pt x="295681" y="1270"/>
                  </a:lnTo>
                  <a:close/>
                </a:path>
                <a:path w="746125" h="4444">
                  <a:moveTo>
                    <a:pt x="348894" y="1270"/>
                  </a:moveTo>
                  <a:lnTo>
                    <a:pt x="348056" y="1270"/>
                  </a:lnTo>
                  <a:lnTo>
                    <a:pt x="348056" y="0"/>
                  </a:lnTo>
                  <a:lnTo>
                    <a:pt x="346989" y="0"/>
                  </a:lnTo>
                  <a:lnTo>
                    <a:pt x="346989" y="622"/>
                  </a:lnTo>
                  <a:lnTo>
                    <a:pt x="320370" y="622"/>
                  </a:lnTo>
                  <a:lnTo>
                    <a:pt x="320370" y="0"/>
                  </a:lnTo>
                  <a:lnTo>
                    <a:pt x="319303" y="0"/>
                  </a:lnTo>
                  <a:lnTo>
                    <a:pt x="319303" y="1270"/>
                  </a:lnTo>
                  <a:lnTo>
                    <a:pt x="318465" y="1270"/>
                  </a:lnTo>
                  <a:lnTo>
                    <a:pt x="318465" y="3810"/>
                  </a:lnTo>
                  <a:lnTo>
                    <a:pt x="320370" y="3810"/>
                  </a:lnTo>
                  <a:lnTo>
                    <a:pt x="320370" y="4445"/>
                  </a:lnTo>
                  <a:lnTo>
                    <a:pt x="346989" y="4445"/>
                  </a:lnTo>
                  <a:lnTo>
                    <a:pt x="346989" y="3810"/>
                  </a:lnTo>
                  <a:lnTo>
                    <a:pt x="348894" y="3810"/>
                  </a:lnTo>
                  <a:lnTo>
                    <a:pt x="348894" y="1270"/>
                  </a:lnTo>
                  <a:close/>
                </a:path>
                <a:path w="746125" h="4444">
                  <a:moveTo>
                    <a:pt x="402107" y="1270"/>
                  </a:moveTo>
                  <a:lnTo>
                    <a:pt x="401269" y="1270"/>
                  </a:lnTo>
                  <a:lnTo>
                    <a:pt x="401269" y="0"/>
                  </a:lnTo>
                  <a:lnTo>
                    <a:pt x="400202" y="0"/>
                  </a:lnTo>
                  <a:lnTo>
                    <a:pt x="400202" y="622"/>
                  </a:lnTo>
                  <a:lnTo>
                    <a:pt x="373595" y="622"/>
                  </a:lnTo>
                  <a:lnTo>
                    <a:pt x="373595" y="0"/>
                  </a:lnTo>
                  <a:lnTo>
                    <a:pt x="372516" y="0"/>
                  </a:lnTo>
                  <a:lnTo>
                    <a:pt x="372516" y="1270"/>
                  </a:lnTo>
                  <a:lnTo>
                    <a:pt x="371678" y="1270"/>
                  </a:lnTo>
                  <a:lnTo>
                    <a:pt x="371678" y="3810"/>
                  </a:lnTo>
                  <a:lnTo>
                    <a:pt x="373595" y="3810"/>
                  </a:lnTo>
                  <a:lnTo>
                    <a:pt x="373595" y="4445"/>
                  </a:lnTo>
                  <a:lnTo>
                    <a:pt x="400202" y="4445"/>
                  </a:lnTo>
                  <a:lnTo>
                    <a:pt x="400202" y="3810"/>
                  </a:lnTo>
                  <a:lnTo>
                    <a:pt x="402107" y="3810"/>
                  </a:lnTo>
                  <a:lnTo>
                    <a:pt x="402107" y="1270"/>
                  </a:lnTo>
                  <a:close/>
                </a:path>
                <a:path w="746125" h="4444">
                  <a:moveTo>
                    <a:pt x="455333" y="1270"/>
                  </a:moveTo>
                  <a:lnTo>
                    <a:pt x="454482" y="1270"/>
                  </a:lnTo>
                  <a:lnTo>
                    <a:pt x="454482" y="0"/>
                  </a:lnTo>
                  <a:lnTo>
                    <a:pt x="453415" y="0"/>
                  </a:lnTo>
                  <a:lnTo>
                    <a:pt x="453415" y="622"/>
                  </a:lnTo>
                  <a:lnTo>
                    <a:pt x="426808" y="622"/>
                  </a:lnTo>
                  <a:lnTo>
                    <a:pt x="426808" y="0"/>
                  </a:lnTo>
                  <a:lnTo>
                    <a:pt x="425742" y="0"/>
                  </a:lnTo>
                  <a:lnTo>
                    <a:pt x="425742" y="1270"/>
                  </a:lnTo>
                  <a:lnTo>
                    <a:pt x="424903" y="1270"/>
                  </a:lnTo>
                  <a:lnTo>
                    <a:pt x="424903" y="3810"/>
                  </a:lnTo>
                  <a:lnTo>
                    <a:pt x="426808" y="3810"/>
                  </a:lnTo>
                  <a:lnTo>
                    <a:pt x="426808" y="4445"/>
                  </a:lnTo>
                  <a:lnTo>
                    <a:pt x="453415" y="4445"/>
                  </a:lnTo>
                  <a:lnTo>
                    <a:pt x="453415" y="3810"/>
                  </a:lnTo>
                  <a:lnTo>
                    <a:pt x="455333" y="3810"/>
                  </a:lnTo>
                  <a:lnTo>
                    <a:pt x="455333" y="1270"/>
                  </a:lnTo>
                  <a:close/>
                </a:path>
                <a:path w="746125" h="4444">
                  <a:moveTo>
                    <a:pt x="508546" y="1270"/>
                  </a:moveTo>
                  <a:lnTo>
                    <a:pt x="507707" y="1270"/>
                  </a:lnTo>
                  <a:lnTo>
                    <a:pt x="507707" y="0"/>
                  </a:lnTo>
                  <a:lnTo>
                    <a:pt x="506628" y="0"/>
                  </a:lnTo>
                  <a:lnTo>
                    <a:pt x="506628" y="622"/>
                  </a:lnTo>
                  <a:lnTo>
                    <a:pt x="480021" y="622"/>
                  </a:lnTo>
                  <a:lnTo>
                    <a:pt x="480021" y="0"/>
                  </a:lnTo>
                  <a:lnTo>
                    <a:pt x="478955" y="0"/>
                  </a:lnTo>
                  <a:lnTo>
                    <a:pt x="478955" y="1270"/>
                  </a:lnTo>
                  <a:lnTo>
                    <a:pt x="478116" y="1270"/>
                  </a:lnTo>
                  <a:lnTo>
                    <a:pt x="478116" y="3810"/>
                  </a:lnTo>
                  <a:lnTo>
                    <a:pt x="480021" y="3810"/>
                  </a:lnTo>
                  <a:lnTo>
                    <a:pt x="480021" y="4445"/>
                  </a:lnTo>
                  <a:lnTo>
                    <a:pt x="506628" y="4445"/>
                  </a:lnTo>
                  <a:lnTo>
                    <a:pt x="506628" y="3810"/>
                  </a:lnTo>
                  <a:lnTo>
                    <a:pt x="508546" y="3810"/>
                  </a:lnTo>
                  <a:lnTo>
                    <a:pt x="508546" y="1270"/>
                  </a:lnTo>
                  <a:close/>
                </a:path>
                <a:path w="746125" h="4444">
                  <a:moveTo>
                    <a:pt x="561759" y="1270"/>
                  </a:moveTo>
                  <a:lnTo>
                    <a:pt x="560920" y="1270"/>
                  </a:lnTo>
                  <a:lnTo>
                    <a:pt x="560920" y="0"/>
                  </a:lnTo>
                  <a:lnTo>
                    <a:pt x="559854" y="0"/>
                  </a:lnTo>
                  <a:lnTo>
                    <a:pt x="559854" y="622"/>
                  </a:lnTo>
                  <a:lnTo>
                    <a:pt x="533247" y="622"/>
                  </a:lnTo>
                  <a:lnTo>
                    <a:pt x="533247" y="0"/>
                  </a:lnTo>
                  <a:lnTo>
                    <a:pt x="532168" y="0"/>
                  </a:lnTo>
                  <a:lnTo>
                    <a:pt x="532168" y="1270"/>
                  </a:lnTo>
                  <a:lnTo>
                    <a:pt x="531329" y="1270"/>
                  </a:lnTo>
                  <a:lnTo>
                    <a:pt x="531329" y="3810"/>
                  </a:lnTo>
                  <a:lnTo>
                    <a:pt x="533247" y="3810"/>
                  </a:lnTo>
                  <a:lnTo>
                    <a:pt x="533247" y="4445"/>
                  </a:lnTo>
                  <a:lnTo>
                    <a:pt x="559854" y="4445"/>
                  </a:lnTo>
                  <a:lnTo>
                    <a:pt x="559854" y="3810"/>
                  </a:lnTo>
                  <a:lnTo>
                    <a:pt x="561759" y="3810"/>
                  </a:lnTo>
                  <a:lnTo>
                    <a:pt x="561759" y="1270"/>
                  </a:lnTo>
                  <a:close/>
                </a:path>
                <a:path w="746125" h="4444">
                  <a:moveTo>
                    <a:pt x="614984" y="1270"/>
                  </a:moveTo>
                  <a:lnTo>
                    <a:pt x="614133" y="1270"/>
                  </a:lnTo>
                  <a:lnTo>
                    <a:pt x="614133" y="0"/>
                  </a:lnTo>
                  <a:lnTo>
                    <a:pt x="613067" y="0"/>
                  </a:lnTo>
                  <a:lnTo>
                    <a:pt x="613067" y="622"/>
                  </a:lnTo>
                  <a:lnTo>
                    <a:pt x="586460" y="622"/>
                  </a:lnTo>
                  <a:lnTo>
                    <a:pt x="586460" y="0"/>
                  </a:lnTo>
                  <a:lnTo>
                    <a:pt x="585393" y="0"/>
                  </a:lnTo>
                  <a:lnTo>
                    <a:pt x="585393" y="1270"/>
                  </a:lnTo>
                  <a:lnTo>
                    <a:pt x="584555" y="1270"/>
                  </a:lnTo>
                  <a:lnTo>
                    <a:pt x="584555" y="3810"/>
                  </a:lnTo>
                  <a:lnTo>
                    <a:pt x="586460" y="3810"/>
                  </a:lnTo>
                  <a:lnTo>
                    <a:pt x="586460" y="4445"/>
                  </a:lnTo>
                  <a:lnTo>
                    <a:pt x="613067" y="4445"/>
                  </a:lnTo>
                  <a:lnTo>
                    <a:pt x="613067" y="3810"/>
                  </a:lnTo>
                  <a:lnTo>
                    <a:pt x="614984" y="3810"/>
                  </a:lnTo>
                  <a:lnTo>
                    <a:pt x="614984" y="1270"/>
                  </a:lnTo>
                  <a:close/>
                </a:path>
                <a:path w="746125" h="4444">
                  <a:moveTo>
                    <a:pt x="668197" y="1270"/>
                  </a:moveTo>
                  <a:lnTo>
                    <a:pt x="667359" y="1270"/>
                  </a:lnTo>
                  <a:lnTo>
                    <a:pt x="667359" y="0"/>
                  </a:lnTo>
                  <a:lnTo>
                    <a:pt x="666280" y="0"/>
                  </a:lnTo>
                  <a:lnTo>
                    <a:pt x="666280" y="622"/>
                  </a:lnTo>
                  <a:lnTo>
                    <a:pt x="639673" y="622"/>
                  </a:lnTo>
                  <a:lnTo>
                    <a:pt x="639673" y="0"/>
                  </a:lnTo>
                  <a:lnTo>
                    <a:pt x="638606" y="0"/>
                  </a:lnTo>
                  <a:lnTo>
                    <a:pt x="638606" y="1270"/>
                  </a:lnTo>
                  <a:lnTo>
                    <a:pt x="637768" y="1270"/>
                  </a:lnTo>
                  <a:lnTo>
                    <a:pt x="637768" y="3810"/>
                  </a:lnTo>
                  <a:lnTo>
                    <a:pt x="639673" y="3810"/>
                  </a:lnTo>
                  <a:lnTo>
                    <a:pt x="639673" y="4445"/>
                  </a:lnTo>
                  <a:lnTo>
                    <a:pt x="666280" y="4445"/>
                  </a:lnTo>
                  <a:lnTo>
                    <a:pt x="666280" y="3810"/>
                  </a:lnTo>
                  <a:lnTo>
                    <a:pt x="668197" y="3810"/>
                  </a:lnTo>
                  <a:lnTo>
                    <a:pt x="668197" y="1270"/>
                  </a:lnTo>
                  <a:close/>
                </a:path>
                <a:path w="746125" h="4444">
                  <a:moveTo>
                    <a:pt x="721410" y="1270"/>
                  </a:moveTo>
                  <a:lnTo>
                    <a:pt x="720572" y="1270"/>
                  </a:lnTo>
                  <a:lnTo>
                    <a:pt x="720572" y="0"/>
                  </a:lnTo>
                  <a:lnTo>
                    <a:pt x="719505" y="0"/>
                  </a:lnTo>
                  <a:lnTo>
                    <a:pt x="719505" y="622"/>
                  </a:lnTo>
                  <a:lnTo>
                    <a:pt x="692899" y="622"/>
                  </a:lnTo>
                  <a:lnTo>
                    <a:pt x="692899" y="0"/>
                  </a:lnTo>
                  <a:lnTo>
                    <a:pt x="691819" y="0"/>
                  </a:lnTo>
                  <a:lnTo>
                    <a:pt x="691819" y="1270"/>
                  </a:lnTo>
                  <a:lnTo>
                    <a:pt x="690981" y="1270"/>
                  </a:lnTo>
                  <a:lnTo>
                    <a:pt x="690981" y="3810"/>
                  </a:lnTo>
                  <a:lnTo>
                    <a:pt x="692899" y="3810"/>
                  </a:lnTo>
                  <a:lnTo>
                    <a:pt x="692899" y="4445"/>
                  </a:lnTo>
                  <a:lnTo>
                    <a:pt x="719505" y="4445"/>
                  </a:lnTo>
                  <a:lnTo>
                    <a:pt x="719505" y="3810"/>
                  </a:lnTo>
                  <a:lnTo>
                    <a:pt x="721410" y="3810"/>
                  </a:lnTo>
                  <a:lnTo>
                    <a:pt x="721410" y="1270"/>
                  </a:lnTo>
                  <a:close/>
                </a:path>
                <a:path w="746125" h="4444">
                  <a:moveTo>
                    <a:pt x="746112" y="0"/>
                  </a:moveTo>
                  <a:lnTo>
                    <a:pt x="745045" y="0"/>
                  </a:lnTo>
                  <a:lnTo>
                    <a:pt x="745045" y="1270"/>
                  </a:lnTo>
                  <a:lnTo>
                    <a:pt x="744207" y="1270"/>
                  </a:lnTo>
                  <a:lnTo>
                    <a:pt x="744207" y="3810"/>
                  </a:lnTo>
                  <a:lnTo>
                    <a:pt x="746112" y="3810"/>
                  </a:lnTo>
                  <a:lnTo>
                    <a:pt x="746112" y="1270"/>
                  </a:lnTo>
                  <a:lnTo>
                    <a:pt x="746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9" name="object 179" descr=""/>
            <p:cNvSpPr/>
            <p:nvPr/>
          </p:nvSpPr>
          <p:spPr>
            <a:xfrm>
              <a:off x="9519018" y="15236608"/>
              <a:ext cx="746125" cy="4445"/>
            </a:xfrm>
            <a:custGeom>
              <a:avLst/>
              <a:gdLst/>
              <a:ahLst/>
              <a:cxnLst/>
              <a:rect l="l" t="t" r="r" b="b"/>
              <a:pathLst>
                <a:path w="746125" h="4444">
                  <a:moveTo>
                    <a:pt x="29578" y="1270"/>
                  </a:moveTo>
                  <a:lnTo>
                    <a:pt x="28740" y="1270"/>
                  </a:lnTo>
                  <a:lnTo>
                    <a:pt x="28740" y="0"/>
                  </a:lnTo>
                  <a:lnTo>
                    <a:pt x="27673" y="0"/>
                  </a:lnTo>
                  <a:lnTo>
                    <a:pt x="27673" y="622"/>
                  </a:lnTo>
                  <a:lnTo>
                    <a:pt x="1066" y="622"/>
                  </a:lnTo>
                  <a:lnTo>
                    <a:pt x="1066" y="0"/>
                  </a:lnTo>
                  <a:lnTo>
                    <a:pt x="0" y="0"/>
                  </a:lnTo>
                  <a:lnTo>
                    <a:pt x="0" y="1270"/>
                  </a:lnTo>
                  <a:lnTo>
                    <a:pt x="1066" y="1270"/>
                  </a:lnTo>
                  <a:lnTo>
                    <a:pt x="1066" y="4445"/>
                  </a:lnTo>
                  <a:lnTo>
                    <a:pt x="27673" y="4445"/>
                  </a:lnTo>
                  <a:lnTo>
                    <a:pt x="27673" y="3810"/>
                  </a:lnTo>
                  <a:lnTo>
                    <a:pt x="29578" y="3810"/>
                  </a:lnTo>
                  <a:lnTo>
                    <a:pt x="29578" y="1270"/>
                  </a:lnTo>
                  <a:close/>
                </a:path>
                <a:path w="746125" h="4444">
                  <a:moveTo>
                    <a:pt x="82804" y="1270"/>
                  </a:moveTo>
                  <a:lnTo>
                    <a:pt x="81965" y="1270"/>
                  </a:lnTo>
                  <a:lnTo>
                    <a:pt x="81965" y="0"/>
                  </a:lnTo>
                  <a:lnTo>
                    <a:pt x="80886" y="0"/>
                  </a:lnTo>
                  <a:lnTo>
                    <a:pt x="80886" y="622"/>
                  </a:lnTo>
                  <a:lnTo>
                    <a:pt x="54279" y="622"/>
                  </a:lnTo>
                  <a:lnTo>
                    <a:pt x="54279" y="0"/>
                  </a:lnTo>
                  <a:lnTo>
                    <a:pt x="53213" y="0"/>
                  </a:lnTo>
                  <a:lnTo>
                    <a:pt x="53213" y="1270"/>
                  </a:lnTo>
                  <a:lnTo>
                    <a:pt x="52374" y="1270"/>
                  </a:lnTo>
                  <a:lnTo>
                    <a:pt x="52374" y="3810"/>
                  </a:lnTo>
                  <a:lnTo>
                    <a:pt x="54279" y="3810"/>
                  </a:lnTo>
                  <a:lnTo>
                    <a:pt x="54279" y="4445"/>
                  </a:lnTo>
                  <a:lnTo>
                    <a:pt x="80886" y="4445"/>
                  </a:lnTo>
                  <a:lnTo>
                    <a:pt x="80886" y="3810"/>
                  </a:lnTo>
                  <a:lnTo>
                    <a:pt x="82804" y="3810"/>
                  </a:lnTo>
                  <a:lnTo>
                    <a:pt x="82804" y="1270"/>
                  </a:lnTo>
                  <a:close/>
                </a:path>
                <a:path w="746125" h="4444">
                  <a:moveTo>
                    <a:pt x="136017" y="1270"/>
                  </a:moveTo>
                  <a:lnTo>
                    <a:pt x="135178" y="1270"/>
                  </a:lnTo>
                  <a:lnTo>
                    <a:pt x="135178" y="0"/>
                  </a:lnTo>
                  <a:lnTo>
                    <a:pt x="134112" y="0"/>
                  </a:lnTo>
                  <a:lnTo>
                    <a:pt x="134112" y="622"/>
                  </a:lnTo>
                  <a:lnTo>
                    <a:pt x="107505" y="622"/>
                  </a:lnTo>
                  <a:lnTo>
                    <a:pt x="107505" y="0"/>
                  </a:lnTo>
                  <a:lnTo>
                    <a:pt x="106426" y="0"/>
                  </a:lnTo>
                  <a:lnTo>
                    <a:pt x="106426" y="1270"/>
                  </a:lnTo>
                  <a:lnTo>
                    <a:pt x="105587" y="1270"/>
                  </a:lnTo>
                  <a:lnTo>
                    <a:pt x="105587" y="3810"/>
                  </a:lnTo>
                  <a:lnTo>
                    <a:pt x="107505" y="3810"/>
                  </a:lnTo>
                  <a:lnTo>
                    <a:pt x="107505" y="4445"/>
                  </a:lnTo>
                  <a:lnTo>
                    <a:pt x="134112" y="4445"/>
                  </a:lnTo>
                  <a:lnTo>
                    <a:pt x="134112" y="3810"/>
                  </a:lnTo>
                  <a:lnTo>
                    <a:pt x="136017" y="3810"/>
                  </a:lnTo>
                  <a:lnTo>
                    <a:pt x="136017" y="1270"/>
                  </a:lnTo>
                  <a:close/>
                </a:path>
                <a:path w="746125" h="4444">
                  <a:moveTo>
                    <a:pt x="189230" y="1270"/>
                  </a:moveTo>
                  <a:lnTo>
                    <a:pt x="188391" y="1270"/>
                  </a:lnTo>
                  <a:lnTo>
                    <a:pt x="188391" y="0"/>
                  </a:lnTo>
                  <a:lnTo>
                    <a:pt x="187325" y="0"/>
                  </a:lnTo>
                  <a:lnTo>
                    <a:pt x="187325" y="622"/>
                  </a:lnTo>
                  <a:lnTo>
                    <a:pt x="160718" y="622"/>
                  </a:lnTo>
                  <a:lnTo>
                    <a:pt x="160718" y="0"/>
                  </a:lnTo>
                  <a:lnTo>
                    <a:pt x="159651" y="0"/>
                  </a:lnTo>
                  <a:lnTo>
                    <a:pt x="159651" y="1270"/>
                  </a:lnTo>
                  <a:lnTo>
                    <a:pt x="158813" y="1270"/>
                  </a:lnTo>
                  <a:lnTo>
                    <a:pt x="158813" y="3810"/>
                  </a:lnTo>
                  <a:lnTo>
                    <a:pt x="160718" y="3810"/>
                  </a:lnTo>
                  <a:lnTo>
                    <a:pt x="160718" y="4445"/>
                  </a:lnTo>
                  <a:lnTo>
                    <a:pt x="187325" y="4445"/>
                  </a:lnTo>
                  <a:lnTo>
                    <a:pt x="187325" y="3810"/>
                  </a:lnTo>
                  <a:lnTo>
                    <a:pt x="189230" y="3810"/>
                  </a:lnTo>
                  <a:lnTo>
                    <a:pt x="189230" y="1270"/>
                  </a:lnTo>
                  <a:close/>
                </a:path>
                <a:path w="746125" h="4444">
                  <a:moveTo>
                    <a:pt x="242455" y="1270"/>
                  </a:moveTo>
                  <a:lnTo>
                    <a:pt x="241617" y="1270"/>
                  </a:lnTo>
                  <a:lnTo>
                    <a:pt x="241617" y="0"/>
                  </a:lnTo>
                  <a:lnTo>
                    <a:pt x="240538" y="0"/>
                  </a:lnTo>
                  <a:lnTo>
                    <a:pt x="240538" y="622"/>
                  </a:lnTo>
                  <a:lnTo>
                    <a:pt x="213931" y="622"/>
                  </a:lnTo>
                  <a:lnTo>
                    <a:pt x="213931" y="0"/>
                  </a:lnTo>
                  <a:lnTo>
                    <a:pt x="212864" y="0"/>
                  </a:lnTo>
                  <a:lnTo>
                    <a:pt x="212864" y="1270"/>
                  </a:lnTo>
                  <a:lnTo>
                    <a:pt x="212026" y="1270"/>
                  </a:lnTo>
                  <a:lnTo>
                    <a:pt x="212026" y="3810"/>
                  </a:lnTo>
                  <a:lnTo>
                    <a:pt x="213931" y="3810"/>
                  </a:lnTo>
                  <a:lnTo>
                    <a:pt x="213931" y="4445"/>
                  </a:lnTo>
                  <a:lnTo>
                    <a:pt x="240538" y="4445"/>
                  </a:lnTo>
                  <a:lnTo>
                    <a:pt x="240538" y="3810"/>
                  </a:lnTo>
                  <a:lnTo>
                    <a:pt x="242455" y="3810"/>
                  </a:lnTo>
                  <a:lnTo>
                    <a:pt x="242455" y="1270"/>
                  </a:lnTo>
                  <a:close/>
                </a:path>
                <a:path w="746125" h="4444">
                  <a:moveTo>
                    <a:pt x="295668" y="1270"/>
                  </a:moveTo>
                  <a:lnTo>
                    <a:pt x="294830" y="1270"/>
                  </a:lnTo>
                  <a:lnTo>
                    <a:pt x="294830" y="0"/>
                  </a:lnTo>
                  <a:lnTo>
                    <a:pt x="293763" y="0"/>
                  </a:lnTo>
                  <a:lnTo>
                    <a:pt x="293763" y="622"/>
                  </a:lnTo>
                  <a:lnTo>
                    <a:pt x="267157" y="622"/>
                  </a:lnTo>
                  <a:lnTo>
                    <a:pt x="267157" y="0"/>
                  </a:lnTo>
                  <a:lnTo>
                    <a:pt x="266077" y="0"/>
                  </a:lnTo>
                  <a:lnTo>
                    <a:pt x="266077" y="1270"/>
                  </a:lnTo>
                  <a:lnTo>
                    <a:pt x="265239" y="1270"/>
                  </a:lnTo>
                  <a:lnTo>
                    <a:pt x="265239" y="3810"/>
                  </a:lnTo>
                  <a:lnTo>
                    <a:pt x="267157" y="3810"/>
                  </a:lnTo>
                  <a:lnTo>
                    <a:pt x="267157" y="4445"/>
                  </a:lnTo>
                  <a:lnTo>
                    <a:pt x="293763" y="4445"/>
                  </a:lnTo>
                  <a:lnTo>
                    <a:pt x="293763" y="3810"/>
                  </a:lnTo>
                  <a:lnTo>
                    <a:pt x="295668" y="3810"/>
                  </a:lnTo>
                  <a:lnTo>
                    <a:pt x="295668" y="1270"/>
                  </a:lnTo>
                  <a:close/>
                </a:path>
                <a:path w="746125" h="4444">
                  <a:moveTo>
                    <a:pt x="348881" y="1270"/>
                  </a:moveTo>
                  <a:lnTo>
                    <a:pt x="348043" y="1270"/>
                  </a:lnTo>
                  <a:lnTo>
                    <a:pt x="348043" y="0"/>
                  </a:lnTo>
                  <a:lnTo>
                    <a:pt x="346976" y="0"/>
                  </a:lnTo>
                  <a:lnTo>
                    <a:pt x="346976" y="622"/>
                  </a:lnTo>
                  <a:lnTo>
                    <a:pt x="320370" y="622"/>
                  </a:lnTo>
                  <a:lnTo>
                    <a:pt x="320370" y="0"/>
                  </a:lnTo>
                  <a:lnTo>
                    <a:pt x="319303" y="0"/>
                  </a:lnTo>
                  <a:lnTo>
                    <a:pt x="319303" y="1270"/>
                  </a:lnTo>
                  <a:lnTo>
                    <a:pt x="318465" y="1270"/>
                  </a:lnTo>
                  <a:lnTo>
                    <a:pt x="318465" y="3810"/>
                  </a:lnTo>
                  <a:lnTo>
                    <a:pt x="320370" y="3810"/>
                  </a:lnTo>
                  <a:lnTo>
                    <a:pt x="320370" y="4445"/>
                  </a:lnTo>
                  <a:lnTo>
                    <a:pt x="346976" y="4445"/>
                  </a:lnTo>
                  <a:lnTo>
                    <a:pt x="346976" y="3810"/>
                  </a:lnTo>
                  <a:lnTo>
                    <a:pt x="348881" y="3810"/>
                  </a:lnTo>
                  <a:lnTo>
                    <a:pt x="348881" y="1270"/>
                  </a:lnTo>
                  <a:close/>
                </a:path>
                <a:path w="746125" h="4444">
                  <a:moveTo>
                    <a:pt x="402107" y="1270"/>
                  </a:moveTo>
                  <a:lnTo>
                    <a:pt x="401269" y="1270"/>
                  </a:lnTo>
                  <a:lnTo>
                    <a:pt x="401269" y="0"/>
                  </a:lnTo>
                  <a:lnTo>
                    <a:pt x="400189" y="0"/>
                  </a:lnTo>
                  <a:lnTo>
                    <a:pt x="400189" y="622"/>
                  </a:lnTo>
                  <a:lnTo>
                    <a:pt x="373583" y="622"/>
                  </a:lnTo>
                  <a:lnTo>
                    <a:pt x="373583" y="0"/>
                  </a:lnTo>
                  <a:lnTo>
                    <a:pt x="372516" y="0"/>
                  </a:lnTo>
                  <a:lnTo>
                    <a:pt x="372516" y="1270"/>
                  </a:lnTo>
                  <a:lnTo>
                    <a:pt x="371678" y="1270"/>
                  </a:lnTo>
                  <a:lnTo>
                    <a:pt x="371678" y="3810"/>
                  </a:lnTo>
                  <a:lnTo>
                    <a:pt x="373583" y="3810"/>
                  </a:lnTo>
                  <a:lnTo>
                    <a:pt x="373583" y="4445"/>
                  </a:lnTo>
                  <a:lnTo>
                    <a:pt x="400189" y="4445"/>
                  </a:lnTo>
                  <a:lnTo>
                    <a:pt x="400189" y="3810"/>
                  </a:lnTo>
                  <a:lnTo>
                    <a:pt x="402107" y="3810"/>
                  </a:lnTo>
                  <a:lnTo>
                    <a:pt x="402107" y="1270"/>
                  </a:lnTo>
                  <a:close/>
                </a:path>
                <a:path w="746125" h="4444">
                  <a:moveTo>
                    <a:pt x="455320" y="1270"/>
                  </a:moveTo>
                  <a:lnTo>
                    <a:pt x="454482" y="1270"/>
                  </a:lnTo>
                  <a:lnTo>
                    <a:pt x="454482" y="0"/>
                  </a:lnTo>
                  <a:lnTo>
                    <a:pt x="453415" y="0"/>
                  </a:lnTo>
                  <a:lnTo>
                    <a:pt x="453415" y="622"/>
                  </a:lnTo>
                  <a:lnTo>
                    <a:pt x="426808" y="622"/>
                  </a:lnTo>
                  <a:lnTo>
                    <a:pt x="426808" y="0"/>
                  </a:lnTo>
                  <a:lnTo>
                    <a:pt x="425729" y="0"/>
                  </a:lnTo>
                  <a:lnTo>
                    <a:pt x="425729" y="1270"/>
                  </a:lnTo>
                  <a:lnTo>
                    <a:pt x="424891" y="1270"/>
                  </a:lnTo>
                  <a:lnTo>
                    <a:pt x="424891" y="3810"/>
                  </a:lnTo>
                  <a:lnTo>
                    <a:pt x="426808" y="3810"/>
                  </a:lnTo>
                  <a:lnTo>
                    <a:pt x="426808" y="4445"/>
                  </a:lnTo>
                  <a:lnTo>
                    <a:pt x="453415" y="4445"/>
                  </a:lnTo>
                  <a:lnTo>
                    <a:pt x="453415" y="3810"/>
                  </a:lnTo>
                  <a:lnTo>
                    <a:pt x="455320" y="3810"/>
                  </a:lnTo>
                  <a:lnTo>
                    <a:pt x="455320" y="1270"/>
                  </a:lnTo>
                  <a:close/>
                </a:path>
                <a:path w="746125" h="4444">
                  <a:moveTo>
                    <a:pt x="508533" y="1270"/>
                  </a:moveTo>
                  <a:lnTo>
                    <a:pt x="507695" y="1270"/>
                  </a:lnTo>
                  <a:lnTo>
                    <a:pt x="507695" y="0"/>
                  </a:lnTo>
                  <a:lnTo>
                    <a:pt x="506628" y="0"/>
                  </a:lnTo>
                  <a:lnTo>
                    <a:pt x="506628" y="622"/>
                  </a:lnTo>
                  <a:lnTo>
                    <a:pt x="480021" y="622"/>
                  </a:lnTo>
                  <a:lnTo>
                    <a:pt x="480021" y="0"/>
                  </a:lnTo>
                  <a:lnTo>
                    <a:pt x="478955" y="0"/>
                  </a:lnTo>
                  <a:lnTo>
                    <a:pt x="478955" y="1270"/>
                  </a:lnTo>
                  <a:lnTo>
                    <a:pt x="478104" y="1270"/>
                  </a:lnTo>
                  <a:lnTo>
                    <a:pt x="478104" y="3810"/>
                  </a:lnTo>
                  <a:lnTo>
                    <a:pt x="480021" y="3810"/>
                  </a:lnTo>
                  <a:lnTo>
                    <a:pt x="480021" y="4445"/>
                  </a:lnTo>
                  <a:lnTo>
                    <a:pt x="506628" y="4445"/>
                  </a:lnTo>
                  <a:lnTo>
                    <a:pt x="506628" y="3810"/>
                  </a:lnTo>
                  <a:lnTo>
                    <a:pt x="508533" y="3810"/>
                  </a:lnTo>
                  <a:lnTo>
                    <a:pt x="508533" y="1270"/>
                  </a:lnTo>
                  <a:close/>
                </a:path>
                <a:path w="746125" h="4444">
                  <a:moveTo>
                    <a:pt x="561759" y="1270"/>
                  </a:moveTo>
                  <a:lnTo>
                    <a:pt x="560920" y="1270"/>
                  </a:lnTo>
                  <a:lnTo>
                    <a:pt x="560920" y="0"/>
                  </a:lnTo>
                  <a:lnTo>
                    <a:pt x="559841" y="0"/>
                  </a:lnTo>
                  <a:lnTo>
                    <a:pt x="559841" y="622"/>
                  </a:lnTo>
                  <a:lnTo>
                    <a:pt x="533234" y="622"/>
                  </a:lnTo>
                  <a:lnTo>
                    <a:pt x="533234" y="0"/>
                  </a:lnTo>
                  <a:lnTo>
                    <a:pt x="532168" y="0"/>
                  </a:lnTo>
                  <a:lnTo>
                    <a:pt x="532168" y="1270"/>
                  </a:lnTo>
                  <a:lnTo>
                    <a:pt x="531329" y="1270"/>
                  </a:lnTo>
                  <a:lnTo>
                    <a:pt x="531329" y="3810"/>
                  </a:lnTo>
                  <a:lnTo>
                    <a:pt x="533234" y="3810"/>
                  </a:lnTo>
                  <a:lnTo>
                    <a:pt x="533234" y="4445"/>
                  </a:lnTo>
                  <a:lnTo>
                    <a:pt x="559841" y="4445"/>
                  </a:lnTo>
                  <a:lnTo>
                    <a:pt x="559841" y="3810"/>
                  </a:lnTo>
                  <a:lnTo>
                    <a:pt x="561759" y="3810"/>
                  </a:lnTo>
                  <a:lnTo>
                    <a:pt x="561759" y="1270"/>
                  </a:lnTo>
                  <a:close/>
                </a:path>
                <a:path w="746125" h="4444">
                  <a:moveTo>
                    <a:pt x="614972" y="1270"/>
                  </a:moveTo>
                  <a:lnTo>
                    <a:pt x="614133" y="1270"/>
                  </a:lnTo>
                  <a:lnTo>
                    <a:pt x="614133" y="0"/>
                  </a:lnTo>
                  <a:lnTo>
                    <a:pt x="613067" y="0"/>
                  </a:lnTo>
                  <a:lnTo>
                    <a:pt x="613067" y="622"/>
                  </a:lnTo>
                  <a:lnTo>
                    <a:pt x="586460" y="622"/>
                  </a:lnTo>
                  <a:lnTo>
                    <a:pt x="586460" y="0"/>
                  </a:lnTo>
                  <a:lnTo>
                    <a:pt x="585381" y="0"/>
                  </a:lnTo>
                  <a:lnTo>
                    <a:pt x="585381" y="1270"/>
                  </a:lnTo>
                  <a:lnTo>
                    <a:pt x="584542" y="1270"/>
                  </a:lnTo>
                  <a:lnTo>
                    <a:pt x="584542" y="3810"/>
                  </a:lnTo>
                  <a:lnTo>
                    <a:pt x="586460" y="3810"/>
                  </a:lnTo>
                  <a:lnTo>
                    <a:pt x="586460" y="4445"/>
                  </a:lnTo>
                  <a:lnTo>
                    <a:pt x="613067" y="4445"/>
                  </a:lnTo>
                  <a:lnTo>
                    <a:pt x="613067" y="3810"/>
                  </a:lnTo>
                  <a:lnTo>
                    <a:pt x="614972" y="3810"/>
                  </a:lnTo>
                  <a:lnTo>
                    <a:pt x="614972" y="1270"/>
                  </a:lnTo>
                  <a:close/>
                </a:path>
                <a:path w="746125" h="4444">
                  <a:moveTo>
                    <a:pt x="668185" y="1270"/>
                  </a:moveTo>
                  <a:lnTo>
                    <a:pt x="667346" y="1270"/>
                  </a:lnTo>
                  <a:lnTo>
                    <a:pt x="667346" y="0"/>
                  </a:lnTo>
                  <a:lnTo>
                    <a:pt x="666280" y="0"/>
                  </a:lnTo>
                  <a:lnTo>
                    <a:pt x="666280" y="622"/>
                  </a:lnTo>
                  <a:lnTo>
                    <a:pt x="639673" y="622"/>
                  </a:lnTo>
                  <a:lnTo>
                    <a:pt x="639673" y="0"/>
                  </a:lnTo>
                  <a:lnTo>
                    <a:pt x="638606" y="0"/>
                  </a:lnTo>
                  <a:lnTo>
                    <a:pt x="638606" y="1270"/>
                  </a:lnTo>
                  <a:lnTo>
                    <a:pt x="637755" y="1270"/>
                  </a:lnTo>
                  <a:lnTo>
                    <a:pt x="637755" y="3810"/>
                  </a:lnTo>
                  <a:lnTo>
                    <a:pt x="639673" y="3810"/>
                  </a:lnTo>
                  <a:lnTo>
                    <a:pt x="639673" y="4445"/>
                  </a:lnTo>
                  <a:lnTo>
                    <a:pt x="666280" y="4445"/>
                  </a:lnTo>
                  <a:lnTo>
                    <a:pt x="666280" y="3810"/>
                  </a:lnTo>
                  <a:lnTo>
                    <a:pt x="668185" y="3810"/>
                  </a:lnTo>
                  <a:lnTo>
                    <a:pt x="668185" y="1270"/>
                  </a:lnTo>
                  <a:close/>
                </a:path>
                <a:path w="746125" h="4444">
                  <a:moveTo>
                    <a:pt x="721410" y="1270"/>
                  </a:moveTo>
                  <a:lnTo>
                    <a:pt x="720572" y="1270"/>
                  </a:lnTo>
                  <a:lnTo>
                    <a:pt x="720572" y="0"/>
                  </a:lnTo>
                  <a:lnTo>
                    <a:pt x="719493" y="0"/>
                  </a:lnTo>
                  <a:lnTo>
                    <a:pt x="719493" y="622"/>
                  </a:lnTo>
                  <a:lnTo>
                    <a:pt x="692886" y="622"/>
                  </a:lnTo>
                  <a:lnTo>
                    <a:pt x="692886" y="0"/>
                  </a:lnTo>
                  <a:lnTo>
                    <a:pt x="691819" y="0"/>
                  </a:lnTo>
                  <a:lnTo>
                    <a:pt x="691819" y="1270"/>
                  </a:lnTo>
                  <a:lnTo>
                    <a:pt x="690981" y="1270"/>
                  </a:lnTo>
                  <a:lnTo>
                    <a:pt x="690981" y="3810"/>
                  </a:lnTo>
                  <a:lnTo>
                    <a:pt x="692886" y="3810"/>
                  </a:lnTo>
                  <a:lnTo>
                    <a:pt x="692886" y="4445"/>
                  </a:lnTo>
                  <a:lnTo>
                    <a:pt x="719493" y="4445"/>
                  </a:lnTo>
                  <a:lnTo>
                    <a:pt x="719493" y="3810"/>
                  </a:lnTo>
                  <a:lnTo>
                    <a:pt x="721410" y="3810"/>
                  </a:lnTo>
                  <a:lnTo>
                    <a:pt x="721410" y="1270"/>
                  </a:lnTo>
                  <a:close/>
                </a:path>
                <a:path w="746125" h="4444">
                  <a:moveTo>
                    <a:pt x="746099" y="0"/>
                  </a:moveTo>
                  <a:lnTo>
                    <a:pt x="745032" y="0"/>
                  </a:lnTo>
                  <a:lnTo>
                    <a:pt x="745032" y="1270"/>
                  </a:lnTo>
                  <a:lnTo>
                    <a:pt x="744194" y="1270"/>
                  </a:lnTo>
                  <a:lnTo>
                    <a:pt x="744194" y="3810"/>
                  </a:lnTo>
                  <a:lnTo>
                    <a:pt x="746099" y="3810"/>
                  </a:lnTo>
                  <a:lnTo>
                    <a:pt x="746099" y="1270"/>
                  </a:lnTo>
                  <a:lnTo>
                    <a:pt x="74609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0" name="object 180" descr=""/>
            <p:cNvSpPr/>
            <p:nvPr/>
          </p:nvSpPr>
          <p:spPr>
            <a:xfrm>
              <a:off x="10264051" y="14046619"/>
              <a:ext cx="229235" cy="1194435"/>
            </a:xfrm>
            <a:custGeom>
              <a:avLst/>
              <a:gdLst/>
              <a:ahLst/>
              <a:cxnLst/>
              <a:rect l="l" t="t" r="r" b="b"/>
              <a:pathLst>
                <a:path w="229234" h="1194434">
                  <a:moveTo>
                    <a:pt x="29591" y="1191260"/>
                  </a:moveTo>
                  <a:lnTo>
                    <a:pt x="28752" y="1191260"/>
                  </a:lnTo>
                  <a:lnTo>
                    <a:pt x="28752" y="1189990"/>
                  </a:lnTo>
                  <a:lnTo>
                    <a:pt x="27686" y="1189990"/>
                  </a:lnTo>
                  <a:lnTo>
                    <a:pt x="27686" y="1190612"/>
                  </a:lnTo>
                  <a:lnTo>
                    <a:pt x="1066" y="1190612"/>
                  </a:lnTo>
                  <a:lnTo>
                    <a:pt x="1066" y="1189990"/>
                  </a:lnTo>
                  <a:lnTo>
                    <a:pt x="0" y="1189990"/>
                  </a:lnTo>
                  <a:lnTo>
                    <a:pt x="0" y="1191260"/>
                  </a:lnTo>
                  <a:lnTo>
                    <a:pt x="1066" y="1191260"/>
                  </a:lnTo>
                  <a:lnTo>
                    <a:pt x="1066" y="1194435"/>
                  </a:lnTo>
                  <a:lnTo>
                    <a:pt x="27686" y="1194435"/>
                  </a:lnTo>
                  <a:lnTo>
                    <a:pt x="27686" y="1193800"/>
                  </a:lnTo>
                  <a:lnTo>
                    <a:pt x="29591" y="1193800"/>
                  </a:lnTo>
                  <a:lnTo>
                    <a:pt x="29591" y="1191260"/>
                  </a:lnTo>
                  <a:close/>
                </a:path>
                <a:path w="229234" h="1194434">
                  <a:moveTo>
                    <a:pt x="82804" y="1191260"/>
                  </a:moveTo>
                  <a:lnTo>
                    <a:pt x="81965" y="1191260"/>
                  </a:lnTo>
                  <a:lnTo>
                    <a:pt x="81965" y="1189990"/>
                  </a:lnTo>
                  <a:lnTo>
                    <a:pt x="80899" y="1189990"/>
                  </a:lnTo>
                  <a:lnTo>
                    <a:pt x="80899" y="1190612"/>
                  </a:lnTo>
                  <a:lnTo>
                    <a:pt x="54292" y="1190612"/>
                  </a:lnTo>
                  <a:lnTo>
                    <a:pt x="54292" y="1189990"/>
                  </a:lnTo>
                  <a:lnTo>
                    <a:pt x="53225" y="1189990"/>
                  </a:lnTo>
                  <a:lnTo>
                    <a:pt x="53225" y="1191260"/>
                  </a:lnTo>
                  <a:lnTo>
                    <a:pt x="52374" y="1191260"/>
                  </a:lnTo>
                  <a:lnTo>
                    <a:pt x="52374" y="1193800"/>
                  </a:lnTo>
                  <a:lnTo>
                    <a:pt x="54292" y="1193800"/>
                  </a:lnTo>
                  <a:lnTo>
                    <a:pt x="54292" y="1194435"/>
                  </a:lnTo>
                  <a:lnTo>
                    <a:pt x="80899" y="1194435"/>
                  </a:lnTo>
                  <a:lnTo>
                    <a:pt x="80899" y="1193800"/>
                  </a:lnTo>
                  <a:lnTo>
                    <a:pt x="82804" y="1193800"/>
                  </a:lnTo>
                  <a:lnTo>
                    <a:pt x="82804" y="1191260"/>
                  </a:lnTo>
                  <a:close/>
                </a:path>
                <a:path w="229234" h="1194434">
                  <a:moveTo>
                    <a:pt x="136029" y="1191260"/>
                  </a:moveTo>
                  <a:lnTo>
                    <a:pt x="135178" y="1191260"/>
                  </a:lnTo>
                  <a:lnTo>
                    <a:pt x="135178" y="1189990"/>
                  </a:lnTo>
                  <a:lnTo>
                    <a:pt x="134112" y="1189990"/>
                  </a:lnTo>
                  <a:lnTo>
                    <a:pt x="134112" y="1190612"/>
                  </a:lnTo>
                  <a:lnTo>
                    <a:pt x="107505" y="1190612"/>
                  </a:lnTo>
                  <a:lnTo>
                    <a:pt x="107505" y="1189990"/>
                  </a:lnTo>
                  <a:lnTo>
                    <a:pt x="106438" y="1189990"/>
                  </a:lnTo>
                  <a:lnTo>
                    <a:pt x="106438" y="1191260"/>
                  </a:lnTo>
                  <a:lnTo>
                    <a:pt x="105600" y="1191260"/>
                  </a:lnTo>
                  <a:lnTo>
                    <a:pt x="105600" y="1193800"/>
                  </a:lnTo>
                  <a:lnTo>
                    <a:pt x="107505" y="1193800"/>
                  </a:lnTo>
                  <a:lnTo>
                    <a:pt x="107505" y="1194435"/>
                  </a:lnTo>
                  <a:lnTo>
                    <a:pt x="134112" y="1194435"/>
                  </a:lnTo>
                  <a:lnTo>
                    <a:pt x="134112" y="1193800"/>
                  </a:lnTo>
                  <a:lnTo>
                    <a:pt x="136029" y="1193800"/>
                  </a:lnTo>
                  <a:lnTo>
                    <a:pt x="136029" y="1191260"/>
                  </a:lnTo>
                  <a:close/>
                </a:path>
                <a:path w="229234" h="1194434">
                  <a:moveTo>
                    <a:pt x="189242" y="1191260"/>
                  </a:moveTo>
                  <a:lnTo>
                    <a:pt x="188404" y="1191260"/>
                  </a:lnTo>
                  <a:lnTo>
                    <a:pt x="188404" y="1189990"/>
                  </a:lnTo>
                  <a:lnTo>
                    <a:pt x="187337" y="1189990"/>
                  </a:lnTo>
                  <a:lnTo>
                    <a:pt x="187337" y="1190612"/>
                  </a:lnTo>
                  <a:lnTo>
                    <a:pt x="160718" y="1190612"/>
                  </a:lnTo>
                  <a:lnTo>
                    <a:pt x="160718" y="1189990"/>
                  </a:lnTo>
                  <a:lnTo>
                    <a:pt x="159651" y="1189990"/>
                  </a:lnTo>
                  <a:lnTo>
                    <a:pt x="159651" y="1191260"/>
                  </a:lnTo>
                  <a:lnTo>
                    <a:pt x="158813" y="1191260"/>
                  </a:lnTo>
                  <a:lnTo>
                    <a:pt x="158813" y="1193800"/>
                  </a:lnTo>
                  <a:lnTo>
                    <a:pt x="160718" y="1193800"/>
                  </a:lnTo>
                  <a:lnTo>
                    <a:pt x="160718" y="1194435"/>
                  </a:lnTo>
                  <a:lnTo>
                    <a:pt x="187337" y="1194435"/>
                  </a:lnTo>
                  <a:lnTo>
                    <a:pt x="187337" y="1193800"/>
                  </a:lnTo>
                  <a:lnTo>
                    <a:pt x="189242" y="1193800"/>
                  </a:lnTo>
                  <a:lnTo>
                    <a:pt x="189242" y="1191260"/>
                  </a:lnTo>
                  <a:close/>
                </a:path>
                <a:path w="229234" h="1194434">
                  <a:moveTo>
                    <a:pt x="229158" y="1123950"/>
                  </a:moveTo>
                  <a:lnTo>
                    <a:pt x="225348" y="1123950"/>
                  </a:lnTo>
                  <a:lnTo>
                    <a:pt x="225348" y="1153160"/>
                  </a:lnTo>
                  <a:lnTo>
                    <a:pt x="225729" y="1153160"/>
                  </a:lnTo>
                  <a:lnTo>
                    <a:pt x="225729" y="1154430"/>
                  </a:lnTo>
                  <a:lnTo>
                    <a:pt x="228765" y="1154430"/>
                  </a:lnTo>
                  <a:lnTo>
                    <a:pt x="228765" y="1153160"/>
                  </a:lnTo>
                  <a:lnTo>
                    <a:pt x="229158" y="1153160"/>
                  </a:lnTo>
                  <a:lnTo>
                    <a:pt x="229158" y="1123950"/>
                  </a:lnTo>
                  <a:close/>
                </a:path>
                <a:path w="229234" h="1194434">
                  <a:moveTo>
                    <a:pt x="229158" y="1070610"/>
                  </a:moveTo>
                  <a:lnTo>
                    <a:pt x="225348" y="1070610"/>
                  </a:lnTo>
                  <a:lnTo>
                    <a:pt x="225348" y="1099820"/>
                  </a:lnTo>
                  <a:lnTo>
                    <a:pt x="225958" y="1099820"/>
                  </a:lnTo>
                  <a:lnTo>
                    <a:pt x="225958" y="1101090"/>
                  </a:lnTo>
                  <a:lnTo>
                    <a:pt x="228549" y="1101090"/>
                  </a:lnTo>
                  <a:lnTo>
                    <a:pt x="228549" y="1099820"/>
                  </a:lnTo>
                  <a:lnTo>
                    <a:pt x="229158" y="1099820"/>
                  </a:lnTo>
                  <a:lnTo>
                    <a:pt x="229158" y="1070610"/>
                  </a:lnTo>
                  <a:close/>
                </a:path>
                <a:path w="229234" h="1194434">
                  <a:moveTo>
                    <a:pt x="229158" y="1017270"/>
                  </a:moveTo>
                  <a:lnTo>
                    <a:pt x="228409" y="1017270"/>
                  </a:lnTo>
                  <a:lnTo>
                    <a:pt x="228409" y="1016000"/>
                  </a:lnTo>
                  <a:lnTo>
                    <a:pt x="226085" y="1016000"/>
                  </a:lnTo>
                  <a:lnTo>
                    <a:pt x="226085" y="1017270"/>
                  </a:lnTo>
                  <a:lnTo>
                    <a:pt x="225348" y="1017270"/>
                  </a:lnTo>
                  <a:lnTo>
                    <a:pt x="225348" y="1046480"/>
                  </a:lnTo>
                  <a:lnTo>
                    <a:pt x="226187" y="1046480"/>
                  </a:lnTo>
                  <a:lnTo>
                    <a:pt x="226187" y="1047750"/>
                  </a:lnTo>
                  <a:lnTo>
                    <a:pt x="228320" y="1047750"/>
                  </a:lnTo>
                  <a:lnTo>
                    <a:pt x="228320" y="1046480"/>
                  </a:lnTo>
                  <a:lnTo>
                    <a:pt x="229158" y="1046480"/>
                  </a:lnTo>
                  <a:lnTo>
                    <a:pt x="229158" y="1017270"/>
                  </a:lnTo>
                  <a:close/>
                </a:path>
                <a:path w="229234" h="1194434">
                  <a:moveTo>
                    <a:pt x="229158" y="963930"/>
                  </a:moveTo>
                  <a:lnTo>
                    <a:pt x="228638" y="963930"/>
                  </a:lnTo>
                  <a:lnTo>
                    <a:pt x="228638" y="962660"/>
                  </a:lnTo>
                  <a:lnTo>
                    <a:pt x="225869" y="962660"/>
                  </a:lnTo>
                  <a:lnTo>
                    <a:pt x="225869" y="963930"/>
                  </a:lnTo>
                  <a:lnTo>
                    <a:pt x="225348" y="963930"/>
                  </a:lnTo>
                  <a:lnTo>
                    <a:pt x="225348" y="993140"/>
                  </a:lnTo>
                  <a:lnTo>
                    <a:pt x="229158" y="993140"/>
                  </a:lnTo>
                  <a:lnTo>
                    <a:pt x="229158" y="963930"/>
                  </a:lnTo>
                  <a:close/>
                </a:path>
                <a:path w="229234" h="1194434">
                  <a:moveTo>
                    <a:pt x="229158" y="910590"/>
                  </a:moveTo>
                  <a:lnTo>
                    <a:pt x="228866" y="910590"/>
                  </a:lnTo>
                  <a:lnTo>
                    <a:pt x="228866" y="909320"/>
                  </a:lnTo>
                  <a:lnTo>
                    <a:pt x="225640" y="909320"/>
                  </a:lnTo>
                  <a:lnTo>
                    <a:pt x="225640" y="910590"/>
                  </a:lnTo>
                  <a:lnTo>
                    <a:pt x="225348" y="910590"/>
                  </a:lnTo>
                  <a:lnTo>
                    <a:pt x="225348" y="938530"/>
                  </a:lnTo>
                  <a:lnTo>
                    <a:pt x="225361" y="939800"/>
                  </a:lnTo>
                  <a:lnTo>
                    <a:pt x="229146" y="939800"/>
                  </a:lnTo>
                  <a:lnTo>
                    <a:pt x="229146" y="938530"/>
                  </a:lnTo>
                  <a:lnTo>
                    <a:pt x="229158" y="910590"/>
                  </a:lnTo>
                  <a:close/>
                </a:path>
                <a:path w="229234" h="1194434">
                  <a:moveTo>
                    <a:pt x="229158" y="857250"/>
                  </a:moveTo>
                  <a:lnTo>
                    <a:pt x="229082" y="855980"/>
                  </a:lnTo>
                  <a:lnTo>
                    <a:pt x="225412" y="855980"/>
                  </a:lnTo>
                  <a:lnTo>
                    <a:pt x="225412" y="857250"/>
                  </a:lnTo>
                  <a:lnTo>
                    <a:pt x="225348" y="885190"/>
                  </a:lnTo>
                  <a:lnTo>
                    <a:pt x="225590" y="885190"/>
                  </a:lnTo>
                  <a:lnTo>
                    <a:pt x="225590" y="886460"/>
                  </a:lnTo>
                  <a:lnTo>
                    <a:pt x="228917" y="886460"/>
                  </a:lnTo>
                  <a:lnTo>
                    <a:pt x="228917" y="885190"/>
                  </a:lnTo>
                  <a:lnTo>
                    <a:pt x="229158" y="885190"/>
                  </a:lnTo>
                  <a:lnTo>
                    <a:pt x="229158" y="857250"/>
                  </a:lnTo>
                  <a:close/>
                </a:path>
                <a:path w="229234" h="1194434">
                  <a:moveTo>
                    <a:pt x="229158" y="802640"/>
                  </a:moveTo>
                  <a:lnTo>
                    <a:pt x="225348" y="802640"/>
                  </a:lnTo>
                  <a:lnTo>
                    <a:pt x="225348" y="831850"/>
                  </a:lnTo>
                  <a:lnTo>
                    <a:pt x="225806" y="831850"/>
                  </a:lnTo>
                  <a:lnTo>
                    <a:pt x="225806" y="833120"/>
                  </a:lnTo>
                  <a:lnTo>
                    <a:pt x="228701" y="833120"/>
                  </a:lnTo>
                  <a:lnTo>
                    <a:pt x="228701" y="831850"/>
                  </a:lnTo>
                  <a:lnTo>
                    <a:pt x="229158" y="831850"/>
                  </a:lnTo>
                  <a:lnTo>
                    <a:pt x="229158" y="802640"/>
                  </a:lnTo>
                  <a:close/>
                </a:path>
                <a:path w="229234" h="1194434">
                  <a:moveTo>
                    <a:pt x="229158" y="749300"/>
                  </a:moveTo>
                  <a:lnTo>
                    <a:pt x="225348" y="749300"/>
                  </a:lnTo>
                  <a:lnTo>
                    <a:pt x="225348" y="778510"/>
                  </a:lnTo>
                  <a:lnTo>
                    <a:pt x="226034" y="778510"/>
                  </a:lnTo>
                  <a:lnTo>
                    <a:pt x="226034" y="779780"/>
                  </a:lnTo>
                  <a:lnTo>
                    <a:pt x="228473" y="779780"/>
                  </a:lnTo>
                  <a:lnTo>
                    <a:pt x="228473" y="778510"/>
                  </a:lnTo>
                  <a:lnTo>
                    <a:pt x="229158" y="778510"/>
                  </a:lnTo>
                  <a:lnTo>
                    <a:pt x="229158" y="749300"/>
                  </a:lnTo>
                  <a:close/>
                </a:path>
                <a:path w="229234" h="1194434">
                  <a:moveTo>
                    <a:pt x="229158" y="695960"/>
                  </a:moveTo>
                  <a:lnTo>
                    <a:pt x="228485" y="695960"/>
                  </a:lnTo>
                  <a:lnTo>
                    <a:pt x="228485" y="694690"/>
                  </a:lnTo>
                  <a:lnTo>
                    <a:pt x="226021" y="694690"/>
                  </a:lnTo>
                  <a:lnTo>
                    <a:pt x="226021" y="695960"/>
                  </a:lnTo>
                  <a:lnTo>
                    <a:pt x="225348" y="695960"/>
                  </a:lnTo>
                  <a:lnTo>
                    <a:pt x="225348" y="725170"/>
                  </a:lnTo>
                  <a:lnTo>
                    <a:pt x="229158" y="725170"/>
                  </a:lnTo>
                  <a:lnTo>
                    <a:pt x="229158" y="695960"/>
                  </a:lnTo>
                  <a:close/>
                </a:path>
                <a:path w="229234" h="1194434">
                  <a:moveTo>
                    <a:pt x="229158" y="642620"/>
                  </a:moveTo>
                  <a:lnTo>
                    <a:pt x="228714" y="642620"/>
                  </a:lnTo>
                  <a:lnTo>
                    <a:pt x="228714" y="641350"/>
                  </a:lnTo>
                  <a:lnTo>
                    <a:pt x="225793" y="641350"/>
                  </a:lnTo>
                  <a:lnTo>
                    <a:pt x="225793" y="642620"/>
                  </a:lnTo>
                  <a:lnTo>
                    <a:pt x="225348" y="642620"/>
                  </a:lnTo>
                  <a:lnTo>
                    <a:pt x="225348" y="671830"/>
                  </a:lnTo>
                  <a:lnTo>
                    <a:pt x="229158" y="671830"/>
                  </a:lnTo>
                  <a:lnTo>
                    <a:pt x="229158" y="642620"/>
                  </a:lnTo>
                  <a:close/>
                </a:path>
                <a:path w="229234" h="1194434">
                  <a:moveTo>
                    <a:pt x="229158" y="589280"/>
                  </a:moveTo>
                  <a:lnTo>
                    <a:pt x="228930" y="589280"/>
                  </a:lnTo>
                  <a:lnTo>
                    <a:pt x="228930" y="588010"/>
                  </a:lnTo>
                  <a:lnTo>
                    <a:pt x="225564" y="588010"/>
                  </a:lnTo>
                  <a:lnTo>
                    <a:pt x="225564" y="589280"/>
                  </a:lnTo>
                  <a:lnTo>
                    <a:pt x="225348" y="589280"/>
                  </a:lnTo>
                  <a:lnTo>
                    <a:pt x="225348" y="617220"/>
                  </a:lnTo>
                  <a:lnTo>
                    <a:pt x="225437" y="618490"/>
                  </a:lnTo>
                  <a:lnTo>
                    <a:pt x="229069" y="618490"/>
                  </a:lnTo>
                  <a:lnTo>
                    <a:pt x="229069" y="617220"/>
                  </a:lnTo>
                  <a:lnTo>
                    <a:pt x="229158" y="589280"/>
                  </a:lnTo>
                  <a:close/>
                </a:path>
                <a:path w="229234" h="1194434">
                  <a:moveTo>
                    <a:pt x="229158" y="534670"/>
                  </a:moveTo>
                  <a:lnTo>
                    <a:pt x="225348" y="534670"/>
                  </a:lnTo>
                  <a:lnTo>
                    <a:pt x="225348" y="535940"/>
                  </a:lnTo>
                  <a:lnTo>
                    <a:pt x="225348" y="563880"/>
                  </a:lnTo>
                  <a:lnTo>
                    <a:pt x="225653" y="563880"/>
                  </a:lnTo>
                  <a:lnTo>
                    <a:pt x="225653" y="565150"/>
                  </a:lnTo>
                  <a:lnTo>
                    <a:pt x="228841" y="565150"/>
                  </a:lnTo>
                  <a:lnTo>
                    <a:pt x="228841" y="563880"/>
                  </a:lnTo>
                  <a:lnTo>
                    <a:pt x="229158" y="563880"/>
                  </a:lnTo>
                  <a:lnTo>
                    <a:pt x="229158" y="535940"/>
                  </a:lnTo>
                  <a:lnTo>
                    <a:pt x="229158" y="534670"/>
                  </a:lnTo>
                  <a:close/>
                </a:path>
                <a:path w="229234" h="1194434">
                  <a:moveTo>
                    <a:pt x="229158" y="481330"/>
                  </a:moveTo>
                  <a:lnTo>
                    <a:pt x="225348" y="481330"/>
                  </a:lnTo>
                  <a:lnTo>
                    <a:pt x="225348" y="510540"/>
                  </a:lnTo>
                  <a:lnTo>
                    <a:pt x="225882" y="510540"/>
                  </a:lnTo>
                  <a:lnTo>
                    <a:pt x="225882" y="511810"/>
                  </a:lnTo>
                  <a:lnTo>
                    <a:pt x="228625" y="511810"/>
                  </a:lnTo>
                  <a:lnTo>
                    <a:pt x="228625" y="510540"/>
                  </a:lnTo>
                  <a:lnTo>
                    <a:pt x="229158" y="510540"/>
                  </a:lnTo>
                  <a:lnTo>
                    <a:pt x="229158" y="481330"/>
                  </a:lnTo>
                  <a:close/>
                </a:path>
                <a:path w="229234" h="1194434">
                  <a:moveTo>
                    <a:pt x="229158" y="427990"/>
                  </a:moveTo>
                  <a:lnTo>
                    <a:pt x="228333" y="427990"/>
                  </a:lnTo>
                  <a:lnTo>
                    <a:pt x="228333" y="426720"/>
                  </a:lnTo>
                  <a:lnTo>
                    <a:pt x="226161" y="426720"/>
                  </a:lnTo>
                  <a:lnTo>
                    <a:pt x="226161" y="427990"/>
                  </a:lnTo>
                  <a:lnTo>
                    <a:pt x="225348" y="427990"/>
                  </a:lnTo>
                  <a:lnTo>
                    <a:pt x="225348" y="457200"/>
                  </a:lnTo>
                  <a:lnTo>
                    <a:pt x="226110" y="457200"/>
                  </a:lnTo>
                  <a:lnTo>
                    <a:pt x="226110" y="458470"/>
                  </a:lnTo>
                  <a:lnTo>
                    <a:pt x="228396" y="458470"/>
                  </a:lnTo>
                  <a:lnTo>
                    <a:pt x="228396" y="457200"/>
                  </a:lnTo>
                  <a:lnTo>
                    <a:pt x="229158" y="457200"/>
                  </a:lnTo>
                  <a:lnTo>
                    <a:pt x="229158" y="427990"/>
                  </a:lnTo>
                  <a:close/>
                </a:path>
                <a:path w="229234" h="1194434">
                  <a:moveTo>
                    <a:pt x="229158" y="374650"/>
                  </a:moveTo>
                  <a:lnTo>
                    <a:pt x="228561" y="374650"/>
                  </a:lnTo>
                  <a:lnTo>
                    <a:pt x="228561" y="373380"/>
                  </a:lnTo>
                  <a:lnTo>
                    <a:pt x="225945" y="373380"/>
                  </a:lnTo>
                  <a:lnTo>
                    <a:pt x="225945" y="374650"/>
                  </a:lnTo>
                  <a:lnTo>
                    <a:pt x="225348" y="374650"/>
                  </a:lnTo>
                  <a:lnTo>
                    <a:pt x="225348" y="403860"/>
                  </a:lnTo>
                  <a:lnTo>
                    <a:pt x="229158" y="403860"/>
                  </a:lnTo>
                  <a:lnTo>
                    <a:pt x="229158" y="374650"/>
                  </a:lnTo>
                  <a:close/>
                </a:path>
                <a:path w="229234" h="1194434">
                  <a:moveTo>
                    <a:pt x="229158" y="321310"/>
                  </a:moveTo>
                  <a:lnTo>
                    <a:pt x="228790" y="321310"/>
                  </a:lnTo>
                  <a:lnTo>
                    <a:pt x="228790" y="320040"/>
                  </a:lnTo>
                  <a:lnTo>
                    <a:pt x="225717" y="320040"/>
                  </a:lnTo>
                  <a:lnTo>
                    <a:pt x="225717" y="321310"/>
                  </a:lnTo>
                  <a:lnTo>
                    <a:pt x="225348" y="321310"/>
                  </a:lnTo>
                  <a:lnTo>
                    <a:pt x="225348" y="350520"/>
                  </a:lnTo>
                  <a:lnTo>
                    <a:pt x="229158" y="350520"/>
                  </a:lnTo>
                  <a:lnTo>
                    <a:pt x="229158" y="321310"/>
                  </a:lnTo>
                  <a:close/>
                </a:path>
                <a:path w="229234" h="1194434">
                  <a:moveTo>
                    <a:pt x="229158" y="267970"/>
                  </a:moveTo>
                  <a:lnTo>
                    <a:pt x="229006" y="267970"/>
                  </a:lnTo>
                  <a:lnTo>
                    <a:pt x="229006" y="266700"/>
                  </a:lnTo>
                  <a:lnTo>
                    <a:pt x="225488" y="266700"/>
                  </a:lnTo>
                  <a:lnTo>
                    <a:pt x="225488" y="267970"/>
                  </a:lnTo>
                  <a:lnTo>
                    <a:pt x="225348" y="267970"/>
                  </a:lnTo>
                  <a:lnTo>
                    <a:pt x="225348" y="295910"/>
                  </a:lnTo>
                  <a:lnTo>
                    <a:pt x="225513" y="295910"/>
                  </a:lnTo>
                  <a:lnTo>
                    <a:pt x="225513" y="297180"/>
                  </a:lnTo>
                  <a:lnTo>
                    <a:pt x="228993" y="297180"/>
                  </a:lnTo>
                  <a:lnTo>
                    <a:pt x="228993" y="295910"/>
                  </a:lnTo>
                  <a:lnTo>
                    <a:pt x="229158" y="295910"/>
                  </a:lnTo>
                  <a:lnTo>
                    <a:pt x="229158" y="267970"/>
                  </a:lnTo>
                  <a:close/>
                </a:path>
                <a:path w="229234" h="1194434">
                  <a:moveTo>
                    <a:pt x="229158" y="213360"/>
                  </a:moveTo>
                  <a:lnTo>
                    <a:pt x="225348" y="213360"/>
                  </a:lnTo>
                  <a:lnTo>
                    <a:pt x="225348" y="242570"/>
                  </a:lnTo>
                  <a:lnTo>
                    <a:pt x="225729" y="242570"/>
                  </a:lnTo>
                  <a:lnTo>
                    <a:pt x="225729" y="243840"/>
                  </a:lnTo>
                  <a:lnTo>
                    <a:pt x="228777" y="243840"/>
                  </a:lnTo>
                  <a:lnTo>
                    <a:pt x="228777" y="242570"/>
                  </a:lnTo>
                  <a:lnTo>
                    <a:pt x="229158" y="242570"/>
                  </a:lnTo>
                  <a:lnTo>
                    <a:pt x="229158" y="213360"/>
                  </a:lnTo>
                  <a:close/>
                </a:path>
                <a:path w="229234" h="1194434">
                  <a:moveTo>
                    <a:pt x="229158" y="160020"/>
                  </a:moveTo>
                  <a:lnTo>
                    <a:pt x="225348" y="160020"/>
                  </a:lnTo>
                  <a:lnTo>
                    <a:pt x="225348" y="189230"/>
                  </a:lnTo>
                  <a:lnTo>
                    <a:pt x="225958" y="189230"/>
                  </a:lnTo>
                  <a:lnTo>
                    <a:pt x="225958" y="190500"/>
                  </a:lnTo>
                  <a:lnTo>
                    <a:pt x="228549" y="190500"/>
                  </a:lnTo>
                  <a:lnTo>
                    <a:pt x="228549" y="189230"/>
                  </a:lnTo>
                  <a:lnTo>
                    <a:pt x="229158" y="189230"/>
                  </a:lnTo>
                  <a:lnTo>
                    <a:pt x="229158" y="160020"/>
                  </a:lnTo>
                  <a:close/>
                </a:path>
                <a:path w="229234" h="1194434">
                  <a:moveTo>
                    <a:pt x="229158" y="106680"/>
                  </a:moveTo>
                  <a:lnTo>
                    <a:pt x="228409" y="106680"/>
                  </a:lnTo>
                  <a:lnTo>
                    <a:pt x="228409" y="105410"/>
                  </a:lnTo>
                  <a:lnTo>
                    <a:pt x="226098" y="105410"/>
                  </a:lnTo>
                  <a:lnTo>
                    <a:pt x="226098" y="106680"/>
                  </a:lnTo>
                  <a:lnTo>
                    <a:pt x="225348" y="106680"/>
                  </a:lnTo>
                  <a:lnTo>
                    <a:pt x="225348" y="135890"/>
                  </a:lnTo>
                  <a:lnTo>
                    <a:pt x="226187" y="135890"/>
                  </a:lnTo>
                  <a:lnTo>
                    <a:pt x="226187" y="137160"/>
                  </a:lnTo>
                  <a:lnTo>
                    <a:pt x="228320" y="137160"/>
                  </a:lnTo>
                  <a:lnTo>
                    <a:pt x="228320" y="135890"/>
                  </a:lnTo>
                  <a:lnTo>
                    <a:pt x="229158" y="135890"/>
                  </a:lnTo>
                  <a:lnTo>
                    <a:pt x="229158" y="106680"/>
                  </a:lnTo>
                  <a:close/>
                </a:path>
                <a:path w="229234" h="1194434">
                  <a:moveTo>
                    <a:pt x="229158" y="53340"/>
                  </a:moveTo>
                  <a:lnTo>
                    <a:pt x="228638" y="53340"/>
                  </a:lnTo>
                  <a:lnTo>
                    <a:pt x="228638" y="52070"/>
                  </a:lnTo>
                  <a:lnTo>
                    <a:pt x="225869" y="52070"/>
                  </a:lnTo>
                  <a:lnTo>
                    <a:pt x="225869" y="53340"/>
                  </a:lnTo>
                  <a:lnTo>
                    <a:pt x="225348" y="53340"/>
                  </a:lnTo>
                  <a:lnTo>
                    <a:pt x="225348" y="82550"/>
                  </a:lnTo>
                  <a:lnTo>
                    <a:pt x="229158" y="82550"/>
                  </a:lnTo>
                  <a:lnTo>
                    <a:pt x="229158" y="53340"/>
                  </a:lnTo>
                  <a:close/>
                </a:path>
                <a:path w="229234" h="1194434">
                  <a:moveTo>
                    <a:pt x="229158" y="0"/>
                  </a:moveTo>
                  <a:lnTo>
                    <a:pt x="225348" y="0"/>
                  </a:lnTo>
                  <a:lnTo>
                    <a:pt x="225348" y="27940"/>
                  </a:lnTo>
                  <a:lnTo>
                    <a:pt x="225361" y="29210"/>
                  </a:lnTo>
                  <a:lnTo>
                    <a:pt x="229146" y="29210"/>
                  </a:lnTo>
                  <a:lnTo>
                    <a:pt x="229146" y="27940"/>
                  </a:lnTo>
                  <a:lnTo>
                    <a:pt x="22915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1" name="object 181" descr=""/>
            <p:cNvSpPr/>
            <p:nvPr/>
          </p:nvSpPr>
          <p:spPr>
            <a:xfrm>
              <a:off x="10210000" y="12933984"/>
              <a:ext cx="283210" cy="1141095"/>
            </a:xfrm>
            <a:custGeom>
              <a:avLst/>
              <a:gdLst/>
              <a:ahLst/>
              <a:cxnLst/>
              <a:rect l="l" t="t" r="r" b="b"/>
              <a:pathLst>
                <a:path w="283209" h="1141094">
                  <a:moveTo>
                    <a:pt x="1917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1917" y="1384"/>
                  </a:lnTo>
                  <a:close/>
                </a:path>
                <a:path w="283209" h="1141094">
                  <a:moveTo>
                    <a:pt x="83642" y="1384"/>
                  </a:moveTo>
                  <a:lnTo>
                    <a:pt x="83553" y="114"/>
                  </a:lnTo>
                  <a:lnTo>
                    <a:pt x="81737" y="114"/>
                  </a:lnTo>
                  <a:lnTo>
                    <a:pt x="55130" y="0"/>
                  </a:lnTo>
                  <a:lnTo>
                    <a:pt x="53327" y="114"/>
                  </a:lnTo>
                  <a:lnTo>
                    <a:pt x="53327" y="1384"/>
                  </a:lnTo>
                  <a:lnTo>
                    <a:pt x="53225" y="1905"/>
                  </a:lnTo>
                  <a:lnTo>
                    <a:pt x="55130" y="1905"/>
                  </a:lnTo>
                  <a:lnTo>
                    <a:pt x="81737" y="1905"/>
                  </a:lnTo>
                  <a:lnTo>
                    <a:pt x="83642" y="1905"/>
                  </a:lnTo>
                  <a:lnTo>
                    <a:pt x="83642" y="1384"/>
                  </a:lnTo>
                  <a:close/>
                </a:path>
                <a:path w="283209" h="1141094">
                  <a:moveTo>
                    <a:pt x="136867" y="1384"/>
                  </a:moveTo>
                  <a:lnTo>
                    <a:pt x="136766" y="114"/>
                  </a:lnTo>
                  <a:lnTo>
                    <a:pt x="134950" y="114"/>
                  </a:lnTo>
                  <a:lnTo>
                    <a:pt x="108343" y="0"/>
                  </a:lnTo>
                  <a:lnTo>
                    <a:pt x="106540" y="114"/>
                  </a:lnTo>
                  <a:lnTo>
                    <a:pt x="106540" y="1384"/>
                  </a:lnTo>
                  <a:lnTo>
                    <a:pt x="106438" y="1905"/>
                  </a:lnTo>
                  <a:lnTo>
                    <a:pt x="108343" y="1905"/>
                  </a:lnTo>
                  <a:lnTo>
                    <a:pt x="134950" y="1905"/>
                  </a:lnTo>
                  <a:lnTo>
                    <a:pt x="136867" y="1905"/>
                  </a:lnTo>
                  <a:lnTo>
                    <a:pt x="136867" y="1384"/>
                  </a:lnTo>
                  <a:close/>
                </a:path>
                <a:path w="283209" h="1141094">
                  <a:moveTo>
                    <a:pt x="190080" y="1384"/>
                  </a:moveTo>
                  <a:lnTo>
                    <a:pt x="189979" y="114"/>
                  </a:lnTo>
                  <a:lnTo>
                    <a:pt x="188175" y="114"/>
                  </a:lnTo>
                  <a:lnTo>
                    <a:pt x="161569" y="0"/>
                  </a:lnTo>
                  <a:lnTo>
                    <a:pt x="159753" y="114"/>
                  </a:lnTo>
                  <a:lnTo>
                    <a:pt x="159753" y="1384"/>
                  </a:lnTo>
                  <a:lnTo>
                    <a:pt x="159651" y="1905"/>
                  </a:lnTo>
                  <a:lnTo>
                    <a:pt x="161569" y="1905"/>
                  </a:lnTo>
                  <a:lnTo>
                    <a:pt x="188175" y="1905"/>
                  </a:lnTo>
                  <a:lnTo>
                    <a:pt x="190080" y="1905"/>
                  </a:lnTo>
                  <a:lnTo>
                    <a:pt x="190080" y="1384"/>
                  </a:lnTo>
                  <a:close/>
                </a:path>
                <a:path w="283209" h="1141094">
                  <a:moveTo>
                    <a:pt x="243293" y="1384"/>
                  </a:moveTo>
                  <a:lnTo>
                    <a:pt x="243205" y="114"/>
                  </a:lnTo>
                  <a:lnTo>
                    <a:pt x="241388" y="114"/>
                  </a:lnTo>
                  <a:lnTo>
                    <a:pt x="214782" y="0"/>
                  </a:lnTo>
                  <a:lnTo>
                    <a:pt x="212979" y="114"/>
                  </a:lnTo>
                  <a:lnTo>
                    <a:pt x="212979" y="1384"/>
                  </a:lnTo>
                  <a:lnTo>
                    <a:pt x="212877" y="1905"/>
                  </a:lnTo>
                  <a:lnTo>
                    <a:pt x="214782" y="1905"/>
                  </a:lnTo>
                  <a:lnTo>
                    <a:pt x="241388" y="1905"/>
                  </a:lnTo>
                  <a:lnTo>
                    <a:pt x="243293" y="1905"/>
                  </a:lnTo>
                  <a:lnTo>
                    <a:pt x="243293" y="1384"/>
                  </a:lnTo>
                  <a:close/>
                </a:path>
                <a:path w="283209" h="1141094">
                  <a:moveTo>
                    <a:pt x="283210" y="1112634"/>
                  </a:moveTo>
                  <a:lnTo>
                    <a:pt x="282905" y="1112634"/>
                  </a:lnTo>
                  <a:lnTo>
                    <a:pt x="282905" y="1111364"/>
                  </a:lnTo>
                  <a:lnTo>
                    <a:pt x="279692" y="1111364"/>
                  </a:lnTo>
                  <a:lnTo>
                    <a:pt x="279692" y="1112634"/>
                  </a:lnTo>
                  <a:lnTo>
                    <a:pt x="279400" y="1112634"/>
                  </a:lnTo>
                  <a:lnTo>
                    <a:pt x="279400" y="1140574"/>
                  </a:lnTo>
                  <a:lnTo>
                    <a:pt x="283210" y="1140574"/>
                  </a:lnTo>
                  <a:lnTo>
                    <a:pt x="283210" y="1112634"/>
                  </a:lnTo>
                  <a:close/>
                </a:path>
                <a:path w="283209" h="1141094">
                  <a:moveTo>
                    <a:pt x="283210" y="1059294"/>
                  </a:moveTo>
                  <a:lnTo>
                    <a:pt x="283133" y="1058024"/>
                  </a:lnTo>
                  <a:lnTo>
                    <a:pt x="279476" y="1058024"/>
                  </a:lnTo>
                  <a:lnTo>
                    <a:pt x="279476" y="1059294"/>
                  </a:lnTo>
                  <a:lnTo>
                    <a:pt x="279400" y="1087234"/>
                  </a:lnTo>
                  <a:lnTo>
                    <a:pt x="279628" y="1087234"/>
                  </a:lnTo>
                  <a:lnTo>
                    <a:pt x="279628" y="1088504"/>
                  </a:lnTo>
                  <a:lnTo>
                    <a:pt x="282968" y="1088504"/>
                  </a:lnTo>
                  <a:lnTo>
                    <a:pt x="282968" y="1087234"/>
                  </a:lnTo>
                  <a:lnTo>
                    <a:pt x="283210" y="1087234"/>
                  </a:lnTo>
                  <a:lnTo>
                    <a:pt x="283210" y="1059294"/>
                  </a:lnTo>
                  <a:close/>
                </a:path>
                <a:path w="283209" h="1141094">
                  <a:moveTo>
                    <a:pt x="283210" y="1004684"/>
                  </a:moveTo>
                  <a:lnTo>
                    <a:pt x="279400" y="1004684"/>
                  </a:lnTo>
                  <a:lnTo>
                    <a:pt x="279400" y="1033894"/>
                  </a:lnTo>
                  <a:lnTo>
                    <a:pt x="279857" y="1033894"/>
                  </a:lnTo>
                  <a:lnTo>
                    <a:pt x="279857" y="1035164"/>
                  </a:lnTo>
                  <a:lnTo>
                    <a:pt x="282752" y="1035164"/>
                  </a:lnTo>
                  <a:lnTo>
                    <a:pt x="282752" y="1033894"/>
                  </a:lnTo>
                  <a:lnTo>
                    <a:pt x="283210" y="1033894"/>
                  </a:lnTo>
                  <a:lnTo>
                    <a:pt x="283210" y="1004684"/>
                  </a:lnTo>
                  <a:close/>
                </a:path>
                <a:path w="283209" h="1141094">
                  <a:moveTo>
                    <a:pt x="283210" y="951344"/>
                  </a:moveTo>
                  <a:lnTo>
                    <a:pt x="279400" y="951344"/>
                  </a:lnTo>
                  <a:lnTo>
                    <a:pt x="279400" y="980554"/>
                  </a:lnTo>
                  <a:lnTo>
                    <a:pt x="280085" y="980554"/>
                  </a:lnTo>
                  <a:lnTo>
                    <a:pt x="280085" y="981824"/>
                  </a:lnTo>
                  <a:lnTo>
                    <a:pt x="282524" y="981824"/>
                  </a:lnTo>
                  <a:lnTo>
                    <a:pt x="282524" y="980554"/>
                  </a:lnTo>
                  <a:lnTo>
                    <a:pt x="283210" y="980554"/>
                  </a:lnTo>
                  <a:lnTo>
                    <a:pt x="283210" y="951344"/>
                  </a:lnTo>
                  <a:close/>
                </a:path>
                <a:path w="283209" h="1141094">
                  <a:moveTo>
                    <a:pt x="283210" y="898004"/>
                  </a:moveTo>
                  <a:lnTo>
                    <a:pt x="282536" y="898004"/>
                  </a:lnTo>
                  <a:lnTo>
                    <a:pt x="282536" y="896734"/>
                  </a:lnTo>
                  <a:lnTo>
                    <a:pt x="280073" y="896734"/>
                  </a:lnTo>
                  <a:lnTo>
                    <a:pt x="280073" y="898004"/>
                  </a:lnTo>
                  <a:lnTo>
                    <a:pt x="279400" y="898004"/>
                  </a:lnTo>
                  <a:lnTo>
                    <a:pt x="279400" y="927214"/>
                  </a:lnTo>
                  <a:lnTo>
                    <a:pt x="283210" y="927214"/>
                  </a:lnTo>
                  <a:lnTo>
                    <a:pt x="283210" y="898004"/>
                  </a:lnTo>
                  <a:close/>
                </a:path>
                <a:path w="283209" h="1141094">
                  <a:moveTo>
                    <a:pt x="283210" y="844664"/>
                  </a:moveTo>
                  <a:lnTo>
                    <a:pt x="282765" y="844664"/>
                  </a:lnTo>
                  <a:lnTo>
                    <a:pt x="282765" y="843394"/>
                  </a:lnTo>
                  <a:lnTo>
                    <a:pt x="279844" y="843394"/>
                  </a:lnTo>
                  <a:lnTo>
                    <a:pt x="279844" y="844664"/>
                  </a:lnTo>
                  <a:lnTo>
                    <a:pt x="279400" y="844664"/>
                  </a:lnTo>
                  <a:lnTo>
                    <a:pt x="279400" y="873874"/>
                  </a:lnTo>
                  <a:lnTo>
                    <a:pt x="283210" y="873874"/>
                  </a:lnTo>
                  <a:lnTo>
                    <a:pt x="283210" y="844664"/>
                  </a:lnTo>
                  <a:close/>
                </a:path>
                <a:path w="283209" h="1141094">
                  <a:moveTo>
                    <a:pt x="283210" y="791324"/>
                  </a:moveTo>
                  <a:lnTo>
                    <a:pt x="282981" y="791324"/>
                  </a:lnTo>
                  <a:lnTo>
                    <a:pt x="282981" y="790054"/>
                  </a:lnTo>
                  <a:lnTo>
                    <a:pt x="279615" y="790054"/>
                  </a:lnTo>
                  <a:lnTo>
                    <a:pt x="279615" y="791324"/>
                  </a:lnTo>
                  <a:lnTo>
                    <a:pt x="279400" y="791324"/>
                  </a:lnTo>
                  <a:lnTo>
                    <a:pt x="279400" y="819264"/>
                  </a:lnTo>
                  <a:lnTo>
                    <a:pt x="279488" y="820534"/>
                  </a:lnTo>
                  <a:lnTo>
                    <a:pt x="283121" y="820534"/>
                  </a:lnTo>
                  <a:lnTo>
                    <a:pt x="283121" y="819264"/>
                  </a:lnTo>
                  <a:lnTo>
                    <a:pt x="283210" y="791324"/>
                  </a:lnTo>
                  <a:close/>
                </a:path>
                <a:path w="283209" h="1141094">
                  <a:moveTo>
                    <a:pt x="283210" y="736714"/>
                  </a:moveTo>
                  <a:lnTo>
                    <a:pt x="279400" y="736714"/>
                  </a:lnTo>
                  <a:lnTo>
                    <a:pt x="279400" y="737984"/>
                  </a:lnTo>
                  <a:lnTo>
                    <a:pt x="279400" y="765924"/>
                  </a:lnTo>
                  <a:lnTo>
                    <a:pt x="279704" y="765924"/>
                  </a:lnTo>
                  <a:lnTo>
                    <a:pt x="279704" y="767194"/>
                  </a:lnTo>
                  <a:lnTo>
                    <a:pt x="282905" y="767194"/>
                  </a:lnTo>
                  <a:lnTo>
                    <a:pt x="282905" y="765924"/>
                  </a:lnTo>
                  <a:lnTo>
                    <a:pt x="283210" y="765924"/>
                  </a:lnTo>
                  <a:lnTo>
                    <a:pt x="283210" y="737984"/>
                  </a:lnTo>
                  <a:lnTo>
                    <a:pt x="283210" y="736714"/>
                  </a:lnTo>
                  <a:close/>
                </a:path>
                <a:path w="283209" h="1141094">
                  <a:moveTo>
                    <a:pt x="283210" y="683374"/>
                  </a:moveTo>
                  <a:lnTo>
                    <a:pt x="279400" y="683374"/>
                  </a:lnTo>
                  <a:lnTo>
                    <a:pt x="279400" y="712584"/>
                  </a:lnTo>
                  <a:lnTo>
                    <a:pt x="279933" y="712584"/>
                  </a:lnTo>
                  <a:lnTo>
                    <a:pt x="279933" y="713854"/>
                  </a:lnTo>
                  <a:lnTo>
                    <a:pt x="282676" y="713854"/>
                  </a:lnTo>
                  <a:lnTo>
                    <a:pt x="282676" y="712584"/>
                  </a:lnTo>
                  <a:lnTo>
                    <a:pt x="283210" y="712584"/>
                  </a:lnTo>
                  <a:lnTo>
                    <a:pt x="283210" y="683374"/>
                  </a:lnTo>
                  <a:close/>
                </a:path>
                <a:path w="283209" h="1141094">
                  <a:moveTo>
                    <a:pt x="283210" y="630034"/>
                  </a:moveTo>
                  <a:lnTo>
                    <a:pt x="282384" y="630034"/>
                  </a:lnTo>
                  <a:lnTo>
                    <a:pt x="282384" y="628764"/>
                  </a:lnTo>
                  <a:lnTo>
                    <a:pt x="280225" y="628764"/>
                  </a:lnTo>
                  <a:lnTo>
                    <a:pt x="280225" y="630034"/>
                  </a:lnTo>
                  <a:lnTo>
                    <a:pt x="279400" y="630034"/>
                  </a:lnTo>
                  <a:lnTo>
                    <a:pt x="279400" y="659244"/>
                  </a:lnTo>
                  <a:lnTo>
                    <a:pt x="280162" y="659244"/>
                  </a:lnTo>
                  <a:lnTo>
                    <a:pt x="280162" y="660514"/>
                  </a:lnTo>
                  <a:lnTo>
                    <a:pt x="282448" y="660514"/>
                  </a:lnTo>
                  <a:lnTo>
                    <a:pt x="282448" y="659244"/>
                  </a:lnTo>
                  <a:lnTo>
                    <a:pt x="283210" y="659244"/>
                  </a:lnTo>
                  <a:lnTo>
                    <a:pt x="283210" y="630034"/>
                  </a:lnTo>
                  <a:close/>
                </a:path>
                <a:path w="283209" h="1141094">
                  <a:moveTo>
                    <a:pt x="283210" y="576694"/>
                  </a:moveTo>
                  <a:lnTo>
                    <a:pt x="282613" y="576694"/>
                  </a:lnTo>
                  <a:lnTo>
                    <a:pt x="282613" y="575424"/>
                  </a:lnTo>
                  <a:lnTo>
                    <a:pt x="279996" y="575424"/>
                  </a:lnTo>
                  <a:lnTo>
                    <a:pt x="279996" y="576694"/>
                  </a:lnTo>
                  <a:lnTo>
                    <a:pt x="279400" y="576694"/>
                  </a:lnTo>
                  <a:lnTo>
                    <a:pt x="279400" y="605904"/>
                  </a:lnTo>
                  <a:lnTo>
                    <a:pt x="283210" y="605904"/>
                  </a:lnTo>
                  <a:lnTo>
                    <a:pt x="283210" y="576694"/>
                  </a:lnTo>
                  <a:close/>
                </a:path>
                <a:path w="283209" h="1141094">
                  <a:moveTo>
                    <a:pt x="283210" y="523354"/>
                  </a:moveTo>
                  <a:lnTo>
                    <a:pt x="282841" y="523354"/>
                  </a:lnTo>
                  <a:lnTo>
                    <a:pt x="282841" y="522084"/>
                  </a:lnTo>
                  <a:lnTo>
                    <a:pt x="279768" y="522084"/>
                  </a:lnTo>
                  <a:lnTo>
                    <a:pt x="279768" y="523354"/>
                  </a:lnTo>
                  <a:lnTo>
                    <a:pt x="279400" y="523354"/>
                  </a:lnTo>
                  <a:lnTo>
                    <a:pt x="279400" y="552564"/>
                  </a:lnTo>
                  <a:lnTo>
                    <a:pt x="283210" y="552564"/>
                  </a:lnTo>
                  <a:lnTo>
                    <a:pt x="283210" y="523354"/>
                  </a:lnTo>
                  <a:close/>
                </a:path>
                <a:path w="283209" h="1141094">
                  <a:moveTo>
                    <a:pt x="283210" y="470014"/>
                  </a:moveTo>
                  <a:lnTo>
                    <a:pt x="283057" y="470014"/>
                  </a:lnTo>
                  <a:lnTo>
                    <a:pt x="283057" y="468744"/>
                  </a:lnTo>
                  <a:lnTo>
                    <a:pt x="279552" y="468744"/>
                  </a:lnTo>
                  <a:lnTo>
                    <a:pt x="279552" y="470014"/>
                  </a:lnTo>
                  <a:lnTo>
                    <a:pt x="279400" y="470014"/>
                  </a:lnTo>
                  <a:lnTo>
                    <a:pt x="279400" y="497954"/>
                  </a:lnTo>
                  <a:lnTo>
                    <a:pt x="279552" y="497954"/>
                  </a:lnTo>
                  <a:lnTo>
                    <a:pt x="279552" y="499224"/>
                  </a:lnTo>
                  <a:lnTo>
                    <a:pt x="283044" y="499224"/>
                  </a:lnTo>
                  <a:lnTo>
                    <a:pt x="283044" y="497954"/>
                  </a:lnTo>
                  <a:lnTo>
                    <a:pt x="283210" y="497954"/>
                  </a:lnTo>
                  <a:lnTo>
                    <a:pt x="283210" y="470014"/>
                  </a:lnTo>
                  <a:close/>
                </a:path>
                <a:path w="283209" h="1141094">
                  <a:moveTo>
                    <a:pt x="283210" y="415404"/>
                  </a:moveTo>
                  <a:lnTo>
                    <a:pt x="279400" y="415404"/>
                  </a:lnTo>
                  <a:lnTo>
                    <a:pt x="279400" y="444614"/>
                  </a:lnTo>
                  <a:lnTo>
                    <a:pt x="279781" y="444614"/>
                  </a:lnTo>
                  <a:lnTo>
                    <a:pt x="279781" y="445884"/>
                  </a:lnTo>
                  <a:lnTo>
                    <a:pt x="282829" y="445884"/>
                  </a:lnTo>
                  <a:lnTo>
                    <a:pt x="282829" y="444614"/>
                  </a:lnTo>
                  <a:lnTo>
                    <a:pt x="283210" y="444614"/>
                  </a:lnTo>
                  <a:lnTo>
                    <a:pt x="283210" y="415404"/>
                  </a:lnTo>
                  <a:close/>
                </a:path>
                <a:path w="283209" h="1141094">
                  <a:moveTo>
                    <a:pt x="283210" y="362064"/>
                  </a:moveTo>
                  <a:lnTo>
                    <a:pt x="279400" y="362064"/>
                  </a:lnTo>
                  <a:lnTo>
                    <a:pt x="279400" y="391274"/>
                  </a:lnTo>
                  <a:lnTo>
                    <a:pt x="280009" y="391274"/>
                  </a:lnTo>
                  <a:lnTo>
                    <a:pt x="280009" y="392544"/>
                  </a:lnTo>
                  <a:lnTo>
                    <a:pt x="282600" y="392544"/>
                  </a:lnTo>
                  <a:lnTo>
                    <a:pt x="282600" y="391274"/>
                  </a:lnTo>
                  <a:lnTo>
                    <a:pt x="283210" y="391274"/>
                  </a:lnTo>
                  <a:lnTo>
                    <a:pt x="283210" y="362064"/>
                  </a:lnTo>
                  <a:close/>
                </a:path>
                <a:path w="283209" h="1141094">
                  <a:moveTo>
                    <a:pt x="283210" y="308724"/>
                  </a:moveTo>
                  <a:lnTo>
                    <a:pt x="282460" y="308724"/>
                  </a:lnTo>
                  <a:lnTo>
                    <a:pt x="282460" y="307454"/>
                  </a:lnTo>
                  <a:lnTo>
                    <a:pt x="280149" y="307454"/>
                  </a:lnTo>
                  <a:lnTo>
                    <a:pt x="280149" y="308724"/>
                  </a:lnTo>
                  <a:lnTo>
                    <a:pt x="279400" y="308724"/>
                  </a:lnTo>
                  <a:lnTo>
                    <a:pt x="279400" y="337934"/>
                  </a:lnTo>
                  <a:lnTo>
                    <a:pt x="280225" y="337934"/>
                  </a:lnTo>
                  <a:lnTo>
                    <a:pt x="280225" y="339204"/>
                  </a:lnTo>
                  <a:lnTo>
                    <a:pt x="282371" y="339204"/>
                  </a:lnTo>
                  <a:lnTo>
                    <a:pt x="282371" y="337934"/>
                  </a:lnTo>
                  <a:lnTo>
                    <a:pt x="283210" y="337934"/>
                  </a:lnTo>
                  <a:lnTo>
                    <a:pt x="283210" y="308724"/>
                  </a:lnTo>
                  <a:close/>
                </a:path>
                <a:path w="283209" h="1141094">
                  <a:moveTo>
                    <a:pt x="283210" y="255384"/>
                  </a:moveTo>
                  <a:lnTo>
                    <a:pt x="282689" y="255384"/>
                  </a:lnTo>
                  <a:lnTo>
                    <a:pt x="282689" y="254114"/>
                  </a:lnTo>
                  <a:lnTo>
                    <a:pt x="279920" y="254114"/>
                  </a:lnTo>
                  <a:lnTo>
                    <a:pt x="279920" y="255384"/>
                  </a:lnTo>
                  <a:lnTo>
                    <a:pt x="279400" y="255384"/>
                  </a:lnTo>
                  <a:lnTo>
                    <a:pt x="279400" y="284594"/>
                  </a:lnTo>
                  <a:lnTo>
                    <a:pt x="283210" y="284594"/>
                  </a:lnTo>
                  <a:lnTo>
                    <a:pt x="283210" y="255384"/>
                  </a:lnTo>
                  <a:close/>
                </a:path>
                <a:path w="283209" h="1141094">
                  <a:moveTo>
                    <a:pt x="283210" y="202044"/>
                  </a:moveTo>
                  <a:lnTo>
                    <a:pt x="282905" y="202044"/>
                  </a:lnTo>
                  <a:lnTo>
                    <a:pt x="282905" y="200774"/>
                  </a:lnTo>
                  <a:lnTo>
                    <a:pt x="281305" y="200774"/>
                  </a:lnTo>
                  <a:lnTo>
                    <a:pt x="281305" y="202044"/>
                  </a:lnTo>
                  <a:lnTo>
                    <a:pt x="281305" y="229984"/>
                  </a:lnTo>
                  <a:lnTo>
                    <a:pt x="281305" y="231254"/>
                  </a:lnTo>
                  <a:lnTo>
                    <a:pt x="283197" y="231254"/>
                  </a:lnTo>
                  <a:lnTo>
                    <a:pt x="283197" y="229984"/>
                  </a:lnTo>
                  <a:lnTo>
                    <a:pt x="283210" y="202044"/>
                  </a:lnTo>
                  <a:close/>
                </a:path>
                <a:path w="283209" h="1141094">
                  <a:moveTo>
                    <a:pt x="283210" y="148704"/>
                  </a:moveTo>
                  <a:lnTo>
                    <a:pt x="283133" y="147434"/>
                  </a:lnTo>
                  <a:lnTo>
                    <a:pt x="281305" y="147434"/>
                  </a:lnTo>
                  <a:lnTo>
                    <a:pt x="281305" y="148704"/>
                  </a:lnTo>
                  <a:lnTo>
                    <a:pt x="281305" y="176644"/>
                  </a:lnTo>
                  <a:lnTo>
                    <a:pt x="281305" y="177914"/>
                  </a:lnTo>
                  <a:lnTo>
                    <a:pt x="282968" y="177914"/>
                  </a:lnTo>
                  <a:lnTo>
                    <a:pt x="282968" y="176644"/>
                  </a:lnTo>
                  <a:lnTo>
                    <a:pt x="283210" y="176644"/>
                  </a:lnTo>
                  <a:lnTo>
                    <a:pt x="283210" y="148704"/>
                  </a:lnTo>
                  <a:close/>
                </a:path>
                <a:path w="283209" h="1141094">
                  <a:moveTo>
                    <a:pt x="283210" y="94094"/>
                  </a:moveTo>
                  <a:lnTo>
                    <a:pt x="281305" y="94094"/>
                  </a:lnTo>
                  <a:lnTo>
                    <a:pt x="281305" y="123304"/>
                  </a:lnTo>
                  <a:lnTo>
                    <a:pt x="281305" y="124574"/>
                  </a:lnTo>
                  <a:lnTo>
                    <a:pt x="282752" y="124574"/>
                  </a:lnTo>
                  <a:lnTo>
                    <a:pt x="282752" y="123304"/>
                  </a:lnTo>
                  <a:lnTo>
                    <a:pt x="283210" y="123304"/>
                  </a:lnTo>
                  <a:lnTo>
                    <a:pt x="283210" y="94094"/>
                  </a:lnTo>
                  <a:close/>
                </a:path>
                <a:path w="283209" h="1141094">
                  <a:moveTo>
                    <a:pt x="283210" y="40754"/>
                  </a:moveTo>
                  <a:lnTo>
                    <a:pt x="281305" y="40754"/>
                  </a:lnTo>
                  <a:lnTo>
                    <a:pt x="281305" y="69964"/>
                  </a:lnTo>
                  <a:lnTo>
                    <a:pt x="281305" y="71234"/>
                  </a:lnTo>
                  <a:lnTo>
                    <a:pt x="282524" y="71234"/>
                  </a:lnTo>
                  <a:lnTo>
                    <a:pt x="282524" y="69964"/>
                  </a:lnTo>
                  <a:lnTo>
                    <a:pt x="283210" y="69964"/>
                  </a:lnTo>
                  <a:lnTo>
                    <a:pt x="283210" y="407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2" name="object 182" descr=""/>
            <p:cNvSpPr/>
            <p:nvPr/>
          </p:nvSpPr>
          <p:spPr>
            <a:xfrm>
              <a:off x="9464967" y="12933984"/>
              <a:ext cx="775970" cy="1905"/>
            </a:xfrm>
            <a:custGeom>
              <a:avLst/>
              <a:gdLst/>
              <a:ahLst/>
              <a:cxnLst/>
              <a:rect l="l" t="t" r="r" b="b"/>
              <a:pathLst>
                <a:path w="775970" h="1904">
                  <a:moveTo>
                    <a:pt x="1905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1905" y="1384"/>
                  </a:lnTo>
                  <a:close/>
                </a:path>
                <a:path w="775970" h="1904">
                  <a:moveTo>
                    <a:pt x="83642" y="1384"/>
                  </a:moveTo>
                  <a:lnTo>
                    <a:pt x="83540" y="114"/>
                  </a:lnTo>
                  <a:lnTo>
                    <a:pt x="81724" y="114"/>
                  </a:lnTo>
                  <a:lnTo>
                    <a:pt x="55118" y="0"/>
                  </a:lnTo>
                  <a:lnTo>
                    <a:pt x="53314" y="114"/>
                  </a:lnTo>
                  <a:lnTo>
                    <a:pt x="53314" y="1384"/>
                  </a:lnTo>
                  <a:lnTo>
                    <a:pt x="53213" y="1905"/>
                  </a:lnTo>
                  <a:lnTo>
                    <a:pt x="55118" y="1905"/>
                  </a:lnTo>
                  <a:lnTo>
                    <a:pt x="81724" y="1905"/>
                  </a:lnTo>
                  <a:lnTo>
                    <a:pt x="83642" y="1905"/>
                  </a:lnTo>
                  <a:lnTo>
                    <a:pt x="83642" y="1384"/>
                  </a:lnTo>
                  <a:close/>
                </a:path>
                <a:path w="775970" h="1904">
                  <a:moveTo>
                    <a:pt x="136855" y="1384"/>
                  </a:moveTo>
                  <a:lnTo>
                    <a:pt x="136753" y="114"/>
                  </a:lnTo>
                  <a:lnTo>
                    <a:pt x="134950" y="114"/>
                  </a:lnTo>
                  <a:lnTo>
                    <a:pt x="108343" y="0"/>
                  </a:lnTo>
                  <a:lnTo>
                    <a:pt x="106527" y="114"/>
                  </a:lnTo>
                  <a:lnTo>
                    <a:pt x="106527" y="1384"/>
                  </a:lnTo>
                  <a:lnTo>
                    <a:pt x="106426" y="1905"/>
                  </a:lnTo>
                  <a:lnTo>
                    <a:pt x="108343" y="1905"/>
                  </a:lnTo>
                  <a:lnTo>
                    <a:pt x="134950" y="1905"/>
                  </a:lnTo>
                  <a:lnTo>
                    <a:pt x="136855" y="1905"/>
                  </a:lnTo>
                  <a:lnTo>
                    <a:pt x="136855" y="1384"/>
                  </a:lnTo>
                  <a:close/>
                </a:path>
                <a:path w="775970" h="1904">
                  <a:moveTo>
                    <a:pt x="190068" y="1384"/>
                  </a:moveTo>
                  <a:lnTo>
                    <a:pt x="189979" y="114"/>
                  </a:lnTo>
                  <a:lnTo>
                    <a:pt x="188163" y="114"/>
                  </a:lnTo>
                  <a:lnTo>
                    <a:pt x="161556" y="0"/>
                  </a:lnTo>
                  <a:lnTo>
                    <a:pt x="159740" y="114"/>
                  </a:lnTo>
                  <a:lnTo>
                    <a:pt x="159740" y="1384"/>
                  </a:lnTo>
                  <a:lnTo>
                    <a:pt x="159651" y="1905"/>
                  </a:lnTo>
                  <a:lnTo>
                    <a:pt x="161556" y="1905"/>
                  </a:lnTo>
                  <a:lnTo>
                    <a:pt x="188163" y="1905"/>
                  </a:lnTo>
                  <a:lnTo>
                    <a:pt x="190068" y="1905"/>
                  </a:lnTo>
                  <a:lnTo>
                    <a:pt x="190068" y="1384"/>
                  </a:lnTo>
                  <a:close/>
                </a:path>
                <a:path w="775970" h="1904">
                  <a:moveTo>
                    <a:pt x="243293" y="1384"/>
                  </a:moveTo>
                  <a:lnTo>
                    <a:pt x="243192" y="114"/>
                  </a:lnTo>
                  <a:lnTo>
                    <a:pt x="241376" y="114"/>
                  </a:lnTo>
                  <a:lnTo>
                    <a:pt x="214769" y="0"/>
                  </a:lnTo>
                  <a:lnTo>
                    <a:pt x="212966" y="114"/>
                  </a:lnTo>
                  <a:lnTo>
                    <a:pt x="212966" y="1384"/>
                  </a:lnTo>
                  <a:lnTo>
                    <a:pt x="212864" y="1905"/>
                  </a:lnTo>
                  <a:lnTo>
                    <a:pt x="214769" y="1905"/>
                  </a:lnTo>
                  <a:lnTo>
                    <a:pt x="241376" y="1905"/>
                  </a:lnTo>
                  <a:lnTo>
                    <a:pt x="243293" y="1905"/>
                  </a:lnTo>
                  <a:lnTo>
                    <a:pt x="243293" y="1384"/>
                  </a:lnTo>
                  <a:close/>
                </a:path>
                <a:path w="775970" h="1904">
                  <a:moveTo>
                    <a:pt x="296506" y="1384"/>
                  </a:moveTo>
                  <a:lnTo>
                    <a:pt x="296405" y="114"/>
                  </a:lnTo>
                  <a:lnTo>
                    <a:pt x="294601" y="114"/>
                  </a:lnTo>
                  <a:lnTo>
                    <a:pt x="267995" y="0"/>
                  </a:lnTo>
                  <a:lnTo>
                    <a:pt x="266179" y="114"/>
                  </a:lnTo>
                  <a:lnTo>
                    <a:pt x="266179" y="1384"/>
                  </a:lnTo>
                  <a:lnTo>
                    <a:pt x="266077" y="1905"/>
                  </a:lnTo>
                  <a:lnTo>
                    <a:pt x="267995" y="1905"/>
                  </a:lnTo>
                  <a:lnTo>
                    <a:pt x="294601" y="1905"/>
                  </a:lnTo>
                  <a:lnTo>
                    <a:pt x="296506" y="1905"/>
                  </a:lnTo>
                  <a:lnTo>
                    <a:pt x="296506" y="1384"/>
                  </a:lnTo>
                  <a:close/>
                </a:path>
                <a:path w="775970" h="1904">
                  <a:moveTo>
                    <a:pt x="349719" y="1384"/>
                  </a:moveTo>
                  <a:lnTo>
                    <a:pt x="349631" y="114"/>
                  </a:lnTo>
                  <a:lnTo>
                    <a:pt x="347814" y="114"/>
                  </a:lnTo>
                  <a:lnTo>
                    <a:pt x="321208" y="0"/>
                  </a:lnTo>
                  <a:lnTo>
                    <a:pt x="319392" y="114"/>
                  </a:lnTo>
                  <a:lnTo>
                    <a:pt x="319392" y="1384"/>
                  </a:lnTo>
                  <a:lnTo>
                    <a:pt x="319303" y="1905"/>
                  </a:lnTo>
                  <a:lnTo>
                    <a:pt x="321208" y="1905"/>
                  </a:lnTo>
                  <a:lnTo>
                    <a:pt x="347814" y="1905"/>
                  </a:lnTo>
                  <a:lnTo>
                    <a:pt x="349719" y="1905"/>
                  </a:lnTo>
                  <a:lnTo>
                    <a:pt x="349719" y="1384"/>
                  </a:lnTo>
                  <a:close/>
                </a:path>
                <a:path w="775970" h="1904">
                  <a:moveTo>
                    <a:pt x="402945" y="1384"/>
                  </a:moveTo>
                  <a:lnTo>
                    <a:pt x="402844" y="114"/>
                  </a:lnTo>
                  <a:lnTo>
                    <a:pt x="401027" y="114"/>
                  </a:lnTo>
                  <a:lnTo>
                    <a:pt x="374421" y="0"/>
                  </a:lnTo>
                  <a:lnTo>
                    <a:pt x="372618" y="114"/>
                  </a:lnTo>
                  <a:lnTo>
                    <a:pt x="372618" y="1384"/>
                  </a:lnTo>
                  <a:lnTo>
                    <a:pt x="372516" y="1905"/>
                  </a:lnTo>
                  <a:lnTo>
                    <a:pt x="374421" y="1905"/>
                  </a:lnTo>
                  <a:lnTo>
                    <a:pt x="401027" y="1905"/>
                  </a:lnTo>
                  <a:lnTo>
                    <a:pt x="402945" y="1905"/>
                  </a:lnTo>
                  <a:lnTo>
                    <a:pt x="402945" y="1384"/>
                  </a:lnTo>
                  <a:close/>
                </a:path>
                <a:path w="775970" h="1904">
                  <a:moveTo>
                    <a:pt x="456158" y="1384"/>
                  </a:moveTo>
                  <a:lnTo>
                    <a:pt x="456057" y="114"/>
                  </a:lnTo>
                  <a:lnTo>
                    <a:pt x="454253" y="114"/>
                  </a:lnTo>
                  <a:lnTo>
                    <a:pt x="427647" y="0"/>
                  </a:lnTo>
                  <a:lnTo>
                    <a:pt x="425831" y="114"/>
                  </a:lnTo>
                  <a:lnTo>
                    <a:pt x="425831" y="1384"/>
                  </a:lnTo>
                  <a:lnTo>
                    <a:pt x="425729" y="1905"/>
                  </a:lnTo>
                  <a:lnTo>
                    <a:pt x="427647" y="1905"/>
                  </a:lnTo>
                  <a:lnTo>
                    <a:pt x="454253" y="1905"/>
                  </a:lnTo>
                  <a:lnTo>
                    <a:pt x="456158" y="1905"/>
                  </a:lnTo>
                  <a:lnTo>
                    <a:pt x="456158" y="1384"/>
                  </a:lnTo>
                  <a:close/>
                </a:path>
                <a:path w="775970" h="1904">
                  <a:moveTo>
                    <a:pt x="509371" y="1384"/>
                  </a:moveTo>
                  <a:lnTo>
                    <a:pt x="509282" y="114"/>
                  </a:lnTo>
                  <a:lnTo>
                    <a:pt x="507466" y="114"/>
                  </a:lnTo>
                  <a:lnTo>
                    <a:pt x="480860" y="0"/>
                  </a:lnTo>
                  <a:lnTo>
                    <a:pt x="479056" y="114"/>
                  </a:lnTo>
                  <a:lnTo>
                    <a:pt x="479056" y="1384"/>
                  </a:lnTo>
                  <a:lnTo>
                    <a:pt x="478955" y="1905"/>
                  </a:lnTo>
                  <a:lnTo>
                    <a:pt x="480860" y="1905"/>
                  </a:lnTo>
                  <a:lnTo>
                    <a:pt x="507466" y="1905"/>
                  </a:lnTo>
                  <a:lnTo>
                    <a:pt x="509371" y="1905"/>
                  </a:lnTo>
                  <a:lnTo>
                    <a:pt x="509371" y="1384"/>
                  </a:lnTo>
                  <a:close/>
                </a:path>
                <a:path w="775970" h="1904">
                  <a:moveTo>
                    <a:pt x="562597" y="1384"/>
                  </a:moveTo>
                  <a:lnTo>
                    <a:pt x="562495" y="114"/>
                  </a:lnTo>
                  <a:lnTo>
                    <a:pt x="560679" y="114"/>
                  </a:lnTo>
                  <a:lnTo>
                    <a:pt x="534073" y="0"/>
                  </a:lnTo>
                  <a:lnTo>
                    <a:pt x="532269" y="114"/>
                  </a:lnTo>
                  <a:lnTo>
                    <a:pt x="532269" y="1384"/>
                  </a:lnTo>
                  <a:lnTo>
                    <a:pt x="532168" y="1905"/>
                  </a:lnTo>
                  <a:lnTo>
                    <a:pt x="534073" y="1905"/>
                  </a:lnTo>
                  <a:lnTo>
                    <a:pt x="560679" y="1905"/>
                  </a:lnTo>
                  <a:lnTo>
                    <a:pt x="562597" y="1905"/>
                  </a:lnTo>
                  <a:lnTo>
                    <a:pt x="562597" y="1384"/>
                  </a:lnTo>
                  <a:close/>
                </a:path>
                <a:path w="775970" h="1904">
                  <a:moveTo>
                    <a:pt x="615810" y="1384"/>
                  </a:moveTo>
                  <a:lnTo>
                    <a:pt x="615708" y="114"/>
                  </a:lnTo>
                  <a:lnTo>
                    <a:pt x="613905" y="114"/>
                  </a:lnTo>
                  <a:lnTo>
                    <a:pt x="587298" y="0"/>
                  </a:lnTo>
                  <a:lnTo>
                    <a:pt x="585482" y="114"/>
                  </a:lnTo>
                  <a:lnTo>
                    <a:pt x="585482" y="1384"/>
                  </a:lnTo>
                  <a:lnTo>
                    <a:pt x="585381" y="1905"/>
                  </a:lnTo>
                  <a:lnTo>
                    <a:pt x="587298" y="1905"/>
                  </a:lnTo>
                  <a:lnTo>
                    <a:pt x="613905" y="1905"/>
                  </a:lnTo>
                  <a:lnTo>
                    <a:pt x="615810" y="1905"/>
                  </a:lnTo>
                  <a:lnTo>
                    <a:pt x="615810" y="1384"/>
                  </a:lnTo>
                  <a:close/>
                </a:path>
                <a:path w="775970" h="1904">
                  <a:moveTo>
                    <a:pt x="669023" y="1384"/>
                  </a:moveTo>
                  <a:lnTo>
                    <a:pt x="668934" y="114"/>
                  </a:lnTo>
                  <a:lnTo>
                    <a:pt x="667118" y="114"/>
                  </a:lnTo>
                  <a:lnTo>
                    <a:pt x="640511" y="0"/>
                  </a:lnTo>
                  <a:lnTo>
                    <a:pt x="638708" y="114"/>
                  </a:lnTo>
                  <a:lnTo>
                    <a:pt x="638708" y="1384"/>
                  </a:lnTo>
                  <a:lnTo>
                    <a:pt x="638606" y="1905"/>
                  </a:lnTo>
                  <a:lnTo>
                    <a:pt x="640511" y="1905"/>
                  </a:lnTo>
                  <a:lnTo>
                    <a:pt x="667118" y="1905"/>
                  </a:lnTo>
                  <a:lnTo>
                    <a:pt x="669023" y="1905"/>
                  </a:lnTo>
                  <a:lnTo>
                    <a:pt x="669023" y="1384"/>
                  </a:lnTo>
                  <a:close/>
                </a:path>
                <a:path w="775970" h="1904">
                  <a:moveTo>
                    <a:pt x="722249" y="1384"/>
                  </a:moveTo>
                  <a:lnTo>
                    <a:pt x="722147" y="114"/>
                  </a:lnTo>
                  <a:lnTo>
                    <a:pt x="720331" y="114"/>
                  </a:lnTo>
                  <a:lnTo>
                    <a:pt x="693724" y="0"/>
                  </a:lnTo>
                  <a:lnTo>
                    <a:pt x="691921" y="114"/>
                  </a:lnTo>
                  <a:lnTo>
                    <a:pt x="691921" y="1384"/>
                  </a:lnTo>
                  <a:lnTo>
                    <a:pt x="691819" y="1905"/>
                  </a:lnTo>
                  <a:lnTo>
                    <a:pt x="693724" y="1905"/>
                  </a:lnTo>
                  <a:lnTo>
                    <a:pt x="720331" y="1905"/>
                  </a:lnTo>
                  <a:lnTo>
                    <a:pt x="722249" y="1905"/>
                  </a:lnTo>
                  <a:lnTo>
                    <a:pt x="722249" y="1384"/>
                  </a:lnTo>
                  <a:close/>
                </a:path>
                <a:path w="775970" h="1904">
                  <a:moveTo>
                    <a:pt x="775462" y="1384"/>
                  </a:moveTo>
                  <a:lnTo>
                    <a:pt x="775360" y="114"/>
                  </a:lnTo>
                  <a:lnTo>
                    <a:pt x="773557" y="114"/>
                  </a:lnTo>
                  <a:lnTo>
                    <a:pt x="746950" y="0"/>
                  </a:lnTo>
                  <a:lnTo>
                    <a:pt x="745134" y="114"/>
                  </a:lnTo>
                  <a:lnTo>
                    <a:pt x="745134" y="1384"/>
                  </a:lnTo>
                  <a:lnTo>
                    <a:pt x="745032" y="1905"/>
                  </a:lnTo>
                  <a:lnTo>
                    <a:pt x="746950" y="1905"/>
                  </a:lnTo>
                  <a:lnTo>
                    <a:pt x="773557" y="1905"/>
                  </a:lnTo>
                  <a:lnTo>
                    <a:pt x="775462" y="1905"/>
                  </a:lnTo>
                  <a:lnTo>
                    <a:pt x="775462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3" name="object 183" descr=""/>
            <p:cNvSpPr/>
            <p:nvPr/>
          </p:nvSpPr>
          <p:spPr>
            <a:xfrm>
              <a:off x="8719921" y="12933984"/>
              <a:ext cx="775970" cy="1905"/>
            </a:xfrm>
            <a:custGeom>
              <a:avLst/>
              <a:gdLst/>
              <a:ahLst/>
              <a:cxnLst/>
              <a:rect l="l" t="t" r="r" b="b"/>
              <a:pathLst>
                <a:path w="775970" h="1904">
                  <a:moveTo>
                    <a:pt x="1905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1905" y="1384"/>
                  </a:lnTo>
                  <a:close/>
                </a:path>
                <a:path w="775970" h="1904">
                  <a:moveTo>
                    <a:pt x="83642" y="1384"/>
                  </a:moveTo>
                  <a:lnTo>
                    <a:pt x="83540" y="114"/>
                  </a:lnTo>
                  <a:lnTo>
                    <a:pt x="81737" y="114"/>
                  </a:lnTo>
                  <a:lnTo>
                    <a:pt x="55130" y="0"/>
                  </a:lnTo>
                  <a:lnTo>
                    <a:pt x="53314" y="114"/>
                  </a:lnTo>
                  <a:lnTo>
                    <a:pt x="53314" y="1384"/>
                  </a:lnTo>
                  <a:lnTo>
                    <a:pt x="53213" y="1905"/>
                  </a:lnTo>
                  <a:lnTo>
                    <a:pt x="55130" y="1905"/>
                  </a:lnTo>
                  <a:lnTo>
                    <a:pt x="81737" y="1905"/>
                  </a:lnTo>
                  <a:lnTo>
                    <a:pt x="83642" y="1905"/>
                  </a:lnTo>
                  <a:lnTo>
                    <a:pt x="83642" y="1384"/>
                  </a:lnTo>
                  <a:close/>
                </a:path>
                <a:path w="775970" h="1904">
                  <a:moveTo>
                    <a:pt x="136855" y="1384"/>
                  </a:moveTo>
                  <a:lnTo>
                    <a:pt x="136766" y="114"/>
                  </a:lnTo>
                  <a:lnTo>
                    <a:pt x="134950" y="114"/>
                  </a:lnTo>
                  <a:lnTo>
                    <a:pt x="108343" y="0"/>
                  </a:lnTo>
                  <a:lnTo>
                    <a:pt x="106540" y="114"/>
                  </a:lnTo>
                  <a:lnTo>
                    <a:pt x="106540" y="1384"/>
                  </a:lnTo>
                  <a:lnTo>
                    <a:pt x="106438" y="1905"/>
                  </a:lnTo>
                  <a:lnTo>
                    <a:pt x="108343" y="1905"/>
                  </a:lnTo>
                  <a:lnTo>
                    <a:pt x="134950" y="1905"/>
                  </a:lnTo>
                  <a:lnTo>
                    <a:pt x="136855" y="1905"/>
                  </a:lnTo>
                  <a:lnTo>
                    <a:pt x="136855" y="1384"/>
                  </a:lnTo>
                  <a:close/>
                </a:path>
                <a:path w="775970" h="1904">
                  <a:moveTo>
                    <a:pt x="190080" y="1384"/>
                  </a:moveTo>
                  <a:lnTo>
                    <a:pt x="189979" y="114"/>
                  </a:lnTo>
                  <a:lnTo>
                    <a:pt x="188163" y="114"/>
                  </a:lnTo>
                  <a:lnTo>
                    <a:pt x="161556" y="0"/>
                  </a:lnTo>
                  <a:lnTo>
                    <a:pt x="159753" y="114"/>
                  </a:lnTo>
                  <a:lnTo>
                    <a:pt x="159753" y="1384"/>
                  </a:lnTo>
                  <a:lnTo>
                    <a:pt x="159651" y="1905"/>
                  </a:lnTo>
                  <a:lnTo>
                    <a:pt x="161556" y="1905"/>
                  </a:lnTo>
                  <a:lnTo>
                    <a:pt x="188163" y="1905"/>
                  </a:lnTo>
                  <a:lnTo>
                    <a:pt x="190080" y="1905"/>
                  </a:lnTo>
                  <a:lnTo>
                    <a:pt x="190080" y="1384"/>
                  </a:lnTo>
                  <a:close/>
                </a:path>
                <a:path w="775970" h="1904">
                  <a:moveTo>
                    <a:pt x="243293" y="1384"/>
                  </a:moveTo>
                  <a:lnTo>
                    <a:pt x="243192" y="114"/>
                  </a:lnTo>
                  <a:lnTo>
                    <a:pt x="241388" y="114"/>
                  </a:lnTo>
                  <a:lnTo>
                    <a:pt x="214782" y="0"/>
                  </a:lnTo>
                  <a:lnTo>
                    <a:pt x="212966" y="114"/>
                  </a:lnTo>
                  <a:lnTo>
                    <a:pt x="212966" y="1384"/>
                  </a:lnTo>
                  <a:lnTo>
                    <a:pt x="212864" y="1905"/>
                  </a:lnTo>
                  <a:lnTo>
                    <a:pt x="214782" y="1905"/>
                  </a:lnTo>
                  <a:lnTo>
                    <a:pt x="241388" y="1905"/>
                  </a:lnTo>
                  <a:lnTo>
                    <a:pt x="243293" y="1905"/>
                  </a:lnTo>
                  <a:lnTo>
                    <a:pt x="243293" y="1384"/>
                  </a:lnTo>
                  <a:close/>
                </a:path>
                <a:path w="775970" h="1904">
                  <a:moveTo>
                    <a:pt x="296506" y="1384"/>
                  </a:moveTo>
                  <a:lnTo>
                    <a:pt x="296418" y="114"/>
                  </a:lnTo>
                  <a:lnTo>
                    <a:pt x="294601" y="114"/>
                  </a:lnTo>
                  <a:lnTo>
                    <a:pt x="267995" y="0"/>
                  </a:lnTo>
                  <a:lnTo>
                    <a:pt x="266179" y="114"/>
                  </a:lnTo>
                  <a:lnTo>
                    <a:pt x="266179" y="1384"/>
                  </a:lnTo>
                  <a:lnTo>
                    <a:pt x="266090" y="1905"/>
                  </a:lnTo>
                  <a:lnTo>
                    <a:pt x="267995" y="1905"/>
                  </a:lnTo>
                  <a:lnTo>
                    <a:pt x="294601" y="1905"/>
                  </a:lnTo>
                  <a:lnTo>
                    <a:pt x="296506" y="1905"/>
                  </a:lnTo>
                  <a:lnTo>
                    <a:pt x="296506" y="1384"/>
                  </a:lnTo>
                  <a:close/>
                </a:path>
                <a:path w="775970" h="1904">
                  <a:moveTo>
                    <a:pt x="349732" y="1384"/>
                  </a:moveTo>
                  <a:lnTo>
                    <a:pt x="349631" y="114"/>
                  </a:lnTo>
                  <a:lnTo>
                    <a:pt x="347814" y="114"/>
                  </a:lnTo>
                  <a:lnTo>
                    <a:pt x="321208" y="0"/>
                  </a:lnTo>
                  <a:lnTo>
                    <a:pt x="319405" y="114"/>
                  </a:lnTo>
                  <a:lnTo>
                    <a:pt x="319405" y="1384"/>
                  </a:lnTo>
                  <a:lnTo>
                    <a:pt x="319303" y="1905"/>
                  </a:lnTo>
                  <a:lnTo>
                    <a:pt x="321208" y="1905"/>
                  </a:lnTo>
                  <a:lnTo>
                    <a:pt x="347814" y="1905"/>
                  </a:lnTo>
                  <a:lnTo>
                    <a:pt x="349732" y="1905"/>
                  </a:lnTo>
                  <a:lnTo>
                    <a:pt x="349732" y="1384"/>
                  </a:lnTo>
                  <a:close/>
                </a:path>
                <a:path w="775970" h="1904">
                  <a:moveTo>
                    <a:pt x="402945" y="1384"/>
                  </a:moveTo>
                  <a:lnTo>
                    <a:pt x="402844" y="114"/>
                  </a:lnTo>
                  <a:lnTo>
                    <a:pt x="401040" y="114"/>
                  </a:lnTo>
                  <a:lnTo>
                    <a:pt x="374434" y="0"/>
                  </a:lnTo>
                  <a:lnTo>
                    <a:pt x="372618" y="114"/>
                  </a:lnTo>
                  <a:lnTo>
                    <a:pt x="372618" y="1384"/>
                  </a:lnTo>
                  <a:lnTo>
                    <a:pt x="372516" y="1905"/>
                  </a:lnTo>
                  <a:lnTo>
                    <a:pt x="374434" y="1905"/>
                  </a:lnTo>
                  <a:lnTo>
                    <a:pt x="401040" y="1905"/>
                  </a:lnTo>
                  <a:lnTo>
                    <a:pt x="402945" y="1905"/>
                  </a:lnTo>
                  <a:lnTo>
                    <a:pt x="402945" y="1384"/>
                  </a:lnTo>
                  <a:close/>
                </a:path>
                <a:path w="775970" h="1904">
                  <a:moveTo>
                    <a:pt x="456158" y="1384"/>
                  </a:moveTo>
                  <a:lnTo>
                    <a:pt x="456057" y="114"/>
                  </a:lnTo>
                  <a:lnTo>
                    <a:pt x="454253" y="114"/>
                  </a:lnTo>
                  <a:lnTo>
                    <a:pt x="427647" y="0"/>
                  </a:lnTo>
                  <a:lnTo>
                    <a:pt x="425831" y="114"/>
                  </a:lnTo>
                  <a:lnTo>
                    <a:pt x="425831" y="1384"/>
                  </a:lnTo>
                  <a:lnTo>
                    <a:pt x="425729" y="1905"/>
                  </a:lnTo>
                  <a:lnTo>
                    <a:pt x="427647" y="1905"/>
                  </a:lnTo>
                  <a:lnTo>
                    <a:pt x="454253" y="1905"/>
                  </a:lnTo>
                  <a:lnTo>
                    <a:pt x="456158" y="1905"/>
                  </a:lnTo>
                  <a:lnTo>
                    <a:pt x="456158" y="1384"/>
                  </a:lnTo>
                  <a:close/>
                </a:path>
                <a:path w="775970" h="1904">
                  <a:moveTo>
                    <a:pt x="509384" y="1384"/>
                  </a:moveTo>
                  <a:lnTo>
                    <a:pt x="509282" y="114"/>
                  </a:lnTo>
                  <a:lnTo>
                    <a:pt x="507466" y="114"/>
                  </a:lnTo>
                  <a:lnTo>
                    <a:pt x="480860" y="0"/>
                  </a:lnTo>
                  <a:lnTo>
                    <a:pt x="479056" y="114"/>
                  </a:lnTo>
                  <a:lnTo>
                    <a:pt x="479056" y="1384"/>
                  </a:lnTo>
                  <a:lnTo>
                    <a:pt x="478955" y="1905"/>
                  </a:lnTo>
                  <a:lnTo>
                    <a:pt x="480860" y="1905"/>
                  </a:lnTo>
                  <a:lnTo>
                    <a:pt x="507466" y="1905"/>
                  </a:lnTo>
                  <a:lnTo>
                    <a:pt x="509384" y="1905"/>
                  </a:lnTo>
                  <a:lnTo>
                    <a:pt x="509384" y="1384"/>
                  </a:lnTo>
                  <a:close/>
                </a:path>
                <a:path w="775970" h="1904">
                  <a:moveTo>
                    <a:pt x="562597" y="1384"/>
                  </a:moveTo>
                  <a:lnTo>
                    <a:pt x="562495" y="114"/>
                  </a:lnTo>
                  <a:lnTo>
                    <a:pt x="560692" y="114"/>
                  </a:lnTo>
                  <a:lnTo>
                    <a:pt x="534085" y="0"/>
                  </a:lnTo>
                  <a:lnTo>
                    <a:pt x="532269" y="114"/>
                  </a:lnTo>
                  <a:lnTo>
                    <a:pt x="532269" y="1384"/>
                  </a:lnTo>
                  <a:lnTo>
                    <a:pt x="532168" y="1905"/>
                  </a:lnTo>
                  <a:lnTo>
                    <a:pt x="534085" y="1905"/>
                  </a:lnTo>
                  <a:lnTo>
                    <a:pt x="560692" y="1905"/>
                  </a:lnTo>
                  <a:lnTo>
                    <a:pt x="562597" y="1905"/>
                  </a:lnTo>
                  <a:lnTo>
                    <a:pt x="562597" y="1384"/>
                  </a:lnTo>
                  <a:close/>
                </a:path>
                <a:path w="775970" h="1904">
                  <a:moveTo>
                    <a:pt x="615810" y="1384"/>
                  </a:moveTo>
                  <a:lnTo>
                    <a:pt x="615721" y="114"/>
                  </a:lnTo>
                  <a:lnTo>
                    <a:pt x="613905" y="114"/>
                  </a:lnTo>
                  <a:lnTo>
                    <a:pt x="587298" y="0"/>
                  </a:lnTo>
                  <a:lnTo>
                    <a:pt x="585482" y="114"/>
                  </a:lnTo>
                  <a:lnTo>
                    <a:pt x="585482" y="1384"/>
                  </a:lnTo>
                  <a:lnTo>
                    <a:pt x="585393" y="1905"/>
                  </a:lnTo>
                  <a:lnTo>
                    <a:pt x="587298" y="1905"/>
                  </a:lnTo>
                  <a:lnTo>
                    <a:pt x="613905" y="1905"/>
                  </a:lnTo>
                  <a:lnTo>
                    <a:pt x="615810" y="1905"/>
                  </a:lnTo>
                  <a:lnTo>
                    <a:pt x="615810" y="1384"/>
                  </a:lnTo>
                  <a:close/>
                </a:path>
                <a:path w="775970" h="1904">
                  <a:moveTo>
                    <a:pt x="669036" y="1384"/>
                  </a:moveTo>
                  <a:lnTo>
                    <a:pt x="668934" y="114"/>
                  </a:lnTo>
                  <a:lnTo>
                    <a:pt x="667118" y="114"/>
                  </a:lnTo>
                  <a:lnTo>
                    <a:pt x="640511" y="0"/>
                  </a:lnTo>
                  <a:lnTo>
                    <a:pt x="638708" y="114"/>
                  </a:lnTo>
                  <a:lnTo>
                    <a:pt x="638708" y="1384"/>
                  </a:lnTo>
                  <a:lnTo>
                    <a:pt x="638606" y="1905"/>
                  </a:lnTo>
                  <a:lnTo>
                    <a:pt x="640511" y="1905"/>
                  </a:lnTo>
                  <a:lnTo>
                    <a:pt x="667118" y="1905"/>
                  </a:lnTo>
                  <a:lnTo>
                    <a:pt x="669036" y="1905"/>
                  </a:lnTo>
                  <a:lnTo>
                    <a:pt x="669036" y="1384"/>
                  </a:lnTo>
                  <a:close/>
                </a:path>
                <a:path w="775970" h="1904">
                  <a:moveTo>
                    <a:pt x="722249" y="1384"/>
                  </a:moveTo>
                  <a:lnTo>
                    <a:pt x="722147" y="114"/>
                  </a:lnTo>
                  <a:lnTo>
                    <a:pt x="720344" y="114"/>
                  </a:lnTo>
                  <a:lnTo>
                    <a:pt x="693737" y="0"/>
                  </a:lnTo>
                  <a:lnTo>
                    <a:pt x="691921" y="114"/>
                  </a:lnTo>
                  <a:lnTo>
                    <a:pt x="691921" y="1384"/>
                  </a:lnTo>
                  <a:lnTo>
                    <a:pt x="691819" y="1905"/>
                  </a:lnTo>
                  <a:lnTo>
                    <a:pt x="693737" y="1905"/>
                  </a:lnTo>
                  <a:lnTo>
                    <a:pt x="720344" y="1905"/>
                  </a:lnTo>
                  <a:lnTo>
                    <a:pt x="722249" y="1905"/>
                  </a:lnTo>
                  <a:lnTo>
                    <a:pt x="722249" y="1384"/>
                  </a:lnTo>
                  <a:close/>
                </a:path>
                <a:path w="775970" h="1904">
                  <a:moveTo>
                    <a:pt x="775462" y="1384"/>
                  </a:moveTo>
                  <a:lnTo>
                    <a:pt x="775373" y="114"/>
                  </a:lnTo>
                  <a:lnTo>
                    <a:pt x="773557" y="114"/>
                  </a:lnTo>
                  <a:lnTo>
                    <a:pt x="746950" y="0"/>
                  </a:lnTo>
                  <a:lnTo>
                    <a:pt x="745134" y="114"/>
                  </a:lnTo>
                  <a:lnTo>
                    <a:pt x="745134" y="1384"/>
                  </a:lnTo>
                  <a:lnTo>
                    <a:pt x="745045" y="1905"/>
                  </a:lnTo>
                  <a:lnTo>
                    <a:pt x="746950" y="1905"/>
                  </a:lnTo>
                  <a:lnTo>
                    <a:pt x="773557" y="1905"/>
                  </a:lnTo>
                  <a:lnTo>
                    <a:pt x="775462" y="1905"/>
                  </a:lnTo>
                  <a:lnTo>
                    <a:pt x="775462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4" name="object 184" descr=""/>
            <p:cNvSpPr/>
            <p:nvPr/>
          </p:nvSpPr>
          <p:spPr>
            <a:xfrm>
              <a:off x="7974876" y="12933984"/>
              <a:ext cx="775970" cy="1905"/>
            </a:xfrm>
            <a:custGeom>
              <a:avLst/>
              <a:gdLst/>
              <a:ahLst/>
              <a:cxnLst/>
              <a:rect l="l" t="t" r="r" b="b"/>
              <a:pathLst>
                <a:path w="775970" h="1904">
                  <a:moveTo>
                    <a:pt x="1917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1917" y="1384"/>
                  </a:lnTo>
                  <a:close/>
                </a:path>
                <a:path w="775970" h="1904">
                  <a:moveTo>
                    <a:pt x="83654" y="1384"/>
                  </a:moveTo>
                  <a:lnTo>
                    <a:pt x="83553" y="114"/>
                  </a:lnTo>
                  <a:lnTo>
                    <a:pt x="81737" y="114"/>
                  </a:lnTo>
                  <a:lnTo>
                    <a:pt x="55130" y="0"/>
                  </a:lnTo>
                  <a:lnTo>
                    <a:pt x="53327" y="114"/>
                  </a:lnTo>
                  <a:lnTo>
                    <a:pt x="53327" y="1384"/>
                  </a:lnTo>
                  <a:lnTo>
                    <a:pt x="53225" y="1905"/>
                  </a:lnTo>
                  <a:lnTo>
                    <a:pt x="55130" y="1905"/>
                  </a:lnTo>
                  <a:lnTo>
                    <a:pt x="81737" y="1905"/>
                  </a:lnTo>
                  <a:lnTo>
                    <a:pt x="83654" y="1905"/>
                  </a:lnTo>
                  <a:lnTo>
                    <a:pt x="83654" y="1384"/>
                  </a:lnTo>
                  <a:close/>
                </a:path>
                <a:path w="775970" h="1904">
                  <a:moveTo>
                    <a:pt x="136867" y="1384"/>
                  </a:moveTo>
                  <a:lnTo>
                    <a:pt x="136766" y="114"/>
                  </a:lnTo>
                  <a:lnTo>
                    <a:pt x="134962" y="114"/>
                  </a:lnTo>
                  <a:lnTo>
                    <a:pt x="108343" y="0"/>
                  </a:lnTo>
                  <a:lnTo>
                    <a:pt x="106540" y="114"/>
                  </a:lnTo>
                  <a:lnTo>
                    <a:pt x="106540" y="1384"/>
                  </a:lnTo>
                  <a:lnTo>
                    <a:pt x="106438" y="1905"/>
                  </a:lnTo>
                  <a:lnTo>
                    <a:pt x="108343" y="1905"/>
                  </a:lnTo>
                  <a:lnTo>
                    <a:pt x="134962" y="1905"/>
                  </a:lnTo>
                  <a:lnTo>
                    <a:pt x="136867" y="1905"/>
                  </a:lnTo>
                  <a:lnTo>
                    <a:pt x="136867" y="1384"/>
                  </a:lnTo>
                  <a:close/>
                </a:path>
                <a:path w="775970" h="1904">
                  <a:moveTo>
                    <a:pt x="190080" y="1384"/>
                  </a:moveTo>
                  <a:lnTo>
                    <a:pt x="189979" y="114"/>
                  </a:lnTo>
                  <a:lnTo>
                    <a:pt x="188175" y="114"/>
                  </a:lnTo>
                  <a:lnTo>
                    <a:pt x="161569" y="0"/>
                  </a:lnTo>
                  <a:lnTo>
                    <a:pt x="159753" y="114"/>
                  </a:lnTo>
                  <a:lnTo>
                    <a:pt x="159753" y="1384"/>
                  </a:lnTo>
                  <a:lnTo>
                    <a:pt x="159651" y="1905"/>
                  </a:lnTo>
                  <a:lnTo>
                    <a:pt x="161569" y="1905"/>
                  </a:lnTo>
                  <a:lnTo>
                    <a:pt x="188175" y="1905"/>
                  </a:lnTo>
                  <a:lnTo>
                    <a:pt x="190080" y="1905"/>
                  </a:lnTo>
                  <a:lnTo>
                    <a:pt x="190080" y="1384"/>
                  </a:lnTo>
                  <a:close/>
                </a:path>
                <a:path w="775970" h="1904">
                  <a:moveTo>
                    <a:pt x="243306" y="1384"/>
                  </a:moveTo>
                  <a:lnTo>
                    <a:pt x="243205" y="114"/>
                  </a:lnTo>
                  <a:lnTo>
                    <a:pt x="241388" y="114"/>
                  </a:lnTo>
                  <a:lnTo>
                    <a:pt x="214782" y="0"/>
                  </a:lnTo>
                  <a:lnTo>
                    <a:pt x="212979" y="114"/>
                  </a:lnTo>
                  <a:lnTo>
                    <a:pt x="212979" y="1384"/>
                  </a:lnTo>
                  <a:lnTo>
                    <a:pt x="212877" y="1905"/>
                  </a:lnTo>
                  <a:lnTo>
                    <a:pt x="214782" y="1905"/>
                  </a:lnTo>
                  <a:lnTo>
                    <a:pt x="241388" y="1905"/>
                  </a:lnTo>
                  <a:lnTo>
                    <a:pt x="243306" y="1905"/>
                  </a:lnTo>
                  <a:lnTo>
                    <a:pt x="243306" y="1384"/>
                  </a:lnTo>
                  <a:close/>
                </a:path>
                <a:path w="775970" h="1904">
                  <a:moveTo>
                    <a:pt x="296519" y="1384"/>
                  </a:moveTo>
                  <a:lnTo>
                    <a:pt x="296418" y="114"/>
                  </a:lnTo>
                  <a:lnTo>
                    <a:pt x="294614" y="114"/>
                  </a:lnTo>
                  <a:lnTo>
                    <a:pt x="267995" y="0"/>
                  </a:lnTo>
                  <a:lnTo>
                    <a:pt x="266192" y="114"/>
                  </a:lnTo>
                  <a:lnTo>
                    <a:pt x="266192" y="1384"/>
                  </a:lnTo>
                  <a:lnTo>
                    <a:pt x="266090" y="1905"/>
                  </a:lnTo>
                  <a:lnTo>
                    <a:pt x="267995" y="1905"/>
                  </a:lnTo>
                  <a:lnTo>
                    <a:pt x="294614" y="1905"/>
                  </a:lnTo>
                  <a:lnTo>
                    <a:pt x="296519" y="1905"/>
                  </a:lnTo>
                  <a:lnTo>
                    <a:pt x="296519" y="1384"/>
                  </a:lnTo>
                  <a:close/>
                </a:path>
                <a:path w="775970" h="1904">
                  <a:moveTo>
                    <a:pt x="349732" y="1384"/>
                  </a:moveTo>
                  <a:lnTo>
                    <a:pt x="349631" y="114"/>
                  </a:lnTo>
                  <a:lnTo>
                    <a:pt x="347827" y="114"/>
                  </a:lnTo>
                  <a:lnTo>
                    <a:pt x="321221" y="0"/>
                  </a:lnTo>
                  <a:lnTo>
                    <a:pt x="319405" y="114"/>
                  </a:lnTo>
                  <a:lnTo>
                    <a:pt x="319405" y="1384"/>
                  </a:lnTo>
                  <a:lnTo>
                    <a:pt x="319303" y="1905"/>
                  </a:lnTo>
                  <a:lnTo>
                    <a:pt x="321221" y="1905"/>
                  </a:lnTo>
                  <a:lnTo>
                    <a:pt x="347827" y="1905"/>
                  </a:lnTo>
                  <a:lnTo>
                    <a:pt x="349732" y="1905"/>
                  </a:lnTo>
                  <a:lnTo>
                    <a:pt x="349732" y="1384"/>
                  </a:lnTo>
                  <a:close/>
                </a:path>
                <a:path w="775970" h="1904">
                  <a:moveTo>
                    <a:pt x="402958" y="1384"/>
                  </a:moveTo>
                  <a:lnTo>
                    <a:pt x="402856" y="114"/>
                  </a:lnTo>
                  <a:lnTo>
                    <a:pt x="401040" y="114"/>
                  </a:lnTo>
                  <a:lnTo>
                    <a:pt x="374434" y="0"/>
                  </a:lnTo>
                  <a:lnTo>
                    <a:pt x="372630" y="114"/>
                  </a:lnTo>
                  <a:lnTo>
                    <a:pt x="372630" y="1384"/>
                  </a:lnTo>
                  <a:lnTo>
                    <a:pt x="372529" y="1905"/>
                  </a:lnTo>
                  <a:lnTo>
                    <a:pt x="374434" y="1905"/>
                  </a:lnTo>
                  <a:lnTo>
                    <a:pt x="401040" y="1905"/>
                  </a:lnTo>
                  <a:lnTo>
                    <a:pt x="402958" y="1905"/>
                  </a:lnTo>
                  <a:lnTo>
                    <a:pt x="402958" y="1384"/>
                  </a:lnTo>
                  <a:close/>
                </a:path>
                <a:path w="775970" h="1904">
                  <a:moveTo>
                    <a:pt x="456171" y="1384"/>
                  </a:moveTo>
                  <a:lnTo>
                    <a:pt x="456069" y="114"/>
                  </a:lnTo>
                  <a:lnTo>
                    <a:pt x="454266" y="114"/>
                  </a:lnTo>
                  <a:lnTo>
                    <a:pt x="427647" y="0"/>
                  </a:lnTo>
                  <a:lnTo>
                    <a:pt x="425843" y="114"/>
                  </a:lnTo>
                  <a:lnTo>
                    <a:pt x="425843" y="1384"/>
                  </a:lnTo>
                  <a:lnTo>
                    <a:pt x="425742" y="1905"/>
                  </a:lnTo>
                  <a:lnTo>
                    <a:pt x="427647" y="1905"/>
                  </a:lnTo>
                  <a:lnTo>
                    <a:pt x="454266" y="1905"/>
                  </a:lnTo>
                  <a:lnTo>
                    <a:pt x="456171" y="1905"/>
                  </a:lnTo>
                  <a:lnTo>
                    <a:pt x="456171" y="1384"/>
                  </a:lnTo>
                  <a:close/>
                </a:path>
                <a:path w="775970" h="1904">
                  <a:moveTo>
                    <a:pt x="509384" y="1384"/>
                  </a:moveTo>
                  <a:lnTo>
                    <a:pt x="509282" y="114"/>
                  </a:lnTo>
                  <a:lnTo>
                    <a:pt x="507479" y="114"/>
                  </a:lnTo>
                  <a:lnTo>
                    <a:pt x="480872" y="0"/>
                  </a:lnTo>
                  <a:lnTo>
                    <a:pt x="479056" y="114"/>
                  </a:lnTo>
                  <a:lnTo>
                    <a:pt x="479056" y="1384"/>
                  </a:lnTo>
                  <a:lnTo>
                    <a:pt x="478955" y="1905"/>
                  </a:lnTo>
                  <a:lnTo>
                    <a:pt x="480872" y="1905"/>
                  </a:lnTo>
                  <a:lnTo>
                    <a:pt x="507479" y="1905"/>
                  </a:lnTo>
                  <a:lnTo>
                    <a:pt x="509384" y="1905"/>
                  </a:lnTo>
                  <a:lnTo>
                    <a:pt x="509384" y="1384"/>
                  </a:lnTo>
                  <a:close/>
                </a:path>
                <a:path w="775970" h="1904">
                  <a:moveTo>
                    <a:pt x="562610" y="1384"/>
                  </a:moveTo>
                  <a:lnTo>
                    <a:pt x="562508" y="114"/>
                  </a:lnTo>
                  <a:lnTo>
                    <a:pt x="560692" y="114"/>
                  </a:lnTo>
                  <a:lnTo>
                    <a:pt x="534085" y="0"/>
                  </a:lnTo>
                  <a:lnTo>
                    <a:pt x="532282" y="114"/>
                  </a:lnTo>
                  <a:lnTo>
                    <a:pt x="532282" y="1384"/>
                  </a:lnTo>
                  <a:lnTo>
                    <a:pt x="532180" y="1905"/>
                  </a:lnTo>
                  <a:lnTo>
                    <a:pt x="534085" y="1905"/>
                  </a:lnTo>
                  <a:lnTo>
                    <a:pt x="560692" y="1905"/>
                  </a:lnTo>
                  <a:lnTo>
                    <a:pt x="562610" y="1905"/>
                  </a:lnTo>
                  <a:lnTo>
                    <a:pt x="562610" y="1384"/>
                  </a:lnTo>
                  <a:close/>
                </a:path>
                <a:path w="775970" h="1904">
                  <a:moveTo>
                    <a:pt x="615823" y="1384"/>
                  </a:moveTo>
                  <a:lnTo>
                    <a:pt x="615721" y="114"/>
                  </a:lnTo>
                  <a:lnTo>
                    <a:pt x="613905" y="114"/>
                  </a:lnTo>
                  <a:lnTo>
                    <a:pt x="587298" y="0"/>
                  </a:lnTo>
                  <a:lnTo>
                    <a:pt x="585495" y="114"/>
                  </a:lnTo>
                  <a:lnTo>
                    <a:pt x="585495" y="1384"/>
                  </a:lnTo>
                  <a:lnTo>
                    <a:pt x="585393" y="1905"/>
                  </a:lnTo>
                  <a:lnTo>
                    <a:pt x="587298" y="1905"/>
                  </a:lnTo>
                  <a:lnTo>
                    <a:pt x="613905" y="1905"/>
                  </a:lnTo>
                  <a:lnTo>
                    <a:pt x="615823" y="1905"/>
                  </a:lnTo>
                  <a:lnTo>
                    <a:pt x="615823" y="1384"/>
                  </a:lnTo>
                  <a:close/>
                </a:path>
                <a:path w="775970" h="1904">
                  <a:moveTo>
                    <a:pt x="669036" y="1384"/>
                  </a:moveTo>
                  <a:lnTo>
                    <a:pt x="668934" y="114"/>
                  </a:lnTo>
                  <a:lnTo>
                    <a:pt x="667131" y="114"/>
                  </a:lnTo>
                  <a:lnTo>
                    <a:pt x="640524" y="0"/>
                  </a:lnTo>
                  <a:lnTo>
                    <a:pt x="638708" y="114"/>
                  </a:lnTo>
                  <a:lnTo>
                    <a:pt x="638708" y="1384"/>
                  </a:lnTo>
                  <a:lnTo>
                    <a:pt x="638606" y="1905"/>
                  </a:lnTo>
                  <a:lnTo>
                    <a:pt x="640524" y="1905"/>
                  </a:lnTo>
                  <a:lnTo>
                    <a:pt x="667131" y="1905"/>
                  </a:lnTo>
                  <a:lnTo>
                    <a:pt x="669036" y="1905"/>
                  </a:lnTo>
                  <a:lnTo>
                    <a:pt x="669036" y="1384"/>
                  </a:lnTo>
                  <a:close/>
                </a:path>
                <a:path w="775970" h="1904">
                  <a:moveTo>
                    <a:pt x="722261" y="1384"/>
                  </a:moveTo>
                  <a:lnTo>
                    <a:pt x="722160" y="114"/>
                  </a:lnTo>
                  <a:lnTo>
                    <a:pt x="720344" y="114"/>
                  </a:lnTo>
                  <a:lnTo>
                    <a:pt x="693737" y="0"/>
                  </a:lnTo>
                  <a:lnTo>
                    <a:pt x="691934" y="114"/>
                  </a:lnTo>
                  <a:lnTo>
                    <a:pt x="691934" y="1384"/>
                  </a:lnTo>
                  <a:lnTo>
                    <a:pt x="691832" y="1905"/>
                  </a:lnTo>
                  <a:lnTo>
                    <a:pt x="693737" y="1905"/>
                  </a:lnTo>
                  <a:lnTo>
                    <a:pt x="720344" y="1905"/>
                  </a:lnTo>
                  <a:lnTo>
                    <a:pt x="722261" y="1905"/>
                  </a:lnTo>
                  <a:lnTo>
                    <a:pt x="722261" y="1384"/>
                  </a:lnTo>
                  <a:close/>
                </a:path>
                <a:path w="775970" h="1904">
                  <a:moveTo>
                    <a:pt x="775474" y="1384"/>
                  </a:moveTo>
                  <a:lnTo>
                    <a:pt x="775373" y="114"/>
                  </a:lnTo>
                  <a:lnTo>
                    <a:pt x="773557" y="114"/>
                  </a:lnTo>
                  <a:lnTo>
                    <a:pt x="746950" y="0"/>
                  </a:lnTo>
                  <a:lnTo>
                    <a:pt x="745147" y="114"/>
                  </a:lnTo>
                  <a:lnTo>
                    <a:pt x="745147" y="1384"/>
                  </a:lnTo>
                  <a:lnTo>
                    <a:pt x="745045" y="1905"/>
                  </a:lnTo>
                  <a:lnTo>
                    <a:pt x="746950" y="1905"/>
                  </a:lnTo>
                  <a:lnTo>
                    <a:pt x="773557" y="1905"/>
                  </a:lnTo>
                  <a:lnTo>
                    <a:pt x="775474" y="1905"/>
                  </a:lnTo>
                  <a:lnTo>
                    <a:pt x="775474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5" name="object 185" descr=""/>
            <p:cNvSpPr/>
            <p:nvPr/>
          </p:nvSpPr>
          <p:spPr>
            <a:xfrm>
              <a:off x="7229843" y="12933984"/>
              <a:ext cx="775970" cy="1905"/>
            </a:xfrm>
            <a:custGeom>
              <a:avLst/>
              <a:gdLst/>
              <a:ahLst/>
              <a:cxnLst/>
              <a:rect l="l" t="t" r="r" b="b"/>
              <a:pathLst>
                <a:path w="775970" h="1904">
                  <a:moveTo>
                    <a:pt x="1905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05" y="1905"/>
                  </a:lnTo>
                  <a:lnTo>
                    <a:pt x="1905" y="1384"/>
                  </a:lnTo>
                  <a:close/>
                </a:path>
                <a:path w="775970" h="1904">
                  <a:moveTo>
                    <a:pt x="83642" y="1384"/>
                  </a:moveTo>
                  <a:lnTo>
                    <a:pt x="83540" y="114"/>
                  </a:lnTo>
                  <a:lnTo>
                    <a:pt x="81737" y="114"/>
                  </a:lnTo>
                  <a:lnTo>
                    <a:pt x="55130" y="0"/>
                  </a:lnTo>
                  <a:lnTo>
                    <a:pt x="53314" y="114"/>
                  </a:lnTo>
                  <a:lnTo>
                    <a:pt x="53314" y="1384"/>
                  </a:lnTo>
                  <a:lnTo>
                    <a:pt x="53213" y="1905"/>
                  </a:lnTo>
                  <a:lnTo>
                    <a:pt x="55130" y="1905"/>
                  </a:lnTo>
                  <a:lnTo>
                    <a:pt x="81737" y="1905"/>
                  </a:lnTo>
                  <a:lnTo>
                    <a:pt x="83642" y="1905"/>
                  </a:lnTo>
                  <a:lnTo>
                    <a:pt x="83642" y="1384"/>
                  </a:lnTo>
                  <a:close/>
                </a:path>
                <a:path w="775970" h="1904">
                  <a:moveTo>
                    <a:pt x="136855" y="1384"/>
                  </a:moveTo>
                  <a:lnTo>
                    <a:pt x="136753" y="114"/>
                  </a:lnTo>
                  <a:lnTo>
                    <a:pt x="134950" y="114"/>
                  </a:lnTo>
                  <a:lnTo>
                    <a:pt x="108343" y="0"/>
                  </a:lnTo>
                  <a:lnTo>
                    <a:pt x="106527" y="114"/>
                  </a:lnTo>
                  <a:lnTo>
                    <a:pt x="106527" y="1384"/>
                  </a:lnTo>
                  <a:lnTo>
                    <a:pt x="106426" y="1905"/>
                  </a:lnTo>
                  <a:lnTo>
                    <a:pt x="108343" y="1905"/>
                  </a:lnTo>
                  <a:lnTo>
                    <a:pt x="134950" y="1905"/>
                  </a:lnTo>
                  <a:lnTo>
                    <a:pt x="136855" y="1905"/>
                  </a:lnTo>
                  <a:lnTo>
                    <a:pt x="136855" y="1384"/>
                  </a:lnTo>
                  <a:close/>
                </a:path>
                <a:path w="775970" h="1904">
                  <a:moveTo>
                    <a:pt x="190080" y="1384"/>
                  </a:moveTo>
                  <a:lnTo>
                    <a:pt x="189979" y="114"/>
                  </a:lnTo>
                  <a:lnTo>
                    <a:pt x="188163" y="114"/>
                  </a:lnTo>
                  <a:lnTo>
                    <a:pt x="161556" y="0"/>
                  </a:lnTo>
                  <a:lnTo>
                    <a:pt x="159753" y="114"/>
                  </a:lnTo>
                  <a:lnTo>
                    <a:pt x="159753" y="1384"/>
                  </a:lnTo>
                  <a:lnTo>
                    <a:pt x="159651" y="1905"/>
                  </a:lnTo>
                  <a:lnTo>
                    <a:pt x="161556" y="1905"/>
                  </a:lnTo>
                  <a:lnTo>
                    <a:pt x="188163" y="1905"/>
                  </a:lnTo>
                  <a:lnTo>
                    <a:pt x="190080" y="1905"/>
                  </a:lnTo>
                  <a:lnTo>
                    <a:pt x="190080" y="1384"/>
                  </a:lnTo>
                  <a:close/>
                </a:path>
                <a:path w="775970" h="1904">
                  <a:moveTo>
                    <a:pt x="243293" y="1384"/>
                  </a:moveTo>
                  <a:lnTo>
                    <a:pt x="243192" y="114"/>
                  </a:lnTo>
                  <a:lnTo>
                    <a:pt x="241388" y="114"/>
                  </a:lnTo>
                  <a:lnTo>
                    <a:pt x="214782" y="0"/>
                  </a:lnTo>
                  <a:lnTo>
                    <a:pt x="212966" y="114"/>
                  </a:lnTo>
                  <a:lnTo>
                    <a:pt x="212966" y="1384"/>
                  </a:lnTo>
                  <a:lnTo>
                    <a:pt x="212864" y="1905"/>
                  </a:lnTo>
                  <a:lnTo>
                    <a:pt x="214782" y="1905"/>
                  </a:lnTo>
                  <a:lnTo>
                    <a:pt x="241388" y="1905"/>
                  </a:lnTo>
                  <a:lnTo>
                    <a:pt x="243293" y="1905"/>
                  </a:lnTo>
                  <a:lnTo>
                    <a:pt x="243293" y="1384"/>
                  </a:lnTo>
                  <a:close/>
                </a:path>
                <a:path w="775970" h="1904">
                  <a:moveTo>
                    <a:pt x="296506" y="1384"/>
                  </a:moveTo>
                  <a:lnTo>
                    <a:pt x="296405" y="114"/>
                  </a:lnTo>
                  <a:lnTo>
                    <a:pt x="294601" y="114"/>
                  </a:lnTo>
                  <a:lnTo>
                    <a:pt x="267995" y="0"/>
                  </a:lnTo>
                  <a:lnTo>
                    <a:pt x="266179" y="114"/>
                  </a:lnTo>
                  <a:lnTo>
                    <a:pt x="266179" y="1384"/>
                  </a:lnTo>
                  <a:lnTo>
                    <a:pt x="266077" y="1905"/>
                  </a:lnTo>
                  <a:lnTo>
                    <a:pt x="267995" y="1905"/>
                  </a:lnTo>
                  <a:lnTo>
                    <a:pt x="294601" y="1905"/>
                  </a:lnTo>
                  <a:lnTo>
                    <a:pt x="296506" y="1905"/>
                  </a:lnTo>
                  <a:lnTo>
                    <a:pt x="296506" y="1384"/>
                  </a:lnTo>
                  <a:close/>
                </a:path>
                <a:path w="775970" h="1904">
                  <a:moveTo>
                    <a:pt x="349732" y="1384"/>
                  </a:moveTo>
                  <a:lnTo>
                    <a:pt x="349631" y="114"/>
                  </a:lnTo>
                  <a:lnTo>
                    <a:pt x="347814" y="114"/>
                  </a:lnTo>
                  <a:lnTo>
                    <a:pt x="321208" y="0"/>
                  </a:lnTo>
                  <a:lnTo>
                    <a:pt x="319405" y="114"/>
                  </a:lnTo>
                  <a:lnTo>
                    <a:pt x="319405" y="1384"/>
                  </a:lnTo>
                  <a:lnTo>
                    <a:pt x="319303" y="1905"/>
                  </a:lnTo>
                  <a:lnTo>
                    <a:pt x="321208" y="1905"/>
                  </a:lnTo>
                  <a:lnTo>
                    <a:pt x="347814" y="1905"/>
                  </a:lnTo>
                  <a:lnTo>
                    <a:pt x="349732" y="1905"/>
                  </a:lnTo>
                  <a:lnTo>
                    <a:pt x="349732" y="1384"/>
                  </a:lnTo>
                  <a:close/>
                </a:path>
                <a:path w="775970" h="1904">
                  <a:moveTo>
                    <a:pt x="402945" y="1384"/>
                  </a:moveTo>
                  <a:lnTo>
                    <a:pt x="402844" y="114"/>
                  </a:lnTo>
                  <a:lnTo>
                    <a:pt x="401040" y="114"/>
                  </a:lnTo>
                  <a:lnTo>
                    <a:pt x="374421" y="0"/>
                  </a:lnTo>
                  <a:lnTo>
                    <a:pt x="372618" y="114"/>
                  </a:lnTo>
                  <a:lnTo>
                    <a:pt x="372618" y="1384"/>
                  </a:lnTo>
                  <a:lnTo>
                    <a:pt x="372516" y="1905"/>
                  </a:lnTo>
                  <a:lnTo>
                    <a:pt x="374421" y="1905"/>
                  </a:lnTo>
                  <a:lnTo>
                    <a:pt x="401040" y="1905"/>
                  </a:lnTo>
                  <a:lnTo>
                    <a:pt x="402945" y="1905"/>
                  </a:lnTo>
                  <a:lnTo>
                    <a:pt x="402945" y="1384"/>
                  </a:lnTo>
                  <a:close/>
                </a:path>
                <a:path w="775970" h="1904">
                  <a:moveTo>
                    <a:pt x="456158" y="1384"/>
                  </a:moveTo>
                  <a:lnTo>
                    <a:pt x="456057" y="114"/>
                  </a:lnTo>
                  <a:lnTo>
                    <a:pt x="454253" y="114"/>
                  </a:lnTo>
                  <a:lnTo>
                    <a:pt x="427647" y="0"/>
                  </a:lnTo>
                  <a:lnTo>
                    <a:pt x="425831" y="114"/>
                  </a:lnTo>
                  <a:lnTo>
                    <a:pt x="425831" y="1384"/>
                  </a:lnTo>
                  <a:lnTo>
                    <a:pt x="425729" y="1905"/>
                  </a:lnTo>
                  <a:lnTo>
                    <a:pt x="427647" y="1905"/>
                  </a:lnTo>
                  <a:lnTo>
                    <a:pt x="454253" y="1905"/>
                  </a:lnTo>
                  <a:lnTo>
                    <a:pt x="456158" y="1905"/>
                  </a:lnTo>
                  <a:lnTo>
                    <a:pt x="456158" y="1384"/>
                  </a:lnTo>
                  <a:close/>
                </a:path>
                <a:path w="775970" h="1904">
                  <a:moveTo>
                    <a:pt x="509384" y="1384"/>
                  </a:moveTo>
                  <a:lnTo>
                    <a:pt x="509282" y="114"/>
                  </a:lnTo>
                  <a:lnTo>
                    <a:pt x="507466" y="114"/>
                  </a:lnTo>
                  <a:lnTo>
                    <a:pt x="480860" y="0"/>
                  </a:lnTo>
                  <a:lnTo>
                    <a:pt x="479056" y="114"/>
                  </a:lnTo>
                  <a:lnTo>
                    <a:pt x="479056" y="1384"/>
                  </a:lnTo>
                  <a:lnTo>
                    <a:pt x="478955" y="1905"/>
                  </a:lnTo>
                  <a:lnTo>
                    <a:pt x="480860" y="1905"/>
                  </a:lnTo>
                  <a:lnTo>
                    <a:pt x="507466" y="1905"/>
                  </a:lnTo>
                  <a:lnTo>
                    <a:pt x="509384" y="1905"/>
                  </a:lnTo>
                  <a:lnTo>
                    <a:pt x="509384" y="1384"/>
                  </a:lnTo>
                  <a:close/>
                </a:path>
                <a:path w="775970" h="1904">
                  <a:moveTo>
                    <a:pt x="562597" y="1384"/>
                  </a:moveTo>
                  <a:lnTo>
                    <a:pt x="562495" y="114"/>
                  </a:lnTo>
                  <a:lnTo>
                    <a:pt x="560692" y="114"/>
                  </a:lnTo>
                  <a:lnTo>
                    <a:pt x="534073" y="0"/>
                  </a:lnTo>
                  <a:lnTo>
                    <a:pt x="532269" y="114"/>
                  </a:lnTo>
                  <a:lnTo>
                    <a:pt x="532269" y="1384"/>
                  </a:lnTo>
                  <a:lnTo>
                    <a:pt x="532168" y="1905"/>
                  </a:lnTo>
                  <a:lnTo>
                    <a:pt x="534073" y="1905"/>
                  </a:lnTo>
                  <a:lnTo>
                    <a:pt x="560692" y="1905"/>
                  </a:lnTo>
                  <a:lnTo>
                    <a:pt x="562597" y="1905"/>
                  </a:lnTo>
                  <a:lnTo>
                    <a:pt x="562597" y="1384"/>
                  </a:lnTo>
                  <a:close/>
                </a:path>
                <a:path w="775970" h="1904">
                  <a:moveTo>
                    <a:pt x="615810" y="1384"/>
                  </a:moveTo>
                  <a:lnTo>
                    <a:pt x="615708" y="114"/>
                  </a:lnTo>
                  <a:lnTo>
                    <a:pt x="613905" y="114"/>
                  </a:lnTo>
                  <a:lnTo>
                    <a:pt x="587298" y="0"/>
                  </a:lnTo>
                  <a:lnTo>
                    <a:pt x="585482" y="114"/>
                  </a:lnTo>
                  <a:lnTo>
                    <a:pt x="585482" y="1384"/>
                  </a:lnTo>
                  <a:lnTo>
                    <a:pt x="585381" y="1905"/>
                  </a:lnTo>
                  <a:lnTo>
                    <a:pt x="587298" y="1905"/>
                  </a:lnTo>
                  <a:lnTo>
                    <a:pt x="613905" y="1905"/>
                  </a:lnTo>
                  <a:lnTo>
                    <a:pt x="615810" y="1905"/>
                  </a:lnTo>
                  <a:lnTo>
                    <a:pt x="615810" y="1384"/>
                  </a:lnTo>
                  <a:close/>
                </a:path>
                <a:path w="775970" h="1904">
                  <a:moveTo>
                    <a:pt x="669036" y="1384"/>
                  </a:moveTo>
                  <a:lnTo>
                    <a:pt x="668934" y="114"/>
                  </a:lnTo>
                  <a:lnTo>
                    <a:pt x="667118" y="114"/>
                  </a:lnTo>
                  <a:lnTo>
                    <a:pt x="640511" y="0"/>
                  </a:lnTo>
                  <a:lnTo>
                    <a:pt x="638708" y="114"/>
                  </a:lnTo>
                  <a:lnTo>
                    <a:pt x="638708" y="1384"/>
                  </a:lnTo>
                  <a:lnTo>
                    <a:pt x="638606" y="1905"/>
                  </a:lnTo>
                  <a:lnTo>
                    <a:pt x="640511" y="1905"/>
                  </a:lnTo>
                  <a:lnTo>
                    <a:pt x="667118" y="1905"/>
                  </a:lnTo>
                  <a:lnTo>
                    <a:pt x="669036" y="1905"/>
                  </a:lnTo>
                  <a:lnTo>
                    <a:pt x="669036" y="1384"/>
                  </a:lnTo>
                  <a:close/>
                </a:path>
                <a:path w="775970" h="1904">
                  <a:moveTo>
                    <a:pt x="722249" y="1384"/>
                  </a:moveTo>
                  <a:lnTo>
                    <a:pt x="722147" y="114"/>
                  </a:lnTo>
                  <a:lnTo>
                    <a:pt x="720344" y="114"/>
                  </a:lnTo>
                  <a:lnTo>
                    <a:pt x="693724" y="0"/>
                  </a:lnTo>
                  <a:lnTo>
                    <a:pt x="691921" y="114"/>
                  </a:lnTo>
                  <a:lnTo>
                    <a:pt x="691921" y="1384"/>
                  </a:lnTo>
                  <a:lnTo>
                    <a:pt x="691819" y="1905"/>
                  </a:lnTo>
                  <a:lnTo>
                    <a:pt x="693724" y="1905"/>
                  </a:lnTo>
                  <a:lnTo>
                    <a:pt x="720344" y="1905"/>
                  </a:lnTo>
                  <a:lnTo>
                    <a:pt x="722249" y="1905"/>
                  </a:lnTo>
                  <a:lnTo>
                    <a:pt x="722249" y="1384"/>
                  </a:lnTo>
                  <a:close/>
                </a:path>
                <a:path w="775970" h="1904">
                  <a:moveTo>
                    <a:pt x="775462" y="1384"/>
                  </a:moveTo>
                  <a:lnTo>
                    <a:pt x="775360" y="114"/>
                  </a:lnTo>
                  <a:lnTo>
                    <a:pt x="773557" y="114"/>
                  </a:lnTo>
                  <a:lnTo>
                    <a:pt x="746950" y="0"/>
                  </a:lnTo>
                  <a:lnTo>
                    <a:pt x="745134" y="114"/>
                  </a:lnTo>
                  <a:lnTo>
                    <a:pt x="745134" y="1384"/>
                  </a:lnTo>
                  <a:lnTo>
                    <a:pt x="745032" y="1905"/>
                  </a:lnTo>
                  <a:lnTo>
                    <a:pt x="746950" y="1905"/>
                  </a:lnTo>
                  <a:lnTo>
                    <a:pt x="773557" y="1905"/>
                  </a:lnTo>
                  <a:lnTo>
                    <a:pt x="775462" y="1905"/>
                  </a:lnTo>
                  <a:lnTo>
                    <a:pt x="775462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6" name="object 186" descr=""/>
            <p:cNvSpPr/>
            <p:nvPr/>
          </p:nvSpPr>
          <p:spPr>
            <a:xfrm>
              <a:off x="6484798" y="12933984"/>
              <a:ext cx="775970" cy="1905"/>
            </a:xfrm>
            <a:custGeom>
              <a:avLst/>
              <a:gdLst/>
              <a:ahLst/>
              <a:cxnLst/>
              <a:rect l="l" t="t" r="r" b="b"/>
              <a:pathLst>
                <a:path w="775970" h="1904">
                  <a:moveTo>
                    <a:pt x="1917" y="1384"/>
                  </a:moveTo>
                  <a:lnTo>
                    <a:pt x="0" y="1384"/>
                  </a:lnTo>
                  <a:lnTo>
                    <a:pt x="0" y="1905"/>
                  </a:lnTo>
                  <a:lnTo>
                    <a:pt x="1917" y="1905"/>
                  </a:lnTo>
                  <a:lnTo>
                    <a:pt x="1917" y="1384"/>
                  </a:lnTo>
                  <a:close/>
                </a:path>
                <a:path w="775970" h="1904">
                  <a:moveTo>
                    <a:pt x="83654" y="1384"/>
                  </a:moveTo>
                  <a:lnTo>
                    <a:pt x="83553" y="114"/>
                  </a:lnTo>
                  <a:lnTo>
                    <a:pt x="81737" y="114"/>
                  </a:lnTo>
                  <a:lnTo>
                    <a:pt x="55130" y="0"/>
                  </a:lnTo>
                  <a:lnTo>
                    <a:pt x="53327" y="114"/>
                  </a:lnTo>
                  <a:lnTo>
                    <a:pt x="53327" y="1384"/>
                  </a:lnTo>
                  <a:lnTo>
                    <a:pt x="53225" y="1905"/>
                  </a:lnTo>
                  <a:lnTo>
                    <a:pt x="55130" y="1905"/>
                  </a:lnTo>
                  <a:lnTo>
                    <a:pt x="81737" y="1905"/>
                  </a:lnTo>
                  <a:lnTo>
                    <a:pt x="83654" y="1905"/>
                  </a:lnTo>
                  <a:lnTo>
                    <a:pt x="83654" y="1384"/>
                  </a:lnTo>
                  <a:close/>
                </a:path>
                <a:path w="775970" h="1904">
                  <a:moveTo>
                    <a:pt x="136867" y="1384"/>
                  </a:moveTo>
                  <a:lnTo>
                    <a:pt x="136766" y="114"/>
                  </a:lnTo>
                  <a:lnTo>
                    <a:pt x="134950" y="114"/>
                  </a:lnTo>
                  <a:lnTo>
                    <a:pt x="108343" y="0"/>
                  </a:lnTo>
                  <a:lnTo>
                    <a:pt x="106540" y="114"/>
                  </a:lnTo>
                  <a:lnTo>
                    <a:pt x="106540" y="1384"/>
                  </a:lnTo>
                  <a:lnTo>
                    <a:pt x="106438" y="1905"/>
                  </a:lnTo>
                  <a:lnTo>
                    <a:pt x="108343" y="1905"/>
                  </a:lnTo>
                  <a:lnTo>
                    <a:pt x="134950" y="1905"/>
                  </a:lnTo>
                  <a:lnTo>
                    <a:pt x="136867" y="1905"/>
                  </a:lnTo>
                  <a:lnTo>
                    <a:pt x="136867" y="1384"/>
                  </a:lnTo>
                  <a:close/>
                </a:path>
                <a:path w="775970" h="1904">
                  <a:moveTo>
                    <a:pt x="190080" y="1384"/>
                  </a:moveTo>
                  <a:lnTo>
                    <a:pt x="189979" y="114"/>
                  </a:lnTo>
                  <a:lnTo>
                    <a:pt x="188175" y="114"/>
                  </a:lnTo>
                  <a:lnTo>
                    <a:pt x="161569" y="0"/>
                  </a:lnTo>
                  <a:lnTo>
                    <a:pt x="159753" y="114"/>
                  </a:lnTo>
                  <a:lnTo>
                    <a:pt x="159753" y="1384"/>
                  </a:lnTo>
                  <a:lnTo>
                    <a:pt x="159651" y="1905"/>
                  </a:lnTo>
                  <a:lnTo>
                    <a:pt x="161569" y="1905"/>
                  </a:lnTo>
                  <a:lnTo>
                    <a:pt x="188175" y="1905"/>
                  </a:lnTo>
                  <a:lnTo>
                    <a:pt x="190080" y="1905"/>
                  </a:lnTo>
                  <a:lnTo>
                    <a:pt x="190080" y="1384"/>
                  </a:lnTo>
                  <a:close/>
                </a:path>
                <a:path w="775970" h="1904">
                  <a:moveTo>
                    <a:pt x="243293" y="1384"/>
                  </a:moveTo>
                  <a:lnTo>
                    <a:pt x="243205" y="114"/>
                  </a:lnTo>
                  <a:lnTo>
                    <a:pt x="241388" y="114"/>
                  </a:lnTo>
                  <a:lnTo>
                    <a:pt x="214782" y="0"/>
                  </a:lnTo>
                  <a:lnTo>
                    <a:pt x="212979" y="114"/>
                  </a:lnTo>
                  <a:lnTo>
                    <a:pt x="212979" y="1384"/>
                  </a:lnTo>
                  <a:lnTo>
                    <a:pt x="212877" y="1905"/>
                  </a:lnTo>
                  <a:lnTo>
                    <a:pt x="214782" y="1905"/>
                  </a:lnTo>
                  <a:lnTo>
                    <a:pt x="241388" y="1905"/>
                  </a:lnTo>
                  <a:lnTo>
                    <a:pt x="243293" y="1905"/>
                  </a:lnTo>
                  <a:lnTo>
                    <a:pt x="243293" y="1384"/>
                  </a:lnTo>
                  <a:close/>
                </a:path>
                <a:path w="775970" h="1904">
                  <a:moveTo>
                    <a:pt x="296519" y="1384"/>
                  </a:moveTo>
                  <a:lnTo>
                    <a:pt x="296418" y="114"/>
                  </a:lnTo>
                  <a:lnTo>
                    <a:pt x="294601" y="114"/>
                  </a:lnTo>
                  <a:lnTo>
                    <a:pt x="267995" y="0"/>
                  </a:lnTo>
                  <a:lnTo>
                    <a:pt x="266192" y="114"/>
                  </a:lnTo>
                  <a:lnTo>
                    <a:pt x="266192" y="1384"/>
                  </a:lnTo>
                  <a:lnTo>
                    <a:pt x="266090" y="1905"/>
                  </a:lnTo>
                  <a:lnTo>
                    <a:pt x="267995" y="1905"/>
                  </a:lnTo>
                  <a:lnTo>
                    <a:pt x="294601" y="1905"/>
                  </a:lnTo>
                  <a:lnTo>
                    <a:pt x="296519" y="1905"/>
                  </a:lnTo>
                  <a:lnTo>
                    <a:pt x="296519" y="1384"/>
                  </a:lnTo>
                  <a:close/>
                </a:path>
                <a:path w="775970" h="1904">
                  <a:moveTo>
                    <a:pt x="349732" y="1384"/>
                  </a:moveTo>
                  <a:lnTo>
                    <a:pt x="349631" y="114"/>
                  </a:lnTo>
                  <a:lnTo>
                    <a:pt x="347827" y="114"/>
                  </a:lnTo>
                  <a:lnTo>
                    <a:pt x="321221" y="0"/>
                  </a:lnTo>
                  <a:lnTo>
                    <a:pt x="319405" y="114"/>
                  </a:lnTo>
                  <a:lnTo>
                    <a:pt x="319405" y="1384"/>
                  </a:lnTo>
                  <a:lnTo>
                    <a:pt x="319303" y="1905"/>
                  </a:lnTo>
                  <a:lnTo>
                    <a:pt x="321221" y="1905"/>
                  </a:lnTo>
                  <a:lnTo>
                    <a:pt x="347827" y="1905"/>
                  </a:lnTo>
                  <a:lnTo>
                    <a:pt x="349732" y="1905"/>
                  </a:lnTo>
                  <a:lnTo>
                    <a:pt x="349732" y="1384"/>
                  </a:lnTo>
                  <a:close/>
                </a:path>
                <a:path w="775970" h="1904">
                  <a:moveTo>
                    <a:pt x="402945" y="1384"/>
                  </a:moveTo>
                  <a:lnTo>
                    <a:pt x="402856" y="114"/>
                  </a:lnTo>
                  <a:lnTo>
                    <a:pt x="401040" y="114"/>
                  </a:lnTo>
                  <a:lnTo>
                    <a:pt x="374434" y="0"/>
                  </a:lnTo>
                  <a:lnTo>
                    <a:pt x="372630" y="114"/>
                  </a:lnTo>
                  <a:lnTo>
                    <a:pt x="372630" y="1384"/>
                  </a:lnTo>
                  <a:lnTo>
                    <a:pt x="372529" y="1905"/>
                  </a:lnTo>
                  <a:lnTo>
                    <a:pt x="374434" y="1905"/>
                  </a:lnTo>
                  <a:lnTo>
                    <a:pt x="401040" y="1905"/>
                  </a:lnTo>
                  <a:lnTo>
                    <a:pt x="402945" y="1905"/>
                  </a:lnTo>
                  <a:lnTo>
                    <a:pt x="402945" y="1384"/>
                  </a:lnTo>
                  <a:close/>
                </a:path>
                <a:path w="775970" h="1904">
                  <a:moveTo>
                    <a:pt x="456171" y="1384"/>
                  </a:moveTo>
                  <a:lnTo>
                    <a:pt x="456069" y="114"/>
                  </a:lnTo>
                  <a:lnTo>
                    <a:pt x="454253" y="114"/>
                  </a:lnTo>
                  <a:lnTo>
                    <a:pt x="427647" y="0"/>
                  </a:lnTo>
                  <a:lnTo>
                    <a:pt x="425843" y="114"/>
                  </a:lnTo>
                  <a:lnTo>
                    <a:pt x="425843" y="1384"/>
                  </a:lnTo>
                  <a:lnTo>
                    <a:pt x="425742" y="1905"/>
                  </a:lnTo>
                  <a:lnTo>
                    <a:pt x="427647" y="1905"/>
                  </a:lnTo>
                  <a:lnTo>
                    <a:pt x="454253" y="1905"/>
                  </a:lnTo>
                  <a:lnTo>
                    <a:pt x="456171" y="1905"/>
                  </a:lnTo>
                  <a:lnTo>
                    <a:pt x="456171" y="1384"/>
                  </a:lnTo>
                  <a:close/>
                </a:path>
                <a:path w="775970" h="1904">
                  <a:moveTo>
                    <a:pt x="509384" y="1384"/>
                  </a:moveTo>
                  <a:lnTo>
                    <a:pt x="509282" y="114"/>
                  </a:lnTo>
                  <a:lnTo>
                    <a:pt x="507479" y="114"/>
                  </a:lnTo>
                  <a:lnTo>
                    <a:pt x="480872" y="0"/>
                  </a:lnTo>
                  <a:lnTo>
                    <a:pt x="479056" y="114"/>
                  </a:lnTo>
                  <a:lnTo>
                    <a:pt x="479056" y="1384"/>
                  </a:lnTo>
                  <a:lnTo>
                    <a:pt x="478955" y="1905"/>
                  </a:lnTo>
                  <a:lnTo>
                    <a:pt x="480872" y="1905"/>
                  </a:lnTo>
                  <a:lnTo>
                    <a:pt x="507479" y="1905"/>
                  </a:lnTo>
                  <a:lnTo>
                    <a:pt x="509384" y="1905"/>
                  </a:lnTo>
                  <a:lnTo>
                    <a:pt x="509384" y="1384"/>
                  </a:lnTo>
                  <a:close/>
                </a:path>
                <a:path w="775970" h="1904">
                  <a:moveTo>
                    <a:pt x="562597" y="1384"/>
                  </a:moveTo>
                  <a:lnTo>
                    <a:pt x="562508" y="114"/>
                  </a:lnTo>
                  <a:lnTo>
                    <a:pt x="560692" y="114"/>
                  </a:lnTo>
                  <a:lnTo>
                    <a:pt x="534085" y="0"/>
                  </a:lnTo>
                  <a:lnTo>
                    <a:pt x="532269" y="114"/>
                  </a:lnTo>
                  <a:lnTo>
                    <a:pt x="532269" y="1384"/>
                  </a:lnTo>
                  <a:lnTo>
                    <a:pt x="532180" y="1905"/>
                  </a:lnTo>
                  <a:lnTo>
                    <a:pt x="534085" y="1905"/>
                  </a:lnTo>
                  <a:lnTo>
                    <a:pt x="560692" y="1905"/>
                  </a:lnTo>
                  <a:lnTo>
                    <a:pt x="562597" y="1905"/>
                  </a:lnTo>
                  <a:lnTo>
                    <a:pt x="562597" y="1384"/>
                  </a:lnTo>
                  <a:close/>
                </a:path>
                <a:path w="775970" h="1904">
                  <a:moveTo>
                    <a:pt x="615823" y="1384"/>
                  </a:moveTo>
                  <a:lnTo>
                    <a:pt x="615721" y="114"/>
                  </a:lnTo>
                  <a:lnTo>
                    <a:pt x="613905" y="114"/>
                  </a:lnTo>
                  <a:lnTo>
                    <a:pt x="587298" y="0"/>
                  </a:lnTo>
                  <a:lnTo>
                    <a:pt x="585495" y="114"/>
                  </a:lnTo>
                  <a:lnTo>
                    <a:pt x="585495" y="1384"/>
                  </a:lnTo>
                  <a:lnTo>
                    <a:pt x="585393" y="1905"/>
                  </a:lnTo>
                  <a:lnTo>
                    <a:pt x="587298" y="1905"/>
                  </a:lnTo>
                  <a:lnTo>
                    <a:pt x="613905" y="1905"/>
                  </a:lnTo>
                  <a:lnTo>
                    <a:pt x="615823" y="1905"/>
                  </a:lnTo>
                  <a:lnTo>
                    <a:pt x="615823" y="1384"/>
                  </a:lnTo>
                  <a:close/>
                </a:path>
                <a:path w="775970" h="1904">
                  <a:moveTo>
                    <a:pt x="669036" y="1384"/>
                  </a:moveTo>
                  <a:lnTo>
                    <a:pt x="668934" y="114"/>
                  </a:lnTo>
                  <a:lnTo>
                    <a:pt x="667131" y="114"/>
                  </a:lnTo>
                  <a:lnTo>
                    <a:pt x="640524" y="0"/>
                  </a:lnTo>
                  <a:lnTo>
                    <a:pt x="638708" y="114"/>
                  </a:lnTo>
                  <a:lnTo>
                    <a:pt x="638708" y="1384"/>
                  </a:lnTo>
                  <a:lnTo>
                    <a:pt x="638606" y="1905"/>
                  </a:lnTo>
                  <a:lnTo>
                    <a:pt x="640524" y="1905"/>
                  </a:lnTo>
                  <a:lnTo>
                    <a:pt x="667131" y="1905"/>
                  </a:lnTo>
                  <a:lnTo>
                    <a:pt x="669036" y="1905"/>
                  </a:lnTo>
                  <a:lnTo>
                    <a:pt x="669036" y="1384"/>
                  </a:lnTo>
                  <a:close/>
                </a:path>
                <a:path w="775970" h="1904">
                  <a:moveTo>
                    <a:pt x="722249" y="1384"/>
                  </a:moveTo>
                  <a:lnTo>
                    <a:pt x="722147" y="114"/>
                  </a:lnTo>
                  <a:lnTo>
                    <a:pt x="720344" y="114"/>
                  </a:lnTo>
                  <a:lnTo>
                    <a:pt x="693737" y="0"/>
                  </a:lnTo>
                  <a:lnTo>
                    <a:pt x="691921" y="114"/>
                  </a:lnTo>
                  <a:lnTo>
                    <a:pt x="691921" y="1384"/>
                  </a:lnTo>
                  <a:lnTo>
                    <a:pt x="691819" y="1905"/>
                  </a:lnTo>
                  <a:lnTo>
                    <a:pt x="693737" y="1905"/>
                  </a:lnTo>
                  <a:lnTo>
                    <a:pt x="720344" y="1905"/>
                  </a:lnTo>
                  <a:lnTo>
                    <a:pt x="722249" y="1905"/>
                  </a:lnTo>
                  <a:lnTo>
                    <a:pt x="722249" y="1384"/>
                  </a:lnTo>
                  <a:close/>
                </a:path>
                <a:path w="775970" h="1904">
                  <a:moveTo>
                    <a:pt x="775474" y="1384"/>
                  </a:moveTo>
                  <a:lnTo>
                    <a:pt x="775373" y="114"/>
                  </a:lnTo>
                  <a:lnTo>
                    <a:pt x="773557" y="114"/>
                  </a:lnTo>
                  <a:lnTo>
                    <a:pt x="746950" y="0"/>
                  </a:lnTo>
                  <a:lnTo>
                    <a:pt x="745147" y="114"/>
                  </a:lnTo>
                  <a:lnTo>
                    <a:pt x="745147" y="1384"/>
                  </a:lnTo>
                  <a:lnTo>
                    <a:pt x="745045" y="1905"/>
                  </a:lnTo>
                  <a:lnTo>
                    <a:pt x="746950" y="1905"/>
                  </a:lnTo>
                  <a:lnTo>
                    <a:pt x="773557" y="1905"/>
                  </a:lnTo>
                  <a:lnTo>
                    <a:pt x="775474" y="1905"/>
                  </a:lnTo>
                  <a:lnTo>
                    <a:pt x="775474" y="138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7" name="object 187" descr=""/>
            <p:cNvSpPr/>
            <p:nvPr/>
          </p:nvSpPr>
          <p:spPr>
            <a:xfrm>
              <a:off x="5109413" y="12933984"/>
              <a:ext cx="6701155" cy="5781040"/>
            </a:xfrm>
            <a:custGeom>
              <a:avLst/>
              <a:gdLst/>
              <a:ahLst/>
              <a:cxnLst/>
              <a:rect l="l" t="t" r="r" b="b"/>
              <a:pathLst>
                <a:path w="6701155" h="5781040">
                  <a:moveTo>
                    <a:pt x="10185" y="5706694"/>
                  </a:moveTo>
                  <a:lnTo>
                    <a:pt x="7912" y="5704408"/>
                  </a:lnTo>
                  <a:lnTo>
                    <a:pt x="2286" y="5704408"/>
                  </a:lnTo>
                  <a:lnTo>
                    <a:pt x="0" y="5706694"/>
                  </a:lnTo>
                  <a:lnTo>
                    <a:pt x="0" y="5738888"/>
                  </a:lnTo>
                  <a:lnTo>
                    <a:pt x="2286" y="5741174"/>
                  </a:lnTo>
                  <a:lnTo>
                    <a:pt x="7912" y="5741174"/>
                  </a:lnTo>
                  <a:lnTo>
                    <a:pt x="10185" y="5738888"/>
                  </a:lnTo>
                  <a:lnTo>
                    <a:pt x="10185" y="5706694"/>
                  </a:lnTo>
                  <a:close/>
                </a:path>
                <a:path w="6701155" h="5781040">
                  <a:moveTo>
                    <a:pt x="10185" y="5653532"/>
                  </a:moveTo>
                  <a:lnTo>
                    <a:pt x="7912" y="5651258"/>
                  </a:lnTo>
                  <a:lnTo>
                    <a:pt x="2286" y="5651258"/>
                  </a:lnTo>
                  <a:lnTo>
                    <a:pt x="0" y="5653532"/>
                  </a:lnTo>
                  <a:lnTo>
                    <a:pt x="0" y="5685739"/>
                  </a:lnTo>
                  <a:lnTo>
                    <a:pt x="2286" y="5688012"/>
                  </a:lnTo>
                  <a:lnTo>
                    <a:pt x="7912" y="5688012"/>
                  </a:lnTo>
                  <a:lnTo>
                    <a:pt x="10185" y="5685739"/>
                  </a:lnTo>
                  <a:lnTo>
                    <a:pt x="10185" y="5653532"/>
                  </a:lnTo>
                  <a:close/>
                </a:path>
                <a:path w="6701155" h="5781040">
                  <a:moveTo>
                    <a:pt x="10185" y="5600382"/>
                  </a:moveTo>
                  <a:lnTo>
                    <a:pt x="7912" y="5598096"/>
                  </a:lnTo>
                  <a:lnTo>
                    <a:pt x="2286" y="5598096"/>
                  </a:lnTo>
                  <a:lnTo>
                    <a:pt x="0" y="5600382"/>
                  </a:lnTo>
                  <a:lnTo>
                    <a:pt x="0" y="5632577"/>
                  </a:lnTo>
                  <a:lnTo>
                    <a:pt x="2286" y="5634863"/>
                  </a:lnTo>
                  <a:lnTo>
                    <a:pt x="7912" y="5634863"/>
                  </a:lnTo>
                  <a:lnTo>
                    <a:pt x="10185" y="5632577"/>
                  </a:lnTo>
                  <a:lnTo>
                    <a:pt x="10185" y="5600382"/>
                  </a:lnTo>
                  <a:close/>
                </a:path>
                <a:path w="6701155" h="5781040">
                  <a:moveTo>
                    <a:pt x="10185" y="5547220"/>
                  </a:moveTo>
                  <a:lnTo>
                    <a:pt x="7912" y="5544934"/>
                  </a:lnTo>
                  <a:lnTo>
                    <a:pt x="2286" y="5544934"/>
                  </a:lnTo>
                  <a:lnTo>
                    <a:pt x="0" y="5547220"/>
                  </a:lnTo>
                  <a:lnTo>
                    <a:pt x="0" y="5579427"/>
                  </a:lnTo>
                  <a:lnTo>
                    <a:pt x="2286" y="5581701"/>
                  </a:lnTo>
                  <a:lnTo>
                    <a:pt x="7912" y="5581701"/>
                  </a:lnTo>
                  <a:lnTo>
                    <a:pt x="10185" y="5579427"/>
                  </a:lnTo>
                  <a:lnTo>
                    <a:pt x="10185" y="5547220"/>
                  </a:lnTo>
                  <a:close/>
                </a:path>
                <a:path w="6701155" h="5781040">
                  <a:moveTo>
                    <a:pt x="10185" y="5494058"/>
                  </a:moveTo>
                  <a:lnTo>
                    <a:pt x="7912" y="5491785"/>
                  </a:lnTo>
                  <a:lnTo>
                    <a:pt x="2286" y="5491785"/>
                  </a:lnTo>
                  <a:lnTo>
                    <a:pt x="0" y="5494058"/>
                  </a:lnTo>
                  <a:lnTo>
                    <a:pt x="0" y="5526265"/>
                  </a:lnTo>
                  <a:lnTo>
                    <a:pt x="2286" y="5528551"/>
                  </a:lnTo>
                  <a:lnTo>
                    <a:pt x="7912" y="5528551"/>
                  </a:lnTo>
                  <a:lnTo>
                    <a:pt x="10185" y="5526265"/>
                  </a:lnTo>
                  <a:lnTo>
                    <a:pt x="10185" y="5494058"/>
                  </a:lnTo>
                  <a:close/>
                </a:path>
                <a:path w="6701155" h="5781040">
                  <a:moveTo>
                    <a:pt x="10185" y="5440908"/>
                  </a:moveTo>
                  <a:lnTo>
                    <a:pt x="7912" y="5438622"/>
                  </a:lnTo>
                  <a:lnTo>
                    <a:pt x="2286" y="5438622"/>
                  </a:lnTo>
                  <a:lnTo>
                    <a:pt x="0" y="5440908"/>
                  </a:lnTo>
                  <a:lnTo>
                    <a:pt x="0" y="5473116"/>
                  </a:lnTo>
                  <a:lnTo>
                    <a:pt x="2286" y="5475389"/>
                  </a:lnTo>
                  <a:lnTo>
                    <a:pt x="7912" y="5475389"/>
                  </a:lnTo>
                  <a:lnTo>
                    <a:pt x="10185" y="5473116"/>
                  </a:lnTo>
                  <a:lnTo>
                    <a:pt x="10185" y="5440908"/>
                  </a:lnTo>
                  <a:close/>
                </a:path>
                <a:path w="6701155" h="5781040">
                  <a:moveTo>
                    <a:pt x="10185" y="5387746"/>
                  </a:moveTo>
                  <a:lnTo>
                    <a:pt x="7912" y="5385473"/>
                  </a:lnTo>
                  <a:lnTo>
                    <a:pt x="2286" y="5385473"/>
                  </a:lnTo>
                  <a:lnTo>
                    <a:pt x="0" y="5387746"/>
                  </a:lnTo>
                  <a:lnTo>
                    <a:pt x="0" y="5419953"/>
                  </a:lnTo>
                  <a:lnTo>
                    <a:pt x="2286" y="5422227"/>
                  </a:lnTo>
                  <a:lnTo>
                    <a:pt x="7912" y="5422227"/>
                  </a:lnTo>
                  <a:lnTo>
                    <a:pt x="10185" y="5419953"/>
                  </a:lnTo>
                  <a:lnTo>
                    <a:pt x="10185" y="5387746"/>
                  </a:lnTo>
                  <a:close/>
                </a:path>
                <a:path w="6701155" h="5781040">
                  <a:moveTo>
                    <a:pt x="10185" y="5334597"/>
                  </a:moveTo>
                  <a:lnTo>
                    <a:pt x="7912" y="5332311"/>
                  </a:lnTo>
                  <a:lnTo>
                    <a:pt x="2286" y="5332311"/>
                  </a:lnTo>
                  <a:lnTo>
                    <a:pt x="0" y="5334597"/>
                  </a:lnTo>
                  <a:lnTo>
                    <a:pt x="0" y="5366791"/>
                  </a:lnTo>
                  <a:lnTo>
                    <a:pt x="2286" y="5369077"/>
                  </a:lnTo>
                  <a:lnTo>
                    <a:pt x="7912" y="5369077"/>
                  </a:lnTo>
                  <a:lnTo>
                    <a:pt x="10185" y="5366791"/>
                  </a:lnTo>
                  <a:lnTo>
                    <a:pt x="10185" y="5334597"/>
                  </a:lnTo>
                  <a:close/>
                </a:path>
                <a:path w="6701155" h="5781040">
                  <a:moveTo>
                    <a:pt x="10185" y="5281434"/>
                  </a:moveTo>
                  <a:lnTo>
                    <a:pt x="7912" y="5279161"/>
                  </a:lnTo>
                  <a:lnTo>
                    <a:pt x="2286" y="5279161"/>
                  </a:lnTo>
                  <a:lnTo>
                    <a:pt x="0" y="5281434"/>
                  </a:lnTo>
                  <a:lnTo>
                    <a:pt x="0" y="5313642"/>
                  </a:lnTo>
                  <a:lnTo>
                    <a:pt x="2286" y="5315915"/>
                  </a:lnTo>
                  <a:lnTo>
                    <a:pt x="7912" y="5315915"/>
                  </a:lnTo>
                  <a:lnTo>
                    <a:pt x="10185" y="5313642"/>
                  </a:lnTo>
                  <a:lnTo>
                    <a:pt x="10185" y="5281434"/>
                  </a:lnTo>
                  <a:close/>
                </a:path>
                <a:path w="6701155" h="5781040">
                  <a:moveTo>
                    <a:pt x="10185" y="5228272"/>
                  </a:moveTo>
                  <a:lnTo>
                    <a:pt x="7912" y="5225999"/>
                  </a:lnTo>
                  <a:lnTo>
                    <a:pt x="2286" y="5225999"/>
                  </a:lnTo>
                  <a:lnTo>
                    <a:pt x="0" y="5228272"/>
                  </a:lnTo>
                  <a:lnTo>
                    <a:pt x="0" y="5260479"/>
                  </a:lnTo>
                  <a:lnTo>
                    <a:pt x="2286" y="5262765"/>
                  </a:lnTo>
                  <a:lnTo>
                    <a:pt x="7912" y="5262765"/>
                  </a:lnTo>
                  <a:lnTo>
                    <a:pt x="10185" y="5260479"/>
                  </a:lnTo>
                  <a:lnTo>
                    <a:pt x="10185" y="5228272"/>
                  </a:lnTo>
                  <a:close/>
                </a:path>
                <a:path w="6701155" h="5781040">
                  <a:moveTo>
                    <a:pt x="10185" y="5175123"/>
                  </a:moveTo>
                  <a:lnTo>
                    <a:pt x="7912" y="5172837"/>
                  </a:lnTo>
                  <a:lnTo>
                    <a:pt x="2286" y="5172837"/>
                  </a:lnTo>
                  <a:lnTo>
                    <a:pt x="0" y="5175123"/>
                  </a:lnTo>
                  <a:lnTo>
                    <a:pt x="0" y="5207330"/>
                  </a:lnTo>
                  <a:lnTo>
                    <a:pt x="2286" y="5209603"/>
                  </a:lnTo>
                  <a:lnTo>
                    <a:pt x="7912" y="5209603"/>
                  </a:lnTo>
                  <a:lnTo>
                    <a:pt x="10185" y="5207330"/>
                  </a:lnTo>
                  <a:lnTo>
                    <a:pt x="10185" y="5175123"/>
                  </a:lnTo>
                  <a:close/>
                </a:path>
                <a:path w="6701155" h="5781040">
                  <a:moveTo>
                    <a:pt x="10185" y="5121961"/>
                  </a:moveTo>
                  <a:lnTo>
                    <a:pt x="7912" y="5119687"/>
                  </a:lnTo>
                  <a:lnTo>
                    <a:pt x="2286" y="5119687"/>
                  </a:lnTo>
                  <a:lnTo>
                    <a:pt x="0" y="5121961"/>
                  </a:lnTo>
                  <a:lnTo>
                    <a:pt x="0" y="5154168"/>
                  </a:lnTo>
                  <a:lnTo>
                    <a:pt x="2286" y="5156454"/>
                  </a:lnTo>
                  <a:lnTo>
                    <a:pt x="7912" y="5156454"/>
                  </a:lnTo>
                  <a:lnTo>
                    <a:pt x="10185" y="5154168"/>
                  </a:lnTo>
                  <a:lnTo>
                    <a:pt x="10185" y="5121961"/>
                  </a:lnTo>
                  <a:close/>
                </a:path>
                <a:path w="6701155" h="5781040">
                  <a:moveTo>
                    <a:pt x="10185" y="5068811"/>
                  </a:moveTo>
                  <a:lnTo>
                    <a:pt x="7912" y="5066525"/>
                  </a:lnTo>
                  <a:lnTo>
                    <a:pt x="2286" y="5066525"/>
                  </a:lnTo>
                  <a:lnTo>
                    <a:pt x="0" y="5068811"/>
                  </a:lnTo>
                  <a:lnTo>
                    <a:pt x="0" y="5101006"/>
                  </a:lnTo>
                  <a:lnTo>
                    <a:pt x="2286" y="5103292"/>
                  </a:lnTo>
                  <a:lnTo>
                    <a:pt x="7912" y="5103292"/>
                  </a:lnTo>
                  <a:lnTo>
                    <a:pt x="10185" y="5101006"/>
                  </a:lnTo>
                  <a:lnTo>
                    <a:pt x="10185" y="5068811"/>
                  </a:lnTo>
                  <a:close/>
                </a:path>
                <a:path w="6701155" h="5781040">
                  <a:moveTo>
                    <a:pt x="10185" y="5015649"/>
                  </a:moveTo>
                  <a:lnTo>
                    <a:pt x="7912" y="5013376"/>
                  </a:lnTo>
                  <a:lnTo>
                    <a:pt x="2286" y="5013376"/>
                  </a:lnTo>
                  <a:lnTo>
                    <a:pt x="0" y="5015649"/>
                  </a:lnTo>
                  <a:lnTo>
                    <a:pt x="0" y="5047856"/>
                  </a:lnTo>
                  <a:lnTo>
                    <a:pt x="2286" y="5050129"/>
                  </a:lnTo>
                  <a:lnTo>
                    <a:pt x="7912" y="5050129"/>
                  </a:lnTo>
                  <a:lnTo>
                    <a:pt x="10185" y="5047856"/>
                  </a:lnTo>
                  <a:lnTo>
                    <a:pt x="10185" y="5015649"/>
                  </a:lnTo>
                  <a:close/>
                </a:path>
                <a:path w="6701155" h="5781040">
                  <a:moveTo>
                    <a:pt x="10185" y="4962499"/>
                  </a:moveTo>
                  <a:lnTo>
                    <a:pt x="7912" y="4960213"/>
                  </a:lnTo>
                  <a:lnTo>
                    <a:pt x="2286" y="4960213"/>
                  </a:lnTo>
                  <a:lnTo>
                    <a:pt x="0" y="4962499"/>
                  </a:lnTo>
                  <a:lnTo>
                    <a:pt x="0" y="4994694"/>
                  </a:lnTo>
                  <a:lnTo>
                    <a:pt x="2286" y="4996980"/>
                  </a:lnTo>
                  <a:lnTo>
                    <a:pt x="7912" y="4996980"/>
                  </a:lnTo>
                  <a:lnTo>
                    <a:pt x="10185" y="4994694"/>
                  </a:lnTo>
                  <a:lnTo>
                    <a:pt x="10185" y="4962499"/>
                  </a:lnTo>
                  <a:close/>
                </a:path>
                <a:path w="6701155" h="5781040">
                  <a:moveTo>
                    <a:pt x="10185" y="4909337"/>
                  </a:moveTo>
                  <a:lnTo>
                    <a:pt x="7912" y="4907051"/>
                  </a:lnTo>
                  <a:lnTo>
                    <a:pt x="2286" y="4907051"/>
                  </a:lnTo>
                  <a:lnTo>
                    <a:pt x="0" y="4909337"/>
                  </a:lnTo>
                  <a:lnTo>
                    <a:pt x="0" y="4941544"/>
                  </a:lnTo>
                  <a:lnTo>
                    <a:pt x="2286" y="4943818"/>
                  </a:lnTo>
                  <a:lnTo>
                    <a:pt x="7912" y="4943818"/>
                  </a:lnTo>
                  <a:lnTo>
                    <a:pt x="10185" y="4941544"/>
                  </a:lnTo>
                  <a:lnTo>
                    <a:pt x="10185" y="4909337"/>
                  </a:lnTo>
                  <a:close/>
                </a:path>
                <a:path w="6701155" h="5781040">
                  <a:moveTo>
                    <a:pt x="10185" y="4856175"/>
                  </a:moveTo>
                  <a:lnTo>
                    <a:pt x="7912" y="4853902"/>
                  </a:lnTo>
                  <a:lnTo>
                    <a:pt x="2286" y="4853902"/>
                  </a:lnTo>
                  <a:lnTo>
                    <a:pt x="0" y="4856175"/>
                  </a:lnTo>
                  <a:lnTo>
                    <a:pt x="0" y="4888382"/>
                  </a:lnTo>
                  <a:lnTo>
                    <a:pt x="2286" y="4890668"/>
                  </a:lnTo>
                  <a:lnTo>
                    <a:pt x="7912" y="4890668"/>
                  </a:lnTo>
                  <a:lnTo>
                    <a:pt x="10185" y="4888382"/>
                  </a:lnTo>
                  <a:lnTo>
                    <a:pt x="10185" y="4856175"/>
                  </a:lnTo>
                  <a:close/>
                </a:path>
                <a:path w="6701155" h="5781040">
                  <a:moveTo>
                    <a:pt x="10185" y="4803025"/>
                  </a:moveTo>
                  <a:lnTo>
                    <a:pt x="7912" y="4800739"/>
                  </a:lnTo>
                  <a:lnTo>
                    <a:pt x="2286" y="4800739"/>
                  </a:lnTo>
                  <a:lnTo>
                    <a:pt x="0" y="4803025"/>
                  </a:lnTo>
                  <a:lnTo>
                    <a:pt x="0" y="4835233"/>
                  </a:lnTo>
                  <a:lnTo>
                    <a:pt x="2286" y="4837506"/>
                  </a:lnTo>
                  <a:lnTo>
                    <a:pt x="7912" y="4837506"/>
                  </a:lnTo>
                  <a:lnTo>
                    <a:pt x="10185" y="4835233"/>
                  </a:lnTo>
                  <a:lnTo>
                    <a:pt x="10185" y="4803025"/>
                  </a:lnTo>
                  <a:close/>
                </a:path>
                <a:path w="6701155" h="5781040">
                  <a:moveTo>
                    <a:pt x="10185" y="4749863"/>
                  </a:moveTo>
                  <a:lnTo>
                    <a:pt x="7912" y="4747590"/>
                  </a:lnTo>
                  <a:lnTo>
                    <a:pt x="2286" y="4747590"/>
                  </a:lnTo>
                  <a:lnTo>
                    <a:pt x="0" y="4749863"/>
                  </a:lnTo>
                  <a:lnTo>
                    <a:pt x="0" y="4782070"/>
                  </a:lnTo>
                  <a:lnTo>
                    <a:pt x="2286" y="4784356"/>
                  </a:lnTo>
                  <a:lnTo>
                    <a:pt x="7912" y="4784356"/>
                  </a:lnTo>
                  <a:lnTo>
                    <a:pt x="10185" y="4782070"/>
                  </a:lnTo>
                  <a:lnTo>
                    <a:pt x="10185" y="4749863"/>
                  </a:lnTo>
                  <a:close/>
                </a:path>
                <a:path w="6701155" h="5781040">
                  <a:moveTo>
                    <a:pt x="10185" y="4696714"/>
                  </a:moveTo>
                  <a:lnTo>
                    <a:pt x="7912" y="4694428"/>
                  </a:lnTo>
                  <a:lnTo>
                    <a:pt x="2286" y="4694428"/>
                  </a:lnTo>
                  <a:lnTo>
                    <a:pt x="0" y="4696714"/>
                  </a:lnTo>
                  <a:lnTo>
                    <a:pt x="0" y="4728908"/>
                  </a:lnTo>
                  <a:lnTo>
                    <a:pt x="2286" y="4731194"/>
                  </a:lnTo>
                  <a:lnTo>
                    <a:pt x="7912" y="4731194"/>
                  </a:lnTo>
                  <a:lnTo>
                    <a:pt x="10185" y="4728908"/>
                  </a:lnTo>
                  <a:lnTo>
                    <a:pt x="10185" y="4696714"/>
                  </a:lnTo>
                  <a:close/>
                </a:path>
                <a:path w="6701155" h="5781040">
                  <a:moveTo>
                    <a:pt x="10185" y="4643552"/>
                  </a:moveTo>
                  <a:lnTo>
                    <a:pt x="7912" y="4641278"/>
                  </a:lnTo>
                  <a:lnTo>
                    <a:pt x="2286" y="4641278"/>
                  </a:lnTo>
                  <a:lnTo>
                    <a:pt x="0" y="4643552"/>
                  </a:lnTo>
                  <a:lnTo>
                    <a:pt x="0" y="4675759"/>
                  </a:lnTo>
                  <a:lnTo>
                    <a:pt x="2286" y="4678032"/>
                  </a:lnTo>
                  <a:lnTo>
                    <a:pt x="7912" y="4678032"/>
                  </a:lnTo>
                  <a:lnTo>
                    <a:pt x="10185" y="4675759"/>
                  </a:lnTo>
                  <a:lnTo>
                    <a:pt x="10185" y="4643552"/>
                  </a:lnTo>
                  <a:close/>
                </a:path>
                <a:path w="6701155" h="5781040">
                  <a:moveTo>
                    <a:pt x="10185" y="4590402"/>
                  </a:moveTo>
                  <a:lnTo>
                    <a:pt x="7912" y="4588116"/>
                  </a:lnTo>
                  <a:lnTo>
                    <a:pt x="2286" y="4588116"/>
                  </a:lnTo>
                  <a:lnTo>
                    <a:pt x="0" y="4590402"/>
                  </a:lnTo>
                  <a:lnTo>
                    <a:pt x="0" y="4622597"/>
                  </a:lnTo>
                  <a:lnTo>
                    <a:pt x="2286" y="4624883"/>
                  </a:lnTo>
                  <a:lnTo>
                    <a:pt x="7912" y="4624883"/>
                  </a:lnTo>
                  <a:lnTo>
                    <a:pt x="10185" y="4622597"/>
                  </a:lnTo>
                  <a:lnTo>
                    <a:pt x="10185" y="4590402"/>
                  </a:lnTo>
                  <a:close/>
                </a:path>
                <a:path w="6701155" h="5781040">
                  <a:moveTo>
                    <a:pt x="10185" y="4537240"/>
                  </a:moveTo>
                  <a:lnTo>
                    <a:pt x="7912" y="4534954"/>
                  </a:lnTo>
                  <a:lnTo>
                    <a:pt x="2286" y="4534954"/>
                  </a:lnTo>
                  <a:lnTo>
                    <a:pt x="0" y="4537240"/>
                  </a:lnTo>
                  <a:lnTo>
                    <a:pt x="0" y="4569447"/>
                  </a:lnTo>
                  <a:lnTo>
                    <a:pt x="2286" y="4571720"/>
                  </a:lnTo>
                  <a:lnTo>
                    <a:pt x="7912" y="4571720"/>
                  </a:lnTo>
                  <a:lnTo>
                    <a:pt x="10185" y="4569447"/>
                  </a:lnTo>
                  <a:lnTo>
                    <a:pt x="10185" y="4537240"/>
                  </a:lnTo>
                  <a:close/>
                </a:path>
                <a:path w="6701155" h="5781040">
                  <a:moveTo>
                    <a:pt x="10185" y="4484078"/>
                  </a:moveTo>
                  <a:lnTo>
                    <a:pt x="7912" y="4481804"/>
                  </a:lnTo>
                  <a:lnTo>
                    <a:pt x="2286" y="4481804"/>
                  </a:lnTo>
                  <a:lnTo>
                    <a:pt x="0" y="4484078"/>
                  </a:lnTo>
                  <a:lnTo>
                    <a:pt x="0" y="4516285"/>
                  </a:lnTo>
                  <a:lnTo>
                    <a:pt x="2286" y="4518571"/>
                  </a:lnTo>
                  <a:lnTo>
                    <a:pt x="7912" y="4518571"/>
                  </a:lnTo>
                  <a:lnTo>
                    <a:pt x="10185" y="4516285"/>
                  </a:lnTo>
                  <a:lnTo>
                    <a:pt x="10185" y="4484078"/>
                  </a:lnTo>
                  <a:close/>
                </a:path>
                <a:path w="6701155" h="5781040">
                  <a:moveTo>
                    <a:pt x="10185" y="4430928"/>
                  </a:moveTo>
                  <a:lnTo>
                    <a:pt x="7912" y="4428642"/>
                  </a:lnTo>
                  <a:lnTo>
                    <a:pt x="2286" y="4428642"/>
                  </a:lnTo>
                  <a:lnTo>
                    <a:pt x="0" y="4430928"/>
                  </a:lnTo>
                  <a:lnTo>
                    <a:pt x="0" y="4463135"/>
                  </a:lnTo>
                  <a:lnTo>
                    <a:pt x="2286" y="4465409"/>
                  </a:lnTo>
                  <a:lnTo>
                    <a:pt x="7912" y="4465409"/>
                  </a:lnTo>
                  <a:lnTo>
                    <a:pt x="10185" y="4463135"/>
                  </a:lnTo>
                  <a:lnTo>
                    <a:pt x="10185" y="4430928"/>
                  </a:lnTo>
                  <a:close/>
                </a:path>
                <a:path w="6701155" h="5781040">
                  <a:moveTo>
                    <a:pt x="10185" y="4377766"/>
                  </a:moveTo>
                  <a:lnTo>
                    <a:pt x="7912" y="4375493"/>
                  </a:lnTo>
                  <a:lnTo>
                    <a:pt x="2286" y="4375493"/>
                  </a:lnTo>
                  <a:lnTo>
                    <a:pt x="0" y="4377766"/>
                  </a:lnTo>
                  <a:lnTo>
                    <a:pt x="0" y="4409973"/>
                  </a:lnTo>
                  <a:lnTo>
                    <a:pt x="2286" y="4412259"/>
                  </a:lnTo>
                  <a:lnTo>
                    <a:pt x="7912" y="4412259"/>
                  </a:lnTo>
                  <a:lnTo>
                    <a:pt x="10185" y="4409973"/>
                  </a:lnTo>
                  <a:lnTo>
                    <a:pt x="10185" y="4377766"/>
                  </a:lnTo>
                  <a:close/>
                </a:path>
                <a:path w="6701155" h="5781040">
                  <a:moveTo>
                    <a:pt x="10185" y="4324616"/>
                  </a:moveTo>
                  <a:lnTo>
                    <a:pt x="7912" y="4322330"/>
                  </a:lnTo>
                  <a:lnTo>
                    <a:pt x="2286" y="4322330"/>
                  </a:lnTo>
                  <a:lnTo>
                    <a:pt x="0" y="4324616"/>
                  </a:lnTo>
                  <a:lnTo>
                    <a:pt x="0" y="4356811"/>
                  </a:lnTo>
                  <a:lnTo>
                    <a:pt x="2286" y="4359097"/>
                  </a:lnTo>
                  <a:lnTo>
                    <a:pt x="7912" y="4359097"/>
                  </a:lnTo>
                  <a:lnTo>
                    <a:pt x="10185" y="4356811"/>
                  </a:lnTo>
                  <a:lnTo>
                    <a:pt x="10185" y="4324616"/>
                  </a:lnTo>
                  <a:close/>
                </a:path>
                <a:path w="6701155" h="5781040">
                  <a:moveTo>
                    <a:pt x="10185" y="4271454"/>
                  </a:moveTo>
                  <a:lnTo>
                    <a:pt x="7912" y="4269181"/>
                  </a:lnTo>
                  <a:lnTo>
                    <a:pt x="2286" y="4269181"/>
                  </a:lnTo>
                  <a:lnTo>
                    <a:pt x="0" y="4271454"/>
                  </a:lnTo>
                  <a:lnTo>
                    <a:pt x="0" y="4303661"/>
                  </a:lnTo>
                  <a:lnTo>
                    <a:pt x="2286" y="4305935"/>
                  </a:lnTo>
                  <a:lnTo>
                    <a:pt x="7912" y="4305935"/>
                  </a:lnTo>
                  <a:lnTo>
                    <a:pt x="10185" y="4303661"/>
                  </a:lnTo>
                  <a:lnTo>
                    <a:pt x="10185" y="4271454"/>
                  </a:lnTo>
                  <a:close/>
                </a:path>
                <a:path w="6701155" h="5781040">
                  <a:moveTo>
                    <a:pt x="10185" y="4218305"/>
                  </a:moveTo>
                  <a:lnTo>
                    <a:pt x="7912" y="4216019"/>
                  </a:lnTo>
                  <a:lnTo>
                    <a:pt x="2286" y="4216019"/>
                  </a:lnTo>
                  <a:lnTo>
                    <a:pt x="0" y="4218305"/>
                  </a:lnTo>
                  <a:lnTo>
                    <a:pt x="0" y="4250499"/>
                  </a:lnTo>
                  <a:lnTo>
                    <a:pt x="2286" y="4252785"/>
                  </a:lnTo>
                  <a:lnTo>
                    <a:pt x="7912" y="4252785"/>
                  </a:lnTo>
                  <a:lnTo>
                    <a:pt x="10185" y="4250499"/>
                  </a:lnTo>
                  <a:lnTo>
                    <a:pt x="10185" y="4218305"/>
                  </a:lnTo>
                  <a:close/>
                </a:path>
                <a:path w="6701155" h="5781040">
                  <a:moveTo>
                    <a:pt x="10185" y="4165142"/>
                  </a:moveTo>
                  <a:lnTo>
                    <a:pt x="7912" y="4162856"/>
                  </a:lnTo>
                  <a:lnTo>
                    <a:pt x="2286" y="4162856"/>
                  </a:lnTo>
                  <a:lnTo>
                    <a:pt x="0" y="4165142"/>
                  </a:lnTo>
                  <a:lnTo>
                    <a:pt x="0" y="4197350"/>
                  </a:lnTo>
                  <a:lnTo>
                    <a:pt x="2286" y="4199623"/>
                  </a:lnTo>
                  <a:lnTo>
                    <a:pt x="7912" y="4199623"/>
                  </a:lnTo>
                  <a:lnTo>
                    <a:pt x="10185" y="4197350"/>
                  </a:lnTo>
                  <a:lnTo>
                    <a:pt x="10185" y="4165142"/>
                  </a:lnTo>
                  <a:close/>
                </a:path>
                <a:path w="6701155" h="5781040">
                  <a:moveTo>
                    <a:pt x="10185" y="4111980"/>
                  </a:moveTo>
                  <a:lnTo>
                    <a:pt x="7912" y="4109707"/>
                  </a:lnTo>
                  <a:lnTo>
                    <a:pt x="2286" y="4109707"/>
                  </a:lnTo>
                  <a:lnTo>
                    <a:pt x="0" y="4111980"/>
                  </a:lnTo>
                  <a:lnTo>
                    <a:pt x="0" y="4144187"/>
                  </a:lnTo>
                  <a:lnTo>
                    <a:pt x="2286" y="4146473"/>
                  </a:lnTo>
                  <a:lnTo>
                    <a:pt x="7912" y="4146473"/>
                  </a:lnTo>
                  <a:lnTo>
                    <a:pt x="10185" y="4144187"/>
                  </a:lnTo>
                  <a:lnTo>
                    <a:pt x="10185" y="4111980"/>
                  </a:lnTo>
                  <a:close/>
                </a:path>
                <a:path w="6701155" h="5781040">
                  <a:moveTo>
                    <a:pt x="10185" y="4058831"/>
                  </a:moveTo>
                  <a:lnTo>
                    <a:pt x="7912" y="4056545"/>
                  </a:lnTo>
                  <a:lnTo>
                    <a:pt x="2286" y="4056545"/>
                  </a:lnTo>
                  <a:lnTo>
                    <a:pt x="0" y="4058831"/>
                  </a:lnTo>
                  <a:lnTo>
                    <a:pt x="0" y="4091038"/>
                  </a:lnTo>
                  <a:lnTo>
                    <a:pt x="2286" y="4093311"/>
                  </a:lnTo>
                  <a:lnTo>
                    <a:pt x="7912" y="4093311"/>
                  </a:lnTo>
                  <a:lnTo>
                    <a:pt x="10185" y="4091038"/>
                  </a:lnTo>
                  <a:lnTo>
                    <a:pt x="10185" y="4058831"/>
                  </a:lnTo>
                  <a:close/>
                </a:path>
                <a:path w="6701155" h="5781040">
                  <a:moveTo>
                    <a:pt x="10185" y="4005669"/>
                  </a:moveTo>
                  <a:lnTo>
                    <a:pt x="7912" y="4003395"/>
                  </a:lnTo>
                  <a:lnTo>
                    <a:pt x="2286" y="4003395"/>
                  </a:lnTo>
                  <a:lnTo>
                    <a:pt x="0" y="4005669"/>
                  </a:lnTo>
                  <a:lnTo>
                    <a:pt x="0" y="4037876"/>
                  </a:lnTo>
                  <a:lnTo>
                    <a:pt x="2286" y="4040162"/>
                  </a:lnTo>
                  <a:lnTo>
                    <a:pt x="7912" y="4040162"/>
                  </a:lnTo>
                  <a:lnTo>
                    <a:pt x="10185" y="4037876"/>
                  </a:lnTo>
                  <a:lnTo>
                    <a:pt x="10185" y="4005669"/>
                  </a:lnTo>
                  <a:close/>
                </a:path>
                <a:path w="6701155" h="5781040">
                  <a:moveTo>
                    <a:pt x="10185" y="3952519"/>
                  </a:moveTo>
                  <a:lnTo>
                    <a:pt x="7912" y="3950233"/>
                  </a:lnTo>
                  <a:lnTo>
                    <a:pt x="2286" y="3950233"/>
                  </a:lnTo>
                  <a:lnTo>
                    <a:pt x="0" y="3952519"/>
                  </a:lnTo>
                  <a:lnTo>
                    <a:pt x="0" y="3984714"/>
                  </a:lnTo>
                  <a:lnTo>
                    <a:pt x="2286" y="3987000"/>
                  </a:lnTo>
                  <a:lnTo>
                    <a:pt x="7912" y="3987000"/>
                  </a:lnTo>
                  <a:lnTo>
                    <a:pt x="10185" y="3984714"/>
                  </a:lnTo>
                  <a:lnTo>
                    <a:pt x="10185" y="3952519"/>
                  </a:lnTo>
                  <a:close/>
                </a:path>
                <a:path w="6701155" h="5781040">
                  <a:moveTo>
                    <a:pt x="10185" y="3899357"/>
                  </a:moveTo>
                  <a:lnTo>
                    <a:pt x="7912" y="3897084"/>
                  </a:lnTo>
                  <a:lnTo>
                    <a:pt x="2286" y="3897084"/>
                  </a:lnTo>
                  <a:lnTo>
                    <a:pt x="0" y="3899357"/>
                  </a:lnTo>
                  <a:lnTo>
                    <a:pt x="0" y="3931564"/>
                  </a:lnTo>
                  <a:lnTo>
                    <a:pt x="2286" y="3933837"/>
                  </a:lnTo>
                  <a:lnTo>
                    <a:pt x="7912" y="3933837"/>
                  </a:lnTo>
                  <a:lnTo>
                    <a:pt x="10185" y="3931564"/>
                  </a:lnTo>
                  <a:lnTo>
                    <a:pt x="10185" y="3899357"/>
                  </a:lnTo>
                  <a:close/>
                </a:path>
                <a:path w="6701155" h="5781040">
                  <a:moveTo>
                    <a:pt x="10185" y="3846207"/>
                  </a:moveTo>
                  <a:lnTo>
                    <a:pt x="7912" y="3843921"/>
                  </a:lnTo>
                  <a:lnTo>
                    <a:pt x="2286" y="3843921"/>
                  </a:lnTo>
                  <a:lnTo>
                    <a:pt x="0" y="3846207"/>
                  </a:lnTo>
                  <a:lnTo>
                    <a:pt x="0" y="3878402"/>
                  </a:lnTo>
                  <a:lnTo>
                    <a:pt x="2286" y="3880688"/>
                  </a:lnTo>
                  <a:lnTo>
                    <a:pt x="7912" y="3880688"/>
                  </a:lnTo>
                  <a:lnTo>
                    <a:pt x="10185" y="3878402"/>
                  </a:lnTo>
                  <a:lnTo>
                    <a:pt x="10185" y="3846207"/>
                  </a:lnTo>
                  <a:close/>
                </a:path>
                <a:path w="6701155" h="5781040">
                  <a:moveTo>
                    <a:pt x="10185" y="3793045"/>
                  </a:moveTo>
                  <a:lnTo>
                    <a:pt x="7912" y="3790759"/>
                  </a:lnTo>
                  <a:lnTo>
                    <a:pt x="2286" y="3790759"/>
                  </a:lnTo>
                  <a:lnTo>
                    <a:pt x="0" y="3793045"/>
                  </a:lnTo>
                  <a:lnTo>
                    <a:pt x="0" y="3825252"/>
                  </a:lnTo>
                  <a:lnTo>
                    <a:pt x="2286" y="3827526"/>
                  </a:lnTo>
                  <a:lnTo>
                    <a:pt x="7912" y="3827526"/>
                  </a:lnTo>
                  <a:lnTo>
                    <a:pt x="10185" y="3825252"/>
                  </a:lnTo>
                  <a:lnTo>
                    <a:pt x="10185" y="3793045"/>
                  </a:lnTo>
                  <a:close/>
                </a:path>
                <a:path w="6701155" h="5781040">
                  <a:moveTo>
                    <a:pt x="10185" y="3739883"/>
                  </a:moveTo>
                  <a:lnTo>
                    <a:pt x="7912" y="3737610"/>
                  </a:lnTo>
                  <a:lnTo>
                    <a:pt x="2286" y="3737610"/>
                  </a:lnTo>
                  <a:lnTo>
                    <a:pt x="0" y="3739883"/>
                  </a:lnTo>
                  <a:lnTo>
                    <a:pt x="0" y="3772090"/>
                  </a:lnTo>
                  <a:lnTo>
                    <a:pt x="2286" y="3774376"/>
                  </a:lnTo>
                  <a:lnTo>
                    <a:pt x="7912" y="3774376"/>
                  </a:lnTo>
                  <a:lnTo>
                    <a:pt x="10185" y="3772090"/>
                  </a:lnTo>
                  <a:lnTo>
                    <a:pt x="10185" y="3739883"/>
                  </a:lnTo>
                  <a:close/>
                </a:path>
                <a:path w="6701155" h="5781040">
                  <a:moveTo>
                    <a:pt x="10185" y="3686733"/>
                  </a:moveTo>
                  <a:lnTo>
                    <a:pt x="7912" y="3684447"/>
                  </a:lnTo>
                  <a:lnTo>
                    <a:pt x="2286" y="3684447"/>
                  </a:lnTo>
                  <a:lnTo>
                    <a:pt x="0" y="3686733"/>
                  </a:lnTo>
                  <a:lnTo>
                    <a:pt x="0" y="3718941"/>
                  </a:lnTo>
                  <a:lnTo>
                    <a:pt x="2286" y="3721214"/>
                  </a:lnTo>
                  <a:lnTo>
                    <a:pt x="7912" y="3721214"/>
                  </a:lnTo>
                  <a:lnTo>
                    <a:pt x="10185" y="3718941"/>
                  </a:lnTo>
                  <a:lnTo>
                    <a:pt x="10185" y="3686733"/>
                  </a:lnTo>
                  <a:close/>
                </a:path>
                <a:path w="6701155" h="5781040">
                  <a:moveTo>
                    <a:pt x="10185" y="3633571"/>
                  </a:moveTo>
                  <a:lnTo>
                    <a:pt x="7912" y="3631298"/>
                  </a:lnTo>
                  <a:lnTo>
                    <a:pt x="2286" y="3631298"/>
                  </a:lnTo>
                  <a:lnTo>
                    <a:pt x="0" y="3633571"/>
                  </a:lnTo>
                  <a:lnTo>
                    <a:pt x="0" y="3665778"/>
                  </a:lnTo>
                  <a:lnTo>
                    <a:pt x="2286" y="3668052"/>
                  </a:lnTo>
                  <a:lnTo>
                    <a:pt x="7912" y="3668052"/>
                  </a:lnTo>
                  <a:lnTo>
                    <a:pt x="10185" y="3665778"/>
                  </a:lnTo>
                  <a:lnTo>
                    <a:pt x="10185" y="3633571"/>
                  </a:lnTo>
                  <a:close/>
                </a:path>
                <a:path w="6701155" h="5781040">
                  <a:moveTo>
                    <a:pt x="10185" y="3580422"/>
                  </a:moveTo>
                  <a:lnTo>
                    <a:pt x="7912" y="3578136"/>
                  </a:lnTo>
                  <a:lnTo>
                    <a:pt x="2286" y="3578136"/>
                  </a:lnTo>
                  <a:lnTo>
                    <a:pt x="0" y="3580422"/>
                  </a:lnTo>
                  <a:lnTo>
                    <a:pt x="0" y="3612616"/>
                  </a:lnTo>
                  <a:lnTo>
                    <a:pt x="2286" y="3614902"/>
                  </a:lnTo>
                  <a:lnTo>
                    <a:pt x="7912" y="3614902"/>
                  </a:lnTo>
                  <a:lnTo>
                    <a:pt x="10185" y="3612616"/>
                  </a:lnTo>
                  <a:lnTo>
                    <a:pt x="10185" y="3580422"/>
                  </a:lnTo>
                  <a:close/>
                </a:path>
                <a:path w="6701155" h="5781040">
                  <a:moveTo>
                    <a:pt x="10185" y="3527260"/>
                  </a:moveTo>
                  <a:lnTo>
                    <a:pt x="7912" y="3524986"/>
                  </a:lnTo>
                  <a:lnTo>
                    <a:pt x="2286" y="3524986"/>
                  </a:lnTo>
                  <a:lnTo>
                    <a:pt x="0" y="3527260"/>
                  </a:lnTo>
                  <a:lnTo>
                    <a:pt x="0" y="3559467"/>
                  </a:lnTo>
                  <a:lnTo>
                    <a:pt x="2286" y="3561740"/>
                  </a:lnTo>
                  <a:lnTo>
                    <a:pt x="7912" y="3561740"/>
                  </a:lnTo>
                  <a:lnTo>
                    <a:pt x="10185" y="3559467"/>
                  </a:lnTo>
                  <a:lnTo>
                    <a:pt x="10185" y="3527260"/>
                  </a:lnTo>
                  <a:close/>
                </a:path>
                <a:path w="6701155" h="5781040">
                  <a:moveTo>
                    <a:pt x="10185" y="3474097"/>
                  </a:moveTo>
                  <a:lnTo>
                    <a:pt x="7912" y="3471824"/>
                  </a:lnTo>
                  <a:lnTo>
                    <a:pt x="2286" y="3471824"/>
                  </a:lnTo>
                  <a:lnTo>
                    <a:pt x="0" y="3474097"/>
                  </a:lnTo>
                  <a:lnTo>
                    <a:pt x="0" y="3506305"/>
                  </a:lnTo>
                  <a:lnTo>
                    <a:pt x="2286" y="3508591"/>
                  </a:lnTo>
                  <a:lnTo>
                    <a:pt x="7912" y="3508591"/>
                  </a:lnTo>
                  <a:lnTo>
                    <a:pt x="10185" y="3506305"/>
                  </a:lnTo>
                  <a:lnTo>
                    <a:pt x="10185" y="3474097"/>
                  </a:lnTo>
                  <a:close/>
                </a:path>
                <a:path w="6701155" h="5781040">
                  <a:moveTo>
                    <a:pt x="10185" y="3420948"/>
                  </a:moveTo>
                  <a:lnTo>
                    <a:pt x="7912" y="3418662"/>
                  </a:lnTo>
                  <a:lnTo>
                    <a:pt x="2286" y="3418662"/>
                  </a:lnTo>
                  <a:lnTo>
                    <a:pt x="0" y="3420948"/>
                  </a:lnTo>
                  <a:lnTo>
                    <a:pt x="0" y="3453155"/>
                  </a:lnTo>
                  <a:lnTo>
                    <a:pt x="2286" y="3455428"/>
                  </a:lnTo>
                  <a:lnTo>
                    <a:pt x="7912" y="3455428"/>
                  </a:lnTo>
                  <a:lnTo>
                    <a:pt x="10185" y="3453155"/>
                  </a:lnTo>
                  <a:lnTo>
                    <a:pt x="10185" y="3420948"/>
                  </a:lnTo>
                  <a:close/>
                </a:path>
                <a:path w="6701155" h="5781040">
                  <a:moveTo>
                    <a:pt x="10185" y="3367786"/>
                  </a:moveTo>
                  <a:lnTo>
                    <a:pt x="7912" y="3365512"/>
                  </a:lnTo>
                  <a:lnTo>
                    <a:pt x="2286" y="3365512"/>
                  </a:lnTo>
                  <a:lnTo>
                    <a:pt x="0" y="3367786"/>
                  </a:lnTo>
                  <a:lnTo>
                    <a:pt x="0" y="3399993"/>
                  </a:lnTo>
                  <a:lnTo>
                    <a:pt x="2286" y="3402279"/>
                  </a:lnTo>
                  <a:lnTo>
                    <a:pt x="7912" y="3402279"/>
                  </a:lnTo>
                  <a:lnTo>
                    <a:pt x="10185" y="3399993"/>
                  </a:lnTo>
                  <a:lnTo>
                    <a:pt x="10185" y="3367786"/>
                  </a:lnTo>
                  <a:close/>
                </a:path>
                <a:path w="6701155" h="5781040">
                  <a:moveTo>
                    <a:pt x="10185" y="3314636"/>
                  </a:moveTo>
                  <a:lnTo>
                    <a:pt x="7912" y="3312350"/>
                  </a:lnTo>
                  <a:lnTo>
                    <a:pt x="2286" y="3312350"/>
                  </a:lnTo>
                  <a:lnTo>
                    <a:pt x="0" y="3314636"/>
                  </a:lnTo>
                  <a:lnTo>
                    <a:pt x="0" y="3346831"/>
                  </a:lnTo>
                  <a:lnTo>
                    <a:pt x="2286" y="3349117"/>
                  </a:lnTo>
                  <a:lnTo>
                    <a:pt x="7912" y="3349117"/>
                  </a:lnTo>
                  <a:lnTo>
                    <a:pt x="10185" y="3346831"/>
                  </a:lnTo>
                  <a:lnTo>
                    <a:pt x="10185" y="3314636"/>
                  </a:lnTo>
                  <a:close/>
                </a:path>
                <a:path w="6701155" h="5781040">
                  <a:moveTo>
                    <a:pt x="10185" y="3261474"/>
                  </a:moveTo>
                  <a:lnTo>
                    <a:pt x="7912" y="3259201"/>
                  </a:lnTo>
                  <a:lnTo>
                    <a:pt x="2286" y="3259201"/>
                  </a:lnTo>
                  <a:lnTo>
                    <a:pt x="0" y="3261474"/>
                  </a:lnTo>
                  <a:lnTo>
                    <a:pt x="0" y="3293681"/>
                  </a:lnTo>
                  <a:lnTo>
                    <a:pt x="2286" y="3295954"/>
                  </a:lnTo>
                  <a:lnTo>
                    <a:pt x="7912" y="3295954"/>
                  </a:lnTo>
                  <a:lnTo>
                    <a:pt x="10185" y="3293681"/>
                  </a:lnTo>
                  <a:lnTo>
                    <a:pt x="10185" y="3261474"/>
                  </a:lnTo>
                  <a:close/>
                </a:path>
                <a:path w="6701155" h="5781040">
                  <a:moveTo>
                    <a:pt x="23558" y="3221609"/>
                  </a:moveTo>
                  <a:lnTo>
                    <a:pt x="21285" y="3219323"/>
                  </a:lnTo>
                  <a:lnTo>
                    <a:pt x="18465" y="3219323"/>
                  </a:lnTo>
                  <a:lnTo>
                    <a:pt x="5092" y="3219323"/>
                  </a:lnTo>
                  <a:lnTo>
                    <a:pt x="0" y="3219323"/>
                  </a:lnTo>
                  <a:lnTo>
                    <a:pt x="0" y="3240519"/>
                  </a:lnTo>
                  <a:lnTo>
                    <a:pt x="2286" y="3242805"/>
                  </a:lnTo>
                  <a:lnTo>
                    <a:pt x="7912" y="3242805"/>
                  </a:lnTo>
                  <a:lnTo>
                    <a:pt x="10185" y="3240519"/>
                  </a:lnTo>
                  <a:lnTo>
                    <a:pt x="10185" y="3229508"/>
                  </a:lnTo>
                  <a:lnTo>
                    <a:pt x="18465" y="3229508"/>
                  </a:lnTo>
                  <a:lnTo>
                    <a:pt x="21285" y="3229508"/>
                  </a:lnTo>
                  <a:lnTo>
                    <a:pt x="23558" y="3227235"/>
                  </a:lnTo>
                  <a:lnTo>
                    <a:pt x="23558" y="3221609"/>
                  </a:lnTo>
                  <a:close/>
                </a:path>
                <a:path w="6701155" h="5781040">
                  <a:moveTo>
                    <a:pt x="23571" y="5773140"/>
                  </a:moveTo>
                  <a:lnTo>
                    <a:pt x="21285" y="5770854"/>
                  </a:lnTo>
                  <a:lnTo>
                    <a:pt x="18478" y="5770854"/>
                  </a:lnTo>
                  <a:lnTo>
                    <a:pt x="10185" y="5770854"/>
                  </a:lnTo>
                  <a:lnTo>
                    <a:pt x="10185" y="5759843"/>
                  </a:lnTo>
                  <a:lnTo>
                    <a:pt x="7912" y="5757570"/>
                  </a:lnTo>
                  <a:lnTo>
                    <a:pt x="2286" y="5757570"/>
                  </a:lnTo>
                  <a:lnTo>
                    <a:pt x="0" y="5759843"/>
                  </a:lnTo>
                  <a:lnTo>
                    <a:pt x="0" y="5781040"/>
                  </a:lnTo>
                  <a:lnTo>
                    <a:pt x="5092" y="5781040"/>
                  </a:lnTo>
                  <a:lnTo>
                    <a:pt x="18478" y="5781040"/>
                  </a:lnTo>
                  <a:lnTo>
                    <a:pt x="21285" y="5781040"/>
                  </a:lnTo>
                  <a:lnTo>
                    <a:pt x="23571" y="5778766"/>
                  </a:lnTo>
                  <a:lnTo>
                    <a:pt x="23571" y="5773140"/>
                  </a:lnTo>
                  <a:close/>
                </a:path>
                <a:path w="6701155" h="5781040">
                  <a:moveTo>
                    <a:pt x="77089" y="5773140"/>
                  </a:moveTo>
                  <a:lnTo>
                    <a:pt x="74815" y="5770854"/>
                  </a:lnTo>
                  <a:lnTo>
                    <a:pt x="71996" y="5770854"/>
                  </a:lnTo>
                  <a:lnTo>
                    <a:pt x="45237" y="5770854"/>
                  </a:lnTo>
                  <a:lnTo>
                    <a:pt x="42430" y="5770854"/>
                  </a:lnTo>
                  <a:lnTo>
                    <a:pt x="40144" y="5773140"/>
                  </a:lnTo>
                  <a:lnTo>
                    <a:pt x="40144" y="5778766"/>
                  </a:lnTo>
                  <a:lnTo>
                    <a:pt x="42430" y="5781040"/>
                  </a:lnTo>
                  <a:lnTo>
                    <a:pt x="45237" y="5781040"/>
                  </a:lnTo>
                  <a:lnTo>
                    <a:pt x="71996" y="5781040"/>
                  </a:lnTo>
                  <a:lnTo>
                    <a:pt x="74815" y="5781040"/>
                  </a:lnTo>
                  <a:lnTo>
                    <a:pt x="77089" y="5778766"/>
                  </a:lnTo>
                  <a:lnTo>
                    <a:pt x="77089" y="5773140"/>
                  </a:lnTo>
                  <a:close/>
                </a:path>
                <a:path w="6701155" h="5781040">
                  <a:moveTo>
                    <a:pt x="77089" y="3221609"/>
                  </a:moveTo>
                  <a:lnTo>
                    <a:pt x="74803" y="3219323"/>
                  </a:lnTo>
                  <a:lnTo>
                    <a:pt x="71996" y="3219323"/>
                  </a:lnTo>
                  <a:lnTo>
                    <a:pt x="45237" y="3219323"/>
                  </a:lnTo>
                  <a:lnTo>
                    <a:pt x="42418" y="3219323"/>
                  </a:lnTo>
                  <a:lnTo>
                    <a:pt x="40144" y="3221609"/>
                  </a:lnTo>
                  <a:lnTo>
                    <a:pt x="40144" y="3227235"/>
                  </a:lnTo>
                  <a:lnTo>
                    <a:pt x="42418" y="3229508"/>
                  </a:lnTo>
                  <a:lnTo>
                    <a:pt x="45237" y="3229508"/>
                  </a:lnTo>
                  <a:lnTo>
                    <a:pt x="71996" y="3229508"/>
                  </a:lnTo>
                  <a:lnTo>
                    <a:pt x="74803" y="3229508"/>
                  </a:lnTo>
                  <a:lnTo>
                    <a:pt x="77089" y="3227235"/>
                  </a:lnTo>
                  <a:lnTo>
                    <a:pt x="77089" y="3221609"/>
                  </a:lnTo>
                  <a:close/>
                </a:path>
                <a:path w="6701155" h="5781040">
                  <a:moveTo>
                    <a:pt x="130619" y="5773140"/>
                  </a:moveTo>
                  <a:lnTo>
                    <a:pt x="128346" y="5770854"/>
                  </a:lnTo>
                  <a:lnTo>
                    <a:pt x="125526" y="5770854"/>
                  </a:lnTo>
                  <a:lnTo>
                    <a:pt x="98767" y="5770854"/>
                  </a:lnTo>
                  <a:lnTo>
                    <a:pt x="95948" y="5770854"/>
                  </a:lnTo>
                  <a:lnTo>
                    <a:pt x="93675" y="5773140"/>
                  </a:lnTo>
                  <a:lnTo>
                    <a:pt x="93675" y="5778766"/>
                  </a:lnTo>
                  <a:lnTo>
                    <a:pt x="95948" y="5781040"/>
                  </a:lnTo>
                  <a:lnTo>
                    <a:pt x="98767" y="5781040"/>
                  </a:lnTo>
                  <a:lnTo>
                    <a:pt x="125526" y="5781040"/>
                  </a:lnTo>
                  <a:lnTo>
                    <a:pt x="128346" y="5781040"/>
                  </a:lnTo>
                  <a:lnTo>
                    <a:pt x="130619" y="5778766"/>
                  </a:lnTo>
                  <a:lnTo>
                    <a:pt x="130619" y="5773140"/>
                  </a:lnTo>
                  <a:close/>
                </a:path>
                <a:path w="6701155" h="5781040">
                  <a:moveTo>
                    <a:pt x="130619" y="3221609"/>
                  </a:moveTo>
                  <a:lnTo>
                    <a:pt x="128333" y="3219323"/>
                  </a:lnTo>
                  <a:lnTo>
                    <a:pt x="125526" y="3219323"/>
                  </a:lnTo>
                  <a:lnTo>
                    <a:pt x="98755" y="3219323"/>
                  </a:lnTo>
                  <a:lnTo>
                    <a:pt x="95948" y="3219323"/>
                  </a:lnTo>
                  <a:lnTo>
                    <a:pt x="93662" y="3221609"/>
                  </a:lnTo>
                  <a:lnTo>
                    <a:pt x="93662" y="3227235"/>
                  </a:lnTo>
                  <a:lnTo>
                    <a:pt x="95948" y="3229508"/>
                  </a:lnTo>
                  <a:lnTo>
                    <a:pt x="98755" y="3229508"/>
                  </a:lnTo>
                  <a:lnTo>
                    <a:pt x="125526" y="3229508"/>
                  </a:lnTo>
                  <a:lnTo>
                    <a:pt x="128333" y="3229508"/>
                  </a:lnTo>
                  <a:lnTo>
                    <a:pt x="130619" y="3227235"/>
                  </a:lnTo>
                  <a:lnTo>
                    <a:pt x="130619" y="3221609"/>
                  </a:lnTo>
                  <a:close/>
                </a:path>
                <a:path w="6701155" h="5781040">
                  <a:moveTo>
                    <a:pt x="184137" y="3221609"/>
                  </a:moveTo>
                  <a:lnTo>
                    <a:pt x="181864" y="3219323"/>
                  </a:lnTo>
                  <a:lnTo>
                    <a:pt x="179044" y="3219323"/>
                  </a:lnTo>
                  <a:lnTo>
                    <a:pt x="152285" y="3219323"/>
                  </a:lnTo>
                  <a:lnTo>
                    <a:pt x="149479" y="3219323"/>
                  </a:lnTo>
                  <a:lnTo>
                    <a:pt x="147193" y="3221609"/>
                  </a:lnTo>
                  <a:lnTo>
                    <a:pt x="147193" y="3227235"/>
                  </a:lnTo>
                  <a:lnTo>
                    <a:pt x="149479" y="3229508"/>
                  </a:lnTo>
                  <a:lnTo>
                    <a:pt x="152285" y="3229508"/>
                  </a:lnTo>
                  <a:lnTo>
                    <a:pt x="179044" y="3229508"/>
                  </a:lnTo>
                  <a:lnTo>
                    <a:pt x="181864" y="3229508"/>
                  </a:lnTo>
                  <a:lnTo>
                    <a:pt x="184137" y="3227235"/>
                  </a:lnTo>
                  <a:lnTo>
                    <a:pt x="184137" y="3221609"/>
                  </a:lnTo>
                  <a:close/>
                </a:path>
                <a:path w="6701155" h="5781040">
                  <a:moveTo>
                    <a:pt x="184150" y="5773140"/>
                  </a:moveTo>
                  <a:lnTo>
                    <a:pt x="181864" y="5770854"/>
                  </a:lnTo>
                  <a:lnTo>
                    <a:pt x="179057" y="5770854"/>
                  </a:lnTo>
                  <a:lnTo>
                    <a:pt x="152285" y="5770854"/>
                  </a:lnTo>
                  <a:lnTo>
                    <a:pt x="149479" y="5770854"/>
                  </a:lnTo>
                  <a:lnTo>
                    <a:pt x="147193" y="5773140"/>
                  </a:lnTo>
                  <a:lnTo>
                    <a:pt x="147193" y="5778766"/>
                  </a:lnTo>
                  <a:lnTo>
                    <a:pt x="149479" y="5781040"/>
                  </a:lnTo>
                  <a:lnTo>
                    <a:pt x="152285" y="5781040"/>
                  </a:lnTo>
                  <a:lnTo>
                    <a:pt x="179057" y="5781040"/>
                  </a:lnTo>
                  <a:lnTo>
                    <a:pt x="181864" y="5781040"/>
                  </a:lnTo>
                  <a:lnTo>
                    <a:pt x="184150" y="5778766"/>
                  </a:lnTo>
                  <a:lnTo>
                    <a:pt x="184150" y="5773140"/>
                  </a:lnTo>
                  <a:close/>
                </a:path>
                <a:path w="6701155" h="5781040">
                  <a:moveTo>
                    <a:pt x="237667" y="5773140"/>
                  </a:moveTo>
                  <a:lnTo>
                    <a:pt x="235394" y="5770854"/>
                  </a:lnTo>
                  <a:lnTo>
                    <a:pt x="232575" y="5770854"/>
                  </a:lnTo>
                  <a:lnTo>
                    <a:pt x="205816" y="5770854"/>
                  </a:lnTo>
                  <a:lnTo>
                    <a:pt x="203009" y="5770854"/>
                  </a:lnTo>
                  <a:lnTo>
                    <a:pt x="200723" y="5773140"/>
                  </a:lnTo>
                  <a:lnTo>
                    <a:pt x="200723" y="5778766"/>
                  </a:lnTo>
                  <a:lnTo>
                    <a:pt x="203009" y="5781040"/>
                  </a:lnTo>
                  <a:lnTo>
                    <a:pt x="205816" y="5781040"/>
                  </a:lnTo>
                  <a:lnTo>
                    <a:pt x="232575" y="5781040"/>
                  </a:lnTo>
                  <a:lnTo>
                    <a:pt x="235394" y="5781040"/>
                  </a:lnTo>
                  <a:lnTo>
                    <a:pt x="237667" y="5778766"/>
                  </a:lnTo>
                  <a:lnTo>
                    <a:pt x="237667" y="5773140"/>
                  </a:lnTo>
                  <a:close/>
                </a:path>
                <a:path w="6701155" h="5781040">
                  <a:moveTo>
                    <a:pt x="237667" y="3221609"/>
                  </a:moveTo>
                  <a:lnTo>
                    <a:pt x="235381" y="3219323"/>
                  </a:lnTo>
                  <a:lnTo>
                    <a:pt x="232575" y="3219323"/>
                  </a:lnTo>
                  <a:lnTo>
                    <a:pt x="205816" y="3219323"/>
                  </a:lnTo>
                  <a:lnTo>
                    <a:pt x="202996" y="3219323"/>
                  </a:lnTo>
                  <a:lnTo>
                    <a:pt x="200723" y="3221609"/>
                  </a:lnTo>
                  <a:lnTo>
                    <a:pt x="200723" y="3227235"/>
                  </a:lnTo>
                  <a:lnTo>
                    <a:pt x="202996" y="3229508"/>
                  </a:lnTo>
                  <a:lnTo>
                    <a:pt x="205816" y="3229508"/>
                  </a:lnTo>
                  <a:lnTo>
                    <a:pt x="232575" y="3229508"/>
                  </a:lnTo>
                  <a:lnTo>
                    <a:pt x="235381" y="3229508"/>
                  </a:lnTo>
                  <a:lnTo>
                    <a:pt x="237667" y="3227235"/>
                  </a:lnTo>
                  <a:lnTo>
                    <a:pt x="237667" y="3221609"/>
                  </a:lnTo>
                  <a:close/>
                </a:path>
                <a:path w="6701155" h="5781040">
                  <a:moveTo>
                    <a:pt x="291198" y="5773140"/>
                  </a:moveTo>
                  <a:lnTo>
                    <a:pt x="288912" y="5770854"/>
                  </a:lnTo>
                  <a:lnTo>
                    <a:pt x="286105" y="5770854"/>
                  </a:lnTo>
                  <a:lnTo>
                    <a:pt x="259346" y="5770854"/>
                  </a:lnTo>
                  <a:lnTo>
                    <a:pt x="256527" y="5770854"/>
                  </a:lnTo>
                  <a:lnTo>
                    <a:pt x="254254" y="5773140"/>
                  </a:lnTo>
                  <a:lnTo>
                    <a:pt x="254254" y="5778766"/>
                  </a:lnTo>
                  <a:lnTo>
                    <a:pt x="256527" y="5781040"/>
                  </a:lnTo>
                  <a:lnTo>
                    <a:pt x="259346" y="5781040"/>
                  </a:lnTo>
                  <a:lnTo>
                    <a:pt x="286105" y="5781040"/>
                  </a:lnTo>
                  <a:lnTo>
                    <a:pt x="288912" y="5781040"/>
                  </a:lnTo>
                  <a:lnTo>
                    <a:pt x="291198" y="5778766"/>
                  </a:lnTo>
                  <a:lnTo>
                    <a:pt x="291198" y="5773140"/>
                  </a:lnTo>
                  <a:close/>
                </a:path>
                <a:path w="6701155" h="5781040">
                  <a:moveTo>
                    <a:pt x="291198" y="3221609"/>
                  </a:moveTo>
                  <a:lnTo>
                    <a:pt x="288912" y="3219323"/>
                  </a:lnTo>
                  <a:lnTo>
                    <a:pt x="286105" y="3219323"/>
                  </a:lnTo>
                  <a:lnTo>
                    <a:pt x="259334" y="3219323"/>
                  </a:lnTo>
                  <a:lnTo>
                    <a:pt x="256527" y="3219323"/>
                  </a:lnTo>
                  <a:lnTo>
                    <a:pt x="254241" y="3221609"/>
                  </a:lnTo>
                  <a:lnTo>
                    <a:pt x="254241" y="3227235"/>
                  </a:lnTo>
                  <a:lnTo>
                    <a:pt x="256527" y="3229508"/>
                  </a:lnTo>
                  <a:lnTo>
                    <a:pt x="259334" y="3229508"/>
                  </a:lnTo>
                  <a:lnTo>
                    <a:pt x="286105" y="3229508"/>
                  </a:lnTo>
                  <a:lnTo>
                    <a:pt x="288912" y="3229508"/>
                  </a:lnTo>
                  <a:lnTo>
                    <a:pt x="291198" y="3227235"/>
                  </a:lnTo>
                  <a:lnTo>
                    <a:pt x="291198" y="3221609"/>
                  </a:lnTo>
                  <a:close/>
                </a:path>
                <a:path w="6701155" h="5781040">
                  <a:moveTo>
                    <a:pt x="344716" y="3221609"/>
                  </a:moveTo>
                  <a:lnTo>
                    <a:pt x="342442" y="3219323"/>
                  </a:lnTo>
                  <a:lnTo>
                    <a:pt x="339623" y="3219323"/>
                  </a:lnTo>
                  <a:lnTo>
                    <a:pt x="312864" y="3219323"/>
                  </a:lnTo>
                  <a:lnTo>
                    <a:pt x="310045" y="3219323"/>
                  </a:lnTo>
                  <a:lnTo>
                    <a:pt x="307771" y="3221609"/>
                  </a:lnTo>
                  <a:lnTo>
                    <a:pt x="307771" y="3227235"/>
                  </a:lnTo>
                  <a:lnTo>
                    <a:pt x="310045" y="3229508"/>
                  </a:lnTo>
                  <a:lnTo>
                    <a:pt x="312864" y="3229508"/>
                  </a:lnTo>
                  <a:lnTo>
                    <a:pt x="339623" y="3229508"/>
                  </a:lnTo>
                  <a:lnTo>
                    <a:pt x="342442" y="3229508"/>
                  </a:lnTo>
                  <a:lnTo>
                    <a:pt x="344716" y="3227235"/>
                  </a:lnTo>
                  <a:lnTo>
                    <a:pt x="344716" y="3221609"/>
                  </a:lnTo>
                  <a:close/>
                </a:path>
                <a:path w="6701155" h="5781040">
                  <a:moveTo>
                    <a:pt x="344728" y="5773140"/>
                  </a:moveTo>
                  <a:lnTo>
                    <a:pt x="342442" y="5770854"/>
                  </a:lnTo>
                  <a:lnTo>
                    <a:pt x="339636" y="5770854"/>
                  </a:lnTo>
                  <a:lnTo>
                    <a:pt x="312864" y="5770854"/>
                  </a:lnTo>
                  <a:lnTo>
                    <a:pt x="310057" y="5770854"/>
                  </a:lnTo>
                  <a:lnTo>
                    <a:pt x="307771" y="5773140"/>
                  </a:lnTo>
                  <a:lnTo>
                    <a:pt x="307771" y="5778766"/>
                  </a:lnTo>
                  <a:lnTo>
                    <a:pt x="310057" y="5781040"/>
                  </a:lnTo>
                  <a:lnTo>
                    <a:pt x="312864" y="5781040"/>
                  </a:lnTo>
                  <a:lnTo>
                    <a:pt x="339636" y="5781040"/>
                  </a:lnTo>
                  <a:lnTo>
                    <a:pt x="342442" y="5781040"/>
                  </a:lnTo>
                  <a:lnTo>
                    <a:pt x="344728" y="5778766"/>
                  </a:lnTo>
                  <a:lnTo>
                    <a:pt x="344728" y="5773140"/>
                  </a:lnTo>
                  <a:close/>
                </a:path>
                <a:path w="6701155" h="5781040">
                  <a:moveTo>
                    <a:pt x="398246" y="5773140"/>
                  </a:moveTo>
                  <a:lnTo>
                    <a:pt x="395973" y="5770854"/>
                  </a:lnTo>
                  <a:lnTo>
                    <a:pt x="393153" y="5770854"/>
                  </a:lnTo>
                  <a:lnTo>
                    <a:pt x="366395" y="5770854"/>
                  </a:lnTo>
                  <a:lnTo>
                    <a:pt x="363588" y="5770854"/>
                  </a:lnTo>
                  <a:lnTo>
                    <a:pt x="361302" y="5773140"/>
                  </a:lnTo>
                  <a:lnTo>
                    <a:pt x="361302" y="5778766"/>
                  </a:lnTo>
                  <a:lnTo>
                    <a:pt x="363588" y="5781040"/>
                  </a:lnTo>
                  <a:lnTo>
                    <a:pt x="366395" y="5781040"/>
                  </a:lnTo>
                  <a:lnTo>
                    <a:pt x="393153" y="5781040"/>
                  </a:lnTo>
                  <a:lnTo>
                    <a:pt x="395973" y="5781040"/>
                  </a:lnTo>
                  <a:lnTo>
                    <a:pt x="398246" y="5778766"/>
                  </a:lnTo>
                  <a:lnTo>
                    <a:pt x="398246" y="5773140"/>
                  </a:lnTo>
                  <a:close/>
                </a:path>
                <a:path w="6701155" h="5781040">
                  <a:moveTo>
                    <a:pt x="398246" y="3221609"/>
                  </a:moveTo>
                  <a:lnTo>
                    <a:pt x="395960" y="3219323"/>
                  </a:lnTo>
                  <a:lnTo>
                    <a:pt x="393153" y="3219323"/>
                  </a:lnTo>
                  <a:lnTo>
                    <a:pt x="366395" y="3219323"/>
                  </a:lnTo>
                  <a:lnTo>
                    <a:pt x="363575" y="3219323"/>
                  </a:lnTo>
                  <a:lnTo>
                    <a:pt x="361302" y="3221609"/>
                  </a:lnTo>
                  <a:lnTo>
                    <a:pt x="361302" y="3227235"/>
                  </a:lnTo>
                  <a:lnTo>
                    <a:pt x="363575" y="3229508"/>
                  </a:lnTo>
                  <a:lnTo>
                    <a:pt x="366395" y="3229508"/>
                  </a:lnTo>
                  <a:lnTo>
                    <a:pt x="393153" y="3229508"/>
                  </a:lnTo>
                  <a:lnTo>
                    <a:pt x="395960" y="3229508"/>
                  </a:lnTo>
                  <a:lnTo>
                    <a:pt x="398246" y="3227235"/>
                  </a:lnTo>
                  <a:lnTo>
                    <a:pt x="398246" y="3221609"/>
                  </a:lnTo>
                  <a:close/>
                </a:path>
                <a:path w="6701155" h="5781040">
                  <a:moveTo>
                    <a:pt x="451777" y="5773140"/>
                  </a:moveTo>
                  <a:lnTo>
                    <a:pt x="449491" y="5770854"/>
                  </a:lnTo>
                  <a:lnTo>
                    <a:pt x="446684" y="5770854"/>
                  </a:lnTo>
                  <a:lnTo>
                    <a:pt x="419925" y="5770854"/>
                  </a:lnTo>
                  <a:lnTo>
                    <a:pt x="417106" y="5770854"/>
                  </a:lnTo>
                  <a:lnTo>
                    <a:pt x="414832" y="5773140"/>
                  </a:lnTo>
                  <a:lnTo>
                    <a:pt x="414832" y="5778766"/>
                  </a:lnTo>
                  <a:lnTo>
                    <a:pt x="417106" y="5781040"/>
                  </a:lnTo>
                  <a:lnTo>
                    <a:pt x="419925" y="5781040"/>
                  </a:lnTo>
                  <a:lnTo>
                    <a:pt x="446684" y="5781040"/>
                  </a:lnTo>
                  <a:lnTo>
                    <a:pt x="449491" y="5781040"/>
                  </a:lnTo>
                  <a:lnTo>
                    <a:pt x="451777" y="5778766"/>
                  </a:lnTo>
                  <a:lnTo>
                    <a:pt x="451777" y="5773140"/>
                  </a:lnTo>
                  <a:close/>
                </a:path>
                <a:path w="6701155" h="5781040">
                  <a:moveTo>
                    <a:pt x="451777" y="3221609"/>
                  </a:moveTo>
                  <a:lnTo>
                    <a:pt x="449491" y="3219323"/>
                  </a:lnTo>
                  <a:lnTo>
                    <a:pt x="446684" y="3219323"/>
                  </a:lnTo>
                  <a:lnTo>
                    <a:pt x="419912" y="3219323"/>
                  </a:lnTo>
                  <a:lnTo>
                    <a:pt x="417106" y="3219323"/>
                  </a:lnTo>
                  <a:lnTo>
                    <a:pt x="414820" y="3221609"/>
                  </a:lnTo>
                  <a:lnTo>
                    <a:pt x="414820" y="3227235"/>
                  </a:lnTo>
                  <a:lnTo>
                    <a:pt x="417106" y="3229508"/>
                  </a:lnTo>
                  <a:lnTo>
                    <a:pt x="419912" y="3229508"/>
                  </a:lnTo>
                  <a:lnTo>
                    <a:pt x="446684" y="3229508"/>
                  </a:lnTo>
                  <a:lnTo>
                    <a:pt x="449491" y="3229508"/>
                  </a:lnTo>
                  <a:lnTo>
                    <a:pt x="451777" y="3227235"/>
                  </a:lnTo>
                  <a:lnTo>
                    <a:pt x="451777" y="3221609"/>
                  </a:lnTo>
                  <a:close/>
                </a:path>
                <a:path w="6701155" h="5781040">
                  <a:moveTo>
                    <a:pt x="505294" y="3221609"/>
                  </a:moveTo>
                  <a:lnTo>
                    <a:pt x="503021" y="3219323"/>
                  </a:lnTo>
                  <a:lnTo>
                    <a:pt x="500202" y="3219323"/>
                  </a:lnTo>
                  <a:lnTo>
                    <a:pt x="473443" y="3219323"/>
                  </a:lnTo>
                  <a:lnTo>
                    <a:pt x="470623" y="3219323"/>
                  </a:lnTo>
                  <a:lnTo>
                    <a:pt x="468350" y="3221609"/>
                  </a:lnTo>
                  <a:lnTo>
                    <a:pt x="468350" y="3227235"/>
                  </a:lnTo>
                  <a:lnTo>
                    <a:pt x="470623" y="3229508"/>
                  </a:lnTo>
                  <a:lnTo>
                    <a:pt x="473443" y="3229508"/>
                  </a:lnTo>
                  <a:lnTo>
                    <a:pt x="500202" y="3229508"/>
                  </a:lnTo>
                  <a:lnTo>
                    <a:pt x="503021" y="3229508"/>
                  </a:lnTo>
                  <a:lnTo>
                    <a:pt x="505294" y="3227235"/>
                  </a:lnTo>
                  <a:lnTo>
                    <a:pt x="505294" y="3221609"/>
                  </a:lnTo>
                  <a:close/>
                </a:path>
                <a:path w="6701155" h="5781040">
                  <a:moveTo>
                    <a:pt x="505307" y="5773140"/>
                  </a:moveTo>
                  <a:lnTo>
                    <a:pt x="503021" y="5770854"/>
                  </a:lnTo>
                  <a:lnTo>
                    <a:pt x="500214" y="5770854"/>
                  </a:lnTo>
                  <a:lnTo>
                    <a:pt x="473443" y="5770854"/>
                  </a:lnTo>
                  <a:lnTo>
                    <a:pt x="470636" y="5770854"/>
                  </a:lnTo>
                  <a:lnTo>
                    <a:pt x="468350" y="5773140"/>
                  </a:lnTo>
                  <a:lnTo>
                    <a:pt x="468350" y="5778766"/>
                  </a:lnTo>
                  <a:lnTo>
                    <a:pt x="470636" y="5781040"/>
                  </a:lnTo>
                  <a:lnTo>
                    <a:pt x="473443" y="5781040"/>
                  </a:lnTo>
                  <a:lnTo>
                    <a:pt x="500214" y="5781040"/>
                  </a:lnTo>
                  <a:lnTo>
                    <a:pt x="503021" y="5781040"/>
                  </a:lnTo>
                  <a:lnTo>
                    <a:pt x="505307" y="5778766"/>
                  </a:lnTo>
                  <a:lnTo>
                    <a:pt x="505307" y="5773140"/>
                  </a:lnTo>
                  <a:close/>
                </a:path>
                <a:path w="6701155" h="5781040">
                  <a:moveTo>
                    <a:pt x="558825" y="5773140"/>
                  </a:moveTo>
                  <a:lnTo>
                    <a:pt x="556552" y="5770854"/>
                  </a:lnTo>
                  <a:lnTo>
                    <a:pt x="553732" y="5770854"/>
                  </a:lnTo>
                  <a:lnTo>
                    <a:pt x="526973" y="5770854"/>
                  </a:lnTo>
                  <a:lnTo>
                    <a:pt x="524154" y="5770854"/>
                  </a:lnTo>
                  <a:lnTo>
                    <a:pt x="521881" y="5773140"/>
                  </a:lnTo>
                  <a:lnTo>
                    <a:pt x="521881" y="5778766"/>
                  </a:lnTo>
                  <a:lnTo>
                    <a:pt x="524154" y="5781040"/>
                  </a:lnTo>
                  <a:lnTo>
                    <a:pt x="526973" y="5781040"/>
                  </a:lnTo>
                  <a:lnTo>
                    <a:pt x="553732" y="5781040"/>
                  </a:lnTo>
                  <a:lnTo>
                    <a:pt x="556552" y="5781040"/>
                  </a:lnTo>
                  <a:lnTo>
                    <a:pt x="558825" y="5778766"/>
                  </a:lnTo>
                  <a:lnTo>
                    <a:pt x="558825" y="5773140"/>
                  </a:lnTo>
                  <a:close/>
                </a:path>
                <a:path w="6701155" h="5781040">
                  <a:moveTo>
                    <a:pt x="558825" y="3221609"/>
                  </a:moveTo>
                  <a:lnTo>
                    <a:pt x="556539" y="3219323"/>
                  </a:lnTo>
                  <a:lnTo>
                    <a:pt x="553732" y="3219323"/>
                  </a:lnTo>
                  <a:lnTo>
                    <a:pt x="526973" y="3219323"/>
                  </a:lnTo>
                  <a:lnTo>
                    <a:pt x="524154" y="3219323"/>
                  </a:lnTo>
                  <a:lnTo>
                    <a:pt x="521881" y="3221609"/>
                  </a:lnTo>
                  <a:lnTo>
                    <a:pt x="521881" y="3227235"/>
                  </a:lnTo>
                  <a:lnTo>
                    <a:pt x="524154" y="3229508"/>
                  </a:lnTo>
                  <a:lnTo>
                    <a:pt x="526973" y="3229508"/>
                  </a:lnTo>
                  <a:lnTo>
                    <a:pt x="553732" y="3229508"/>
                  </a:lnTo>
                  <a:lnTo>
                    <a:pt x="556539" y="3229508"/>
                  </a:lnTo>
                  <a:lnTo>
                    <a:pt x="558825" y="3227235"/>
                  </a:lnTo>
                  <a:lnTo>
                    <a:pt x="558825" y="3221609"/>
                  </a:lnTo>
                  <a:close/>
                </a:path>
                <a:path w="6701155" h="5781040">
                  <a:moveTo>
                    <a:pt x="612355" y="5773140"/>
                  </a:moveTo>
                  <a:lnTo>
                    <a:pt x="610069" y="5770854"/>
                  </a:lnTo>
                  <a:lnTo>
                    <a:pt x="607263" y="5770854"/>
                  </a:lnTo>
                  <a:lnTo>
                    <a:pt x="580504" y="5770854"/>
                  </a:lnTo>
                  <a:lnTo>
                    <a:pt x="577684" y="5770854"/>
                  </a:lnTo>
                  <a:lnTo>
                    <a:pt x="575411" y="5773140"/>
                  </a:lnTo>
                  <a:lnTo>
                    <a:pt x="575411" y="5778766"/>
                  </a:lnTo>
                  <a:lnTo>
                    <a:pt x="577684" y="5781040"/>
                  </a:lnTo>
                  <a:lnTo>
                    <a:pt x="580504" y="5781040"/>
                  </a:lnTo>
                  <a:lnTo>
                    <a:pt x="607263" y="5781040"/>
                  </a:lnTo>
                  <a:lnTo>
                    <a:pt x="610069" y="5781040"/>
                  </a:lnTo>
                  <a:lnTo>
                    <a:pt x="612355" y="5778766"/>
                  </a:lnTo>
                  <a:lnTo>
                    <a:pt x="612355" y="5773140"/>
                  </a:lnTo>
                  <a:close/>
                </a:path>
                <a:path w="6701155" h="5781040">
                  <a:moveTo>
                    <a:pt x="612355" y="3221609"/>
                  </a:moveTo>
                  <a:lnTo>
                    <a:pt x="610069" y="3219323"/>
                  </a:lnTo>
                  <a:lnTo>
                    <a:pt x="607263" y="3219323"/>
                  </a:lnTo>
                  <a:lnTo>
                    <a:pt x="580491" y="3219323"/>
                  </a:lnTo>
                  <a:lnTo>
                    <a:pt x="577684" y="3219323"/>
                  </a:lnTo>
                  <a:lnTo>
                    <a:pt x="575398" y="3221609"/>
                  </a:lnTo>
                  <a:lnTo>
                    <a:pt x="575398" y="3227235"/>
                  </a:lnTo>
                  <a:lnTo>
                    <a:pt x="577684" y="3229508"/>
                  </a:lnTo>
                  <a:lnTo>
                    <a:pt x="580491" y="3229508"/>
                  </a:lnTo>
                  <a:lnTo>
                    <a:pt x="607263" y="3229508"/>
                  </a:lnTo>
                  <a:lnTo>
                    <a:pt x="610069" y="3229508"/>
                  </a:lnTo>
                  <a:lnTo>
                    <a:pt x="612355" y="3227235"/>
                  </a:lnTo>
                  <a:lnTo>
                    <a:pt x="612355" y="3221609"/>
                  </a:lnTo>
                  <a:close/>
                </a:path>
                <a:path w="6701155" h="5781040">
                  <a:moveTo>
                    <a:pt x="665873" y="3221609"/>
                  </a:moveTo>
                  <a:lnTo>
                    <a:pt x="663600" y="3219323"/>
                  </a:lnTo>
                  <a:lnTo>
                    <a:pt x="660781" y="3219323"/>
                  </a:lnTo>
                  <a:lnTo>
                    <a:pt x="634022" y="3219323"/>
                  </a:lnTo>
                  <a:lnTo>
                    <a:pt x="631202" y="3219323"/>
                  </a:lnTo>
                  <a:lnTo>
                    <a:pt x="628929" y="3221609"/>
                  </a:lnTo>
                  <a:lnTo>
                    <a:pt x="628929" y="3227235"/>
                  </a:lnTo>
                  <a:lnTo>
                    <a:pt x="631202" y="3229508"/>
                  </a:lnTo>
                  <a:lnTo>
                    <a:pt x="634022" y="3229508"/>
                  </a:lnTo>
                  <a:lnTo>
                    <a:pt x="660781" y="3229508"/>
                  </a:lnTo>
                  <a:lnTo>
                    <a:pt x="663600" y="3229508"/>
                  </a:lnTo>
                  <a:lnTo>
                    <a:pt x="665873" y="3227235"/>
                  </a:lnTo>
                  <a:lnTo>
                    <a:pt x="665873" y="3221609"/>
                  </a:lnTo>
                  <a:close/>
                </a:path>
                <a:path w="6701155" h="5781040">
                  <a:moveTo>
                    <a:pt x="665886" y="5773140"/>
                  </a:moveTo>
                  <a:lnTo>
                    <a:pt x="663600" y="5770854"/>
                  </a:lnTo>
                  <a:lnTo>
                    <a:pt x="660793" y="5770854"/>
                  </a:lnTo>
                  <a:lnTo>
                    <a:pt x="634022" y="5770854"/>
                  </a:lnTo>
                  <a:lnTo>
                    <a:pt x="631215" y="5770854"/>
                  </a:lnTo>
                  <a:lnTo>
                    <a:pt x="628929" y="5773140"/>
                  </a:lnTo>
                  <a:lnTo>
                    <a:pt x="628929" y="5778766"/>
                  </a:lnTo>
                  <a:lnTo>
                    <a:pt x="631215" y="5781040"/>
                  </a:lnTo>
                  <a:lnTo>
                    <a:pt x="634022" y="5781040"/>
                  </a:lnTo>
                  <a:lnTo>
                    <a:pt x="660793" y="5781040"/>
                  </a:lnTo>
                  <a:lnTo>
                    <a:pt x="663600" y="5781040"/>
                  </a:lnTo>
                  <a:lnTo>
                    <a:pt x="665886" y="5778766"/>
                  </a:lnTo>
                  <a:lnTo>
                    <a:pt x="665886" y="5773140"/>
                  </a:lnTo>
                  <a:close/>
                </a:path>
                <a:path w="6701155" h="5781040">
                  <a:moveTo>
                    <a:pt x="719404" y="5773140"/>
                  </a:moveTo>
                  <a:lnTo>
                    <a:pt x="717130" y="5770854"/>
                  </a:lnTo>
                  <a:lnTo>
                    <a:pt x="714311" y="5770854"/>
                  </a:lnTo>
                  <a:lnTo>
                    <a:pt x="687552" y="5770854"/>
                  </a:lnTo>
                  <a:lnTo>
                    <a:pt x="684733" y="5770854"/>
                  </a:lnTo>
                  <a:lnTo>
                    <a:pt x="682459" y="5773140"/>
                  </a:lnTo>
                  <a:lnTo>
                    <a:pt x="682459" y="5778766"/>
                  </a:lnTo>
                  <a:lnTo>
                    <a:pt x="684733" y="5781040"/>
                  </a:lnTo>
                  <a:lnTo>
                    <a:pt x="687552" y="5781040"/>
                  </a:lnTo>
                  <a:lnTo>
                    <a:pt x="714311" y="5781040"/>
                  </a:lnTo>
                  <a:lnTo>
                    <a:pt x="717130" y="5781040"/>
                  </a:lnTo>
                  <a:lnTo>
                    <a:pt x="719404" y="5778766"/>
                  </a:lnTo>
                  <a:lnTo>
                    <a:pt x="719404" y="5773140"/>
                  </a:lnTo>
                  <a:close/>
                </a:path>
                <a:path w="6701155" h="5781040">
                  <a:moveTo>
                    <a:pt x="719404" y="3221609"/>
                  </a:moveTo>
                  <a:lnTo>
                    <a:pt x="717118" y="3219323"/>
                  </a:lnTo>
                  <a:lnTo>
                    <a:pt x="714311" y="3219323"/>
                  </a:lnTo>
                  <a:lnTo>
                    <a:pt x="687552" y="3219323"/>
                  </a:lnTo>
                  <a:lnTo>
                    <a:pt x="684733" y="3219323"/>
                  </a:lnTo>
                  <a:lnTo>
                    <a:pt x="682447" y="3221609"/>
                  </a:lnTo>
                  <a:lnTo>
                    <a:pt x="682447" y="3227235"/>
                  </a:lnTo>
                  <a:lnTo>
                    <a:pt x="684733" y="3229508"/>
                  </a:lnTo>
                  <a:lnTo>
                    <a:pt x="687552" y="3229508"/>
                  </a:lnTo>
                  <a:lnTo>
                    <a:pt x="714311" y="3229508"/>
                  </a:lnTo>
                  <a:lnTo>
                    <a:pt x="717118" y="3229508"/>
                  </a:lnTo>
                  <a:lnTo>
                    <a:pt x="719404" y="3227235"/>
                  </a:lnTo>
                  <a:lnTo>
                    <a:pt x="719404" y="3221609"/>
                  </a:lnTo>
                  <a:close/>
                </a:path>
                <a:path w="6701155" h="5781040">
                  <a:moveTo>
                    <a:pt x="772934" y="5773140"/>
                  </a:moveTo>
                  <a:lnTo>
                    <a:pt x="770648" y="5770854"/>
                  </a:lnTo>
                  <a:lnTo>
                    <a:pt x="767842" y="5770854"/>
                  </a:lnTo>
                  <a:lnTo>
                    <a:pt x="741083" y="5770854"/>
                  </a:lnTo>
                  <a:lnTo>
                    <a:pt x="738263" y="5770854"/>
                  </a:lnTo>
                  <a:lnTo>
                    <a:pt x="735990" y="5773140"/>
                  </a:lnTo>
                  <a:lnTo>
                    <a:pt x="735990" y="5778766"/>
                  </a:lnTo>
                  <a:lnTo>
                    <a:pt x="738263" y="5781040"/>
                  </a:lnTo>
                  <a:lnTo>
                    <a:pt x="741083" y="5781040"/>
                  </a:lnTo>
                  <a:lnTo>
                    <a:pt x="767842" y="5781040"/>
                  </a:lnTo>
                  <a:lnTo>
                    <a:pt x="770648" y="5781040"/>
                  </a:lnTo>
                  <a:lnTo>
                    <a:pt x="772934" y="5778766"/>
                  </a:lnTo>
                  <a:lnTo>
                    <a:pt x="772934" y="5773140"/>
                  </a:lnTo>
                  <a:close/>
                </a:path>
                <a:path w="6701155" h="5781040">
                  <a:moveTo>
                    <a:pt x="772934" y="3221609"/>
                  </a:moveTo>
                  <a:lnTo>
                    <a:pt x="770648" y="3219323"/>
                  </a:lnTo>
                  <a:lnTo>
                    <a:pt x="767829" y="3219323"/>
                  </a:lnTo>
                  <a:lnTo>
                    <a:pt x="741070" y="3219323"/>
                  </a:lnTo>
                  <a:lnTo>
                    <a:pt x="738263" y="3219323"/>
                  </a:lnTo>
                  <a:lnTo>
                    <a:pt x="735977" y="3221609"/>
                  </a:lnTo>
                  <a:lnTo>
                    <a:pt x="735977" y="3227235"/>
                  </a:lnTo>
                  <a:lnTo>
                    <a:pt x="738263" y="3229508"/>
                  </a:lnTo>
                  <a:lnTo>
                    <a:pt x="741070" y="3229508"/>
                  </a:lnTo>
                  <a:lnTo>
                    <a:pt x="767829" y="3229508"/>
                  </a:lnTo>
                  <a:lnTo>
                    <a:pt x="770648" y="3229508"/>
                  </a:lnTo>
                  <a:lnTo>
                    <a:pt x="772934" y="3227235"/>
                  </a:lnTo>
                  <a:lnTo>
                    <a:pt x="772934" y="3221609"/>
                  </a:lnTo>
                  <a:close/>
                </a:path>
                <a:path w="6701155" h="5781040">
                  <a:moveTo>
                    <a:pt x="826452" y="3221609"/>
                  </a:moveTo>
                  <a:lnTo>
                    <a:pt x="824179" y="3219323"/>
                  </a:lnTo>
                  <a:lnTo>
                    <a:pt x="821359" y="3219323"/>
                  </a:lnTo>
                  <a:lnTo>
                    <a:pt x="794600" y="3219323"/>
                  </a:lnTo>
                  <a:lnTo>
                    <a:pt x="791781" y="3219323"/>
                  </a:lnTo>
                  <a:lnTo>
                    <a:pt x="789508" y="3221609"/>
                  </a:lnTo>
                  <a:lnTo>
                    <a:pt x="789508" y="3227235"/>
                  </a:lnTo>
                  <a:lnTo>
                    <a:pt x="791781" y="3229508"/>
                  </a:lnTo>
                  <a:lnTo>
                    <a:pt x="794600" y="3229508"/>
                  </a:lnTo>
                  <a:lnTo>
                    <a:pt x="821359" y="3229508"/>
                  </a:lnTo>
                  <a:lnTo>
                    <a:pt x="824179" y="3229508"/>
                  </a:lnTo>
                  <a:lnTo>
                    <a:pt x="826452" y="3227235"/>
                  </a:lnTo>
                  <a:lnTo>
                    <a:pt x="826452" y="3221609"/>
                  </a:lnTo>
                  <a:close/>
                </a:path>
                <a:path w="6701155" h="5781040">
                  <a:moveTo>
                    <a:pt x="826465" y="5773140"/>
                  </a:moveTo>
                  <a:lnTo>
                    <a:pt x="824179" y="5770854"/>
                  </a:lnTo>
                  <a:lnTo>
                    <a:pt x="821372" y="5770854"/>
                  </a:lnTo>
                  <a:lnTo>
                    <a:pt x="794600" y="5770854"/>
                  </a:lnTo>
                  <a:lnTo>
                    <a:pt x="791794" y="5770854"/>
                  </a:lnTo>
                  <a:lnTo>
                    <a:pt x="789508" y="5773140"/>
                  </a:lnTo>
                  <a:lnTo>
                    <a:pt x="789508" y="5778766"/>
                  </a:lnTo>
                  <a:lnTo>
                    <a:pt x="791794" y="5781040"/>
                  </a:lnTo>
                  <a:lnTo>
                    <a:pt x="794600" y="5781040"/>
                  </a:lnTo>
                  <a:lnTo>
                    <a:pt x="821372" y="5781040"/>
                  </a:lnTo>
                  <a:lnTo>
                    <a:pt x="824179" y="5781040"/>
                  </a:lnTo>
                  <a:lnTo>
                    <a:pt x="826465" y="5778766"/>
                  </a:lnTo>
                  <a:lnTo>
                    <a:pt x="826465" y="5773140"/>
                  </a:lnTo>
                  <a:close/>
                </a:path>
                <a:path w="6701155" h="5781040">
                  <a:moveTo>
                    <a:pt x="879983" y="5773140"/>
                  </a:moveTo>
                  <a:lnTo>
                    <a:pt x="877709" y="5770854"/>
                  </a:lnTo>
                  <a:lnTo>
                    <a:pt x="874890" y="5770854"/>
                  </a:lnTo>
                  <a:lnTo>
                    <a:pt x="848131" y="5770854"/>
                  </a:lnTo>
                  <a:lnTo>
                    <a:pt x="845312" y="5770854"/>
                  </a:lnTo>
                  <a:lnTo>
                    <a:pt x="843038" y="5773140"/>
                  </a:lnTo>
                  <a:lnTo>
                    <a:pt x="843038" y="5778766"/>
                  </a:lnTo>
                  <a:lnTo>
                    <a:pt x="845312" y="5781040"/>
                  </a:lnTo>
                  <a:lnTo>
                    <a:pt x="848131" y="5781040"/>
                  </a:lnTo>
                  <a:lnTo>
                    <a:pt x="874890" y="5781040"/>
                  </a:lnTo>
                  <a:lnTo>
                    <a:pt x="877709" y="5781040"/>
                  </a:lnTo>
                  <a:lnTo>
                    <a:pt x="879983" y="5778766"/>
                  </a:lnTo>
                  <a:lnTo>
                    <a:pt x="879983" y="5773140"/>
                  </a:lnTo>
                  <a:close/>
                </a:path>
                <a:path w="6701155" h="5781040">
                  <a:moveTo>
                    <a:pt x="879983" y="3221609"/>
                  </a:moveTo>
                  <a:lnTo>
                    <a:pt x="877697" y="3219323"/>
                  </a:lnTo>
                  <a:lnTo>
                    <a:pt x="874890" y="3219323"/>
                  </a:lnTo>
                  <a:lnTo>
                    <a:pt x="848118" y="3219323"/>
                  </a:lnTo>
                  <a:lnTo>
                    <a:pt x="845312" y="3219323"/>
                  </a:lnTo>
                  <a:lnTo>
                    <a:pt x="843026" y="3221609"/>
                  </a:lnTo>
                  <a:lnTo>
                    <a:pt x="843026" y="3227235"/>
                  </a:lnTo>
                  <a:lnTo>
                    <a:pt x="845312" y="3229508"/>
                  </a:lnTo>
                  <a:lnTo>
                    <a:pt x="848118" y="3229508"/>
                  </a:lnTo>
                  <a:lnTo>
                    <a:pt x="874890" y="3229508"/>
                  </a:lnTo>
                  <a:lnTo>
                    <a:pt x="877697" y="3229508"/>
                  </a:lnTo>
                  <a:lnTo>
                    <a:pt x="879983" y="3227235"/>
                  </a:lnTo>
                  <a:lnTo>
                    <a:pt x="879983" y="3221609"/>
                  </a:lnTo>
                  <a:close/>
                </a:path>
                <a:path w="6701155" h="5781040">
                  <a:moveTo>
                    <a:pt x="933500" y="3221609"/>
                  </a:moveTo>
                  <a:lnTo>
                    <a:pt x="931227" y="3219323"/>
                  </a:lnTo>
                  <a:lnTo>
                    <a:pt x="928408" y="3219323"/>
                  </a:lnTo>
                  <a:lnTo>
                    <a:pt x="901649" y="3219323"/>
                  </a:lnTo>
                  <a:lnTo>
                    <a:pt x="898842" y="3219323"/>
                  </a:lnTo>
                  <a:lnTo>
                    <a:pt x="896556" y="3221609"/>
                  </a:lnTo>
                  <a:lnTo>
                    <a:pt x="896556" y="3227235"/>
                  </a:lnTo>
                  <a:lnTo>
                    <a:pt x="898842" y="3229508"/>
                  </a:lnTo>
                  <a:lnTo>
                    <a:pt x="901649" y="3229508"/>
                  </a:lnTo>
                  <a:lnTo>
                    <a:pt x="928408" y="3229508"/>
                  </a:lnTo>
                  <a:lnTo>
                    <a:pt x="931227" y="3229508"/>
                  </a:lnTo>
                  <a:lnTo>
                    <a:pt x="933500" y="3227235"/>
                  </a:lnTo>
                  <a:lnTo>
                    <a:pt x="933500" y="3221609"/>
                  </a:lnTo>
                  <a:close/>
                </a:path>
                <a:path w="6701155" h="5781040">
                  <a:moveTo>
                    <a:pt x="933513" y="5773140"/>
                  </a:moveTo>
                  <a:lnTo>
                    <a:pt x="931227" y="5770854"/>
                  </a:lnTo>
                  <a:lnTo>
                    <a:pt x="928420" y="5770854"/>
                  </a:lnTo>
                  <a:lnTo>
                    <a:pt x="901649" y="5770854"/>
                  </a:lnTo>
                  <a:lnTo>
                    <a:pt x="898842" y="5770854"/>
                  </a:lnTo>
                  <a:lnTo>
                    <a:pt x="896556" y="5773140"/>
                  </a:lnTo>
                  <a:lnTo>
                    <a:pt x="896556" y="5778766"/>
                  </a:lnTo>
                  <a:lnTo>
                    <a:pt x="898842" y="5781040"/>
                  </a:lnTo>
                  <a:lnTo>
                    <a:pt x="901649" y="5781040"/>
                  </a:lnTo>
                  <a:lnTo>
                    <a:pt x="928420" y="5781040"/>
                  </a:lnTo>
                  <a:lnTo>
                    <a:pt x="931227" y="5781040"/>
                  </a:lnTo>
                  <a:lnTo>
                    <a:pt x="933513" y="5778766"/>
                  </a:lnTo>
                  <a:lnTo>
                    <a:pt x="933513" y="5773140"/>
                  </a:lnTo>
                  <a:close/>
                </a:path>
                <a:path w="6701155" h="5781040">
                  <a:moveTo>
                    <a:pt x="987031" y="5773140"/>
                  </a:moveTo>
                  <a:lnTo>
                    <a:pt x="984758" y="5770854"/>
                  </a:lnTo>
                  <a:lnTo>
                    <a:pt x="981938" y="5770854"/>
                  </a:lnTo>
                  <a:lnTo>
                    <a:pt x="955179" y="5770854"/>
                  </a:lnTo>
                  <a:lnTo>
                    <a:pt x="952373" y="5770854"/>
                  </a:lnTo>
                  <a:lnTo>
                    <a:pt x="950087" y="5773140"/>
                  </a:lnTo>
                  <a:lnTo>
                    <a:pt x="950087" y="5778766"/>
                  </a:lnTo>
                  <a:lnTo>
                    <a:pt x="952373" y="5781040"/>
                  </a:lnTo>
                  <a:lnTo>
                    <a:pt x="955179" y="5781040"/>
                  </a:lnTo>
                  <a:lnTo>
                    <a:pt x="981938" y="5781040"/>
                  </a:lnTo>
                  <a:lnTo>
                    <a:pt x="984758" y="5781040"/>
                  </a:lnTo>
                  <a:lnTo>
                    <a:pt x="987031" y="5778766"/>
                  </a:lnTo>
                  <a:lnTo>
                    <a:pt x="987031" y="5773140"/>
                  </a:lnTo>
                  <a:close/>
                </a:path>
                <a:path w="6701155" h="5781040">
                  <a:moveTo>
                    <a:pt x="987031" y="3221609"/>
                  </a:moveTo>
                  <a:lnTo>
                    <a:pt x="984758" y="3219323"/>
                  </a:lnTo>
                  <a:lnTo>
                    <a:pt x="981938" y="3219323"/>
                  </a:lnTo>
                  <a:lnTo>
                    <a:pt x="955179" y="3219323"/>
                  </a:lnTo>
                  <a:lnTo>
                    <a:pt x="952360" y="3219323"/>
                  </a:lnTo>
                  <a:lnTo>
                    <a:pt x="950087" y="3221609"/>
                  </a:lnTo>
                  <a:lnTo>
                    <a:pt x="950087" y="3227235"/>
                  </a:lnTo>
                  <a:lnTo>
                    <a:pt x="952360" y="3229508"/>
                  </a:lnTo>
                  <a:lnTo>
                    <a:pt x="955179" y="3229508"/>
                  </a:lnTo>
                  <a:lnTo>
                    <a:pt x="981938" y="3229508"/>
                  </a:lnTo>
                  <a:lnTo>
                    <a:pt x="984758" y="3229508"/>
                  </a:lnTo>
                  <a:lnTo>
                    <a:pt x="987031" y="3227235"/>
                  </a:lnTo>
                  <a:lnTo>
                    <a:pt x="987031" y="3221609"/>
                  </a:lnTo>
                  <a:close/>
                </a:path>
                <a:path w="6701155" h="5781040">
                  <a:moveTo>
                    <a:pt x="1040561" y="5773140"/>
                  </a:moveTo>
                  <a:lnTo>
                    <a:pt x="1038288" y="5770854"/>
                  </a:lnTo>
                  <a:lnTo>
                    <a:pt x="1035469" y="5770854"/>
                  </a:lnTo>
                  <a:lnTo>
                    <a:pt x="1008710" y="5770854"/>
                  </a:lnTo>
                  <a:lnTo>
                    <a:pt x="1005890" y="5770854"/>
                  </a:lnTo>
                  <a:lnTo>
                    <a:pt x="1003617" y="5773140"/>
                  </a:lnTo>
                  <a:lnTo>
                    <a:pt x="1003617" y="5778766"/>
                  </a:lnTo>
                  <a:lnTo>
                    <a:pt x="1005890" y="5781040"/>
                  </a:lnTo>
                  <a:lnTo>
                    <a:pt x="1008710" y="5781040"/>
                  </a:lnTo>
                  <a:lnTo>
                    <a:pt x="1035469" y="5781040"/>
                  </a:lnTo>
                  <a:lnTo>
                    <a:pt x="1038288" y="5781040"/>
                  </a:lnTo>
                  <a:lnTo>
                    <a:pt x="1040561" y="5778766"/>
                  </a:lnTo>
                  <a:lnTo>
                    <a:pt x="1040561" y="5773140"/>
                  </a:lnTo>
                  <a:close/>
                </a:path>
                <a:path w="6701155" h="5781040">
                  <a:moveTo>
                    <a:pt x="1040561" y="3221609"/>
                  </a:moveTo>
                  <a:lnTo>
                    <a:pt x="1038275" y="3219323"/>
                  </a:lnTo>
                  <a:lnTo>
                    <a:pt x="1035469" y="3219323"/>
                  </a:lnTo>
                  <a:lnTo>
                    <a:pt x="1008697" y="3219323"/>
                  </a:lnTo>
                  <a:lnTo>
                    <a:pt x="1005890" y="3219323"/>
                  </a:lnTo>
                  <a:lnTo>
                    <a:pt x="1003604" y="3221609"/>
                  </a:lnTo>
                  <a:lnTo>
                    <a:pt x="1003604" y="3227235"/>
                  </a:lnTo>
                  <a:lnTo>
                    <a:pt x="1005890" y="3229508"/>
                  </a:lnTo>
                  <a:lnTo>
                    <a:pt x="1008697" y="3229508"/>
                  </a:lnTo>
                  <a:lnTo>
                    <a:pt x="1035469" y="3229508"/>
                  </a:lnTo>
                  <a:lnTo>
                    <a:pt x="1038275" y="3229508"/>
                  </a:lnTo>
                  <a:lnTo>
                    <a:pt x="1040561" y="3227235"/>
                  </a:lnTo>
                  <a:lnTo>
                    <a:pt x="1040561" y="3221609"/>
                  </a:lnTo>
                  <a:close/>
                </a:path>
                <a:path w="6701155" h="5781040">
                  <a:moveTo>
                    <a:pt x="1094079" y="3221609"/>
                  </a:moveTo>
                  <a:lnTo>
                    <a:pt x="1091806" y="3219323"/>
                  </a:lnTo>
                  <a:lnTo>
                    <a:pt x="1088986" y="3219323"/>
                  </a:lnTo>
                  <a:lnTo>
                    <a:pt x="1062228" y="3219323"/>
                  </a:lnTo>
                  <a:lnTo>
                    <a:pt x="1059421" y="3219323"/>
                  </a:lnTo>
                  <a:lnTo>
                    <a:pt x="1057135" y="3221609"/>
                  </a:lnTo>
                  <a:lnTo>
                    <a:pt x="1057135" y="3227235"/>
                  </a:lnTo>
                  <a:lnTo>
                    <a:pt x="1059421" y="3229508"/>
                  </a:lnTo>
                  <a:lnTo>
                    <a:pt x="1062228" y="3229508"/>
                  </a:lnTo>
                  <a:lnTo>
                    <a:pt x="1088986" y="3229508"/>
                  </a:lnTo>
                  <a:lnTo>
                    <a:pt x="1091806" y="3229508"/>
                  </a:lnTo>
                  <a:lnTo>
                    <a:pt x="1094079" y="3227235"/>
                  </a:lnTo>
                  <a:lnTo>
                    <a:pt x="1094079" y="3221609"/>
                  </a:lnTo>
                  <a:close/>
                </a:path>
                <a:path w="6701155" h="5781040">
                  <a:moveTo>
                    <a:pt x="1094092" y="5773140"/>
                  </a:moveTo>
                  <a:lnTo>
                    <a:pt x="1091806" y="5770854"/>
                  </a:lnTo>
                  <a:lnTo>
                    <a:pt x="1088999" y="5770854"/>
                  </a:lnTo>
                  <a:lnTo>
                    <a:pt x="1062228" y="5770854"/>
                  </a:lnTo>
                  <a:lnTo>
                    <a:pt x="1059421" y="5770854"/>
                  </a:lnTo>
                  <a:lnTo>
                    <a:pt x="1057135" y="5773140"/>
                  </a:lnTo>
                  <a:lnTo>
                    <a:pt x="1057135" y="5778766"/>
                  </a:lnTo>
                  <a:lnTo>
                    <a:pt x="1059421" y="5781040"/>
                  </a:lnTo>
                  <a:lnTo>
                    <a:pt x="1062228" y="5781040"/>
                  </a:lnTo>
                  <a:lnTo>
                    <a:pt x="1088999" y="5781040"/>
                  </a:lnTo>
                  <a:lnTo>
                    <a:pt x="1091806" y="5781040"/>
                  </a:lnTo>
                  <a:lnTo>
                    <a:pt x="1094092" y="5778766"/>
                  </a:lnTo>
                  <a:lnTo>
                    <a:pt x="1094092" y="5773140"/>
                  </a:lnTo>
                  <a:close/>
                </a:path>
                <a:path w="6701155" h="5781040">
                  <a:moveTo>
                    <a:pt x="1147610" y="5773140"/>
                  </a:moveTo>
                  <a:lnTo>
                    <a:pt x="1145336" y="5770854"/>
                  </a:lnTo>
                  <a:lnTo>
                    <a:pt x="1142517" y="5770854"/>
                  </a:lnTo>
                  <a:lnTo>
                    <a:pt x="1115758" y="5770854"/>
                  </a:lnTo>
                  <a:lnTo>
                    <a:pt x="1112951" y="5770854"/>
                  </a:lnTo>
                  <a:lnTo>
                    <a:pt x="1110665" y="5773140"/>
                  </a:lnTo>
                  <a:lnTo>
                    <a:pt x="1110665" y="5778766"/>
                  </a:lnTo>
                  <a:lnTo>
                    <a:pt x="1112951" y="5781040"/>
                  </a:lnTo>
                  <a:lnTo>
                    <a:pt x="1115758" y="5781040"/>
                  </a:lnTo>
                  <a:lnTo>
                    <a:pt x="1142517" y="5781040"/>
                  </a:lnTo>
                  <a:lnTo>
                    <a:pt x="1145336" y="5781040"/>
                  </a:lnTo>
                  <a:lnTo>
                    <a:pt x="1147610" y="5778766"/>
                  </a:lnTo>
                  <a:lnTo>
                    <a:pt x="1147610" y="5773140"/>
                  </a:lnTo>
                  <a:close/>
                </a:path>
                <a:path w="6701155" h="5781040">
                  <a:moveTo>
                    <a:pt x="1147610" y="3221609"/>
                  </a:moveTo>
                  <a:lnTo>
                    <a:pt x="1145336" y="3219323"/>
                  </a:lnTo>
                  <a:lnTo>
                    <a:pt x="1142517" y="3219323"/>
                  </a:lnTo>
                  <a:lnTo>
                    <a:pt x="1115758" y="3219323"/>
                  </a:lnTo>
                  <a:lnTo>
                    <a:pt x="1112939" y="3219323"/>
                  </a:lnTo>
                  <a:lnTo>
                    <a:pt x="1110665" y="3221609"/>
                  </a:lnTo>
                  <a:lnTo>
                    <a:pt x="1110665" y="3227235"/>
                  </a:lnTo>
                  <a:lnTo>
                    <a:pt x="1112939" y="3229508"/>
                  </a:lnTo>
                  <a:lnTo>
                    <a:pt x="1115758" y="3229508"/>
                  </a:lnTo>
                  <a:lnTo>
                    <a:pt x="1142517" y="3229508"/>
                  </a:lnTo>
                  <a:lnTo>
                    <a:pt x="1145336" y="3229508"/>
                  </a:lnTo>
                  <a:lnTo>
                    <a:pt x="1147610" y="3227235"/>
                  </a:lnTo>
                  <a:lnTo>
                    <a:pt x="1147610" y="3221609"/>
                  </a:lnTo>
                  <a:close/>
                </a:path>
                <a:path w="6701155" h="5781040">
                  <a:moveTo>
                    <a:pt x="1201140" y="5773140"/>
                  </a:moveTo>
                  <a:lnTo>
                    <a:pt x="1198867" y="5770854"/>
                  </a:lnTo>
                  <a:lnTo>
                    <a:pt x="1196047" y="5770854"/>
                  </a:lnTo>
                  <a:lnTo>
                    <a:pt x="1169289" y="5770854"/>
                  </a:lnTo>
                  <a:lnTo>
                    <a:pt x="1166469" y="5770854"/>
                  </a:lnTo>
                  <a:lnTo>
                    <a:pt x="1164196" y="5773140"/>
                  </a:lnTo>
                  <a:lnTo>
                    <a:pt x="1164196" y="5778766"/>
                  </a:lnTo>
                  <a:lnTo>
                    <a:pt x="1166469" y="5781040"/>
                  </a:lnTo>
                  <a:lnTo>
                    <a:pt x="1169289" y="5781040"/>
                  </a:lnTo>
                  <a:lnTo>
                    <a:pt x="1196047" y="5781040"/>
                  </a:lnTo>
                  <a:lnTo>
                    <a:pt x="1198867" y="5781040"/>
                  </a:lnTo>
                  <a:lnTo>
                    <a:pt x="1201140" y="5778766"/>
                  </a:lnTo>
                  <a:lnTo>
                    <a:pt x="1201140" y="5773140"/>
                  </a:lnTo>
                  <a:close/>
                </a:path>
                <a:path w="6701155" h="5781040">
                  <a:moveTo>
                    <a:pt x="1201140" y="3221609"/>
                  </a:moveTo>
                  <a:lnTo>
                    <a:pt x="1198854" y="3219323"/>
                  </a:lnTo>
                  <a:lnTo>
                    <a:pt x="1196047" y="3219323"/>
                  </a:lnTo>
                  <a:lnTo>
                    <a:pt x="1169276" y="3219323"/>
                  </a:lnTo>
                  <a:lnTo>
                    <a:pt x="1166469" y="3219323"/>
                  </a:lnTo>
                  <a:lnTo>
                    <a:pt x="1164183" y="3221609"/>
                  </a:lnTo>
                  <a:lnTo>
                    <a:pt x="1164183" y="3227235"/>
                  </a:lnTo>
                  <a:lnTo>
                    <a:pt x="1166469" y="3229508"/>
                  </a:lnTo>
                  <a:lnTo>
                    <a:pt x="1169276" y="3229508"/>
                  </a:lnTo>
                  <a:lnTo>
                    <a:pt x="1196047" y="3229508"/>
                  </a:lnTo>
                  <a:lnTo>
                    <a:pt x="1198854" y="3229508"/>
                  </a:lnTo>
                  <a:lnTo>
                    <a:pt x="1201140" y="3227235"/>
                  </a:lnTo>
                  <a:lnTo>
                    <a:pt x="1201140" y="3221609"/>
                  </a:lnTo>
                  <a:close/>
                </a:path>
                <a:path w="6701155" h="5781040">
                  <a:moveTo>
                    <a:pt x="1246162" y="1384"/>
                  </a:moveTo>
                  <a:lnTo>
                    <a:pt x="1246060" y="114"/>
                  </a:lnTo>
                  <a:lnTo>
                    <a:pt x="1244257" y="114"/>
                  </a:lnTo>
                  <a:lnTo>
                    <a:pt x="1217650" y="0"/>
                  </a:lnTo>
                  <a:lnTo>
                    <a:pt x="1215834" y="114"/>
                  </a:lnTo>
                  <a:lnTo>
                    <a:pt x="1215834" y="1384"/>
                  </a:lnTo>
                  <a:lnTo>
                    <a:pt x="1215732" y="1905"/>
                  </a:lnTo>
                  <a:lnTo>
                    <a:pt x="1217650" y="1905"/>
                  </a:lnTo>
                  <a:lnTo>
                    <a:pt x="1244257" y="1905"/>
                  </a:lnTo>
                  <a:lnTo>
                    <a:pt x="1246162" y="1905"/>
                  </a:lnTo>
                  <a:lnTo>
                    <a:pt x="1246162" y="1384"/>
                  </a:lnTo>
                  <a:close/>
                </a:path>
                <a:path w="6701155" h="5781040">
                  <a:moveTo>
                    <a:pt x="1254658" y="3221609"/>
                  </a:moveTo>
                  <a:lnTo>
                    <a:pt x="1252385" y="3219323"/>
                  </a:lnTo>
                  <a:lnTo>
                    <a:pt x="1249565" y="3219323"/>
                  </a:lnTo>
                  <a:lnTo>
                    <a:pt x="1222806" y="3219323"/>
                  </a:lnTo>
                  <a:lnTo>
                    <a:pt x="1220000" y="3219323"/>
                  </a:lnTo>
                  <a:lnTo>
                    <a:pt x="1217714" y="3221609"/>
                  </a:lnTo>
                  <a:lnTo>
                    <a:pt x="1217714" y="3227235"/>
                  </a:lnTo>
                  <a:lnTo>
                    <a:pt x="1220000" y="3229508"/>
                  </a:lnTo>
                  <a:lnTo>
                    <a:pt x="1222806" y="3229508"/>
                  </a:lnTo>
                  <a:lnTo>
                    <a:pt x="1249565" y="3229508"/>
                  </a:lnTo>
                  <a:lnTo>
                    <a:pt x="1252385" y="3229508"/>
                  </a:lnTo>
                  <a:lnTo>
                    <a:pt x="1254658" y="3227235"/>
                  </a:lnTo>
                  <a:lnTo>
                    <a:pt x="1254658" y="3221609"/>
                  </a:lnTo>
                  <a:close/>
                </a:path>
                <a:path w="6701155" h="5781040">
                  <a:moveTo>
                    <a:pt x="1254671" y="5773140"/>
                  </a:moveTo>
                  <a:lnTo>
                    <a:pt x="1252385" y="5770854"/>
                  </a:lnTo>
                  <a:lnTo>
                    <a:pt x="1249578" y="5770854"/>
                  </a:lnTo>
                  <a:lnTo>
                    <a:pt x="1222806" y="5770854"/>
                  </a:lnTo>
                  <a:lnTo>
                    <a:pt x="1220000" y="5770854"/>
                  </a:lnTo>
                  <a:lnTo>
                    <a:pt x="1217714" y="5773140"/>
                  </a:lnTo>
                  <a:lnTo>
                    <a:pt x="1217714" y="5778766"/>
                  </a:lnTo>
                  <a:lnTo>
                    <a:pt x="1220000" y="5781040"/>
                  </a:lnTo>
                  <a:lnTo>
                    <a:pt x="1222806" y="5781040"/>
                  </a:lnTo>
                  <a:lnTo>
                    <a:pt x="1249578" y="5781040"/>
                  </a:lnTo>
                  <a:lnTo>
                    <a:pt x="1252385" y="5781040"/>
                  </a:lnTo>
                  <a:lnTo>
                    <a:pt x="1254671" y="5778766"/>
                  </a:lnTo>
                  <a:lnTo>
                    <a:pt x="1254671" y="5773140"/>
                  </a:lnTo>
                  <a:close/>
                </a:path>
                <a:path w="6701155" h="5781040">
                  <a:moveTo>
                    <a:pt x="1299387" y="1384"/>
                  </a:moveTo>
                  <a:lnTo>
                    <a:pt x="1299286" y="114"/>
                  </a:lnTo>
                  <a:lnTo>
                    <a:pt x="1297470" y="114"/>
                  </a:lnTo>
                  <a:lnTo>
                    <a:pt x="1270863" y="0"/>
                  </a:lnTo>
                  <a:lnTo>
                    <a:pt x="1269060" y="114"/>
                  </a:lnTo>
                  <a:lnTo>
                    <a:pt x="1269060" y="1384"/>
                  </a:lnTo>
                  <a:lnTo>
                    <a:pt x="1268958" y="1905"/>
                  </a:lnTo>
                  <a:lnTo>
                    <a:pt x="1270863" y="1905"/>
                  </a:lnTo>
                  <a:lnTo>
                    <a:pt x="1297470" y="1905"/>
                  </a:lnTo>
                  <a:lnTo>
                    <a:pt x="1299387" y="1905"/>
                  </a:lnTo>
                  <a:lnTo>
                    <a:pt x="1299387" y="1384"/>
                  </a:lnTo>
                  <a:close/>
                </a:path>
                <a:path w="6701155" h="5781040">
                  <a:moveTo>
                    <a:pt x="1308188" y="5773140"/>
                  </a:moveTo>
                  <a:lnTo>
                    <a:pt x="1305915" y="5770854"/>
                  </a:lnTo>
                  <a:lnTo>
                    <a:pt x="1303096" y="5770854"/>
                  </a:lnTo>
                  <a:lnTo>
                    <a:pt x="1276337" y="5770854"/>
                  </a:lnTo>
                  <a:lnTo>
                    <a:pt x="1273530" y="5770854"/>
                  </a:lnTo>
                  <a:lnTo>
                    <a:pt x="1271244" y="5773140"/>
                  </a:lnTo>
                  <a:lnTo>
                    <a:pt x="1271244" y="5778766"/>
                  </a:lnTo>
                  <a:lnTo>
                    <a:pt x="1273530" y="5781040"/>
                  </a:lnTo>
                  <a:lnTo>
                    <a:pt x="1276337" y="5781040"/>
                  </a:lnTo>
                  <a:lnTo>
                    <a:pt x="1303096" y="5781040"/>
                  </a:lnTo>
                  <a:lnTo>
                    <a:pt x="1305915" y="5781040"/>
                  </a:lnTo>
                  <a:lnTo>
                    <a:pt x="1308188" y="5778766"/>
                  </a:lnTo>
                  <a:lnTo>
                    <a:pt x="1308188" y="5773140"/>
                  </a:lnTo>
                  <a:close/>
                </a:path>
                <a:path w="6701155" h="5781040">
                  <a:moveTo>
                    <a:pt x="1308188" y="3221609"/>
                  </a:moveTo>
                  <a:lnTo>
                    <a:pt x="1305915" y="3219323"/>
                  </a:lnTo>
                  <a:lnTo>
                    <a:pt x="1303096" y="3219323"/>
                  </a:lnTo>
                  <a:lnTo>
                    <a:pt x="1276337" y="3219323"/>
                  </a:lnTo>
                  <a:lnTo>
                    <a:pt x="1273517" y="3219323"/>
                  </a:lnTo>
                  <a:lnTo>
                    <a:pt x="1271244" y="3221609"/>
                  </a:lnTo>
                  <a:lnTo>
                    <a:pt x="1271244" y="3227235"/>
                  </a:lnTo>
                  <a:lnTo>
                    <a:pt x="1273517" y="3229508"/>
                  </a:lnTo>
                  <a:lnTo>
                    <a:pt x="1276337" y="3229508"/>
                  </a:lnTo>
                  <a:lnTo>
                    <a:pt x="1303096" y="3229508"/>
                  </a:lnTo>
                  <a:lnTo>
                    <a:pt x="1305915" y="3229508"/>
                  </a:lnTo>
                  <a:lnTo>
                    <a:pt x="1308188" y="3227235"/>
                  </a:lnTo>
                  <a:lnTo>
                    <a:pt x="1308188" y="3221609"/>
                  </a:lnTo>
                  <a:close/>
                </a:path>
                <a:path w="6701155" h="5781040">
                  <a:moveTo>
                    <a:pt x="1352600" y="1384"/>
                  </a:moveTo>
                  <a:lnTo>
                    <a:pt x="1352499" y="114"/>
                  </a:lnTo>
                  <a:lnTo>
                    <a:pt x="1350695" y="114"/>
                  </a:lnTo>
                  <a:lnTo>
                    <a:pt x="1324076" y="0"/>
                  </a:lnTo>
                  <a:lnTo>
                    <a:pt x="1322273" y="114"/>
                  </a:lnTo>
                  <a:lnTo>
                    <a:pt x="1322273" y="1384"/>
                  </a:lnTo>
                  <a:lnTo>
                    <a:pt x="1322171" y="1905"/>
                  </a:lnTo>
                  <a:lnTo>
                    <a:pt x="1324076" y="1905"/>
                  </a:lnTo>
                  <a:lnTo>
                    <a:pt x="1350695" y="1905"/>
                  </a:lnTo>
                  <a:lnTo>
                    <a:pt x="1352600" y="1905"/>
                  </a:lnTo>
                  <a:lnTo>
                    <a:pt x="1352600" y="1384"/>
                  </a:lnTo>
                  <a:close/>
                </a:path>
                <a:path w="6701155" h="5781040">
                  <a:moveTo>
                    <a:pt x="1361719" y="5773140"/>
                  </a:moveTo>
                  <a:lnTo>
                    <a:pt x="1359446" y="5770854"/>
                  </a:lnTo>
                  <a:lnTo>
                    <a:pt x="1356626" y="5770854"/>
                  </a:lnTo>
                  <a:lnTo>
                    <a:pt x="1329867" y="5770854"/>
                  </a:lnTo>
                  <a:lnTo>
                    <a:pt x="1327048" y="5770854"/>
                  </a:lnTo>
                  <a:lnTo>
                    <a:pt x="1324775" y="5773140"/>
                  </a:lnTo>
                  <a:lnTo>
                    <a:pt x="1324775" y="5778766"/>
                  </a:lnTo>
                  <a:lnTo>
                    <a:pt x="1327048" y="5781040"/>
                  </a:lnTo>
                  <a:lnTo>
                    <a:pt x="1329867" y="5781040"/>
                  </a:lnTo>
                  <a:lnTo>
                    <a:pt x="1356626" y="5781040"/>
                  </a:lnTo>
                  <a:lnTo>
                    <a:pt x="1359446" y="5781040"/>
                  </a:lnTo>
                  <a:lnTo>
                    <a:pt x="1361719" y="5778766"/>
                  </a:lnTo>
                  <a:lnTo>
                    <a:pt x="1361719" y="5773140"/>
                  </a:lnTo>
                  <a:close/>
                </a:path>
                <a:path w="6701155" h="5781040">
                  <a:moveTo>
                    <a:pt x="1361719" y="3221609"/>
                  </a:moveTo>
                  <a:lnTo>
                    <a:pt x="1359433" y="3219323"/>
                  </a:lnTo>
                  <a:lnTo>
                    <a:pt x="1356626" y="3219323"/>
                  </a:lnTo>
                  <a:lnTo>
                    <a:pt x="1329855" y="3219323"/>
                  </a:lnTo>
                  <a:lnTo>
                    <a:pt x="1327048" y="3219323"/>
                  </a:lnTo>
                  <a:lnTo>
                    <a:pt x="1324762" y="3221609"/>
                  </a:lnTo>
                  <a:lnTo>
                    <a:pt x="1324762" y="3227235"/>
                  </a:lnTo>
                  <a:lnTo>
                    <a:pt x="1327048" y="3229508"/>
                  </a:lnTo>
                  <a:lnTo>
                    <a:pt x="1329855" y="3229508"/>
                  </a:lnTo>
                  <a:lnTo>
                    <a:pt x="1356626" y="3229508"/>
                  </a:lnTo>
                  <a:lnTo>
                    <a:pt x="1359433" y="3229508"/>
                  </a:lnTo>
                  <a:lnTo>
                    <a:pt x="1361719" y="3227235"/>
                  </a:lnTo>
                  <a:lnTo>
                    <a:pt x="1361719" y="3221609"/>
                  </a:lnTo>
                  <a:close/>
                </a:path>
                <a:path w="6701155" h="5781040">
                  <a:moveTo>
                    <a:pt x="1405813" y="1384"/>
                  </a:moveTo>
                  <a:lnTo>
                    <a:pt x="1405712" y="114"/>
                  </a:lnTo>
                  <a:lnTo>
                    <a:pt x="1403908" y="114"/>
                  </a:lnTo>
                  <a:lnTo>
                    <a:pt x="1377302" y="0"/>
                  </a:lnTo>
                  <a:lnTo>
                    <a:pt x="1375486" y="114"/>
                  </a:lnTo>
                  <a:lnTo>
                    <a:pt x="1375486" y="1384"/>
                  </a:lnTo>
                  <a:lnTo>
                    <a:pt x="1375384" y="1905"/>
                  </a:lnTo>
                  <a:lnTo>
                    <a:pt x="1377302" y="1905"/>
                  </a:lnTo>
                  <a:lnTo>
                    <a:pt x="1403908" y="1905"/>
                  </a:lnTo>
                  <a:lnTo>
                    <a:pt x="1405813" y="1905"/>
                  </a:lnTo>
                  <a:lnTo>
                    <a:pt x="1405813" y="1384"/>
                  </a:lnTo>
                  <a:close/>
                </a:path>
                <a:path w="6701155" h="5781040">
                  <a:moveTo>
                    <a:pt x="1415237" y="3221609"/>
                  </a:moveTo>
                  <a:lnTo>
                    <a:pt x="1412963" y="3219323"/>
                  </a:lnTo>
                  <a:lnTo>
                    <a:pt x="1410144" y="3219323"/>
                  </a:lnTo>
                  <a:lnTo>
                    <a:pt x="1383385" y="3219323"/>
                  </a:lnTo>
                  <a:lnTo>
                    <a:pt x="1380578" y="3219323"/>
                  </a:lnTo>
                  <a:lnTo>
                    <a:pt x="1378292" y="3221609"/>
                  </a:lnTo>
                  <a:lnTo>
                    <a:pt x="1378292" y="3227235"/>
                  </a:lnTo>
                  <a:lnTo>
                    <a:pt x="1380578" y="3229508"/>
                  </a:lnTo>
                  <a:lnTo>
                    <a:pt x="1383385" y="3229508"/>
                  </a:lnTo>
                  <a:lnTo>
                    <a:pt x="1410144" y="3229508"/>
                  </a:lnTo>
                  <a:lnTo>
                    <a:pt x="1412963" y="3229508"/>
                  </a:lnTo>
                  <a:lnTo>
                    <a:pt x="1415237" y="3227235"/>
                  </a:lnTo>
                  <a:lnTo>
                    <a:pt x="1415237" y="3221609"/>
                  </a:lnTo>
                  <a:close/>
                </a:path>
                <a:path w="6701155" h="5781040">
                  <a:moveTo>
                    <a:pt x="1415249" y="5773140"/>
                  </a:moveTo>
                  <a:lnTo>
                    <a:pt x="1412963" y="5770854"/>
                  </a:lnTo>
                  <a:lnTo>
                    <a:pt x="1410157" y="5770854"/>
                  </a:lnTo>
                  <a:lnTo>
                    <a:pt x="1383385" y="5770854"/>
                  </a:lnTo>
                  <a:lnTo>
                    <a:pt x="1380578" y="5770854"/>
                  </a:lnTo>
                  <a:lnTo>
                    <a:pt x="1378292" y="5773140"/>
                  </a:lnTo>
                  <a:lnTo>
                    <a:pt x="1378292" y="5778766"/>
                  </a:lnTo>
                  <a:lnTo>
                    <a:pt x="1380578" y="5781040"/>
                  </a:lnTo>
                  <a:lnTo>
                    <a:pt x="1383385" y="5781040"/>
                  </a:lnTo>
                  <a:lnTo>
                    <a:pt x="1410157" y="5781040"/>
                  </a:lnTo>
                  <a:lnTo>
                    <a:pt x="1412963" y="5781040"/>
                  </a:lnTo>
                  <a:lnTo>
                    <a:pt x="1415249" y="5778766"/>
                  </a:lnTo>
                  <a:lnTo>
                    <a:pt x="1415249" y="5773140"/>
                  </a:lnTo>
                  <a:close/>
                </a:path>
                <a:path w="6701155" h="5781040">
                  <a:moveTo>
                    <a:pt x="1468767" y="5773140"/>
                  </a:moveTo>
                  <a:lnTo>
                    <a:pt x="1466494" y="5770854"/>
                  </a:lnTo>
                  <a:lnTo>
                    <a:pt x="1463675" y="5770854"/>
                  </a:lnTo>
                  <a:lnTo>
                    <a:pt x="1436916" y="5770854"/>
                  </a:lnTo>
                  <a:lnTo>
                    <a:pt x="1434109" y="5770854"/>
                  </a:lnTo>
                  <a:lnTo>
                    <a:pt x="1431823" y="5773140"/>
                  </a:lnTo>
                  <a:lnTo>
                    <a:pt x="1431823" y="5778766"/>
                  </a:lnTo>
                  <a:lnTo>
                    <a:pt x="1434109" y="5781040"/>
                  </a:lnTo>
                  <a:lnTo>
                    <a:pt x="1436916" y="5781040"/>
                  </a:lnTo>
                  <a:lnTo>
                    <a:pt x="1463675" y="5781040"/>
                  </a:lnTo>
                  <a:lnTo>
                    <a:pt x="1466494" y="5781040"/>
                  </a:lnTo>
                  <a:lnTo>
                    <a:pt x="1468767" y="5778766"/>
                  </a:lnTo>
                  <a:lnTo>
                    <a:pt x="1468767" y="5773140"/>
                  </a:lnTo>
                  <a:close/>
                </a:path>
                <a:path w="6701155" h="5781040">
                  <a:moveTo>
                    <a:pt x="1468767" y="3221609"/>
                  </a:moveTo>
                  <a:lnTo>
                    <a:pt x="1466481" y="3219323"/>
                  </a:lnTo>
                  <a:lnTo>
                    <a:pt x="1463675" y="3219323"/>
                  </a:lnTo>
                  <a:lnTo>
                    <a:pt x="1436916" y="3219323"/>
                  </a:lnTo>
                  <a:lnTo>
                    <a:pt x="1434096" y="3219323"/>
                  </a:lnTo>
                  <a:lnTo>
                    <a:pt x="1431823" y="3221609"/>
                  </a:lnTo>
                  <a:lnTo>
                    <a:pt x="1431823" y="3227235"/>
                  </a:lnTo>
                  <a:lnTo>
                    <a:pt x="1434096" y="3229508"/>
                  </a:lnTo>
                  <a:lnTo>
                    <a:pt x="1436916" y="3229508"/>
                  </a:lnTo>
                  <a:lnTo>
                    <a:pt x="1463675" y="3229508"/>
                  </a:lnTo>
                  <a:lnTo>
                    <a:pt x="1466481" y="3229508"/>
                  </a:lnTo>
                  <a:lnTo>
                    <a:pt x="1468767" y="3227235"/>
                  </a:lnTo>
                  <a:lnTo>
                    <a:pt x="1468767" y="3221609"/>
                  </a:lnTo>
                  <a:close/>
                </a:path>
                <a:path w="6701155" h="5781040">
                  <a:moveTo>
                    <a:pt x="1522298" y="5773140"/>
                  </a:moveTo>
                  <a:lnTo>
                    <a:pt x="1520012" y="5770854"/>
                  </a:lnTo>
                  <a:lnTo>
                    <a:pt x="1517205" y="5770854"/>
                  </a:lnTo>
                  <a:lnTo>
                    <a:pt x="1490446" y="5770854"/>
                  </a:lnTo>
                  <a:lnTo>
                    <a:pt x="1487627" y="5770854"/>
                  </a:lnTo>
                  <a:lnTo>
                    <a:pt x="1485353" y="5773140"/>
                  </a:lnTo>
                  <a:lnTo>
                    <a:pt x="1485353" y="5778766"/>
                  </a:lnTo>
                  <a:lnTo>
                    <a:pt x="1487627" y="5781040"/>
                  </a:lnTo>
                  <a:lnTo>
                    <a:pt x="1490446" y="5781040"/>
                  </a:lnTo>
                  <a:lnTo>
                    <a:pt x="1517205" y="5781040"/>
                  </a:lnTo>
                  <a:lnTo>
                    <a:pt x="1520012" y="5781040"/>
                  </a:lnTo>
                  <a:lnTo>
                    <a:pt x="1522298" y="5778766"/>
                  </a:lnTo>
                  <a:lnTo>
                    <a:pt x="1522298" y="5773140"/>
                  </a:lnTo>
                  <a:close/>
                </a:path>
                <a:path w="6701155" h="5781040">
                  <a:moveTo>
                    <a:pt x="1522298" y="3221609"/>
                  </a:moveTo>
                  <a:lnTo>
                    <a:pt x="1520012" y="3219323"/>
                  </a:lnTo>
                  <a:lnTo>
                    <a:pt x="1517205" y="3219323"/>
                  </a:lnTo>
                  <a:lnTo>
                    <a:pt x="1490433" y="3219323"/>
                  </a:lnTo>
                  <a:lnTo>
                    <a:pt x="1487627" y="3219323"/>
                  </a:lnTo>
                  <a:lnTo>
                    <a:pt x="1485341" y="3221609"/>
                  </a:lnTo>
                  <a:lnTo>
                    <a:pt x="1485341" y="3227235"/>
                  </a:lnTo>
                  <a:lnTo>
                    <a:pt x="1487627" y="3229508"/>
                  </a:lnTo>
                  <a:lnTo>
                    <a:pt x="1490433" y="3229508"/>
                  </a:lnTo>
                  <a:lnTo>
                    <a:pt x="1517205" y="3229508"/>
                  </a:lnTo>
                  <a:lnTo>
                    <a:pt x="1520012" y="3229508"/>
                  </a:lnTo>
                  <a:lnTo>
                    <a:pt x="1522298" y="3227235"/>
                  </a:lnTo>
                  <a:lnTo>
                    <a:pt x="1522298" y="3221609"/>
                  </a:lnTo>
                  <a:close/>
                </a:path>
                <a:path w="6701155" h="5781040">
                  <a:moveTo>
                    <a:pt x="1575816" y="3221609"/>
                  </a:moveTo>
                  <a:lnTo>
                    <a:pt x="1573542" y="3219323"/>
                  </a:lnTo>
                  <a:lnTo>
                    <a:pt x="1570723" y="3219323"/>
                  </a:lnTo>
                  <a:lnTo>
                    <a:pt x="1543964" y="3219323"/>
                  </a:lnTo>
                  <a:lnTo>
                    <a:pt x="1541157" y="3219323"/>
                  </a:lnTo>
                  <a:lnTo>
                    <a:pt x="1538871" y="3221609"/>
                  </a:lnTo>
                  <a:lnTo>
                    <a:pt x="1538871" y="3227235"/>
                  </a:lnTo>
                  <a:lnTo>
                    <a:pt x="1541157" y="3229508"/>
                  </a:lnTo>
                  <a:lnTo>
                    <a:pt x="1543964" y="3229508"/>
                  </a:lnTo>
                  <a:lnTo>
                    <a:pt x="1570723" y="3229508"/>
                  </a:lnTo>
                  <a:lnTo>
                    <a:pt x="1573542" y="3229508"/>
                  </a:lnTo>
                  <a:lnTo>
                    <a:pt x="1575816" y="3227235"/>
                  </a:lnTo>
                  <a:lnTo>
                    <a:pt x="1575816" y="3221609"/>
                  </a:lnTo>
                  <a:close/>
                </a:path>
                <a:path w="6701155" h="5781040">
                  <a:moveTo>
                    <a:pt x="1575828" y="5773140"/>
                  </a:moveTo>
                  <a:lnTo>
                    <a:pt x="1573542" y="5770854"/>
                  </a:lnTo>
                  <a:lnTo>
                    <a:pt x="1570736" y="5770854"/>
                  </a:lnTo>
                  <a:lnTo>
                    <a:pt x="1543964" y="5770854"/>
                  </a:lnTo>
                  <a:lnTo>
                    <a:pt x="1541157" y="5770854"/>
                  </a:lnTo>
                  <a:lnTo>
                    <a:pt x="1538871" y="5773140"/>
                  </a:lnTo>
                  <a:lnTo>
                    <a:pt x="1538871" y="5778766"/>
                  </a:lnTo>
                  <a:lnTo>
                    <a:pt x="1541157" y="5781040"/>
                  </a:lnTo>
                  <a:lnTo>
                    <a:pt x="1543964" y="5781040"/>
                  </a:lnTo>
                  <a:lnTo>
                    <a:pt x="1570736" y="5781040"/>
                  </a:lnTo>
                  <a:lnTo>
                    <a:pt x="1573542" y="5781040"/>
                  </a:lnTo>
                  <a:lnTo>
                    <a:pt x="1575828" y="5778766"/>
                  </a:lnTo>
                  <a:lnTo>
                    <a:pt x="1575828" y="5773140"/>
                  </a:lnTo>
                  <a:close/>
                </a:path>
                <a:path w="6701155" h="5781040">
                  <a:moveTo>
                    <a:pt x="1629346" y="5773140"/>
                  </a:moveTo>
                  <a:lnTo>
                    <a:pt x="1627073" y="5770854"/>
                  </a:lnTo>
                  <a:lnTo>
                    <a:pt x="1624253" y="5770854"/>
                  </a:lnTo>
                  <a:lnTo>
                    <a:pt x="1597494" y="5770854"/>
                  </a:lnTo>
                  <a:lnTo>
                    <a:pt x="1594688" y="5770854"/>
                  </a:lnTo>
                  <a:lnTo>
                    <a:pt x="1592402" y="5773140"/>
                  </a:lnTo>
                  <a:lnTo>
                    <a:pt x="1592402" y="5778766"/>
                  </a:lnTo>
                  <a:lnTo>
                    <a:pt x="1594688" y="5781040"/>
                  </a:lnTo>
                  <a:lnTo>
                    <a:pt x="1597494" y="5781040"/>
                  </a:lnTo>
                  <a:lnTo>
                    <a:pt x="1624253" y="5781040"/>
                  </a:lnTo>
                  <a:lnTo>
                    <a:pt x="1627073" y="5781040"/>
                  </a:lnTo>
                  <a:lnTo>
                    <a:pt x="1629346" y="5778766"/>
                  </a:lnTo>
                  <a:lnTo>
                    <a:pt x="1629346" y="5773140"/>
                  </a:lnTo>
                  <a:close/>
                </a:path>
                <a:path w="6701155" h="5781040">
                  <a:moveTo>
                    <a:pt x="1629346" y="3221609"/>
                  </a:moveTo>
                  <a:lnTo>
                    <a:pt x="1627060" y="3219323"/>
                  </a:lnTo>
                  <a:lnTo>
                    <a:pt x="1624253" y="3219323"/>
                  </a:lnTo>
                  <a:lnTo>
                    <a:pt x="1597494" y="3219323"/>
                  </a:lnTo>
                  <a:lnTo>
                    <a:pt x="1594675" y="3219323"/>
                  </a:lnTo>
                  <a:lnTo>
                    <a:pt x="1592402" y="3221609"/>
                  </a:lnTo>
                  <a:lnTo>
                    <a:pt x="1592402" y="3227235"/>
                  </a:lnTo>
                  <a:lnTo>
                    <a:pt x="1594675" y="3229508"/>
                  </a:lnTo>
                  <a:lnTo>
                    <a:pt x="1597494" y="3229508"/>
                  </a:lnTo>
                  <a:lnTo>
                    <a:pt x="1624253" y="3229508"/>
                  </a:lnTo>
                  <a:lnTo>
                    <a:pt x="1627060" y="3229508"/>
                  </a:lnTo>
                  <a:lnTo>
                    <a:pt x="1629346" y="3227235"/>
                  </a:lnTo>
                  <a:lnTo>
                    <a:pt x="1629346" y="3221609"/>
                  </a:lnTo>
                  <a:close/>
                </a:path>
                <a:path w="6701155" h="5781040">
                  <a:moveTo>
                    <a:pt x="1682877" y="5773140"/>
                  </a:moveTo>
                  <a:lnTo>
                    <a:pt x="1680591" y="5770854"/>
                  </a:lnTo>
                  <a:lnTo>
                    <a:pt x="1677784" y="5770854"/>
                  </a:lnTo>
                  <a:lnTo>
                    <a:pt x="1651025" y="5770854"/>
                  </a:lnTo>
                  <a:lnTo>
                    <a:pt x="1648206" y="5770854"/>
                  </a:lnTo>
                  <a:lnTo>
                    <a:pt x="1645932" y="5773140"/>
                  </a:lnTo>
                  <a:lnTo>
                    <a:pt x="1645932" y="5778766"/>
                  </a:lnTo>
                  <a:lnTo>
                    <a:pt x="1648206" y="5781040"/>
                  </a:lnTo>
                  <a:lnTo>
                    <a:pt x="1651025" y="5781040"/>
                  </a:lnTo>
                  <a:lnTo>
                    <a:pt x="1677784" y="5781040"/>
                  </a:lnTo>
                  <a:lnTo>
                    <a:pt x="1680591" y="5781040"/>
                  </a:lnTo>
                  <a:lnTo>
                    <a:pt x="1682877" y="5778766"/>
                  </a:lnTo>
                  <a:lnTo>
                    <a:pt x="1682877" y="5773140"/>
                  </a:lnTo>
                  <a:close/>
                </a:path>
                <a:path w="6701155" h="5781040">
                  <a:moveTo>
                    <a:pt x="1682877" y="3221609"/>
                  </a:moveTo>
                  <a:lnTo>
                    <a:pt x="1680591" y="3219323"/>
                  </a:lnTo>
                  <a:lnTo>
                    <a:pt x="1677784" y="3219323"/>
                  </a:lnTo>
                  <a:lnTo>
                    <a:pt x="1651012" y="3219323"/>
                  </a:lnTo>
                  <a:lnTo>
                    <a:pt x="1648206" y="3219323"/>
                  </a:lnTo>
                  <a:lnTo>
                    <a:pt x="1645920" y="3221609"/>
                  </a:lnTo>
                  <a:lnTo>
                    <a:pt x="1645920" y="3227235"/>
                  </a:lnTo>
                  <a:lnTo>
                    <a:pt x="1648206" y="3229508"/>
                  </a:lnTo>
                  <a:lnTo>
                    <a:pt x="1651012" y="3229508"/>
                  </a:lnTo>
                  <a:lnTo>
                    <a:pt x="1677784" y="3229508"/>
                  </a:lnTo>
                  <a:lnTo>
                    <a:pt x="1680591" y="3229508"/>
                  </a:lnTo>
                  <a:lnTo>
                    <a:pt x="1682877" y="3227235"/>
                  </a:lnTo>
                  <a:lnTo>
                    <a:pt x="1682877" y="3221609"/>
                  </a:lnTo>
                  <a:close/>
                </a:path>
                <a:path w="6701155" h="5781040">
                  <a:moveTo>
                    <a:pt x="1736394" y="3221609"/>
                  </a:moveTo>
                  <a:lnTo>
                    <a:pt x="1734121" y="3219323"/>
                  </a:lnTo>
                  <a:lnTo>
                    <a:pt x="1731302" y="3219323"/>
                  </a:lnTo>
                  <a:lnTo>
                    <a:pt x="1704543" y="3219323"/>
                  </a:lnTo>
                  <a:lnTo>
                    <a:pt x="1701723" y="3219323"/>
                  </a:lnTo>
                  <a:lnTo>
                    <a:pt x="1699450" y="3221609"/>
                  </a:lnTo>
                  <a:lnTo>
                    <a:pt x="1699450" y="3227235"/>
                  </a:lnTo>
                  <a:lnTo>
                    <a:pt x="1701723" y="3229508"/>
                  </a:lnTo>
                  <a:lnTo>
                    <a:pt x="1704543" y="3229508"/>
                  </a:lnTo>
                  <a:lnTo>
                    <a:pt x="1731302" y="3229508"/>
                  </a:lnTo>
                  <a:lnTo>
                    <a:pt x="1734121" y="3229508"/>
                  </a:lnTo>
                  <a:lnTo>
                    <a:pt x="1736394" y="3227235"/>
                  </a:lnTo>
                  <a:lnTo>
                    <a:pt x="1736394" y="3221609"/>
                  </a:lnTo>
                  <a:close/>
                </a:path>
                <a:path w="6701155" h="5781040">
                  <a:moveTo>
                    <a:pt x="1736407" y="5773140"/>
                  </a:moveTo>
                  <a:lnTo>
                    <a:pt x="1734121" y="5770854"/>
                  </a:lnTo>
                  <a:lnTo>
                    <a:pt x="1731314" y="5770854"/>
                  </a:lnTo>
                  <a:lnTo>
                    <a:pt x="1704543" y="5770854"/>
                  </a:lnTo>
                  <a:lnTo>
                    <a:pt x="1701736" y="5770854"/>
                  </a:lnTo>
                  <a:lnTo>
                    <a:pt x="1699450" y="5773140"/>
                  </a:lnTo>
                  <a:lnTo>
                    <a:pt x="1699450" y="5778766"/>
                  </a:lnTo>
                  <a:lnTo>
                    <a:pt x="1701736" y="5781040"/>
                  </a:lnTo>
                  <a:lnTo>
                    <a:pt x="1704543" y="5781040"/>
                  </a:lnTo>
                  <a:lnTo>
                    <a:pt x="1731314" y="5781040"/>
                  </a:lnTo>
                  <a:lnTo>
                    <a:pt x="1734121" y="5781040"/>
                  </a:lnTo>
                  <a:lnTo>
                    <a:pt x="1736407" y="5778766"/>
                  </a:lnTo>
                  <a:lnTo>
                    <a:pt x="1736407" y="5773140"/>
                  </a:lnTo>
                  <a:close/>
                </a:path>
                <a:path w="6701155" h="5781040">
                  <a:moveTo>
                    <a:pt x="1789925" y="5773140"/>
                  </a:moveTo>
                  <a:lnTo>
                    <a:pt x="1787652" y="5770854"/>
                  </a:lnTo>
                  <a:lnTo>
                    <a:pt x="1784832" y="5770854"/>
                  </a:lnTo>
                  <a:lnTo>
                    <a:pt x="1758073" y="5770854"/>
                  </a:lnTo>
                  <a:lnTo>
                    <a:pt x="1755254" y="5770854"/>
                  </a:lnTo>
                  <a:lnTo>
                    <a:pt x="1752981" y="5773140"/>
                  </a:lnTo>
                  <a:lnTo>
                    <a:pt x="1752981" y="5778766"/>
                  </a:lnTo>
                  <a:lnTo>
                    <a:pt x="1755254" y="5781040"/>
                  </a:lnTo>
                  <a:lnTo>
                    <a:pt x="1758073" y="5781040"/>
                  </a:lnTo>
                  <a:lnTo>
                    <a:pt x="1784832" y="5781040"/>
                  </a:lnTo>
                  <a:lnTo>
                    <a:pt x="1787652" y="5781040"/>
                  </a:lnTo>
                  <a:lnTo>
                    <a:pt x="1789925" y="5778766"/>
                  </a:lnTo>
                  <a:lnTo>
                    <a:pt x="1789925" y="5773140"/>
                  </a:lnTo>
                  <a:close/>
                </a:path>
                <a:path w="6701155" h="5781040">
                  <a:moveTo>
                    <a:pt x="1789925" y="3221609"/>
                  </a:moveTo>
                  <a:lnTo>
                    <a:pt x="1787639" y="3219323"/>
                  </a:lnTo>
                  <a:lnTo>
                    <a:pt x="1784832" y="3219323"/>
                  </a:lnTo>
                  <a:lnTo>
                    <a:pt x="1758073" y="3219323"/>
                  </a:lnTo>
                  <a:lnTo>
                    <a:pt x="1755254" y="3219323"/>
                  </a:lnTo>
                  <a:lnTo>
                    <a:pt x="1752981" y="3221609"/>
                  </a:lnTo>
                  <a:lnTo>
                    <a:pt x="1752981" y="3227235"/>
                  </a:lnTo>
                  <a:lnTo>
                    <a:pt x="1755254" y="3229508"/>
                  </a:lnTo>
                  <a:lnTo>
                    <a:pt x="1758073" y="3229508"/>
                  </a:lnTo>
                  <a:lnTo>
                    <a:pt x="1784832" y="3229508"/>
                  </a:lnTo>
                  <a:lnTo>
                    <a:pt x="1787639" y="3229508"/>
                  </a:lnTo>
                  <a:lnTo>
                    <a:pt x="1789925" y="3227235"/>
                  </a:lnTo>
                  <a:lnTo>
                    <a:pt x="1789925" y="3221609"/>
                  </a:lnTo>
                  <a:close/>
                </a:path>
                <a:path w="6701155" h="5781040">
                  <a:moveTo>
                    <a:pt x="1843455" y="5773140"/>
                  </a:moveTo>
                  <a:lnTo>
                    <a:pt x="1841169" y="5770854"/>
                  </a:lnTo>
                  <a:lnTo>
                    <a:pt x="1838363" y="5770854"/>
                  </a:lnTo>
                  <a:lnTo>
                    <a:pt x="1811604" y="5770854"/>
                  </a:lnTo>
                  <a:lnTo>
                    <a:pt x="1808784" y="5770854"/>
                  </a:lnTo>
                  <a:lnTo>
                    <a:pt x="1806511" y="5773140"/>
                  </a:lnTo>
                  <a:lnTo>
                    <a:pt x="1806511" y="5778766"/>
                  </a:lnTo>
                  <a:lnTo>
                    <a:pt x="1808784" y="5781040"/>
                  </a:lnTo>
                  <a:lnTo>
                    <a:pt x="1811604" y="5781040"/>
                  </a:lnTo>
                  <a:lnTo>
                    <a:pt x="1838363" y="5781040"/>
                  </a:lnTo>
                  <a:lnTo>
                    <a:pt x="1841169" y="5781040"/>
                  </a:lnTo>
                  <a:lnTo>
                    <a:pt x="1843455" y="5778766"/>
                  </a:lnTo>
                  <a:lnTo>
                    <a:pt x="1843455" y="5773140"/>
                  </a:lnTo>
                  <a:close/>
                </a:path>
                <a:path w="6701155" h="5781040">
                  <a:moveTo>
                    <a:pt x="1843455" y="3221609"/>
                  </a:moveTo>
                  <a:lnTo>
                    <a:pt x="1841169" y="3219323"/>
                  </a:lnTo>
                  <a:lnTo>
                    <a:pt x="1838363" y="3219323"/>
                  </a:lnTo>
                  <a:lnTo>
                    <a:pt x="1811591" y="3219323"/>
                  </a:lnTo>
                  <a:lnTo>
                    <a:pt x="1808784" y="3219323"/>
                  </a:lnTo>
                  <a:lnTo>
                    <a:pt x="1806498" y="3221609"/>
                  </a:lnTo>
                  <a:lnTo>
                    <a:pt x="1806498" y="3227235"/>
                  </a:lnTo>
                  <a:lnTo>
                    <a:pt x="1808784" y="3229508"/>
                  </a:lnTo>
                  <a:lnTo>
                    <a:pt x="1811591" y="3229508"/>
                  </a:lnTo>
                  <a:lnTo>
                    <a:pt x="1838363" y="3229508"/>
                  </a:lnTo>
                  <a:lnTo>
                    <a:pt x="1841169" y="3229508"/>
                  </a:lnTo>
                  <a:lnTo>
                    <a:pt x="1843455" y="3227235"/>
                  </a:lnTo>
                  <a:lnTo>
                    <a:pt x="1843455" y="3221609"/>
                  </a:lnTo>
                  <a:close/>
                </a:path>
                <a:path w="6701155" h="5781040">
                  <a:moveTo>
                    <a:pt x="1896973" y="3221609"/>
                  </a:moveTo>
                  <a:lnTo>
                    <a:pt x="1894700" y="3219323"/>
                  </a:lnTo>
                  <a:lnTo>
                    <a:pt x="1891880" y="3219323"/>
                  </a:lnTo>
                  <a:lnTo>
                    <a:pt x="1865122" y="3219323"/>
                  </a:lnTo>
                  <a:lnTo>
                    <a:pt x="1862302" y="3219323"/>
                  </a:lnTo>
                  <a:lnTo>
                    <a:pt x="1860029" y="3221609"/>
                  </a:lnTo>
                  <a:lnTo>
                    <a:pt x="1860029" y="3227235"/>
                  </a:lnTo>
                  <a:lnTo>
                    <a:pt x="1862302" y="3229508"/>
                  </a:lnTo>
                  <a:lnTo>
                    <a:pt x="1865122" y="3229508"/>
                  </a:lnTo>
                  <a:lnTo>
                    <a:pt x="1891880" y="3229508"/>
                  </a:lnTo>
                  <a:lnTo>
                    <a:pt x="1894700" y="3229508"/>
                  </a:lnTo>
                  <a:lnTo>
                    <a:pt x="1896973" y="3227235"/>
                  </a:lnTo>
                  <a:lnTo>
                    <a:pt x="1896973" y="3221609"/>
                  </a:lnTo>
                  <a:close/>
                </a:path>
                <a:path w="6701155" h="5781040">
                  <a:moveTo>
                    <a:pt x="1896986" y="5773140"/>
                  </a:moveTo>
                  <a:lnTo>
                    <a:pt x="1894700" y="5770854"/>
                  </a:lnTo>
                  <a:lnTo>
                    <a:pt x="1891893" y="5770854"/>
                  </a:lnTo>
                  <a:lnTo>
                    <a:pt x="1865122" y="5770854"/>
                  </a:lnTo>
                  <a:lnTo>
                    <a:pt x="1862315" y="5770854"/>
                  </a:lnTo>
                  <a:lnTo>
                    <a:pt x="1860029" y="5773140"/>
                  </a:lnTo>
                  <a:lnTo>
                    <a:pt x="1860029" y="5778766"/>
                  </a:lnTo>
                  <a:lnTo>
                    <a:pt x="1862315" y="5781040"/>
                  </a:lnTo>
                  <a:lnTo>
                    <a:pt x="1865122" y="5781040"/>
                  </a:lnTo>
                  <a:lnTo>
                    <a:pt x="1891893" y="5781040"/>
                  </a:lnTo>
                  <a:lnTo>
                    <a:pt x="1894700" y="5781040"/>
                  </a:lnTo>
                  <a:lnTo>
                    <a:pt x="1896986" y="5778766"/>
                  </a:lnTo>
                  <a:lnTo>
                    <a:pt x="1896986" y="5773140"/>
                  </a:lnTo>
                  <a:close/>
                </a:path>
                <a:path w="6701155" h="5781040">
                  <a:moveTo>
                    <a:pt x="1950504" y="5773140"/>
                  </a:moveTo>
                  <a:lnTo>
                    <a:pt x="1948230" y="5770854"/>
                  </a:lnTo>
                  <a:lnTo>
                    <a:pt x="1945411" y="5770854"/>
                  </a:lnTo>
                  <a:lnTo>
                    <a:pt x="1918652" y="5770854"/>
                  </a:lnTo>
                  <a:lnTo>
                    <a:pt x="1915833" y="5770854"/>
                  </a:lnTo>
                  <a:lnTo>
                    <a:pt x="1913559" y="5773140"/>
                  </a:lnTo>
                  <a:lnTo>
                    <a:pt x="1913559" y="5778766"/>
                  </a:lnTo>
                  <a:lnTo>
                    <a:pt x="1915833" y="5781040"/>
                  </a:lnTo>
                  <a:lnTo>
                    <a:pt x="1918652" y="5781040"/>
                  </a:lnTo>
                  <a:lnTo>
                    <a:pt x="1945411" y="5781040"/>
                  </a:lnTo>
                  <a:lnTo>
                    <a:pt x="1948230" y="5781040"/>
                  </a:lnTo>
                  <a:lnTo>
                    <a:pt x="1950504" y="5778766"/>
                  </a:lnTo>
                  <a:lnTo>
                    <a:pt x="1950504" y="5773140"/>
                  </a:lnTo>
                  <a:close/>
                </a:path>
                <a:path w="6701155" h="5781040">
                  <a:moveTo>
                    <a:pt x="1950504" y="3221609"/>
                  </a:moveTo>
                  <a:lnTo>
                    <a:pt x="1948218" y="3219323"/>
                  </a:lnTo>
                  <a:lnTo>
                    <a:pt x="1945411" y="3219323"/>
                  </a:lnTo>
                  <a:lnTo>
                    <a:pt x="1918652" y="3219323"/>
                  </a:lnTo>
                  <a:lnTo>
                    <a:pt x="1915833" y="3219323"/>
                  </a:lnTo>
                  <a:lnTo>
                    <a:pt x="1913559" y="3221609"/>
                  </a:lnTo>
                  <a:lnTo>
                    <a:pt x="1913559" y="3227235"/>
                  </a:lnTo>
                  <a:lnTo>
                    <a:pt x="1915833" y="3229508"/>
                  </a:lnTo>
                  <a:lnTo>
                    <a:pt x="1918652" y="3229508"/>
                  </a:lnTo>
                  <a:lnTo>
                    <a:pt x="1945411" y="3229508"/>
                  </a:lnTo>
                  <a:lnTo>
                    <a:pt x="1948218" y="3229508"/>
                  </a:lnTo>
                  <a:lnTo>
                    <a:pt x="1950504" y="3227235"/>
                  </a:lnTo>
                  <a:lnTo>
                    <a:pt x="1950504" y="3221609"/>
                  </a:lnTo>
                  <a:close/>
                </a:path>
                <a:path w="6701155" h="5781040">
                  <a:moveTo>
                    <a:pt x="2004034" y="5773140"/>
                  </a:moveTo>
                  <a:lnTo>
                    <a:pt x="2001748" y="5770854"/>
                  </a:lnTo>
                  <a:lnTo>
                    <a:pt x="1998941" y="5770854"/>
                  </a:lnTo>
                  <a:lnTo>
                    <a:pt x="1972183" y="5770854"/>
                  </a:lnTo>
                  <a:lnTo>
                    <a:pt x="1969363" y="5770854"/>
                  </a:lnTo>
                  <a:lnTo>
                    <a:pt x="1967090" y="5773140"/>
                  </a:lnTo>
                  <a:lnTo>
                    <a:pt x="1967090" y="5778766"/>
                  </a:lnTo>
                  <a:lnTo>
                    <a:pt x="1969363" y="5781040"/>
                  </a:lnTo>
                  <a:lnTo>
                    <a:pt x="1972183" y="5781040"/>
                  </a:lnTo>
                  <a:lnTo>
                    <a:pt x="1998941" y="5781040"/>
                  </a:lnTo>
                  <a:lnTo>
                    <a:pt x="2001748" y="5781040"/>
                  </a:lnTo>
                  <a:lnTo>
                    <a:pt x="2004034" y="5778766"/>
                  </a:lnTo>
                  <a:lnTo>
                    <a:pt x="2004034" y="5773140"/>
                  </a:lnTo>
                  <a:close/>
                </a:path>
                <a:path w="6701155" h="5781040">
                  <a:moveTo>
                    <a:pt x="2004034" y="3221609"/>
                  </a:moveTo>
                  <a:lnTo>
                    <a:pt x="2001748" y="3219323"/>
                  </a:lnTo>
                  <a:lnTo>
                    <a:pt x="1998941" y="3219323"/>
                  </a:lnTo>
                  <a:lnTo>
                    <a:pt x="1972170" y="3219323"/>
                  </a:lnTo>
                  <a:lnTo>
                    <a:pt x="1969363" y="3219323"/>
                  </a:lnTo>
                  <a:lnTo>
                    <a:pt x="1967077" y="3221609"/>
                  </a:lnTo>
                  <a:lnTo>
                    <a:pt x="1967077" y="3227235"/>
                  </a:lnTo>
                  <a:lnTo>
                    <a:pt x="1969363" y="3229508"/>
                  </a:lnTo>
                  <a:lnTo>
                    <a:pt x="1972170" y="3229508"/>
                  </a:lnTo>
                  <a:lnTo>
                    <a:pt x="1998941" y="3229508"/>
                  </a:lnTo>
                  <a:lnTo>
                    <a:pt x="2001748" y="3229508"/>
                  </a:lnTo>
                  <a:lnTo>
                    <a:pt x="2004034" y="3227235"/>
                  </a:lnTo>
                  <a:lnTo>
                    <a:pt x="2004034" y="3221609"/>
                  </a:lnTo>
                  <a:close/>
                </a:path>
                <a:path w="6701155" h="5781040">
                  <a:moveTo>
                    <a:pt x="2057552" y="3221609"/>
                  </a:moveTo>
                  <a:lnTo>
                    <a:pt x="2055279" y="3219323"/>
                  </a:lnTo>
                  <a:lnTo>
                    <a:pt x="2052459" y="3219323"/>
                  </a:lnTo>
                  <a:lnTo>
                    <a:pt x="2025700" y="3219323"/>
                  </a:lnTo>
                  <a:lnTo>
                    <a:pt x="2022881" y="3219323"/>
                  </a:lnTo>
                  <a:lnTo>
                    <a:pt x="2020608" y="3221609"/>
                  </a:lnTo>
                  <a:lnTo>
                    <a:pt x="2020608" y="3227235"/>
                  </a:lnTo>
                  <a:lnTo>
                    <a:pt x="2022881" y="3229508"/>
                  </a:lnTo>
                  <a:lnTo>
                    <a:pt x="2025700" y="3229508"/>
                  </a:lnTo>
                  <a:lnTo>
                    <a:pt x="2052459" y="3229508"/>
                  </a:lnTo>
                  <a:lnTo>
                    <a:pt x="2055279" y="3229508"/>
                  </a:lnTo>
                  <a:lnTo>
                    <a:pt x="2057552" y="3227235"/>
                  </a:lnTo>
                  <a:lnTo>
                    <a:pt x="2057552" y="3221609"/>
                  </a:lnTo>
                  <a:close/>
                </a:path>
                <a:path w="6701155" h="5781040">
                  <a:moveTo>
                    <a:pt x="2057565" y="5773140"/>
                  </a:moveTo>
                  <a:lnTo>
                    <a:pt x="2055279" y="5770854"/>
                  </a:lnTo>
                  <a:lnTo>
                    <a:pt x="2052472" y="5770854"/>
                  </a:lnTo>
                  <a:lnTo>
                    <a:pt x="2025700" y="5770854"/>
                  </a:lnTo>
                  <a:lnTo>
                    <a:pt x="2022894" y="5770854"/>
                  </a:lnTo>
                  <a:lnTo>
                    <a:pt x="2020608" y="5773140"/>
                  </a:lnTo>
                  <a:lnTo>
                    <a:pt x="2020608" y="5778766"/>
                  </a:lnTo>
                  <a:lnTo>
                    <a:pt x="2022894" y="5781040"/>
                  </a:lnTo>
                  <a:lnTo>
                    <a:pt x="2025700" y="5781040"/>
                  </a:lnTo>
                  <a:lnTo>
                    <a:pt x="2052472" y="5781040"/>
                  </a:lnTo>
                  <a:lnTo>
                    <a:pt x="2055279" y="5781040"/>
                  </a:lnTo>
                  <a:lnTo>
                    <a:pt x="2057565" y="5778766"/>
                  </a:lnTo>
                  <a:lnTo>
                    <a:pt x="2057565" y="5773140"/>
                  </a:lnTo>
                  <a:close/>
                </a:path>
                <a:path w="6701155" h="5781040">
                  <a:moveTo>
                    <a:pt x="2111083" y="5773140"/>
                  </a:moveTo>
                  <a:lnTo>
                    <a:pt x="2108809" y="5770854"/>
                  </a:lnTo>
                  <a:lnTo>
                    <a:pt x="2105990" y="5770854"/>
                  </a:lnTo>
                  <a:lnTo>
                    <a:pt x="2079231" y="5770854"/>
                  </a:lnTo>
                  <a:lnTo>
                    <a:pt x="2076411" y="5770854"/>
                  </a:lnTo>
                  <a:lnTo>
                    <a:pt x="2074138" y="5773140"/>
                  </a:lnTo>
                  <a:lnTo>
                    <a:pt x="2074138" y="5778766"/>
                  </a:lnTo>
                  <a:lnTo>
                    <a:pt x="2076411" y="5781040"/>
                  </a:lnTo>
                  <a:lnTo>
                    <a:pt x="2079231" y="5781040"/>
                  </a:lnTo>
                  <a:lnTo>
                    <a:pt x="2105990" y="5781040"/>
                  </a:lnTo>
                  <a:lnTo>
                    <a:pt x="2108809" y="5781040"/>
                  </a:lnTo>
                  <a:lnTo>
                    <a:pt x="2111083" y="5778766"/>
                  </a:lnTo>
                  <a:lnTo>
                    <a:pt x="2111083" y="5773140"/>
                  </a:lnTo>
                  <a:close/>
                </a:path>
                <a:path w="6701155" h="5781040">
                  <a:moveTo>
                    <a:pt x="2111083" y="3221609"/>
                  </a:moveTo>
                  <a:lnTo>
                    <a:pt x="2108797" y="3219323"/>
                  </a:lnTo>
                  <a:lnTo>
                    <a:pt x="2105990" y="3219323"/>
                  </a:lnTo>
                  <a:lnTo>
                    <a:pt x="2079231" y="3219323"/>
                  </a:lnTo>
                  <a:lnTo>
                    <a:pt x="2076411" y="3219323"/>
                  </a:lnTo>
                  <a:lnTo>
                    <a:pt x="2074138" y="3221609"/>
                  </a:lnTo>
                  <a:lnTo>
                    <a:pt x="2074138" y="3227235"/>
                  </a:lnTo>
                  <a:lnTo>
                    <a:pt x="2076411" y="3229508"/>
                  </a:lnTo>
                  <a:lnTo>
                    <a:pt x="2079231" y="3229508"/>
                  </a:lnTo>
                  <a:lnTo>
                    <a:pt x="2105990" y="3229508"/>
                  </a:lnTo>
                  <a:lnTo>
                    <a:pt x="2108797" y="3229508"/>
                  </a:lnTo>
                  <a:lnTo>
                    <a:pt x="2111083" y="3227235"/>
                  </a:lnTo>
                  <a:lnTo>
                    <a:pt x="2111083" y="3221609"/>
                  </a:lnTo>
                  <a:close/>
                </a:path>
                <a:path w="6701155" h="5781040">
                  <a:moveTo>
                    <a:pt x="2164600" y="3221609"/>
                  </a:moveTo>
                  <a:lnTo>
                    <a:pt x="2162327" y="3219323"/>
                  </a:lnTo>
                  <a:lnTo>
                    <a:pt x="2159508" y="3219323"/>
                  </a:lnTo>
                  <a:lnTo>
                    <a:pt x="2132749" y="3219323"/>
                  </a:lnTo>
                  <a:lnTo>
                    <a:pt x="2129942" y="3219323"/>
                  </a:lnTo>
                  <a:lnTo>
                    <a:pt x="2127656" y="3221609"/>
                  </a:lnTo>
                  <a:lnTo>
                    <a:pt x="2127656" y="3227235"/>
                  </a:lnTo>
                  <a:lnTo>
                    <a:pt x="2129942" y="3229508"/>
                  </a:lnTo>
                  <a:lnTo>
                    <a:pt x="2132749" y="3229508"/>
                  </a:lnTo>
                  <a:lnTo>
                    <a:pt x="2159508" y="3229508"/>
                  </a:lnTo>
                  <a:lnTo>
                    <a:pt x="2162327" y="3229508"/>
                  </a:lnTo>
                  <a:lnTo>
                    <a:pt x="2164600" y="3227235"/>
                  </a:lnTo>
                  <a:lnTo>
                    <a:pt x="2164600" y="3221609"/>
                  </a:lnTo>
                  <a:close/>
                </a:path>
                <a:path w="6701155" h="5781040">
                  <a:moveTo>
                    <a:pt x="2164613" y="5773140"/>
                  </a:moveTo>
                  <a:lnTo>
                    <a:pt x="2162327" y="5770854"/>
                  </a:lnTo>
                  <a:lnTo>
                    <a:pt x="2159520" y="5770854"/>
                  </a:lnTo>
                  <a:lnTo>
                    <a:pt x="2132761" y="5770854"/>
                  </a:lnTo>
                  <a:lnTo>
                    <a:pt x="2129942" y="5770854"/>
                  </a:lnTo>
                  <a:lnTo>
                    <a:pt x="2127656" y="5773140"/>
                  </a:lnTo>
                  <a:lnTo>
                    <a:pt x="2127656" y="5778766"/>
                  </a:lnTo>
                  <a:lnTo>
                    <a:pt x="2129942" y="5781040"/>
                  </a:lnTo>
                  <a:lnTo>
                    <a:pt x="2132761" y="5781040"/>
                  </a:lnTo>
                  <a:lnTo>
                    <a:pt x="2159520" y="5781040"/>
                  </a:lnTo>
                  <a:lnTo>
                    <a:pt x="2162327" y="5781040"/>
                  </a:lnTo>
                  <a:lnTo>
                    <a:pt x="2164613" y="5778766"/>
                  </a:lnTo>
                  <a:lnTo>
                    <a:pt x="2164613" y="5773140"/>
                  </a:lnTo>
                  <a:close/>
                </a:path>
                <a:path w="6701155" h="5781040">
                  <a:moveTo>
                    <a:pt x="2218131" y="3221609"/>
                  </a:moveTo>
                  <a:lnTo>
                    <a:pt x="2215858" y="3219323"/>
                  </a:lnTo>
                  <a:lnTo>
                    <a:pt x="2213038" y="3219323"/>
                  </a:lnTo>
                  <a:lnTo>
                    <a:pt x="2186279" y="3219323"/>
                  </a:lnTo>
                  <a:lnTo>
                    <a:pt x="2183460" y="3219323"/>
                  </a:lnTo>
                  <a:lnTo>
                    <a:pt x="2181187" y="3221609"/>
                  </a:lnTo>
                  <a:lnTo>
                    <a:pt x="2181187" y="3227235"/>
                  </a:lnTo>
                  <a:lnTo>
                    <a:pt x="2183460" y="3229508"/>
                  </a:lnTo>
                  <a:lnTo>
                    <a:pt x="2186279" y="3229508"/>
                  </a:lnTo>
                  <a:lnTo>
                    <a:pt x="2213038" y="3229508"/>
                  </a:lnTo>
                  <a:lnTo>
                    <a:pt x="2215858" y="3229508"/>
                  </a:lnTo>
                  <a:lnTo>
                    <a:pt x="2218131" y="3227235"/>
                  </a:lnTo>
                  <a:lnTo>
                    <a:pt x="2218131" y="3221609"/>
                  </a:lnTo>
                  <a:close/>
                </a:path>
                <a:path w="6701155" h="5781040">
                  <a:moveTo>
                    <a:pt x="2218144" y="5773140"/>
                  </a:moveTo>
                  <a:lnTo>
                    <a:pt x="2215858" y="5770854"/>
                  </a:lnTo>
                  <a:lnTo>
                    <a:pt x="2213051" y="5770854"/>
                  </a:lnTo>
                  <a:lnTo>
                    <a:pt x="2186279" y="5770854"/>
                  </a:lnTo>
                  <a:lnTo>
                    <a:pt x="2183473" y="5770854"/>
                  </a:lnTo>
                  <a:lnTo>
                    <a:pt x="2181187" y="5773140"/>
                  </a:lnTo>
                  <a:lnTo>
                    <a:pt x="2181187" y="5778766"/>
                  </a:lnTo>
                  <a:lnTo>
                    <a:pt x="2183473" y="5781040"/>
                  </a:lnTo>
                  <a:lnTo>
                    <a:pt x="2186279" y="5781040"/>
                  </a:lnTo>
                  <a:lnTo>
                    <a:pt x="2213051" y="5781040"/>
                  </a:lnTo>
                  <a:lnTo>
                    <a:pt x="2215858" y="5781040"/>
                  </a:lnTo>
                  <a:lnTo>
                    <a:pt x="2218144" y="5778766"/>
                  </a:lnTo>
                  <a:lnTo>
                    <a:pt x="2218144" y="5773140"/>
                  </a:lnTo>
                  <a:close/>
                </a:path>
                <a:path w="6701155" h="5781040">
                  <a:moveTo>
                    <a:pt x="2271661" y="5773140"/>
                  </a:moveTo>
                  <a:lnTo>
                    <a:pt x="2269388" y="5770854"/>
                  </a:lnTo>
                  <a:lnTo>
                    <a:pt x="2266569" y="5770854"/>
                  </a:lnTo>
                  <a:lnTo>
                    <a:pt x="2239810" y="5770854"/>
                  </a:lnTo>
                  <a:lnTo>
                    <a:pt x="2236990" y="5770854"/>
                  </a:lnTo>
                  <a:lnTo>
                    <a:pt x="2234717" y="5773140"/>
                  </a:lnTo>
                  <a:lnTo>
                    <a:pt x="2234717" y="5778766"/>
                  </a:lnTo>
                  <a:lnTo>
                    <a:pt x="2236990" y="5781040"/>
                  </a:lnTo>
                  <a:lnTo>
                    <a:pt x="2239810" y="5781040"/>
                  </a:lnTo>
                  <a:lnTo>
                    <a:pt x="2266569" y="5781040"/>
                  </a:lnTo>
                  <a:lnTo>
                    <a:pt x="2269388" y="5781040"/>
                  </a:lnTo>
                  <a:lnTo>
                    <a:pt x="2271661" y="5778766"/>
                  </a:lnTo>
                  <a:lnTo>
                    <a:pt x="2271661" y="5773140"/>
                  </a:lnTo>
                  <a:close/>
                </a:path>
                <a:path w="6701155" h="5781040">
                  <a:moveTo>
                    <a:pt x="2271661" y="3221609"/>
                  </a:moveTo>
                  <a:lnTo>
                    <a:pt x="2269375" y="3219323"/>
                  </a:lnTo>
                  <a:lnTo>
                    <a:pt x="2266569" y="3219323"/>
                  </a:lnTo>
                  <a:lnTo>
                    <a:pt x="2239797" y="3219323"/>
                  </a:lnTo>
                  <a:lnTo>
                    <a:pt x="2236990" y="3219323"/>
                  </a:lnTo>
                  <a:lnTo>
                    <a:pt x="2234704" y="3221609"/>
                  </a:lnTo>
                  <a:lnTo>
                    <a:pt x="2234704" y="3227235"/>
                  </a:lnTo>
                  <a:lnTo>
                    <a:pt x="2236990" y="3229508"/>
                  </a:lnTo>
                  <a:lnTo>
                    <a:pt x="2239797" y="3229508"/>
                  </a:lnTo>
                  <a:lnTo>
                    <a:pt x="2266569" y="3229508"/>
                  </a:lnTo>
                  <a:lnTo>
                    <a:pt x="2269375" y="3229508"/>
                  </a:lnTo>
                  <a:lnTo>
                    <a:pt x="2271661" y="3227235"/>
                  </a:lnTo>
                  <a:lnTo>
                    <a:pt x="2271661" y="3221609"/>
                  </a:lnTo>
                  <a:close/>
                </a:path>
                <a:path w="6701155" h="5781040">
                  <a:moveTo>
                    <a:pt x="2325179" y="3221609"/>
                  </a:moveTo>
                  <a:lnTo>
                    <a:pt x="2322906" y="3219323"/>
                  </a:lnTo>
                  <a:lnTo>
                    <a:pt x="2320086" y="3219323"/>
                  </a:lnTo>
                  <a:lnTo>
                    <a:pt x="2293328" y="3219323"/>
                  </a:lnTo>
                  <a:lnTo>
                    <a:pt x="2290521" y="3219323"/>
                  </a:lnTo>
                  <a:lnTo>
                    <a:pt x="2288235" y="3221609"/>
                  </a:lnTo>
                  <a:lnTo>
                    <a:pt x="2288235" y="3227235"/>
                  </a:lnTo>
                  <a:lnTo>
                    <a:pt x="2290521" y="3229508"/>
                  </a:lnTo>
                  <a:lnTo>
                    <a:pt x="2293328" y="3229508"/>
                  </a:lnTo>
                  <a:lnTo>
                    <a:pt x="2320086" y="3229508"/>
                  </a:lnTo>
                  <a:lnTo>
                    <a:pt x="2322906" y="3229508"/>
                  </a:lnTo>
                  <a:lnTo>
                    <a:pt x="2325179" y="3227235"/>
                  </a:lnTo>
                  <a:lnTo>
                    <a:pt x="2325179" y="3221609"/>
                  </a:lnTo>
                  <a:close/>
                </a:path>
                <a:path w="6701155" h="5781040">
                  <a:moveTo>
                    <a:pt x="2325192" y="5773140"/>
                  </a:moveTo>
                  <a:lnTo>
                    <a:pt x="2322906" y="5770854"/>
                  </a:lnTo>
                  <a:lnTo>
                    <a:pt x="2320099" y="5770854"/>
                  </a:lnTo>
                  <a:lnTo>
                    <a:pt x="2293328" y="5770854"/>
                  </a:lnTo>
                  <a:lnTo>
                    <a:pt x="2290521" y="5770854"/>
                  </a:lnTo>
                  <a:lnTo>
                    <a:pt x="2288235" y="5773140"/>
                  </a:lnTo>
                  <a:lnTo>
                    <a:pt x="2288235" y="5778766"/>
                  </a:lnTo>
                  <a:lnTo>
                    <a:pt x="2290521" y="5781040"/>
                  </a:lnTo>
                  <a:lnTo>
                    <a:pt x="2293328" y="5781040"/>
                  </a:lnTo>
                  <a:lnTo>
                    <a:pt x="2320099" y="5781040"/>
                  </a:lnTo>
                  <a:lnTo>
                    <a:pt x="2322906" y="5781040"/>
                  </a:lnTo>
                  <a:lnTo>
                    <a:pt x="2325192" y="5778766"/>
                  </a:lnTo>
                  <a:lnTo>
                    <a:pt x="2325192" y="5773140"/>
                  </a:lnTo>
                  <a:close/>
                </a:path>
                <a:path w="6701155" h="5781040">
                  <a:moveTo>
                    <a:pt x="2378710" y="5773140"/>
                  </a:moveTo>
                  <a:lnTo>
                    <a:pt x="2376436" y="5770854"/>
                  </a:lnTo>
                  <a:lnTo>
                    <a:pt x="2373617" y="5770854"/>
                  </a:lnTo>
                  <a:lnTo>
                    <a:pt x="2346858" y="5770854"/>
                  </a:lnTo>
                  <a:lnTo>
                    <a:pt x="2344051" y="5770854"/>
                  </a:lnTo>
                  <a:lnTo>
                    <a:pt x="2341765" y="5773140"/>
                  </a:lnTo>
                  <a:lnTo>
                    <a:pt x="2341765" y="5778766"/>
                  </a:lnTo>
                  <a:lnTo>
                    <a:pt x="2344051" y="5781040"/>
                  </a:lnTo>
                  <a:lnTo>
                    <a:pt x="2346858" y="5781040"/>
                  </a:lnTo>
                  <a:lnTo>
                    <a:pt x="2373617" y="5781040"/>
                  </a:lnTo>
                  <a:lnTo>
                    <a:pt x="2376436" y="5781040"/>
                  </a:lnTo>
                  <a:lnTo>
                    <a:pt x="2378710" y="5778766"/>
                  </a:lnTo>
                  <a:lnTo>
                    <a:pt x="2378710" y="5773140"/>
                  </a:lnTo>
                  <a:close/>
                </a:path>
                <a:path w="6701155" h="5781040">
                  <a:moveTo>
                    <a:pt x="2378710" y="3221609"/>
                  </a:moveTo>
                  <a:lnTo>
                    <a:pt x="2376436" y="3219323"/>
                  </a:lnTo>
                  <a:lnTo>
                    <a:pt x="2373617" y="3219323"/>
                  </a:lnTo>
                  <a:lnTo>
                    <a:pt x="2346858" y="3219323"/>
                  </a:lnTo>
                  <a:lnTo>
                    <a:pt x="2344039" y="3219323"/>
                  </a:lnTo>
                  <a:lnTo>
                    <a:pt x="2341765" y="3221609"/>
                  </a:lnTo>
                  <a:lnTo>
                    <a:pt x="2341765" y="3227235"/>
                  </a:lnTo>
                  <a:lnTo>
                    <a:pt x="2344039" y="3229508"/>
                  </a:lnTo>
                  <a:lnTo>
                    <a:pt x="2346858" y="3229508"/>
                  </a:lnTo>
                  <a:lnTo>
                    <a:pt x="2373617" y="3229508"/>
                  </a:lnTo>
                  <a:lnTo>
                    <a:pt x="2376436" y="3229508"/>
                  </a:lnTo>
                  <a:lnTo>
                    <a:pt x="2378710" y="3227235"/>
                  </a:lnTo>
                  <a:lnTo>
                    <a:pt x="2378710" y="3221609"/>
                  </a:lnTo>
                  <a:close/>
                </a:path>
                <a:path w="6701155" h="5781040">
                  <a:moveTo>
                    <a:pt x="2432240" y="5773140"/>
                  </a:moveTo>
                  <a:lnTo>
                    <a:pt x="2429967" y="5770854"/>
                  </a:lnTo>
                  <a:lnTo>
                    <a:pt x="2427147" y="5770854"/>
                  </a:lnTo>
                  <a:lnTo>
                    <a:pt x="2400389" y="5770854"/>
                  </a:lnTo>
                  <a:lnTo>
                    <a:pt x="2397569" y="5770854"/>
                  </a:lnTo>
                  <a:lnTo>
                    <a:pt x="2395296" y="5773140"/>
                  </a:lnTo>
                  <a:lnTo>
                    <a:pt x="2395296" y="5778766"/>
                  </a:lnTo>
                  <a:lnTo>
                    <a:pt x="2397569" y="5781040"/>
                  </a:lnTo>
                  <a:lnTo>
                    <a:pt x="2400389" y="5781040"/>
                  </a:lnTo>
                  <a:lnTo>
                    <a:pt x="2427147" y="5781040"/>
                  </a:lnTo>
                  <a:lnTo>
                    <a:pt x="2429967" y="5781040"/>
                  </a:lnTo>
                  <a:lnTo>
                    <a:pt x="2432240" y="5778766"/>
                  </a:lnTo>
                  <a:lnTo>
                    <a:pt x="2432240" y="5773140"/>
                  </a:lnTo>
                  <a:close/>
                </a:path>
                <a:path w="6701155" h="5781040">
                  <a:moveTo>
                    <a:pt x="2432240" y="3221609"/>
                  </a:moveTo>
                  <a:lnTo>
                    <a:pt x="2429954" y="3219323"/>
                  </a:lnTo>
                  <a:lnTo>
                    <a:pt x="2427147" y="3219323"/>
                  </a:lnTo>
                  <a:lnTo>
                    <a:pt x="2400376" y="3219323"/>
                  </a:lnTo>
                  <a:lnTo>
                    <a:pt x="2397569" y="3219323"/>
                  </a:lnTo>
                  <a:lnTo>
                    <a:pt x="2395283" y="3221609"/>
                  </a:lnTo>
                  <a:lnTo>
                    <a:pt x="2395283" y="3227235"/>
                  </a:lnTo>
                  <a:lnTo>
                    <a:pt x="2397569" y="3229508"/>
                  </a:lnTo>
                  <a:lnTo>
                    <a:pt x="2400376" y="3229508"/>
                  </a:lnTo>
                  <a:lnTo>
                    <a:pt x="2427147" y="3229508"/>
                  </a:lnTo>
                  <a:lnTo>
                    <a:pt x="2429954" y="3229508"/>
                  </a:lnTo>
                  <a:lnTo>
                    <a:pt x="2432240" y="3227235"/>
                  </a:lnTo>
                  <a:lnTo>
                    <a:pt x="2432240" y="3221609"/>
                  </a:lnTo>
                  <a:close/>
                </a:path>
                <a:path w="6701155" h="5781040">
                  <a:moveTo>
                    <a:pt x="2485758" y="3221609"/>
                  </a:moveTo>
                  <a:lnTo>
                    <a:pt x="2483485" y="3219323"/>
                  </a:lnTo>
                  <a:lnTo>
                    <a:pt x="2480665" y="3219323"/>
                  </a:lnTo>
                  <a:lnTo>
                    <a:pt x="2453906" y="3219323"/>
                  </a:lnTo>
                  <a:lnTo>
                    <a:pt x="2451100" y="3219323"/>
                  </a:lnTo>
                  <a:lnTo>
                    <a:pt x="2448814" y="3221609"/>
                  </a:lnTo>
                  <a:lnTo>
                    <a:pt x="2448814" y="3227235"/>
                  </a:lnTo>
                  <a:lnTo>
                    <a:pt x="2451100" y="3229508"/>
                  </a:lnTo>
                  <a:lnTo>
                    <a:pt x="2453906" y="3229508"/>
                  </a:lnTo>
                  <a:lnTo>
                    <a:pt x="2480665" y="3229508"/>
                  </a:lnTo>
                  <a:lnTo>
                    <a:pt x="2483485" y="3229508"/>
                  </a:lnTo>
                  <a:lnTo>
                    <a:pt x="2485758" y="3227235"/>
                  </a:lnTo>
                  <a:lnTo>
                    <a:pt x="2485758" y="3221609"/>
                  </a:lnTo>
                  <a:close/>
                </a:path>
                <a:path w="6701155" h="5781040">
                  <a:moveTo>
                    <a:pt x="2485771" y="5773140"/>
                  </a:moveTo>
                  <a:lnTo>
                    <a:pt x="2483485" y="5770854"/>
                  </a:lnTo>
                  <a:lnTo>
                    <a:pt x="2480678" y="5770854"/>
                  </a:lnTo>
                  <a:lnTo>
                    <a:pt x="2453906" y="5770854"/>
                  </a:lnTo>
                  <a:lnTo>
                    <a:pt x="2451100" y="5770854"/>
                  </a:lnTo>
                  <a:lnTo>
                    <a:pt x="2448814" y="5773140"/>
                  </a:lnTo>
                  <a:lnTo>
                    <a:pt x="2448814" y="5778766"/>
                  </a:lnTo>
                  <a:lnTo>
                    <a:pt x="2451100" y="5781040"/>
                  </a:lnTo>
                  <a:lnTo>
                    <a:pt x="2453906" y="5781040"/>
                  </a:lnTo>
                  <a:lnTo>
                    <a:pt x="2480678" y="5781040"/>
                  </a:lnTo>
                  <a:lnTo>
                    <a:pt x="2483485" y="5781040"/>
                  </a:lnTo>
                  <a:lnTo>
                    <a:pt x="2485771" y="5778766"/>
                  </a:lnTo>
                  <a:lnTo>
                    <a:pt x="2485771" y="5773140"/>
                  </a:lnTo>
                  <a:close/>
                </a:path>
                <a:path w="6701155" h="5781040">
                  <a:moveTo>
                    <a:pt x="2539288" y="5773140"/>
                  </a:moveTo>
                  <a:lnTo>
                    <a:pt x="2537015" y="5770854"/>
                  </a:lnTo>
                  <a:lnTo>
                    <a:pt x="2534196" y="5770854"/>
                  </a:lnTo>
                  <a:lnTo>
                    <a:pt x="2507437" y="5770854"/>
                  </a:lnTo>
                  <a:lnTo>
                    <a:pt x="2504630" y="5770854"/>
                  </a:lnTo>
                  <a:lnTo>
                    <a:pt x="2502344" y="5773140"/>
                  </a:lnTo>
                  <a:lnTo>
                    <a:pt x="2502344" y="5778766"/>
                  </a:lnTo>
                  <a:lnTo>
                    <a:pt x="2504630" y="5781040"/>
                  </a:lnTo>
                  <a:lnTo>
                    <a:pt x="2507437" y="5781040"/>
                  </a:lnTo>
                  <a:lnTo>
                    <a:pt x="2534196" y="5781040"/>
                  </a:lnTo>
                  <a:lnTo>
                    <a:pt x="2537015" y="5781040"/>
                  </a:lnTo>
                  <a:lnTo>
                    <a:pt x="2539288" y="5778766"/>
                  </a:lnTo>
                  <a:lnTo>
                    <a:pt x="2539288" y="5773140"/>
                  </a:lnTo>
                  <a:close/>
                </a:path>
                <a:path w="6701155" h="5781040">
                  <a:moveTo>
                    <a:pt x="2539288" y="3221609"/>
                  </a:moveTo>
                  <a:lnTo>
                    <a:pt x="2537015" y="3219323"/>
                  </a:lnTo>
                  <a:lnTo>
                    <a:pt x="2534196" y="3219323"/>
                  </a:lnTo>
                  <a:lnTo>
                    <a:pt x="2507437" y="3219323"/>
                  </a:lnTo>
                  <a:lnTo>
                    <a:pt x="2504617" y="3219323"/>
                  </a:lnTo>
                  <a:lnTo>
                    <a:pt x="2502344" y="3221609"/>
                  </a:lnTo>
                  <a:lnTo>
                    <a:pt x="2502344" y="3227235"/>
                  </a:lnTo>
                  <a:lnTo>
                    <a:pt x="2504617" y="3229508"/>
                  </a:lnTo>
                  <a:lnTo>
                    <a:pt x="2507437" y="3229508"/>
                  </a:lnTo>
                  <a:lnTo>
                    <a:pt x="2534196" y="3229508"/>
                  </a:lnTo>
                  <a:lnTo>
                    <a:pt x="2537015" y="3229508"/>
                  </a:lnTo>
                  <a:lnTo>
                    <a:pt x="2539288" y="3227235"/>
                  </a:lnTo>
                  <a:lnTo>
                    <a:pt x="2539288" y="3221609"/>
                  </a:lnTo>
                  <a:close/>
                </a:path>
                <a:path w="6701155" h="5781040">
                  <a:moveTo>
                    <a:pt x="2592819" y="5773140"/>
                  </a:moveTo>
                  <a:lnTo>
                    <a:pt x="2590546" y="5770854"/>
                  </a:lnTo>
                  <a:lnTo>
                    <a:pt x="2587726" y="5770854"/>
                  </a:lnTo>
                  <a:lnTo>
                    <a:pt x="2560967" y="5770854"/>
                  </a:lnTo>
                  <a:lnTo>
                    <a:pt x="2558148" y="5770854"/>
                  </a:lnTo>
                  <a:lnTo>
                    <a:pt x="2555875" y="5773140"/>
                  </a:lnTo>
                  <a:lnTo>
                    <a:pt x="2555875" y="5778766"/>
                  </a:lnTo>
                  <a:lnTo>
                    <a:pt x="2558148" y="5781040"/>
                  </a:lnTo>
                  <a:lnTo>
                    <a:pt x="2560967" y="5781040"/>
                  </a:lnTo>
                  <a:lnTo>
                    <a:pt x="2587726" y="5781040"/>
                  </a:lnTo>
                  <a:lnTo>
                    <a:pt x="2590546" y="5781040"/>
                  </a:lnTo>
                  <a:lnTo>
                    <a:pt x="2592819" y="5778766"/>
                  </a:lnTo>
                  <a:lnTo>
                    <a:pt x="2592819" y="5773140"/>
                  </a:lnTo>
                  <a:close/>
                </a:path>
                <a:path w="6701155" h="5781040">
                  <a:moveTo>
                    <a:pt x="2592819" y="3221609"/>
                  </a:moveTo>
                  <a:lnTo>
                    <a:pt x="2590533" y="3219323"/>
                  </a:lnTo>
                  <a:lnTo>
                    <a:pt x="2587726" y="3219323"/>
                  </a:lnTo>
                  <a:lnTo>
                    <a:pt x="2560955" y="3219323"/>
                  </a:lnTo>
                  <a:lnTo>
                    <a:pt x="2558148" y="3219323"/>
                  </a:lnTo>
                  <a:lnTo>
                    <a:pt x="2555862" y="3221609"/>
                  </a:lnTo>
                  <a:lnTo>
                    <a:pt x="2555862" y="3227235"/>
                  </a:lnTo>
                  <a:lnTo>
                    <a:pt x="2558148" y="3229508"/>
                  </a:lnTo>
                  <a:lnTo>
                    <a:pt x="2560955" y="3229508"/>
                  </a:lnTo>
                  <a:lnTo>
                    <a:pt x="2587726" y="3229508"/>
                  </a:lnTo>
                  <a:lnTo>
                    <a:pt x="2590533" y="3229508"/>
                  </a:lnTo>
                  <a:lnTo>
                    <a:pt x="2592819" y="3227235"/>
                  </a:lnTo>
                  <a:lnTo>
                    <a:pt x="2592819" y="3221609"/>
                  </a:lnTo>
                  <a:close/>
                </a:path>
                <a:path w="6701155" h="5781040">
                  <a:moveTo>
                    <a:pt x="2646337" y="3221609"/>
                  </a:moveTo>
                  <a:lnTo>
                    <a:pt x="2644063" y="3219323"/>
                  </a:lnTo>
                  <a:lnTo>
                    <a:pt x="2641244" y="3219323"/>
                  </a:lnTo>
                  <a:lnTo>
                    <a:pt x="2614485" y="3219323"/>
                  </a:lnTo>
                  <a:lnTo>
                    <a:pt x="2611678" y="3219323"/>
                  </a:lnTo>
                  <a:lnTo>
                    <a:pt x="2609392" y="3221609"/>
                  </a:lnTo>
                  <a:lnTo>
                    <a:pt x="2609392" y="3227235"/>
                  </a:lnTo>
                  <a:lnTo>
                    <a:pt x="2611678" y="3229508"/>
                  </a:lnTo>
                  <a:lnTo>
                    <a:pt x="2614485" y="3229508"/>
                  </a:lnTo>
                  <a:lnTo>
                    <a:pt x="2641244" y="3229508"/>
                  </a:lnTo>
                  <a:lnTo>
                    <a:pt x="2644063" y="3229508"/>
                  </a:lnTo>
                  <a:lnTo>
                    <a:pt x="2646337" y="3227235"/>
                  </a:lnTo>
                  <a:lnTo>
                    <a:pt x="2646337" y="3221609"/>
                  </a:lnTo>
                  <a:close/>
                </a:path>
                <a:path w="6701155" h="5781040">
                  <a:moveTo>
                    <a:pt x="2646349" y="5773140"/>
                  </a:moveTo>
                  <a:lnTo>
                    <a:pt x="2644063" y="5770854"/>
                  </a:lnTo>
                  <a:lnTo>
                    <a:pt x="2641257" y="5770854"/>
                  </a:lnTo>
                  <a:lnTo>
                    <a:pt x="2614485" y="5770854"/>
                  </a:lnTo>
                  <a:lnTo>
                    <a:pt x="2611678" y="5770854"/>
                  </a:lnTo>
                  <a:lnTo>
                    <a:pt x="2609392" y="5773140"/>
                  </a:lnTo>
                  <a:lnTo>
                    <a:pt x="2609392" y="5778766"/>
                  </a:lnTo>
                  <a:lnTo>
                    <a:pt x="2611678" y="5781040"/>
                  </a:lnTo>
                  <a:lnTo>
                    <a:pt x="2614485" y="5781040"/>
                  </a:lnTo>
                  <a:lnTo>
                    <a:pt x="2641257" y="5781040"/>
                  </a:lnTo>
                  <a:lnTo>
                    <a:pt x="2644063" y="5781040"/>
                  </a:lnTo>
                  <a:lnTo>
                    <a:pt x="2646349" y="5778766"/>
                  </a:lnTo>
                  <a:lnTo>
                    <a:pt x="2646349" y="5773140"/>
                  </a:lnTo>
                  <a:close/>
                </a:path>
                <a:path w="6701155" h="5781040">
                  <a:moveTo>
                    <a:pt x="2699867" y="5773140"/>
                  </a:moveTo>
                  <a:lnTo>
                    <a:pt x="2697594" y="5770854"/>
                  </a:lnTo>
                  <a:lnTo>
                    <a:pt x="2694775" y="5770854"/>
                  </a:lnTo>
                  <a:lnTo>
                    <a:pt x="2668016" y="5770854"/>
                  </a:lnTo>
                  <a:lnTo>
                    <a:pt x="2665209" y="5770854"/>
                  </a:lnTo>
                  <a:lnTo>
                    <a:pt x="2662923" y="5773140"/>
                  </a:lnTo>
                  <a:lnTo>
                    <a:pt x="2662923" y="5778766"/>
                  </a:lnTo>
                  <a:lnTo>
                    <a:pt x="2665209" y="5781040"/>
                  </a:lnTo>
                  <a:lnTo>
                    <a:pt x="2668016" y="5781040"/>
                  </a:lnTo>
                  <a:lnTo>
                    <a:pt x="2694775" y="5781040"/>
                  </a:lnTo>
                  <a:lnTo>
                    <a:pt x="2697594" y="5781040"/>
                  </a:lnTo>
                  <a:lnTo>
                    <a:pt x="2699867" y="5778766"/>
                  </a:lnTo>
                  <a:lnTo>
                    <a:pt x="2699867" y="5773140"/>
                  </a:lnTo>
                  <a:close/>
                </a:path>
                <a:path w="6701155" h="5781040">
                  <a:moveTo>
                    <a:pt x="2699867" y="3221609"/>
                  </a:moveTo>
                  <a:lnTo>
                    <a:pt x="2697594" y="3219323"/>
                  </a:lnTo>
                  <a:lnTo>
                    <a:pt x="2694775" y="3219323"/>
                  </a:lnTo>
                  <a:lnTo>
                    <a:pt x="2668016" y="3219323"/>
                  </a:lnTo>
                  <a:lnTo>
                    <a:pt x="2665196" y="3219323"/>
                  </a:lnTo>
                  <a:lnTo>
                    <a:pt x="2662923" y="3221609"/>
                  </a:lnTo>
                  <a:lnTo>
                    <a:pt x="2662923" y="3227235"/>
                  </a:lnTo>
                  <a:lnTo>
                    <a:pt x="2665196" y="3229508"/>
                  </a:lnTo>
                  <a:lnTo>
                    <a:pt x="2668016" y="3229508"/>
                  </a:lnTo>
                  <a:lnTo>
                    <a:pt x="2694775" y="3229508"/>
                  </a:lnTo>
                  <a:lnTo>
                    <a:pt x="2697594" y="3229508"/>
                  </a:lnTo>
                  <a:lnTo>
                    <a:pt x="2699867" y="3227235"/>
                  </a:lnTo>
                  <a:lnTo>
                    <a:pt x="2699867" y="3221609"/>
                  </a:lnTo>
                  <a:close/>
                </a:path>
                <a:path w="6701155" h="5781040">
                  <a:moveTo>
                    <a:pt x="2753398" y="5773140"/>
                  </a:moveTo>
                  <a:lnTo>
                    <a:pt x="2751112" y="5770854"/>
                  </a:lnTo>
                  <a:lnTo>
                    <a:pt x="2748305" y="5770854"/>
                  </a:lnTo>
                  <a:lnTo>
                    <a:pt x="2721546" y="5770854"/>
                  </a:lnTo>
                  <a:lnTo>
                    <a:pt x="2718727" y="5770854"/>
                  </a:lnTo>
                  <a:lnTo>
                    <a:pt x="2716453" y="5773140"/>
                  </a:lnTo>
                  <a:lnTo>
                    <a:pt x="2716453" y="5778766"/>
                  </a:lnTo>
                  <a:lnTo>
                    <a:pt x="2718727" y="5781040"/>
                  </a:lnTo>
                  <a:lnTo>
                    <a:pt x="2721546" y="5781040"/>
                  </a:lnTo>
                  <a:lnTo>
                    <a:pt x="2748305" y="5781040"/>
                  </a:lnTo>
                  <a:lnTo>
                    <a:pt x="2751112" y="5781040"/>
                  </a:lnTo>
                  <a:lnTo>
                    <a:pt x="2753398" y="5778766"/>
                  </a:lnTo>
                  <a:lnTo>
                    <a:pt x="2753398" y="5773140"/>
                  </a:lnTo>
                  <a:close/>
                </a:path>
                <a:path w="6701155" h="5781040">
                  <a:moveTo>
                    <a:pt x="2753398" y="3221609"/>
                  </a:moveTo>
                  <a:lnTo>
                    <a:pt x="2751112" y="3219323"/>
                  </a:lnTo>
                  <a:lnTo>
                    <a:pt x="2748305" y="3219323"/>
                  </a:lnTo>
                  <a:lnTo>
                    <a:pt x="2721533" y="3219323"/>
                  </a:lnTo>
                  <a:lnTo>
                    <a:pt x="2718727" y="3219323"/>
                  </a:lnTo>
                  <a:lnTo>
                    <a:pt x="2716441" y="3221609"/>
                  </a:lnTo>
                  <a:lnTo>
                    <a:pt x="2716441" y="3227235"/>
                  </a:lnTo>
                  <a:lnTo>
                    <a:pt x="2718727" y="3229508"/>
                  </a:lnTo>
                  <a:lnTo>
                    <a:pt x="2721533" y="3229508"/>
                  </a:lnTo>
                  <a:lnTo>
                    <a:pt x="2748305" y="3229508"/>
                  </a:lnTo>
                  <a:lnTo>
                    <a:pt x="2751112" y="3229508"/>
                  </a:lnTo>
                  <a:lnTo>
                    <a:pt x="2753398" y="3227235"/>
                  </a:lnTo>
                  <a:lnTo>
                    <a:pt x="2753398" y="3221609"/>
                  </a:lnTo>
                  <a:close/>
                </a:path>
                <a:path w="6701155" h="5781040">
                  <a:moveTo>
                    <a:pt x="2806916" y="3221609"/>
                  </a:moveTo>
                  <a:lnTo>
                    <a:pt x="2804642" y="3219323"/>
                  </a:lnTo>
                  <a:lnTo>
                    <a:pt x="2801823" y="3219323"/>
                  </a:lnTo>
                  <a:lnTo>
                    <a:pt x="2775064" y="3219323"/>
                  </a:lnTo>
                  <a:lnTo>
                    <a:pt x="2772257" y="3219323"/>
                  </a:lnTo>
                  <a:lnTo>
                    <a:pt x="2769971" y="3221609"/>
                  </a:lnTo>
                  <a:lnTo>
                    <a:pt x="2769971" y="3227235"/>
                  </a:lnTo>
                  <a:lnTo>
                    <a:pt x="2772257" y="3229508"/>
                  </a:lnTo>
                  <a:lnTo>
                    <a:pt x="2775064" y="3229508"/>
                  </a:lnTo>
                  <a:lnTo>
                    <a:pt x="2801823" y="3229508"/>
                  </a:lnTo>
                  <a:lnTo>
                    <a:pt x="2804642" y="3229508"/>
                  </a:lnTo>
                  <a:lnTo>
                    <a:pt x="2806916" y="3227235"/>
                  </a:lnTo>
                  <a:lnTo>
                    <a:pt x="2806916" y="3221609"/>
                  </a:lnTo>
                  <a:close/>
                </a:path>
                <a:path w="6701155" h="5781040">
                  <a:moveTo>
                    <a:pt x="2806928" y="5773140"/>
                  </a:moveTo>
                  <a:lnTo>
                    <a:pt x="2804642" y="5770854"/>
                  </a:lnTo>
                  <a:lnTo>
                    <a:pt x="2801836" y="5770854"/>
                  </a:lnTo>
                  <a:lnTo>
                    <a:pt x="2775064" y="5770854"/>
                  </a:lnTo>
                  <a:lnTo>
                    <a:pt x="2772257" y="5770854"/>
                  </a:lnTo>
                  <a:lnTo>
                    <a:pt x="2769971" y="5773140"/>
                  </a:lnTo>
                  <a:lnTo>
                    <a:pt x="2769971" y="5778766"/>
                  </a:lnTo>
                  <a:lnTo>
                    <a:pt x="2772257" y="5781040"/>
                  </a:lnTo>
                  <a:lnTo>
                    <a:pt x="2775064" y="5781040"/>
                  </a:lnTo>
                  <a:lnTo>
                    <a:pt x="2801836" y="5781040"/>
                  </a:lnTo>
                  <a:lnTo>
                    <a:pt x="2804642" y="5781040"/>
                  </a:lnTo>
                  <a:lnTo>
                    <a:pt x="2806928" y="5778766"/>
                  </a:lnTo>
                  <a:lnTo>
                    <a:pt x="2806928" y="5773140"/>
                  </a:lnTo>
                  <a:close/>
                </a:path>
                <a:path w="6701155" h="5781040">
                  <a:moveTo>
                    <a:pt x="2860446" y="5773140"/>
                  </a:moveTo>
                  <a:lnTo>
                    <a:pt x="2858173" y="5770854"/>
                  </a:lnTo>
                  <a:lnTo>
                    <a:pt x="2855353" y="5770854"/>
                  </a:lnTo>
                  <a:lnTo>
                    <a:pt x="2828594" y="5770854"/>
                  </a:lnTo>
                  <a:lnTo>
                    <a:pt x="2825788" y="5770854"/>
                  </a:lnTo>
                  <a:lnTo>
                    <a:pt x="2823502" y="5773140"/>
                  </a:lnTo>
                  <a:lnTo>
                    <a:pt x="2823502" y="5778766"/>
                  </a:lnTo>
                  <a:lnTo>
                    <a:pt x="2825788" y="5781040"/>
                  </a:lnTo>
                  <a:lnTo>
                    <a:pt x="2828594" y="5781040"/>
                  </a:lnTo>
                  <a:lnTo>
                    <a:pt x="2855353" y="5781040"/>
                  </a:lnTo>
                  <a:lnTo>
                    <a:pt x="2858173" y="5781040"/>
                  </a:lnTo>
                  <a:lnTo>
                    <a:pt x="2860446" y="5778766"/>
                  </a:lnTo>
                  <a:lnTo>
                    <a:pt x="2860446" y="5773140"/>
                  </a:lnTo>
                  <a:close/>
                </a:path>
                <a:path w="6701155" h="5781040">
                  <a:moveTo>
                    <a:pt x="2860446" y="3221609"/>
                  </a:moveTo>
                  <a:lnTo>
                    <a:pt x="2858160" y="3219323"/>
                  </a:lnTo>
                  <a:lnTo>
                    <a:pt x="2855353" y="3219323"/>
                  </a:lnTo>
                  <a:lnTo>
                    <a:pt x="2828594" y="3219323"/>
                  </a:lnTo>
                  <a:lnTo>
                    <a:pt x="2825775" y="3219323"/>
                  </a:lnTo>
                  <a:lnTo>
                    <a:pt x="2823502" y="3221609"/>
                  </a:lnTo>
                  <a:lnTo>
                    <a:pt x="2823502" y="3227235"/>
                  </a:lnTo>
                  <a:lnTo>
                    <a:pt x="2825775" y="3229508"/>
                  </a:lnTo>
                  <a:lnTo>
                    <a:pt x="2828594" y="3229508"/>
                  </a:lnTo>
                  <a:lnTo>
                    <a:pt x="2855353" y="3229508"/>
                  </a:lnTo>
                  <a:lnTo>
                    <a:pt x="2858160" y="3229508"/>
                  </a:lnTo>
                  <a:lnTo>
                    <a:pt x="2860446" y="3227235"/>
                  </a:lnTo>
                  <a:lnTo>
                    <a:pt x="2860446" y="3221609"/>
                  </a:lnTo>
                  <a:close/>
                </a:path>
                <a:path w="6701155" h="5781040">
                  <a:moveTo>
                    <a:pt x="2913977" y="5773140"/>
                  </a:moveTo>
                  <a:lnTo>
                    <a:pt x="2911691" y="5770854"/>
                  </a:lnTo>
                  <a:lnTo>
                    <a:pt x="2908884" y="5770854"/>
                  </a:lnTo>
                  <a:lnTo>
                    <a:pt x="2882125" y="5770854"/>
                  </a:lnTo>
                  <a:lnTo>
                    <a:pt x="2879306" y="5770854"/>
                  </a:lnTo>
                  <a:lnTo>
                    <a:pt x="2877032" y="5773140"/>
                  </a:lnTo>
                  <a:lnTo>
                    <a:pt x="2877032" y="5778766"/>
                  </a:lnTo>
                  <a:lnTo>
                    <a:pt x="2879306" y="5781040"/>
                  </a:lnTo>
                  <a:lnTo>
                    <a:pt x="2882125" y="5781040"/>
                  </a:lnTo>
                  <a:lnTo>
                    <a:pt x="2908884" y="5781040"/>
                  </a:lnTo>
                  <a:lnTo>
                    <a:pt x="2911691" y="5781040"/>
                  </a:lnTo>
                  <a:lnTo>
                    <a:pt x="2913977" y="5778766"/>
                  </a:lnTo>
                  <a:lnTo>
                    <a:pt x="2913977" y="5773140"/>
                  </a:lnTo>
                  <a:close/>
                </a:path>
                <a:path w="6701155" h="5781040">
                  <a:moveTo>
                    <a:pt x="2913977" y="3221609"/>
                  </a:moveTo>
                  <a:lnTo>
                    <a:pt x="2911691" y="3219323"/>
                  </a:lnTo>
                  <a:lnTo>
                    <a:pt x="2908884" y="3219323"/>
                  </a:lnTo>
                  <a:lnTo>
                    <a:pt x="2882112" y="3219323"/>
                  </a:lnTo>
                  <a:lnTo>
                    <a:pt x="2879306" y="3219323"/>
                  </a:lnTo>
                  <a:lnTo>
                    <a:pt x="2877020" y="3221609"/>
                  </a:lnTo>
                  <a:lnTo>
                    <a:pt x="2877020" y="3227235"/>
                  </a:lnTo>
                  <a:lnTo>
                    <a:pt x="2879306" y="3229508"/>
                  </a:lnTo>
                  <a:lnTo>
                    <a:pt x="2882112" y="3229508"/>
                  </a:lnTo>
                  <a:lnTo>
                    <a:pt x="2908884" y="3229508"/>
                  </a:lnTo>
                  <a:lnTo>
                    <a:pt x="2911691" y="3229508"/>
                  </a:lnTo>
                  <a:lnTo>
                    <a:pt x="2913977" y="3227235"/>
                  </a:lnTo>
                  <a:lnTo>
                    <a:pt x="2913977" y="3221609"/>
                  </a:lnTo>
                  <a:close/>
                </a:path>
                <a:path w="6701155" h="5781040">
                  <a:moveTo>
                    <a:pt x="2967494" y="3221609"/>
                  </a:moveTo>
                  <a:lnTo>
                    <a:pt x="2965221" y="3219323"/>
                  </a:lnTo>
                  <a:lnTo>
                    <a:pt x="2962402" y="3219323"/>
                  </a:lnTo>
                  <a:lnTo>
                    <a:pt x="2935643" y="3219323"/>
                  </a:lnTo>
                  <a:lnTo>
                    <a:pt x="2932823" y="3219323"/>
                  </a:lnTo>
                  <a:lnTo>
                    <a:pt x="2930550" y="3221609"/>
                  </a:lnTo>
                  <a:lnTo>
                    <a:pt x="2930550" y="3227235"/>
                  </a:lnTo>
                  <a:lnTo>
                    <a:pt x="2932823" y="3229508"/>
                  </a:lnTo>
                  <a:lnTo>
                    <a:pt x="2935643" y="3229508"/>
                  </a:lnTo>
                  <a:lnTo>
                    <a:pt x="2962402" y="3229508"/>
                  </a:lnTo>
                  <a:lnTo>
                    <a:pt x="2965221" y="3229508"/>
                  </a:lnTo>
                  <a:lnTo>
                    <a:pt x="2967494" y="3227235"/>
                  </a:lnTo>
                  <a:lnTo>
                    <a:pt x="2967494" y="3221609"/>
                  </a:lnTo>
                  <a:close/>
                </a:path>
                <a:path w="6701155" h="5781040">
                  <a:moveTo>
                    <a:pt x="2967507" y="5773140"/>
                  </a:moveTo>
                  <a:lnTo>
                    <a:pt x="2965221" y="5770854"/>
                  </a:lnTo>
                  <a:lnTo>
                    <a:pt x="2962414" y="5770854"/>
                  </a:lnTo>
                  <a:lnTo>
                    <a:pt x="2935643" y="5770854"/>
                  </a:lnTo>
                  <a:lnTo>
                    <a:pt x="2932836" y="5770854"/>
                  </a:lnTo>
                  <a:lnTo>
                    <a:pt x="2930550" y="5773140"/>
                  </a:lnTo>
                  <a:lnTo>
                    <a:pt x="2930550" y="5778766"/>
                  </a:lnTo>
                  <a:lnTo>
                    <a:pt x="2932836" y="5781040"/>
                  </a:lnTo>
                  <a:lnTo>
                    <a:pt x="2935643" y="5781040"/>
                  </a:lnTo>
                  <a:lnTo>
                    <a:pt x="2962414" y="5781040"/>
                  </a:lnTo>
                  <a:lnTo>
                    <a:pt x="2965221" y="5781040"/>
                  </a:lnTo>
                  <a:lnTo>
                    <a:pt x="2967507" y="5778766"/>
                  </a:lnTo>
                  <a:lnTo>
                    <a:pt x="2967507" y="5773140"/>
                  </a:lnTo>
                  <a:close/>
                </a:path>
                <a:path w="6701155" h="5781040">
                  <a:moveTo>
                    <a:pt x="3021025" y="5773140"/>
                  </a:moveTo>
                  <a:lnTo>
                    <a:pt x="3018752" y="5770854"/>
                  </a:lnTo>
                  <a:lnTo>
                    <a:pt x="3015932" y="5770854"/>
                  </a:lnTo>
                  <a:lnTo>
                    <a:pt x="2989173" y="5770854"/>
                  </a:lnTo>
                  <a:lnTo>
                    <a:pt x="2986354" y="5770854"/>
                  </a:lnTo>
                  <a:lnTo>
                    <a:pt x="2984081" y="5773140"/>
                  </a:lnTo>
                  <a:lnTo>
                    <a:pt x="2984081" y="5778766"/>
                  </a:lnTo>
                  <a:lnTo>
                    <a:pt x="2986354" y="5781040"/>
                  </a:lnTo>
                  <a:lnTo>
                    <a:pt x="2989173" y="5781040"/>
                  </a:lnTo>
                  <a:lnTo>
                    <a:pt x="3015932" y="5781040"/>
                  </a:lnTo>
                  <a:lnTo>
                    <a:pt x="3018752" y="5781040"/>
                  </a:lnTo>
                  <a:lnTo>
                    <a:pt x="3021025" y="5778766"/>
                  </a:lnTo>
                  <a:lnTo>
                    <a:pt x="3021025" y="5773140"/>
                  </a:lnTo>
                  <a:close/>
                </a:path>
                <a:path w="6701155" h="5781040">
                  <a:moveTo>
                    <a:pt x="3021025" y="3221609"/>
                  </a:moveTo>
                  <a:lnTo>
                    <a:pt x="3018739" y="3219323"/>
                  </a:lnTo>
                  <a:lnTo>
                    <a:pt x="3015932" y="3219323"/>
                  </a:lnTo>
                  <a:lnTo>
                    <a:pt x="2989173" y="3219323"/>
                  </a:lnTo>
                  <a:lnTo>
                    <a:pt x="2986354" y="3219323"/>
                  </a:lnTo>
                  <a:lnTo>
                    <a:pt x="2984081" y="3221609"/>
                  </a:lnTo>
                  <a:lnTo>
                    <a:pt x="2984081" y="3227235"/>
                  </a:lnTo>
                  <a:lnTo>
                    <a:pt x="2986354" y="3229508"/>
                  </a:lnTo>
                  <a:lnTo>
                    <a:pt x="2989173" y="3229508"/>
                  </a:lnTo>
                  <a:lnTo>
                    <a:pt x="3015932" y="3229508"/>
                  </a:lnTo>
                  <a:lnTo>
                    <a:pt x="3018739" y="3229508"/>
                  </a:lnTo>
                  <a:lnTo>
                    <a:pt x="3021025" y="3227235"/>
                  </a:lnTo>
                  <a:lnTo>
                    <a:pt x="3021025" y="3221609"/>
                  </a:lnTo>
                  <a:close/>
                </a:path>
                <a:path w="6701155" h="5781040">
                  <a:moveTo>
                    <a:pt x="3074555" y="5773140"/>
                  </a:moveTo>
                  <a:lnTo>
                    <a:pt x="3072269" y="5770854"/>
                  </a:lnTo>
                  <a:lnTo>
                    <a:pt x="3069463" y="5770854"/>
                  </a:lnTo>
                  <a:lnTo>
                    <a:pt x="3042704" y="5770854"/>
                  </a:lnTo>
                  <a:lnTo>
                    <a:pt x="3039884" y="5770854"/>
                  </a:lnTo>
                  <a:lnTo>
                    <a:pt x="3037611" y="5773140"/>
                  </a:lnTo>
                  <a:lnTo>
                    <a:pt x="3037611" y="5778766"/>
                  </a:lnTo>
                  <a:lnTo>
                    <a:pt x="3039884" y="5781040"/>
                  </a:lnTo>
                  <a:lnTo>
                    <a:pt x="3042704" y="5781040"/>
                  </a:lnTo>
                  <a:lnTo>
                    <a:pt x="3069463" y="5781040"/>
                  </a:lnTo>
                  <a:lnTo>
                    <a:pt x="3072269" y="5781040"/>
                  </a:lnTo>
                  <a:lnTo>
                    <a:pt x="3074555" y="5778766"/>
                  </a:lnTo>
                  <a:lnTo>
                    <a:pt x="3074555" y="5773140"/>
                  </a:lnTo>
                  <a:close/>
                </a:path>
                <a:path w="6701155" h="5781040">
                  <a:moveTo>
                    <a:pt x="3074555" y="3221609"/>
                  </a:moveTo>
                  <a:lnTo>
                    <a:pt x="3072269" y="3219323"/>
                  </a:lnTo>
                  <a:lnTo>
                    <a:pt x="3069463" y="3219323"/>
                  </a:lnTo>
                  <a:lnTo>
                    <a:pt x="3042691" y="3219323"/>
                  </a:lnTo>
                  <a:lnTo>
                    <a:pt x="3039884" y="3219323"/>
                  </a:lnTo>
                  <a:lnTo>
                    <a:pt x="3037598" y="3221609"/>
                  </a:lnTo>
                  <a:lnTo>
                    <a:pt x="3037598" y="3227235"/>
                  </a:lnTo>
                  <a:lnTo>
                    <a:pt x="3039884" y="3229508"/>
                  </a:lnTo>
                  <a:lnTo>
                    <a:pt x="3042691" y="3229508"/>
                  </a:lnTo>
                  <a:lnTo>
                    <a:pt x="3069463" y="3229508"/>
                  </a:lnTo>
                  <a:lnTo>
                    <a:pt x="3072269" y="3229508"/>
                  </a:lnTo>
                  <a:lnTo>
                    <a:pt x="3074555" y="3227235"/>
                  </a:lnTo>
                  <a:lnTo>
                    <a:pt x="3074555" y="3221609"/>
                  </a:lnTo>
                  <a:close/>
                </a:path>
                <a:path w="6701155" h="5781040">
                  <a:moveTo>
                    <a:pt x="3128073" y="3221609"/>
                  </a:moveTo>
                  <a:lnTo>
                    <a:pt x="3125800" y="3219323"/>
                  </a:lnTo>
                  <a:lnTo>
                    <a:pt x="3122980" y="3219323"/>
                  </a:lnTo>
                  <a:lnTo>
                    <a:pt x="3096222" y="3219323"/>
                  </a:lnTo>
                  <a:lnTo>
                    <a:pt x="3093402" y="3219323"/>
                  </a:lnTo>
                  <a:lnTo>
                    <a:pt x="3091129" y="3221609"/>
                  </a:lnTo>
                  <a:lnTo>
                    <a:pt x="3091129" y="3227235"/>
                  </a:lnTo>
                  <a:lnTo>
                    <a:pt x="3093402" y="3229508"/>
                  </a:lnTo>
                  <a:lnTo>
                    <a:pt x="3096222" y="3229508"/>
                  </a:lnTo>
                  <a:lnTo>
                    <a:pt x="3122980" y="3229508"/>
                  </a:lnTo>
                  <a:lnTo>
                    <a:pt x="3125800" y="3229508"/>
                  </a:lnTo>
                  <a:lnTo>
                    <a:pt x="3128073" y="3227235"/>
                  </a:lnTo>
                  <a:lnTo>
                    <a:pt x="3128073" y="3221609"/>
                  </a:lnTo>
                  <a:close/>
                </a:path>
                <a:path w="6701155" h="5781040">
                  <a:moveTo>
                    <a:pt x="3128086" y="5773140"/>
                  </a:moveTo>
                  <a:lnTo>
                    <a:pt x="3125800" y="5770854"/>
                  </a:lnTo>
                  <a:lnTo>
                    <a:pt x="3122993" y="5770854"/>
                  </a:lnTo>
                  <a:lnTo>
                    <a:pt x="3096222" y="5770854"/>
                  </a:lnTo>
                  <a:lnTo>
                    <a:pt x="3093415" y="5770854"/>
                  </a:lnTo>
                  <a:lnTo>
                    <a:pt x="3091129" y="5773140"/>
                  </a:lnTo>
                  <a:lnTo>
                    <a:pt x="3091129" y="5778766"/>
                  </a:lnTo>
                  <a:lnTo>
                    <a:pt x="3093415" y="5781040"/>
                  </a:lnTo>
                  <a:lnTo>
                    <a:pt x="3096222" y="5781040"/>
                  </a:lnTo>
                  <a:lnTo>
                    <a:pt x="3122993" y="5781040"/>
                  </a:lnTo>
                  <a:lnTo>
                    <a:pt x="3125800" y="5781040"/>
                  </a:lnTo>
                  <a:lnTo>
                    <a:pt x="3128086" y="5778766"/>
                  </a:lnTo>
                  <a:lnTo>
                    <a:pt x="3128086" y="5773140"/>
                  </a:lnTo>
                  <a:close/>
                </a:path>
                <a:path w="6701155" h="5781040">
                  <a:moveTo>
                    <a:pt x="3181604" y="5773140"/>
                  </a:moveTo>
                  <a:lnTo>
                    <a:pt x="3179330" y="5770854"/>
                  </a:lnTo>
                  <a:lnTo>
                    <a:pt x="3176511" y="5770854"/>
                  </a:lnTo>
                  <a:lnTo>
                    <a:pt x="3149752" y="5770854"/>
                  </a:lnTo>
                  <a:lnTo>
                    <a:pt x="3146933" y="5770854"/>
                  </a:lnTo>
                  <a:lnTo>
                    <a:pt x="3144659" y="5773140"/>
                  </a:lnTo>
                  <a:lnTo>
                    <a:pt x="3144659" y="5778766"/>
                  </a:lnTo>
                  <a:lnTo>
                    <a:pt x="3146933" y="5781040"/>
                  </a:lnTo>
                  <a:lnTo>
                    <a:pt x="3149752" y="5781040"/>
                  </a:lnTo>
                  <a:lnTo>
                    <a:pt x="3176511" y="5781040"/>
                  </a:lnTo>
                  <a:lnTo>
                    <a:pt x="3179330" y="5781040"/>
                  </a:lnTo>
                  <a:lnTo>
                    <a:pt x="3181604" y="5778766"/>
                  </a:lnTo>
                  <a:lnTo>
                    <a:pt x="3181604" y="5773140"/>
                  </a:lnTo>
                  <a:close/>
                </a:path>
                <a:path w="6701155" h="5781040">
                  <a:moveTo>
                    <a:pt x="3181604" y="3221609"/>
                  </a:moveTo>
                  <a:lnTo>
                    <a:pt x="3179318" y="3219323"/>
                  </a:lnTo>
                  <a:lnTo>
                    <a:pt x="3176511" y="3219323"/>
                  </a:lnTo>
                  <a:lnTo>
                    <a:pt x="3149752" y="3219323"/>
                  </a:lnTo>
                  <a:lnTo>
                    <a:pt x="3146933" y="3219323"/>
                  </a:lnTo>
                  <a:lnTo>
                    <a:pt x="3144659" y="3221609"/>
                  </a:lnTo>
                  <a:lnTo>
                    <a:pt x="3144659" y="3227235"/>
                  </a:lnTo>
                  <a:lnTo>
                    <a:pt x="3146933" y="3229508"/>
                  </a:lnTo>
                  <a:lnTo>
                    <a:pt x="3149752" y="3229508"/>
                  </a:lnTo>
                  <a:lnTo>
                    <a:pt x="3176511" y="3229508"/>
                  </a:lnTo>
                  <a:lnTo>
                    <a:pt x="3179318" y="3229508"/>
                  </a:lnTo>
                  <a:lnTo>
                    <a:pt x="3181604" y="3227235"/>
                  </a:lnTo>
                  <a:lnTo>
                    <a:pt x="3181604" y="3221609"/>
                  </a:lnTo>
                  <a:close/>
                </a:path>
                <a:path w="6701155" h="5781040">
                  <a:moveTo>
                    <a:pt x="3235134" y="5773140"/>
                  </a:moveTo>
                  <a:lnTo>
                    <a:pt x="3232848" y="5770854"/>
                  </a:lnTo>
                  <a:lnTo>
                    <a:pt x="3230041" y="5770854"/>
                  </a:lnTo>
                  <a:lnTo>
                    <a:pt x="3203283" y="5770854"/>
                  </a:lnTo>
                  <a:lnTo>
                    <a:pt x="3200463" y="5770854"/>
                  </a:lnTo>
                  <a:lnTo>
                    <a:pt x="3198190" y="5773140"/>
                  </a:lnTo>
                  <a:lnTo>
                    <a:pt x="3198190" y="5778766"/>
                  </a:lnTo>
                  <a:lnTo>
                    <a:pt x="3200463" y="5781040"/>
                  </a:lnTo>
                  <a:lnTo>
                    <a:pt x="3203283" y="5781040"/>
                  </a:lnTo>
                  <a:lnTo>
                    <a:pt x="3230041" y="5781040"/>
                  </a:lnTo>
                  <a:lnTo>
                    <a:pt x="3232848" y="5781040"/>
                  </a:lnTo>
                  <a:lnTo>
                    <a:pt x="3235134" y="5778766"/>
                  </a:lnTo>
                  <a:lnTo>
                    <a:pt x="3235134" y="5773140"/>
                  </a:lnTo>
                  <a:close/>
                </a:path>
                <a:path w="6701155" h="5781040">
                  <a:moveTo>
                    <a:pt x="3235134" y="3221609"/>
                  </a:moveTo>
                  <a:lnTo>
                    <a:pt x="3232848" y="3219323"/>
                  </a:lnTo>
                  <a:lnTo>
                    <a:pt x="3230041" y="3219323"/>
                  </a:lnTo>
                  <a:lnTo>
                    <a:pt x="3203270" y="3219323"/>
                  </a:lnTo>
                  <a:lnTo>
                    <a:pt x="3200463" y="3219323"/>
                  </a:lnTo>
                  <a:lnTo>
                    <a:pt x="3198177" y="3221609"/>
                  </a:lnTo>
                  <a:lnTo>
                    <a:pt x="3198177" y="3227235"/>
                  </a:lnTo>
                  <a:lnTo>
                    <a:pt x="3200463" y="3229508"/>
                  </a:lnTo>
                  <a:lnTo>
                    <a:pt x="3203270" y="3229508"/>
                  </a:lnTo>
                  <a:lnTo>
                    <a:pt x="3230041" y="3229508"/>
                  </a:lnTo>
                  <a:lnTo>
                    <a:pt x="3232848" y="3229508"/>
                  </a:lnTo>
                  <a:lnTo>
                    <a:pt x="3235134" y="3227235"/>
                  </a:lnTo>
                  <a:lnTo>
                    <a:pt x="3235134" y="3221609"/>
                  </a:lnTo>
                  <a:close/>
                </a:path>
                <a:path w="6701155" h="5781040">
                  <a:moveTo>
                    <a:pt x="3288652" y="3221609"/>
                  </a:moveTo>
                  <a:lnTo>
                    <a:pt x="3286379" y="3219323"/>
                  </a:lnTo>
                  <a:lnTo>
                    <a:pt x="3283559" y="3219323"/>
                  </a:lnTo>
                  <a:lnTo>
                    <a:pt x="3256800" y="3219323"/>
                  </a:lnTo>
                  <a:lnTo>
                    <a:pt x="3253981" y="3219323"/>
                  </a:lnTo>
                  <a:lnTo>
                    <a:pt x="3251708" y="3221609"/>
                  </a:lnTo>
                  <a:lnTo>
                    <a:pt x="3251708" y="3227235"/>
                  </a:lnTo>
                  <a:lnTo>
                    <a:pt x="3253981" y="3229508"/>
                  </a:lnTo>
                  <a:lnTo>
                    <a:pt x="3256800" y="3229508"/>
                  </a:lnTo>
                  <a:lnTo>
                    <a:pt x="3283559" y="3229508"/>
                  </a:lnTo>
                  <a:lnTo>
                    <a:pt x="3286379" y="3229508"/>
                  </a:lnTo>
                  <a:lnTo>
                    <a:pt x="3288652" y="3227235"/>
                  </a:lnTo>
                  <a:lnTo>
                    <a:pt x="3288652" y="3221609"/>
                  </a:lnTo>
                  <a:close/>
                </a:path>
                <a:path w="6701155" h="5781040">
                  <a:moveTo>
                    <a:pt x="3288665" y="5773140"/>
                  </a:moveTo>
                  <a:lnTo>
                    <a:pt x="3286379" y="5770854"/>
                  </a:lnTo>
                  <a:lnTo>
                    <a:pt x="3283572" y="5770854"/>
                  </a:lnTo>
                  <a:lnTo>
                    <a:pt x="3256800" y="5770854"/>
                  </a:lnTo>
                  <a:lnTo>
                    <a:pt x="3253994" y="5770854"/>
                  </a:lnTo>
                  <a:lnTo>
                    <a:pt x="3251708" y="5773140"/>
                  </a:lnTo>
                  <a:lnTo>
                    <a:pt x="3251708" y="5778766"/>
                  </a:lnTo>
                  <a:lnTo>
                    <a:pt x="3253994" y="5781040"/>
                  </a:lnTo>
                  <a:lnTo>
                    <a:pt x="3256800" y="5781040"/>
                  </a:lnTo>
                  <a:lnTo>
                    <a:pt x="3283572" y="5781040"/>
                  </a:lnTo>
                  <a:lnTo>
                    <a:pt x="3286379" y="5781040"/>
                  </a:lnTo>
                  <a:lnTo>
                    <a:pt x="3288665" y="5778766"/>
                  </a:lnTo>
                  <a:lnTo>
                    <a:pt x="3288665" y="5773140"/>
                  </a:lnTo>
                  <a:close/>
                </a:path>
                <a:path w="6701155" h="5781040">
                  <a:moveTo>
                    <a:pt x="3342182" y="5773140"/>
                  </a:moveTo>
                  <a:lnTo>
                    <a:pt x="3339909" y="5770854"/>
                  </a:lnTo>
                  <a:lnTo>
                    <a:pt x="3337090" y="5770854"/>
                  </a:lnTo>
                  <a:lnTo>
                    <a:pt x="3310331" y="5770854"/>
                  </a:lnTo>
                  <a:lnTo>
                    <a:pt x="3307511" y="5770854"/>
                  </a:lnTo>
                  <a:lnTo>
                    <a:pt x="3305238" y="5773140"/>
                  </a:lnTo>
                  <a:lnTo>
                    <a:pt x="3305238" y="5778766"/>
                  </a:lnTo>
                  <a:lnTo>
                    <a:pt x="3307511" y="5781040"/>
                  </a:lnTo>
                  <a:lnTo>
                    <a:pt x="3310331" y="5781040"/>
                  </a:lnTo>
                  <a:lnTo>
                    <a:pt x="3337090" y="5781040"/>
                  </a:lnTo>
                  <a:lnTo>
                    <a:pt x="3339909" y="5781040"/>
                  </a:lnTo>
                  <a:lnTo>
                    <a:pt x="3342182" y="5778766"/>
                  </a:lnTo>
                  <a:lnTo>
                    <a:pt x="3342182" y="5773140"/>
                  </a:lnTo>
                  <a:close/>
                </a:path>
                <a:path w="6701155" h="5781040">
                  <a:moveTo>
                    <a:pt x="3342182" y="3221609"/>
                  </a:moveTo>
                  <a:lnTo>
                    <a:pt x="3339896" y="3219323"/>
                  </a:lnTo>
                  <a:lnTo>
                    <a:pt x="3337090" y="3219323"/>
                  </a:lnTo>
                  <a:lnTo>
                    <a:pt x="3310331" y="3219323"/>
                  </a:lnTo>
                  <a:lnTo>
                    <a:pt x="3307511" y="3219323"/>
                  </a:lnTo>
                  <a:lnTo>
                    <a:pt x="3305238" y="3221609"/>
                  </a:lnTo>
                  <a:lnTo>
                    <a:pt x="3305238" y="3227235"/>
                  </a:lnTo>
                  <a:lnTo>
                    <a:pt x="3307511" y="3229508"/>
                  </a:lnTo>
                  <a:lnTo>
                    <a:pt x="3310331" y="3229508"/>
                  </a:lnTo>
                  <a:lnTo>
                    <a:pt x="3337090" y="3229508"/>
                  </a:lnTo>
                  <a:lnTo>
                    <a:pt x="3339896" y="3229508"/>
                  </a:lnTo>
                  <a:lnTo>
                    <a:pt x="3342182" y="3227235"/>
                  </a:lnTo>
                  <a:lnTo>
                    <a:pt x="3342182" y="3221609"/>
                  </a:lnTo>
                  <a:close/>
                </a:path>
                <a:path w="6701155" h="5781040">
                  <a:moveTo>
                    <a:pt x="3395713" y="5773140"/>
                  </a:moveTo>
                  <a:lnTo>
                    <a:pt x="3393427" y="5770854"/>
                  </a:lnTo>
                  <a:lnTo>
                    <a:pt x="3390620" y="5770854"/>
                  </a:lnTo>
                  <a:lnTo>
                    <a:pt x="3363861" y="5770854"/>
                  </a:lnTo>
                  <a:lnTo>
                    <a:pt x="3361042" y="5770854"/>
                  </a:lnTo>
                  <a:lnTo>
                    <a:pt x="3358769" y="5773140"/>
                  </a:lnTo>
                  <a:lnTo>
                    <a:pt x="3358769" y="5778766"/>
                  </a:lnTo>
                  <a:lnTo>
                    <a:pt x="3361042" y="5781040"/>
                  </a:lnTo>
                  <a:lnTo>
                    <a:pt x="3363861" y="5781040"/>
                  </a:lnTo>
                  <a:lnTo>
                    <a:pt x="3390620" y="5781040"/>
                  </a:lnTo>
                  <a:lnTo>
                    <a:pt x="3393427" y="5781040"/>
                  </a:lnTo>
                  <a:lnTo>
                    <a:pt x="3395713" y="5778766"/>
                  </a:lnTo>
                  <a:lnTo>
                    <a:pt x="3395713" y="5773140"/>
                  </a:lnTo>
                  <a:close/>
                </a:path>
                <a:path w="6701155" h="5781040">
                  <a:moveTo>
                    <a:pt x="3395713" y="3221609"/>
                  </a:moveTo>
                  <a:lnTo>
                    <a:pt x="3393427" y="3219323"/>
                  </a:lnTo>
                  <a:lnTo>
                    <a:pt x="3390620" y="3219323"/>
                  </a:lnTo>
                  <a:lnTo>
                    <a:pt x="3363849" y="3219323"/>
                  </a:lnTo>
                  <a:lnTo>
                    <a:pt x="3361042" y="3219323"/>
                  </a:lnTo>
                  <a:lnTo>
                    <a:pt x="3358756" y="3221609"/>
                  </a:lnTo>
                  <a:lnTo>
                    <a:pt x="3358756" y="3227235"/>
                  </a:lnTo>
                  <a:lnTo>
                    <a:pt x="3361042" y="3229508"/>
                  </a:lnTo>
                  <a:lnTo>
                    <a:pt x="3363849" y="3229508"/>
                  </a:lnTo>
                  <a:lnTo>
                    <a:pt x="3390620" y="3229508"/>
                  </a:lnTo>
                  <a:lnTo>
                    <a:pt x="3393427" y="3229508"/>
                  </a:lnTo>
                  <a:lnTo>
                    <a:pt x="3395713" y="3227235"/>
                  </a:lnTo>
                  <a:lnTo>
                    <a:pt x="3395713" y="3221609"/>
                  </a:lnTo>
                  <a:close/>
                </a:path>
                <a:path w="6701155" h="5781040">
                  <a:moveTo>
                    <a:pt x="3449231" y="3221609"/>
                  </a:moveTo>
                  <a:lnTo>
                    <a:pt x="3446957" y="3219323"/>
                  </a:lnTo>
                  <a:lnTo>
                    <a:pt x="3444138" y="3219323"/>
                  </a:lnTo>
                  <a:lnTo>
                    <a:pt x="3417379" y="3219323"/>
                  </a:lnTo>
                  <a:lnTo>
                    <a:pt x="3414560" y="3219323"/>
                  </a:lnTo>
                  <a:lnTo>
                    <a:pt x="3412286" y="3221609"/>
                  </a:lnTo>
                  <a:lnTo>
                    <a:pt x="3412286" y="3227235"/>
                  </a:lnTo>
                  <a:lnTo>
                    <a:pt x="3414560" y="3229508"/>
                  </a:lnTo>
                  <a:lnTo>
                    <a:pt x="3417379" y="3229508"/>
                  </a:lnTo>
                  <a:lnTo>
                    <a:pt x="3444138" y="3229508"/>
                  </a:lnTo>
                  <a:lnTo>
                    <a:pt x="3446957" y="3229508"/>
                  </a:lnTo>
                  <a:lnTo>
                    <a:pt x="3449231" y="3227235"/>
                  </a:lnTo>
                  <a:lnTo>
                    <a:pt x="3449231" y="3221609"/>
                  </a:lnTo>
                  <a:close/>
                </a:path>
                <a:path w="6701155" h="5781040">
                  <a:moveTo>
                    <a:pt x="3449243" y="5773140"/>
                  </a:moveTo>
                  <a:lnTo>
                    <a:pt x="3446957" y="5770854"/>
                  </a:lnTo>
                  <a:lnTo>
                    <a:pt x="3444151" y="5770854"/>
                  </a:lnTo>
                  <a:lnTo>
                    <a:pt x="3417379" y="5770854"/>
                  </a:lnTo>
                  <a:lnTo>
                    <a:pt x="3414572" y="5770854"/>
                  </a:lnTo>
                  <a:lnTo>
                    <a:pt x="3412286" y="5773140"/>
                  </a:lnTo>
                  <a:lnTo>
                    <a:pt x="3412286" y="5778766"/>
                  </a:lnTo>
                  <a:lnTo>
                    <a:pt x="3414572" y="5781040"/>
                  </a:lnTo>
                  <a:lnTo>
                    <a:pt x="3417379" y="5781040"/>
                  </a:lnTo>
                  <a:lnTo>
                    <a:pt x="3444151" y="5781040"/>
                  </a:lnTo>
                  <a:lnTo>
                    <a:pt x="3446957" y="5781040"/>
                  </a:lnTo>
                  <a:lnTo>
                    <a:pt x="3449243" y="5778766"/>
                  </a:lnTo>
                  <a:lnTo>
                    <a:pt x="3449243" y="5773140"/>
                  </a:lnTo>
                  <a:close/>
                </a:path>
                <a:path w="6701155" h="5781040">
                  <a:moveTo>
                    <a:pt x="3502761" y="5773140"/>
                  </a:moveTo>
                  <a:lnTo>
                    <a:pt x="3500488" y="5770854"/>
                  </a:lnTo>
                  <a:lnTo>
                    <a:pt x="3497669" y="5770854"/>
                  </a:lnTo>
                  <a:lnTo>
                    <a:pt x="3470910" y="5770854"/>
                  </a:lnTo>
                  <a:lnTo>
                    <a:pt x="3468090" y="5770854"/>
                  </a:lnTo>
                  <a:lnTo>
                    <a:pt x="3465817" y="5773140"/>
                  </a:lnTo>
                  <a:lnTo>
                    <a:pt x="3465817" y="5778766"/>
                  </a:lnTo>
                  <a:lnTo>
                    <a:pt x="3468090" y="5781040"/>
                  </a:lnTo>
                  <a:lnTo>
                    <a:pt x="3470910" y="5781040"/>
                  </a:lnTo>
                  <a:lnTo>
                    <a:pt x="3497669" y="5781040"/>
                  </a:lnTo>
                  <a:lnTo>
                    <a:pt x="3500488" y="5781040"/>
                  </a:lnTo>
                  <a:lnTo>
                    <a:pt x="3502761" y="5778766"/>
                  </a:lnTo>
                  <a:lnTo>
                    <a:pt x="3502761" y="5773140"/>
                  </a:lnTo>
                  <a:close/>
                </a:path>
                <a:path w="6701155" h="5781040">
                  <a:moveTo>
                    <a:pt x="3502761" y="3221609"/>
                  </a:moveTo>
                  <a:lnTo>
                    <a:pt x="3500475" y="3219323"/>
                  </a:lnTo>
                  <a:lnTo>
                    <a:pt x="3497669" y="3219323"/>
                  </a:lnTo>
                  <a:lnTo>
                    <a:pt x="3470910" y="3219323"/>
                  </a:lnTo>
                  <a:lnTo>
                    <a:pt x="3468090" y="3219323"/>
                  </a:lnTo>
                  <a:lnTo>
                    <a:pt x="3465804" y="3221609"/>
                  </a:lnTo>
                  <a:lnTo>
                    <a:pt x="3465804" y="3227235"/>
                  </a:lnTo>
                  <a:lnTo>
                    <a:pt x="3468090" y="3229508"/>
                  </a:lnTo>
                  <a:lnTo>
                    <a:pt x="3470910" y="3229508"/>
                  </a:lnTo>
                  <a:lnTo>
                    <a:pt x="3497669" y="3229508"/>
                  </a:lnTo>
                  <a:lnTo>
                    <a:pt x="3500475" y="3229508"/>
                  </a:lnTo>
                  <a:lnTo>
                    <a:pt x="3502761" y="3227235"/>
                  </a:lnTo>
                  <a:lnTo>
                    <a:pt x="3502761" y="3221609"/>
                  </a:lnTo>
                  <a:close/>
                </a:path>
                <a:path w="6701155" h="5781040">
                  <a:moveTo>
                    <a:pt x="3556292" y="5773140"/>
                  </a:moveTo>
                  <a:lnTo>
                    <a:pt x="3554006" y="5770854"/>
                  </a:lnTo>
                  <a:lnTo>
                    <a:pt x="3551199" y="5770854"/>
                  </a:lnTo>
                  <a:lnTo>
                    <a:pt x="3524427" y="5770854"/>
                  </a:lnTo>
                  <a:lnTo>
                    <a:pt x="3521621" y="5770854"/>
                  </a:lnTo>
                  <a:lnTo>
                    <a:pt x="3519335" y="5773140"/>
                  </a:lnTo>
                  <a:lnTo>
                    <a:pt x="3519335" y="5778766"/>
                  </a:lnTo>
                  <a:lnTo>
                    <a:pt x="3521621" y="5781040"/>
                  </a:lnTo>
                  <a:lnTo>
                    <a:pt x="3524427" y="5781040"/>
                  </a:lnTo>
                  <a:lnTo>
                    <a:pt x="3551199" y="5781040"/>
                  </a:lnTo>
                  <a:lnTo>
                    <a:pt x="3554006" y="5781040"/>
                  </a:lnTo>
                  <a:lnTo>
                    <a:pt x="3556292" y="5778766"/>
                  </a:lnTo>
                  <a:lnTo>
                    <a:pt x="3556292" y="5773140"/>
                  </a:lnTo>
                  <a:close/>
                </a:path>
                <a:path w="6701155" h="5781040">
                  <a:moveTo>
                    <a:pt x="3556292" y="3221609"/>
                  </a:moveTo>
                  <a:lnTo>
                    <a:pt x="3554006" y="3219323"/>
                  </a:lnTo>
                  <a:lnTo>
                    <a:pt x="3551186" y="3219323"/>
                  </a:lnTo>
                  <a:lnTo>
                    <a:pt x="3524427" y="3219323"/>
                  </a:lnTo>
                  <a:lnTo>
                    <a:pt x="3521621" y="3219323"/>
                  </a:lnTo>
                  <a:lnTo>
                    <a:pt x="3519335" y="3221609"/>
                  </a:lnTo>
                  <a:lnTo>
                    <a:pt x="3519335" y="3227235"/>
                  </a:lnTo>
                  <a:lnTo>
                    <a:pt x="3521621" y="3229508"/>
                  </a:lnTo>
                  <a:lnTo>
                    <a:pt x="3524427" y="3229508"/>
                  </a:lnTo>
                  <a:lnTo>
                    <a:pt x="3551186" y="3229508"/>
                  </a:lnTo>
                  <a:lnTo>
                    <a:pt x="3554006" y="3229508"/>
                  </a:lnTo>
                  <a:lnTo>
                    <a:pt x="3556292" y="3227235"/>
                  </a:lnTo>
                  <a:lnTo>
                    <a:pt x="3556292" y="3221609"/>
                  </a:lnTo>
                  <a:close/>
                </a:path>
                <a:path w="6701155" h="5781040">
                  <a:moveTo>
                    <a:pt x="3609810" y="5773140"/>
                  </a:moveTo>
                  <a:lnTo>
                    <a:pt x="3607536" y="5770854"/>
                  </a:lnTo>
                  <a:lnTo>
                    <a:pt x="3604717" y="5770854"/>
                  </a:lnTo>
                  <a:lnTo>
                    <a:pt x="3577958" y="5770854"/>
                  </a:lnTo>
                  <a:lnTo>
                    <a:pt x="3575151" y="5770854"/>
                  </a:lnTo>
                  <a:lnTo>
                    <a:pt x="3572865" y="5773140"/>
                  </a:lnTo>
                  <a:lnTo>
                    <a:pt x="3572865" y="5778766"/>
                  </a:lnTo>
                  <a:lnTo>
                    <a:pt x="3575151" y="5781040"/>
                  </a:lnTo>
                  <a:lnTo>
                    <a:pt x="3577958" y="5781040"/>
                  </a:lnTo>
                  <a:lnTo>
                    <a:pt x="3604717" y="5781040"/>
                  </a:lnTo>
                  <a:lnTo>
                    <a:pt x="3607536" y="5781040"/>
                  </a:lnTo>
                  <a:lnTo>
                    <a:pt x="3609810" y="5778766"/>
                  </a:lnTo>
                  <a:lnTo>
                    <a:pt x="3609810" y="5773140"/>
                  </a:lnTo>
                  <a:close/>
                </a:path>
                <a:path w="6701155" h="5781040">
                  <a:moveTo>
                    <a:pt x="3609810" y="3221609"/>
                  </a:moveTo>
                  <a:lnTo>
                    <a:pt x="3607536" y="3219323"/>
                  </a:lnTo>
                  <a:lnTo>
                    <a:pt x="3604717" y="3219323"/>
                  </a:lnTo>
                  <a:lnTo>
                    <a:pt x="3577958" y="3219323"/>
                  </a:lnTo>
                  <a:lnTo>
                    <a:pt x="3575139" y="3219323"/>
                  </a:lnTo>
                  <a:lnTo>
                    <a:pt x="3572865" y="3221609"/>
                  </a:lnTo>
                  <a:lnTo>
                    <a:pt x="3572865" y="3227235"/>
                  </a:lnTo>
                  <a:lnTo>
                    <a:pt x="3575139" y="3229508"/>
                  </a:lnTo>
                  <a:lnTo>
                    <a:pt x="3577958" y="3229508"/>
                  </a:lnTo>
                  <a:lnTo>
                    <a:pt x="3604717" y="3229508"/>
                  </a:lnTo>
                  <a:lnTo>
                    <a:pt x="3607536" y="3229508"/>
                  </a:lnTo>
                  <a:lnTo>
                    <a:pt x="3609810" y="3227235"/>
                  </a:lnTo>
                  <a:lnTo>
                    <a:pt x="3609810" y="3221609"/>
                  </a:lnTo>
                  <a:close/>
                </a:path>
                <a:path w="6701155" h="5781040">
                  <a:moveTo>
                    <a:pt x="3663340" y="5773140"/>
                  </a:moveTo>
                  <a:lnTo>
                    <a:pt x="3661067" y="5770854"/>
                  </a:lnTo>
                  <a:lnTo>
                    <a:pt x="3658247" y="5770854"/>
                  </a:lnTo>
                  <a:lnTo>
                    <a:pt x="3631488" y="5770854"/>
                  </a:lnTo>
                  <a:lnTo>
                    <a:pt x="3628669" y="5770854"/>
                  </a:lnTo>
                  <a:lnTo>
                    <a:pt x="3626396" y="5773140"/>
                  </a:lnTo>
                  <a:lnTo>
                    <a:pt x="3626396" y="5778766"/>
                  </a:lnTo>
                  <a:lnTo>
                    <a:pt x="3628669" y="5781040"/>
                  </a:lnTo>
                  <a:lnTo>
                    <a:pt x="3631488" y="5781040"/>
                  </a:lnTo>
                  <a:lnTo>
                    <a:pt x="3658247" y="5781040"/>
                  </a:lnTo>
                  <a:lnTo>
                    <a:pt x="3661067" y="5781040"/>
                  </a:lnTo>
                  <a:lnTo>
                    <a:pt x="3663340" y="5778766"/>
                  </a:lnTo>
                  <a:lnTo>
                    <a:pt x="3663340" y="5773140"/>
                  </a:lnTo>
                  <a:close/>
                </a:path>
                <a:path w="6701155" h="5781040">
                  <a:moveTo>
                    <a:pt x="3663340" y="3221609"/>
                  </a:moveTo>
                  <a:lnTo>
                    <a:pt x="3661054" y="3219323"/>
                  </a:lnTo>
                  <a:lnTo>
                    <a:pt x="3658247" y="3219323"/>
                  </a:lnTo>
                  <a:lnTo>
                    <a:pt x="3631476" y="3219323"/>
                  </a:lnTo>
                  <a:lnTo>
                    <a:pt x="3628669" y="3219323"/>
                  </a:lnTo>
                  <a:lnTo>
                    <a:pt x="3626383" y="3221609"/>
                  </a:lnTo>
                  <a:lnTo>
                    <a:pt x="3626383" y="3227235"/>
                  </a:lnTo>
                  <a:lnTo>
                    <a:pt x="3628669" y="3229508"/>
                  </a:lnTo>
                  <a:lnTo>
                    <a:pt x="3631476" y="3229508"/>
                  </a:lnTo>
                  <a:lnTo>
                    <a:pt x="3658247" y="3229508"/>
                  </a:lnTo>
                  <a:lnTo>
                    <a:pt x="3661054" y="3229508"/>
                  </a:lnTo>
                  <a:lnTo>
                    <a:pt x="3663340" y="3227235"/>
                  </a:lnTo>
                  <a:lnTo>
                    <a:pt x="3663340" y="3221609"/>
                  </a:lnTo>
                  <a:close/>
                </a:path>
                <a:path w="6701155" h="5781040">
                  <a:moveTo>
                    <a:pt x="3716858" y="3221609"/>
                  </a:moveTo>
                  <a:lnTo>
                    <a:pt x="3714585" y="3219323"/>
                  </a:lnTo>
                  <a:lnTo>
                    <a:pt x="3711765" y="3219323"/>
                  </a:lnTo>
                  <a:lnTo>
                    <a:pt x="3685006" y="3219323"/>
                  </a:lnTo>
                  <a:lnTo>
                    <a:pt x="3682200" y="3219323"/>
                  </a:lnTo>
                  <a:lnTo>
                    <a:pt x="3679914" y="3221609"/>
                  </a:lnTo>
                  <a:lnTo>
                    <a:pt x="3679914" y="3227235"/>
                  </a:lnTo>
                  <a:lnTo>
                    <a:pt x="3682200" y="3229508"/>
                  </a:lnTo>
                  <a:lnTo>
                    <a:pt x="3685006" y="3229508"/>
                  </a:lnTo>
                  <a:lnTo>
                    <a:pt x="3711765" y="3229508"/>
                  </a:lnTo>
                  <a:lnTo>
                    <a:pt x="3714585" y="3229508"/>
                  </a:lnTo>
                  <a:lnTo>
                    <a:pt x="3716858" y="3227235"/>
                  </a:lnTo>
                  <a:lnTo>
                    <a:pt x="3716858" y="3221609"/>
                  </a:lnTo>
                  <a:close/>
                </a:path>
                <a:path w="6701155" h="5781040">
                  <a:moveTo>
                    <a:pt x="3716871" y="5773140"/>
                  </a:moveTo>
                  <a:lnTo>
                    <a:pt x="3714585" y="5770854"/>
                  </a:lnTo>
                  <a:lnTo>
                    <a:pt x="3711778" y="5770854"/>
                  </a:lnTo>
                  <a:lnTo>
                    <a:pt x="3685006" y="5770854"/>
                  </a:lnTo>
                  <a:lnTo>
                    <a:pt x="3682200" y="5770854"/>
                  </a:lnTo>
                  <a:lnTo>
                    <a:pt x="3679914" y="5773140"/>
                  </a:lnTo>
                  <a:lnTo>
                    <a:pt x="3679914" y="5778766"/>
                  </a:lnTo>
                  <a:lnTo>
                    <a:pt x="3682200" y="5781040"/>
                  </a:lnTo>
                  <a:lnTo>
                    <a:pt x="3685006" y="5781040"/>
                  </a:lnTo>
                  <a:lnTo>
                    <a:pt x="3711778" y="5781040"/>
                  </a:lnTo>
                  <a:lnTo>
                    <a:pt x="3714585" y="5781040"/>
                  </a:lnTo>
                  <a:lnTo>
                    <a:pt x="3716871" y="5778766"/>
                  </a:lnTo>
                  <a:lnTo>
                    <a:pt x="3716871" y="5773140"/>
                  </a:lnTo>
                  <a:close/>
                </a:path>
                <a:path w="6701155" h="5781040">
                  <a:moveTo>
                    <a:pt x="3770388" y="5773140"/>
                  </a:moveTo>
                  <a:lnTo>
                    <a:pt x="3768115" y="5770854"/>
                  </a:lnTo>
                  <a:lnTo>
                    <a:pt x="3765296" y="5770854"/>
                  </a:lnTo>
                  <a:lnTo>
                    <a:pt x="3738537" y="5770854"/>
                  </a:lnTo>
                  <a:lnTo>
                    <a:pt x="3735730" y="5770854"/>
                  </a:lnTo>
                  <a:lnTo>
                    <a:pt x="3733444" y="5773140"/>
                  </a:lnTo>
                  <a:lnTo>
                    <a:pt x="3733444" y="5778766"/>
                  </a:lnTo>
                  <a:lnTo>
                    <a:pt x="3735730" y="5781040"/>
                  </a:lnTo>
                  <a:lnTo>
                    <a:pt x="3738537" y="5781040"/>
                  </a:lnTo>
                  <a:lnTo>
                    <a:pt x="3765296" y="5781040"/>
                  </a:lnTo>
                  <a:lnTo>
                    <a:pt x="3768115" y="5781040"/>
                  </a:lnTo>
                  <a:lnTo>
                    <a:pt x="3770388" y="5778766"/>
                  </a:lnTo>
                  <a:lnTo>
                    <a:pt x="3770388" y="5773140"/>
                  </a:lnTo>
                  <a:close/>
                </a:path>
                <a:path w="6701155" h="5781040">
                  <a:moveTo>
                    <a:pt x="3770388" y="3221609"/>
                  </a:moveTo>
                  <a:lnTo>
                    <a:pt x="3768115" y="3219323"/>
                  </a:lnTo>
                  <a:lnTo>
                    <a:pt x="3765296" y="3219323"/>
                  </a:lnTo>
                  <a:lnTo>
                    <a:pt x="3738537" y="3219323"/>
                  </a:lnTo>
                  <a:lnTo>
                    <a:pt x="3735717" y="3219323"/>
                  </a:lnTo>
                  <a:lnTo>
                    <a:pt x="3733444" y="3221609"/>
                  </a:lnTo>
                  <a:lnTo>
                    <a:pt x="3733444" y="3227235"/>
                  </a:lnTo>
                  <a:lnTo>
                    <a:pt x="3735717" y="3229508"/>
                  </a:lnTo>
                  <a:lnTo>
                    <a:pt x="3738537" y="3229508"/>
                  </a:lnTo>
                  <a:lnTo>
                    <a:pt x="3765296" y="3229508"/>
                  </a:lnTo>
                  <a:lnTo>
                    <a:pt x="3768115" y="3229508"/>
                  </a:lnTo>
                  <a:lnTo>
                    <a:pt x="3770388" y="3227235"/>
                  </a:lnTo>
                  <a:lnTo>
                    <a:pt x="3770388" y="3221609"/>
                  </a:lnTo>
                  <a:close/>
                </a:path>
                <a:path w="6701155" h="5781040">
                  <a:moveTo>
                    <a:pt x="3823919" y="5773140"/>
                  </a:moveTo>
                  <a:lnTo>
                    <a:pt x="3821646" y="5770854"/>
                  </a:lnTo>
                  <a:lnTo>
                    <a:pt x="3818826" y="5770854"/>
                  </a:lnTo>
                  <a:lnTo>
                    <a:pt x="3792067" y="5770854"/>
                  </a:lnTo>
                  <a:lnTo>
                    <a:pt x="3789248" y="5770854"/>
                  </a:lnTo>
                  <a:lnTo>
                    <a:pt x="3786975" y="5773140"/>
                  </a:lnTo>
                  <a:lnTo>
                    <a:pt x="3786975" y="5778766"/>
                  </a:lnTo>
                  <a:lnTo>
                    <a:pt x="3789248" y="5781040"/>
                  </a:lnTo>
                  <a:lnTo>
                    <a:pt x="3792067" y="5781040"/>
                  </a:lnTo>
                  <a:lnTo>
                    <a:pt x="3818826" y="5781040"/>
                  </a:lnTo>
                  <a:lnTo>
                    <a:pt x="3821646" y="5781040"/>
                  </a:lnTo>
                  <a:lnTo>
                    <a:pt x="3823919" y="5778766"/>
                  </a:lnTo>
                  <a:lnTo>
                    <a:pt x="3823919" y="5773140"/>
                  </a:lnTo>
                  <a:close/>
                </a:path>
                <a:path w="6701155" h="5781040">
                  <a:moveTo>
                    <a:pt x="3823919" y="3221609"/>
                  </a:moveTo>
                  <a:lnTo>
                    <a:pt x="3821633" y="3219323"/>
                  </a:lnTo>
                  <a:lnTo>
                    <a:pt x="3818826" y="3219323"/>
                  </a:lnTo>
                  <a:lnTo>
                    <a:pt x="3792055" y="3219323"/>
                  </a:lnTo>
                  <a:lnTo>
                    <a:pt x="3789248" y="3219323"/>
                  </a:lnTo>
                  <a:lnTo>
                    <a:pt x="3786962" y="3221609"/>
                  </a:lnTo>
                  <a:lnTo>
                    <a:pt x="3786962" y="3227235"/>
                  </a:lnTo>
                  <a:lnTo>
                    <a:pt x="3789248" y="3229508"/>
                  </a:lnTo>
                  <a:lnTo>
                    <a:pt x="3792055" y="3229508"/>
                  </a:lnTo>
                  <a:lnTo>
                    <a:pt x="3818826" y="3229508"/>
                  </a:lnTo>
                  <a:lnTo>
                    <a:pt x="3821633" y="3229508"/>
                  </a:lnTo>
                  <a:lnTo>
                    <a:pt x="3823919" y="3227235"/>
                  </a:lnTo>
                  <a:lnTo>
                    <a:pt x="3823919" y="3221609"/>
                  </a:lnTo>
                  <a:close/>
                </a:path>
                <a:path w="6701155" h="5781040">
                  <a:moveTo>
                    <a:pt x="3877437" y="3221609"/>
                  </a:moveTo>
                  <a:lnTo>
                    <a:pt x="3875163" y="3219323"/>
                  </a:lnTo>
                  <a:lnTo>
                    <a:pt x="3872344" y="3219323"/>
                  </a:lnTo>
                  <a:lnTo>
                    <a:pt x="3845585" y="3219323"/>
                  </a:lnTo>
                  <a:lnTo>
                    <a:pt x="3842778" y="3219323"/>
                  </a:lnTo>
                  <a:lnTo>
                    <a:pt x="3840492" y="3221609"/>
                  </a:lnTo>
                  <a:lnTo>
                    <a:pt x="3840492" y="3227235"/>
                  </a:lnTo>
                  <a:lnTo>
                    <a:pt x="3842778" y="3229508"/>
                  </a:lnTo>
                  <a:lnTo>
                    <a:pt x="3845585" y="3229508"/>
                  </a:lnTo>
                  <a:lnTo>
                    <a:pt x="3872344" y="3229508"/>
                  </a:lnTo>
                  <a:lnTo>
                    <a:pt x="3875163" y="3229508"/>
                  </a:lnTo>
                  <a:lnTo>
                    <a:pt x="3877437" y="3227235"/>
                  </a:lnTo>
                  <a:lnTo>
                    <a:pt x="3877437" y="3221609"/>
                  </a:lnTo>
                  <a:close/>
                </a:path>
                <a:path w="6701155" h="5781040">
                  <a:moveTo>
                    <a:pt x="3877449" y="5773140"/>
                  </a:moveTo>
                  <a:lnTo>
                    <a:pt x="3875163" y="5770854"/>
                  </a:lnTo>
                  <a:lnTo>
                    <a:pt x="3872357" y="5770854"/>
                  </a:lnTo>
                  <a:lnTo>
                    <a:pt x="3845585" y="5770854"/>
                  </a:lnTo>
                  <a:lnTo>
                    <a:pt x="3842778" y="5770854"/>
                  </a:lnTo>
                  <a:lnTo>
                    <a:pt x="3840492" y="5773140"/>
                  </a:lnTo>
                  <a:lnTo>
                    <a:pt x="3840492" y="5778766"/>
                  </a:lnTo>
                  <a:lnTo>
                    <a:pt x="3842778" y="5781040"/>
                  </a:lnTo>
                  <a:lnTo>
                    <a:pt x="3845585" y="5781040"/>
                  </a:lnTo>
                  <a:lnTo>
                    <a:pt x="3872357" y="5781040"/>
                  </a:lnTo>
                  <a:lnTo>
                    <a:pt x="3875163" y="5781040"/>
                  </a:lnTo>
                  <a:lnTo>
                    <a:pt x="3877449" y="5778766"/>
                  </a:lnTo>
                  <a:lnTo>
                    <a:pt x="3877449" y="5773140"/>
                  </a:lnTo>
                  <a:close/>
                </a:path>
                <a:path w="6701155" h="5781040">
                  <a:moveTo>
                    <a:pt x="3930967" y="5773140"/>
                  </a:moveTo>
                  <a:lnTo>
                    <a:pt x="3928694" y="5770854"/>
                  </a:lnTo>
                  <a:lnTo>
                    <a:pt x="3925874" y="5770854"/>
                  </a:lnTo>
                  <a:lnTo>
                    <a:pt x="3899116" y="5770854"/>
                  </a:lnTo>
                  <a:lnTo>
                    <a:pt x="3896309" y="5770854"/>
                  </a:lnTo>
                  <a:lnTo>
                    <a:pt x="3894023" y="5773140"/>
                  </a:lnTo>
                  <a:lnTo>
                    <a:pt x="3894023" y="5778766"/>
                  </a:lnTo>
                  <a:lnTo>
                    <a:pt x="3896309" y="5781040"/>
                  </a:lnTo>
                  <a:lnTo>
                    <a:pt x="3899116" y="5781040"/>
                  </a:lnTo>
                  <a:lnTo>
                    <a:pt x="3925874" y="5781040"/>
                  </a:lnTo>
                  <a:lnTo>
                    <a:pt x="3928694" y="5781040"/>
                  </a:lnTo>
                  <a:lnTo>
                    <a:pt x="3930967" y="5778766"/>
                  </a:lnTo>
                  <a:lnTo>
                    <a:pt x="3930967" y="5773140"/>
                  </a:lnTo>
                  <a:close/>
                </a:path>
                <a:path w="6701155" h="5781040">
                  <a:moveTo>
                    <a:pt x="3930967" y="3221609"/>
                  </a:moveTo>
                  <a:lnTo>
                    <a:pt x="3928694" y="3219323"/>
                  </a:lnTo>
                  <a:lnTo>
                    <a:pt x="3925874" y="3219323"/>
                  </a:lnTo>
                  <a:lnTo>
                    <a:pt x="3899116" y="3219323"/>
                  </a:lnTo>
                  <a:lnTo>
                    <a:pt x="3896296" y="3219323"/>
                  </a:lnTo>
                  <a:lnTo>
                    <a:pt x="3894023" y="3221609"/>
                  </a:lnTo>
                  <a:lnTo>
                    <a:pt x="3894023" y="3227235"/>
                  </a:lnTo>
                  <a:lnTo>
                    <a:pt x="3896296" y="3229508"/>
                  </a:lnTo>
                  <a:lnTo>
                    <a:pt x="3899116" y="3229508"/>
                  </a:lnTo>
                  <a:lnTo>
                    <a:pt x="3925874" y="3229508"/>
                  </a:lnTo>
                  <a:lnTo>
                    <a:pt x="3928694" y="3229508"/>
                  </a:lnTo>
                  <a:lnTo>
                    <a:pt x="3930967" y="3227235"/>
                  </a:lnTo>
                  <a:lnTo>
                    <a:pt x="3930967" y="3221609"/>
                  </a:lnTo>
                  <a:close/>
                </a:path>
                <a:path w="6701155" h="5781040">
                  <a:moveTo>
                    <a:pt x="3984498" y="5773140"/>
                  </a:moveTo>
                  <a:lnTo>
                    <a:pt x="3982224" y="5770854"/>
                  </a:lnTo>
                  <a:lnTo>
                    <a:pt x="3979405" y="5770854"/>
                  </a:lnTo>
                  <a:lnTo>
                    <a:pt x="3952646" y="5770854"/>
                  </a:lnTo>
                  <a:lnTo>
                    <a:pt x="3949827" y="5770854"/>
                  </a:lnTo>
                  <a:lnTo>
                    <a:pt x="3947553" y="5773140"/>
                  </a:lnTo>
                  <a:lnTo>
                    <a:pt x="3947553" y="5778766"/>
                  </a:lnTo>
                  <a:lnTo>
                    <a:pt x="3949827" y="5781040"/>
                  </a:lnTo>
                  <a:lnTo>
                    <a:pt x="3952646" y="5781040"/>
                  </a:lnTo>
                  <a:lnTo>
                    <a:pt x="3979405" y="5781040"/>
                  </a:lnTo>
                  <a:lnTo>
                    <a:pt x="3982224" y="5781040"/>
                  </a:lnTo>
                  <a:lnTo>
                    <a:pt x="3984498" y="5778766"/>
                  </a:lnTo>
                  <a:lnTo>
                    <a:pt x="3984498" y="5773140"/>
                  </a:lnTo>
                  <a:close/>
                </a:path>
                <a:path w="6701155" h="5781040">
                  <a:moveTo>
                    <a:pt x="3984498" y="3221609"/>
                  </a:moveTo>
                  <a:lnTo>
                    <a:pt x="3982212" y="3219323"/>
                  </a:lnTo>
                  <a:lnTo>
                    <a:pt x="3979405" y="3219323"/>
                  </a:lnTo>
                  <a:lnTo>
                    <a:pt x="3952633" y="3219323"/>
                  </a:lnTo>
                  <a:lnTo>
                    <a:pt x="3949827" y="3219323"/>
                  </a:lnTo>
                  <a:lnTo>
                    <a:pt x="3947541" y="3221609"/>
                  </a:lnTo>
                  <a:lnTo>
                    <a:pt x="3947541" y="3227235"/>
                  </a:lnTo>
                  <a:lnTo>
                    <a:pt x="3949827" y="3229508"/>
                  </a:lnTo>
                  <a:lnTo>
                    <a:pt x="3952633" y="3229508"/>
                  </a:lnTo>
                  <a:lnTo>
                    <a:pt x="3979405" y="3229508"/>
                  </a:lnTo>
                  <a:lnTo>
                    <a:pt x="3982212" y="3229508"/>
                  </a:lnTo>
                  <a:lnTo>
                    <a:pt x="3984498" y="3227235"/>
                  </a:lnTo>
                  <a:lnTo>
                    <a:pt x="3984498" y="3221609"/>
                  </a:lnTo>
                  <a:close/>
                </a:path>
                <a:path w="6701155" h="5781040">
                  <a:moveTo>
                    <a:pt x="4038015" y="3221609"/>
                  </a:moveTo>
                  <a:lnTo>
                    <a:pt x="4035742" y="3219323"/>
                  </a:lnTo>
                  <a:lnTo>
                    <a:pt x="4032923" y="3219323"/>
                  </a:lnTo>
                  <a:lnTo>
                    <a:pt x="4006164" y="3219323"/>
                  </a:lnTo>
                  <a:lnTo>
                    <a:pt x="4003357" y="3219323"/>
                  </a:lnTo>
                  <a:lnTo>
                    <a:pt x="4001071" y="3221609"/>
                  </a:lnTo>
                  <a:lnTo>
                    <a:pt x="4001071" y="3227235"/>
                  </a:lnTo>
                  <a:lnTo>
                    <a:pt x="4003357" y="3229508"/>
                  </a:lnTo>
                  <a:lnTo>
                    <a:pt x="4006164" y="3229508"/>
                  </a:lnTo>
                  <a:lnTo>
                    <a:pt x="4032923" y="3229508"/>
                  </a:lnTo>
                  <a:lnTo>
                    <a:pt x="4035742" y="3229508"/>
                  </a:lnTo>
                  <a:lnTo>
                    <a:pt x="4038015" y="3227235"/>
                  </a:lnTo>
                  <a:lnTo>
                    <a:pt x="4038015" y="3221609"/>
                  </a:lnTo>
                  <a:close/>
                </a:path>
                <a:path w="6701155" h="5781040">
                  <a:moveTo>
                    <a:pt x="4038028" y="5773140"/>
                  </a:moveTo>
                  <a:lnTo>
                    <a:pt x="4035742" y="5770854"/>
                  </a:lnTo>
                  <a:lnTo>
                    <a:pt x="4032935" y="5770854"/>
                  </a:lnTo>
                  <a:lnTo>
                    <a:pt x="4006164" y="5770854"/>
                  </a:lnTo>
                  <a:lnTo>
                    <a:pt x="4003357" y="5770854"/>
                  </a:lnTo>
                  <a:lnTo>
                    <a:pt x="4001071" y="5773140"/>
                  </a:lnTo>
                  <a:lnTo>
                    <a:pt x="4001071" y="5778766"/>
                  </a:lnTo>
                  <a:lnTo>
                    <a:pt x="4003357" y="5781040"/>
                  </a:lnTo>
                  <a:lnTo>
                    <a:pt x="4006164" y="5781040"/>
                  </a:lnTo>
                  <a:lnTo>
                    <a:pt x="4032935" y="5781040"/>
                  </a:lnTo>
                  <a:lnTo>
                    <a:pt x="4035742" y="5781040"/>
                  </a:lnTo>
                  <a:lnTo>
                    <a:pt x="4038028" y="5778766"/>
                  </a:lnTo>
                  <a:lnTo>
                    <a:pt x="4038028" y="5773140"/>
                  </a:lnTo>
                  <a:close/>
                </a:path>
                <a:path w="6701155" h="5781040">
                  <a:moveTo>
                    <a:pt x="4091546" y="5773140"/>
                  </a:moveTo>
                  <a:lnTo>
                    <a:pt x="4089273" y="5770854"/>
                  </a:lnTo>
                  <a:lnTo>
                    <a:pt x="4086453" y="5770854"/>
                  </a:lnTo>
                  <a:lnTo>
                    <a:pt x="4059694" y="5770854"/>
                  </a:lnTo>
                  <a:lnTo>
                    <a:pt x="4056888" y="5770854"/>
                  </a:lnTo>
                  <a:lnTo>
                    <a:pt x="4054602" y="5773140"/>
                  </a:lnTo>
                  <a:lnTo>
                    <a:pt x="4054602" y="5778766"/>
                  </a:lnTo>
                  <a:lnTo>
                    <a:pt x="4056888" y="5781040"/>
                  </a:lnTo>
                  <a:lnTo>
                    <a:pt x="4059694" y="5781040"/>
                  </a:lnTo>
                  <a:lnTo>
                    <a:pt x="4086453" y="5781040"/>
                  </a:lnTo>
                  <a:lnTo>
                    <a:pt x="4089273" y="5781040"/>
                  </a:lnTo>
                  <a:lnTo>
                    <a:pt x="4091546" y="5778766"/>
                  </a:lnTo>
                  <a:lnTo>
                    <a:pt x="4091546" y="5773140"/>
                  </a:lnTo>
                  <a:close/>
                </a:path>
                <a:path w="6701155" h="5781040">
                  <a:moveTo>
                    <a:pt x="4091546" y="3221609"/>
                  </a:moveTo>
                  <a:lnTo>
                    <a:pt x="4089273" y="3219323"/>
                  </a:lnTo>
                  <a:lnTo>
                    <a:pt x="4086453" y="3219323"/>
                  </a:lnTo>
                  <a:lnTo>
                    <a:pt x="4059694" y="3219323"/>
                  </a:lnTo>
                  <a:lnTo>
                    <a:pt x="4056875" y="3219323"/>
                  </a:lnTo>
                  <a:lnTo>
                    <a:pt x="4054602" y="3221609"/>
                  </a:lnTo>
                  <a:lnTo>
                    <a:pt x="4054602" y="3227235"/>
                  </a:lnTo>
                  <a:lnTo>
                    <a:pt x="4056875" y="3229508"/>
                  </a:lnTo>
                  <a:lnTo>
                    <a:pt x="4059694" y="3229508"/>
                  </a:lnTo>
                  <a:lnTo>
                    <a:pt x="4086453" y="3229508"/>
                  </a:lnTo>
                  <a:lnTo>
                    <a:pt x="4089273" y="3229508"/>
                  </a:lnTo>
                  <a:lnTo>
                    <a:pt x="4091546" y="3227235"/>
                  </a:lnTo>
                  <a:lnTo>
                    <a:pt x="4091546" y="3221609"/>
                  </a:lnTo>
                  <a:close/>
                </a:path>
                <a:path w="6701155" h="5781040">
                  <a:moveTo>
                    <a:pt x="4145076" y="5773140"/>
                  </a:moveTo>
                  <a:lnTo>
                    <a:pt x="4142803" y="5770854"/>
                  </a:lnTo>
                  <a:lnTo>
                    <a:pt x="4139984" y="5770854"/>
                  </a:lnTo>
                  <a:lnTo>
                    <a:pt x="4113225" y="5770854"/>
                  </a:lnTo>
                  <a:lnTo>
                    <a:pt x="4110405" y="5770854"/>
                  </a:lnTo>
                  <a:lnTo>
                    <a:pt x="4108132" y="5773140"/>
                  </a:lnTo>
                  <a:lnTo>
                    <a:pt x="4108132" y="5778766"/>
                  </a:lnTo>
                  <a:lnTo>
                    <a:pt x="4110405" y="5781040"/>
                  </a:lnTo>
                  <a:lnTo>
                    <a:pt x="4113225" y="5781040"/>
                  </a:lnTo>
                  <a:lnTo>
                    <a:pt x="4139984" y="5781040"/>
                  </a:lnTo>
                  <a:lnTo>
                    <a:pt x="4142803" y="5781040"/>
                  </a:lnTo>
                  <a:lnTo>
                    <a:pt x="4145076" y="5778766"/>
                  </a:lnTo>
                  <a:lnTo>
                    <a:pt x="4145076" y="5773140"/>
                  </a:lnTo>
                  <a:close/>
                </a:path>
                <a:path w="6701155" h="5781040">
                  <a:moveTo>
                    <a:pt x="4145076" y="3221609"/>
                  </a:moveTo>
                  <a:lnTo>
                    <a:pt x="4142790" y="3219323"/>
                  </a:lnTo>
                  <a:lnTo>
                    <a:pt x="4139984" y="3219323"/>
                  </a:lnTo>
                  <a:lnTo>
                    <a:pt x="4113212" y="3219323"/>
                  </a:lnTo>
                  <a:lnTo>
                    <a:pt x="4110405" y="3219323"/>
                  </a:lnTo>
                  <a:lnTo>
                    <a:pt x="4108119" y="3221609"/>
                  </a:lnTo>
                  <a:lnTo>
                    <a:pt x="4108119" y="3227235"/>
                  </a:lnTo>
                  <a:lnTo>
                    <a:pt x="4110405" y="3229508"/>
                  </a:lnTo>
                  <a:lnTo>
                    <a:pt x="4113212" y="3229508"/>
                  </a:lnTo>
                  <a:lnTo>
                    <a:pt x="4139984" y="3229508"/>
                  </a:lnTo>
                  <a:lnTo>
                    <a:pt x="4142790" y="3229508"/>
                  </a:lnTo>
                  <a:lnTo>
                    <a:pt x="4145076" y="3227235"/>
                  </a:lnTo>
                  <a:lnTo>
                    <a:pt x="4145076" y="3221609"/>
                  </a:lnTo>
                  <a:close/>
                </a:path>
                <a:path w="6701155" h="5781040">
                  <a:moveTo>
                    <a:pt x="4198594" y="3221609"/>
                  </a:moveTo>
                  <a:lnTo>
                    <a:pt x="4196321" y="3219323"/>
                  </a:lnTo>
                  <a:lnTo>
                    <a:pt x="4193502" y="3219323"/>
                  </a:lnTo>
                  <a:lnTo>
                    <a:pt x="4166743" y="3219323"/>
                  </a:lnTo>
                  <a:lnTo>
                    <a:pt x="4163936" y="3219323"/>
                  </a:lnTo>
                  <a:lnTo>
                    <a:pt x="4161650" y="3221609"/>
                  </a:lnTo>
                  <a:lnTo>
                    <a:pt x="4161650" y="3227235"/>
                  </a:lnTo>
                  <a:lnTo>
                    <a:pt x="4163936" y="3229508"/>
                  </a:lnTo>
                  <a:lnTo>
                    <a:pt x="4166743" y="3229508"/>
                  </a:lnTo>
                  <a:lnTo>
                    <a:pt x="4193502" y="3229508"/>
                  </a:lnTo>
                  <a:lnTo>
                    <a:pt x="4196321" y="3229508"/>
                  </a:lnTo>
                  <a:lnTo>
                    <a:pt x="4198594" y="3227235"/>
                  </a:lnTo>
                  <a:lnTo>
                    <a:pt x="4198594" y="3221609"/>
                  </a:lnTo>
                  <a:close/>
                </a:path>
                <a:path w="6701155" h="5781040">
                  <a:moveTo>
                    <a:pt x="4198607" y="5773140"/>
                  </a:moveTo>
                  <a:lnTo>
                    <a:pt x="4196321" y="5770854"/>
                  </a:lnTo>
                  <a:lnTo>
                    <a:pt x="4193514" y="5770854"/>
                  </a:lnTo>
                  <a:lnTo>
                    <a:pt x="4166743" y="5770854"/>
                  </a:lnTo>
                  <a:lnTo>
                    <a:pt x="4163936" y="5770854"/>
                  </a:lnTo>
                  <a:lnTo>
                    <a:pt x="4161650" y="5773140"/>
                  </a:lnTo>
                  <a:lnTo>
                    <a:pt x="4161650" y="5778766"/>
                  </a:lnTo>
                  <a:lnTo>
                    <a:pt x="4163936" y="5781040"/>
                  </a:lnTo>
                  <a:lnTo>
                    <a:pt x="4166743" y="5781040"/>
                  </a:lnTo>
                  <a:lnTo>
                    <a:pt x="4193514" y="5781040"/>
                  </a:lnTo>
                  <a:lnTo>
                    <a:pt x="4196321" y="5781040"/>
                  </a:lnTo>
                  <a:lnTo>
                    <a:pt x="4198607" y="5778766"/>
                  </a:lnTo>
                  <a:lnTo>
                    <a:pt x="4198607" y="5773140"/>
                  </a:lnTo>
                  <a:close/>
                </a:path>
                <a:path w="6701155" h="5781040">
                  <a:moveTo>
                    <a:pt x="4252125" y="5773140"/>
                  </a:moveTo>
                  <a:lnTo>
                    <a:pt x="4249852" y="5770854"/>
                  </a:lnTo>
                  <a:lnTo>
                    <a:pt x="4247032" y="5770854"/>
                  </a:lnTo>
                  <a:lnTo>
                    <a:pt x="4220273" y="5770854"/>
                  </a:lnTo>
                  <a:lnTo>
                    <a:pt x="4217467" y="5770854"/>
                  </a:lnTo>
                  <a:lnTo>
                    <a:pt x="4215181" y="5773140"/>
                  </a:lnTo>
                  <a:lnTo>
                    <a:pt x="4215181" y="5778766"/>
                  </a:lnTo>
                  <a:lnTo>
                    <a:pt x="4217467" y="5781040"/>
                  </a:lnTo>
                  <a:lnTo>
                    <a:pt x="4220273" y="5781040"/>
                  </a:lnTo>
                  <a:lnTo>
                    <a:pt x="4247032" y="5781040"/>
                  </a:lnTo>
                  <a:lnTo>
                    <a:pt x="4249852" y="5781040"/>
                  </a:lnTo>
                  <a:lnTo>
                    <a:pt x="4252125" y="5778766"/>
                  </a:lnTo>
                  <a:lnTo>
                    <a:pt x="4252125" y="5773140"/>
                  </a:lnTo>
                  <a:close/>
                </a:path>
                <a:path w="6701155" h="5781040">
                  <a:moveTo>
                    <a:pt x="4252125" y="3221609"/>
                  </a:moveTo>
                  <a:lnTo>
                    <a:pt x="4249839" y="3219323"/>
                  </a:lnTo>
                  <a:lnTo>
                    <a:pt x="4247032" y="3219323"/>
                  </a:lnTo>
                  <a:lnTo>
                    <a:pt x="4220273" y="3219323"/>
                  </a:lnTo>
                  <a:lnTo>
                    <a:pt x="4217454" y="3219323"/>
                  </a:lnTo>
                  <a:lnTo>
                    <a:pt x="4215181" y="3221609"/>
                  </a:lnTo>
                  <a:lnTo>
                    <a:pt x="4215181" y="3227235"/>
                  </a:lnTo>
                  <a:lnTo>
                    <a:pt x="4217454" y="3229508"/>
                  </a:lnTo>
                  <a:lnTo>
                    <a:pt x="4220273" y="3229508"/>
                  </a:lnTo>
                  <a:lnTo>
                    <a:pt x="4247032" y="3229508"/>
                  </a:lnTo>
                  <a:lnTo>
                    <a:pt x="4249839" y="3229508"/>
                  </a:lnTo>
                  <a:lnTo>
                    <a:pt x="4252125" y="3227235"/>
                  </a:lnTo>
                  <a:lnTo>
                    <a:pt x="4252125" y="3221609"/>
                  </a:lnTo>
                  <a:close/>
                </a:path>
                <a:path w="6701155" h="5781040">
                  <a:moveTo>
                    <a:pt x="4305655" y="5773140"/>
                  </a:moveTo>
                  <a:lnTo>
                    <a:pt x="4303369" y="5770854"/>
                  </a:lnTo>
                  <a:lnTo>
                    <a:pt x="4300563" y="5770854"/>
                  </a:lnTo>
                  <a:lnTo>
                    <a:pt x="4273804" y="5770854"/>
                  </a:lnTo>
                  <a:lnTo>
                    <a:pt x="4270984" y="5770854"/>
                  </a:lnTo>
                  <a:lnTo>
                    <a:pt x="4268711" y="5773140"/>
                  </a:lnTo>
                  <a:lnTo>
                    <a:pt x="4268711" y="5778766"/>
                  </a:lnTo>
                  <a:lnTo>
                    <a:pt x="4270984" y="5781040"/>
                  </a:lnTo>
                  <a:lnTo>
                    <a:pt x="4273804" y="5781040"/>
                  </a:lnTo>
                  <a:lnTo>
                    <a:pt x="4300563" y="5781040"/>
                  </a:lnTo>
                  <a:lnTo>
                    <a:pt x="4303369" y="5781040"/>
                  </a:lnTo>
                  <a:lnTo>
                    <a:pt x="4305655" y="5778766"/>
                  </a:lnTo>
                  <a:lnTo>
                    <a:pt x="4305655" y="5773140"/>
                  </a:lnTo>
                  <a:close/>
                </a:path>
                <a:path w="6701155" h="5781040">
                  <a:moveTo>
                    <a:pt x="4305655" y="3221609"/>
                  </a:moveTo>
                  <a:lnTo>
                    <a:pt x="4303369" y="3219323"/>
                  </a:lnTo>
                  <a:lnTo>
                    <a:pt x="4300563" y="3219323"/>
                  </a:lnTo>
                  <a:lnTo>
                    <a:pt x="4273791" y="3219323"/>
                  </a:lnTo>
                  <a:lnTo>
                    <a:pt x="4270984" y="3219323"/>
                  </a:lnTo>
                  <a:lnTo>
                    <a:pt x="4268698" y="3221609"/>
                  </a:lnTo>
                  <a:lnTo>
                    <a:pt x="4268698" y="3227235"/>
                  </a:lnTo>
                  <a:lnTo>
                    <a:pt x="4270984" y="3229508"/>
                  </a:lnTo>
                  <a:lnTo>
                    <a:pt x="4273791" y="3229508"/>
                  </a:lnTo>
                  <a:lnTo>
                    <a:pt x="4300563" y="3229508"/>
                  </a:lnTo>
                  <a:lnTo>
                    <a:pt x="4303369" y="3229508"/>
                  </a:lnTo>
                  <a:lnTo>
                    <a:pt x="4305655" y="3227235"/>
                  </a:lnTo>
                  <a:lnTo>
                    <a:pt x="4305655" y="3221609"/>
                  </a:lnTo>
                  <a:close/>
                </a:path>
                <a:path w="6701155" h="5781040">
                  <a:moveTo>
                    <a:pt x="4359173" y="3221609"/>
                  </a:moveTo>
                  <a:lnTo>
                    <a:pt x="4356900" y="3219323"/>
                  </a:lnTo>
                  <a:lnTo>
                    <a:pt x="4354080" y="3219323"/>
                  </a:lnTo>
                  <a:lnTo>
                    <a:pt x="4327322" y="3219323"/>
                  </a:lnTo>
                  <a:lnTo>
                    <a:pt x="4324502" y="3219323"/>
                  </a:lnTo>
                  <a:lnTo>
                    <a:pt x="4322229" y="3221609"/>
                  </a:lnTo>
                  <a:lnTo>
                    <a:pt x="4322229" y="3227235"/>
                  </a:lnTo>
                  <a:lnTo>
                    <a:pt x="4324502" y="3229508"/>
                  </a:lnTo>
                  <a:lnTo>
                    <a:pt x="4327322" y="3229508"/>
                  </a:lnTo>
                  <a:lnTo>
                    <a:pt x="4354080" y="3229508"/>
                  </a:lnTo>
                  <a:lnTo>
                    <a:pt x="4356900" y="3229508"/>
                  </a:lnTo>
                  <a:lnTo>
                    <a:pt x="4359173" y="3227235"/>
                  </a:lnTo>
                  <a:lnTo>
                    <a:pt x="4359173" y="3221609"/>
                  </a:lnTo>
                  <a:close/>
                </a:path>
                <a:path w="6701155" h="5781040">
                  <a:moveTo>
                    <a:pt x="4359186" y="5773140"/>
                  </a:moveTo>
                  <a:lnTo>
                    <a:pt x="4356900" y="5770854"/>
                  </a:lnTo>
                  <a:lnTo>
                    <a:pt x="4354093" y="5770854"/>
                  </a:lnTo>
                  <a:lnTo>
                    <a:pt x="4327322" y="5770854"/>
                  </a:lnTo>
                  <a:lnTo>
                    <a:pt x="4324515" y="5770854"/>
                  </a:lnTo>
                  <a:lnTo>
                    <a:pt x="4322229" y="5773140"/>
                  </a:lnTo>
                  <a:lnTo>
                    <a:pt x="4322229" y="5778766"/>
                  </a:lnTo>
                  <a:lnTo>
                    <a:pt x="4324515" y="5781040"/>
                  </a:lnTo>
                  <a:lnTo>
                    <a:pt x="4327322" y="5781040"/>
                  </a:lnTo>
                  <a:lnTo>
                    <a:pt x="4354093" y="5781040"/>
                  </a:lnTo>
                  <a:lnTo>
                    <a:pt x="4356900" y="5781040"/>
                  </a:lnTo>
                  <a:lnTo>
                    <a:pt x="4359186" y="5778766"/>
                  </a:lnTo>
                  <a:lnTo>
                    <a:pt x="4359186" y="5773140"/>
                  </a:lnTo>
                  <a:close/>
                </a:path>
                <a:path w="6701155" h="5781040">
                  <a:moveTo>
                    <a:pt x="4412704" y="5773140"/>
                  </a:moveTo>
                  <a:lnTo>
                    <a:pt x="4410430" y="5770854"/>
                  </a:lnTo>
                  <a:lnTo>
                    <a:pt x="4407611" y="5770854"/>
                  </a:lnTo>
                  <a:lnTo>
                    <a:pt x="4380852" y="5770854"/>
                  </a:lnTo>
                  <a:lnTo>
                    <a:pt x="4378033" y="5770854"/>
                  </a:lnTo>
                  <a:lnTo>
                    <a:pt x="4375759" y="5773140"/>
                  </a:lnTo>
                  <a:lnTo>
                    <a:pt x="4375759" y="5778766"/>
                  </a:lnTo>
                  <a:lnTo>
                    <a:pt x="4378033" y="5781040"/>
                  </a:lnTo>
                  <a:lnTo>
                    <a:pt x="4380852" y="5781040"/>
                  </a:lnTo>
                  <a:lnTo>
                    <a:pt x="4407611" y="5781040"/>
                  </a:lnTo>
                  <a:lnTo>
                    <a:pt x="4410430" y="5781040"/>
                  </a:lnTo>
                  <a:lnTo>
                    <a:pt x="4412704" y="5778766"/>
                  </a:lnTo>
                  <a:lnTo>
                    <a:pt x="4412704" y="5773140"/>
                  </a:lnTo>
                  <a:close/>
                </a:path>
                <a:path w="6701155" h="5781040">
                  <a:moveTo>
                    <a:pt x="4412704" y="3221609"/>
                  </a:moveTo>
                  <a:lnTo>
                    <a:pt x="4410418" y="3219323"/>
                  </a:lnTo>
                  <a:lnTo>
                    <a:pt x="4407611" y="3219323"/>
                  </a:lnTo>
                  <a:lnTo>
                    <a:pt x="4380852" y="3219323"/>
                  </a:lnTo>
                  <a:lnTo>
                    <a:pt x="4378033" y="3219323"/>
                  </a:lnTo>
                  <a:lnTo>
                    <a:pt x="4375759" y="3221609"/>
                  </a:lnTo>
                  <a:lnTo>
                    <a:pt x="4375759" y="3227235"/>
                  </a:lnTo>
                  <a:lnTo>
                    <a:pt x="4378033" y="3229508"/>
                  </a:lnTo>
                  <a:lnTo>
                    <a:pt x="4380852" y="3229508"/>
                  </a:lnTo>
                  <a:lnTo>
                    <a:pt x="4407611" y="3229508"/>
                  </a:lnTo>
                  <a:lnTo>
                    <a:pt x="4410418" y="3229508"/>
                  </a:lnTo>
                  <a:lnTo>
                    <a:pt x="4412704" y="3227235"/>
                  </a:lnTo>
                  <a:lnTo>
                    <a:pt x="4412704" y="3221609"/>
                  </a:lnTo>
                  <a:close/>
                </a:path>
                <a:path w="6701155" h="5781040">
                  <a:moveTo>
                    <a:pt x="4466234" y="5773140"/>
                  </a:moveTo>
                  <a:lnTo>
                    <a:pt x="4463948" y="5770854"/>
                  </a:lnTo>
                  <a:lnTo>
                    <a:pt x="4461141" y="5770854"/>
                  </a:lnTo>
                  <a:lnTo>
                    <a:pt x="4434383" y="5770854"/>
                  </a:lnTo>
                  <a:lnTo>
                    <a:pt x="4431563" y="5770854"/>
                  </a:lnTo>
                  <a:lnTo>
                    <a:pt x="4429290" y="5773140"/>
                  </a:lnTo>
                  <a:lnTo>
                    <a:pt x="4429290" y="5778766"/>
                  </a:lnTo>
                  <a:lnTo>
                    <a:pt x="4431563" y="5781040"/>
                  </a:lnTo>
                  <a:lnTo>
                    <a:pt x="4434383" y="5781040"/>
                  </a:lnTo>
                  <a:lnTo>
                    <a:pt x="4461141" y="5781040"/>
                  </a:lnTo>
                  <a:lnTo>
                    <a:pt x="4463948" y="5781040"/>
                  </a:lnTo>
                  <a:lnTo>
                    <a:pt x="4466234" y="5778766"/>
                  </a:lnTo>
                  <a:lnTo>
                    <a:pt x="4466234" y="5773140"/>
                  </a:lnTo>
                  <a:close/>
                </a:path>
                <a:path w="6701155" h="5781040">
                  <a:moveTo>
                    <a:pt x="4466234" y="3221609"/>
                  </a:moveTo>
                  <a:lnTo>
                    <a:pt x="4463948" y="3219323"/>
                  </a:lnTo>
                  <a:lnTo>
                    <a:pt x="4461141" y="3219323"/>
                  </a:lnTo>
                  <a:lnTo>
                    <a:pt x="4434370" y="3219323"/>
                  </a:lnTo>
                  <a:lnTo>
                    <a:pt x="4431563" y="3219323"/>
                  </a:lnTo>
                  <a:lnTo>
                    <a:pt x="4429277" y="3221609"/>
                  </a:lnTo>
                  <a:lnTo>
                    <a:pt x="4429277" y="3227235"/>
                  </a:lnTo>
                  <a:lnTo>
                    <a:pt x="4431563" y="3229508"/>
                  </a:lnTo>
                  <a:lnTo>
                    <a:pt x="4434370" y="3229508"/>
                  </a:lnTo>
                  <a:lnTo>
                    <a:pt x="4461141" y="3229508"/>
                  </a:lnTo>
                  <a:lnTo>
                    <a:pt x="4463948" y="3229508"/>
                  </a:lnTo>
                  <a:lnTo>
                    <a:pt x="4466234" y="3227235"/>
                  </a:lnTo>
                  <a:lnTo>
                    <a:pt x="4466234" y="3221609"/>
                  </a:lnTo>
                  <a:close/>
                </a:path>
                <a:path w="6701155" h="5781040">
                  <a:moveTo>
                    <a:pt x="4519752" y="3221609"/>
                  </a:moveTo>
                  <a:lnTo>
                    <a:pt x="4517479" y="3219323"/>
                  </a:lnTo>
                  <a:lnTo>
                    <a:pt x="4514659" y="3219323"/>
                  </a:lnTo>
                  <a:lnTo>
                    <a:pt x="4487900" y="3219323"/>
                  </a:lnTo>
                  <a:lnTo>
                    <a:pt x="4485081" y="3219323"/>
                  </a:lnTo>
                  <a:lnTo>
                    <a:pt x="4482808" y="3221609"/>
                  </a:lnTo>
                  <a:lnTo>
                    <a:pt x="4482808" y="3227235"/>
                  </a:lnTo>
                  <a:lnTo>
                    <a:pt x="4485081" y="3229508"/>
                  </a:lnTo>
                  <a:lnTo>
                    <a:pt x="4487900" y="3229508"/>
                  </a:lnTo>
                  <a:lnTo>
                    <a:pt x="4514659" y="3229508"/>
                  </a:lnTo>
                  <a:lnTo>
                    <a:pt x="4517479" y="3229508"/>
                  </a:lnTo>
                  <a:lnTo>
                    <a:pt x="4519752" y="3227235"/>
                  </a:lnTo>
                  <a:lnTo>
                    <a:pt x="4519752" y="3221609"/>
                  </a:lnTo>
                  <a:close/>
                </a:path>
                <a:path w="6701155" h="5781040">
                  <a:moveTo>
                    <a:pt x="4519765" y="5773140"/>
                  </a:moveTo>
                  <a:lnTo>
                    <a:pt x="4517479" y="5770854"/>
                  </a:lnTo>
                  <a:lnTo>
                    <a:pt x="4514672" y="5770854"/>
                  </a:lnTo>
                  <a:lnTo>
                    <a:pt x="4487900" y="5770854"/>
                  </a:lnTo>
                  <a:lnTo>
                    <a:pt x="4485094" y="5770854"/>
                  </a:lnTo>
                  <a:lnTo>
                    <a:pt x="4482808" y="5773140"/>
                  </a:lnTo>
                  <a:lnTo>
                    <a:pt x="4482808" y="5778766"/>
                  </a:lnTo>
                  <a:lnTo>
                    <a:pt x="4485094" y="5781040"/>
                  </a:lnTo>
                  <a:lnTo>
                    <a:pt x="4487900" y="5781040"/>
                  </a:lnTo>
                  <a:lnTo>
                    <a:pt x="4514672" y="5781040"/>
                  </a:lnTo>
                  <a:lnTo>
                    <a:pt x="4517479" y="5781040"/>
                  </a:lnTo>
                  <a:lnTo>
                    <a:pt x="4519765" y="5778766"/>
                  </a:lnTo>
                  <a:lnTo>
                    <a:pt x="4519765" y="5773140"/>
                  </a:lnTo>
                  <a:close/>
                </a:path>
                <a:path w="6701155" h="5781040">
                  <a:moveTo>
                    <a:pt x="4573282" y="5773140"/>
                  </a:moveTo>
                  <a:lnTo>
                    <a:pt x="4571009" y="5770854"/>
                  </a:lnTo>
                  <a:lnTo>
                    <a:pt x="4568190" y="5770854"/>
                  </a:lnTo>
                  <a:lnTo>
                    <a:pt x="4541431" y="5770854"/>
                  </a:lnTo>
                  <a:lnTo>
                    <a:pt x="4538611" y="5770854"/>
                  </a:lnTo>
                  <a:lnTo>
                    <a:pt x="4536338" y="5773140"/>
                  </a:lnTo>
                  <a:lnTo>
                    <a:pt x="4536338" y="5778766"/>
                  </a:lnTo>
                  <a:lnTo>
                    <a:pt x="4538611" y="5781040"/>
                  </a:lnTo>
                  <a:lnTo>
                    <a:pt x="4541431" y="5781040"/>
                  </a:lnTo>
                  <a:lnTo>
                    <a:pt x="4568190" y="5781040"/>
                  </a:lnTo>
                  <a:lnTo>
                    <a:pt x="4571009" y="5781040"/>
                  </a:lnTo>
                  <a:lnTo>
                    <a:pt x="4573282" y="5778766"/>
                  </a:lnTo>
                  <a:lnTo>
                    <a:pt x="4573282" y="5773140"/>
                  </a:lnTo>
                  <a:close/>
                </a:path>
                <a:path w="6701155" h="5781040">
                  <a:moveTo>
                    <a:pt x="4573282" y="3221609"/>
                  </a:moveTo>
                  <a:lnTo>
                    <a:pt x="4570996" y="3219323"/>
                  </a:lnTo>
                  <a:lnTo>
                    <a:pt x="4568190" y="3219323"/>
                  </a:lnTo>
                  <a:lnTo>
                    <a:pt x="4541431" y="3219323"/>
                  </a:lnTo>
                  <a:lnTo>
                    <a:pt x="4538611" y="3219323"/>
                  </a:lnTo>
                  <a:lnTo>
                    <a:pt x="4536338" y="3221609"/>
                  </a:lnTo>
                  <a:lnTo>
                    <a:pt x="4536338" y="3227235"/>
                  </a:lnTo>
                  <a:lnTo>
                    <a:pt x="4538611" y="3229508"/>
                  </a:lnTo>
                  <a:lnTo>
                    <a:pt x="4541431" y="3229508"/>
                  </a:lnTo>
                  <a:lnTo>
                    <a:pt x="4568190" y="3229508"/>
                  </a:lnTo>
                  <a:lnTo>
                    <a:pt x="4570996" y="3229508"/>
                  </a:lnTo>
                  <a:lnTo>
                    <a:pt x="4573282" y="3227235"/>
                  </a:lnTo>
                  <a:lnTo>
                    <a:pt x="4573282" y="3221609"/>
                  </a:lnTo>
                  <a:close/>
                </a:path>
                <a:path w="6701155" h="5781040">
                  <a:moveTo>
                    <a:pt x="4626813" y="5773140"/>
                  </a:moveTo>
                  <a:lnTo>
                    <a:pt x="4624527" y="5770854"/>
                  </a:lnTo>
                  <a:lnTo>
                    <a:pt x="4621720" y="5770854"/>
                  </a:lnTo>
                  <a:lnTo>
                    <a:pt x="4594961" y="5770854"/>
                  </a:lnTo>
                  <a:lnTo>
                    <a:pt x="4592142" y="5770854"/>
                  </a:lnTo>
                  <a:lnTo>
                    <a:pt x="4589869" y="5773140"/>
                  </a:lnTo>
                  <a:lnTo>
                    <a:pt x="4589869" y="5778766"/>
                  </a:lnTo>
                  <a:lnTo>
                    <a:pt x="4592142" y="5781040"/>
                  </a:lnTo>
                  <a:lnTo>
                    <a:pt x="4594961" y="5781040"/>
                  </a:lnTo>
                  <a:lnTo>
                    <a:pt x="4621720" y="5781040"/>
                  </a:lnTo>
                  <a:lnTo>
                    <a:pt x="4624527" y="5781040"/>
                  </a:lnTo>
                  <a:lnTo>
                    <a:pt x="4626813" y="5778766"/>
                  </a:lnTo>
                  <a:lnTo>
                    <a:pt x="4626813" y="5773140"/>
                  </a:lnTo>
                  <a:close/>
                </a:path>
                <a:path w="6701155" h="5781040">
                  <a:moveTo>
                    <a:pt x="4626813" y="3221609"/>
                  </a:moveTo>
                  <a:lnTo>
                    <a:pt x="4624527" y="3219323"/>
                  </a:lnTo>
                  <a:lnTo>
                    <a:pt x="4621720" y="3219323"/>
                  </a:lnTo>
                  <a:lnTo>
                    <a:pt x="4594949" y="3219323"/>
                  </a:lnTo>
                  <a:lnTo>
                    <a:pt x="4592142" y="3219323"/>
                  </a:lnTo>
                  <a:lnTo>
                    <a:pt x="4589856" y="3221609"/>
                  </a:lnTo>
                  <a:lnTo>
                    <a:pt x="4589856" y="3227235"/>
                  </a:lnTo>
                  <a:lnTo>
                    <a:pt x="4592142" y="3229508"/>
                  </a:lnTo>
                  <a:lnTo>
                    <a:pt x="4594949" y="3229508"/>
                  </a:lnTo>
                  <a:lnTo>
                    <a:pt x="4621720" y="3229508"/>
                  </a:lnTo>
                  <a:lnTo>
                    <a:pt x="4624527" y="3229508"/>
                  </a:lnTo>
                  <a:lnTo>
                    <a:pt x="4626813" y="3227235"/>
                  </a:lnTo>
                  <a:lnTo>
                    <a:pt x="4626813" y="3221609"/>
                  </a:lnTo>
                  <a:close/>
                </a:path>
                <a:path w="6701155" h="5781040">
                  <a:moveTo>
                    <a:pt x="4680331" y="3221609"/>
                  </a:moveTo>
                  <a:lnTo>
                    <a:pt x="4678057" y="3219323"/>
                  </a:lnTo>
                  <a:lnTo>
                    <a:pt x="4675238" y="3219323"/>
                  </a:lnTo>
                  <a:lnTo>
                    <a:pt x="4648479" y="3219323"/>
                  </a:lnTo>
                  <a:lnTo>
                    <a:pt x="4645660" y="3219323"/>
                  </a:lnTo>
                  <a:lnTo>
                    <a:pt x="4643386" y="3221609"/>
                  </a:lnTo>
                  <a:lnTo>
                    <a:pt x="4643386" y="3227235"/>
                  </a:lnTo>
                  <a:lnTo>
                    <a:pt x="4645660" y="3229508"/>
                  </a:lnTo>
                  <a:lnTo>
                    <a:pt x="4648479" y="3229508"/>
                  </a:lnTo>
                  <a:lnTo>
                    <a:pt x="4675238" y="3229508"/>
                  </a:lnTo>
                  <a:lnTo>
                    <a:pt x="4678057" y="3229508"/>
                  </a:lnTo>
                  <a:lnTo>
                    <a:pt x="4680331" y="3227235"/>
                  </a:lnTo>
                  <a:lnTo>
                    <a:pt x="4680331" y="3221609"/>
                  </a:lnTo>
                  <a:close/>
                </a:path>
                <a:path w="6701155" h="5781040">
                  <a:moveTo>
                    <a:pt x="4680343" y="5773140"/>
                  </a:moveTo>
                  <a:lnTo>
                    <a:pt x="4678057" y="5770854"/>
                  </a:lnTo>
                  <a:lnTo>
                    <a:pt x="4675251" y="5770854"/>
                  </a:lnTo>
                  <a:lnTo>
                    <a:pt x="4648479" y="5770854"/>
                  </a:lnTo>
                  <a:lnTo>
                    <a:pt x="4645672" y="5770854"/>
                  </a:lnTo>
                  <a:lnTo>
                    <a:pt x="4643386" y="5773140"/>
                  </a:lnTo>
                  <a:lnTo>
                    <a:pt x="4643386" y="5778766"/>
                  </a:lnTo>
                  <a:lnTo>
                    <a:pt x="4645672" y="5781040"/>
                  </a:lnTo>
                  <a:lnTo>
                    <a:pt x="4648479" y="5781040"/>
                  </a:lnTo>
                  <a:lnTo>
                    <a:pt x="4675251" y="5781040"/>
                  </a:lnTo>
                  <a:lnTo>
                    <a:pt x="4678057" y="5781040"/>
                  </a:lnTo>
                  <a:lnTo>
                    <a:pt x="4680343" y="5778766"/>
                  </a:lnTo>
                  <a:lnTo>
                    <a:pt x="4680343" y="5773140"/>
                  </a:lnTo>
                  <a:close/>
                </a:path>
                <a:path w="6701155" h="5781040">
                  <a:moveTo>
                    <a:pt x="4733861" y="5773140"/>
                  </a:moveTo>
                  <a:lnTo>
                    <a:pt x="4731588" y="5770854"/>
                  </a:lnTo>
                  <a:lnTo>
                    <a:pt x="4728769" y="5770854"/>
                  </a:lnTo>
                  <a:lnTo>
                    <a:pt x="4702010" y="5770854"/>
                  </a:lnTo>
                  <a:lnTo>
                    <a:pt x="4699190" y="5770854"/>
                  </a:lnTo>
                  <a:lnTo>
                    <a:pt x="4696917" y="5773140"/>
                  </a:lnTo>
                  <a:lnTo>
                    <a:pt x="4696917" y="5778766"/>
                  </a:lnTo>
                  <a:lnTo>
                    <a:pt x="4699190" y="5781040"/>
                  </a:lnTo>
                  <a:lnTo>
                    <a:pt x="4702010" y="5781040"/>
                  </a:lnTo>
                  <a:lnTo>
                    <a:pt x="4728769" y="5781040"/>
                  </a:lnTo>
                  <a:lnTo>
                    <a:pt x="4731588" y="5781040"/>
                  </a:lnTo>
                  <a:lnTo>
                    <a:pt x="4733861" y="5778766"/>
                  </a:lnTo>
                  <a:lnTo>
                    <a:pt x="4733861" y="5773140"/>
                  </a:lnTo>
                  <a:close/>
                </a:path>
                <a:path w="6701155" h="5781040">
                  <a:moveTo>
                    <a:pt x="4733861" y="3221609"/>
                  </a:moveTo>
                  <a:lnTo>
                    <a:pt x="4731575" y="3219323"/>
                  </a:lnTo>
                  <a:lnTo>
                    <a:pt x="4728769" y="3219323"/>
                  </a:lnTo>
                  <a:lnTo>
                    <a:pt x="4702010" y="3219323"/>
                  </a:lnTo>
                  <a:lnTo>
                    <a:pt x="4699190" y="3219323"/>
                  </a:lnTo>
                  <a:lnTo>
                    <a:pt x="4696917" y="3221609"/>
                  </a:lnTo>
                  <a:lnTo>
                    <a:pt x="4696917" y="3227235"/>
                  </a:lnTo>
                  <a:lnTo>
                    <a:pt x="4699190" y="3229508"/>
                  </a:lnTo>
                  <a:lnTo>
                    <a:pt x="4702010" y="3229508"/>
                  </a:lnTo>
                  <a:lnTo>
                    <a:pt x="4728769" y="3229508"/>
                  </a:lnTo>
                  <a:lnTo>
                    <a:pt x="4731575" y="3229508"/>
                  </a:lnTo>
                  <a:lnTo>
                    <a:pt x="4733861" y="3227235"/>
                  </a:lnTo>
                  <a:lnTo>
                    <a:pt x="4733861" y="3221609"/>
                  </a:lnTo>
                  <a:close/>
                </a:path>
                <a:path w="6701155" h="5781040">
                  <a:moveTo>
                    <a:pt x="4787392" y="5773140"/>
                  </a:moveTo>
                  <a:lnTo>
                    <a:pt x="4785106" y="5770854"/>
                  </a:lnTo>
                  <a:lnTo>
                    <a:pt x="4782299" y="5770854"/>
                  </a:lnTo>
                  <a:lnTo>
                    <a:pt x="4755540" y="5770854"/>
                  </a:lnTo>
                  <a:lnTo>
                    <a:pt x="4752721" y="5770854"/>
                  </a:lnTo>
                  <a:lnTo>
                    <a:pt x="4750447" y="5773140"/>
                  </a:lnTo>
                  <a:lnTo>
                    <a:pt x="4750447" y="5778766"/>
                  </a:lnTo>
                  <a:lnTo>
                    <a:pt x="4752721" y="5781040"/>
                  </a:lnTo>
                  <a:lnTo>
                    <a:pt x="4755540" y="5781040"/>
                  </a:lnTo>
                  <a:lnTo>
                    <a:pt x="4782299" y="5781040"/>
                  </a:lnTo>
                  <a:lnTo>
                    <a:pt x="4785106" y="5781040"/>
                  </a:lnTo>
                  <a:lnTo>
                    <a:pt x="4787392" y="5778766"/>
                  </a:lnTo>
                  <a:lnTo>
                    <a:pt x="4787392" y="5773140"/>
                  </a:lnTo>
                  <a:close/>
                </a:path>
                <a:path w="6701155" h="5781040">
                  <a:moveTo>
                    <a:pt x="4787392" y="3221609"/>
                  </a:moveTo>
                  <a:lnTo>
                    <a:pt x="4785106" y="3219323"/>
                  </a:lnTo>
                  <a:lnTo>
                    <a:pt x="4782286" y="3219323"/>
                  </a:lnTo>
                  <a:lnTo>
                    <a:pt x="4755527" y="3219323"/>
                  </a:lnTo>
                  <a:lnTo>
                    <a:pt x="4752721" y="3219323"/>
                  </a:lnTo>
                  <a:lnTo>
                    <a:pt x="4750435" y="3221609"/>
                  </a:lnTo>
                  <a:lnTo>
                    <a:pt x="4750435" y="3227235"/>
                  </a:lnTo>
                  <a:lnTo>
                    <a:pt x="4752721" y="3229508"/>
                  </a:lnTo>
                  <a:lnTo>
                    <a:pt x="4755527" y="3229508"/>
                  </a:lnTo>
                  <a:lnTo>
                    <a:pt x="4782286" y="3229508"/>
                  </a:lnTo>
                  <a:lnTo>
                    <a:pt x="4785106" y="3229508"/>
                  </a:lnTo>
                  <a:lnTo>
                    <a:pt x="4787392" y="3227235"/>
                  </a:lnTo>
                  <a:lnTo>
                    <a:pt x="4787392" y="3221609"/>
                  </a:lnTo>
                  <a:close/>
                </a:path>
                <a:path w="6701155" h="5781040">
                  <a:moveTo>
                    <a:pt x="4840910" y="3221609"/>
                  </a:moveTo>
                  <a:lnTo>
                    <a:pt x="4838636" y="3219323"/>
                  </a:lnTo>
                  <a:lnTo>
                    <a:pt x="4835817" y="3219323"/>
                  </a:lnTo>
                  <a:lnTo>
                    <a:pt x="4809058" y="3219323"/>
                  </a:lnTo>
                  <a:lnTo>
                    <a:pt x="4806239" y="3219323"/>
                  </a:lnTo>
                  <a:lnTo>
                    <a:pt x="4803965" y="3221609"/>
                  </a:lnTo>
                  <a:lnTo>
                    <a:pt x="4803965" y="3227235"/>
                  </a:lnTo>
                  <a:lnTo>
                    <a:pt x="4806239" y="3229508"/>
                  </a:lnTo>
                  <a:lnTo>
                    <a:pt x="4809058" y="3229508"/>
                  </a:lnTo>
                  <a:lnTo>
                    <a:pt x="4835817" y="3229508"/>
                  </a:lnTo>
                  <a:lnTo>
                    <a:pt x="4838636" y="3229508"/>
                  </a:lnTo>
                  <a:lnTo>
                    <a:pt x="4840910" y="3227235"/>
                  </a:lnTo>
                  <a:lnTo>
                    <a:pt x="4840910" y="3221609"/>
                  </a:lnTo>
                  <a:close/>
                </a:path>
                <a:path w="6701155" h="5781040">
                  <a:moveTo>
                    <a:pt x="4840922" y="5773140"/>
                  </a:moveTo>
                  <a:lnTo>
                    <a:pt x="4838636" y="5770854"/>
                  </a:lnTo>
                  <a:lnTo>
                    <a:pt x="4835830" y="5770854"/>
                  </a:lnTo>
                  <a:lnTo>
                    <a:pt x="4809058" y="5770854"/>
                  </a:lnTo>
                  <a:lnTo>
                    <a:pt x="4806251" y="5770854"/>
                  </a:lnTo>
                  <a:lnTo>
                    <a:pt x="4803965" y="5773140"/>
                  </a:lnTo>
                  <a:lnTo>
                    <a:pt x="4803965" y="5778766"/>
                  </a:lnTo>
                  <a:lnTo>
                    <a:pt x="4806251" y="5781040"/>
                  </a:lnTo>
                  <a:lnTo>
                    <a:pt x="4809058" y="5781040"/>
                  </a:lnTo>
                  <a:lnTo>
                    <a:pt x="4835830" y="5781040"/>
                  </a:lnTo>
                  <a:lnTo>
                    <a:pt x="4838636" y="5781040"/>
                  </a:lnTo>
                  <a:lnTo>
                    <a:pt x="4840922" y="5778766"/>
                  </a:lnTo>
                  <a:lnTo>
                    <a:pt x="4840922" y="5773140"/>
                  </a:lnTo>
                  <a:close/>
                </a:path>
                <a:path w="6701155" h="5781040">
                  <a:moveTo>
                    <a:pt x="4894440" y="5773140"/>
                  </a:moveTo>
                  <a:lnTo>
                    <a:pt x="4892167" y="5770854"/>
                  </a:lnTo>
                  <a:lnTo>
                    <a:pt x="4889347" y="5770854"/>
                  </a:lnTo>
                  <a:lnTo>
                    <a:pt x="4862588" y="5770854"/>
                  </a:lnTo>
                  <a:lnTo>
                    <a:pt x="4859769" y="5770854"/>
                  </a:lnTo>
                  <a:lnTo>
                    <a:pt x="4857496" y="5773140"/>
                  </a:lnTo>
                  <a:lnTo>
                    <a:pt x="4857496" y="5778766"/>
                  </a:lnTo>
                  <a:lnTo>
                    <a:pt x="4859769" y="5781040"/>
                  </a:lnTo>
                  <a:lnTo>
                    <a:pt x="4862588" y="5781040"/>
                  </a:lnTo>
                  <a:lnTo>
                    <a:pt x="4889347" y="5781040"/>
                  </a:lnTo>
                  <a:lnTo>
                    <a:pt x="4892167" y="5781040"/>
                  </a:lnTo>
                  <a:lnTo>
                    <a:pt x="4894440" y="5778766"/>
                  </a:lnTo>
                  <a:lnTo>
                    <a:pt x="4894440" y="5773140"/>
                  </a:lnTo>
                  <a:close/>
                </a:path>
                <a:path w="6701155" h="5781040">
                  <a:moveTo>
                    <a:pt x="4894440" y="3221609"/>
                  </a:moveTo>
                  <a:lnTo>
                    <a:pt x="4892154" y="3219323"/>
                  </a:lnTo>
                  <a:lnTo>
                    <a:pt x="4889347" y="3219323"/>
                  </a:lnTo>
                  <a:lnTo>
                    <a:pt x="4862588" y="3219323"/>
                  </a:lnTo>
                  <a:lnTo>
                    <a:pt x="4859769" y="3219323"/>
                  </a:lnTo>
                  <a:lnTo>
                    <a:pt x="4857483" y="3221609"/>
                  </a:lnTo>
                  <a:lnTo>
                    <a:pt x="4857483" y="3227235"/>
                  </a:lnTo>
                  <a:lnTo>
                    <a:pt x="4859769" y="3229508"/>
                  </a:lnTo>
                  <a:lnTo>
                    <a:pt x="4862588" y="3229508"/>
                  </a:lnTo>
                  <a:lnTo>
                    <a:pt x="4889347" y="3229508"/>
                  </a:lnTo>
                  <a:lnTo>
                    <a:pt x="4892154" y="3229508"/>
                  </a:lnTo>
                  <a:lnTo>
                    <a:pt x="4894440" y="3227235"/>
                  </a:lnTo>
                  <a:lnTo>
                    <a:pt x="4894440" y="3221609"/>
                  </a:lnTo>
                  <a:close/>
                </a:path>
                <a:path w="6701155" h="5781040">
                  <a:moveTo>
                    <a:pt x="4947958" y="3221609"/>
                  </a:moveTo>
                  <a:lnTo>
                    <a:pt x="4945685" y="3219323"/>
                  </a:lnTo>
                  <a:lnTo>
                    <a:pt x="4942865" y="3219323"/>
                  </a:lnTo>
                  <a:lnTo>
                    <a:pt x="4916106" y="3219323"/>
                  </a:lnTo>
                  <a:lnTo>
                    <a:pt x="4913300" y="3219323"/>
                  </a:lnTo>
                  <a:lnTo>
                    <a:pt x="4911014" y="3221609"/>
                  </a:lnTo>
                  <a:lnTo>
                    <a:pt x="4911014" y="3227235"/>
                  </a:lnTo>
                  <a:lnTo>
                    <a:pt x="4913300" y="3229508"/>
                  </a:lnTo>
                  <a:lnTo>
                    <a:pt x="4916106" y="3229508"/>
                  </a:lnTo>
                  <a:lnTo>
                    <a:pt x="4942865" y="3229508"/>
                  </a:lnTo>
                  <a:lnTo>
                    <a:pt x="4945685" y="3229508"/>
                  </a:lnTo>
                  <a:lnTo>
                    <a:pt x="4947958" y="3227235"/>
                  </a:lnTo>
                  <a:lnTo>
                    <a:pt x="4947958" y="3221609"/>
                  </a:lnTo>
                  <a:close/>
                </a:path>
                <a:path w="6701155" h="5781040">
                  <a:moveTo>
                    <a:pt x="4947971" y="5773140"/>
                  </a:moveTo>
                  <a:lnTo>
                    <a:pt x="4945685" y="5770854"/>
                  </a:lnTo>
                  <a:lnTo>
                    <a:pt x="4942878" y="5770854"/>
                  </a:lnTo>
                  <a:lnTo>
                    <a:pt x="4916106" y="5770854"/>
                  </a:lnTo>
                  <a:lnTo>
                    <a:pt x="4913300" y="5770854"/>
                  </a:lnTo>
                  <a:lnTo>
                    <a:pt x="4911014" y="5773140"/>
                  </a:lnTo>
                  <a:lnTo>
                    <a:pt x="4911014" y="5778766"/>
                  </a:lnTo>
                  <a:lnTo>
                    <a:pt x="4913300" y="5781040"/>
                  </a:lnTo>
                  <a:lnTo>
                    <a:pt x="4916106" y="5781040"/>
                  </a:lnTo>
                  <a:lnTo>
                    <a:pt x="4942878" y="5781040"/>
                  </a:lnTo>
                  <a:lnTo>
                    <a:pt x="4945685" y="5781040"/>
                  </a:lnTo>
                  <a:lnTo>
                    <a:pt x="4947971" y="5778766"/>
                  </a:lnTo>
                  <a:lnTo>
                    <a:pt x="4947971" y="5773140"/>
                  </a:lnTo>
                  <a:close/>
                </a:path>
                <a:path w="6701155" h="5781040">
                  <a:moveTo>
                    <a:pt x="5001488" y="5773140"/>
                  </a:moveTo>
                  <a:lnTo>
                    <a:pt x="4999215" y="5770854"/>
                  </a:lnTo>
                  <a:lnTo>
                    <a:pt x="4996396" y="5770854"/>
                  </a:lnTo>
                  <a:lnTo>
                    <a:pt x="4969637" y="5770854"/>
                  </a:lnTo>
                  <a:lnTo>
                    <a:pt x="4966830" y="5770854"/>
                  </a:lnTo>
                  <a:lnTo>
                    <a:pt x="4964544" y="5773140"/>
                  </a:lnTo>
                  <a:lnTo>
                    <a:pt x="4964544" y="5778766"/>
                  </a:lnTo>
                  <a:lnTo>
                    <a:pt x="4966830" y="5781040"/>
                  </a:lnTo>
                  <a:lnTo>
                    <a:pt x="4969637" y="5781040"/>
                  </a:lnTo>
                  <a:lnTo>
                    <a:pt x="4996396" y="5781040"/>
                  </a:lnTo>
                  <a:lnTo>
                    <a:pt x="4999215" y="5781040"/>
                  </a:lnTo>
                  <a:lnTo>
                    <a:pt x="5001488" y="5778766"/>
                  </a:lnTo>
                  <a:lnTo>
                    <a:pt x="5001488" y="5773140"/>
                  </a:lnTo>
                  <a:close/>
                </a:path>
                <a:path w="6701155" h="5781040">
                  <a:moveTo>
                    <a:pt x="5001488" y="3221609"/>
                  </a:moveTo>
                  <a:lnTo>
                    <a:pt x="4999215" y="3219323"/>
                  </a:lnTo>
                  <a:lnTo>
                    <a:pt x="4996396" y="3219323"/>
                  </a:lnTo>
                  <a:lnTo>
                    <a:pt x="4969637" y="3219323"/>
                  </a:lnTo>
                  <a:lnTo>
                    <a:pt x="4966817" y="3219323"/>
                  </a:lnTo>
                  <a:lnTo>
                    <a:pt x="4964544" y="3221609"/>
                  </a:lnTo>
                  <a:lnTo>
                    <a:pt x="4964544" y="3227235"/>
                  </a:lnTo>
                  <a:lnTo>
                    <a:pt x="4966817" y="3229508"/>
                  </a:lnTo>
                  <a:lnTo>
                    <a:pt x="4969637" y="3229508"/>
                  </a:lnTo>
                  <a:lnTo>
                    <a:pt x="4996396" y="3229508"/>
                  </a:lnTo>
                  <a:lnTo>
                    <a:pt x="4999215" y="3229508"/>
                  </a:lnTo>
                  <a:lnTo>
                    <a:pt x="5001488" y="3227235"/>
                  </a:lnTo>
                  <a:lnTo>
                    <a:pt x="5001488" y="3221609"/>
                  </a:lnTo>
                  <a:close/>
                </a:path>
                <a:path w="6701155" h="5781040">
                  <a:moveTo>
                    <a:pt x="5055019" y="5773140"/>
                  </a:moveTo>
                  <a:lnTo>
                    <a:pt x="5052746" y="5770854"/>
                  </a:lnTo>
                  <a:lnTo>
                    <a:pt x="5049926" y="5770854"/>
                  </a:lnTo>
                  <a:lnTo>
                    <a:pt x="5023167" y="5770854"/>
                  </a:lnTo>
                  <a:lnTo>
                    <a:pt x="5020348" y="5770854"/>
                  </a:lnTo>
                  <a:lnTo>
                    <a:pt x="5018075" y="5773140"/>
                  </a:lnTo>
                  <a:lnTo>
                    <a:pt x="5018075" y="5778766"/>
                  </a:lnTo>
                  <a:lnTo>
                    <a:pt x="5020348" y="5781040"/>
                  </a:lnTo>
                  <a:lnTo>
                    <a:pt x="5023167" y="5781040"/>
                  </a:lnTo>
                  <a:lnTo>
                    <a:pt x="5049926" y="5781040"/>
                  </a:lnTo>
                  <a:lnTo>
                    <a:pt x="5052746" y="5781040"/>
                  </a:lnTo>
                  <a:lnTo>
                    <a:pt x="5055019" y="5778766"/>
                  </a:lnTo>
                  <a:lnTo>
                    <a:pt x="5055019" y="5773140"/>
                  </a:lnTo>
                  <a:close/>
                </a:path>
                <a:path w="6701155" h="5781040">
                  <a:moveTo>
                    <a:pt x="5055019" y="3221609"/>
                  </a:moveTo>
                  <a:lnTo>
                    <a:pt x="5052733" y="3219323"/>
                  </a:lnTo>
                  <a:lnTo>
                    <a:pt x="5049926" y="3219323"/>
                  </a:lnTo>
                  <a:lnTo>
                    <a:pt x="5023155" y="3219323"/>
                  </a:lnTo>
                  <a:lnTo>
                    <a:pt x="5020348" y="3219323"/>
                  </a:lnTo>
                  <a:lnTo>
                    <a:pt x="5018062" y="3221609"/>
                  </a:lnTo>
                  <a:lnTo>
                    <a:pt x="5018062" y="3227235"/>
                  </a:lnTo>
                  <a:lnTo>
                    <a:pt x="5020348" y="3229508"/>
                  </a:lnTo>
                  <a:lnTo>
                    <a:pt x="5023155" y="3229508"/>
                  </a:lnTo>
                  <a:lnTo>
                    <a:pt x="5049926" y="3229508"/>
                  </a:lnTo>
                  <a:lnTo>
                    <a:pt x="5052733" y="3229508"/>
                  </a:lnTo>
                  <a:lnTo>
                    <a:pt x="5055019" y="3227235"/>
                  </a:lnTo>
                  <a:lnTo>
                    <a:pt x="5055019" y="3221609"/>
                  </a:lnTo>
                  <a:close/>
                </a:path>
                <a:path w="6701155" h="5781040">
                  <a:moveTo>
                    <a:pt x="5108537" y="3221609"/>
                  </a:moveTo>
                  <a:lnTo>
                    <a:pt x="5106263" y="3219323"/>
                  </a:lnTo>
                  <a:lnTo>
                    <a:pt x="5103444" y="3219323"/>
                  </a:lnTo>
                  <a:lnTo>
                    <a:pt x="5076685" y="3219323"/>
                  </a:lnTo>
                  <a:lnTo>
                    <a:pt x="5073878" y="3219323"/>
                  </a:lnTo>
                  <a:lnTo>
                    <a:pt x="5071592" y="3221609"/>
                  </a:lnTo>
                  <a:lnTo>
                    <a:pt x="5071592" y="3227235"/>
                  </a:lnTo>
                  <a:lnTo>
                    <a:pt x="5073878" y="3229508"/>
                  </a:lnTo>
                  <a:lnTo>
                    <a:pt x="5076685" y="3229508"/>
                  </a:lnTo>
                  <a:lnTo>
                    <a:pt x="5103444" y="3229508"/>
                  </a:lnTo>
                  <a:lnTo>
                    <a:pt x="5106263" y="3229508"/>
                  </a:lnTo>
                  <a:lnTo>
                    <a:pt x="5108537" y="3227235"/>
                  </a:lnTo>
                  <a:lnTo>
                    <a:pt x="5108537" y="3221609"/>
                  </a:lnTo>
                  <a:close/>
                </a:path>
                <a:path w="6701155" h="5781040">
                  <a:moveTo>
                    <a:pt x="5108549" y="5773140"/>
                  </a:moveTo>
                  <a:lnTo>
                    <a:pt x="5106263" y="5770854"/>
                  </a:lnTo>
                  <a:lnTo>
                    <a:pt x="5103457" y="5770854"/>
                  </a:lnTo>
                  <a:lnTo>
                    <a:pt x="5076685" y="5770854"/>
                  </a:lnTo>
                  <a:lnTo>
                    <a:pt x="5073878" y="5770854"/>
                  </a:lnTo>
                  <a:lnTo>
                    <a:pt x="5071592" y="5773140"/>
                  </a:lnTo>
                  <a:lnTo>
                    <a:pt x="5071592" y="5778766"/>
                  </a:lnTo>
                  <a:lnTo>
                    <a:pt x="5073878" y="5781040"/>
                  </a:lnTo>
                  <a:lnTo>
                    <a:pt x="5076685" y="5781040"/>
                  </a:lnTo>
                  <a:lnTo>
                    <a:pt x="5103457" y="5781040"/>
                  </a:lnTo>
                  <a:lnTo>
                    <a:pt x="5106263" y="5781040"/>
                  </a:lnTo>
                  <a:lnTo>
                    <a:pt x="5108549" y="5778766"/>
                  </a:lnTo>
                  <a:lnTo>
                    <a:pt x="5108549" y="5773140"/>
                  </a:lnTo>
                  <a:close/>
                </a:path>
                <a:path w="6701155" h="5781040">
                  <a:moveTo>
                    <a:pt x="5162067" y="5773140"/>
                  </a:moveTo>
                  <a:lnTo>
                    <a:pt x="5159794" y="5770854"/>
                  </a:lnTo>
                  <a:lnTo>
                    <a:pt x="5156974" y="5770854"/>
                  </a:lnTo>
                  <a:lnTo>
                    <a:pt x="5130216" y="5770854"/>
                  </a:lnTo>
                  <a:lnTo>
                    <a:pt x="5127409" y="5770854"/>
                  </a:lnTo>
                  <a:lnTo>
                    <a:pt x="5125123" y="5773140"/>
                  </a:lnTo>
                  <a:lnTo>
                    <a:pt x="5125123" y="5778766"/>
                  </a:lnTo>
                  <a:lnTo>
                    <a:pt x="5127409" y="5781040"/>
                  </a:lnTo>
                  <a:lnTo>
                    <a:pt x="5130216" y="5781040"/>
                  </a:lnTo>
                  <a:lnTo>
                    <a:pt x="5156974" y="5781040"/>
                  </a:lnTo>
                  <a:lnTo>
                    <a:pt x="5159794" y="5781040"/>
                  </a:lnTo>
                  <a:lnTo>
                    <a:pt x="5162067" y="5778766"/>
                  </a:lnTo>
                  <a:lnTo>
                    <a:pt x="5162067" y="5773140"/>
                  </a:lnTo>
                  <a:close/>
                </a:path>
                <a:path w="6701155" h="5781040">
                  <a:moveTo>
                    <a:pt x="5162067" y="3221609"/>
                  </a:moveTo>
                  <a:lnTo>
                    <a:pt x="5159794" y="3219323"/>
                  </a:lnTo>
                  <a:lnTo>
                    <a:pt x="5156974" y="3219323"/>
                  </a:lnTo>
                  <a:lnTo>
                    <a:pt x="5130216" y="3219323"/>
                  </a:lnTo>
                  <a:lnTo>
                    <a:pt x="5127396" y="3219323"/>
                  </a:lnTo>
                  <a:lnTo>
                    <a:pt x="5125123" y="3221609"/>
                  </a:lnTo>
                  <a:lnTo>
                    <a:pt x="5125123" y="3227235"/>
                  </a:lnTo>
                  <a:lnTo>
                    <a:pt x="5127396" y="3229508"/>
                  </a:lnTo>
                  <a:lnTo>
                    <a:pt x="5130216" y="3229508"/>
                  </a:lnTo>
                  <a:lnTo>
                    <a:pt x="5156974" y="3229508"/>
                  </a:lnTo>
                  <a:lnTo>
                    <a:pt x="5159794" y="3229508"/>
                  </a:lnTo>
                  <a:lnTo>
                    <a:pt x="5162067" y="3227235"/>
                  </a:lnTo>
                  <a:lnTo>
                    <a:pt x="5162067" y="3221609"/>
                  </a:lnTo>
                  <a:close/>
                </a:path>
                <a:path w="6701155" h="5781040">
                  <a:moveTo>
                    <a:pt x="5215598" y="5773140"/>
                  </a:moveTo>
                  <a:lnTo>
                    <a:pt x="5213324" y="5770854"/>
                  </a:lnTo>
                  <a:lnTo>
                    <a:pt x="5210505" y="5770854"/>
                  </a:lnTo>
                  <a:lnTo>
                    <a:pt x="5183746" y="5770854"/>
                  </a:lnTo>
                  <a:lnTo>
                    <a:pt x="5180927" y="5770854"/>
                  </a:lnTo>
                  <a:lnTo>
                    <a:pt x="5178653" y="5773140"/>
                  </a:lnTo>
                  <a:lnTo>
                    <a:pt x="5178653" y="5778766"/>
                  </a:lnTo>
                  <a:lnTo>
                    <a:pt x="5180927" y="5781040"/>
                  </a:lnTo>
                  <a:lnTo>
                    <a:pt x="5183746" y="5781040"/>
                  </a:lnTo>
                  <a:lnTo>
                    <a:pt x="5210505" y="5781040"/>
                  </a:lnTo>
                  <a:lnTo>
                    <a:pt x="5213324" y="5781040"/>
                  </a:lnTo>
                  <a:lnTo>
                    <a:pt x="5215598" y="5778766"/>
                  </a:lnTo>
                  <a:lnTo>
                    <a:pt x="5215598" y="5773140"/>
                  </a:lnTo>
                  <a:close/>
                </a:path>
                <a:path w="6701155" h="5781040">
                  <a:moveTo>
                    <a:pt x="5215598" y="3221609"/>
                  </a:moveTo>
                  <a:lnTo>
                    <a:pt x="5213312" y="3219323"/>
                  </a:lnTo>
                  <a:lnTo>
                    <a:pt x="5210505" y="3219323"/>
                  </a:lnTo>
                  <a:lnTo>
                    <a:pt x="5183733" y="3219323"/>
                  </a:lnTo>
                  <a:lnTo>
                    <a:pt x="5180927" y="3219323"/>
                  </a:lnTo>
                  <a:lnTo>
                    <a:pt x="5178641" y="3221609"/>
                  </a:lnTo>
                  <a:lnTo>
                    <a:pt x="5178641" y="3227235"/>
                  </a:lnTo>
                  <a:lnTo>
                    <a:pt x="5180927" y="3229508"/>
                  </a:lnTo>
                  <a:lnTo>
                    <a:pt x="5183733" y="3229508"/>
                  </a:lnTo>
                  <a:lnTo>
                    <a:pt x="5210505" y="3229508"/>
                  </a:lnTo>
                  <a:lnTo>
                    <a:pt x="5213312" y="3229508"/>
                  </a:lnTo>
                  <a:lnTo>
                    <a:pt x="5215598" y="3227235"/>
                  </a:lnTo>
                  <a:lnTo>
                    <a:pt x="5215598" y="3221609"/>
                  </a:lnTo>
                  <a:close/>
                </a:path>
                <a:path w="6701155" h="5781040">
                  <a:moveTo>
                    <a:pt x="5269115" y="3221609"/>
                  </a:moveTo>
                  <a:lnTo>
                    <a:pt x="5266842" y="3219323"/>
                  </a:lnTo>
                  <a:lnTo>
                    <a:pt x="5264023" y="3219323"/>
                  </a:lnTo>
                  <a:lnTo>
                    <a:pt x="5237264" y="3219323"/>
                  </a:lnTo>
                  <a:lnTo>
                    <a:pt x="5234457" y="3219323"/>
                  </a:lnTo>
                  <a:lnTo>
                    <a:pt x="5232171" y="3221609"/>
                  </a:lnTo>
                  <a:lnTo>
                    <a:pt x="5232171" y="3227235"/>
                  </a:lnTo>
                  <a:lnTo>
                    <a:pt x="5234457" y="3229508"/>
                  </a:lnTo>
                  <a:lnTo>
                    <a:pt x="5237264" y="3229508"/>
                  </a:lnTo>
                  <a:lnTo>
                    <a:pt x="5264023" y="3229508"/>
                  </a:lnTo>
                  <a:lnTo>
                    <a:pt x="5266842" y="3229508"/>
                  </a:lnTo>
                  <a:lnTo>
                    <a:pt x="5269115" y="3227235"/>
                  </a:lnTo>
                  <a:lnTo>
                    <a:pt x="5269115" y="3221609"/>
                  </a:lnTo>
                  <a:close/>
                </a:path>
                <a:path w="6701155" h="5781040">
                  <a:moveTo>
                    <a:pt x="5269128" y="5773140"/>
                  </a:moveTo>
                  <a:lnTo>
                    <a:pt x="5266842" y="5770854"/>
                  </a:lnTo>
                  <a:lnTo>
                    <a:pt x="5264035" y="5770854"/>
                  </a:lnTo>
                  <a:lnTo>
                    <a:pt x="5237264" y="5770854"/>
                  </a:lnTo>
                  <a:lnTo>
                    <a:pt x="5234457" y="5770854"/>
                  </a:lnTo>
                  <a:lnTo>
                    <a:pt x="5232171" y="5773140"/>
                  </a:lnTo>
                  <a:lnTo>
                    <a:pt x="5232171" y="5778766"/>
                  </a:lnTo>
                  <a:lnTo>
                    <a:pt x="5234457" y="5781040"/>
                  </a:lnTo>
                  <a:lnTo>
                    <a:pt x="5237264" y="5781040"/>
                  </a:lnTo>
                  <a:lnTo>
                    <a:pt x="5264035" y="5781040"/>
                  </a:lnTo>
                  <a:lnTo>
                    <a:pt x="5266842" y="5781040"/>
                  </a:lnTo>
                  <a:lnTo>
                    <a:pt x="5269128" y="5778766"/>
                  </a:lnTo>
                  <a:lnTo>
                    <a:pt x="5269128" y="5773140"/>
                  </a:lnTo>
                  <a:close/>
                </a:path>
                <a:path w="6701155" h="5781040">
                  <a:moveTo>
                    <a:pt x="5322646" y="5773140"/>
                  </a:moveTo>
                  <a:lnTo>
                    <a:pt x="5320373" y="5770854"/>
                  </a:lnTo>
                  <a:lnTo>
                    <a:pt x="5317553" y="5770854"/>
                  </a:lnTo>
                  <a:lnTo>
                    <a:pt x="5290794" y="5770854"/>
                  </a:lnTo>
                  <a:lnTo>
                    <a:pt x="5287988" y="5770854"/>
                  </a:lnTo>
                  <a:lnTo>
                    <a:pt x="5285702" y="5773140"/>
                  </a:lnTo>
                  <a:lnTo>
                    <a:pt x="5285702" y="5778766"/>
                  </a:lnTo>
                  <a:lnTo>
                    <a:pt x="5287988" y="5781040"/>
                  </a:lnTo>
                  <a:lnTo>
                    <a:pt x="5290794" y="5781040"/>
                  </a:lnTo>
                  <a:lnTo>
                    <a:pt x="5317553" y="5781040"/>
                  </a:lnTo>
                  <a:lnTo>
                    <a:pt x="5320373" y="5781040"/>
                  </a:lnTo>
                  <a:lnTo>
                    <a:pt x="5322646" y="5778766"/>
                  </a:lnTo>
                  <a:lnTo>
                    <a:pt x="5322646" y="5773140"/>
                  </a:lnTo>
                  <a:close/>
                </a:path>
                <a:path w="6701155" h="5781040">
                  <a:moveTo>
                    <a:pt x="5322646" y="3221609"/>
                  </a:moveTo>
                  <a:lnTo>
                    <a:pt x="5320373" y="3219323"/>
                  </a:lnTo>
                  <a:lnTo>
                    <a:pt x="5317553" y="3219323"/>
                  </a:lnTo>
                  <a:lnTo>
                    <a:pt x="5290794" y="3219323"/>
                  </a:lnTo>
                  <a:lnTo>
                    <a:pt x="5287975" y="3219323"/>
                  </a:lnTo>
                  <a:lnTo>
                    <a:pt x="5285702" y="3221609"/>
                  </a:lnTo>
                  <a:lnTo>
                    <a:pt x="5285702" y="3227235"/>
                  </a:lnTo>
                  <a:lnTo>
                    <a:pt x="5287975" y="3229508"/>
                  </a:lnTo>
                  <a:lnTo>
                    <a:pt x="5290794" y="3229508"/>
                  </a:lnTo>
                  <a:lnTo>
                    <a:pt x="5317553" y="3229508"/>
                  </a:lnTo>
                  <a:lnTo>
                    <a:pt x="5320373" y="3229508"/>
                  </a:lnTo>
                  <a:lnTo>
                    <a:pt x="5322646" y="3227235"/>
                  </a:lnTo>
                  <a:lnTo>
                    <a:pt x="5322646" y="3221609"/>
                  </a:lnTo>
                  <a:close/>
                </a:path>
                <a:path w="6701155" h="5781040">
                  <a:moveTo>
                    <a:pt x="5376176" y="5773140"/>
                  </a:moveTo>
                  <a:lnTo>
                    <a:pt x="5373903" y="5770854"/>
                  </a:lnTo>
                  <a:lnTo>
                    <a:pt x="5371084" y="5770854"/>
                  </a:lnTo>
                  <a:lnTo>
                    <a:pt x="5344325" y="5770854"/>
                  </a:lnTo>
                  <a:lnTo>
                    <a:pt x="5341505" y="5770854"/>
                  </a:lnTo>
                  <a:lnTo>
                    <a:pt x="5339232" y="5773140"/>
                  </a:lnTo>
                  <a:lnTo>
                    <a:pt x="5339232" y="5778766"/>
                  </a:lnTo>
                  <a:lnTo>
                    <a:pt x="5341505" y="5781040"/>
                  </a:lnTo>
                  <a:lnTo>
                    <a:pt x="5344325" y="5781040"/>
                  </a:lnTo>
                  <a:lnTo>
                    <a:pt x="5371084" y="5781040"/>
                  </a:lnTo>
                  <a:lnTo>
                    <a:pt x="5373903" y="5781040"/>
                  </a:lnTo>
                  <a:lnTo>
                    <a:pt x="5376176" y="5778766"/>
                  </a:lnTo>
                  <a:lnTo>
                    <a:pt x="5376176" y="5773140"/>
                  </a:lnTo>
                  <a:close/>
                </a:path>
                <a:path w="6701155" h="5781040">
                  <a:moveTo>
                    <a:pt x="5376176" y="3221609"/>
                  </a:moveTo>
                  <a:lnTo>
                    <a:pt x="5373890" y="3219323"/>
                  </a:lnTo>
                  <a:lnTo>
                    <a:pt x="5371084" y="3219323"/>
                  </a:lnTo>
                  <a:lnTo>
                    <a:pt x="5344312" y="3219323"/>
                  </a:lnTo>
                  <a:lnTo>
                    <a:pt x="5341505" y="3219323"/>
                  </a:lnTo>
                  <a:lnTo>
                    <a:pt x="5339219" y="3221609"/>
                  </a:lnTo>
                  <a:lnTo>
                    <a:pt x="5339219" y="3227235"/>
                  </a:lnTo>
                  <a:lnTo>
                    <a:pt x="5341505" y="3229508"/>
                  </a:lnTo>
                  <a:lnTo>
                    <a:pt x="5344312" y="3229508"/>
                  </a:lnTo>
                  <a:lnTo>
                    <a:pt x="5371084" y="3229508"/>
                  </a:lnTo>
                  <a:lnTo>
                    <a:pt x="5373890" y="3229508"/>
                  </a:lnTo>
                  <a:lnTo>
                    <a:pt x="5376176" y="3227235"/>
                  </a:lnTo>
                  <a:lnTo>
                    <a:pt x="5376176" y="3221609"/>
                  </a:lnTo>
                  <a:close/>
                </a:path>
                <a:path w="6701155" h="5781040">
                  <a:moveTo>
                    <a:pt x="5429694" y="3221609"/>
                  </a:moveTo>
                  <a:lnTo>
                    <a:pt x="5427421" y="3219323"/>
                  </a:lnTo>
                  <a:lnTo>
                    <a:pt x="5424602" y="3219323"/>
                  </a:lnTo>
                  <a:lnTo>
                    <a:pt x="5397843" y="3219323"/>
                  </a:lnTo>
                  <a:lnTo>
                    <a:pt x="5395036" y="3219323"/>
                  </a:lnTo>
                  <a:lnTo>
                    <a:pt x="5392750" y="3221609"/>
                  </a:lnTo>
                  <a:lnTo>
                    <a:pt x="5392750" y="3227235"/>
                  </a:lnTo>
                  <a:lnTo>
                    <a:pt x="5395036" y="3229508"/>
                  </a:lnTo>
                  <a:lnTo>
                    <a:pt x="5397843" y="3229508"/>
                  </a:lnTo>
                  <a:lnTo>
                    <a:pt x="5424602" y="3229508"/>
                  </a:lnTo>
                  <a:lnTo>
                    <a:pt x="5427421" y="3229508"/>
                  </a:lnTo>
                  <a:lnTo>
                    <a:pt x="5429694" y="3227235"/>
                  </a:lnTo>
                  <a:lnTo>
                    <a:pt x="5429694" y="3221609"/>
                  </a:lnTo>
                  <a:close/>
                </a:path>
                <a:path w="6701155" h="5781040">
                  <a:moveTo>
                    <a:pt x="5429707" y="5773140"/>
                  </a:moveTo>
                  <a:lnTo>
                    <a:pt x="5427421" y="5770854"/>
                  </a:lnTo>
                  <a:lnTo>
                    <a:pt x="5424614" y="5770854"/>
                  </a:lnTo>
                  <a:lnTo>
                    <a:pt x="5397843" y="5770854"/>
                  </a:lnTo>
                  <a:lnTo>
                    <a:pt x="5395036" y="5770854"/>
                  </a:lnTo>
                  <a:lnTo>
                    <a:pt x="5392750" y="5773140"/>
                  </a:lnTo>
                  <a:lnTo>
                    <a:pt x="5392750" y="5778766"/>
                  </a:lnTo>
                  <a:lnTo>
                    <a:pt x="5395036" y="5781040"/>
                  </a:lnTo>
                  <a:lnTo>
                    <a:pt x="5397843" y="5781040"/>
                  </a:lnTo>
                  <a:lnTo>
                    <a:pt x="5424614" y="5781040"/>
                  </a:lnTo>
                  <a:lnTo>
                    <a:pt x="5427421" y="5781040"/>
                  </a:lnTo>
                  <a:lnTo>
                    <a:pt x="5429707" y="5778766"/>
                  </a:lnTo>
                  <a:lnTo>
                    <a:pt x="5429707" y="5773140"/>
                  </a:lnTo>
                  <a:close/>
                </a:path>
                <a:path w="6701155" h="5781040">
                  <a:moveTo>
                    <a:pt x="5483225" y="5773140"/>
                  </a:moveTo>
                  <a:lnTo>
                    <a:pt x="5480951" y="5770854"/>
                  </a:lnTo>
                  <a:lnTo>
                    <a:pt x="5478132" y="5770854"/>
                  </a:lnTo>
                  <a:lnTo>
                    <a:pt x="5451373" y="5770854"/>
                  </a:lnTo>
                  <a:lnTo>
                    <a:pt x="5448566" y="5770854"/>
                  </a:lnTo>
                  <a:lnTo>
                    <a:pt x="5446280" y="5773140"/>
                  </a:lnTo>
                  <a:lnTo>
                    <a:pt x="5446280" y="5778766"/>
                  </a:lnTo>
                  <a:lnTo>
                    <a:pt x="5448566" y="5781040"/>
                  </a:lnTo>
                  <a:lnTo>
                    <a:pt x="5451373" y="5781040"/>
                  </a:lnTo>
                  <a:lnTo>
                    <a:pt x="5478132" y="5781040"/>
                  </a:lnTo>
                  <a:lnTo>
                    <a:pt x="5480951" y="5781040"/>
                  </a:lnTo>
                  <a:lnTo>
                    <a:pt x="5483225" y="5778766"/>
                  </a:lnTo>
                  <a:lnTo>
                    <a:pt x="5483225" y="5773140"/>
                  </a:lnTo>
                  <a:close/>
                </a:path>
                <a:path w="6701155" h="5781040">
                  <a:moveTo>
                    <a:pt x="5483225" y="3221609"/>
                  </a:moveTo>
                  <a:lnTo>
                    <a:pt x="5480939" y="3219323"/>
                  </a:lnTo>
                  <a:lnTo>
                    <a:pt x="5478132" y="3219323"/>
                  </a:lnTo>
                  <a:lnTo>
                    <a:pt x="5451373" y="3219323"/>
                  </a:lnTo>
                  <a:lnTo>
                    <a:pt x="5448554" y="3219323"/>
                  </a:lnTo>
                  <a:lnTo>
                    <a:pt x="5446280" y="3221609"/>
                  </a:lnTo>
                  <a:lnTo>
                    <a:pt x="5446280" y="3227235"/>
                  </a:lnTo>
                  <a:lnTo>
                    <a:pt x="5448554" y="3229508"/>
                  </a:lnTo>
                  <a:lnTo>
                    <a:pt x="5451373" y="3229508"/>
                  </a:lnTo>
                  <a:lnTo>
                    <a:pt x="5478132" y="3229508"/>
                  </a:lnTo>
                  <a:lnTo>
                    <a:pt x="5480939" y="3229508"/>
                  </a:lnTo>
                  <a:lnTo>
                    <a:pt x="5483225" y="3227235"/>
                  </a:lnTo>
                  <a:lnTo>
                    <a:pt x="5483225" y="3221609"/>
                  </a:lnTo>
                  <a:close/>
                </a:path>
                <a:path w="6701155" h="5781040">
                  <a:moveTo>
                    <a:pt x="5536755" y="5773140"/>
                  </a:moveTo>
                  <a:lnTo>
                    <a:pt x="5534469" y="5770854"/>
                  </a:lnTo>
                  <a:lnTo>
                    <a:pt x="5531663" y="5770854"/>
                  </a:lnTo>
                  <a:lnTo>
                    <a:pt x="5504904" y="5770854"/>
                  </a:lnTo>
                  <a:lnTo>
                    <a:pt x="5502084" y="5770854"/>
                  </a:lnTo>
                  <a:lnTo>
                    <a:pt x="5499811" y="5773140"/>
                  </a:lnTo>
                  <a:lnTo>
                    <a:pt x="5499811" y="5778766"/>
                  </a:lnTo>
                  <a:lnTo>
                    <a:pt x="5502084" y="5781040"/>
                  </a:lnTo>
                  <a:lnTo>
                    <a:pt x="5504904" y="5781040"/>
                  </a:lnTo>
                  <a:lnTo>
                    <a:pt x="5531663" y="5781040"/>
                  </a:lnTo>
                  <a:lnTo>
                    <a:pt x="5534469" y="5781040"/>
                  </a:lnTo>
                  <a:lnTo>
                    <a:pt x="5536755" y="5778766"/>
                  </a:lnTo>
                  <a:lnTo>
                    <a:pt x="5536755" y="5773140"/>
                  </a:lnTo>
                  <a:close/>
                </a:path>
                <a:path w="6701155" h="5781040">
                  <a:moveTo>
                    <a:pt x="5536755" y="3221609"/>
                  </a:moveTo>
                  <a:lnTo>
                    <a:pt x="5534469" y="3219323"/>
                  </a:lnTo>
                  <a:lnTo>
                    <a:pt x="5531663" y="3219323"/>
                  </a:lnTo>
                  <a:lnTo>
                    <a:pt x="5504891" y="3219323"/>
                  </a:lnTo>
                  <a:lnTo>
                    <a:pt x="5502084" y="3219323"/>
                  </a:lnTo>
                  <a:lnTo>
                    <a:pt x="5499798" y="3221609"/>
                  </a:lnTo>
                  <a:lnTo>
                    <a:pt x="5499798" y="3227235"/>
                  </a:lnTo>
                  <a:lnTo>
                    <a:pt x="5502084" y="3229508"/>
                  </a:lnTo>
                  <a:lnTo>
                    <a:pt x="5504891" y="3229508"/>
                  </a:lnTo>
                  <a:lnTo>
                    <a:pt x="5531663" y="3229508"/>
                  </a:lnTo>
                  <a:lnTo>
                    <a:pt x="5534469" y="3229508"/>
                  </a:lnTo>
                  <a:lnTo>
                    <a:pt x="5536755" y="3227235"/>
                  </a:lnTo>
                  <a:lnTo>
                    <a:pt x="5536755" y="3221609"/>
                  </a:lnTo>
                  <a:close/>
                </a:path>
                <a:path w="6701155" h="5781040">
                  <a:moveTo>
                    <a:pt x="5590273" y="3221609"/>
                  </a:moveTo>
                  <a:lnTo>
                    <a:pt x="5588000" y="3219323"/>
                  </a:lnTo>
                  <a:lnTo>
                    <a:pt x="5585180" y="3219323"/>
                  </a:lnTo>
                  <a:lnTo>
                    <a:pt x="5558421" y="3219323"/>
                  </a:lnTo>
                  <a:lnTo>
                    <a:pt x="5555602" y="3219323"/>
                  </a:lnTo>
                  <a:lnTo>
                    <a:pt x="5553329" y="3221609"/>
                  </a:lnTo>
                  <a:lnTo>
                    <a:pt x="5553329" y="3227235"/>
                  </a:lnTo>
                  <a:lnTo>
                    <a:pt x="5555602" y="3229508"/>
                  </a:lnTo>
                  <a:lnTo>
                    <a:pt x="5558421" y="3229508"/>
                  </a:lnTo>
                  <a:lnTo>
                    <a:pt x="5585180" y="3229508"/>
                  </a:lnTo>
                  <a:lnTo>
                    <a:pt x="5588000" y="3229508"/>
                  </a:lnTo>
                  <a:lnTo>
                    <a:pt x="5590273" y="3227235"/>
                  </a:lnTo>
                  <a:lnTo>
                    <a:pt x="5590273" y="3221609"/>
                  </a:lnTo>
                  <a:close/>
                </a:path>
                <a:path w="6701155" h="5781040">
                  <a:moveTo>
                    <a:pt x="5590286" y="5773140"/>
                  </a:moveTo>
                  <a:lnTo>
                    <a:pt x="5588000" y="5770854"/>
                  </a:lnTo>
                  <a:lnTo>
                    <a:pt x="5585193" y="5770854"/>
                  </a:lnTo>
                  <a:lnTo>
                    <a:pt x="5558421" y="5770854"/>
                  </a:lnTo>
                  <a:lnTo>
                    <a:pt x="5555615" y="5770854"/>
                  </a:lnTo>
                  <a:lnTo>
                    <a:pt x="5553329" y="5773140"/>
                  </a:lnTo>
                  <a:lnTo>
                    <a:pt x="5553329" y="5778766"/>
                  </a:lnTo>
                  <a:lnTo>
                    <a:pt x="5555615" y="5781040"/>
                  </a:lnTo>
                  <a:lnTo>
                    <a:pt x="5558421" y="5781040"/>
                  </a:lnTo>
                  <a:lnTo>
                    <a:pt x="5585193" y="5781040"/>
                  </a:lnTo>
                  <a:lnTo>
                    <a:pt x="5588000" y="5781040"/>
                  </a:lnTo>
                  <a:lnTo>
                    <a:pt x="5590286" y="5778766"/>
                  </a:lnTo>
                  <a:lnTo>
                    <a:pt x="5590286" y="5773140"/>
                  </a:lnTo>
                  <a:close/>
                </a:path>
                <a:path w="6701155" h="5781040">
                  <a:moveTo>
                    <a:pt x="5643804" y="5773140"/>
                  </a:moveTo>
                  <a:lnTo>
                    <a:pt x="5641530" y="5770854"/>
                  </a:lnTo>
                  <a:lnTo>
                    <a:pt x="5638711" y="5770854"/>
                  </a:lnTo>
                  <a:lnTo>
                    <a:pt x="5611952" y="5770854"/>
                  </a:lnTo>
                  <a:lnTo>
                    <a:pt x="5609145" y="5770854"/>
                  </a:lnTo>
                  <a:lnTo>
                    <a:pt x="5606859" y="5773140"/>
                  </a:lnTo>
                  <a:lnTo>
                    <a:pt x="5606859" y="5778766"/>
                  </a:lnTo>
                  <a:lnTo>
                    <a:pt x="5609145" y="5781040"/>
                  </a:lnTo>
                  <a:lnTo>
                    <a:pt x="5611952" y="5781040"/>
                  </a:lnTo>
                  <a:lnTo>
                    <a:pt x="5638711" y="5781040"/>
                  </a:lnTo>
                  <a:lnTo>
                    <a:pt x="5641530" y="5781040"/>
                  </a:lnTo>
                  <a:lnTo>
                    <a:pt x="5643804" y="5778766"/>
                  </a:lnTo>
                  <a:lnTo>
                    <a:pt x="5643804" y="5773140"/>
                  </a:lnTo>
                  <a:close/>
                </a:path>
                <a:path w="6701155" h="5781040">
                  <a:moveTo>
                    <a:pt x="5643804" y="3221609"/>
                  </a:moveTo>
                  <a:lnTo>
                    <a:pt x="5641518" y="3219323"/>
                  </a:lnTo>
                  <a:lnTo>
                    <a:pt x="5638711" y="3219323"/>
                  </a:lnTo>
                  <a:lnTo>
                    <a:pt x="5611952" y="3219323"/>
                  </a:lnTo>
                  <a:lnTo>
                    <a:pt x="5609133" y="3219323"/>
                  </a:lnTo>
                  <a:lnTo>
                    <a:pt x="5606859" y="3221609"/>
                  </a:lnTo>
                  <a:lnTo>
                    <a:pt x="5606859" y="3227235"/>
                  </a:lnTo>
                  <a:lnTo>
                    <a:pt x="5609133" y="3229508"/>
                  </a:lnTo>
                  <a:lnTo>
                    <a:pt x="5611952" y="3229508"/>
                  </a:lnTo>
                  <a:lnTo>
                    <a:pt x="5638711" y="3229508"/>
                  </a:lnTo>
                  <a:lnTo>
                    <a:pt x="5641518" y="3229508"/>
                  </a:lnTo>
                  <a:lnTo>
                    <a:pt x="5643804" y="3227235"/>
                  </a:lnTo>
                  <a:lnTo>
                    <a:pt x="5643804" y="3221609"/>
                  </a:lnTo>
                  <a:close/>
                </a:path>
                <a:path w="6701155" h="5781040">
                  <a:moveTo>
                    <a:pt x="5697334" y="5773140"/>
                  </a:moveTo>
                  <a:lnTo>
                    <a:pt x="5695048" y="5770854"/>
                  </a:lnTo>
                  <a:lnTo>
                    <a:pt x="5692241" y="5770854"/>
                  </a:lnTo>
                  <a:lnTo>
                    <a:pt x="5665482" y="5770854"/>
                  </a:lnTo>
                  <a:lnTo>
                    <a:pt x="5662663" y="5770854"/>
                  </a:lnTo>
                  <a:lnTo>
                    <a:pt x="5660390" y="5773140"/>
                  </a:lnTo>
                  <a:lnTo>
                    <a:pt x="5660390" y="5778766"/>
                  </a:lnTo>
                  <a:lnTo>
                    <a:pt x="5662663" y="5781040"/>
                  </a:lnTo>
                  <a:lnTo>
                    <a:pt x="5665482" y="5781040"/>
                  </a:lnTo>
                  <a:lnTo>
                    <a:pt x="5692241" y="5781040"/>
                  </a:lnTo>
                  <a:lnTo>
                    <a:pt x="5695048" y="5781040"/>
                  </a:lnTo>
                  <a:lnTo>
                    <a:pt x="5697334" y="5778766"/>
                  </a:lnTo>
                  <a:lnTo>
                    <a:pt x="5697334" y="5773140"/>
                  </a:lnTo>
                  <a:close/>
                </a:path>
                <a:path w="6701155" h="5781040">
                  <a:moveTo>
                    <a:pt x="5697334" y="3221609"/>
                  </a:moveTo>
                  <a:lnTo>
                    <a:pt x="5695048" y="3219323"/>
                  </a:lnTo>
                  <a:lnTo>
                    <a:pt x="5692241" y="3219323"/>
                  </a:lnTo>
                  <a:lnTo>
                    <a:pt x="5665470" y="3219323"/>
                  </a:lnTo>
                  <a:lnTo>
                    <a:pt x="5662663" y="3219323"/>
                  </a:lnTo>
                  <a:lnTo>
                    <a:pt x="5660377" y="3221609"/>
                  </a:lnTo>
                  <a:lnTo>
                    <a:pt x="5660377" y="3227235"/>
                  </a:lnTo>
                  <a:lnTo>
                    <a:pt x="5662663" y="3229508"/>
                  </a:lnTo>
                  <a:lnTo>
                    <a:pt x="5665470" y="3229508"/>
                  </a:lnTo>
                  <a:lnTo>
                    <a:pt x="5692241" y="3229508"/>
                  </a:lnTo>
                  <a:lnTo>
                    <a:pt x="5695048" y="3229508"/>
                  </a:lnTo>
                  <a:lnTo>
                    <a:pt x="5697334" y="3227235"/>
                  </a:lnTo>
                  <a:lnTo>
                    <a:pt x="5697334" y="3221609"/>
                  </a:lnTo>
                  <a:close/>
                </a:path>
                <a:path w="6701155" h="5781040">
                  <a:moveTo>
                    <a:pt x="5750852" y="3221609"/>
                  </a:moveTo>
                  <a:lnTo>
                    <a:pt x="5748579" y="3219323"/>
                  </a:lnTo>
                  <a:lnTo>
                    <a:pt x="5745759" y="3219323"/>
                  </a:lnTo>
                  <a:lnTo>
                    <a:pt x="5719000" y="3219323"/>
                  </a:lnTo>
                  <a:lnTo>
                    <a:pt x="5716181" y="3219323"/>
                  </a:lnTo>
                  <a:lnTo>
                    <a:pt x="5713908" y="3221609"/>
                  </a:lnTo>
                  <a:lnTo>
                    <a:pt x="5713908" y="3227235"/>
                  </a:lnTo>
                  <a:lnTo>
                    <a:pt x="5716181" y="3229508"/>
                  </a:lnTo>
                  <a:lnTo>
                    <a:pt x="5719000" y="3229508"/>
                  </a:lnTo>
                  <a:lnTo>
                    <a:pt x="5745759" y="3229508"/>
                  </a:lnTo>
                  <a:lnTo>
                    <a:pt x="5748579" y="3229508"/>
                  </a:lnTo>
                  <a:lnTo>
                    <a:pt x="5750852" y="3227235"/>
                  </a:lnTo>
                  <a:lnTo>
                    <a:pt x="5750852" y="3221609"/>
                  </a:lnTo>
                  <a:close/>
                </a:path>
                <a:path w="6701155" h="5781040">
                  <a:moveTo>
                    <a:pt x="5750865" y="5773140"/>
                  </a:moveTo>
                  <a:lnTo>
                    <a:pt x="5748579" y="5770854"/>
                  </a:lnTo>
                  <a:lnTo>
                    <a:pt x="5745772" y="5770854"/>
                  </a:lnTo>
                  <a:lnTo>
                    <a:pt x="5719000" y="5770854"/>
                  </a:lnTo>
                  <a:lnTo>
                    <a:pt x="5716194" y="5770854"/>
                  </a:lnTo>
                  <a:lnTo>
                    <a:pt x="5713908" y="5773140"/>
                  </a:lnTo>
                  <a:lnTo>
                    <a:pt x="5713908" y="5778766"/>
                  </a:lnTo>
                  <a:lnTo>
                    <a:pt x="5716194" y="5781040"/>
                  </a:lnTo>
                  <a:lnTo>
                    <a:pt x="5719000" y="5781040"/>
                  </a:lnTo>
                  <a:lnTo>
                    <a:pt x="5745772" y="5781040"/>
                  </a:lnTo>
                  <a:lnTo>
                    <a:pt x="5748579" y="5781040"/>
                  </a:lnTo>
                  <a:lnTo>
                    <a:pt x="5750865" y="5778766"/>
                  </a:lnTo>
                  <a:lnTo>
                    <a:pt x="5750865" y="5773140"/>
                  </a:lnTo>
                  <a:close/>
                </a:path>
                <a:path w="6701155" h="5781040">
                  <a:moveTo>
                    <a:pt x="5804382" y="5773140"/>
                  </a:moveTo>
                  <a:lnTo>
                    <a:pt x="5802109" y="5770854"/>
                  </a:lnTo>
                  <a:lnTo>
                    <a:pt x="5799290" y="5770854"/>
                  </a:lnTo>
                  <a:lnTo>
                    <a:pt x="5772531" y="5770854"/>
                  </a:lnTo>
                  <a:lnTo>
                    <a:pt x="5769711" y="5770854"/>
                  </a:lnTo>
                  <a:lnTo>
                    <a:pt x="5767438" y="5773140"/>
                  </a:lnTo>
                  <a:lnTo>
                    <a:pt x="5767438" y="5778766"/>
                  </a:lnTo>
                  <a:lnTo>
                    <a:pt x="5769711" y="5781040"/>
                  </a:lnTo>
                  <a:lnTo>
                    <a:pt x="5772531" y="5781040"/>
                  </a:lnTo>
                  <a:lnTo>
                    <a:pt x="5799290" y="5781040"/>
                  </a:lnTo>
                  <a:lnTo>
                    <a:pt x="5802109" y="5781040"/>
                  </a:lnTo>
                  <a:lnTo>
                    <a:pt x="5804382" y="5778766"/>
                  </a:lnTo>
                  <a:lnTo>
                    <a:pt x="5804382" y="5773140"/>
                  </a:lnTo>
                  <a:close/>
                </a:path>
                <a:path w="6701155" h="5781040">
                  <a:moveTo>
                    <a:pt x="5804382" y="3221609"/>
                  </a:moveTo>
                  <a:lnTo>
                    <a:pt x="5802096" y="3219323"/>
                  </a:lnTo>
                  <a:lnTo>
                    <a:pt x="5799290" y="3219323"/>
                  </a:lnTo>
                  <a:lnTo>
                    <a:pt x="5772531" y="3219323"/>
                  </a:lnTo>
                  <a:lnTo>
                    <a:pt x="5769711" y="3219323"/>
                  </a:lnTo>
                  <a:lnTo>
                    <a:pt x="5767438" y="3221609"/>
                  </a:lnTo>
                  <a:lnTo>
                    <a:pt x="5767438" y="3227235"/>
                  </a:lnTo>
                  <a:lnTo>
                    <a:pt x="5769711" y="3229508"/>
                  </a:lnTo>
                  <a:lnTo>
                    <a:pt x="5772531" y="3229508"/>
                  </a:lnTo>
                  <a:lnTo>
                    <a:pt x="5799290" y="3229508"/>
                  </a:lnTo>
                  <a:lnTo>
                    <a:pt x="5802096" y="3229508"/>
                  </a:lnTo>
                  <a:lnTo>
                    <a:pt x="5804382" y="3227235"/>
                  </a:lnTo>
                  <a:lnTo>
                    <a:pt x="5804382" y="3221609"/>
                  </a:lnTo>
                  <a:close/>
                </a:path>
                <a:path w="6701155" h="5781040">
                  <a:moveTo>
                    <a:pt x="5857913" y="5773140"/>
                  </a:moveTo>
                  <a:lnTo>
                    <a:pt x="5855627" y="5770854"/>
                  </a:lnTo>
                  <a:lnTo>
                    <a:pt x="5852820" y="5770854"/>
                  </a:lnTo>
                  <a:lnTo>
                    <a:pt x="5826061" y="5770854"/>
                  </a:lnTo>
                  <a:lnTo>
                    <a:pt x="5823242" y="5770854"/>
                  </a:lnTo>
                  <a:lnTo>
                    <a:pt x="5820969" y="5773140"/>
                  </a:lnTo>
                  <a:lnTo>
                    <a:pt x="5820969" y="5778766"/>
                  </a:lnTo>
                  <a:lnTo>
                    <a:pt x="5823242" y="5781040"/>
                  </a:lnTo>
                  <a:lnTo>
                    <a:pt x="5826061" y="5781040"/>
                  </a:lnTo>
                  <a:lnTo>
                    <a:pt x="5852820" y="5781040"/>
                  </a:lnTo>
                  <a:lnTo>
                    <a:pt x="5855627" y="5781040"/>
                  </a:lnTo>
                  <a:lnTo>
                    <a:pt x="5857913" y="5778766"/>
                  </a:lnTo>
                  <a:lnTo>
                    <a:pt x="5857913" y="5773140"/>
                  </a:lnTo>
                  <a:close/>
                </a:path>
                <a:path w="6701155" h="5781040">
                  <a:moveTo>
                    <a:pt x="5857913" y="3221609"/>
                  </a:moveTo>
                  <a:lnTo>
                    <a:pt x="5855627" y="3219323"/>
                  </a:lnTo>
                  <a:lnTo>
                    <a:pt x="5852820" y="3219323"/>
                  </a:lnTo>
                  <a:lnTo>
                    <a:pt x="5826049" y="3219323"/>
                  </a:lnTo>
                  <a:lnTo>
                    <a:pt x="5823242" y="3219323"/>
                  </a:lnTo>
                  <a:lnTo>
                    <a:pt x="5820956" y="3221609"/>
                  </a:lnTo>
                  <a:lnTo>
                    <a:pt x="5820956" y="3227235"/>
                  </a:lnTo>
                  <a:lnTo>
                    <a:pt x="5823242" y="3229508"/>
                  </a:lnTo>
                  <a:lnTo>
                    <a:pt x="5826049" y="3229508"/>
                  </a:lnTo>
                  <a:lnTo>
                    <a:pt x="5852820" y="3229508"/>
                  </a:lnTo>
                  <a:lnTo>
                    <a:pt x="5855627" y="3229508"/>
                  </a:lnTo>
                  <a:lnTo>
                    <a:pt x="5857913" y="3227235"/>
                  </a:lnTo>
                  <a:lnTo>
                    <a:pt x="5857913" y="3221609"/>
                  </a:lnTo>
                  <a:close/>
                </a:path>
                <a:path w="6701155" h="5781040">
                  <a:moveTo>
                    <a:pt x="5911431" y="3221609"/>
                  </a:moveTo>
                  <a:lnTo>
                    <a:pt x="5909157" y="3219323"/>
                  </a:lnTo>
                  <a:lnTo>
                    <a:pt x="5906338" y="3219323"/>
                  </a:lnTo>
                  <a:lnTo>
                    <a:pt x="5879579" y="3219323"/>
                  </a:lnTo>
                  <a:lnTo>
                    <a:pt x="5876760" y="3219323"/>
                  </a:lnTo>
                  <a:lnTo>
                    <a:pt x="5874486" y="3221609"/>
                  </a:lnTo>
                  <a:lnTo>
                    <a:pt x="5874486" y="3227235"/>
                  </a:lnTo>
                  <a:lnTo>
                    <a:pt x="5876760" y="3229508"/>
                  </a:lnTo>
                  <a:lnTo>
                    <a:pt x="5879579" y="3229508"/>
                  </a:lnTo>
                  <a:lnTo>
                    <a:pt x="5906338" y="3229508"/>
                  </a:lnTo>
                  <a:lnTo>
                    <a:pt x="5909157" y="3229508"/>
                  </a:lnTo>
                  <a:lnTo>
                    <a:pt x="5911431" y="3227235"/>
                  </a:lnTo>
                  <a:lnTo>
                    <a:pt x="5911431" y="3221609"/>
                  </a:lnTo>
                  <a:close/>
                </a:path>
                <a:path w="6701155" h="5781040">
                  <a:moveTo>
                    <a:pt x="5911443" y="5773140"/>
                  </a:moveTo>
                  <a:lnTo>
                    <a:pt x="5909157" y="5770854"/>
                  </a:lnTo>
                  <a:lnTo>
                    <a:pt x="5906351" y="5770854"/>
                  </a:lnTo>
                  <a:lnTo>
                    <a:pt x="5879579" y="5770854"/>
                  </a:lnTo>
                  <a:lnTo>
                    <a:pt x="5876772" y="5770854"/>
                  </a:lnTo>
                  <a:lnTo>
                    <a:pt x="5874486" y="5773140"/>
                  </a:lnTo>
                  <a:lnTo>
                    <a:pt x="5874486" y="5778766"/>
                  </a:lnTo>
                  <a:lnTo>
                    <a:pt x="5876772" y="5781040"/>
                  </a:lnTo>
                  <a:lnTo>
                    <a:pt x="5879579" y="5781040"/>
                  </a:lnTo>
                  <a:lnTo>
                    <a:pt x="5906351" y="5781040"/>
                  </a:lnTo>
                  <a:lnTo>
                    <a:pt x="5909157" y="5781040"/>
                  </a:lnTo>
                  <a:lnTo>
                    <a:pt x="5911443" y="5778766"/>
                  </a:lnTo>
                  <a:lnTo>
                    <a:pt x="5911443" y="5773140"/>
                  </a:lnTo>
                  <a:close/>
                </a:path>
                <a:path w="6701155" h="5781040">
                  <a:moveTo>
                    <a:pt x="5964961" y="5773140"/>
                  </a:moveTo>
                  <a:lnTo>
                    <a:pt x="5962688" y="5770854"/>
                  </a:lnTo>
                  <a:lnTo>
                    <a:pt x="5959868" y="5770854"/>
                  </a:lnTo>
                  <a:lnTo>
                    <a:pt x="5933110" y="5770854"/>
                  </a:lnTo>
                  <a:lnTo>
                    <a:pt x="5930290" y="5770854"/>
                  </a:lnTo>
                  <a:lnTo>
                    <a:pt x="5928017" y="5773140"/>
                  </a:lnTo>
                  <a:lnTo>
                    <a:pt x="5928017" y="5778766"/>
                  </a:lnTo>
                  <a:lnTo>
                    <a:pt x="5930290" y="5781040"/>
                  </a:lnTo>
                  <a:lnTo>
                    <a:pt x="5933110" y="5781040"/>
                  </a:lnTo>
                  <a:lnTo>
                    <a:pt x="5959868" y="5781040"/>
                  </a:lnTo>
                  <a:lnTo>
                    <a:pt x="5962688" y="5781040"/>
                  </a:lnTo>
                  <a:lnTo>
                    <a:pt x="5964961" y="5778766"/>
                  </a:lnTo>
                  <a:lnTo>
                    <a:pt x="5964961" y="5773140"/>
                  </a:lnTo>
                  <a:close/>
                </a:path>
                <a:path w="6701155" h="5781040">
                  <a:moveTo>
                    <a:pt x="5964961" y="3221609"/>
                  </a:moveTo>
                  <a:lnTo>
                    <a:pt x="5962675" y="3219323"/>
                  </a:lnTo>
                  <a:lnTo>
                    <a:pt x="5959868" y="3219323"/>
                  </a:lnTo>
                  <a:lnTo>
                    <a:pt x="5933110" y="3219323"/>
                  </a:lnTo>
                  <a:lnTo>
                    <a:pt x="5930290" y="3219323"/>
                  </a:lnTo>
                  <a:lnTo>
                    <a:pt x="5928017" y="3221609"/>
                  </a:lnTo>
                  <a:lnTo>
                    <a:pt x="5928017" y="3227235"/>
                  </a:lnTo>
                  <a:lnTo>
                    <a:pt x="5930290" y="3229508"/>
                  </a:lnTo>
                  <a:lnTo>
                    <a:pt x="5933110" y="3229508"/>
                  </a:lnTo>
                  <a:lnTo>
                    <a:pt x="5959868" y="3229508"/>
                  </a:lnTo>
                  <a:lnTo>
                    <a:pt x="5962675" y="3229508"/>
                  </a:lnTo>
                  <a:lnTo>
                    <a:pt x="5964961" y="3227235"/>
                  </a:lnTo>
                  <a:lnTo>
                    <a:pt x="5964961" y="3221609"/>
                  </a:lnTo>
                  <a:close/>
                </a:path>
                <a:path w="6701155" h="5781040">
                  <a:moveTo>
                    <a:pt x="6018492" y="5773140"/>
                  </a:moveTo>
                  <a:lnTo>
                    <a:pt x="6016206" y="5770854"/>
                  </a:lnTo>
                  <a:lnTo>
                    <a:pt x="6013399" y="5770854"/>
                  </a:lnTo>
                  <a:lnTo>
                    <a:pt x="5986640" y="5770854"/>
                  </a:lnTo>
                  <a:lnTo>
                    <a:pt x="5983821" y="5770854"/>
                  </a:lnTo>
                  <a:lnTo>
                    <a:pt x="5981547" y="5773140"/>
                  </a:lnTo>
                  <a:lnTo>
                    <a:pt x="5981547" y="5778766"/>
                  </a:lnTo>
                  <a:lnTo>
                    <a:pt x="5983821" y="5781040"/>
                  </a:lnTo>
                  <a:lnTo>
                    <a:pt x="5986640" y="5781040"/>
                  </a:lnTo>
                  <a:lnTo>
                    <a:pt x="6013399" y="5781040"/>
                  </a:lnTo>
                  <a:lnTo>
                    <a:pt x="6016206" y="5781040"/>
                  </a:lnTo>
                  <a:lnTo>
                    <a:pt x="6018492" y="5778766"/>
                  </a:lnTo>
                  <a:lnTo>
                    <a:pt x="6018492" y="5773140"/>
                  </a:lnTo>
                  <a:close/>
                </a:path>
                <a:path w="6701155" h="5781040">
                  <a:moveTo>
                    <a:pt x="6018492" y="3221609"/>
                  </a:moveTo>
                  <a:lnTo>
                    <a:pt x="6016206" y="3219323"/>
                  </a:lnTo>
                  <a:lnTo>
                    <a:pt x="6013399" y="3219323"/>
                  </a:lnTo>
                  <a:lnTo>
                    <a:pt x="5986627" y="3219323"/>
                  </a:lnTo>
                  <a:lnTo>
                    <a:pt x="5983821" y="3219323"/>
                  </a:lnTo>
                  <a:lnTo>
                    <a:pt x="5981535" y="3221609"/>
                  </a:lnTo>
                  <a:lnTo>
                    <a:pt x="5981535" y="3227235"/>
                  </a:lnTo>
                  <a:lnTo>
                    <a:pt x="5983821" y="3229508"/>
                  </a:lnTo>
                  <a:lnTo>
                    <a:pt x="5986627" y="3229508"/>
                  </a:lnTo>
                  <a:lnTo>
                    <a:pt x="6013399" y="3229508"/>
                  </a:lnTo>
                  <a:lnTo>
                    <a:pt x="6016206" y="3229508"/>
                  </a:lnTo>
                  <a:lnTo>
                    <a:pt x="6018492" y="3227235"/>
                  </a:lnTo>
                  <a:lnTo>
                    <a:pt x="6018492" y="3221609"/>
                  </a:lnTo>
                  <a:close/>
                </a:path>
                <a:path w="6701155" h="5781040">
                  <a:moveTo>
                    <a:pt x="6072009" y="3221609"/>
                  </a:moveTo>
                  <a:lnTo>
                    <a:pt x="6069736" y="3219323"/>
                  </a:lnTo>
                  <a:lnTo>
                    <a:pt x="6066917" y="3219323"/>
                  </a:lnTo>
                  <a:lnTo>
                    <a:pt x="6040158" y="3219323"/>
                  </a:lnTo>
                  <a:lnTo>
                    <a:pt x="6037338" y="3219323"/>
                  </a:lnTo>
                  <a:lnTo>
                    <a:pt x="6035065" y="3221609"/>
                  </a:lnTo>
                  <a:lnTo>
                    <a:pt x="6035065" y="3227235"/>
                  </a:lnTo>
                  <a:lnTo>
                    <a:pt x="6037338" y="3229508"/>
                  </a:lnTo>
                  <a:lnTo>
                    <a:pt x="6040158" y="3229508"/>
                  </a:lnTo>
                  <a:lnTo>
                    <a:pt x="6066917" y="3229508"/>
                  </a:lnTo>
                  <a:lnTo>
                    <a:pt x="6069736" y="3229508"/>
                  </a:lnTo>
                  <a:lnTo>
                    <a:pt x="6072009" y="3227235"/>
                  </a:lnTo>
                  <a:lnTo>
                    <a:pt x="6072009" y="3221609"/>
                  </a:lnTo>
                  <a:close/>
                </a:path>
                <a:path w="6701155" h="5781040">
                  <a:moveTo>
                    <a:pt x="6072022" y="5773140"/>
                  </a:moveTo>
                  <a:lnTo>
                    <a:pt x="6069736" y="5770854"/>
                  </a:lnTo>
                  <a:lnTo>
                    <a:pt x="6066929" y="5770854"/>
                  </a:lnTo>
                  <a:lnTo>
                    <a:pt x="6040158" y="5770854"/>
                  </a:lnTo>
                  <a:lnTo>
                    <a:pt x="6037351" y="5770854"/>
                  </a:lnTo>
                  <a:lnTo>
                    <a:pt x="6035065" y="5773140"/>
                  </a:lnTo>
                  <a:lnTo>
                    <a:pt x="6035065" y="5778766"/>
                  </a:lnTo>
                  <a:lnTo>
                    <a:pt x="6037351" y="5781040"/>
                  </a:lnTo>
                  <a:lnTo>
                    <a:pt x="6040158" y="5781040"/>
                  </a:lnTo>
                  <a:lnTo>
                    <a:pt x="6066929" y="5781040"/>
                  </a:lnTo>
                  <a:lnTo>
                    <a:pt x="6069736" y="5781040"/>
                  </a:lnTo>
                  <a:lnTo>
                    <a:pt x="6072022" y="5778766"/>
                  </a:lnTo>
                  <a:lnTo>
                    <a:pt x="6072022" y="5773140"/>
                  </a:lnTo>
                  <a:close/>
                </a:path>
                <a:path w="6701155" h="5781040">
                  <a:moveTo>
                    <a:pt x="6125540" y="5773140"/>
                  </a:moveTo>
                  <a:lnTo>
                    <a:pt x="6123267" y="5770854"/>
                  </a:lnTo>
                  <a:lnTo>
                    <a:pt x="6120447" y="5770854"/>
                  </a:lnTo>
                  <a:lnTo>
                    <a:pt x="6093688" y="5770854"/>
                  </a:lnTo>
                  <a:lnTo>
                    <a:pt x="6090869" y="5770854"/>
                  </a:lnTo>
                  <a:lnTo>
                    <a:pt x="6088596" y="5773140"/>
                  </a:lnTo>
                  <a:lnTo>
                    <a:pt x="6088596" y="5778766"/>
                  </a:lnTo>
                  <a:lnTo>
                    <a:pt x="6090869" y="5781040"/>
                  </a:lnTo>
                  <a:lnTo>
                    <a:pt x="6093688" y="5781040"/>
                  </a:lnTo>
                  <a:lnTo>
                    <a:pt x="6120447" y="5781040"/>
                  </a:lnTo>
                  <a:lnTo>
                    <a:pt x="6123267" y="5781040"/>
                  </a:lnTo>
                  <a:lnTo>
                    <a:pt x="6125540" y="5778766"/>
                  </a:lnTo>
                  <a:lnTo>
                    <a:pt x="6125540" y="5773140"/>
                  </a:lnTo>
                  <a:close/>
                </a:path>
                <a:path w="6701155" h="5781040">
                  <a:moveTo>
                    <a:pt x="6125540" y="3221609"/>
                  </a:moveTo>
                  <a:lnTo>
                    <a:pt x="6123254" y="3219323"/>
                  </a:lnTo>
                  <a:lnTo>
                    <a:pt x="6120447" y="3219323"/>
                  </a:lnTo>
                  <a:lnTo>
                    <a:pt x="6093688" y="3219323"/>
                  </a:lnTo>
                  <a:lnTo>
                    <a:pt x="6090869" y="3219323"/>
                  </a:lnTo>
                  <a:lnTo>
                    <a:pt x="6088596" y="3221609"/>
                  </a:lnTo>
                  <a:lnTo>
                    <a:pt x="6088596" y="3227235"/>
                  </a:lnTo>
                  <a:lnTo>
                    <a:pt x="6090869" y="3229508"/>
                  </a:lnTo>
                  <a:lnTo>
                    <a:pt x="6093688" y="3229508"/>
                  </a:lnTo>
                  <a:lnTo>
                    <a:pt x="6120447" y="3229508"/>
                  </a:lnTo>
                  <a:lnTo>
                    <a:pt x="6123254" y="3229508"/>
                  </a:lnTo>
                  <a:lnTo>
                    <a:pt x="6125540" y="3227235"/>
                  </a:lnTo>
                  <a:lnTo>
                    <a:pt x="6125540" y="3221609"/>
                  </a:lnTo>
                  <a:close/>
                </a:path>
                <a:path w="6701155" h="5781040">
                  <a:moveTo>
                    <a:pt x="6179058" y="3221609"/>
                  </a:moveTo>
                  <a:lnTo>
                    <a:pt x="6176784" y="3219323"/>
                  </a:lnTo>
                  <a:lnTo>
                    <a:pt x="6173965" y="3219323"/>
                  </a:lnTo>
                  <a:lnTo>
                    <a:pt x="6147206" y="3219323"/>
                  </a:lnTo>
                  <a:lnTo>
                    <a:pt x="6144399" y="3219323"/>
                  </a:lnTo>
                  <a:lnTo>
                    <a:pt x="6142113" y="3221609"/>
                  </a:lnTo>
                  <a:lnTo>
                    <a:pt x="6142113" y="3227235"/>
                  </a:lnTo>
                  <a:lnTo>
                    <a:pt x="6144399" y="3229508"/>
                  </a:lnTo>
                  <a:lnTo>
                    <a:pt x="6147206" y="3229508"/>
                  </a:lnTo>
                  <a:lnTo>
                    <a:pt x="6173965" y="3229508"/>
                  </a:lnTo>
                  <a:lnTo>
                    <a:pt x="6176784" y="3229508"/>
                  </a:lnTo>
                  <a:lnTo>
                    <a:pt x="6179058" y="3227235"/>
                  </a:lnTo>
                  <a:lnTo>
                    <a:pt x="6179058" y="3221609"/>
                  </a:lnTo>
                  <a:close/>
                </a:path>
                <a:path w="6701155" h="5781040">
                  <a:moveTo>
                    <a:pt x="6179070" y="5773140"/>
                  </a:moveTo>
                  <a:lnTo>
                    <a:pt x="6176784" y="5770854"/>
                  </a:lnTo>
                  <a:lnTo>
                    <a:pt x="6173978" y="5770854"/>
                  </a:lnTo>
                  <a:lnTo>
                    <a:pt x="6147219" y="5770854"/>
                  </a:lnTo>
                  <a:lnTo>
                    <a:pt x="6144399" y="5770854"/>
                  </a:lnTo>
                  <a:lnTo>
                    <a:pt x="6142126" y="5773140"/>
                  </a:lnTo>
                  <a:lnTo>
                    <a:pt x="6142126" y="5778766"/>
                  </a:lnTo>
                  <a:lnTo>
                    <a:pt x="6144399" y="5781040"/>
                  </a:lnTo>
                  <a:lnTo>
                    <a:pt x="6147219" y="5781040"/>
                  </a:lnTo>
                  <a:lnTo>
                    <a:pt x="6173978" y="5781040"/>
                  </a:lnTo>
                  <a:lnTo>
                    <a:pt x="6176784" y="5781040"/>
                  </a:lnTo>
                  <a:lnTo>
                    <a:pt x="6179070" y="5778766"/>
                  </a:lnTo>
                  <a:lnTo>
                    <a:pt x="6179070" y="5773140"/>
                  </a:lnTo>
                  <a:close/>
                </a:path>
                <a:path w="6701155" h="5781040">
                  <a:moveTo>
                    <a:pt x="6232588" y="3221609"/>
                  </a:moveTo>
                  <a:lnTo>
                    <a:pt x="6230315" y="3219323"/>
                  </a:lnTo>
                  <a:lnTo>
                    <a:pt x="6227496" y="3219323"/>
                  </a:lnTo>
                  <a:lnTo>
                    <a:pt x="6200737" y="3219323"/>
                  </a:lnTo>
                  <a:lnTo>
                    <a:pt x="6197917" y="3219323"/>
                  </a:lnTo>
                  <a:lnTo>
                    <a:pt x="6195644" y="3221609"/>
                  </a:lnTo>
                  <a:lnTo>
                    <a:pt x="6195644" y="3227235"/>
                  </a:lnTo>
                  <a:lnTo>
                    <a:pt x="6197917" y="3229508"/>
                  </a:lnTo>
                  <a:lnTo>
                    <a:pt x="6200737" y="3229508"/>
                  </a:lnTo>
                  <a:lnTo>
                    <a:pt x="6227496" y="3229508"/>
                  </a:lnTo>
                  <a:lnTo>
                    <a:pt x="6230315" y="3229508"/>
                  </a:lnTo>
                  <a:lnTo>
                    <a:pt x="6232588" y="3227235"/>
                  </a:lnTo>
                  <a:lnTo>
                    <a:pt x="6232588" y="3221609"/>
                  </a:lnTo>
                  <a:close/>
                </a:path>
                <a:path w="6701155" h="5781040">
                  <a:moveTo>
                    <a:pt x="6232601" y="5773140"/>
                  </a:moveTo>
                  <a:lnTo>
                    <a:pt x="6230315" y="5770854"/>
                  </a:lnTo>
                  <a:lnTo>
                    <a:pt x="6227508" y="5770854"/>
                  </a:lnTo>
                  <a:lnTo>
                    <a:pt x="6200737" y="5770854"/>
                  </a:lnTo>
                  <a:lnTo>
                    <a:pt x="6197930" y="5770854"/>
                  </a:lnTo>
                  <a:lnTo>
                    <a:pt x="6195644" y="5773140"/>
                  </a:lnTo>
                  <a:lnTo>
                    <a:pt x="6195644" y="5778766"/>
                  </a:lnTo>
                  <a:lnTo>
                    <a:pt x="6197930" y="5781040"/>
                  </a:lnTo>
                  <a:lnTo>
                    <a:pt x="6200737" y="5781040"/>
                  </a:lnTo>
                  <a:lnTo>
                    <a:pt x="6227508" y="5781040"/>
                  </a:lnTo>
                  <a:lnTo>
                    <a:pt x="6230315" y="5781040"/>
                  </a:lnTo>
                  <a:lnTo>
                    <a:pt x="6232601" y="5778766"/>
                  </a:lnTo>
                  <a:lnTo>
                    <a:pt x="6232601" y="5773140"/>
                  </a:lnTo>
                  <a:close/>
                </a:path>
                <a:path w="6701155" h="5781040">
                  <a:moveTo>
                    <a:pt x="6286119" y="5773140"/>
                  </a:moveTo>
                  <a:lnTo>
                    <a:pt x="6283845" y="5770854"/>
                  </a:lnTo>
                  <a:lnTo>
                    <a:pt x="6281026" y="5770854"/>
                  </a:lnTo>
                  <a:lnTo>
                    <a:pt x="6254267" y="5770854"/>
                  </a:lnTo>
                  <a:lnTo>
                    <a:pt x="6251448" y="5770854"/>
                  </a:lnTo>
                  <a:lnTo>
                    <a:pt x="6249174" y="5773140"/>
                  </a:lnTo>
                  <a:lnTo>
                    <a:pt x="6249174" y="5778766"/>
                  </a:lnTo>
                  <a:lnTo>
                    <a:pt x="6251448" y="5781040"/>
                  </a:lnTo>
                  <a:lnTo>
                    <a:pt x="6254267" y="5781040"/>
                  </a:lnTo>
                  <a:lnTo>
                    <a:pt x="6281026" y="5781040"/>
                  </a:lnTo>
                  <a:lnTo>
                    <a:pt x="6283845" y="5781040"/>
                  </a:lnTo>
                  <a:lnTo>
                    <a:pt x="6286119" y="5778766"/>
                  </a:lnTo>
                  <a:lnTo>
                    <a:pt x="6286119" y="5773140"/>
                  </a:lnTo>
                  <a:close/>
                </a:path>
                <a:path w="6701155" h="5781040">
                  <a:moveTo>
                    <a:pt x="6286119" y="3221609"/>
                  </a:moveTo>
                  <a:lnTo>
                    <a:pt x="6283833" y="3219323"/>
                  </a:lnTo>
                  <a:lnTo>
                    <a:pt x="6281026" y="3219323"/>
                  </a:lnTo>
                  <a:lnTo>
                    <a:pt x="6254254" y="3219323"/>
                  </a:lnTo>
                  <a:lnTo>
                    <a:pt x="6251448" y="3219323"/>
                  </a:lnTo>
                  <a:lnTo>
                    <a:pt x="6249162" y="3221609"/>
                  </a:lnTo>
                  <a:lnTo>
                    <a:pt x="6249162" y="3227235"/>
                  </a:lnTo>
                  <a:lnTo>
                    <a:pt x="6251448" y="3229508"/>
                  </a:lnTo>
                  <a:lnTo>
                    <a:pt x="6254254" y="3229508"/>
                  </a:lnTo>
                  <a:lnTo>
                    <a:pt x="6281026" y="3229508"/>
                  </a:lnTo>
                  <a:lnTo>
                    <a:pt x="6283833" y="3229508"/>
                  </a:lnTo>
                  <a:lnTo>
                    <a:pt x="6286119" y="3227235"/>
                  </a:lnTo>
                  <a:lnTo>
                    <a:pt x="6286119" y="3221609"/>
                  </a:lnTo>
                  <a:close/>
                </a:path>
                <a:path w="6701155" h="5781040">
                  <a:moveTo>
                    <a:pt x="6339637" y="3221609"/>
                  </a:moveTo>
                  <a:lnTo>
                    <a:pt x="6337363" y="3219323"/>
                  </a:lnTo>
                  <a:lnTo>
                    <a:pt x="6334544" y="3219323"/>
                  </a:lnTo>
                  <a:lnTo>
                    <a:pt x="6307785" y="3219323"/>
                  </a:lnTo>
                  <a:lnTo>
                    <a:pt x="6304978" y="3219323"/>
                  </a:lnTo>
                  <a:lnTo>
                    <a:pt x="6302692" y="3221609"/>
                  </a:lnTo>
                  <a:lnTo>
                    <a:pt x="6302692" y="3227235"/>
                  </a:lnTo>
                  <a:lnTo>
                    <a:pt x="6304978" y="3229508"/>
                  </a:lnTo>
                  <a:lnTo>
                    <a:pt x="6307785" y="3229508"/>
                  </a:lnTo>
                  <a:lnTo>
                    <a:pt x="6334544" y="3229508"/>
                  </a:lnTo>
                  <a:lnTo>
                    <a:pt x="6337363" y="3229508"/>
                  </a:lnTo>
                  <a:lnTo>
                    <a:pt x="6339637" y="3227235"/>
                  </a:lnTo>
                  <a:lnTo>
                    <a:pt x="6339637" y="3221609"/>
                  </a:lnTo>
                  <a:close/>
                </a:path>
                <a:path w="6701155" h="5781040">
                  <a:moveTo>
                    <a:pt x="6339649" y="5773140"/>
                  </a:moveTo>
                  <a:lnTo>
                    <a:pt x="6337363" y="5770854"/>
                  </a:lnTo>
                  <a:lnTo>
                    <a:pt x="6334557" y="5770854"/>
                  </a:lnTo>
                  <a:lnTo>
                    <a:pt x="6307785" y="5770854"/>
                  </a:lnTo>
                  <a:lnTo>
                    <a:pt x="6304978" y="5770854"/>
                  </a:lnTo>
                  <a:lnTo>
                    <a:pt x="6302692" y="5773140"/>
                  </a:lnTo>
                  <a:lnTo>
                    <a:pt x="6302692" y="5778766"/>
                  </a:lnTo>
                  <a:lnTo>
                    <a:pt x="6304978" y="5781040"/>
                  </a:lnTo>
                  <a:lnTo>
                    <a:pt x="6307785" y="5781040"/>
                  </a:lnTo>
                  <a:lnTo>
                    <a:pt x="6334557" y="5781040"/>
                  </a:lnTo>
                  <a:lnTo>
                    <a:pt x="6337363" y="5781040"/>
                  </a:lnTo>
                  <a:lnTo>
                    <a:pt x="6339649" y="5778766"/>
                  </a:lnTo>
                  <a:lnTo>
                    <a:pt x="6339649" y="5773140"/>
                  </a:lnTo>
                  <a:close/>
                </a:path>
                <a:path w="6701155" h="5781040">
                  <a:moveTo>
                    <a:pt x="6393167" y="5773140"/>
                  </a:moveTo>
                  <a:lnTo>
                    <a:pt x="6390894" y="5770854"/>
                  </a:lnTo>
                  <a:lnTo>
                    <a:pt x="6388074" y="5770854"/>
                  </a:lnTo>
                  <a:lnTo>
                    <a:pt x="6361316" y="5770854"/>
                  </a:lnTo>
                  <a:lnTo>
                    <a:pt x="6358509" y="5770854"/>
                  </a:lnTo>
                  <a:lnTo>
                    <a:pt x="6356223" y="5773140"/>
                  </a:lnTo>
                  <a:lnTo>
                    <a:pt x="6356223" y="5778766"/>
                  </a:lnTo>
                  <a:lnTo>
                    <a:pt x="6358509" y="5781040"/>
                  </a:lnTo>
                  <a:lnTo>
                    <a:pt x="6361316" y="5781040"/>
                  </a:lnTo>
                  <a:lnTo>
                    <a:pt x="6388074" y="5781040"/>
                  </a:lnTo>
                  <a:lnTo>
                    <a:pt x="6390894" y="5781040"/>
                  </a:lnTo>
                  <a:lnTo>
                    <a:pt x="6393167" y="5778766"/>
                  </a:lnTo>
                  <a:lnTo>
                    <a:pt x="6393167" y="5773140"/>
                  </a:lnTo>
                  <a:close/>
                </a:path>
                <a:path w="6701155" h="5781040">
                  <a:moveTo>
                    <a:pt x="6393167" y="3221609"/>
                  </a:moveTo>
                  <a:lnTo>
                    <a:pt x="6390894" y="3219323"/>
                  </a:lnTo>
                  <a:lnTo>
                    <a:pt x="6388074" y="3219323"/>
                  </a:lnTo>
                  <a:lnTo>
                    <a:pt x="6361316" y="3219323"/>
                  </a:lnTo>
                  <a:lnTo>
                    <a:pt x="6358496" y="3219323"/>
                  </a:lnTo>
                  <a:lnTo>
                    <a:pt x="6356223" y="3221609"/>
                  </a:lnTo>
                  <a:lnTo>
                    <a:pt x="6356223" y="3227235"/>
                  </a:lnTo>
                  <a:lnTo>
                    <a:pt x="6358496" y="3229508"/>
                  </a:lnTo>
                  <a:lnTo>
                    <a:pt x="6361316" y="3229508"/>
                  </a:lnTo>
                  <a:lnTo>
                    <a:pt x="6388074" y="3229508"/>
                  </a:lnTo>
                  <a:lnTo>
                    <a:pt x="6390894" y="3229508"/>
                  </a:lnTo>
                  <a:lnTo>
                    <a:pt x="6393167" y="3227235"/>
                  </a:lnTo>
                  <a:lnTo>
                    <a:pt x="6393167" y="3221609"/>
                  </a:lnTo>
                  <a:close/>
                </a:path>
                <a:path w="6701155" h="5781040">
                  <a:moveTo>
                    <a:pt x="6446698" y="5773140"/>
                  </a:moveTo>
                  <a:lnTo>
                    <a:pt x="6444424" y="5770854"/>
                  </a:lnTo>
                  <a:lnTo>
                    <a:pt x="6441605" y="5770854"/>
                  </a:lnTo>
                  <a:lnTo>
                    <a:pt x="6414846" y="5770854"/>
                  </a:lnTo>
                  <a:lnTo>
                    <a:pt x="6412027" y="5770854"/>
                  </a:lnTo>
                  <a:lnTo>
                    <a:pt x="6409753" y="5773140"/>
                  </a:lnTo>
                  <a:lnTo>
                    <a:pt x="6409753" y="5778766"/>
                  </a:lnTo>
                  <a:lnTo>
                    <a:pt x="6412027" y="5781040"/>
                  </a:lnTo>
                  <a:lnTo>
                    <a:pt x="6414846" y="5781040"/>
                  </a:lnTo>
                  <a:lnTo>
                    <a:pt x="6441605" y="5781040"/>
                  </a:lnTo>
                  <a:lnTo>
                    <a:pt x="6444424" y="5781040"/>
                  </a:lnTo>
                  <a:lnTo>
                    <a:pt x="6446698" y="5778766"/>
                  </a:lnTo>
                  <a:lnTo>
                    <a:pt x="6446698" y="5773140"/>
                  </a:lnTo>
                  <a:close/>
                </a:path>
                <a:path w="6701155" h="5781040">
                  <a:moveTo>
                    <a:pt x="6446698" y="3221609"/>
                  </a:moveTo>
                  <a:lnTo>
                    <a:pt x="6444412" y="3219323"/>
                  </a:lnTo>
                  <a:lnTo>
                    <a:pt x="6441605" y="3219323"/>
                  </a:lnTo>
                  <a:lnTo>
                    <a:pt x="6414833" y="3219323"/>
                  </a:lnTo>
                  <a:lnTo>
                    <a:pt x="6412027" y="3219323"/>
                  </a:lnTo>
                  <a:lnTo>
                    <a:pt x="6409741" y="3221609"/>
                  </a:lnTo>
                  <a:lnTo>
                    <a:pt x="6409741" y="3227235"/>
                  </a:lnTo>
                  <a:lnTo>
                    <a:pt x="6412027" y="3229508"/>
                  </a:lnTo>
                  <a:lnTo>
                    <a:pt x="6414833" y="3229508"/>
                  </a:lnTo>
                  <a:lnTo>
                    <a:pt x="6441605" y="3229508"/>
                  </a:lnTo>
                  <a:lnTo>
                    <a:pt x="6444412" y="3229508"/>
                  </a:lnTo>
                  <a:lnTo>
                    <a:pt x="6446698" y="3227235"/>
                  </a:lnTo>
                  <a:lnTo>
                    <a:pt x="6446698" y="3221609"/>
                  </a:lnTo>
                  <a:close/>
                </a:path>
                <a:path w="6701155" h="5781040">
                  <a:moveTo>
                    <a:pt x="6500215" y="3221609"/>
                  </a:moveTo>
                  <a:lnTo>
                    <a:pt x="6497942" y="3219323"/>
                  </a:lnTo>
                  <a:lnTo>
                    <a:pt x="6495123" y="3219323"/>
                  </a:lnTo>
                  <a:lnTo>
                    <a:pt x="6468364" y="3219323"/>
                  </a:lnTo>
                  <a:lnTo>
                    <a:pt x="6465557" y="3219323"/>
                  </a:lnTo>
                  <a:lnTo>
                    <a:pt x="6463271" y="3221609"/>
                  </a:lnTo>
                  <a:lnTo>
                    <a:pt x="6463271" y="3227235"/>
                  </a:lnTo>
                  <a:lnTo>
                    <a:pt x="6465557" y="3229508"/>
                  </a:lnTo>
                  <a:lnTo>
                    <a:pt x="6468364" y="3229508"/>
                  </a:lnTo>
                  <a:lnTo>
                    <a:pt x="6495123" y="3229508"/>
                  </a:lnTo>
                  <a:lnTo>
                    <a:pt x="6497942" y="3229508"/>
                  </a:lnTo>
                  <a:lnTo>
                    <a:pt x="6500215" y="3227235"/>
                  </a:lnTo>
                  <a:lnTo>
                    <a:pt x="6500215" y="3221609"/>
                  </a:lnTo>
                  <a:close/>
                </a:path>
                <a:path w="6701155" h="5781040">
                  <a:moveTo>
                    <a:pt x="6500228" y="5773140"/>
                  </a:moveTo>
                  <a:lnTo>
                    <a:pt x="6497942" y="5770854"/>
                  </a:lnTo>
                  <a:lnTo>
                    <a:pt x="6495135" y="5770854"/>
                  </a:lnTo>
                  <a:lnTo>
                    <a:pt x="6468364" y="5770854"/>
                  </a:lnTo>
                  <a:lnTo>
                    <a:pt x="6465557" y="5770854"/>
                  </a:lnTo>
                  <a:lnTo>
                    <a:pt x="6463271" y="5773140"/>
                  </a:lnTo>
                  <a:lnTo>
                    <a:pt x="6463271" y="5778766"/>
                  </a:lnTo>
                  <a:lnTo>
                    <a:pt x="6465557" y="5781040"/>
                  </a:lnTo>
                  <a:lnTo>
                    <a:pt x="6468364" y="5781040"/>
                  </a:lnTo>
                  <a:lnTo>
                    <a:pt x="6495135" y="5781040"/>
                  </a:lnTo>
                  <a:lnTo>
                    <a:pt x="6497942" y="5781040"/>
                  </a:lnTo>
                  <a:lnTo>
                    <a:pt x="6500228" y="5778766"/>
                  </a:lnTo>
                  <a:lnTo>
                    <a:pt x="6500228" y="5773140"/>
                  </a:lnTo>
                  <a:close/>
                </a:path>
                <a:path w="6701155" h="5781040">
                  <a:moveTo>
                    <a:pt x="6553746" y="5773140"/>
                  </a:moveTo>
                  <a:lnTo>
                    <a:pt x="6551473" y="5770854"/>
                  </a:lnTo>
                  <a:lnTo>
                    <a:pt x="6548653" y="5770854"/>
                  </a:lnTo>
                  <a:lnTo>
                    <a:pt x="6521894" y="5770854"/>
                  </a:lnTo>
                  <a:lnTo>
                    <a:pt x="6519088" y="5770854"/>
                  </a:lnTo>
                  <a:lnTo>
                    <a:pt x="6516802" y="5773140"/>
                  </a:lnTo>
                  <a:lnTo>
                    <a:pt x="6516802" y="5778766"/>
                  </a:lnTo>
                  <a:lnTo>
                    <a:pt x="6519088" y="5781040"/>
                  </a:lnTo>
                  <a:lnTo>
                    <a:pt x="6521894" y="5781040"/>
                  </a:lnTo>
                  <a:lnTo>
                    <a:pt x="6548653" y="5781040"/>
                  </a:lnTo>
                  <a:lnTo>
                    <a:pt x="6551473" y="5781040"/>
                  </a:lnTo>
                  <a:lnTo>
                    <a:pt x="6553746" y="5778766"/>
                  </a:lnTo>
                  <a:lnTo>
                    <a:pt x="6553746" y="5773140"/>
                  </a:lnTo>
                  <a:close/>
                </a:path>
                <a:path w="6701155" h="5781040">
                  <a:moveTo>
                    <a:pt x="6553746" y="3221609"/>
                  </a:moveTo>
                  <a:lnTo>
                    <a:pt x="6551460" y="3219323"/>
                  </a:lnTo>
                  <a:lnTo>
                    <a:pt x="6548653" y="3219323"/>
                  </a:lnTo>
                  <a:lnTo>
                    <a:pt x="6521894" y="3219323"/>
                  </a:lnTo>
                  <a:lnTo>
                    <a:pt x="6519075" y="3219323"/>
                  </a:lnTo>
                  <a:lnTo>
                    <a:pt x="6516802" y="3221609"/>
                  </a:lnTo>
                  <a:lnTo>
                    <a:pt x="6516802" y="3227235"/>
                  </a:lnTo>
                  <a:lnTo>
                    <a:pt x="6519075" y="3229508"/>
                  </a:lnTo>
                  <a:lnTo>
                    <a:pt x="6521894" y="3229508"/>
                  </a:lnTo>
                  <a:lnTo>
                    <a:pt x="6548653" y="3229508"/>
                  </a:lnTo>
                  <a:lnTo>
                    <a:pt x="6551460" y="3229508"/>
                  </a:lnTo>
                  <a:lnTo>
                    <a:pt x="6553746" y="3227235"/>
                  </a:lnTo>
                  <a:lnTo>
                    <a:pt x="6553746" y="3221609"/>
                  </a:lnTo>
                  <a:close/>
                </a:path>
                <a:path w="6701155" h="5781040">
                  <a:moveTo>
                    <a:pt x="6607276" y="5773140"/>
                  </a:moveTo>
                  <a:lnTo>
                    <a:pt x="6605003" y="5770854"/>
                  </a:lnTo>
                  <a:lnTo>
                    <a:pt x="6602184" y="5770854"/>
                  </a:lnTo>
                  <a:lnTo>
                    <a:pt x="6575425" y="5770854"/>
                  </a:lnTo>
                  <a:lnTo>
                    <a:pt x="6572605" y="5770854"/>
                  </a:lnTo>
                  <a:lnTo>
                    <a:pt x="6570332" y="5773140"/>
                  </a:lnTo>
                  <a:lnTo>
                    <a:pt x="6570332" y="5778766"/>
                  </a:lnTo>
                  <a:lnTo>
                    <a:pt x="6572605" y="5781040"/>
                  </a:lnTo>
                  <a:lnTo>
                    <a:pt x="6575425" y="5781040"/>
                  </a:lnTo>
                  <a:lnTo>
                    <a:pt x="6602184" y="5781040"/>
                  </a:lnTo>
                  <a:lnTo>
                    <a:pt x="6605003" y="5781040"/>
                  </a:lnTo>
                  <a:lnTo>
                    <a:pt x="6607276" y="5778766"/>
                  </a:lnTo>
                  <a:lnTo>
                    <a:pt x="6607276" y="5773140"/>
                  </a:lnTo>
                  <a:close/>
                </a:path>
                <a:path w="6701155" h="5781040">
                  <a:moveTo>
                    <a:pt x="6607276" y="3221609"/>
                  </a:moveTo>
                  <a:lnTo>
                    <a:pt x="6604990" y="3219323"/>
                  </a:lnTo>
                  <a:lnTo>
                    <a:pt x="6602184" y="3219323"/>
                  </a:lnTo>
                  <a:lnTo>
                    <a:pt x="6575412" y="3219323"/>
                  </a:lnTo>
                  <a:lnTo>
                    <a:pt x="6572605" y="3219323"/>
                  </a:lnTo>
                  <a:lnTo>
                    <a:pt x="6570319" y="3221609"/>
                  </a:lnTo>
                  <a:lnTo>
                    <a:pt x="6570319" y="3227235"/>
                  </a:lnTo>
                  <a:lnTo>
                    <a:pt x="6572605" y="3229508"/>
                  </a:lnTo>
                  <a:lnTo>
                    <a:pt x="6575412" y="3229508"/>
                  </a:lnTo>
                  <a:lnTo>
                    <a:pt x="6602184" y="3229508"/>
                  </a:lnTo>
                  <a:lnTo>
                    <a:pt x="6604990" y="3229508"/>
                  </a:lnTo>
                  <a:lnTo>
                    <a:pt x="6607276" y="3227235"/>
                  </a:lnTo>
                  <a:lnTo>
                    <a:pt x="6607276" y="3221609"/>
                  </a:lnTo>
                  <a:close/>
                </a:path>
                <a:path w="6701155" h="5781040">
                  <a:moveTo>
                    <a:pt x="6660794" y="3221609"/>
                  </a:moveTo>
                  <a:lnTo>
                    <a:pt x="6658521" y="3219323"/>
                  </a:lnTo>
                  <a:lnTo>
                    <a:pt x="6655702" y="3219323"/>
                  </a:lnTo>
                  <a:lnTo>
                    <a:pt x="6628943" y="3219323"/>
                  </a:lnTo>
                  <a:lnTo>
                    <a:pt x="6626136" y="3219323"/>
                  </a:lnTo>
                  <a:lnTo>
                    <a:pt x="6623850" y="3221609"/>
                  </a:lnTo>
                  <a:lnTo>
                    <a:pt x="6623850" y="3227235"/>
                  </a:lnTo>
                  <a:lnTo>
                    <a:pt x="6626136" y="3229508"/>
                  </a:lnTo>
                  <a:lnTo>
                    <a:pt x="6628943" y="3229508"/>
                  </a:lnTo>
                  <a:lnTo>
                    <a:pt x="6655702" y="3229508"/>
                  </a:lnTo>
                  <a:lnTo>
                    <a:pt x="6658521" y="3229508"/>
                  </a:lnTo>
                  <a:lnTo>
                    <a:pt x="6660794" y="3227235"/>
                  </a:lnTo>
                  <a:lnTo>
                    <a:pt x="6660794" y="3221609"/>
                  </a:lnTo>
                  <a:close/>
                </a:path>
                <a:path w="6701155" h="5781040">
                  <a:moveTo>
                    <a:pt x="6660807" y="5773140"/>
                  </a:moveTo>
                  <a:lnTo>
                    <a:pt x="6658521" y="5770854"/>
                  </a:lnTo>
                  <a:lnTo>
                    <a:pt x="6655714" y="5770854"/>
                  </a:lnTo>
                  <a:lnTo>
                    <a:pt x="6628943" y="5770854"/>
                  </a:lnTo>
                  <a:lnTo>
                    <a:pt x="6626136" y="5770854"/>
                  </a:lnTo>
                  <a:lnTo>
                    <a:pt x="6623850" y="5773140"/>
                  </a:lnTo>
                  <a:lnTo>
                    <a:pt x="6623850" y="5778766"/>
                  </a:lnTo>
                  <a:lnTo>
                    <a:pt x="6626136" y="5781040"/>
                  </a:lnTo>
                  <a:lnTo>
                    <a:pt x="6628943" y="5781040"/>
                  </a:lnTo>
                  <a:lnTo>
                    <a:pt x="6655714" y="5781040"/>
                  </a:lnTo>
                  <a:lnTo>
                    <a:pt x="6658521" y="5781040"/>
                  </a:lnTo>
                  <a:lnTo>
                    <a:pt x="6660807" y="5778766"/>
                  </a:lnTo>
                  <a:lnTo>
                    <a:pt x="6660807" y="5773140"/>
                  </a:lnTo>
                  <a:close/>
                </a:path>
                <a:path w="6701155" h="5781040">
                  <a:moveTo>
                    <a:pt x="6700939" y="5759843"/>
                  </a:moveTo>
                  <a:lnTo>
                    <a:pt x="6698666" y="5757570"/>
                  </a:lnTo>
                  <a:lnTo>
                    <a:pt x="6693040" y="5757570"/>
                  </a:lnTo>
                  <a:lnTo>
                    <a:pt x="6690754" y="5759843"/>
                  </a:lnTo>
                  <a:lnTo>
                    <a:pt x="6690754" y="5770854"/>
                  </a:lnTo>
                  <a:lnTo>
                    <a:pt x="6682473" y="5770854"/>
                  </a:lnTo>
                  <a:lnTo>
                    <a:pt x="6679666" y="5770854"/>
                  </a:lnTo>
                  <a:lnTo>
                    <a:pt x="6677380" y="5773140"/>
                  </a:lnTo>
                  <a:lnTo>
                    <a:pt x="6677380" y="5778766"/>
                  </a:lnTo>
                  <a:lnTo>
                    <a:pt x="6679666" y="5781040"/>
                  </a:lnTo>
                  <a:lnTo>
                    <a:pt x="6682473" y="5781040"/>
                  </a:lnTo>
                  <a:lnTo>
                    <a:pt x="6695846" y="5781040"/>
                  </a:lnTo>
                  <a:lnTo>
                    <a:pt x="6700939" y="5781040"/>
                  </a:lnTo>
                  <a:lnTo>
                    <a:pt x="6700939" y="5770854"/>
                  </a:lnTo>
                  <a:lnTo>
                    <a:pt x="6700939" y="5759843"/>
                  </a:lnTo>
                  <a:close/>
                </a:path>
                <a:path w="6701155" h="5781040">
                  <a:moveTo>
                    <a:pt x="6700939" y="5706694"/>
                  </a:moveTo>
                  <a:lnTo>
                    <a:pt x="6698666" y="5704408"/>
                  </a:lnTo>
                  <a:lnTo>
                    <a:pt x="6693040" y="5704408"/>
                  </a:lnTo>
                  <a:lnTo>
                    <a:pt x="6690754" y="5706694"/>
                  </a:lnTo>
                  <a:lnTo>
                    <a:pt x="6690754" y="5738888"/>
                  </a:lnTo>
                  <a:lnTo>
                    <a:pt x="6693040" y="5741174"/>
                  </a:lnTo>
                  <a:lnTo>
                    <a:pt x="6698666" y="5741174"/>
                  </a:lnTo>
                  <a:lnTo>
                    <a:pt x="6700939" y="5738888"/>
                  </a:lnTo>
                  <a:lnTo>
                    <a:pt x="6700939" y="5706694"/>
                  </a:lnTo>
                  <a:close/>
                </a:path>
                <a:path w="6701155" h="5781040">
                  <a:moveTo>
                    <a:pt x="6700939" y="5653532"/>
                  </a:moveTo>
                  <a:lnTo>
                    <a:pt x="6698666" y="5651258"/>
                  </a:lnTo>
                  <a:lnTo>
                    <a:pt x="6693040" y="5651258"/>
                  </a:lnTo>
                  <a:lnTo>
                    <a:pt x="6690754" y="5653532"/>
                  </a:lnTo>
                  <a:lnTo>
                    <a:pt x="6690754" y="5685739"/>
                  </a:lnTo>
                  <a:lnTo>
                    <a:pt x="6693040" y="5688012"/>
                  </a:lnTo>
                  <a:lnTo>
                    <a:pt x="6698666" y="5688012"/>
                  </a:lnTo>
                  <a:lnTo>
                    <a:pt x="6700939" y="5685739"/>
                  </a:lnTo>
                  <a:lnTo>
                    <a:pt x="6700939" y="5653532"/>
                  </a:lnTo>
                  <a:close/>
                </a:path>
                <a:path w="6701155" h="5781040">
                  <a:moveTo>
                    <a:pt x="6700939" y="5600382"/>
                  </a:moveTo>
                  <a:lnTo>
                    <a:pt x="6698666" y="5598096"/>
                  </a:lnTo>
                  <a:lnTo>
                    <a:pt x="6693040" y="5598096"/>
                  </a:lnTo>
                  <a:lnTo>
                    <a:pt x="6690754" y="5600382"/>
                  </a:lnTo>
                  <a:lnTo>
                    <a:pt x="6690754" y="5632577"/>
                  </a:lnTo>
                  <a:lnTo>
                    <a:pt x="6693040" y="5634863"/>
                  </a:lnTo>
                  <a:lnTo>
                    <a:pt x="6698666" y="5634863"/>
                  </a:lnTo>
                  <a:lnTo>
                    <a:pt x="6700939" y="5632577"/>
                  </a:lnTo>
                  <a:lnTo>
                    <a:pt x="6700939" y="5600382"/>
                  </a:lnTo>
                  <a:close/>
                </a:path>
                <a:path w="6701155" h="5781040">
                  <a:moveTo>
                    <a:pt x="6700939" y="5547220"/>
                  </a:moveTo>
                  <a:lnTo>
                    <a:pt x="6698666" y="5544934"/>
                  </a:lnTo>
                  <a:lnTo>
                    <a:pt x="6693040" y="5544934"/>
                  </a:lnTo>
                  <a:lnTo>
                    <a:pt x="6690754" y="5547220"/>
                  </a:lnTo>
                  <a:lnTo>
                    <a:pt x="6690754" y="5579427"/>
                  </a:lnTo>
                  <a:lnTo>
                    <a:pt x="6693040" y="5581701"/>
                  </a:lnTo>
                  <a:lnTo>
                    <a:pt x="6698666" y="5581701"/>
                  </a:lnTo>
                  <a:lnTo>
                    <a:pt x="6700939" y="5579427"/>
                  </a:lnTo>
                  <a:lnTo>
                    <a:pt x="6700939" y="5547220"/>
                  </a:lnTo>
                  <a:close/>
                </a:path>
                <a:path w="6701155" h="5781040">
                  <a:moveTo>
                    <a:pt x="6700939" y="5494058"/>
                  </a:moveTo>
                  <a:lnTo>
                    <a:pt x="6698666" y="5491785"/>
                  </a:lnTo>
                  <a:lnTo>
                    <a:pt x="6693040" y="5491785"/>
                  </a:lnTo>
                  <a:lnTo>
                    <a:pt x="6690754" y="5494058"/>
                  </a:lnTo>
                  <a:lnTo>
                    <a:pt x="6690754" y="5526265"/>
                  </a:lnTo>
                  <a:lnTo>
                    <a:pt x="6693040" y="5528551"/>
                  </a:lnTo>
                  <a:lnTo>
                    <a:pt x="6698666" y="5528551"/>
                  </a:lnTo>
                  <a:lnTo>
                    <a:pt x="6700939" y="5526265"/>
                  </a:lnTo>
                  <a:lnTo>
                    <a:pt x="6700939" y="5494058"/>
                  </a:lnTo>
                  <a:close/>
                </a:path>
                <a:path w="6701155" h="5781040">
                  <a:moveTo>
                    <a:pt x="6700939" y="5440908"/>
                  </a:moveTo>
                  <a:lnTo>
                    <a:pt x="6698666" y="5438622"/>
                  </a:lnTo>
                  <a:lnTo>
                    <a:pt x="6693040" y="5438622"/>
                  </a:lnTo>
                  <a:lnTo>
                    <a:pt x="6690754" y="5440908"/>
                  </a:lnTo>
                  <a:lnTo>
                    <a:pt x="6690754" y="5473116"/>
                  </a:lnTo>
                  <a:lnTo>
                    <a:pt x="6693040" y="5475389"/>
                  </a:lnTo>
                  <a:lnTo>
                    <a:pt x="6698666" y="5475389"/>
                  </a:lnTo>
                  <a:lnTo>
                    <a:pt x="6700939" y="5473116"/>
                  </a:lnTo>
                  <a:lnTo>
                    <a:pt x="6700939" y="5440908"/>
                  </a:lnTo>
                  <a:close/>
                </a:path>
                <a:path w="6701155" h="5781040">
                  <a:moveTo>
                    <a:pt x="6700939" y="5387746"/>
                  </a:moveTo>
                  <a:lnTo>
                    <a:pt x="6698666" y="5385473"/>
                  </a:lnTo>
                  <a:lnTo>
                    <a:pt x="6693040" y="5385473"/>
                  </a:lnTo>
                  <a:lnTo>
                    <a:pt x="6690754" y="5387746"/>
                  </a:lnTo>
                  <a:lnTo>
                    <a:pt x="6690754" y="5419953"/>
                  </a:lnTo>
                  <a:lnTo>
                    <a:pt x="6693040" y="5422227"/>
                  </a:lnTo>
                  <a:lnTo>
                    <a:pt x="6698666" y="5422227"/>
                  </a:lnTo>
                  <a:lnTo>
                    <a:pt x="6700939" y="5419953"/>
                  </a:lnTo>
                  <a:lnTo>
                    <a:pt x="6700939" y="5387746"/>
                  </a:lnTo>
                  <a:close/>
                </a:path>
                <a:path w="6701155" h="5781040">
                  <a:moveTo>
                    <a:pt x="6700939" y="5334597"/>
                  </a:moveTo>
                  <a:lnTo>
                    <a:pt x="6698666" y="5332311"/>
                  </a:lnTo>
                  <a:lnTo>
                    <a:pt x="6693040" y="5332311"/>
                  </a:lnTo>
                  <a:lnTo>
                    <a:pt x="6690754" y="5334597"/>
                  </a:lnTo>
                  <a:lnTo>
                    <a:pt x="6690754" y="5366791"/>
                  </a:lnTo>
                  <a:lnTo>
                    <a:pt x="6693040" y="5369077"/>
                  </a:lnTo>
                  <a:lnTo>
                    <a:pt x="6698666" y="5369077"/>
                  </a:lnTo>
                  <a:lnTo>
                    <a:pt x="6700939" y="5366791"/>
                  </a:lnTo>
                  <a:lnTo>
                    <a:pt x="6700939" y="5334597"/>
                  </a:lnTo>
                  <a:close/>
                </a:path>
                <a:path w="6701155" h="5781040">
                  <a:moveTo>
                    <a:pt x="6700939" y="5281434"/>
                  </a:moveTo>
                  <a:lnTo>
                    <a:pt x="6698666" y="5279161"/>
                  </a:lnTo>
                  <a:lnTo>
                    <a:pt x="6693040" y="5279161"/>
                  </a:lnTo>
                  <a:lnTo>
                    <a:pt x="6690754" y="5281434"/>
                  </a:lnTo>
                  <a:lnTo>
                    <a:pt x="6690754" y="5313642"/>
                  </a:lnTo>
                  <a:lnTo>
                    <a:pt x="6693040" y="5315915"/>
                  </a:lnTo>
                  <a:lnTo>
                    <a:pt x="6698666" y="5315915"/>
                  </a:lnTo>
                  <a:lnTo>
                    <a:pt x="6700939" y="5313642"/>
                  </a:lnTo>
                  <a:lnTo>
                    <a:pt x="6700939" y="5281434"/>
                  </a:lnTo>
                  <a:close/>
                </a:path>
                <a:path w="6701155" h="5781040">
                  <a:moveTo>
                    <a:pt x="6700939" y="5228272"/>
                  </a:moveTo>
                  <a:lnTo>
                    <a:pt x="6698666" y="5225999"/>
                  </a:lnTo>
                  <a:lnTo>
                    <a:pt x="6693040" y="5225999"/>
                  </a:lnTo>
                  <a:lnTo>
                    <a:pt x="6690754" y="5228272"/>
                  </a:lnTo>
                  <a:lnTo>
                    <a:pt x="6690754" y="5260479"/>
                  </a:lnTo>
                  <a:lnTo>
                    <a:pt x="6693040" y="5262765"/>
                  </a:lnTo>
                  <a:lnTo>
                    <a:pt x="6698666" y="5262765"/>
                  </a:lnTo>
                  <a:lnTo>
                    <a:pt x="6700939" y="5260479"/>
                  </a:lnTo>
                  <a:lnTo>
                    <a:pt x="6700939" y="5228272"/>
                  </a:lnTo>
                  <a:close/>
                </a:path>
                <a:path w="6701155" h="5781040">
                  <a:moveTo>
                    <a:pt x="6700939" y="5175123"/>
                  </a:moveTo>
                  <a:lnTo>
                    <a:pt x="6698666" y="5172837"/>
                  </a:lnTo>
                  <a:lnTo>
                    <a:pt x="6693040" y="5172837"/>
                  </a:lnTo>
                  <a:lnTo>
                    <a:pt x="6690754" y="5175123"/>
                  </a:lnTo>
                  <a:lnTo>
                    <a:pt x="6690754" y="5207330"/>
                  </a:lnTo>
                  <a:lnTo>
                    <a:pt x="6693040" y="5209603"/>
                  </a:lnTo>
                  <a:lnTo>
                    <a:pt x="6698666" y="5209603"/>
                  </a:lnTo>
                  <a:lnTo>
                    <a:pt x="6700939" y="5207330"/>
                  </a:lnTo>
                  <a:lnTo>
                    <a:pt x="6700939" y="5175123"/>
                  </a:lnTo>
                  <a:close/>
                </a:path>
                <a:path w="6701155" h="5781040">
                  <a:moveTo>
                    <a:pt x="6700939" y="5121961"/>
                  </a:moveTo>
                  <a:lnTo>
                    <a:pt x="6698666" y="5119687"/>
                  </a:lnTo>
                  <a:lnTo>
                    <a:pt x="6693040" y="5119687"/>
                  </a:lnTo>
                  <a:lnTo>
                    <a:pt x="6690754" y="5121961"/>
                  </a:lnTo>
                  <a:lnTo>
                    <a:pt x="6690754" y="5154168"/>
                  </a:lnTo>
                  <a:lnTo>
                    <a:pt x="6693040" y="5156454"/>
                  </a:lnTo>
                  <a:lnTo>
                    <a:pt x="6698666" y="5156454"/>
                  </a:lnTo>
                  <a:lnTo>
                    <a:pt x="6700939" y="5154168"/>
                  </a:lnTo>
                  <a:lnTo>
                    <a:pt x="6700939" y="5121961"/>
                  </a:lnTo>
                  <a:close/>
                </a:path>
                <a:path w="6701155" h="5781040">
                  <a:moveTo>
                    <a:pt x="6700939" y="5068811"/>
                  </a:moveTo>
                  <a:lnTo>
                    <a:pt x="6698666" y="5066525"/>
                  </a:lnTo>
                  <a:lnTo>
                    <a:pt x="6693040" y="5066525"/>
                  </a:lnTo>
                  <a:lnTo>
                    <a:pt x="6690754" y="5068811"/>
                  </a:lnTo>
                  <a:lnTo>
                    <a:pt x="6690754" y="5101006"/>
                  </a:lnTo>
                  <a:lnTo>
                    <a:pt x="6693040" y="5103292"/>
                  </a:lnTo>
                  <a:lnTo>
                    <a:pt x="6698666" y="5103292"/>
                  </a:lnTo>
                  <a:lnTo>
                    <a:pt x="6700939" y="5101006"/>
                  </a:lnTo>
                  <a:lnTo>
                    <a:pt x="6700939" y="5068811"/>
                  </a:lnTo>
                  <a:close/>
                </a:path>
                <a:path w="6701155" h="5781040">
                  <a:moveTo>
                    <a:pt x="6700939" y="5015649"/>
                  </a:moveTo>
                  <a:lnTo>
                    <a:pt x="6698666" y="5013376"/>
                  </a:lnTo>
                  <a:lnTo>
                    <a:pt x="6693040" y="5013376"/>
                  </a:lnTo>
                  <a:lnTo>
                    <a:pt x="6690754" y="5015649"/>
                  </a:lnTo>
                  <a:lnTo>
                    <a:pt x="6690754" y="5047856"/>
                  </a:lnTo>
                  <a:lnTo>
                    <a:pt x="6693040" y="5050129"/>
                  </a:lnTo>
                  <a:lnTo>
                    <a:pt x="6698666" y="5050129"/>
                  </a:lnTo>
                  <a:lnTo>
                    <a:pt x="6700939" y="5047856"/>
                  </a:lnTo>
                  <a:lnTo>
                    <a:pt x="6700939" y="5015649"/>
                  </a:lnTo>
                  <a:close/>
                </a:path>
                <a:path w="6701155" h="5781040">
                  <a:moveTo>
                    <a:pt x="6700939" y="4962499"/>
                  </a:moveTo>
                  <a:lnTo>
                    <a:pt x="6698666" y="4960213"/>
                  </a:lnTo>
                  <a:lnTo>
                    <a:pt x="6693040" y="4960213"/>
                  </a:lnTo>
                  <a:lnTo>
                    <a:pt x="6690754" y="4962499"/>
                  </a:lnTo>
                  <a:lnTo>
                    <a:pt x="6690754" y="4994694"/>
                  </a:lnTo>
                  <a:lnTo>
                    <a:pt x="6693040" y="4996980"/>
                  </a:lnTo>
                  <a:lnTo>
                    <a:pt x="6698666" y="4996980"/>
                  </a:lnTo>
                  <a:lnTo>
                    <a:pt x="6700939" y="4994694"/>
                  </a:lnTo>
                  <a:lnTo>
                    <a:pt x="6700939" y="4962499"/>
                  </a:lnTo>
                  <a:close/>
                </a:path>
                <a:path w="6701155" h="5781040">
                  <a:moveTo>
                    <a:pt x="6700939" y="4909337"/>
                  </a:moveTo>
                  <a:lnTo>
                    <a:pt x="6698666" y="4907051"/>
                  </a:lnTo>
                  <a:lnTo>
                    <a:pt x="6693040" y="4907051"/>
                  </a:lnTo>
                  <a:lnTo>
                    <a:pt x="6690754" y="4909337"/>
                  </a:lnTo>
                  <a:lnTo>
                    <a:pt x="6690754" y="4941544"/>
                  </a:lnTo>
                  <a:lnTo>
                    <a:pt x="6693040" y="4943818"/>
                  </a:lnTo>
                  <a:lnTo>
                    <a:pt x="6698666" y="4943818"/>
                  </a:lnTo>
                  <a:lnTo>
                    <a:pt x="6700939" y="4941544"/>
                  </a:lnTo>
                  <a:lnTo>
                    <a:pt x="6700939" y="4909337"/>
                  </a:lnTo>
                  <a:close/>
                </a:path>
                <a:path w="6701155" h="5781040">
                  <a:moveTo>
                    <a:pt x="6700939" y="4856175"/>
                  </a:moveTo>
                  <a:lnTo>
                    <a:pt x="6698666" y="4853902"/>
                  </a:lnTo>
                  <a:lnTo>
                    <a:pt x="6693040" y="4853902"/>
                  </a:lnTo>
                  <a:lnTo>
                    <a:pt x="6690754" y="4856175"/>
                  </a:lnTo>
                  <a:lnTo>
                    <a:pt x="6690754" y="4888382"/>
                  </a:lnTo>
                  <a:lnTo>
                    <a:pt x="6693040" y="4890668"/>
                  </a:lnTo>
                  <a:lnTo>
                    <a:pt x="6698666" y="4890668"/>
                  </a:lnTo>
                  <a:lnTo>
                    <a:pt x="6700939" y="4888382"/>
                  </a:lnTo>
                  <a:lnTo>
                    <a:pt x="6700939" y="4856175"/>
                  </a:lnTo>
                  <a:close/>
                </a:path>
                <a:path w="6701155" h="5781040">
                  <a:moveTo>
                    <a:pt x="6700939" y="4803025"/>
                  </a:moveTo>
                  <a:lnTo>
                    <a:pt x="6698666" y="4800739"/>
                  </a:lnTo>
                  <a:lnTo>
                    <a:pt x="6693040" y="4800739"/>
                  </a:lnTo>
                  <a:lnTo>
                    <a:pt x="6690754" y="4803025"/>
                  </a:lnTo>
                  <a:lnTo>
                    <a:pt x="6690754" y="4835233"/>
                  </a:lnTo>
                  <a:lnTo>
                    <a:pt x="6693040" y="4837506"/>
                  </a:lnTo>
                  <a:lnTo>
                    <a:pt x="6698666" y="4837506"/>
                  </a:lnTo>
                  <a:lnTo>
                    <a:pt x="6700939" y="4835233"/>
                  </a:lnTo>
                  <a:lnTo>
                    <a:pt x="6700939" y="4803025"/>
                  </a:lnTo>
                  <a:close/>
                </a:path>
                <a:path w="6701155" h="5781040">
                  <a:moveTo>
                    <a:pt x="6700939" y="4749863"/>
                  </a:moveTo>
                  <a:lnTo>
                    <a:pt x="6698666" y="4747590"/>
                  </a:lnTo>
                  <a:lnTo>
                    <a:pt x="6693040" y="4747590"/>
                  </a:lnTo>
                  <a:lnTo>
                    <a:pt x="6690754" y="4749863"/>
                  </a:lnTo>
                  <a:lnTo>
                    <a:pt x="6690754" y="4782070"/>
                  </a:lnTo>
                  <a:lnTo>
                    <a:pt x="6693040" y="4784356"/>
                  </a:lnTo>
                  <a:lnTo>
                    <a:pt x="6698666" y="4784356"/>
                  </a:lnTo>
                  <a:lnTo>
                    <a:pt x="6700939" y="4782070"/>
                  </a:lnTo>
                  <a:lnTo>
                    <a:pt x="6700939" y="4749863"/>
                  </a:lnTo>
                  <a:close/>
                </a:path>
                <a:path w="6701155" h="5781040">
                  <a:moveTo>
                    <a:pt x="6700939" y="4696714"/>
                  </a:moveTo>
                  <a:lnTo>
                    <a:pt x="6698666" y="4694428"/>
                  </a:lnTo>
                  <a:lnTo>
                    <a:pt x="6693040" y="4694428"/>
                  </a:lnTo>
                  <a:lnTo>
                    <a:pt x="6690754" y="4696714"/>
                  </a:lnTo>
                  <a:lnTo>
                    <a:pt x="6690754" y="4728908"/>
                  </a:lnTo>
                  <a:lnTo>
                    <a:pt x="6693040" y="4731194"/>
                  </a:lnTo>
                  <a:lnTo>
                    <a:pt x="6698666" y="4731194"/>
                  </a:lnTo>
                  <a:lnTo>
                    <a:pt x="6700939" y="4728908"/>
                  </a:lnTo>
                  <a:lnTo>
                    <a:pt x="6700939" y="4696714"/>
                  </a:lnTo>
                  <a:close/>
                </a:path>
                <a:path w="6701155" h="5781040">
                  <a:moveTo>
                    <a:pt x="6700939" y="4643552"/>
                  </a:moveTo>
                  <a:lnTo>
                    <a:pt x="6698666" y="4641278"/>
                  </a:lnTo>
                  <a:lnTo>
                    <a:pt x="6693040" y="4641278"/>
                  </a:lnTo>
                  <a:lnTo>
                    <a:pt x="6690754" y="4643552"/>
                  </a:lnTo>
                  <a:lnTo>
                    <a:pt x="6690754" y="4675759"/>
                  </a:lnTo>
                  <a:lnTo>
                    <a:pt x="6693040" y="4678032"/>
                  </a:lnTo>
                  <a:lnTo>
                    <a:pt x="6698666" y="4678032"/>
                  </a:lnTo>
                  <a:lnTo>
                    <a:pt x="6700939" y="4675759"/>
                  </a:lnTo>
                  <a:lnTo>
                    <a:pt x="6700939" y="4643552"/>
                  </a:lnTo>
                  <a:close/>
                </a:path>
                <a:path w="6701155" h="5781040">
                  <a:moveTo>
                    <a:pt x="6700939" y="4590402"/>
                  </a:moveTo>
                  <a:lnTo>
                    <a:pt x="6698666" y="4588116"/>
                  </a:lnTo>
                  <a:lnTo>
                    <a:pt x="6693040" y="4588116"/>
                  </a:lnTo>
                  <a:lnTo>
                    <a:pt x="6690754" y="4590402"/>
                  </a:lnTo>
                  <a:lnTo>
                    <a:pt x="6690754" y="4622597"/>
                  </a:lnTo>
                  <a:lnTo>
                    <a:pt x="6693040" y="4624883"/>
                  </a:lnTo>
                  <a:lnTo>
                    <a:pt x="6698666" y="4624883"/>
                  </a:lnTo>
                  <a:lnTo>
                    <a:pt x="6700939" y="4622597"/>
                  </a:lnTo>
                  <a:lnTo>
                    <a:pt x="6700939" y="4590402"/>
                  </a:lnTo>
                  <a:close/>
                </a:path>
                <a:path w="6701155" h="5781040">
                  <a:moveTo>
                    <a:pt x="6700939" y="4537240"/>
                  </a:moveTo>
                  <a:lnTo>
                    <a:pt x="6698666" y="4534954"/>
                  </a:lnTo>
                  <a:lnTo>
                    <a:pt x="6693040" y="4534954"/>
                  </a:lnTo>
                  <a:lnTo>
                    <a:pt x="6690754" y="4537240"/>
                  </a:lnTo>
                  <a:lnTo>
                    <a:pt x="6690754" y="4569447"/>
                  </a:lnTo>
                  <a:lnTo>
                    <a:pt x="6693040" y="4571720"/>
                  </a:lnTo>
                  <a:lnTo>
                    <a:pt x="6698666" y="4571720"/>
                  </a:lnTo>
                  <a:lnTo>
                    <a:pt x="6700939" y="4569447"/>
                  </a:lnTo>
                  <a:lnTo>
                    <a:pt x="6700939" y="4537240"/>
                  </a:lnTo>
                  <a:close/>
                </a:path>
                <a:path w="6701155" h="5781040">
                  <a:moveTo>
                    <a:pt x="6700939" y="4484078"/>
                  </a:moveTo>
                  <a:lnTo>
                    <a:pt x="6698666" y="4481804"/>
                  </a:lnTo>
                  <a:lnTo>
                    <a:pt x="6693040" y="4481804"/>
                  </a:lnTo>
                  <a:lnTo>
                    <a:pt x="6690754" y="4484078"/>
                  </a:lnTo>
                  <a:lnTo>
                    <a:pt x="6690754" y="4516285"/>
                  </a:lnTo>
                  <a:lnTo>
                    <a:pt x="6693040" y="4518571"/>
                  </a:lnTo>
                  <a:lnTo>
                    <a:pt x="6698666" y="4518571"/>
                  </a:lnTo>
                  <a:lnTo>
                    <a:pt x="6700939" y="4516285"/>
                  </a:lnTo>
                  <a:lnTo>
                    <a:pt x="6700939" y="4484078"/>
                  </a:lnTo>
                  <a:close/>
                </a:path>
                <a:path w="6701155" h="5781040">
                  <a:moveTo>
                    <a:pt x="6700939" y="4430928"/>
                  </a:moveTo>
                  <a:lnTo>
                    <a:pt x="6698666" y="4428642"/>
                  </a:lnTo>
                  <a:lnTo>
                    <a:pt x="6693040" y="4428642"/>
                  </a:lnTo>
                  <a:lnTo>
                    <a:pt x="6690754" y="4430928"/>
                  </a:lnTo>
                  <a:lnTo>
                    <a:pt x="6690754" y="4463135"/>
                  </a:lnTo>
                  <a:lnTo>
                    <a:pt x="6693040" y="4465409"/>
                  </a:lnTo>
                  <a:lnTo>
                    <a:pt x="6698666" y="4465409"/>
                  </a:lnTo>
                  <a:lnTo>
                    <a:pt x="6700939" y="4463135"/>
                  </a:lnTo>
                  <a:lnTo>
                    <a:pt x="6700939" y="4430928"/>
                  </a:lnTo>
                  <a:close/>
                </a:path>
                <a:path w="6701155" h="5781040">
                  <a:moveTo>
                    <a:pt x="6700939" y="4377766"/>
                  </a:moveTo>
                  <a:lnTo>
                    <a:pt x="6698666" y="4375493"/>
                  </a:lnTo>
                  <a:lnTo>
                    <a:pt x="6693040" y="4375493"/>
                  </a:lnTo>
                  <a:lnTo>
                    <a:pt x="6690754" y="4377766"/>
                  </a:lnTo>
                  <a:lnTo>
                    <a:pt x="6690754" y="4409973"/>
                  </a:lnTo>
                  <a:lnTo>
                    <a:pt x="6693040" y="4412259"/>
                  </a:lnTo>
                  <a:lnTo>
                    <a:pt x="6698666" y="4412259"/>
                  </a:lnTo>
                  <a:lnTo>
                    <a:pt x="6700939" y="4409973"/>
                  </a:lnTo>
                  <a:lnTo>
                    <a:pt x="6700939" y="4377766"/>
                  </a:lnTo>
                  <a:close/>
                </a:path>
                <a:path w="6701155" h="5781040">
                  <a:moveTo>
                    <a:pt x="6700939" y="4324616"/>
                  </a:moveTo>
                  <a:lnTo>
                    <a:pt x="6698666" y="4322330"/>
                  </a:lnTo>
                  <a:lnTo>
                    <a:pt x="6693040" y="4322330"/>
                  </a:lnTo>
                  <a:lnTo>
                    <a:pt x="6690754" y="4324616"/>
                  </a:lnTo>
                  <a:lnTo>
                    <a:pt x="6690754" y="4356811"/>
                  </a:lnTo>
                  <a:lnTo>
                    <a:pt x="6693040" y="4359097"/>
                  </a:lnTo>
                  <a:lnTo>
                    <a:pt x="6698666" y="4359097"/>
                  </a:lnTo>
                  <a:lnTo>
                    <a:pt x="6700939" y="4356811"/>
                  </a:lnTo>
                  <a:lnTo>
                    <a:pt x="6700939" y="4324616"/>
                  </a:lnTo>
                  <a:close/>
                </a:path>
                <a:path w="6701155" h="5781040">
                  <a:moveTo>
                    <a:pt x="6700939" y="4271454"/>
                  </a:moveTo>
                  <a:lnTo>
                    <a:pt x="6698666" y="4269181"/>
                  </a:lnTo>
                  <a:lnTo>
                    <a:pt x="6693040" y="4269181"/>
                  </a:lnTo>
                  <a:lnTo>
                    <a:pt x="6690754" y="4271454"/>
                  </a:lnTo>
                  <a:lnTo>
                    <a:pt x="6690754" y="4303661"/>
                  </a:lnTo>
                  <a:lnTo>
                    <a:pt x="6693040" y="4305935"/>
                  </a:lnTo>
                  <a:lnTo>
                    <a:pt x="6698666" y="4305935"/>
                  </a:lnTo>
                  <a:lnTo>
                    <a:pt x="6700939" y="4303661"/>
                  </a:lnTo>
                  <a:lnTo>
                    <a:pt x="6700939" y="4271454"/>
                  </a:lnTo>
                  <a:close/>
                </a:path>
                <a:path w="6701155" h="5781040">
                  <a:moveTo>
                    <a:pt x="6700939" y="4218305"/>
                  </a:moveTo>
                  <a:lnTo>
                    <a:pt x="6698666" y="4216019"/>
                  </a:lnTo>
                  <a:lnTo>
                    <a:pt x="6693040" y="4216019"/>
                  </a:lnTo>
                  <a:lnTo>
                    <a:pt x="6690754" y="4218305"/>
                  </a:lnTo>
                  <a:lnTo>
                    <a:pt x="6690754" y="4250499"/>
                  </a:lnTo>
                  <a:lnTo>
                    <a:pt x="6693040" y="4252785"/>
                  </a:lnTo>
                  <a:lnTo>
                    <a:pt x="6698666" y="4252785"/>
                  </a:lnTo>
                  <a:lnTo>
                    <a:pt x="6700939" y="4250499"/>
                  </a:lnTo>
                  <a:lnTo>
                    <a:pt x="6700939" y="4218305"/>
                  </a:lnTo>
                  <a:close/>
                </a:path>
                <a:path w="6701155" h="5781040">
                  <a:moveTo>
                    <a:pt x="6700939" y="4165142"/>
                  </a:moveTo>
                  <a:lnTo>
                    <a:pt x="6698666" y="4162856"/>
                  </a:lnTo>
                  <a:lnTo>
                    <a:pt x="6693040" y="4162856"/>
                  </a:lnTo>
                  <a:lnTo>
                    <a:pt x="6690754" y="4165142"/>
                  </a:lnTo>
                  <a:lnTo>
                    <a:pt x="6690754" y="4197350"/>
                  </a:lnTo>
                  <a:lnTo>
                    <a:pt x="6693040" y="4199623"/>
                  </a:lnTo>
                  <a:lnTo>
                    <a:pt x="6698666" y="4199623"/>
                  </a:lnTo>
                  <a:lnTo>
                    <a:pt x="6700939" y="4197350"/>
                  </a:lnTo>
                  <a:lnTo>
                    <a:pt x="6700939" y="4165142"/>
                  </a:lnTo>
                  <a:close/>
                </a:path>
                <a:path w="6701155" h="5781040">
                  <a:moveTo>
                    <a:pt x="6700939" y="4111980"/>
                  </a:moveTo>
                  <a:lnTo>
                    <a:pt x="6698666" y="4109707"/>
                  </a:lnTo>
                  <a:lnTo>
                    <a:pt x="6693040" y="4109707"/>
                  </a:lnTo>
                  <a:lnTo>
                    <a:pt x="6690754" y="4111980"/>
                  </a:lnTo>
                  <a:lnTo>
                    <a:pt x="6690754" y="4144187"/>
                  </a:lnTo>
                  <a:lnTo>
                    <a:pt x="6693040" y="4146473"/>
                  </a:lnTo>
                  <a:lnTo>
                    <a:pt x="6698666" y="4146473"/>
                  </a:lnTo>
                  <a:lnTo>
                    <a:pt x="6700939" y="4144187"/>
                  </a:lnTo>
                  <a:lnTo>
                    <a:pt x="6700939" y="4111980"/>
                  </a:lnTo>
                  <a:close/>
                </a:path>
                <a:path w="6701155" h="5781040">
                  <a:moveTo>
                    <a:pt x="6700939" y="4058831"/>
                  </a:moveTo>
                  <a:lnTo>
                    <a:pt x="6698666" y="4056545"/>
                  </a:lnTo>
                  <a:lnTo>
                    <a:pt x="6693040" y="4056545"/>
                  </a:lnTo>
                  <a:lnTo>
                    <a:pt x="6690754" y="4058831"/>
                  </a:lnTo>
                  <a:lnTo>
                    <a:pt x="6690754" y="4091038"/>
                  </a:lnTo>
                  <a:lnTo>
                    <a:pt x="6693040" y="4093311"/>
                  </a:lnTo>
                  <a:lnTo>
                    <a:pt x="6698666" y="4093311"/>
                  </a:lnTo>
                  <a:lnTo>
                    <a:pt x="6700939" y="4091038"/>
                  </a:lnTo>
                  <a:lnTo>
                    <a:pt x="6700939" y="4058831"/>
                  </a:lnTo>
                  <a:close/>
                </a:path>
                <a:path w="6701155" h="5781040">
                  <a:moveTo>
                    <a:pt x="6700939" y="4005669"/>
                  </a:moveTo>
                  <a:lnTo>
                    <a:pt x="6698666" y="4003395"/>
                  </a:lnTo>
                  <a:lnTo>
                    <a:pt x="6693040" y="4003395"/>
                  </a:lnTo>
                  <a:lnTo>
                    <a:pt x="6690754" y="4005669"/>
                  </a:lnTo>
                  <a:lnTo>
                    <a:pt x="6690754" y="4037876"/>
                  </a:lnTo>
                  <a:lnTo>
                    <a:pt x="6693040" y="4040162"/>
                  </a:lnTo>
                  <a:lnTo>
                    <a:pt x="6698666" y="4040162"/>
                  </a:lnTo>
                  <a:lnTo>
                    <a:pt x="6700939" y="4037876"/>
                  </a:lnTo>
                  <a:lnTo>
                    <a:pt x="6700939" y="4005669"/>
                  </a:lnTo>
                  <a:close/>
                </a:path>
                <a:path w="6701155" h="5781040">
                  <a:moveTo>
                    <a:pt x="6700939" y="3952519"/>
                  </a:moveTo>
                  <a:lnTo>
                    <a:pt x="6698666" y="3950233"/>
                  </a:lnTo>
                  <a:lnTo>
                    <a:pt x="6693040" y="3950233"/>
                  </a:lnTo>
                  <a:lnTo>
                    <a:pt x="6690754" y="3952519"/>
                  </a:lnTo>
                  <a:lnTo>
                    <a:pt x="6690754" y="3984714"/>
                  </a:lnTo>
                  <a:lnTo>
                    <a:pt x="6693040" y="3987000"/>
                  </a:lnTo>
                  <a:lnTo>
                    <a:pt x="6698666" y="3987000"/>
                  </a:lnTo>
                  <a:lnTo>
                    <a:pt x="6700939" y="3984714"/>
                  </a:lnTo>
                  <a:lnTo>
                    <a:pt x="6700939" y="3952519"/>
                  </a:lnTo>
                  <a:close/>
                </a:path>
                <a:path w="6701155" h="5781040">
                  <a:moveTo>
                    <a:pt x="6700939" y="3899357"/>
                  </a:moveTo>
                  <a:lnTo>
                    <a:pt x="6698666" y="3897084"/>
                  </a:lnTo>
                  <a:lnTo>
                    <a:pt x="6693040" y="3897084"/>
                  </a:lnTo>
                  <a:lnTo>
                    <a:pt x="6690754" y="3899357"/>
                  </a:lnTo>
                  <a:lnTo>
                    <a:pt x="6690754" y="3931564"/>
                  </a:lnTo>
                  <a:lnTo>
                    <a:pt x="6693040" y="3933837"/>
                  </a:lnTo>
                  <a:lnTo>
                    <a:pt x="6698666" y="3933837"/>
                  </a:lnTo>
                  <a:lnTo>
                    <a:pt x="6700939" y="3931564"/>
                  </a:lnTo>
                  <a:lnTo>
                    <a:pt x="6700939" y="3899357"/>
                  </a:lnTo>
                  <a:close/>
                </a:path>
                <a:path w="6701155" h="5781040">
                  <a:moveTo>
                    <a:pt x="6700939" y="3846207"/>
                  </a:moveTo>
                  <a:lnTo>
                    <a:pt x="6698666" y="3843921"/>
                  </a:lnTo>
                  <a:lnTo>
                    <a:pt x="6693040" y="3843921"/>
                  </a:lnTo>
                  <a:lnTo>
                    <a:pt x="6690754" y="3846207"/>
                  </a:lnTo>
                  <a:lnTo>
                    <a:pt x="6690754" y="3878402"/>
                  </a:lnTo>
                  <a:lnTo>
                    <a:pt x="6693040" y="3880688"/>
                  </a:lnTo>
                  <a:lnTo>
                    <a:pt x="6698666" y="3880688"/>
                  </a:lnTo>
                  <a:lnTo>
                    <a:pt x="6700939" y="3878402"/>
                  </a:lnTo>
                  <a:lnTo>
                    <a:pt x="6700939" y="3846207"/>
                  </a:lnTo>
                  <a:close/>
                </a:path>
                <a:path w="6701155" h="5781040">
                  <a:moveTo>
                    <a:pt x="6700939" y="3793045"/>
                  </a:moveTo>
                  <a:lnTo>
                    <a:pt x="6698666" y="3790759"/>
                  </a:lnTo>
                  <a:lnTo>
                    <a:pt x="6693040" y="3790759"/>
                  </a:lnTo>
                  <a:lnTo>
                    <a:pt x="6690754" y="3793045"/>
                  </a:lnTo>
                  <a:lnTo>
                    <a:pt x="6690754" y="3825252"/>
                  </a:lnTo>
                  <a:lnTo>
                    <a:pt x="6693040" y="3827526"/>
                  </a:lnTo>
                  <a:lnTo>
                    <a:pt x="6698666" y="3827526"/>
                  </a:lnTo>
                  <a:lnTo>
                    <a:pt x="6700939" y="3825252"/>
                  </a:lnTo>
                  <a:lnTo>
                    <a:pt x="6700939" y="3793045"/>
                  </a:lnTo>
                  <a:close/>
                </a:path>
                <a:path w="6701155" h="5781040">
                  <a:moveTo>
                    <a:pt x="6700939" y="3739883"/>
                  </a:moveTo>
                  <a:lnTo>
                    <a:pt x="6698666" y="3737610"/>
                  </a:lnTo>
                  <a:lnTo>
                    <a:pt x="6693040" y="3737610"/>
                  </a:lnTo>
                  <a:lnTo>
                    <a:pt x="6690754" y="3739883"/>
                  </a:lnTo>
                  <a:lnTo>
                    <a:pt x="6690754" y="3772090"/>
                  </a:lnTo>
                  <a:lnTo>
                    <a:pt x="6693040" y="3774376"/>
                  </a:lnTo>
                  <a:lnTo>
                    <a:pt x="6698666" y="3774376"/>
                  </a:lnTo>
                  <a:lnTo>
                    <a:pt x="6700939" y="3772090"/>
                  </a:lnTo>
                  <a:lnTo>
                    <a:pt x="6700939" y="3739883"/>
                  </a:lnTo>
                  <a:close/>
                </a:path>
                <a:path w="6701155" h="5781040">
                  <a:moveTo>
                    <a:pt x="6700939" y="3686733"/>
                  </a:moveTo>
                  <a:lnTo>
                    <a:pt x="6698666" y="3684447"/>
                  </a:lnTo>
                  <a:lnTo>
                    <a:pt x="6693040" y="3684447"/>
                  </a:lnTo>
                  <a:lnTo>
                    <a:pt x="6690754" y="3686733"/>
                  </a:lnTo>
                  <a:lnTo>
                    <a:pt x="6690754" y="3718941"/>
                  </a:lnTo>
                  <a:lnTo>
                    <a:pt x="6693040" y="3721214"/>
                  </a:lnTo>
                  <a:lnTo>
                    <a:pt x="6698666" y="3721214"/>
                  </a:lnTo>
                  <a:lnTo>
                    <a:pt x="6700939" y="3718941"/>
                  </a:lnTo>
                  <a:lnTo>
                    <a:pt x="6700939" y="3686733"/>
                  </a:lnTo>
                  <a:close/>
                </a:path>
                <a:path w="6701155" h="5781040">
                  <a:moveTo>
                    <a:pt x="6700939" y="3633571"/>
                  </a:moveTo>
                  <a:lnTo>
                    <a:pt x="6698666" y="3631298"/>
                  </a:lnTo>
                  <a:lnTo>
                    <a:pt x="6693040" y="3631298"/>
                  </a:lnTo>
                  <a:lnTo>
                    <a:pt x="6690754" y="3633571"/>
                  </a:lnTo>
                  <a:lnTo>
                    <a:pt x="6690754" y="3665778"/>
                  </a:lnTo>
                  <a:lnTo>
                    <a:pt x="6693040" y="3668052"/>
                  </a:lnTo>
                  <a:lnTo>
                    <a:pt x="6698666" y="3668052"/>
                  </a:lnTo>
                  <a:lnTo>
                    <a:pt x="6700939" y="3665778"/>
                  </a:lnTo>
                  <a:lnTo>
                    <a:pt x="6700939" y="3633571"/>
                  </a:lnTo>
                  <a:close/>
                </a:path>
                <a:path w="6701155" h="5781040">
                  <a:moveTo>
                    <a:pt x="6700939" y="3580422"/>
                  </a:moveTo>
                  <a:lnTo>
                    <a:pt x="6698666" y="3578136"/>
                  </a:lnTo>
                  <a:lnTo>
                    <a:pt x="6693040" y="3578136"/>
                  </a:lnTo>
                  <a:lnTo>
                    <a:pt x="6690754" y="3580422"/>
                  </a:lnTo>
                  <a:lnTo>
                    <a:pt x="6690754" y="3612616"/>
                  </a:lnTo>
                  <a:lnTo>
                    <a:pt x="6693040" y="3614902"/>
                  </a:lnTo>
                  <a:lnTo>
                    <a:pt x="6698666" y="3614902"/>
                  </a:lnTo>
                  <a:lnTo>
                    <a:pt x="6700939" y="3612616"/>
                  </a:lnTo>
                  <a:lnTo>
                    <a:pt x="6700939" y="3580422"/>
                  </a:lnTo>
                  <a:close/>
                </a:path>
                <a:path w="6701155" h="5781040">
                  <a:moveTo>
                    <a:pt x="6700939" y="3527260"/>
                  </a:moveTo>
                  <a:lnTo>
                    <a:pt x="6698666" y="3524986"/>
                  </a:lnTo>
                  <a:lnTo>
                    <a:pt x="6693040" y="3524986"/>
                  </a:lnTo>
                  <a:lnTo>
                    <a:pt x="6690754" y="3527260"/>
                  </a:lnTo>
                  <a:lnTo>
                    <a:pt x="6690754" y="3559467"/>
                  </a:lnTo>
                  <a:lnTo>
                    <a:pt x="6693040" y="3561740"/>
                  </a:lnTo>
                  <a:lnTo>
                    <a:pt x="6698666" y="3561740"/>
                  </a:lnTo>
                  <a:lnTo>
                    <a:pt x="6700939" y="3559467"/>
                  </a:lnTo>
                  <a:lnTo>
                    <a:pt x="6700939" y="3527260"/>
                  </a:lnTo>
                  <a:close/>
                </a:path>
                <a:path w="6701155" h="5781040">
                  <a:moveTo>
                    <a:pt x="6700939" y="3474097"/>
                  </a:moveTo>
                  <a:lnTo>
                    <a:pt x="6698666" y="3471824"/>
                  </a:lnTo>
                  <a:lnTo>
                    <a:pt x="6693040" y="3471824"/>
                  </a:lnTo>
                  <a:lnTo>
                    <a:pt x="6690754" y="3474097"/>
                  </a:lnTo>
                  <a:lnTo>
                    <a:pt x="6690754" y="3506305"/>
                  </a:lnTo>
                  <a:lnTo>
                    <a:pt x="6693040" y="3508591"/>
                  </a:lnTo>
                  <a:lnTo>
                    <a:pt x="6698666" y="3508591"/>
                  </a:lnTo>
                  <a:lnTo>
                    <a:pt x="6700939" y="3506305"/>
                  </a:lnTo>
                  <a:lnTo>
                    <a:pt x="6700939" y="3474097"/>
                  </a:lnTo>
                  <a:close/>
                </a:path>
                <a:path w="6701155" h="5781040">
                  <a:moveTo>
                    <a:pt x="6700939" y="3420948"/>
                  </a:moveTo>
                  <a:lnTo>
                    <a:pt x="6698666" y="3418662"/>
                  </a:lnTo>
                  <a:lnTo>
                    <a:pt x="6693040" y="3418662"/>
                  </a:lnTo>
                  <a:lnTo>
                    <a:pt x="6690754" y="3420948"/>
                  </a:lnTo>
                  <a:lnTo>
                    <a:pt x="6690754" y="3453155"/>
                  </a:lnTo>
                  <a:lnTo>
                    <a:pt x="6693040" y="3455428"/>
                  </a:lnTo>
                  <a:lnTo>
                    <a:pt x="6698666" y="3455428"/>
                  </a:lnTo>
                  <a:lnTo>
                    <a:pt x="6700939" y="3453155"/>
                  </a:lnTo>
                  <a:lnTo>
                    <a:pt x="6700939" y="3420948"/>
                  </a:lnTo>
                  <a:close/>
                </a:path>
                <a:path w="6701155" h="5781040">
                  <a:moveTo>
                    <a:pt x="6700939" y="3367786"/>
                  </a:moveTo>
                  <a:lnTo>
                    <a:pt x="6698666" y="3365512"/>
                  </a:lnTo>
                  <a:lnTo>
                    <a:pt x="6693040" y="3365512"/>
                  </a:lnTo>
                  <a:lnTo>
                    <a:pt x="6690754" y="3367786"/>
                  </a:lnTo>
                  <a:lnTo>
                    <a:pt x="6690754" y="3399993"/>
                  </a:lnTo>
                  <a:lnTo>
                    <a:pt x="6693040" y="3402279"/>
                  </a:lnTo>
                  <a:lnTo>
                    <a:pt x="6698666" y="3402279"/>
                  </a:lnTo>
                  <a:lnTo>
                    <a:pt x="6700939" y="3399993"/>
                  </a:lnTo>
                  <a:lnTo>
                    <a:pt x="6700939" y="3367786"/>
                  </a:lnTo>
                  <a:close/>
                </a:path>
                <a:path w="6701155" h="5781040">
                  <a:moveTo>
                    <a:pt x="6700939" y="3314636"/>
                  </a:moveTo>
                  <a:lnTo>
                    <a:pt x="6698666" y="3312350"/>
                  </a:lnTo>
                  <a:lnTo>
                    <a:pt x="6693040" y="3312350"/>
                  </a:lnTo>
                  <a:lnTo>
                    <a:pt x="6690754" y="3314636"/>
                  </a:lnTo>
                  <a:lnTo>
                    <a:pt x="6690754" y="3346831"/>
                  </a:lnTo>
                  <a:lnTo>
                    <a:pt x="6693040" y="3349117"/>
                  </a:lnTo>
                  <a:lnTo>
                    <a:pt x="6698666" y="3349117"/>
                  </a:lnTo>
                  <a:lnTo>
                    <a:pt x="6700939" y="3346831"/>
                  </a:lnTo>
                  <a:lnTo>
                    <a:pt x="6700939" y="3314636"/>
                  </a:lnTo>
                  <a:close/>
                </a:path>
                <a:path w="6701155" h="5781040">
                  <a:moveTo>
                    <a:pt x="6700939" y="3261474"/>
                  </a:moveTo>
                  <a:lnTo>
                    <a:pt x="6698666" y="3259201"/>
                  </a:lnTo>
                  <a:lnTo>
                    <a:pt x="6693040" y="3259201"/>
                  </a:lnTo>
                  <a:lnTo>
                    <a:pt x="6690754" y="3261474"/>
                  </a:lnTo>
                  <a:lnTo>
                    <a:pt x="6690754" y="3293681"/>
                  </a:lnTo>
                  <a:lnTo>
                    <a:pt x="6693040" y="3295954"/>
                  </a:lnTo>
                  <a:lnTo>
                    <a:pt x="6698666" y="3295954"/>
                  </a:lnTo>
                  <a:lnTo>
                    <a:pt x="6700939" y="3293681"/>
                  </a:lnTo>
                  <a:lnTo>
                    <a:pt x="6700939" y="3261474"/>
                  </a:lnTo>
                  <a:close/>
                </a:path>
                <a:path w="6701155" h="5781040">
                  <a:moveTo>
                    <a:pt x="6700939" y="3219323"/>
                  </a:moveTo>
                  <a:lnTo>
                    <a:pt x="6695846" y="3219323"/>
                  </a:lnTo>
                  <a:lnTo>
                    <a:pt x="6682473" y="3219323"/>
                  </a:lnTo>
                  <a:lnTo>
                    <a:pt x="6679654" y="3219323"/>
                  </a:lnTo>
                  <a:lnTo>
                    <a:pt x="6677380" y="3221609"/>
                  </a:lnTo>
                  <a:lnTo>
                    <a:pt x="6677380" y="3227235"/>
                  </a:lnTo>
                  <a:lnTo>
                    <a:pt x="6679654" y="3229508"/>
                  </a:lnTo>
                  <a:lnTo>
                    <a:pt x="6682473" y="3229508"/>
                  </a:lnTo>
                  <a:lnTo>
                    <a:pt x="6690754" y="3229508"/>
                  </a:lnTo>
                  <a:lnTo>
                    <a:pt x="6690754" y="3240519"/>
                  </a:lnTo>
                  <a:lnTo>
                    <a:pt x="6693040" y="3242805"/>
                  </a:lnTo>
                  <a:lnTo>
                    <a:pt x="6698666" y="3242805"/>
                  </a:lnTo>
                  <a:lnTo>
                    <a:pt x="6700939" y="3240519"/>
                  </a:lnTo>
                  <a:lnTo>
                    <a:pt x="6700939" y="3229508"/>
                  </a:lnTo>
                  <a:lnTo>
                    <a:pt x="6700939" y="32193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8" name="object 188" descr=""/>
            <p:cNvSpPr/>
            <p:nvPr/>
          </p:nvSpPr>
          <p:spPr>
            <a:xfrm>
              <a:off x="5114513" y="16158400"/>
              <a:ext cx="6684645" cy="486409"/>
            </a:xfrm>
            <a:custGeom>
              <a:avLst/>
              <a:gdLst/>
              <a:ahLst/>
              <a:cxnLst/>
              <a:rect l="l" t="t" r="r" b="b"/>
              <a:pathLst>
                <a:path w="6684645" h="486409">
                  <a:moveTo>
                    <a:pt x="6684390" y="0"/>
                  </a:moveTo>
                  <a:lnTo>
                    <a:pt x="0" y="0"/>
                  </a:lnTo>
                  <a:lnTo>
                    <a:pt x="0" y="486368"/>
                  </a:lnTo>
                  <a:lnTo>
                    <a:pt x="6684390" y="486368"/>
                  </a:lnTo>
                  <a:lnTo>
                    <a:pt x="6684390" y="0"/>
                  </a:lnTo>
                  <a:close/>
                </a:path>
              </a:pathLst>
            </a:custGeom>
            <a:solidFill>
              <a:srgbClr val="3B8764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9" name="object 189" descr="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13101405" y="13355329"/>
              <a:ext cx="1507045" cy="1605746"/>
            </a:xfrm>
            <a:prstGeom prst="rect">
              <a:avLst/>
            </a:prstGeom>
          </p:spPr>
        </p:pic>
        <p:pic>
          <p:nvPicPr>
            <p:cNvPr id="190" name="object 190" descr="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14093113" y="13447252"/>
              <a:ext cx="465820" cy="377001"/>
            </a:xfrm>
            <a:prstGeom prst="rect">
              <a:avLst/>
            </a:prstGeom>
          </p:spPr>
        </p:pic>
        <p:sp>
          <p:nvSpPr>
            <p:cNvPr id="191" name="object 191" descr=""/>
            <p:cNvSpPr/>
            <p:nvPr/>
          </p:nvSpPr>
          <p:spPr>
            <a:xfrm>
              <a:off x="5110683" y="16154564"/>
              <a:ext cx="4467860" cy="490220"/>
            </a:xfrm>
            <a:custGeom>
              <a:avLst/>
              <a:gdLst/>
              <a:ahLst/>
              <a:cxnLst/>
              <a:rect l="l" t="t" r="r" b="b"/>
              <a:pathLst>
                <a:path w="4467859" h="490219">
                  <a:moveTo>
                    <a:pt x="4467720" y="25"/>
                  </a:moveTo>
                  <a:lnTo>
                    <a:pt x="4463897" y="25"/>
                  </a:lnTo>
                  <a:lnTo>
                    <a:pt x="4460087" y="0"/>
                  </a:lnTo>
                  <a:lnTo>
                    <a:pt x="4460087" y="3810"/>
                  </a:lnTo>
                  <a:lnTo>
                    <a:pt x="4460087" y="7658"/>
                  </a:lnTo>
                  <a:lnTo>
                    <a:pt x="4460087" y="482574"/>
                  </a:lnTo>
                  <a:lnTo>
                    <a:pt x="2239594" y="482574"/>
                  </a:lnTo>
                  <a:lnTo>
                    <a:pt x="2239594" y="7658"/>
                  </a:lnTo>
                  <a:lnTo>
                    <a:pt x="4460087" y="7658"/>
                  </a:lnTo>
                  <a:lnTo>
                    <a:pt x="4460087" y="3835"/>
                  </a:lnTo>
                  <a:lnTo>
                    <a:pt x="2239594" y="3835"/>
                  </a:lnTo>
                  <a:lnTo>
                    <a:pt x="4460087" y="3810"/>
                  </a:lnTo>
                  <a:lnTo>
                    <a:pt x="4460087" y="0"/>
                  </a:lnTo>
                  <a:lnTo>
                    <a:pt x="2235771" y="0"/>
                  </a:lnTo>
                  <a:lnTo>
                    <a:pt x="2231948" y="0"/>
                  </a:lnTo>
                  <a:lnTo>
                    <a:pt x="2228138" y="0"/>
                  </a:lnTo>
                  <a:lnTo>
                    <a:pt x="2228138" y="3810"/>
                  </a:lnTo>
                  <a:lnTo>
                    <a:pt x="2228138" y="7658"/>
                  </a:lnTo>
                  <a:lnTo>
                    <a:pt x="2228138" y="482574"/>
                  </a:lnTo>
                  <a:lnTo>
                    <a:pt x="7645" y="482574"/>
                  </a:lnTo>
                  <a:lnTo>
                    <a:pt x="7645" y="7658"/>
                  </a:lnTo>
                  <a:lnTo>
                    <a:pt x="2228138" y="7658"/>
                  </a:lnTo>
                  <a:lnTo>
                    <a:pt x="2228138" y="3835"/>
                  </a:lnTo>
                  <a:lnTo>
                    <a:pt x="7645" y="3835"/>
                  </a:lnTo>
                  <a:lnTo>
                    <a:pt x="2228138" y="3810"/>
                  </a:lnTo>
                  <a:lnTo>
                    <a:pt x="2228138" y="0"/>
                  </a:lnTo>
                  <a:lnTo>
                    <a:pt x="382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482600"/>
                  </a:lnTo>
                  <a:lnTo>
                    <a:pt x="0" y="490220"/>
                  </a:lnTo>
                  <a:lnTo>
                    <a:pt x="3822" y="490220"/>
                  </a:lnTo>
                  <a:lnTo>
                    <a:pt x="3822" y="486410"/>
                  </a:lnTo>
                  <a:lnTo>
                    <a:pt x="7645" y="486410"/>
                  </a:lnTo>
                  <a:lnTo>
                    <a:pt x="2228138" y="486384"/>
                  </a:lnTo>
                  <a:lnTo>
                    <a:pt x="2231948" y="486410"/>
                  </a:lnTo>
                  <a:lnTo>
                    <a:pt x="2235771" y="486384"/>
                  </a:lnTo>
                  <a:lnTo>
                    <a:pt x="2239594" y="486410"/>
                  </a:lnTo>
                  <a:lnTo>
                    <a:pt x="4460087" y="486384"/>
                  </a:lnTo>
                  <a:lnTo>
                    <a:pt x="4463897" y="486410"/>
                  </a:lnTo>
                  <a:lnTo>
                    <a:pt x="4467720" y="486384"/>
                  </a:lnTo>
                  <a:lnTo>
                    <a:pt x="4467720" y="482600"/>
                  </a:lnTo>
                  <a:lnTo>
                    <a:pt x="4467720" y="7658"/>
                  </a:lnTo>
                  <a:lnTo>
                    <a:pt x="4467720" y="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2" name="object 192" descr=""/>
            <p:cNvSpPr/>
            <p:nvPr/>
          </p:nvSpPr>
          <p:spPr>
            <a:xfrm>
              <a:off x="5113240" y="16640949"/>
              <a:ext cx="2228215" cy="2069464"/>
            </a:xfrm>
            <a:custGeom>
              <a:avLst/>
              <a:gdLst/>
              <a:ahLst/>
              <a:cxnLst/>
              <a:rect l="l" t="t" r="r" b="b"/>
              <a:pathLst>
                <a:path w="2228215" h="2069465">
                  <a:moveTo>
                    <a:pt x="2228130" y="0"/>
                  </a:moveTo>
                  <a:lnTo>
                    <a:pt x="0" y="0"/>
                  </a:lnTo>
                  <a:lnTo>
                    <a:pt x="0" y="2068977"/>
                  </a:lnTo>
                  <a:lnTo>
                    <a:pt x="2228130" y="2068977"/>
                  </a:lnTo>
                  <a:lnTo>
                    <a:pt x="222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3" name="object 193" descr=""/>
            <p:cNvSpPr/>
            <p:nvPr/>
          </p:nvSpPr>
          <p:spPr>
            <a:xfrm>
              <a:off x="5109413" y="16637140"/>
              <a:ext cx="2235835" cy="2077085"/>
            </a:xfrm>
            <a:custGeom>
              <a:avLst/>
              <a:gdLst/>
              <a:ahLst/>
              <a:cxnLst/>
              <a:rect l="l" t="t" r="r" b="b"/>
              <a:pathLst>
                <a:path w="2235834" h="2077084">
                  <a:moveTo>
                    <a:pt x="2231948" y="693902"/>
                  </a:moveTo>
                  <a:lnTo>
                    <a:pt x="2228126" y="693902"/>
                  </a:lnTo>
                  <a:lnTo>
                    <a:pt x="2228126" y="698995"/>
                  </a:lnTo>
                  <a:lnTo>
                    <a:pt x="2231948" y="698995"/>
                  </a:lnTo>
                  <a:lnTo>
                    <a:pt x="2231948" y="693902"/>
                  </a:lnTo>
                  <a:close/>
                </a:path>
                <a:path w="2235834" h="2077084">
                  <a:moveTo>
                    <a:pt x="2235771" y="0"/>
                  </a:moveTo>
                  <a:lnTo>
                    <a:pt x="2231948" y="0"/>
                  </a:lnTo>
                  <a:lnTo>
                    <a:pt x="2231948" y="177"/>
                  </a:lnTo>
                  <a:lnTo>
                    <a:pt x="3822" y="177"/>
                  </a:lnTo>
                  <a:lnTo>
                    <a:pt x="0" y="177"/>
                  </a:lnTo>
                  <a:lnTo>
                    <a:pt x="0" y="7797"/>
                  </a:lnTo>
                  <a:lnTo>
                    <a:pt x="0" y="2069007"/>
                  </a:lnTo>
                  <a:lnTo>
                    <a:pt x="0" y="2076627"/>
                  </a:lnTo>
                  <a:lnTo>
                    <a:pt x="3822" y="2076627"/>
                  </a:lnTo>
                  <a:lnTo>
                    <a:pt x="2231948" y="2076627"/>
                  </a:lnTo>
                  <a:lnTo>
                    <a:pt x="2235771" y="2076615"/>
                  </a:lnTo>
                  <a:lnTo>
                    <a:pt x="2235771" y="2072792"/>
                  </a:lnTo>
                  <a:lnTo>
                    <a:pt x="2231948" y="2072792"/>
                  </a:lnTo>
                  <a:lnTo>
                    <a:pt x="2231948" y="2069007"/>
                  </a:lnTo>
                  <a:lnTo>
                    <a:pt x="2231948" y="1389075"/>
                  </a:lnTo>
                  <a:lnTo>
                    <a:pt x="2228126" y="1389075"/>
                  </a:lnTo>
                  <a:lnTo>
                    <a:pt x="2228126" y="2068969"/>
                  </a:lnTo>
                  <a:lnTo>
                    <a:pt x="2228126" y="2072792"/>
                  </a:lnTo>
                  <a:lnTo>
                    <a:pt x="7645" y="2072817"/>
                  </a:lnTo>
                  <a:lnTo>
                    <a:pt x="2228126" y="2072792"/>
                  </a:lnTo>
                  <a:lnTo>
                    <a:pt x="2228126" y="2068969"/>
                  </a:lnTo>
                  <a:lnTo>
                    <a:pt x="7645" y="2068969"/>
                  </a:lnTo>
                  <a:lnTo>
                    <a:pt x="7645" y="7797"/>
                  </a:lnTo>
                  <a:lnTo>
                    <a:pt x="3822" y="7797"/>
                  </a:lnTo>
                  <a:lnTo>
                    <a:pt x="3822" y="3810"/>
                  </a:lnTo>
                  <a:lnTo>
                    <a:pt x="2231948" y="3810"/>
                  </a:lnTo>
                  <a:lnTo>
                    <a:pt x="2235771" y="3810"/>
                  </a:lnTo>
                  <a:lnTo>
                    <a:pt x="2235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4" name="object 194" descr=""/>
            <p:cNvSpPr/>
            <p:nvPr/>
          </p:nvSpPr>
          <p:spPr>
            <a:xfrm>
              <a:off x="7341370" y="16640949"/>
              <a:ext cx="2228215" cy="2069464"/>
            </a:xfrm>
            <a:custGeom>
              <a:avLst/>
              <a:gdLst/>
              <a:ahLst/>
              <a:cxnLst/>
              <a:rect l="l" t="t" r="r" b="b"/>
              <a:pathLst>
                <a:path w="2228215" h="2069465">
                  <a:moveTo>
                    <a:pt x="2228130" y="0"/>
                  </a:moveTo>
                  <a:lnTo>
                    <a:pt x="0" y="0"/>
                  </a:lnTo>
                  <a:lnTo>
                    <a:pt x="0" y="2068977"/>
                  </a:lnTo>
                  <a:lnTo>
                    <a:pt x="2228130" y="2068977"/>
                  </a:lnTo>
                  <a:lnTo>
                    <a:pt x="222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5" name="object 195" descr=""/>
            <p:cNvSpPr/>
            <p:nvPr/>
          </p:nvSpPr>
          <p:spPr>
            <a:xfrm>
              <a:off x="7337539" y="16637140"/>
              <a:ext cx="2235835" cy="2077085"/>
            </a:xfrm>
            <a:custGeom>
              <a:avLst/>
              <a:gdLst/>
              <a:ahLst/>
              <a:cxnLst/>
              <a:rect l="l" t="t" r="r" b="b"/>
              <a:pathLst>
                <a:path w="2235834" h="2077084">
                  <a:moveTo>
                    <a:pt x="2235771" y="0"/>
                  </a:moveTo>
                  <a:lnTo>
                    <a:pt x="2231948" y="0"/>
                  </a:lnTo>
                  <a:lnTo>
                    <a:pt x="2231948" y="177"/>
                  </a:lnTo>
                  <a:lnTo>
                    <a:pt x="3822" y="177"/>
                  </a:lnTo>
                  <a:lnTo>
                    <a:pt x="0" y="177"/>
                  </a:lnTo>
                  <a:lnTo>
                    <a:pt x="0" y="3810"/>
                  </a:lnTo>
                  <a:lnTo>
                    <a:pt x="3822" y="3810"/>
                  </a:lnTo>
                  <a:lnTo>
                    <a:pt x="3822" y="3987"/>
                  </a:lnTo>
                  <a:lnTo>
                    <a:pt x="3822" y="7797"/>
                  </a:lnTo>
                  <a:lnTo>
                    <a:pt x="0" y="7797"/>
                  </a:lnTo>
                  <a:lnTo>
                    <a:pt x="0" y="693902"/>
                  </a:lnTo>
                  <a:lnTo>
                    <a:pt x="0" y="698995"/>
                  </a:lnTo>
                  <a:lnTo>
                    <a:pt x="0" y="1389075"/>
                  </a:lnTo>
                  <a:lnTo>
                    <a:pt x="0" y="2069007"/>
                  </a:lnTo>
                  <a:lnTo>
                    <a:pt x="0" y="2076627"/>
                  </a:lnTo>
                  <a:lnTo>
                    <a:pt x="3822" y="2076627"/>
                  </a:lnTo>
                  <a:lnTo>
                    <a:pt x="2231948" y="2076627"/>
                  </a:lnTo>
                  <a:lnTo>
                    <a:pt x="2235771" y="2076615"/>
                  </a:lnTo>
                  <a:lnTo>
                    <a:pt x="2235771" y="2072792"/>
                  </a:lnTo>
                  <a:lnTo>
                    <a:pt x="2231948" y="2072792"/>
                  </a:lnTo>
                  <a:lnTo>
                    <a:pt x="2231948" y="2069007"/>
                  </a:lnTo>
                  <a:lnTo>
                    <a:pt x="2231948" y="1389075"/>
                  </a:lnTo>
                  <a:lnTo>
                    <a:pt x="2228138" y="1389075"/>
                  </a:lnTo>
                  <a:lnTo>
                    <a:pt x="2228138" y="2068969"/>
                  </a:lnTo>
                  <a:lnTo>
                    <a:pt x="2228138" y="2072792"/>
                  </a:lnTo>
                  <a:lnTo>
                    <a:pt x="7645" y="2072817"/>
                  </a:lnTo>
                  <a:lnTo>
                    <a:pt x="2228138" y="2072792"/>
                  </a:lnTo>
                  <a:lnTo>
                    <a:pt x="2228138" y="2068969"/>
                  </a:lnTo>
                  <a:lnTo>
                    <a:pt x="7645" y="2068969"/>
                  </a:lnTo>
                  <a:lnTo>
                    <a:pt x="7645" y="7797"/>
                  </a:lnTo>
                  <a:lnTo>
                    <a:pt x="7645" y="7632"/>
                  </a:lnTo>
                  <a:lnTo>
                    <a:pt x="2228138" y="7632"/>
                  </a:lnTo>
                  <a:lnTo>
                    <a:pt x="2228138" y="7797"/>
                  </a:lnTo>
                  <a:lnTo>
                    <a:pt x="2228138" y="698995"/>
                  </a:lnTo>
                  <a:lnTo>
                    <a:pt x="2231948" y="698995"/>
                  </a:lnTo>
                  <a:lnTo>
                    <a:pt x="2231948" y="7797"/>
                  </a:lnTo>
                  <a:lnTo>
                    <a:pt x="2231948" y="3987"/>
                  </a:lnTo>
                  <a:lnTo>
                    <a:pt x="2231948" y="3810"/>
                  </a:lnTo>
                  <a:lnTo>
                    <a:pt x="2235771" y="3810"/>
                  </a:lnTo>
                  <a:lnTo>
                    <a:pt x="223577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6" name="object 196" descr=""/>
            <p:cNvSpPr/>
            <p:nvPr/>
          </p:nvSpPr>
          <p:spPr>
            <a:xfrm>
              <a:off x="9569500" y="16640949"/>
              <a:ext cx="2228215" cy="2069464"/>
            </a:xfrm>
            <a:custGeom>
              <a:avLst/>
              <a:gdLst/>
              <a:ahLst/>
              <a:cxnLst/>
              <a:rect l="l" t="t" r="r" b="b"/>
              <a:pathLst>
                <a:path w="2228215" h="2069465">
                  <a:moveTo>
                    <a:pt x="2228130" y="0"/>
                  </a:moveTo>
                  <a:lnTo>
                    <a:pt x="0" y="0"/>
                  </a:lnTo>
                  <a:lnTo>
                    <a:pt x="0" y="2068977"/>
                  </a:lnTo>
                  <a:lnTo>
                    <a:pt x="2228130" y="2068977"/>
                  </a:lnTo>
                  <a:lnTo>
                    <a:pt x="22281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7" name="object 197" descr=""/>
            <p:cNvSpPr/>
            <p:nvPr/>
          </p:nvSpPr>
          <p:spPr>
            <a:xfrm>
              <a:off x="5109413" y="16637140"/>
              <a:ext cx="6692265" cy="2077085"/>
            </a:xfrm>
            <a:custGeom>
              <a:avLst/>
              <a:gdLst/>
              <a:ahLst/>
              <a:cxnLst/>
              <a:rect l="l" t="t" r="r" b="b"/>
              <a:pathLst>
                <a:path w="6692265" h="2077084">
                  <a:moveTo>
                    <a:pt x="6692036" y="2068969"/>
                  </a:moveTo>
                  <a:lnTo>
                    <a:pt x="6689484" y="2068969"/>
                  </a:lnTo>
                  <a:lnTo>
                    <a:pt x="6689484" y="1392897"/>
                  </a:lnTo>
                  <a:lnTo>
                    <a:pt x="6689484" y="1385290"/>
                  </a:lnTo>
                  <a:lnTo>
                    <a:pt x="6689484" y="7797"/>
                  </a:lnTo>
                  <a:lnTo>
                    <a:pt x="6688214" y="7797"/>
                  </a:lnTo>
                  <a:lnTo>
                    <a:pt x="6688214" y="7632"/>
                  </a:lnTo>
                  <a:lnTo>
                    <a:pt x="6689484" y="7632"/>
                  </a:lnTo>
                  <a:lnTo>
                    <a:pt x="6689484" y="0"/>
                  </a:lnTo>
                  <a:lnTo>
                    <a:pt x="6688214" y="0"/>
                  </a:lnTo>
                  <a:lnTo>
                    <a:pt x="6688214" y="177"/>
                  </a:lnTo>
                  <a:lnTo>
                    <a:pt x="6684391" y="177"/>
                  </a:lnTo>
                  <a:lnTo>
                    <a:pt x="6684391" y="2072817"/>
                  </a:lnTo>
                  <a:lnTo>
                    <a:pt x="4463897" y="2072817"/>
                  </a:lnTo>
                  <a:lnTo>
                    <a:pt x="6684391" y="2072792"/>
                  </a:lnTo>
                  <a:lnTo>
                    <a:pt x="6684391" y="2068969"/>
                  </a:lnTo>
                  <a:lnTo>
                    <a:pt x="4463897" y="2068969"/>
                  </a:lnTo>
                  <a:lnTo>
                    <a:pt x="4463897" y="1392910"/>
                  </a:lnTo>
                  <a:lnTo>
                    <a:pt x="4465167" y="1392910"/>
                  </a:lnTo>
                  <a:lnTo>
                    <a:pt x="6684391" y="1392910"/>
                  </a:lnTo>
                  <a:lnTo>
                    <a:pt x="6684391" y="1389100"/>
                  </a:lnTo>
                  <a:lnTo>
                    <a:pt x="4468990" y="1389100"/>
                  </a:lnTo>
                  <a:lnTo>
                    <a:pt x="6684391" y="1389075"/>
                  </a:lnTo>
                  <a:lnTo>
                    <a:pt x="6684391" y="1385252"/>
                  </a:lnTo>
                  <a:lnTo>
                    <a:pt x="4468990" y="1385252"/>
                  </a:lnTo>
                  <a:lnTo>
                    <a:pt x="4468990" y="703300"/>
                  </a:lnTo>
                  <a:lnTo>
                    <a:pt x="4465167" y="703300"/>
                  </a:lnTo>
                  <a:lnTo>
                    <a:pt x="4465167" y="702818"/>
                  </a:lnTo>
                  <a:lnTo>
                    <a:pt x="4468990" y="702818"/>
                  </a:lnTo>
                  <a:lnTo>
                    <a:pt x="6684391" y="702818"/>
                  </a:lnTo>
                  <a:lnTo>
                    <a:pt x="6684391" y="693915"/>
                  </a:lnTo>
                  <a:lnTo>
                    <a:pt x="4463897" y="693915"/>
                  </a:lnTo>
                  <a:lnTo>
                    <a:pt x="6684391" y="693902"/>
                  </a:lnTo>
                  <a:lnTo>
                    <a:pt x="6684391" y="690079"/>
                  </a:lnTo>
                  <a:lnTo>
                    <a:pt x="4463897" y="690079"/>
                  </a:lnTo>
                  <a:lnTo>
                    <a:pt x="4463897" y="8115"/>
                  </a:lnTo>
                  <a:lnTo>
                    <a:pt x="4463897" y="7797"/>
                  </a:lnTo>
                  <a:lnTo>
                    <a:pt x="4463897" y="7632"/>
                  </a:lnTo>
                  <a:lnTo>
                    <a:pt x="6684391" y="7632"/>
                  </a:lnTo>
                  <a:lnTo>
                    <a:pt x="6684391" y="177"/>
                  </a:lnTo>
                  <a:lnTo>
                    <a:pt x="4461357" y="177"/>
                  </a:lnTo>
                  <a:lnTo>
                    <a:pt x="4461357" y="702818"/>
                  </a:lnTo>
                  <a:lnTo>
                    <a:pt x="4461357" y="703300"/>
                  </a:lnTo>
                  <a:lnTo>
                    <a:pt x="4461357" y="1385252"/>
                  </a:lnTo>
                  <a:lnTo>
                    <a:pt x="4456265" y="1385252"/>
                  </a:lnTo>
                  <a:lnTo>
                    <a:pt x="4456265" y="1389075"/>
                  </a:lnTo>
                  <a:lnTo>
                    <a:pt x="2240864" y="1389100"/>
                  </a:lnTo>
                  <a:lnTo>
                    <a:pt x="4456265" y="1389075"/>
                  </a:lnTo>
                  <a:lnTo>
                    <a:pt x="4456265" y="1385252"/>
                  </a:lnTo>
                  <a:lnTo>
                    <a:pt x="2240864" y="1385252"/>
                  </a:lnTo>
                  <a:lnTo>
                    <a:pt x="2240864" y="703300"/>
                  </a:lnTo>
                  <a:lnTo>
                    <a:pt x="2240864" y="702818"/>
                  </a:lnTo>
                  <a:lnTo>
                    <a:pt x="4461357" y="702818"/>
                  </a:lnTo>
                  <a:lnTo>
                    <a:pt x="4461357" y="177"/>
                  </a:lnTo>
                  <a:lnTo>
                    <a:pt x="4460075" y="177"/>
                  </a:lnTo>
                  <a:lnTo>
                    <a:pt x="4456265" y="177"/>
                  </a:lnTo>
                  <a:lnTo>
                    <a:pt x="4456265" y="695680"/>
                  </a:lnTo>
                  <a:lnTo>
                    <a:pt x="2237041" y="695680"/>
                  </a:lnTo>
                  <a:lnTo>
                    <a:pt x="2235771" y="695680"/>
                  </a:lnTo>
                  <a:lnTo>
                    <a:pt x="2235771" y="690105"/>
                  </a:lnTo>
                  <a:lnTo>
                    <a:pt x="2235771" y="8115"/>
                  </a:lnTo>
                  <a:lnTo>
                    <a:pt x="2233218" y="8115"/>
                  </a:lnTo>
                  <a:lnTo>
                    <a:pt x="2233218" y="697725"/>
                  </a:lnTo>
                  <a:lnTo>
                    <a:pt x="2233218" y="703300"/>
                  </a:lnTo>
                  <a:lnTo>
                    <a:pt x="2233218" y="1385252"/>
                  </a:lnTo>
                  <a:lnTo>
                    <a:pt x="2231948" y="1385252"/>
                  </a:lnTo>
                  <a:lnTo>
                    <a:pt x="2231948" y="1389100"/>
                  </a:lnTo>
                  <a:lnTo>
                    <a:pt x="7645" y="1389100"/>
                  </a:lnTo>
                  <a:lnTo>
                    <a:pt x="7645" y="1385290"/>
                  </a:lnTo>
                  <a:lnTo>
                    <a:pt x="7645" y="703300"/>
                  </a:lnTo>
                  <a:lnTo>
                    <a:pt x="3822" y="703300"/>
                  </a:lnTo>
                  <a:lnTo>
                    <a:pt x="3822" y="697725"/>
                  </a:lnTo>
                  <a:lnTo>
                    <a:pt x="2231948" y="697725"/>
                  </a:lnTo>
                  <a:lnTo>
                    <a:pt x="2233218" y="697725"/>
                  </a:lnTo>
                  <a:lnTo>
                    <a:pt x="2233218" y="8115"/>
                  </a:lnTo>
                  <a:lnTo>
                    <a:pt x="2231948" y="8115"/>
                  </a:lnTo>
                  <a:lnTo>
                    <a:pt x="2231948" y="7632"/>
                  </a:lnTo>
                  <a:lnTo>
                    <a:pt x="2235771" y="7632"/>
                  </a:lnTo>
                  <a:lnTo>
                    <a:pt x="2235771" y="0"/>
                  </a:lnTo>
                  <a:lnTo>
                    <a:pt x="2231948" y="0"/>
                  </a:lnTo>
                  <a:lnTo>
                    <a:pt x="2231948" y="495"/>
                  </a:lnTo>
                  <a:lnTo>
                    <a:pt x="2228126" y="495"/>
                  </a:lnTo>
                  <a:lnTo>
                    <a:pt x="2228126" y="693915"/>
                  </a:lnTo>
                  <a:lnTo>
                    <a:pt x="7645" y="693915"/>
                  </a:lnTo>
                  <a:lnTo>
                    <a:pt x="2228126" y="693902"/>
                  </a:lnTo>
                  <a:lnTo>
                    <a:pt x="2228126" y="690079"/>
                  </a:lnTo>
                  <a:lnTo>
                    <a:pt x="7645" y="690079"/>
                  </a:lnTo>
                  <a:lnTo>
                    <a:pt x="7645" y="8115"/>
                  </a:lnTo>
                  <a:lnTo>
                    <a:pt x="7645" y="7632"/>
                  </a:lnTo>
                  <a:lnTo>
                    <a:pt x="2228126" y="7632"/>
                  </a:lnTo>
                  <a:lnTo>
                    <a:pt x="2228126" y="495"/>
                  </a:lnTo>
                  <a:lnTo>
                    <a:pt x="3822" y="495"/>
                  </a:lnTo>
                  <a:lnTo>
                    <a:pt x="0" y="495"/>
                  </a:lnTo>
                  <a:lnTo>
                    <a:pt x="0" y="1392910"/>
                  </a:lnTo>
                  <a:lnTo>
                    <a:pt x="3822" y="1392910"/>
                  </a:lnTo>
                  <a:lnTo>
                    <a:pt x="2231948" y="1392910"/>
                  </a:lnTo>
                  <a:lnTo>
                    <a:pt x="2233218" y="1392897"/>
                  </a:lnTo>
                  <a:lnTo>
                    <a:pt x="2237041" y="1392910"/>
                  </a:lnTo>
                  <a:lnTo>
                    <a:pt x="4456265" y="1392910"/>
                  </a:lnTo>
                  <a:lnTo>
                    <a:pt x="4456265" y="2069007"/>
                  </a:lnTo>
                  <a:lnTo>
                    <a:pt x="4456265" y="2076627"/>
                  </a:lnTo>
                  <a:lnTo>
                    <a:pt x="4460075" y="2076627"/>
                  </a:lnTo>
                  <a:lnTo>
                    <a:pt x="6688214" y="2076627"/>
                  </a:lnTo>
                  <a:lnTo>
                    <a:pt x="6692036" y="2076615"/>
                  </a:lnTo>
                  <a:lnTo>
                    <a:pt x="6692036" y="20689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8" name="object 198" descr=""/>
            <p:cNvSpPr/>
            <p:nvPr/>
          </p:nvSpPr>
          <p:spPr>
            <a:xfrm>
              <a:off x="5113236" y="17332311"/>
              <a:ext cx="2232025" cy="697865"/>
            </a:xfrm>
            <a:custGeom>
              <a:avLst/>
              <a:gdLst/>
              <a:ahLst/>
              <a:cxnLst/>
              <a:rect l="l" t="t" r="r" b="b"/>
              <a:pathLst>
                <a:path w="2232025" h="697865">
                  <a:moveTo>
                    <a:pt x="2231948" y="0"/>
                  </a:moveTo>
                  <a:lnTo>
                    <a:pt x="2228126" y="0"/>
                  </a:lnTo>
                  <a:lnTo>
                    <a:pt x="2228126" y="508"/>
                  </a:lnTo>
                  <a:lnTo>
                    <a:pt x="0" y="508"/>
                  </a:lnTo>
                  <a:lnTo>
                    <a:pt x="0" y="4318"/>
                  </a:lnTo>
                  <a:lnTo>
                    <a:pt x="0" y="8128"/>
                  </a:lnTo>
                  <a:lnTo>
                    <a:pt x="3822" y="8128"/>
                  </a:lnTo>
                  <a:lnTo>
                    <a:pt x="3822" y="7645"/>
                  </a:lnTo>
                  <a:lnTo>
                    <a:pt x="2224303" y="7645"/>
                  </a:lnTo>
                  <a:lnTo>
                    <a:pt x="2224303" y="8128"/>
                  </a:lnTo>
                  <a:lnTo>
                    <a:pt x="2224303" y="690079"/>
                  </a:lnTo>
                  <a:lnTo>
                    <a:pt x="3822" y="690079"/>
                  </a:lnTo>
                  <a:lnTo>
                    <a:pt x="3822" y="693902"/>
                  </a:lnTo>
                  <a:lnTo>
                    <a:pt x="2224303" y="693902"/>
                  </a:lnTo>
                  <a:lnTo>
                    <a:pt x="2228126" y="693928"/>
                  </a:lnTo>
                  <a:lnTo>
                    <a:pt x="2228126" y="697725"/>
                  </a:lnTo>
                  <a:lnTo>
                    <a:pt x="2231948" y="697725"/>
                  </a:lnTo>
                  <a:lnTo>
                    <a:pt x="2231948" y="690118"/>
                  </a:lnTo>
                  <a:lnTo>
                    <a:pt x="2231948" y="8128"/>
                  </a:lnTo>
                  <a:lnTo>
                    <a:pt x="2228126" y="8128"/>
                  </a:lnTo>
                  <a:lnTo>
                    <a:pt x="2228126" y="7645"/>
                  </a:lnTo>
                  <a:lnTo>
                    <a:pt x="2231948" y="7645"/>
                  </a:lnTo>
                  <a:lnTo>
                    <a:pt x="22319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9" name="object 199" descr=""/>
            <p:cNvSpPr/>
            <p:nvPr/>
          </p:nvSpPr>
          <p:spPr>
            <a:xfrm>
              <a:off x="6280780" y="12935886"/>
              <a:ext cx="4210685" cy="236854"/>
            </a:xfrm>
            <a:custGeom>
              <a:avLst/>
              <a:gdLst/>
              <a:ahLst/>
              <a:cxnLst/>
              <a:rect l="l" t="t" r="r" b="b"/>
              <a:pathLst>
                <a:path w="4210684" h="236855">
                  <a:moveTo>
                    <a:pt x="4210529" y="0"/>
                  </a:moveTo>
                  <a:lnTo>
                    <a:pt x="0" y="0"/>
                  </a:lnTo>
                  <a:lnTo>
                    <a:pt x="0" y="236818"/>
                  </a:lnTo>
                  <a:lnTo>
                    <a:pt x="4210529" y="236818"/>
                  </a:lnTo>
                  <a:lnTo>
                    <a:pt x="4210529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0" name="object 200" descr="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7587694" y="13007950"/>
              <a:ext cx="1556695" cy="117008"/>
            </a:xfrm>
            <a:prstGeom prst="rect">
              <a:avLst/>
            </a:prstGeom>
          </p:spPr>
        </p:pic>
        <p:pic>
          <p:nvPicPr>
            <p:cNvPr id="201" name="object 201" descr="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12074669" y="11391723"/>
              <a:ext cx="2702299" cy="361743"/>
            </a:xfrm>
            <a:prstGeom prst="rect">
              <a:avLst/>
            </a:prstGeom>
          </p:spPr>
        </p:pic>
        <p:pic>
          <p:nvPicPr>
            <p:cNvPr id="202" name="object 202" descr="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60993" y="18074591"/>
              <a:ext cx="825044" cy="611144"/>
            </a:xfrm>
            <a:prstGeom prst="rect">
              <a:avLst/>
            </a:prstGeom>
          </p:spPr>
        </p:pic>
        <p:pic>
          <p:nvPicPr>
            <p:cNvPr id="203" name="object 203" descr="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9831469" y="16871108"/>
              <a:ext cx="1712056" cy="220127"/>
            </a:xfrm>
            <a:prstGeom prst="rect">
              <a:avLst/>
            </a:prstGeom>
          </p:spPr>
        </p:pic>
        <p:pic>
          <p:nvPicPr>
            <p:cNvPr id="204" name="object 204" descr=""/>
            <p:cNvPicPr/>
            <p:nvPr/>
          </p:nvPicPr>
          <p:blipFill>
            <a:blip r:embed="rId59" cstate="print"/>
            <a:stretch>
              <a:fillRect/>
            </a:stretch>
          </p:blipFill>
          <p:spPr>
            <a:xfrm>
              <a:off x="7754348" y="16340431"/>
              <a:ext cx="1455554" cy="151118"/>
            </a:xfrm>
            <a:prstGeom prst="rect">
              <a:avLst/>
            </a:prstGeom>
          </p:spPr>
        </p:pic>
        <p:pic>
          <p:nvPicPr>
            <p:cNvPr id="205" name="object 205" descr=""/>
            <p:cNvPicPr/>
            <p:nvPr/>
          </p:nvPicPr>
          <p:blipFill>
            <a:blip r:embed="rId60" cstate="print"/>
            <a:stretch>
              <a:fillRect/>
            </a:stretch>
          </p:blipFill>
          <p:spPr>
            <a:xfrm>
              <a:off x="6385184" y="16722435"/>
              <a:ext cx="533477" cy="590772"/>
            </a:xfrm>
            <a:prstGeom prst="rect">
              <a:avLst/>
            </a:prstGeom>
          </p:spPr>
        </p:pic>
        <p:pic>
          <p:nvPicPr>
            <p:cNvPr id="206" name="object 206" descr=""/>
            <p:cNvPicPr/>
            <p:nvPr/>
          </p:nvPicPr>
          <p:blipFill>
            <a:blip r:embed="rId61" cstate="print"/>
            <a:stretch>
              <a:fillRect/>
            </a:stretch>
          </p:blipFill>
          <p:spPr>
            <a:xfrm>
              <a:off x="10127027" y="17643722"/>
              <a:ext cx="1163012" cy="117129"/>
            </a:xfrm>
            <a:prstGeom prst="rect">
              <a:avLst/>
            </a:prstGeom>
          </p:spPr>
        </p:pic>
        <p:pic>
          <p:nvPicPr>
            <p:cNvPr id="207" name="object 207" descr=""/>
            <p:cNvPicPr/>
            <p:nvPr/>
          </p:nvPicPr>
          <p:blipFill>
            <a:blip r:embed="rId62" cstate="print"/>
            <a:stretch>
              <a:fillRect/>
            </a:stretch>
          </p:blipFill>
          <p:spPr>
            <a:xfrm>
              <a:off x="10204044" y="18272696"/>
              <a:ext cx="927016" cy="242535"/>
            </a:xfrm>
            <a:prstGeom prst="rect">
              <a:avLst/>
            </a:prstGeom>
          </p:spPr>
        </p:pic>
        <p:pic>
          <p:nvPicPr>
            <p:cNvPr id="208" name="object 208" descr=""/>
            <p:cNvPicPr/>
            <p:nvPr/>
          </p:nvPicPr>
          <p:blipFill>
            <a:blip r:embed="rId63" cstate="print"/>
            <a:stretch>
              <a:fillRect/>
            </a:stretch>
          </p:blipFill>
          <p:spPr>
            <a:xfrm>
              <a:off x="10037328" y="16322874"/>
              <a:ext cx="1303331" cy="120497"/>
            </a:xfrm>
            <a:prstGeom prst="rect">
              <a:avLst/>
            </a:prstGeom>
          </p:spPr>
        </p:pic>
        <p:pic>
          <p:nvPicPr>
            <p:cNvPr id="209" name="object 209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6287146" y="17434162"/>
              <a:ext cx="730826" cy="551303"/>
            </a:xfrm>
            <a:prstGeom prst="rect">
              <a:avLst/>
            </a:prstGeom>
          </p:spPr>
        </p:pic>
        <p:pic>
          <p:nvPicPr>
            <p:cNvPr id="210" name="object 210" descr=""/>
            <p:cNvPicPr/>
            <p:nvPr/>
          </p:nvPicPr>
          <p:blipFill>
            <a:blip r:embed="rId65" cstate="print"/>
            <a:stretch>
              <a:fillRect/>
            </a:stretch>
          </p:blipFill>
          <p:spPr>
            <a:xfrm>
              <a:off x="7930924" y="16932643"/>
              <a:ext cx="1124284" cy="94727"/>
            </a:xfrm>
            <a:prstGeom prst="rect">
              <a:avLst/>
            </a:prstGeom>
          </p:spPr>
        </p:pic>
        <p:pic>
          <p:nvPicPr>
            <p:cNvPr id="211" name="object 211" descr=""/>
            <p:cNvPicPr/>
            <p:nvPr/>
          </p:nvPicPr>
          <p:blipFill>
            <a:blip r:embed="rId66" cstate="print"/>
            <a:stretch>
              <a:fillRect/>
            </a:stretch>
          </p:blipFill>
          <p:spPr>
            <a:xfrm>
              <a:off x="5300717" y="16975328"/>
              <a:ext cx="762485" cy="92817"/>
            </a:xfrm>
            <a:prstGeom prst="rect">
              <a:avLst/>
            </a:prstGeom>
          </p:spPr>
        </p:pic>
        <p:pic>
          <p:nvPicPr>
            <p:cNvPr id="212" name="object 212" descr=""/>
            <p:cNvPicPr/>
            <p:nvPr/>
          </p:nvPicPr>
          <p:blipFill>
            <a:blip r:embed="rId67" cstate="print"/>
            <a:stretch>
              <a:fillRect/>
            </a:stretch>
          </p:blipFill>
          <p:spPr>
            <a:xfrm>
              <a:off x="5289063" y="17523416"/>
              <a:ext cx="762440" cy="276797"/>
            </a:xfrm>
            <a:prstGeom prst="rect">
              <a:avLst/>
            </a:prstGeom>
          </p:spPr>
        </p:pic>
        <p:pic>
          <p:nvPicPr>
            <p:cNvPr id="213" name="object 213" descr=""/>
            <p:cNvPicPr/>
            <p:nvPr/>
          </p:nvPicPr>
          <p:blipFill>
            <a:blip r:embed="rId68" cstate="print"/>
            <a:stretch>
              <a:fillRect/>
            </a:stretch>
          </p:blipFill>
          <p:spPr>
            <a:xfrm>
              <a:off x="8031970" y="18244057"/>
              <a:ext cx="928718" cy="276797"/>
            </a:xfrm>
            <a:prstGeom prst="rect">
              <a:avLst/>
            </a:prstGeom>
          </p:spPr>
        </p:pic>
        <p:pic>
          <p:nvPicPr>
            <p:cNvPr id="214" name="object 214" descr=""/>
            <p:cNvPicPr/>
            <p:nvPr/>
          </p:nvPicPr>
          <p:blipFill>
            <a:blip r:embed="rId69" cstate="print"/>
            <a:stretch>
              <a:fillRect/>
            </a:stretch>
          </p:blipFill>
          <p:spPr>
            <a:xfrm>
              <a:off x="8105130" y="17551426"/>
              <a:ext cx="775363" cy="299206"/>
            </a:xfrm>
            <a:prstGeom prst="rect">
              <a:avLst/>
            </a:prstGeom>
          </p:spPr>
        </p:pic>
        <p:pic>
          <p:nvPicPr>
            <p:cNvPr id="215" name="object 215" descr=""/>
            <p:cNvPicPr/>
            <p:nvPr/>
          </p:nvPicPr>
          <p:blipFill>
            <a:blip r:embed="rId70" cstate="print"/>
            <a:stretch>
              <a:fillRect/>
            </a:stretch>
          </p:blipFill>
          <p:spPr>
            <a:xfrm>
              <a:off x="6060678" y="16322874"/>
              <a:ext cx="363868" cy="123043"/>
            </a:xfrm>
            <a:prstGeom prst="rect">
              <a:avLst/>
            </a:prstGeom>
          </p:spPr>
        </p:pic>
        <p:sp>
          <p:nvSpPr>
            <p:cNvPr id="216" name="object 216" descr=""/>
            <p:cNvSpPr/>
            <p:nvPr/>
          </p:nvSpPr>
          <p:spPr>
            <a:xfrm>
              <a:off x="11798904" y="16640949"/>
              <a:ext cx="2482850" cy="2069464"/>
            </a:xfrm>
            <a:custGeom>
              <a:avLst/>
              <a:gdLst/>
              <a:ahLst/>
              <a:cxnLst/>
              <a:rect l="l" t="t" r="r" b="b"/>
              <a:pathLst>
                <a:path w="2482850" h="2069465">
                  <a:moveTo>
                    <a:pt x="0" y="2068977"/>
                  </a:moveTo>
                  <a:lnTo>
                    <a:pt x="2482773" y="2068977"/>
                  </a:lnTo>
                  <a:lnTo>
                    <a:pt x="2482773" y="0"/>
                  </a:lnTo>
                  <a:lnTo>
                    <a:pt x="0" y="0"/>
                  </a:lnTo>
                  <a:lnTo>
                    <a:pt x="0" y="20689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7" name="object 217" descr=""/>
            <p:cNvSpPr/>
            <p:nvPr/>
          </p:nvSpPr>
          <p:spPr>
            <a:xfrm>
              <a:off x="11795074" y="16154589"/>
              <a:ext cx="2490470" cy="2559685"/>
            </a:xfrm>
            <a:custGeom>
              <a:avLst/>
              <a:gdLst/>
              <a:ahLst/>
              <a:cxnLst/>
              <a:rect l="l" t="t" r="r" b="b"/>
              <a:pathLst>
                <a:path w="2490469" h="2559684">
                  <a:moveTo>
                    <a:pt x="2490419" y="0"/>
                  </a:moveTo>
                  <a:lnTo>
                    <a:pt x="2486596" y="0"/>
                  </a:lnTo>
                  <a:lnTo>
                    <a:pt x="2486596" y="127"/>
                  </a:lnTo>
                  <a:lnTo>
                    <a:pt x="3822" y="127"/>
                  </a:lnTo>
                  <a:lnTo>
                    <a:pt x="0" y="127"/>
                  </a:lnTo>
                  <a:lnTo>
                    <a:pt x="0" y="7747"/>
                  </a:lnTo>
                  <a:lnTo>
                    <a:pt x="0" y="2551557"/>
                  </a:lnTo>
                  <a:lnTo>
                    <a:pt x="0" y="2559177"/>
                  </a:lnTo>
                  <a:lnTo>
                    <a:pt x="3822" y="2559177"/>
                  </a:lnTo>
                  <a:lnTo>
                    <a:pt x="2486596" y="2559177"/>
                  </a:lnTo>
                  <a:lnTo>
                    <a:pt x="2490419" y="2559164"/>
                  </a:lnTo>
                  <a:lnTo>
                    <a:pt x="2490419" y="2551557"/>
                  </a:lnTo>
                  <a:lnTo>
                    <a:pt x="2490419" y="7747"/>
                  </a:lnTo>
                  <a:lnTo>
                    <a:pt x="2482773" y="7747"/>
                  </a:lnTo>
                  <a:lnTo>
                    <a:pt x="2482773" y="2551519"/>
                  </a:lnTo>
                  <a:lnTo>
                    <a:pt x="2482773" y="2555341"/>
                  </a:lnTo>
                  <a:lnTo>
                    <a:pt x="7645" y="2555367"/>
                  </a:lnTo>
                  <a:lnTo>
                    <a:pt x="2482773" y="2555341"/>
                  </a:lnTo>
                  <a:lnTo>
                    <a:pt x="2482773" y="2551519"/>
                  </a:lnTo>
                  <a:lnTo>
                    <a:pt x="7645" y="2551519"/>
                  </a:lnTo>
                  <a:lnTo>
                    <a:pt x="7645" y="7747"/>
                  </a:lnTo>
                  <a:lnTo>
                    <a:pt x="3822" y="7747"/>
                  </a:lnTo>
                  <a:lnTo>
                    <a:pt x="3822" y="3810"/>
                  </a:lnTo>
                  <a:lnTo>
                    <a:pt x="2486596" y="3810"/>
                  </a:lnTo>
                  <a:lnTo>
                    <a:pt x="2486596" y="7632"/>
                  </a:lnTo>
                  <a:lnTo>
                    <a:pt x="2490419" y="7632"/>
                  </a:lnTo>
                  <a:lnTo>
                    <a:pt x="24904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8" name="object 218" descr=""/>
            <p:cNvSpPr/>
            <p:nvPr/>
          </p:nvSpPr>
          <p:spPr>
            <a:xfrm>
              <a:off x="11798904" y="16158400"/>
              <a:ext cx="2482850" cy="482600"/>
            </a:xfrm>
            <a:custGeom>
              <a:avLst/>
              <a:gdLst/>
              <a:ahLst/>
              <a:cxnLst/>
              <a:rect l="l" t="t" r="r" b="b"/>
              <a:pathLst>
                <a:path w="2482850" h="482600">
                  <a:moveTo>
                    <a:pt x="2482773" y="0"/>
                  </a:moveTo>
                  <a:lnTo>
                    <a:pt x="0" y="0"/>
                  </a:lnTo>
                  <a:lnTo>
                    <a:pt x="0" y="482549"/>
                  </a:lnTo>
                  <a:lnTo>
                    <a:pt x="2482773" y="482549"/>
                  </a:lnTo>
                  <a:lnTo>
                    <a:pt x="2482773" y="0"/>
                  </a:lnTo>
                  <a:close/>
                </a:path>
              </a:pathLst>
            </a:custGeom>
            <a:solidFill>
              <a:srgbClr val="95F6C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9" name="object 219" descr=""/>
            <p:cNvSpPr/>
            <p:nvPr/>
          </p:nvSpPr>
          <p:spPr>
            <a:xfrm>
              <a:off x="11795074" y="16154564"/>
              <a:ext cx="2490470" cy="490220"/>
            </a:xfrm>
            <a:custGeom>
              <a:avLst/>
              <a:gdLst/>
              <a:ahLst/>
              <a:cxnLst/>
              <a:rect l="l" t="t" r="r" b="b"/>
              <a:pathLst>
                <a:path w="2490469" h="490219">
                  <a:moveTo>
                    <a:pt x="2490419" y="25"/>
                  </a:moveTo>
                  <a:lnTo>
                    <a:pt x="2486596" y="25"/>
                  </a:lnTo>
                  <a:lnTo>
                    <a:pt x="2482773" y="0"/>
                  </a:lnTo>
                  <a:lnTo>
                    <a:pt x="2482773" y="486410"/>
                  </a:lnTo>
                  <a:lnTo>
                    <a:pt x="7645" y="486410"/>
                  </a:lnTo>
                  <a:lnTo>
                    <a:pt x="2482773" y="486384"/>
                  </a:lnTo>
                  <a:lnTo>
                    <a:pt x="2482773" y="482574"/>
                  </a:lnTo>
                  <a:lnTo>
                    <a:pt x="7645" y="482574"/>
                  </a:lnTo>
                  <a:lnTo>
                    <a:pt x="7645" y="7658"/>
                  </a:lnTo>
                  <a:lnTo>
                    <a:pt x="2482773" y="7658"/>
                  </a:lnTo>
                  <a:lnTo>
                    <a:pt x="2482773" y="3835"/>
                  </a:lnTo>
                  <a:lnTo>
                    <a:pt x="7645" y="3835"/>
                  </a:lnTo>
                  <a:lnTo>
                    <a:pt x="2482773" y="3810"/>
                  </a:lnTo>
                  <a:lnTo>
                    <a:pt x="2482773" y="0"/>
                  </a:lnTo>
                  <a:lnTo>
                    <a:pt x="3822" y="0"/>
                  </a:lnTo>
                  <a:lnTo>
                    <a:pt x="0" y="0"/>
                  </a:lnTo>
                  <a:lnTo>
                    <a:pt x="0" y="7620"/>
                  </a:lnTo>
                  <a:lnTo>
                    <a:pt x="0" y="482600"/>
                  </a:lnTo>
                  <a:lnTo>
                    <a:pt x="0" y="490220"/>
                  </a:lnTo>
                  <a:lnTo>
                    <a:pt x="3822" y="490220"/>
                  </a:lnTo>
                  <a:lnTo>
                    <a:pt x="2486596" y="490220"/>
                  </a:lnTo>
                  <a:lnTo>
                    <a:pt x="2490419" y="490207"/>
                  </a:lnTo>
                  <a:lnTo>
                    <a:pt x="2490419" y="482600"/>
                  </a:lnTo>
                  <a:lnTo>
                    <a:pt x="2490419" y="7658"/>
                  </a:lnTo>
                  <a:lnTo>
                    <a:pt x="2490419" y="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0" name="object 220" descr=""/>
            <p:cNvPicPr/>
            <p:nvPr/>
          </p:nvPicPr>
          <p:blipFill>
            <a:blip r:embed="rId71" cstate="print"/>
            <a:stretch>
              <a:fillRect/>
            </a:stretch>
          </p:blipFill>
          <p:spPr>
            <a:xfrm>
              <a:off x="12039380" y="16647314"/>
              <a:ext cx="758121" cy="673218"/>
            </a:xfrm>
            <a:prstGeom prst="rect">
              <a:avLst/>
            </a:prstGeom>
          </p:spPr>
        </p:pic>
        <p:sp>
          <p:nvSpPr>
            <p:cNvPr id="221" name="object 221" descr=""/>
            <p:cNvSpPr/>
            <p:nvPr/>
          </p:nvSpPr>
          <p:spPr>
            <a:xfrm>
              <a:off x="12574950" y="17234192"/>
              <a:ext cx="265430" cy="109220"/>
            </a:xfrm>
            <a:custGeom>
              <a:avLst/>
              <a:gdLst/>
              <a:ahLst/>
              <a:cxnLst/>
              <a:rect l="l" t="t" r="r" b="b"/>
              <a:pathLst>
                <a:path w="265429" h="109219">
                  <a:moveTo>
                    <a:pt x="265283" y="0"/>
                  </a:moveTo>
                  <a:lnTo>
                    <a:pt x="0" y="0"/>
                  </a:lnTo>
                  <a:lnTo>
                    <a:pt x="0" y="108866"/>
                  </a:lnTo>
                  <a:lnTo>
                    <a:pt x="265283" y="108866"/>
                  </a:lnTo>
                  <a:lnTo>
                    <a:pt x="2652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2" name="object 222" descr=""/>
            <p:cNvPicPr/>
            <p:nvPr/>
          </p:nvPicPr>
          <p:blipFill>
            <a:blip r:embed="rId72" cstate="print"/>
            <a:stretch>
              <a:fillRect/>
            </a:stretch>
          </p:blipFill>
          <p:spPr>
            <a:xfrm>
              <a:off x="13198008" y="16760631"/>
              <a:ext cx="893798" cy="597138"/>
            </a:xfrm>
            <a:prstGeom prst="rect">
              <a:avLst/>
            </a:prstGeom>
          </p:spPr>
        </p:pic>
        <p:pic>
          <p:nvPicPr>
            <p:cNvPr id="223" name="object 223" descr=""/>
            <p:cNvPicPr/>
            <p:nvPr/>
          </p:nvPicPr>
          <p:blipFill>
            <a:blip r:embed="rId73" cstate="print"/>
            <a:stretch>
              <a:fillRect/>
            </a:stretch>
          </p:blipFill>
          <p:spPr>
            <a:xfrm>
              <a:off x="12605962" y="17771565"/>
              <a:ext cx="1096239" cy="618783"/>
            </a:xfrm>
            <a:prstGeom prst="rect">
              <a:avLst/>
            </a:prstGeom>
          </p:spPr>
        </p:pic>
        <p:pic>
          <p:nvPicPr>
            <p:cNvPr id="224" name="object 224" descr=""/>
            <p:cNvPicPr/>
            <p:nvPr/>
          </p:nvPicPr>
          <p:blipFill>
            <a:blip r:embed="rId74" cstate="print"/>
            <a:stretch>
              <a:fillRect/>
            </a:stretch>
          </p:blipFill>
          <p:spPr>
            <a:xfrm>
              <a:off x="12114134" y="17416004"/>
              <a:ext cx="655496" cy="232617"/>
            </a:xfrm>
            <a:prstGeom prst="rect">
              <a:avLst/>
            </a:prstGeom>
          </p:spPr>
        </p:pic>
        <p:pic>
          <p:nvPicPr>
            <p:cNvPr id="225" name="object 225" descr=""/>
            <p:cNvPicPr/>
            <p:nvPr/>
          </p:nvPicPr>
          <p:blipFill>
            <a:blip r:embed="rId75" cstate="print"/>
            <a:stretch>
              <a:fillRect/>
            </a:stretch>
          </p:blipFill>
          <p:spPr>
            <a:xfrm>
              <a:off x="12796245" y="18509694"/>
              <a:ext cx="717749" cy="83416"/>
            </a:xfrm>
            <a:prstGeom prst="rect">
              <a:avLst/>
            </a:prstGeom>
          </p:spPr>
        </p:pic>
        <p:pic>
          <p:nvPicPr>
            <p:cNvPr id="226" name="object 226" descr=""/>
            <p:cNvPicPr/>
            <p:nvPr/>
          </p:nvPicPr>
          <p:blipFill>
            <a:blip r:embed="rId76" cstate="print"/>
            <a:stretch>
              <a:fillRect/>
            </a:stretch>
          </p:blipFill>
          <p:spPr>
            <a:xfrm>
              <a:off x="13318502" y="17414055"/>
              <a:ext cx="655496" cy="234565"/>
            </a:xfrm>
            <a:prstGeom prst="rect">
              <a:avLst/>
            </a:prstGeom>
          </p:spPr>
        </p:pic>
        <p:pic>
          <p:nvPicPr>
            <p:cNvPr id="227" name="object 227" descr=""/>
            <p:cNvPicPr/>
            <p:nvPr/>
          </p:nvPicPr>
          <p:blipFill>
            <a:blip r:embed="rId77" cstate="print"/>
            <a:stretch>
              <a:fillRect/>
            </a:stretch>
          </p:blipFill>
          <p:spPr>
            <a:xfrm>
              <a:off x="12338822" y="16327960"/>
              <a:ext cx="1433716" cy="152103"/>
            </a:xfrm>
            <a:prstGeom prst="rect">
              <a:avLst/>
            </a:prstGeom>
          </p:spPr>
        </p:pic>
        <p:pic>
          <p:nvPicPr>
            <p:cNvPr id="228" name="object 228" descr=""/>
            <p:cNvPicPr/>
            <p:nvPr/>
          </p:nvPicPr>
          <p:blipFill>
            <a:blip r:embed="rId78" cstate="print"/>
            <a:stretch>
              <a:fillRect/>
            </a:stretch>
          </p:blipFill>
          <p:spPr>
            <a:xfrm>
              <a:off x="2099292" y="3600531"/>
              <a:ext cx="3623891" cy="854837"/>
            </a:xfrm>
            <a:prstGeom prst="rect">
              <a:avLst/>
            </a:prstGeom>
          </p:spPr>
        </p:pic>
        <p:pic>
          <p:nvPicPr>
            <p:cNvPr id="229" name="object 229" descr=""/>
            <p:cNvPicPr/>
            <p:nvPr/>
          </p:nvPicPr>
          <p:blipFill>
            <a:blip r:embed="rId79" cstate="print"/>
            <a:stretch>
              <a:fillRect/>
            </a:stretch>
          </p:blipFill>
          <p:spPr>
            <a:xfrm>
              <a:off x="3681850" y="10318356"/>
              <a:ext cx="237999" cy="68982"/>
            </a:xfrm>
            <a:prstGeom prst="rect">
              <a:avLst/>
            </a:prstGeom>
          </p:spPr>
        </p:pic>
        <p:pic>
          <p:nvPicPr>
            <p:cNvPr id="230" name="object 230" descr=""/>
            <p:cNvPicPr/>
            <p:nvPr/>
          </p:nvPicPr>
          <p:blipFill>
            <a:blip r:embed="rId80" cstate="print"/>
            <a:stretch>
              <a:fillRect/>
            </a:stretch>
          </p:blipFill>
          <p:spPr>
            <a:xfrm>
              <a:off x="3410697" y="10669764"/>
              <a:ext cx="780696" cy="70281"/>
            </a:xfrm>
            <a:prstGeom prst="rect">
              <a:avLst/>
            </a:prstGeom>
          </p:spPr>
        </p:pic>
        <p:pic>
          <p:nvPicPr>
            <p:cNvPr id="231" name="object 231" descr=""/>
            <p:cNvPicPr/>
            <p:nvPr/>
          </p:nvPicPr>
          <p:blipFill>
            <a:blip r:embed="rId81" cstate="print"/>
            <a:stretch>
              <a:fillRect/>
            </a:stretch>
          </p:blipFill>
          <p:spPr>
            <a:xfrm>
              <a:off x="10779449" y="13309881"/>
              <a:ext cx="1853683" cy="360065"/>
            </a:xfrm>
            <a:prstGeom prst="rect">
              <a:avLst/>
            </a:prstGeom>
          </p:spPr>
        </p:pic>
        <p:pic>
          <p:nvPicPr>
            <p:cNvPr id="232" name="object 232" descr=""/>
            <p:cNvPicPr/>
            <p:nvPr/>
          </p:nvPicPr>
          <p:blipFill>
            <a:blip r:embed="rId82" cstate="print"/>
            <a:stretch>
              <a:fillRect/>
            </a:stretch>
          </p:blipFill>
          <p:spPr>
            <a:xfrm>
              <a:off x="3624590" y="11033904"/>
              <a:ext cx="351577" cy="55690"/>
            </a:xfrm>
            <a:prstGeom prst="rect">
              <a:avLst/>
            </a:prstGeom>
          </p:spPr>
        </p:pic>
        <p:pic>
          <p:nvPicPr>
            <p:cNvPr id="233" name="object 233" descr=""/>
            <p:cNvPicPr/>
            <p:nvPr/>
          </p:nvPicPr>
          <p:blipFill>
            <a:blip r:embed="rId83" cstate="print"/>
            <a:stretch>
              <a:fillRect/>
            </a:stretch>
          </p:blipFill>
          <p:spPr>
            <a:xfrm>
              <a:off x="14076231" y="17808481"/>
              <a:ext cx="152913" cy="665614"/>
            </a:xfrm>
            <a:prstGeom prst="rect">
              <a:avLst/>
            </a:prstGeom>
          </p:spPr>
        </p:pic>
        <p:pic>
          <p:nvPicPr>
            <p:cNvPr id="234" name="object 234" descr=""/>
            <p:cNvPicPr/>
            <p:nvPr/>
          </p:nvPicPr>
          <p:blipFill>
            <a:blip r:embed="rId84" cstate="print"/>
            <a:stretch>
              <a:fillRect/>
            </a:stretch>
          </p:blipFill>
          <p:spPr>
            <a:xfrm>
              <a:off x="3528793" y="9973441"/>
              <a:ext cx="546150" cy="56836"/>
            </a:xfrm>
            <a:prstGeom prst="rect">
              <a:avLst/>
            </a:prstGeom>
          </p:spPr>
        </p:pic>
        <p:pic>
          <p:nvPicPr>
            <p:cNvPr id="235" name="object 235" descr=""/>
            <p:cNvPicPr/>
            <p:nvPr/>
          </p:nvPicPr>
          <p:blipFill>
            <a:blip r:embed="rId85" cstate="print"/>
            <a:stretch>
              <a:fillRect/>
            </a:stretch>
          </p:blipFill>
          <p:spPr>
            <a:xfrm>
              <a:off x="13317900" y="3987716"/>
              <a:ext cx="1385934" cy="663570"/>
            </a:xfrm>
            <a:prstGeom prst="rect">
              <a:avLst/>
            </a:prstGeom>
          </p:spPr>
        </p:pic>
        <p:pic>
          <p:nvPicPr>
            <p:cNvPr id="236" name="object 236" descr=""/>
            <p:cNvPicPr/>
            <p:nvPr/>
          </p:nvPicPr>
          <p:blipFill>
            <a:blip r:embed="rId64" cstate="print"/>
            <a:stretch>
              <a:fillRect/>
            </a:stretch>
          </p:blipFill>
          <p:spPr>
            <a:xfrm>
              <a:off x="12216519" y="3939334"/>
              <a:ext cx="1101332" cy="830137"/>
            </a:xfrm>
            <a:prstGeom prst="rect">
              <a:avLst/>
            </a:prstGeom>
          </p:spPr>
        </p:pic>
        <p:sp>
          <p:nvSpPr>
            <p:cNvPr id="237" name="object 237" descr=""/>
            <p:cNvSpPr/>
            <p:nvPr/>
          </p:nvSpPr>
          <p:spPr>
            <a:xfrm>
              <a:off x="13256737" y="3987716"/>
              <a:ext cx="121285" cy="81915"/>
            </a:xfrm>
            <a:custGeom>
              <a:avLst/>
              <a:gdLst/>
              <a:ahLst/>
              <a:cxnLst/>
              <a:rect l="l" t="t" r="r" b="b"/>
              <a:pathLst>
                <a:path w="121284" h="81914">
                  <a:moveTo>
                    <a:pt x="120955" y="0"/>
                  </a:moveTo>
                  <a:lnTo>
                    <a:pt x="0" y="0"/>
                  </a:lnTo>
                  <a:lnTo>
                    <a:pt x="0" y="81485"/>
                  </a:lnTo>
                  <a:lnTo>
                    <a:pt x="120955" y="81485"/>
                  </a:lnTo>
                  <a:lnTo>
                    <a:pt x="12095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8" name="object 238" descr=""/>
            <p:cNvPicPr/>
            <p:nvPr/>
          </p:nvPicPr>
          <p:blipFill>
            <a:blip r:embed="rId86" cstate="print"/>
            <a:stretch>
              <a:fillRect/>
            </a:stretch>
          </p:blipFill>
          <p:spPr>
            <a:xfrm>
              <a:off x="7308266" y="5341146"/>
              <a:ext cx="1769771" cy="1394172"/>
            </a:xfrm>
            <a:prstGeom prst="rect">
              <a:avLst/>
            </a:prstGeom>
          </p:spPr>
        </p:pic>
        <p:pic>
          <p:nvPicPr>
            <p:cNvPr id="239" name="object 239" descr=""/>
            <p:cNvPicPr/>
            <p:nvPr/>
          </p:nvPicPr>
          <p:blipFill>
            <a:blip r:embed="rId87" cstate="print"/>
            <a:stretch>
              <a:fillRect/>
            </a:stretch>
          </p:blipFill>
          <p:spPr>
            <a:xfrm>
              <a:off x="12767822" y="7068902"/>
              <a:ext cx="1459082" cy="1527860"/>
            </a:xfrm>
            <a:prstGeom prst="rect">
              <a:avLst/>
            </a:prstGeom>
          </p:spPr>
        </p:pic>
        <p:pic>
          <p:nvPicPr>
            <p:cNvPr id="240" name="object 240" descr=""/>
            <p:cNvPicPr/>
            <p:nvPr/>
          </p:nvPicPr>
          <p:blipFill>
            <a:blip r:embed="rId88" cstate="print"/>
            <a:stretch>
              <a:fillRect/>
            </a:stretch>
          </p:blipFill>
          <p:spPr>
            <a:xfrm>
              <a:off x="6520145" y="10417463"/>
              <a:ext cx="2123726" cy="2126272"/>
            </a:xfrm>
            <a:prstGeom prst="rect">
              <a:avLst/>
            </a:prstGeom>
          </p:spPr>
        </p:pic>
        <p:pic>
          <p:nvPicPr>
            <p:cNvPr id="241" name="object 241" descr=""/>
            <p:cNvPicPr/>
            <p:nvPr/>
          </p:nvPicPr>
          <p:blipFill>
            <a:blip r:embed="rId89" cstate="print"/>
            <a:stretch>
              <a:fillRect/>
            </a:stretch>
          </p:blipFill>
          <p:spPr>
            <a:xfrm>
              <a:off x="9196447" y="11539167"/>
              <a:ext cx="2642314" cy="1184091"/>
            </a:xfrm>
            <a:prstGeom prst="rect">
              <a:avLst/>
            </a:prstGeom>
          </p:spPr>
        </p:pic>
        <p:pic>
          <p:nvPicPr>
            <p:cNvPr id="242" name="object 242" descr=""/>
            <p:cNvPicPr/>
            <p:nvPr/>
          </p:nvPicPr>
          <p:blipFill>
            <a:blip r:embed="rId90" cstate="print"/>
            <a:stretch>
              <a:fillRect/>
            </a:stretch>
          </p:blipFill>
          <p:spPr>
            <a:xfrm>
              <a:off x="12294185" y="10204835"/>
              <a:ext cx="2102486" cy="942180"/>
            </a:xfrm>
            <a:prstGeom prst="rect">
              <a:avLst/>
            </a:prstGeom>
          </p:spPr>
        </p:pic>
        <p:pic>
          <p:nvPicPr>
            <p:cNvPr id="243" name="object 243" descr=""/>
            <p:cNvPicPr/>
            <p:nvPr/>
          </p:nvPicPr>
          <p:blipFill>
            <a:blip r:embed="rId91" cstate="print"/>
            <a:stretch>
              <a:fillRect/>
            </a:stretch>
          </p:blipFill>
          <p:spPr>
            <a:xfrm>
              <a:off x="6932667" y="13558490"/>
              <a:ext cx="3055721" cy="1340697"/>
            </a:xfrm>
            <a:prstGeom prst="rect">
              <a:avLst/>
            </a:prstGeom>
          </p:spPr>
        </p:pic>
        <p:pic>
          <p:nvPicPr>
            <p:cNvPr id="244" name="object 244" descr=""/>
            <p:cNvPicPr/>
            <p:nvPr/>
          </p:nvPicPr>
          <p:blipFill>
            <a:blip r:embed="rId92" cstate="print"/>
            <a:stretch>
              <a:fillRect/>
            </a:stretch>
          </p:blipFill>
          <p:spPr>
            <a:xfrm>
              <a:off x="10646642" y="13806767"/>
              <a:ext cx="2304211" cy="1032579"/>
            </a:xfrm>
            <a:prstGeom prst="rect">
              <a:avLst/>
            </a:prstGeom>
          </p:spPr>
        </p:pic>
        <p:pic>
          <p:nvPicPr>
            <p:cNvPr id="245" name="object 245" descr=""/>
            <p:cNvPicPr/>
            <p:nvPr/>
          </p:nvPicPr>
          <p:blipFill>
            <a:blip r:embed="rId93" cstate="print"/>
            <a:stretch>
              <a:fillRect/>
            </a:stretch>
          </p:blipFill>
          <p:spPr>
            <a:xfrm>
              <a:off x="13651434" y="11820548"/>
              <a:ext cx="791192" cy="870880"/>
            </a:xfrm>
            <a:prstGeom prst="rect">
              <a:avLst/>
            </a:prstGeom>
          </p:spPr>
        </p:pic>
        <p:pic>
          <p:nvPicPr>
            <p:cNvPr id="246" name="object 246" descr=""/>
            <p:cNvPicPr/>
            <p:nvPr/>
          </p:nvPicPr>
          <p:blipFill>
            <a:blip r:embed="rId94" cstate="print"/>
            <a:stretch>
              <a:fillRect/>
            </a:stretch>
          </p:blipFill>
          <p:spPr>
            <a:xfrm>
              <a:off x="14276584" y="11875297"/>
              <a:ext cx="165518" cy="133687"/>
            </a:xfrm>
            <a:prstGeom prst="rect">
              <a:avLst/>
            </a:prstGeom>
          </p:spPr>
        </p:pic>
        <p:pic>
          <p:nvPicPr>
            <p:cNvPr id="247" name="object 247" descr=""/>
            <p:cNvPicPr/>
            <p:nvPr/>
          </p:nvPicPr>
          <p:blipFill>
            <a:blip r:embed="rId95" cstate="print"/>
            <a:stretch>
              <a:fillRect/>
            </a:stretch>
          </p:blipFill>
          <p:spPr>
            <a:xfrm>
              <a:off x="12458430" y="11820548"/>
              <a:ext cx="793214" cy="870880"/>
            </a:xfrm>
            <a:prstGeom prst="rect">
              <a:avLst/>
            </a:prstGeom>
          </p:spPr>
        </p:pic>
        <p:pic>
          <p:nvPicPr>
            <p:cNvPr id="248" name="object 248" descr=""/>
            <p:cNvPicPr/>
            <p:nvPr/>
          </p:nvPicPr>
          <p:blipFill>
            <a:blip r:embed="rId96" cstate="print"/>
            <a:stretch>
              <a:fillRect/>
            </a:stretch>
          </p:blipFill>
          <p:spPr>
            <a:xfrm>
              <a:off x="12914242" y="11872750"/>
              <a:ext cx="330520" cy="136234"/>
            </a:xfrm>
            <a:prstGeom prst="rect">
              <a:avLst/>
            </a:prstGeom>
          </p:spPr>
        </p:pic>
        <p:pic>
          <p:nvPicPr>
            <p:cNvPr id="249" name="object 249" descr=""/>
            <p:cNvPicPr/>
            <p:nvPr/>
          </p:nvPicPr>
          <p:blipFill>
            <a:blip r:embed="rId97" cstate="print"/>
            <a:stretch>
              <a:fillRect/>
            </a:stretch>
          </p:blipFill>
          <p:spPr>
            <a:xfrm>
              <a:off x="5248966" y="18326179"/>
              <a:ext cx="1061747" cy="11522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2024-10-04T17:01:42Z</dcterms:created>
  <dcterms:modified xsi:type="dcterms:W3CDTF">2024-10-04T17:01:42Z</dcterms:modified>
</cp:coreProperties>
</file>