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5757545d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5757545d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757545d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5757545d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757545d0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757545d0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757545d0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757545d0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757545d0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757545d0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5757545d0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5757545d0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Wine Reviews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2" y="2371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Group 5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7040525" y="3921175"/>
            <a:ext cx="148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Yafei Lou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Qingqing 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Inspiration 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7650" y="1795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to train the model to identify the wine quality based on its description that an expert could give?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25" y="2571750"/>
            <a:ext cx="2810776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873" y="2746598"/>
            <a:ext cx="2077975" cy="19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Dataset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7650" y="1795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consists of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1599 rows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Input variables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output variable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variables include fixed acidity, volatile acidity, citric acid, residual sugar, chlorides, free sulfur dioxide, total sulfur dioxide, density, pH, sulphates, alcohol.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variable is the wine quality (score between 0 and 10)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Specially, for the classification model, we divide the wine into two classes, Good (7~8) with 217 rows and 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edium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(3~6)  with 1382 rows.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" y="717975"/>
            <a:ext cx="6864527" cy="43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5818225" y="878550"/>
            <a:ext cx="303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average level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each ingredient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Difference: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sulfur dioxide,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free sulfur dioxide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alcohol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fixed acidity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4875" y="91525"/>
            <a:ext cx="532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Average Distribution of 11 ingredients in two classes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778650"/>
            <a:ext cx="6557327" cy="41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6825425" y="1598025"/>
            <a:ext cx="2436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Focus on the amount range of six ingredients separately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distributions.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smaller the shadow is, the greater difference they have.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385425" y="58650"/>
            <a:ext cx="552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Distribution of Six ingredients in two classes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27650" y="1795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