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2bbb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2bbb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7823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healthcare sector have similar expenditure levels for Research and Development as the IT sector? 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0" y="740420"/>
            <a:ext cx="4491080" cy="430824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Here are the histograms for the annual R&amp;D expenses for Healthcare and IT sector companies reported for all companies. 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/>
              <a:t>Both distributions are right-skewed or positively skewed. That means, the mean for each is higher than the median.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The mean for healthcare is about $995 million, and for IT is slightly above at $1.2 billion.  However, the median for IT is double ($590 million) the median for healthcare ($284 million). The standard deviation for IT is also slightly more ($2.2 billion for IT and $1.8 billion for healthcare companies). That means, the variability in R&amp;D expenses for IT companies is higher, with more companies spending above $9 billion, and more than 50% of the IT companies spending more than $590 million that year on R&amp;D expenses.</a:t>
            </a:r>
            <a:endParaRPr sz="13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0" y="740420"/>
            <a:ext cx="4410160" cy="23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1" y="3115434"/>
            <a:ext cx="4410158" cy="196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171</Words>
  <Application>Microsoft Office PowerPoint</Application>
  <PresentationFormat>全屏显示(16:9)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Does the healthcare sector have similar expenditure levels for Research and Development as the IT sector?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healthcare sector have similar expenditure levels for Research and Development as the IT sector? </dc:title>
  <dc:creator>雯雯2558</dc:creator>
  <cp:lastModifiedBy>qingwen gao</cp:lastModifiedBy>
  <cp:revision>3</cp:revision>
  <dcterms:modified xsi:type="dcterms:W3CDTF">2020-04-29T12:04:00Z</dcterms:modified>
</cp:coreProperties>
</file>