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2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561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6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8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54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12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7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176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74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8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47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101D-3141-4564-9328-F830728E6948}" type="datetimeFigureOut">
              <a:rPr lang="pt-PT" smtClean="0"/>
              <a:t>21-04-2018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0CEC-0A26-40F6-BF6B-3EFB14B06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162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290" y="-609450"/>
            <a:ext cx="9144000" cy="2387600"/>
          </a:xfrm>
        </p:spPr>
        <p:txBody>
          <a:bodyPr/>
          <a:lstStyle/>
          <a:p>
            <a:r>
              <a:rPr lang="pt-PT" dirty="0" err="1" smtClean="0"/>
              <a:t>Topic</a:t>
            </a:r>
            <a:r>
              <a:rPr lang="pt-PT" dirty="0" smtClean="0"/>
              <a:t> </a:t>
            </a:r>
            <a:r>
              <a:rPr lang="pt-PT" dirty="0" err="1" smtClean="0"/>
              <a:t>Modelling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2258290" y="3325091"/>
            <a:ext cx="2618509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Tweet</a:t>
            </a:r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49091" y="2840182"/>
            <a:ext cx="1219199" cy="81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49091" y="3806535"/>
            <a:ext cx="1288474" cy="1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799" y="4294909"/>
            <a:ext cx="1454728" cy="42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7855" y="4142509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13" name="Rectangle 12"/>
          <p:cNvSpPr/>
          <p:nvPr/>
        </p:nvSpPr>
        <p:spPr>
          <a:xfrm>
            <a:off x="6137565" y="2452255"/>
            <a:ext cx="1357744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Topic</a:t>
            </a:r>
            <a:r>
              <a:rPr lang="pt-PT" dirty="0" smtClean="0"/>
              <a:t> 1</a:t>
            </a:r>
            <a:endParaRPr lang="pt-PT" dirty="0"/>
          </a:p>
        </p:txBody>
      </p:sp>
      <p:sp>
        <p:nvSpPr>
          <p:cNvPr id="14" name="Rectangle 13"/>
          <p:cNvSpPr/>
          <p:nvPr/>
        </p:nvSpPr>
        <p:spPr>
          <a:xfrm>
            <a:off x="6137565" y="3522517"/>
            <a:ext cx="1357744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Topic</a:t>
            </a:r>
            <a:r>
              <a:rPr lang="pt-PT" dirty="0" smtClean="0"/>
              <a:t> 2</a:t>
            </a:r>
            <a:endParaRPr lang="pt-PT" dirty="0"/>
          </a:p>
        </p:txBody>
      </p:sp>
      <p:sp>
        <p:nvSpPr>
          <p:cNvPr id="15" name="Rectangle 14"/>
          <p:cNvSpPr/>
          <p:nvPr/>
        </p:nvSpPr>
        <p:spPr>
          <a:xfrm>
            <a:off x="6331527" y="4484104"/>
            <a:ext cx="1357744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Topic</a:t>
            </a:r>
            <a:r>
              <a:rPr lang="pt-PT" dirty="0" smtClean="0"/>
              <a:t> n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1620983" y="223834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LDA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8215744" y="1866238"/>
            <a:ext cx="1163783" cy="4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 1</a:t>
            </a:r>
            <a:endParaRPr lang="pt-PT" dirty="0"/>
          </a:p>
        </p:txBody>
      </p:sp>
      <p:sp>
        <p:nvSpPr>
          <p:cNvPr id="3" name="Left Brace 2"/>
          <p:cNvSpPr/>
          <p:nvPr/>
        </p:nvSpPr>
        <p:spPr>
          <a:xfrm>
            <a:off x="7689271" y="1831184"/>
            <a:ext cx="332511" cy="1417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8215744" y="2607676"/>
            <a:ext cx="1163783" cy="4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69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LDA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Advantages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Limitations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 smtClean="0"/>
          </a:p>
          <a:p>
            <a:r>
              <a:rPr lang="pt-PT" dirty="0" err="1" smtClean="0"/>
              <a:t>Advantages</a:t>
            </a:r>
            <a:r>
              <a:rPr lang="pt-PT" dirty="0" smtClean="0"/>
              <a:t>:</a:t>
            </a:r>
            <a:endParaRPr lang="pt-PT" dirty="0"/>
          </a:p>
          <a:p>
            <a:pPr lvl="1"/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implement</a:t>
            </a:r>
            <a:r>
              <a:rPr lang="pt-PT" dirty="0" smtClean="0"/>
              <a:t> (</a:t>
            </a:r>
            <a:r>
              <a:rPr lang="pt-PT" dirty="0" err="1" smtClean="0"/>
              <a:t>Python</a:t>
            </a:r>
            <a:r>
              <a:rPr lang="pt-PT" dirty="0" smtClean="0"/>
              <a:t> </a:t>
            </a:r>
            <a:r>
              <a:rPr lang="pt-PT" dirty="0" err="1" smtClean="0"/>
              <a:t>Library</a:t>
            </a:r>
            <a:r>
              <a:rPr lang="pt-PT" dirty="0" smtClean="0"/>
              <a:t>)</a:t>
            </a:r>
          </a:p>
          <a:p>
            <a:pPr lvl="1"/>
            <a:r>
              <a:rPr lang="pt-PT" dirty="0" err="1" smtClean="0"/>
              <a:t>Unsupervised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Requires</a:t>
            </a:r>
            <a:r>
              <a:rPr lang="pt-PT" dirty="0" smtClean="0"/>
              <a:t> no </a:t>
            </a:r>
            <a:r>
              <a:rPr lang="pt-PT" dirty="0" err="1" smtClean="0"/>
              <a:t>Labelled</a:t>
            </a:r>
            <a:r>
              <a:rPr lang="pt-PT" dirty="0" smtClean="0"/>
              <a:t> Data)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Limitations</a:t>
            </a:r>
            <a:r>
              <a:rPr lang="pt-PT" dirty="0" smtClean="0"/>
              <a:t>:</a:t>
            </a:r>
            <a:endParaRPr lang="pt-PT" dirty="0" smtClean="0"/>
          </a:p>
          <a:p>
            <a:pPr lvl="1"/>
            <a:r>
              <a:rPr lang="en-US" dirty="0" smtClean="0"/>
              <a:t>Fixed K (the number of topics is fixed and must be known ahead of time)</a:t>
            </a:r>
          </a:p>
          <a:p>
            <a:pPr lvl="1"/>
            <a:r>
              <a:rPr lang="en-US" dirty="0" smtClean="0"/>
              <a:t>Uncorrelated topics (</a:t>
            </a:r>
            <a:r>
              <a:rPr lang="en-US" dirty="0" err="1" smtClean="0"/>
              <a:t>Dirichlet</a:t>
            </a:r>
            <a:r>
              <a:rPr lang="en-US" dirty="0" smtClean="0"/>
              <a:t> topic distribution cannot capture correlations)</a:t>
            </a:r>
          </a:p>
          <a:p>
            <a:pPr lvl="1"/>
            <a:r>
              <a:rPr lang="en-US" dirty="0"/>
              <a:t>Bag of words (assumes words are exchangeable, sentence structure is not modeled)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5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Topic Modelling</vt:lpstr>
      <vt:lpstr>LDA Model Advantages and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</dc:title>
  <dc:creator>Jenish Jaientilal</dc:creator>
  <cp:lastModifiedBy>Jenish Jaientilal</cp:lastModifiedBy>
  <cp:revision>4</cp:revision>
  <dcterms:created xsi:type="dcterms:W3CDTF">2018-04-19T21:37:04Z</dcterms:created>
  <dcterms:modified xsi:type="dcterms:W3CDTF">2018-04-21T21:28:31Z</dcterms:modified>
</cp:coreProperties>
</file>