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608" y="8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2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1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9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0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1958-0B76-4D8F-8ACC-E55026E40F94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CE93-F015-4EB0-BB14-FF9F4244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39486" y="478971"/>
            <a:ext cx="6153147" cy="5189753"/>
            <a:chOff x="239486" y="478971"/>
            <a:chExt cx="6153147" cy="5189753"/>
          </a:xfrm>
        </p:grpSpPr>
        <p:grpSp>
          <p:nvGrpSpPr>
            <p:cNvPr id="20" name="Group 19"/>
            <p:cNvGrpSpPr/>
            <p:nvPr/>
          </p:nvGrpSpPr>
          <p:grpSpPr>
            <a:xfrm>
              <a:off x="555172" y="691247"/>
              <a:ext cx="2192108" cy="2884716"/>
              <a:chOff x="1360710" y="1632857"/>
              <a:chExt cx="2192108" cy="28847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60714" y="1632857"/>
                <a:ext cx="2188029" cy="45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Example land plot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360710" y="2100944"/>
                <a:ext cx="2188029" cy="457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Depth(10 input) 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60711" y="2569032"/>
                <a:ext cx="2188029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Salinity (5</a:t>
                </a:r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of10 input)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60710" y="3037121"/>
                <a:ext cx="2188029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Slope </a:t>
                </a:r>
                <a:r>
                  <a:rPr lang="en-US" sz="1600" dirty="0" smtClean="0"/>
                  <a:t>(5</a:t>
                </a:r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of10 input)</a:t>
                </a:r>
                <a:endParaRPr lang="en-US" sz="1600" dirty="0" smtClean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60713" y="3505196"/>
                <a:ext cx="2188029" cy="555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Precipitation </a:t>
                </a:r>
                <a:r>
                  <a:rPr lang="en-US" sz="1600" dirty="0" smtClean="0"/>
                  <a:t>(5</a:t>
                </a:r>
                <a:r>
                  <a:rPr lang="en-US" sz="1600" baseline="30000" dirty="0" smtClean="0"/>
                  <a:t>th</a:t>
                </a:r>
                <a:r>
                  <a:rPr lang="en-US" sz="1600" dirty="0" smtClean="0"/>
                  <a:t> of10 input)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64789" y="4060370"/>
                <a:ext cx="2188029" cy="4572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 (5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of 10 input)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879272" y="751119"/>
              <a:ext cx="3428999" cy="2209805"/>
              <a:chOff x="3184070" y="1170222"/>
              <a:chExt cx="3428999" cy="220980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407222" y="1170222"/>
                <a:ext cx="2906496" cy="457200"/>
                <a:chOff x="4016825" y="1219201"/>
                <a:chExt cx="2906496" cy="4572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016825" y="1219201"/>
                  <a:ext cx="1415148" cy="4572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Depth Max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508173" y="1219201"/>
                  <a:ext cx="1415148" cy="4572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Depth Min</a:t>
                  </a: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184070" y="1747165"/>
                <a:ext cx="3428999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Scale (-20%, -10%, 0, </a:t>
                </a:r>
                <a:r>
                  <a:rPr lang="en-US" dirty="0" smtClean="0"/>
                  <a:t>-20%, -10%</a:t>
                </a:r>
                <a:r>
                  <a:rPr lang="en-US" dirty="0" smtClean="0"/>
                  <a:t>)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84070" y="2334996"/>
                <a:ext cx="3428999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Depth max * scale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84070" y="2922827"/>
                <a:ext cx="3428999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Depth min * scale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39486" y="478971"/>
              <a:ext cx="6150428" cy="3331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73133" y="4044032"/>
              <a:ext cx="3619500" cy="6912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Fuzzy logic land suitability evaluation framework</a:t>
              </a: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831769" y="3810000"/>
              <a:ext cx="1502228" cy="25581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3831768" y="4718962"/>
              <a:ext cx="1502228" cy="25581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73132" y="4977482"/>
              <a:ext cx="3619500" cy="6912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 Suitability Index matrix</a:t>
              </a:r>
            </a:p>
            <a:p>
              <a:pPr algn="ctr"/>
              <a:r>
                <a:rPr lang="en-US" dirty="0" smtClean="0"/>
                <a:t> (10 depth input, 5 scales of change)</a:t>
              </a:r>
            </a:p>
          </p:txBody>
        </p:sp>
        <p:cxnSp>
          <p:nvCxnSpPr>
            <p:cNvPr id="32" name="Elbow Connector 31"/>
            <p:cNvCxnSpPr>
              <a:stCxn id="30" idx="1"/>
              <a:endCxn id="6" idx="1"/>
            </p:cNvCxnSpPr>
            <p:nvPr/>
          </p:nvCxnSpPr>
          <p:spPr>
            <a:xfrm rot="10800000">
              <a:off x="555174" y="1856023"/>
              <a:ext cx="2217959" cy="3467081"/>
            </a:xfrm>
            <a:prstGeom prst="bentConnector3">
              <a:avLst>
                <a:gd name="adj1" fmla="val 11030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0" idx="1"/>
              <a:endCxn id="7" idx="1"/>
            </p:cNvCxnSpPr>
            <p:nvPr/>
          </p:nvCxnSpPr>
          <p:spPr>
            <a:xfrm rot="10800000">
              <a:off x="555172" y="2324111"/>
              <a:ext cx="2217960" cy="2998992"/>
            </a:xfrm>
            <a:prstGeom prst="bentConnector3">
              <a:avLst>
                <a:gd name="adj1" fmla="val 11030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0" idx="1"/>
              <a:endCxn id="8" idx="1"/>
            </p:cNvCxnSpPr>
            <p:nvPr/>
          </p:nvCxnSpPr>
          <p:spPr>
            <a:xfrm rot="10800000">
              <a:off x="555176" y="2841175"/>
              <a:ext cx="2217957" cy="2481929"/>
            </a:xfrm>
            <a:prstGeom prst="bentConnector3">
              <a:avLst>
                <a:gd name="adj1" fmla="val 11030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0" idx="1"/>
              <a:endCxn id="9" idx="1"/>
            </p:cNvCxnSpPr>
            <p:nvPr/>
          </p:nvCxnSpPr>
          <p:spPr>
            <a:xfrm rot="10800000">
              <a:off x="559252" y="3347363"/>
              <a:ext cx="2213881" cy="1975741"/>
            </a:xfrm>
            <a:prstGeom prst="bentConnector3">
              <a:avLst>
                <a:gd name="adj1" fmla="val 1103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5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57202" y="334185"/>
            <a:ext cx="9615740" cy="9470848"/>
            <a:chOff x="457202" y="334185"/>
            <a:chExt cx="9615740" cy="947084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2" y="334186"/>
              <a:ext cx="2903916" cy="219129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589" y="334186"/>
              <a:ext cx="2903917" cy="21912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76" y="334185"/>
              <a:ext cx="2903917" cy="21912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2" y="2688904"/>
              <a:ext cx="2903916" cy="219129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589" y="2688904"/>
              <a:ext cx="3000387" cy="22278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506" y="2692306"/>
              <a:ext cx="3000387" cy="23651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93" y="5043621"/>
              <a:ext cx="2972796" cy="224327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590" y="4880203"/>
              <a:ext cx="3189358" cy="240669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948" y="5043621"/>
              <a:ext cx="3182852" cy="24017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94" y="7286897"/>
              <a:ext cx="3337042" cy="251813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837" y="7408747"/>
              <a:ext cx="3175566" cy="23962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404" y="7498112"/>
              <a:ext cx="3075538" cy="2091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4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Qingyu Feng</dc:creator>
  <cp:lastModifiedBy>Qingyu Feng</cp:lastModifiedBy>
  <cp:revision>29</cp:revision>
  <dcterms:created xsi:type="dcterms:W3CDTF">2014-12-21T17:30:40Z</dcterms:created>
  <dcterms:modified xsi:type="dcterms:W3CDTF">2014-12-21T18:14:52Z</dcterms:modified>
</cp:coreProperties>
</file>