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477" y="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7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9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7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8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1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91958-0B76-4D8F-8ACC-E55026E40F9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0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0" y="438912"/>
            <a:ext cx="5751578" cy="57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4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1" y="345670"/>
            <a:ext cx="5760720" cy="281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1" y="3233717"/>
            <a:ext cx="5760720" cy="28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1" y="972830"/>
            <a:ext cx="5760720" cy="2814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1" y="3972062"/>
            <a:ext cx="5760720" cy="28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0</Words>
  <Application>Microsoft Office PowerPoint</Application>
  <PresentationFormat>Letter Paper (8.5x11 in)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Qingyu Feng</dc:creator>
  <cp:lastModifiedBy>Qingyu Feng</cp:lastModifiedBy>
  <cp:revision>48</cp:revision>
  <dcterms:created xsi:type="dcterms:W3CDTF">2014-12-21T17:30:40Z</dcterms:created>
  <dcterms:modified xsi:type="dcterms:W3CDTF">2016-12-11T16:15:46Z</dcterms:modified>
</cp:coreProperties>
</file>