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2" r:id="rId14"/>
    <p:sldId id="265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1235" autoAdjust="0"/>
  </p:normalViewPr>
  <p:slideViewPr>
    <p:cSldViewPr snapToGrid="0">
      <p:cViewPr varScale="1">
        <p:scale>
          <a:sx n="90" d="100"/>
          <a:sy n="90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6864F-4BB6-4C3F-B41F-F99A2BFC1A2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05774-1484-4A97-B96B-641D7D274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5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Python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05774-1484-4A97-B96B-641D7D274F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71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desired processing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05774-1484-4A97-B96B-641D7D274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0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history and copy geoprocessing output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05774-1484-4A97-B96B-641D7D274F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86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code editor such as Microsoft Visual Studio to help keep track of your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05774-1484-4A97-B96B-641D7D274F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0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Paste code in the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05774-1484-4A97-B96B-641D7D274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3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new processing step to our code. If you don’t specify shapefile it will give you a </a:t>
            </a:r>
            <a:r>
              <a:rPr lang="en-US" dirty="0" err="1"/>
              <a:t>geopackage</a:t>
            </a:r>
            <a:r>
              <a:rPr lang="en-US" dirty="0"/>
              <a:t> file which is probably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05774-1484-4A97-B96B-641D7D274F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5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05774-1484-4A97-B96B-641D7D274F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0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58DC-EB9B-78CB-CC77-B67513CA7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6CE67-D4E4-BE08-B83B-E44BDF74E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9271-7A06-F038-AD7F-AEB4BFAF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3DC9-63D6-4FEF-8778-9D1275F8B98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550C-92BE-ED2E-BA36-D71137BA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FAA8-3EE0-52CD-FF08-970AE65B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8B6B-B684-48A0-B56A-0A6147B9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9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1ED7-5F3C-2411-F1CB-C65EE40B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7F12B-BE58-2AC3-28C6-4EC5BE205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568CB-1D63-1FCB-D06E-D99EF8B6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3DC9-63D6-4FEF-8778-9D1275F8B98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1A13A-3242-CC9C-B980-73EA04F0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4374C-4E34-DA33-3B0A-0E6B3BE9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8B6B-B684-48A0-B56A-0A6147B9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A671A-3D05-EF09-83F3-03ECBD234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83A9B-91C6-991A-701F-69E13E89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609E1-759C-0D93-DBA6-4DE32816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3DC9-63D6-4FEF-8778-9D1275F8B98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68E2-B4BD-6460-111C-FB88FDA7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0AD62-507E-9212-0188-C4B47B7B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8B6B-B684-48A0-B56A-0A6147B9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0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7902-4D8D-6369-C441-DD860D36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6483-95CB-FE1F-578B-D07663D2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2529-41B8-36FB-E756-4BDA39AB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3DC9-63D6-4FEF-8778-9D1275F8B98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17C1A-EB68-8620-09E5-BB678B5D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AAFD7-04BC-C07E-2719-560210A3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8B6B-B684-48A0-B56A-0A6147B9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1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2694-0E24-D850-1604-28650AFC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B8F0-DCDF-A12E-3C57-2B836B803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86B4-D11D-B5B1-8E9B-ED1DE2F4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3DC9-63D6-4FEF-8778-9D1275F8B98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4294-47FB-1122-1539-23C1DB55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61AE-27C5-A51F-EEA2-1771FF57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8B6B-B684-48A0-B56A-0A6147B9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84E8-F935-4924-FA72-CB3DA7C1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51A1-6B35-BA55-7C60-C6F9148DE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53138-AB3A-FB4B-CF35-4D7CD9FD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F3A09-22C5-0764-9901-C3ECBA5C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3DC9-63D6-4FEF-8778-9D1275F8B98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AC179-4F71-9EAD-013F-D82DBAA2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979C9-2CDF-1541-BB84-201425AD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8B6B-B684-48A0-B56A-0A6147B9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71E7-7436-9E4B-7560-1AA65496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DE1D0-25F8-58D3-6314-7D84E593E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1B945-B807-C5C6-9B6C-42F9B0702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0BB79-ED50-051D-3964-6CF7F30B1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27FC-F096-CA70-16B1-F9BA7E515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A7770-AA71-CF56-1991-DDDF002F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3DC9-63D6-4FEF-8778-9D1275F8B98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0EBA3-BE28-7E26-F95A-69AE97EB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E9794-A690-FBF8-3BF7-54B66FB2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8B6B-B684-48A0-B56A-0A6147B9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20A8-E6CF-8868-4EDC-BB929B2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0F31F-6850-3BBE-D789-E87A1F1F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3DC9-63D6-4FEF-8778-9D1275F8B98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87235-3783-6E56-8A3F-5EFB6BC4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F2A42-7CF9-987C-BB4A-94917FC5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8B6B-B684-48A0-B56A-0A6147B9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0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CA879-E6B3-5ABC-FA43-1766FA95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3DC9-63D6-4FEF-8778-9D1275F8B98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E3BA3-1FE2-80BA-51A6-9D8B3E16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1A838-A6D3-3FCC-CC40-3797E200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8B6B-B684-48A0-B56A-0A6147B9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B932-B566-09B9-7FCA-45569D7F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7AF3-B31D-9E8A-298C-C7B6BEA8E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62273-CB07-3494-88B2-30EF38EC0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500C1-F72E-4613-E452-184C7555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3DC9-63D6-4FEF-8778-9D1275F8B98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5BB4A-B72D-86E1-A278-FF60FCA3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24C06-2BBB-1A2C-BF06-5EBF3E15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8B6B-B684-48A0-B56A-0A6147B9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78C4-938C-DEF9-9C8C-1D35FDF3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8F003-01AF-2CA6-1974-0BBF81516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03DC-5C26-433B-DCDE-3599BA801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D266C-E330-71AF-87B4-52B153A9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3DC9-63D6-4FEF-8778-9D1275F8B98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452FD-7897-415A-D9AC-650D2A3F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255AB-5CFF-6A9B-923B-350FE986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8B6B-B684-48A0-B56A-0A6147B9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9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C6604-34F5-7A94-5D11-A05C9B52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3FB4C-B362-C83C-71D0-CC99AAE01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7D1A6-57EC-1195-9C89-6813690BF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3DC9-63D6-4FEF-8778-9D1275F8B98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4990-1A0C-BFEA-9DD5-8B23E2D95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6A113-05DF-323E-12E5-86DFD1014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8B6B-B684-48A0-B56A-0A6147B9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9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9FF056-D451-ADCD-03D7-9FF50AE1D2CE}"/>
              </a:ext>
            </a:extLst>
          </p:cNvPr>
          <p:cNvSpPr/>
          <p:nvPr/>
        </p:nvSpPr>
        <p:spPr>
          <a:xfrm>
            <a:off x="0" y="0"/>
            <a:ext cx="12275389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sign, tableware, plate&#10;&#10;Description automatically generated">
            <a:extLst>
              <a:ext uri="{FF2B5EF4-FFF2-40B4-BE49-F238E27FC236}">
                <a16:creationId xmlns:a16="http://schemas.microsoft.com/office/drawing/2014/main" id="{24602DF4-D3B0-3157-C02E-BCE9CC020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24" y="6197458"/>
            <a:ext cx="1365507" cy="4358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B3924E-D5E8-740F-879B-9CF023D08EEE}"/>
              </a:ext>
            </a:extLst>
          </p:cNvPr>
          <p:cNvSpPr txBox="1"/>
          <p:nvPr/>
        </p:nvSpPr>
        <p:spPr>
          <a:xfrm>
            <a:off x="543464" y="923026"/>
            <a:ext cx="10506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Python in QGIS for repeatable processes</a:t>
            </a:r>
          </a:p>
        </p:txBody>
      </p:sp>
    </p:spTree>
    <p:extLst>
      <p:ext uri="{BB962C8B-B14F-4D97-AF65-F5344CB8AC3E}">
        <p14:creationId xmlns:p14="http://schemas.microsoft.com/office/powerpoint/2010/main" val="283234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8CFD68-8792-92B5-7984-28DAB7CE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D84356-F6FA-4D75-E857-37EEF24092AE}"/>
              </a:ext>
            </a:extLst>
          </p:cNvPr>
          <p:cNvCxnSpPr/>
          <p:nvPr/>
        </p:nvCxnSpPr>
        <p:spPr>
          <a:xfrm>
            <a:off x="4876861" y="2142287"/>
            <a:ext cx="233464" cy="836579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1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D84356-F6FA-4D75-E857-37EEF24092AE}"/>
              </a:ext>
            </a:extLst>
          </p:cNvPr>
          <p:cNvCxnSpPr/>
          <p:nvPr/>
        </p:nvCxnSpPr>
        <p:spPr>
          <a:xfrm>
            <a:off x="4876861" y="2142287"/>
            <a:ext cx="233464" cy="836579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76642DB-E684-FDB4-C729-2DD3DBFE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4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AC5B9F-FDCB-EAB1-3D79-BF2D49704B38}"/>
              </a:ext>
            </a:extLst>
          </p:cNvPr>
          <p:cNvSpPr txBox="1"/>
          <p:nvPr/>
        </p:nvSpPr>
        <p:spPr>
          <a:xfrm>
            <a:off x="238664" y="1305341"/>
            <a:ext cx="1171467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#enter your path to the main folder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'B:/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ennsanalytics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/Projects/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StoreLocations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#path to GIS Output folder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GIS_Outputs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#create the buffer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processing.run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native:buffer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INPUT'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pot_loc.shp'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'DISTANCE'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1609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'SEGMENTS'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'END_CAP_STYLE'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'JOIN_STYLE'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'MITER_LIMIT'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'DISSOLVE'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'OUTPUT'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outpath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buffer.shp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#count number of schools in buffer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processing.run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native:countpointsinpolygon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POLYGONS'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GIS_Outputs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/buffer.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POINTS'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public_schools.shp'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'WEIGHT'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'CLASSFIELD'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'FIELD'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'num_school'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'OUTPUT'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outpath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num_school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4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760B-281F-FF43-3501-BD846EE1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F13F-7FE6-945C-B0DE-0DFF9200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0AEE4-C761-5602-6D18-C5C5B8597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1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B051-0518-5510-DD65-6DA0063C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5946-7E83-B7CB-C2A1-78C6DF36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78"/>
            <a:ext cx="10515600" cy="745047"/>
          </a:xfrm>
        </p:spPr>
        <p:txBody>
          <a:bodyPr/>
          <a:lstStyle/>
          <a:p>
            <a:r>
              <a:rPr lang="en-US" dirty="0"/>
              <a:t>Iterate over multiple layers with for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60311-5965-0823-EF36-0689EFCA5937}"/>
              </a:ext>
            </a:extLst>
          </p:cNvPr>
          <p:cNvSpPr txBox="1"/>
          <p:nvPr/>
        </p:nvSpPr>
        <p:spPr>
          <a:xfrm>
            <a:off x="374346" y="2166634"/>
            <a:ext cx="1168879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#file path to your points of interest layers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Points of Interest/’</a:t>
            </a: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#list of the point of interest layers to be summarized in the buffer area. List must match the names of the shapefiles.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pointlayers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'colleges'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'firestations'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'hospitals'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'police'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'Public_Schools'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'libraries'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#iterate through the points of interest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pointlayers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outpath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POI_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inpath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#name of the input polygon (buffers from previous step)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polyname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outpath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buffer.shp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processing.run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native:countpointsinpolygon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'POLYGONS'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polyname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'WEIGHT'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'CLASSFIELD'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'FIELD'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'OUTPUT'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9201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B051-0518-5510-DD65-6DA0063C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5946-7E83-B7CB-C2A1-78C6DF36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9"/>
            <a:ext cx="10515600" cy="745047"/>
          </a:xfrm>
        </p:spPr>
        <p:txBody>
          <a:bodyPr/>
          <a:lstStyle/>
          <a:p>
            <a:r>
              <a:rPr lang="en-US" dirty="0"/>
              <a:t>Introduce variables to explore scenarios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60311-5965-0823-EF36-0689EFCA5937}"/>
              </a:ext>
            </a:extLst>
          </p:cNvPr>
          <p:cNvSpPr txBox="1"/>
          <p:nvPr/>
        </p:nvSpPr>
        <p:spPr>
          <a:xfrm>
            <a:off x="310551" y="2570672"/>
            <a:ext cx="1168879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#define buffer radius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bufdist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3218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#2 miles converted to meters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#create the buffer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processing.run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native:buffer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INPUT'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pot_loc.shp'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'DISTANCE’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bufdist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'SEGMENTS'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'END_CAP_STYLE'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'JOIN_STYLE'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'MITER_LIMIT'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'DISSOLVE'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'OUTPUT'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outpath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buffer.shp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9496B-506F-AAF9-9A49-069CD73A9F84}"/>
              </a:ext>
            </a:extLst>
          </p:cNvPr>
          <p:cNvSpPr/>
          <p:nvPr/>
        </p:nvSpPr>
        <p:spPr>
          <a:xfrm>
            <a:off x="310551" y="2898475"/>
            <a:ext cx="1086928" cy="3278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17B3A-81FD-17C0-990E-11E8EB53934D}"/>
              </a:ext>
            </a:extLst>
          </p:cNvPr>
          <p:cNvSpPr/>
          <p:nvPr/>
        </p:nvSpPr>
        <p:spPr>
          <a:xfrm>
            <a:off x="5449019" y="3939395"/>
            <a:ext cx="1086928" cy="3278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7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9FF056-D451-ADCD-03D7-9FF50AE1D2CE}"/>
              </a:ext>
            </a:extLst>
          </p:cNvPr>
          <p:cNvSpPr/>
          <p:nvPr/>
        </p:nvSpPr>
        <p:spPr>
          <a:xfrm>
            <a:off x="0" y="0"/>
            <a:ext cx="12275389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sign, tableware, plate&#10;&#10;Description automatically generated">
            <a:extLst>
              <a:ext uri="{FF2B5EF4-FFF2-40B4-BE49-F238E27FC236}">
                <a16:creationId xmlns:a16="http://schemas.microsoft.com/office/drawing/2014/main" id="{24602DF4-D3B0-3157-C02E-BCE9CC020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24" y="6197458"/>
            <a:ext cx="1365507" cy="4358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B3924E-D5E8-740F-879B-9CF023D08EEE}"/>
              </a:ext>
            </a:extLst>
          </p:cNvPr>
          <p:cNvSpPr txBox="1"/>
          <p:nvPr/>
        </p:nvSpPr>
        <p:spPr>
          <a:xfrm>
            <a:off x="543464" y="923026"/>
            <a:ext cx="10506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Python in QGIS for repeatable processes</a:t>
            </a:r>
          </a:p>
        </p:txBody>
      </p:sp>
    </p:spTree>
    <p:extLst>
      <p:ext uri="{BB962C8B-B14F-4D97-AF65-F5344CB8AC3E}">
        <p14:creationId xmlns:p14="http://schemas.microsoft.com/office/powerpoint/2010/main" val="320653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9FF056-D451-ADCD-03D7-9FF50AE1D2CE}"/>
              </a:ext>
            </a:extLst>
          </p:cNvPr>
          <p:cNvSpPr/>
          <p:nvPr/>
        </p:nvSpPr>
        <p:spPr>
          <a:xfrm>
            <a:off x="0" y="0"/>
            <a:ext cx="12275389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sign, tableware, plate&#10;&#10;Description automatically generated">
            <a:extLst>
              <a:ext uri="{FF2B5EF4-FFF2-40B4-BE49-F238E27FC236}">
                <a16:creationId xmlns:a16="http://schemas.microsoft.com/office/drawing/2014/main" id="{24602DF4-D3B0-3157-C02E-BCE9CC020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24" y="6197458"/>
            <a:ext cx="1365507" cy="4358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B3924E-D5E8-740F-879B-9CF023D08EEE}"/>
              </a:ext>
            </a:extLst>
          </p:cNvPr>
          <p:cNvSpPr txBox="1"/>
          <p:nvPr/>
        </p:nvSpPr>
        <p:spPr>
          <a:xfrm>
            <a:off x="319177" y="646980"/>
            <a:ext cx="1163703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85800" indent="-685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Anticipate changes in client requests or input iterations</a:t>
            </a:r>
          </a:p>
          <a:p>
            <a:pPr marL="685800" indent="-685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Beginner Python users (included with QGIS, no additional Python install)</a:t>
            </a:r>
          </a:p>
          <a:p>
            <a:pPr marL="685800" indent="-685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Managed to get IT approval for QGIS but not Python</a:t>
            </a:r>
          </a:p>
          <a:p>
            <a:pPr marL="685800" indent="-685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process with sample data and get coffee while full dataset is running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13E2-24B3-F857-D9DC-144D8E18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183F02-3FDE-DECA-D6E6-D94740352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" y="0"/>
            <a:ext cx="10502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2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401A30-CB39-5107-C631-B005E51A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05" y="0"/>
            <a:ext cx="10529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83F6F5-DFF6-7716-2852-9748A6753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4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D4425-96BF-D133-0CD2-24C8A51DA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5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254590-C23F-FD80-0E17-010AB214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5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F24C0A-FF53-8A0E-4C70-9318C4F92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8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AC5B9F-FDCB-EAB1-3D79-BF2D49704B38}"/>
              </a:ext>
            </a:extLst>
          </p:cNvPr>
          <p:cNvSpPr txBox="1"/>
          <p:nvPr/>
        </p:nvSpPr>
        <p:spPr>
          <a:xfrm>
            <a:off x="258792" y="1859340"/>
            <a:ext cx="1171467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#enter your path to the main folder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'B:/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ennsanalytics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/Projects/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StoreLocations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#path to GIS Output folder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GIS_Outputs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processing.run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native:buffer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INPUT'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pot_loc.shp'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'DISTANCE'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1609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'SEGMENTS'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'END_CAP_STYLE'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'JOIN_STYLE'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'MITER_LIMIT'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'DISSOLVE'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'OUTPUT'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GIS_Outputs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buffer.shp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13509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642</Words>
  <Application>Microsoft Office PowerPoint</Application>
  <PresentationFormat>Widescreen</PresentationFormat>
  <Paragraphs>57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</vt:lpstr>
      <vt:lpstr>Power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Enns</dc:creator>
  <cp:lastModifiedBy>Lisa Enns</cp:lastModifiedBy>
  <cp:revision>5</cp:revision>
  <dcterms:created xsi:type="dcterms:W3CDTF">2023-04-17T21:21:16Z</dcterms:created>
  <dcterms:modified xsi:type="dcterms:W3CDTF">2023-04-20T00:38:37Z</dcterms:modified>
</cp:coreProperties>
</file>