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A0E18-8B94-4D01-BC2C-334261C3D653}" v="1523" dt="2024-03-05T08:03:27.479"/>
    <p1510:client id="{C5ADCB72-F5EC-428B-94D7-08AEA7C1AE28}" v="68" dt="2024-03-05T01:56:27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6" y="4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in Oh" userId="a36d96395bd77d63" providerId="LiveId" clId="{C5ADCB72-F5EC-428B-94D7-08AEA7C1AE28}"/>
    <pc:docChg chg="undo custSel modSld">
      <pc:chgData name="Sebin Oh" userId="a36d96395bd77d63" providerId="LiveId" clId="{C5ADCB72-F5EC-428B-94D7-08AEA7C1AE28}" dt="2024-03-05T01:56:27.514" v="151" actId="164"/>
      <pc:docMkLst>
        <pc:docMk/>
      </pc:docMkLst>
      <pc:sldChg chg="addSp delSp modSp mod">
        <pc:chgData name="Sebin Oh" userId="a36d96395bd77d63" providerId="LiveId" clId="{C5ADCB72-F5EC-428B-94D7-08AEA7C1AE28}" dt="2024-03-05T01:56:27.514" v="151" actId="164"/>
        <pc:sldMkLst>
          <pc:docMk/>
          <pc:sldMk cId="3882981375" sldId="256"/>
        </pc:sldMkLst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4" creationId="{301DFB72-32A4-FF49-9279-DD60856A27A8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" creationId="{60859DB7-0A6D-54E7-6917-D085505DC1B5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6" creationId="{2520F365-AD3B-8DC5-0B20-5E465086FAF8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7" creationId="{34CD0A36-F22A-5BF5-B405-1C9543FFC40F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8" creationId="{14504DD0-56B6-CF80-32F4-BC8956E99057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9" creationId="{CF485D62-535F-3BA9-96F2-ED3255976F76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16" creationId="{0EE0959D-EC09-EC76-D488-CE75537DAC75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17" creationId="{0B953EB8-0E04-A4D3-D7F8-5FAAD909FFB3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18" creationId="{13F93A29-AABA-03EB-D8CA-7C840B60193D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19" creationId="{8BC88B81-9E38-E539-6513-C78803238300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20" creationId="{221CC0BE-4B72-03CA-8766-D7DC0B5C739D}"/>
          </ac:spMkLst>
        </pc:spChg>
        <pc:spChg chg="mod topLvl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21" creationId="{21586EC7-6694-F1D8-1CA8-3C804BE49B46}"/>
          </ac:spMkLst>
        </pc:spChg>
        <pc:spChg chg="add mod">
          <ac:chgData name="Sebin Oh" userId="a36d96395bd77d63" providerId="LiveId" clId="{C5ADCB72-F5EC-428B-94D7-08AEA7C1AE28}" dt="2024-03-05T01:53:49.680" v="45" actId="165"/>
          <ac:spMkLst>
            <pc:docMk/>
            <pc:sldMk cId="3882981375" sldId="256"/>
            <ac:spMk id="41" creationId="{6B0A2B63-6CF3-B953-6234-C5E8FCED47BC}"/>
          </ac:spMkLst>
        </pc:spChg>
        <pc:spChg chg="add mod">
          <ac:chgData name="Sebin Oh" userId="a36d96395bd77d63" providerId="LiveId" clId="{C5ADCB72-F5EC-428B-94D7-08AEA7C1AE28}" dt="2024-03-05T01:53:49.680" v="45" actId="165"/>
          <ac:spMkLst>
            <pc:docMk/>
            <pc:sldMk cId="3882981375" sldId="256"/>
            <ac:spMk id="42" creationId="{A6B0211E-9462-C6E4-0B5E-4B12DED15AE9}"/>
          </ac:spMkLst>
        </pc:spChg>
        <pc:spChg chg="add mod">
          <ac:chgData name="Sebin Oh" userId="a36d96395bd77d63" providerId="LiveId" clId="{C5ADCB72-F5EC-428B-94D7-08AEA7C1AE28}" dt="2024-03-05T01:53:49.680" v="45" actId="165"/>
          <ac:spMkLst>
            <pc:docMk/>
            <pc:sldMk cId="3882981375" sldId="256"/>
            <ac:spMk id="43" creationId="{29831010-5020-DB32-5DA1-4EB49BB213AD}"/>
          </ac:spMkLst>
        </pc:spChg>
        <pc:spChg chg="mod">
          <ac:chgData name="Sebin Oh" userId="a36d96395bd77d63" providerId="LiveId" clId="{C5ADCB72-F5EC-428B-94D7-08AEA7C1AE28}" dt="2024-03-05T01:53:49.680" v="45" actId="165"/>
          <ac:spMkLst>
            <pc:docMk/>
            <pc:sldMk cId="3882981375" sldId="256"/>
            <ac:spMk id="46" creationId="{AFBCB165-3490-5368-39C5-16E4DD05A675}"/>
          </ac:spMkLst>
        </pc:spChg>
        <pc:spChg chg="mod">
          <ac:chgData name="Sebin Oh" userId="a36d96395bd77d63" providerId="LiveId" clId="{C5ADCB72-F5EC-428B-94D7-08AEA7C1AE28}" dt="2024-03-05T01:53:49.680" v="45" actId="165"/>
          <ac:spMkLst>
            <pc:docMk/>
            <pc:sldMk cId="3882981375" sldId="256"/>
            <ac:spMk id="47" creationId="{A5B1322C-206D-67E3-88CC-2627F7BA40F0}"/>
          </ac:spMkLst>
        </pc:spChg>
        <pc:spChg chg="mod">
          <ac:chgData name="Sebin Oh" userId="a36d96395bd77d63" providerId="LiveId" clId="{C5ADCB72-F5EC-428B-94D7-08AEA7C1AE28}" dt="2024-03-05T01:53:49.680" v="45" actId="165"/>
          <ac:spMkLst>
            <pc:docMk/>
            <pc:sldMk cId="3882981375" sldId="256"/>
            <ac:spMk id="48" creationId="{DDCD6DCD-0CCC-9C8F-598C-6D74514B085A}"/>
          </ac:spMkLst>
        </pc:spChg>
        <pc:spChg chg="add mod">
          <ac:chgData name="Sebin Oh" userId="a36d96395bd77d63" providerId="LiveId" clId="{C5ADCB72-F5EC-428B-94D7-08AEA7C1AE28}" dt="2024-03-05T01:53:45.327" v="44" actId="1076"/>
          <ac:spMkLst>
            <pc:docMk/>
            <pc:sldMk cId="3882981375" sldId="256"/>
            <ac:spMk id="50" creationId="{46C8E0FF-C678-D307-9383-C5A2B00D0061}"/>
          </ac:spMkLst>
        </pc:spChg>
        <pc:spChg chg="add mod">
          <ac:chgData name="Sebin Oh" userId="a36d96395bd77d63" providerId="LiveId" clId="{C5ADCB72-F5EC-428B-94D7-08AEA7C1AE28}" dt="2024-03-05T01:53:41.972" v="42"/>
          <ac:spMkLst>
            <pc:docMk/>
            <pc:sldMk cId="3882981375" sldId="256"/>
            <ac:spMk id="51" creationId="{EB27F02F-C380-9AF1-FDF4-E00E3BEAD999}"/>
          </ac:spMkLst>
        </pc:spChg>
        <pc:spChg chg="add mod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2" creationId="{4C7ED963-26B2-EB8E-C717-5516E37EC6BE}"/>
          </ac:spMkLst>
        </pc:spChg>
        <pc:spChg chg="add mod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3" creationId="{57556147-B835-67CC-786E-3501EBF62822}"/>
          </ac:spMkLst>
        </pc:spChg>
        <pc:spChg chg="add mod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4" creationId="{E8AD28D5-4A68-AEF0-4A24-9606AE6F529B}"/>
          </ac:spMkLst>
        </pc:spChg>
        <pc:spChg chg="add del mod">
          <ac:chgData name="Sebin Oh" userId="a36d96395bd77d63" providerId="LiveId" clId="{C5ADCB72-F5EC-428B-94D7-08AEA7C1AE28}" dt="2024-03-05T01:55:19.715" v="136" actId="478"/>
          <ac:spMkLst>
            <pc:docMk/>
            <pc:sldMk cId="3882981375" sldId="256"/>
            <ac:spMk id="55" creationId="{715C7CF4-B468-CC26-B744-759CD3B3E51A}"/>
          </ac:spMkLst>
        </pc:spChg>
        <pc:spChg chg="add mod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6" creationId="{A38B9EA2-3D70-9CDB-239E-1275823CE923}"/>
          </ac:spMkLst>
        </pc:spChg>
        <pc:spChg chg="add mod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7" creationId="{32AE40F6-44EC-60C2-93DD-9D1B1E803AAA}"/>
          </ac:spMkLst>
        </pc:spChg>
        <pc:spChg chg="add mod ord">
          <ac:chgData name="Sebin Oh" userId="a36d96395bd77d63" providerId="LiveId" clId="{C5ADCB72-F5EC-428B-94D7-08AEA7C1AE28}" dt="2024-03-05T01:56:27.514" v="151" actId="164"/>
          <ac:spMkLst>
            <pc:docMk/>
            <pc:sldMk cId="3882981375" sldId="256"/>
            <ac:spMk id="58" creationId="{E0D6C6F7-2981-E78D-0C46-994D355B3DAB}"/>
          </ac:spMkLst>
        </pc:spChg>
        <pc:grpChg chg="add mod topLvl">
          <ac:chgData name="Sebin Oh" userId="a36d96395bd77d63" providerId="LiveId" clId="{C5ADCB72-F5EC-428B-94D7-08AEA7C1AE28}" dt="2024-03-05T01:56:27.514" v="151" actId="164"/>
          <ac:grpSpMkLst>
            <pc:docMk/>
            <pc:sldMk cId="3882981375" sldId="256"/>
            <ac:grpSpMk id="44" creationId="{904FDCFD-86ED-5EB0-02A0-140699C123CA}"/>
          </ac:grpSpMkLst>
        </pc:grpChg>
        <pc:grpChg chg="add mod topLvl">
          <ac:chgData name="Sebin Oh" userId="a36d96395bd77d63" providerId="LiveId" clId="{C5ADCB72-F5EC-428B-94D7-08AEA7C1AE28}" dt="2024-03-05T01:56:27.514" v="151" actId="164"/>
          <ac:grpSpMkLst>
            <pc:docMk/>
            <pc:sldMk cId="3882981375" sldId="256"/>
            <ac:grpSpMk id="45" creationId="{18794770-9B71-09A9-D22C-5B7FAC072479}"/>
          </ac:grpSpMkLst>
        </pc:grpChg>
        <pc:grpChg chg="add del mod">
          <ac:chgData name="Sebin Oh" userId="a36d96395bd77d63" providerId="LiveId" clId="{C5ADCB72-F5EC-428B-94D7-08AEA7C1AE28}" dt="2024-03-05T01:53:49.680" v="45" actId="165"/>
          <ac:grpSpMkLst>
            <pc:docMk/>
            <pc:sldMk cId="3882981375" sldId="256"/>
            <ac:grpSpMk id="49" creationId="{56C315B6-D740-2017-26EE-701B3BC7C670}"/>
          </ac:grpSpMkLst>
        </pc:grpChg>
        <pc:grpChg chg="add mod">
          <ac:chgData name="Sebin Oh" userId="a36d96395bd77d63" providerId="LiveId" clId="{C5ADCB72-F5EC-428B-94D7-08AEA7C1AE28}" dt="2024-03-05T01:56:27.514" v="151" actId="164"/>
          <ac:grpSpMkLst>
            <pc:docMk/>
            <pc:sldMk cId="3882981375" sldId="256"/>
            <ac:grpSpMk id="59" creationId="{9C802DA8-3299-7FB0-755A-BB1AC28F8174}"/>
          </ac:grpSpMkLst>
        </pc:grpChg>
        <pc:cxnChg chg="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11" creationId="{CA8451F9-B5E5-17B8-7FE5-44609809C952}"/>
          </ac:cxnSpMkLst>
        </pc:cxnChg>
        <pc:cxnChg chg="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12" creationId="{68409D19-FFCD-F8F1-88F5-5001E91664CB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22" creationId="{F6FE2D39-FF4F-C344-5ACA-4BC168EA08F8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25" creationId="{6B08A3D9-AEA8-BFB8-253F-D587F89D6F5D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29" creationId="{03DB03DD-AE0F-E49C-50DE-3EB4F9A7CE1F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32" creationId="{4840D9F7-D201-2FF2-35CE-539B739759D1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35" creationId="{E96881DF-B48A-6A43-FB39-FE9D0CC1DF80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36" creationId="{FFEC9944-3882-0D10-ADE1-FE0C21CB6397}"/>
          </ac:cxnSpMkLst>
        </pc:cxnChg>
        <pc:cxnChg chg="add mod topLvl">
          <ac:chgData name="Sebin Oh" userId="a36d96395bd77d63" providerId="LiveId" clId="{C5ADCB72-F5EC-428B-94D7-08AEA7C1AE28}" dt="2024-03-05T01:56:27.514" v="151" actId="164"/>
          <ac:cxnSpMkLst>
            <pc:docMk/>
            <pc:sldMk cId="3882981375" sldId="256"/>
            <ac:cxnSpMk id="37" creationId="{13AC0A46-B100-12C7-B16E-56FA27C54861}"/>
          </ac:cxnSpMkLst>
        </pc:cxnChg>
      </pc:sldChg>
    </pc:docChg>
  </pc:docChgLst>
  <pc:docChgLst>
    <pc:chgData name="Sebin Oh" userId="a36d96395bd77d63" providerId="LiveId" clId="{0CAA0E18-8B94-4D01-BC2C-334261C3D653}"/>
    <pc:docChg chg="undo redo custSel addSld modSld">
      <pc:chgData name="Sebin Oh" userId="a36d96395bd77d63" providerId="LiveId" clId="{0CAA0E18-8B94-4D01-BC2C-334261C3D653}" dt="2024-03-05T08:03:27.477" v="5941" actId="113"/>
      <pc:docMkLst>
        <pc:docMk/>
      </pc:docMkLst>
      <pc:sldChg chg="addSp delSp modSp mod">
        <pc:chgData name="Sebin Oh" userId="a36d96395bd77d63" providerId="LiveId" clId="{0CAA0E18-8B94-4D01-BC2C-334261C3D653}" dt="2024-03-05T06:53:23.582" v="2951" actId="1076"/>
        <pc:sldMkLst>
          <pc:docMk/>
          <pc:sldMk cId="3882981375" sldId="256"/>
        </pc:sldMkLst>
        <pc:spChg chg="add del mod">
          <ac:chgData name="Sebin Oh" userId="a36d96395bd77d63" providerId="LiveId" clId="{0CAA0E18-8B94-4D01-BC2C-334261C3D653}" dt="2024-03-05T05:49:05.992" v="80" actId="478"/>
          <ac:spMkLst>
            <pc:docMk/>
            <pc:sldMk cId="3882981375" sldId="256"/>
            <ac:spMk id="2" creationId="{78D5FD32-8F2E-DCE6-CFED-E2991513A796}"/>
          </ac:spMkLst>
        </pc:spChg>
        <pc:spChg chg="add mod">
          <ac:chgData name="Sebin Oh" userId="a36d96395bd77d63" providerId="LiveId" clId="{0CAA0E18-8B94-4D01-BC2C-334261C3D653}" dt="2024-03-05T06:53:23.582" v="2951" actId="1076"/>
          <ac:spMkLst>
            <pc:docMk/>
            <pc:sldMk cId="3882981375" sldId="256"/>
            <ac:spMk id="1033" creationId="{9F6596F9-5B9F-5202-20E5-E500B667201C}"/>
          </ac:spMkLst>
        </pc:spChg>
        <pc:spChg chg="add mod">
          <ac:chgData name="Sebin Oh" userId="a36d96395bd77d63" providerId="LiveId" clId="{0CAA0E18-8B94-4D01-BC2C-334261C3D653}" dt="2024-03-05T06:53:23.582" v="2951" actId="1076"/>
          <ac:spMkLst>
            <pc:docMk/>
            <pc:sldMk cId="3882981375" sldId="256"/>
            <ac:spMk id="1035" creationId="{2ADE9F2F-42C3-903B-1FA5-DE1DEDA1DBD2}"/>
          </ac:spMkLst>
        </pc:spChg>
        <pc:spChg chg="add mod">
          <ac:chgData name="Sebin Oh" userId="a36d96395bd77d63" providerId="LiveId" clId="{0CAA0E18-8B94-4D01-BC2C-334261C3D653}" dt="2024-03-05T06:53:23.582" v="2951" actId="1076"/>
          <ac:spMkLst>
            <pc:docMk/>
            <pc:sldMk cId="3882981375" sldId="256"/>
            <ac:spMk id="1036" creationId="{7CB2892B-0D64-EA46-ACF7-134F076F794A}"/>
          </ac:spMkLst>
        </pc:spChg>
        <pc:picChg chg="add del mod">
          <ac:chgData name="Sebin Oh" userId="a36d96395bd77d63" providerId="LiveId" clId="{0CAA0E18-8B94-4D01-BC2C-334261C3D653}" dt="2024-03-05T05:58:44.549" v="604" actId="21"/>
          <ac:picMkLst>
            <pc:docMk/>
            <pc:sldMk cId="3882981375" sldId="256"/>
            <ac:picMk id="1026" creationId="{4FC4C197-1A33-441C-088E-9EC3038C7C73}"/>
          </ac:picMkLst>
        </pc:picChg>
      </pc:sldChg>
      <pc:sldChg chg="addSp delSp modSp new mod">
        <pc:chgData name="Sebin Oh" userId="a36d96395bd77d63" providerId="LiveId" clId="{0CAA0E18-8B94-4D01-BC2C-334261C3D653}" dt="2024-03-05T07:54:15.464" v="5452" actId="6549"/>
        <pc:sldMkLst>
          <pc:docMk/>
          <pc:sldMk cId="455220328" sldId="257"/>
        </pc:sldMkLst>
        <pc:spChg chg="del">
          <ac:chgData name="Sebin Oh" userId="a36d96395bd77d63" providerId="LiveId" clId="{0CAA0E18-8B94-4D01-BC2C-334261C3D653}" dt="2024-03-05T05:46:07.689" v="1" actId="478"/>
          <ac:spMkLst>
            <pc:docMk/>
            <pc:sldMk cId="455220328" sldId="257"/>
            <ac:spMk id="2" creationId="{8D035B72-AD46-A38A-D01E-3575669A0BF4}"/>
          </ac:spMkLst>
        </pc:spChg>
        <pc:spChg chg="del">
          <ac:chgData name="Sebin Oh" userId="a36d96395bd77d63" providerId="LiveId" clId="{0CAA0E18-8B94-4D01-BC2C-334261C3D653}" dt="2024-03-05T05:46:07.689" v="1" actId="478"/>
          <ac:spMkLst>
            <pc:docMk/>
            <pc:sldMk cId="455220328" sldId="257"/>
            <ac:spMk id="3" creationId="{8F091858-2D39-D88E-2A82-5C996B594D0E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5" creationId="{61FED8E4-4A74-C976-3FE2-4AAA94C1778E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6" creationId="{04A5353A-5906-352A-A569-3D2833226B50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7" creationId="{A58A72E1-E091-64D5-23A0-EE6C284AECD6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8" creationId="{D071D576-8703-DDD6-B08A-BAE3D7793C12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9" creationId="{CDEE7C21-4885-0D68-7F38-DC41597A19A3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0" creationId="{356A9996-44ED-C29B-9C15-4E4666D76AB7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1" creationId="{11967AB3-20FA-A26A-E612-C2D8980A2DEC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4" creationId="{62A97CF2-0DEE-A9F3-B026-779FA94485BC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5" creationId="{44BF778C-BCB5-B845-2FA1-C0DF18C92680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6" creationId="{9AC28CEB-4CC3-8E5D-626C-CDB2624EE21F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7" creationId="{5C3BEEAD-3598-BE52-EBE6-3DEACB8B2229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8" creationId="{04F48981-D3FC-27C0-6CAB-2B786294FBE1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19" creationId="{054C56CE-A726-1F26-6A33-49E4C5391CFC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29" creationId="{35E0B62E-261C-EDDD-8978-4EC99C911031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0" creationId="{FB5EBCFF-3C4B-272A-039C-2E1B69423E2E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1" creationId="{410D93DD-B35E-0941-4962-72D561987433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2" creationId="{4F576B11-3327-29A3-05FC-81ECE85E64CC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3" creationId="{EBAB315E-9986-9EF6-DC73-98A902D2D0EA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4" creationId="{29B2ABDA-6684-7A69-C392-A50E6237BCCA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5" creationId="{B5911E19-7261-A3AE-015B-A14D05B186CF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6" creationId="{021FA3C2-3E70-0120-A857-DFAB22E04BE0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7" creationId="{869417F0-BD34-F788-07EF-277025BC716E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8" creationId="{9ADB8B0B-AB58-CDFF-2A0F-B5011217F1E4}"/>
          </ac:spMkLst>
        </pc:spChg>
        <pc:spChg chg="mod">
          <ac:chgData name="Sebin Oh" userId="a36d96395bd77d63" providerId="LiveId" clId="{0CAA0E18-8B94-4D01-BC2C-334261C3D653}" dt="2024-03-05T05:46:08.447" v="2"/>
          <ac:spMkLst>
            <pc:docMk/>
            <pc:sldMk cId="455220328" sldId="257"/>
            <ac:spMk id="39" creationId="{8FDFDF46-4332-6B45-76B5-344C2479E094}"/>
          </ac:spMkLst>
        </pc:spChg>
        <pc:spChg chg="add del mod">
          <ac:chgData name="Sebin Oh" userId="a36d96395bd77d63" providerId="LiveId" clId="{0CAA0E18-8B94-4D01-BC2C-334261C3D653}" dt="2024-03-05T05:46:49.099" v="12" actId="478"/>
          <ac:spMkLst>
            <pc:docMk/>
            <pc:sldMk cId="455220328" sldId="257"/>
            <ac:spMk id="40" creationId="{19654122-DF2E-8A32-BC7B-289A11F37ACF}"/>
          </ac:spMkLst>
        </pc:spChg>
        <pc:spChg chg="add mod">
          <ac:chgData name="Sebin Oh" userId="a36d96395bd77d63" providerId="LiveId" clId="{0CAA0E18-8B94-4D01-BC2C-334261C3D653}" dt="2024-03-05T07:53:42.718" v="5442" actId="6549"/>
          <ac:spMkLst>
            <pc:docMk/>
            <pc:sldMk cId="455220328" sldId="257"/>
            <ac:spMk id="41" creationId="{3AA93E08-9E62-F0D2-2890-2030C400CBBB}"/>
          </ac:spMkLst>
        </pc:spChg>
        <pc:spChg chg="add mod">
          <ac:chgData name="Sebin Oh" userId="a36d96395bd77d63" providerId="LiveId" clId="{0CAA0E18-8B94-4D01-BC2C-334261C3D653}" dt="2024-03-05T07:54:15.464" v="5452" actId="6549"/>
          <ac:spMkLst>
            <pc:docMk/>
            <pc:sldMk cId="455220328" sldId="257"/>
            <ac:spMk id="45" creationId="{015EB115-0551-F9A2-7CDC-D4B1E93E67C0}"/>
          </ac:spMkLst>
        </pc:spChg>
        <pc:spChg chg="add del mod">
          <ac:chgData name="Sebin Oh" userId="a36d96395bd77d63" providerId="LiveId" clId="{0CAA0E18-8B94-4D01-BC2C-334261C3D653}" dt="2024-03-05T05:53:00.658" v="474" actId="22"/>
          <ac:spMkLst>
            <pc:docMk/>
            <pc:sldMk cId="455220328" sldId="257"/>
            <ac:spMk id="47" creationId="{9E72607C-63B2-F5E7-6D49-715717E1EC2E}"/>
          </ac:spMkLst>
        </pc:spChg>
        <pc:spChg chg="add del mo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49" creationId="{9002F3A5-31AF-12CF-EF3B-3C11B2B2118D}"/>
          </ac:spMkLst>
        </pc:spChg>
        <pc:spChg chg="add del mo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50" creationId="{EE519F4B-FC07-B4CC-C95E-A48B4BD63B23}"/>
          </ac:spMkLst>
        </pc:spChg>
        <pc:spChg chg="add del mod or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54" creationId="{7CD6E7DD-86E0-2877-0E66-6E6133BC0371}"/>
          </ac:spMkLst>
        </pc:spChg>
        <pc:spChg chg="add del mod or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57" creationId="{6C6A0B75-56FC-DACC-54C3-4ACF8B47301D}"/>
          </ac:spMkLst>
        </pc:spChg>
        <pc:spChg chg="add del mo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60" creationId="{5C1F1AB9-1C76-56BC-0514-F6F562FF7194}"/>
          </ac:spMkLst>
        </pc:spChg>
        <pc:spChg chg="add del mo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62" creationId="{A75B2CEA-AD1F-89CD-ECC7-DC6EF2D24B13}"/>
          </ac:spMkLst>
        </pc:spChg>
        <pc:spChg chg="add del mod">
          <ac:chgData name="Sebin Oh" userId="a36d96395bd77d63" providerId="LiveId" clId="{0CAA0E18-8B94-4D01-BC2C-334261C3D653}" dt="2024-03-05T06:17:25.610" v="1568" actId="21"/>
          <ac:spMkLst>
            <pc:docMk/>
            <pc:sldMk cId="455220328" sldId="257"/>
            <ac:spMk id="1024" creationId="{9E3E9DF0-4371-3367-5FE3-1CE1B7589D1F}"/>
          </ac:spMkLst>
        </pc:spChg>
        <pc:spChg chg="add del mod">
          <ac:chgData name="Sebin Oh" userId="a36d96395bd77d63" providerId="LiveId" clId="{0CAA0E18-8B94-4D01-BC2C-334261C3D653}" dt="2024-03-05T07:37:05.589" v="4378" actId="478"/>
          <ac:spMkLst>
            <pc:docMk/>
            <pc:sldMk cId="455220328" sldId="257"/>
            <ac:spMk id="1032" creationId="{9C5A8A64-C567-8328-E535-075B0B9913B2}"/>
          </ac:spMkLst>
        </pc:spChg>
        <pc:spChg chg="add del mod">
          <ac:chgData name="Sebin Oh" userId="a36d96395bd77d63" providerId="LiveId" clId="{0CAA0E18-8B94-4D01-BC2C-334261C3D653}" dt="2024-03-05T06:53:03.832" v="2943" actId="21"/>
          <ac:spMkLst>
            <pc:docMk/>
            <pc:sldMk cId="455220328" sldId="257"/>
            <ac:spMk id="1033" creationId="{9F6596F9-5B9F-5202-20E5-E500B667201C}"/>
          </ac:spMkLst>
        </pc:spChg>
        <pc:spChg chg="add del mod">
          <ac:chgData name="Sebin Oh" userId="a36d96395bd77d63" providerId="LiveId" clId="{0CAA0E18-8B94-4D01-BC2C-334261C3D653}" dt="2024-03-05T06:53:03.832" v="2943" actId="21"/>
          <ac:spMkLst>
            <pc:docMk/>
            <pc:sldMk cId="455220328" sldId="257"/>
            <ac:spMk id="1035" creationId="{2ADE9F2F-42C3-903B-1FA5-DE1DEDA1DBD2}"/>
          </ac:spMkLst>
        </pc:spChg>
        <pc:spChg chg="add del mod">
          <ac:chgData name="Sebin Oh" userId="a36d96395bd77d63" providerId="LiveId" clId="{0CAA0E18-8B94-4D01-BC2C-334261C3D653}" dt="2024-03-05T06:53:03.832" v="2943" actId="21"/>
          <ac:spMkLst>
            <pc:docMk/>
            <pc:sldMk cId="455220328" sldId="257"/>
            <ac:spMk id="1036" creationId="{7CB2892B-0D64-EA46-ACF7-134F076F794A}"/>
          </ac:spMkLst>
        </pc:spChg>
        <pc:spChg chg="add mod">
          <ac:chgData name="Sebin Oh" userId="a36d96395bd77d63" providerId="LiveId" clId="{0CAA0E18-8B94-4D01-BC2C-334261C3D653}" dt="2024-03-05T06:11:36.240" v="1297" actId="571"/>
          <ac:spMkLst>
            <pc:docMk/>
            <pc:sldMk cId="455220328" sldId="257"/>
            <ac:spMk id="1037" creationId="{26B7EEDE-4A0E-F9D1-1CB1-4DD202202B7A}"/>
          </ac:spMkLst>
        </pc:spChg>
        <pc:spChg chg="add mod">
          <ac:chgData name="Sebin Oh" userId="a36d96395bd77d63" providerId="LiveId" clId="{0CAA0E18-8B94-4D01-BC2C-334261C3D653}" dt="2024-03-05T07:53:56.165" v="5451" actId="20577"/>
          <ac:spMkLst>
            <pc:docMk/>
            <pc:sldMk cId="455220328" sldId="257"/>
            <ac:spMk id="1038" creationId="{B6E3D91F-B7B8-60BA-082B-7282E03AE82D}"/>
          </ac:spMkLst>
        </pc:spChg>
        <pc:grpChg chg="add mod">
          <ac:chgData name="Sebin Oh" userId="a36d96395bd77d63" providerId="LiveId" clId="{0CAA0E18-8B94-4D01-BC2C-334261C3D653}" dt="2024-03-05T05:55:37.355" v="524" actId="1076"/>
          <ac:grpSpMkLst>
            <pc:docMk/>
            <pc:sldMk cId="455220328" sldId="257"/>
            <ac:grpSpMk id="4" creationId="{BCD9C781-0C77-1B4E-E9F0-91602956250F}"/>
          </ac:grpSpMkLst>
        </pc:grpChg>
        <pc:grpChg chg="mod">
          <ac:chgData name="Sebin Oh" userId="a36d96395bd77d63" providerId="LiveId" clId="{0CAA0E18-8B94-4D01-BC2C-334261C3D653}" dt="2024-03-05T05:46:08.447" v="2"/>
          <ac:grpSpMkLst>
            <pc:docMk/>
            <pc:sldMk cId="455220328" sldId="257"/>
            <ac:grpSpMk id="27" creationId="{E73BA04B-CB9C-B72A-79C3-6BAA098FCB59}"/>
          </ac:grpSpMkLst>
        </pc:grpChg>
        <pc:grpChg chg="mod">
          <ac:chgData name="Sebin Oh" userId="a36d96395bd77d63" providerId="LiveId" clId="{0CAA0E18-8B94-4D01-BC2C-334261C3D653}" dt="2024-03-05T05:46:08.447" v="2"/>
          <ac:grpSpMkLst>
            <pc:docMk/>
            <pc:sldMk cId="455220328" sldId="257"/>
            <ac:grpSpMk id="28" creationId="{BA408C63-D7C1-7D7F-458B-A7E87328C341}"/>
          </ac:grpSpMkLst>
        </pc:grpChg>
        <pc:picChg chg="add del mod">
          <ac:chgData name="Sebin Oh" userId="a36d96395bd77d63" providerId="LiveId" clId="{0CAA0E18-8B94-4D01-BC2C-334261C3D653}" dt="2024-03-05T06:04:33.112" v="1032" actId="478"/>
          <ac:picMkLst>
            <pc:docMk/>
            <pc:sldMk cId="455220328" sldId="257"/>
            <ac:picMk id="63" creationId="{146346C7-7D15-6185-88FF-22E301D79677}"/>
          </ac:picMkLst>
        </pc:picChg>
        <pc:picChg chg="add del mod">
          <ac:chgData name="Sebin Oh" userId="a36d96395bd77d63" providerId="LiveId" clId="{0CAA0E18-8B94-4D01-BC2C-334261C3D653}" dt="2024-03-05T06:17:25.610" v="1568" actId="21"/>
          <ac:picMkLst>
            <pc:docMk/>
            <pc:sldMk cId="455220328" sldId="257"/>
            <ac:picMk id="1026" creationId="{4FC4C197-1A33-441C-088E-9EC3038C7C73}"/>
          </ac:picMkLst>
        </pc:picChg>
        <pc:cxnChg chg="mod">
          <ac:chgData name="Sebin Oh" userId="a36d96395bd77d63" providerId="LiveId" clId="{0CAA0E18-8B94-4D01-BC2C-334261C3D653}" dt="2024-03-05T05:46:08.447" v="2"/>
          <ac:cxnSpMkLst>
            <pc:docMk/>
            <pc:sldMk cId="455220328" sldId="257"/>
            <ac:cxnSpMk id="12" creationId="{37CFF99B-DFAE-E2D7-8D30-EEC35A76733D}"/>
          </ac:cxnSpMkLst>
        </pc:cxnChg>
        <pc:cxnChg chg="mod">
          <ac:chgData name="Sebin Oh" userId="a36d96395bd77d63" providerId="LiveId" clId="{0CAA0E18-8B94-4D01-BC2C-334261C3D653}" dt="2024-03-05T05:46:08.447" v="2"/>
          <ac:cxnSpMkLst>
            <pc:docMk/>
            <pc:sldMk cId="455220328" sldId="257"/>
            <ac:cxnSpMk id="13" creationId="{3D9F596C-D3C5-CB12-7430-49B52E4CB4F6}"/>
          </ac:cxnSpMkLst>
        </pc:cxnChg>
        <pc:cxnChg chg="mod">
          <ac:chgData name="Sebin Oh" userId="a36d96395bd77d63" providerId="LiveId" clId="{0CAA0E18-8B94-4D01-BC2C-334261C3D653}" dt="2024-03-05T05:46:27.304" v="7" actId="1582"/>
          <ac:cxnSpMkLst>
            <pc:docMk/>
            <pc:sldMk cId="455220328" sldId="257"/>
            <ac:cxnSpMk id="20" creationId="{8563F8C8-5FFF-CD9B-FFC3-723636B6E239}"/>
          </ac:cxnSpMkLst>
        </pc:cxnChg>
        <pc:cxnChg chg="mod">
          <ac:chgData name="Sebin Oh" userId="a36d96395bd77d63" providerId="LiveId" clId="{0CAA0E18-8B94-4D01-BC2C-334261C3D653}" dt="2024-03-05T05:46:08.447" v="2"/>
          <ac:cxnSpMkLst>
            <pc:docMk/>
            <pc:sldMk cId="455220328" sldId="257"/>
            <ac:cxnSpMk id="21" creationId="{56008EA2-2DFB-049A-927B-C224DC230709}"/>
          </ac:cxnSpMkLst>
        </pc:cxnChg>
        <pc:cxnChg chg="mod">
          <ac:chgData name="Sebin Oh" userId="a36d96395bd77d63" providerId="LiveId" clId="{0CAA0E18-8B94-4D01-BC2C-334261C3D653}" dt="2024-03-05T05:46:08.447" v="2"/>
          <ac:cxnSpMkLst>
            <pc:docMk/>
            <pc:sldMk cId="455220328" sldId="257"/>
            <ac:cxnSpMk id="22" creationId="{AA815042-7CA5-C93E-22A3-54F5FABD90D8}"/>
          </ac:cxnSpMkLst>
        </pc:cxnChg>
        <pc:cxnChg chg="mod">
          <ac:chgData name="Sebin Oh" userId="a36d96395bd77d63" providerId="LiveId" clId="{0CAA0E18-8B94-4D01-BC2C-334261C3D653}" dt="2024-03-05T05:46:27.304" v="7" actId="1582"/>
          <ac:cxnSpMkLst>
            <pc:docMk/>
            <pc:sldMk cId="455220328" sldId="257"/>
            <ac:cxnSpMk id="23" creationId="{B0BB1F98-7226-D0D6-FE74-1C7EA605AF76}"/>
          </ac:cxnSpMkLst>
        </pc:cxnChg>
        <pc:cxnChg chg="mod">
          <ac:chgData name="Sebin Oh" userId="a36d96395bd77d63" providerId="LiveId" clId="{0CAA0E18-8B94-4D01-BC2C-334261C3D653}" dt="2024-03-05T05:46:08.447" v="2"/>
          <ac:cxnSpMkLst>
            <pc:docMk/>
            <pc:sldMk cId="455220328" sldId="257"/>
            <ac:cxnSpMk id="24" creationId="{33FC30FC-DC43-6D36-045D-0B5FFB601525}"/>
          </ac:cxnSpMkLst>
        </pc:cxnChg>
        <pc:cxnChg chg="mod">
          <ac:chgData name="Sebin Oh" userId="a36d96395bd77d63" providerId="LiveId" clId="{0CAA0E18-8B94-4D01-BC2C-334261C3D653}" dt="2024-03-05T05:46:08.447" v="2"/>
          <ac:cxnSpMkLst>
            <pc:docMk/>
            <pc:sldMk cId="455220328" sldId="257"/>
            <ac:cxnSpMk id="25" creationId="{18F268CD-A8BA-AA6D-1F22-3545E450D025}"/>
          </ac:cxnSpMkLst>
        </pc:cxnChg>
        <pc:cxnChg chg="mod">
          <ac:chgData name="Sebin Oh" userId="a36d96395bd77d63" providerId="LiveId" clId="{0CAA0E18-8B94-4D01-BC2C-334261C3D653}" dt="2024-03-05T05:46:35.360" v="8" actId="108"/>
          <ac:cxnSpMkLst>
            <pc:docMk/>
            <pc:sldMk cId="455220328" sldId="257"/>
            <ac:cxnSpMk id="26" creationId="{0A4BF9BF-BC8D-1ED8-A3DE-3C0EBAD88B9A}"/>
          </ac:cxnSpMkLst>
        </pc:cxnChg>
        <pc:cxnChg chg="add mod ord">
          <ac:chgData name="Sebin Oh" userId="a36d96395bd77d63" providerId="LiveId" clId="{0CAA0E18-8B94-4D01-BC2C-334261C3D653}" dt="2024-03-05T05:55:37.355" v="524" actId="1076"/>
          <ac:cxnSpMkLst>
            <pc:docMk/>
            <pc:sldMk cId="455220328" sldId="257"/>
            <ac:cxnSpMk id="43" creationId="{4A1EB80B-6BD9-D95A-74E5-D1AB779B0F8C}"/>
          </ac:cxnSpMkLst>
        </pc:cxnChg>
        <pc:cxnChg chg="add del mod">
          <ac:chgData name="Sebin Oh" userId="a36d96395bd77d63" providerId="LiveId" clId="{0CAA0E18-8B94-4D01-BC2C-334261C3D653}" dt="2024-03-05T06:17:25.610" v="1568" actId="21"/>
          <ac:cxnSpMkLst>
            <pc:docMk/>
            <pc:sldMk cId="455220328" sldId="257"/>
            <ac:cxnSpMk id="51" creationId="{FC9BB023-5C9D-CB2A-9A6C-D962925422CD}"/>
          </ac:cxnSpMkLst>
        </pc:cxnChg>
        <pc:cxnChg chg="add del mod ord">
          <ac:chgData name="Sebin Oh" userId="a36d96395bd77d63" providerId="LiveId" clId="{0CAA0E18-8B94-4D01-BC2C-334261C3D653}" dt="2024-03-05T06:17:25.610" v="1568" actId="21"/>
          <ac:cxnSpMkLst>
            <pc:docMk/>
            <pc:sldMk cId="455220328" sldId="257"/>
            <ac:cxnSpMk id="56" creationId="{3F1F43E1-BCF1-A8A6-DC04-095CB32D0ED5}"/>
          </ac:cxnSpMkLst>
        </pc:cxnChg>
        <pc:cxnChg chg="add del mod ord">
          <ac:chgData name="Sebin Oh" userId="a36d96395bd77d63" providerId="LiveId" clId="{0CAA0E18-8B94-4D01-BC2C-334261C3D653}" dt="2024-03-05T06:17:25.610" v="1568" actId="21"/>
          <ac:cxnSpMkLst>
            <pc:docMk/>
            <pc:sldMk cId="455220328" sldId="257"/>
            <ac:cxnSpMk id="58" creationId="{515F6443-A8EF-D397-0FBE-8E7061EC5CFC}"/>
          </ac:cxnSpMkLst>
        </pc:cxnChg>
        <pc:cxnChg chg="add del mod">
          <ac:chgData name="Sebin Oh" userId="a36d96395bd77d63" providerId="LiveId" clId="{0CAA0E18-8B94-4D01-BC2C-334261C3D653}" dt="2024-03-05T06:17:25.610" v="1568" actId="21"/>
          <ac:cxnSpMkLst>
            <pc:docMk/>
            <pc:sldMk cId="455220328" sldId="257"/>
            <ac:cxnSpMk id="1029" creationId="{5433C240-4D1A-CD41-332C-0D7E35D23C38}"/>
          </ac:cxnSpMkLst>
        </pc:cxnChg>
      </pc:sldChg>
      <pc:sldChg chg="addSp delSp modSp new mod">
        <pc:chgData name="Sebin Oh" userId="a36d96395bd77d63" providerId="LiveId" clId="{0CAA0E18-8B94-4D01-BC2C-334261C3D653}" dt="2024-03-05T06:17:39.391" v="1578" actId="1076"/>
        <pc:sldMkLst>
          <pc:docMk/>
          <pc:sldMk cId="3381210395" sldId="258"/>
        </pc:sldMkLst>
        <pc:spChg chg="del">
          <ac:chgData name="Sebin Oh" userId="a36d96395bd77d63" providerId="LiveId" clId="{0CAA0E18-8B94-4D01-BC2C-334261C3D653}" dt="2024-03-05T06:17:28.902" v="1570" actId="478"/>
          <ac:spMkLst>
            <pc:docMk/>
            <pc:sldMk cId="3381210395" sldId="258"/>
            <ac:spMk id="2" creationId="{E00C50C0-C123-0181-7189-FACEB562288A}"/>
          </ac:spMkLst>
        </pc:spChg>
        <pc:spChg chg="del">
          <ac:chgData name="Sebin Oh" userId="a36d96395bd77d63" providerId="LiveId" clId="{0CAA0E18-8B94-4D01-BC2C-334261C3D653}" dt="2024-03-05T06:17:28.902" v="1570" actId="478"/>
          <ac:spMkLst>
            <pc:docMk/>
            <pc:sldMk cId="3381210395" sldId="258"/>
            <ac:spMk id="3" creationId="{A4B0B1F7-261F-2690-95A4-39F3A44BBF62}"/>
          </ac:spMkLst>
        </pc:spChg>
        <pc:spChg chg="add mod">
          <ac:chgData name="Sebin Oh" userId="a36d96395bd77d63" providerId="LiveId" clId="{0CAA0E18-8B94-4D01-BC2C-334261C3D653}" dt="2024-03-05T06:17:31.735" v="1572" actId="1076"/>
          <ac:spMkLst>
            <pc:docMk/>
            <pc:sldMk cId="3381210395" sldId="258"/>
            <ac:spMk id="49" creationId="{9002F3A5-31AF-12CF-EF3B-3C11B2B2118D}"/>
          </ac:spMkLst>
        </pc:spChg>
        <pc:spChg chg="add mod">
          <ac:chgData name="Sebin Oh" userId="a36d96395bd77d63" providerId="LiveId" clId="{0CAA0E18-8B94-4D01-BC2C-334261C3D653}" dt="2024-03-05T06:17:39.391" v="1578" actId="1076"/>
          <ac:spMkLst>
            <pc:docMk/>
            <pc:sldMk cId="3381210395" sldId="258"/>
            <ac:spMk id="50" creationId="{EE519F4B-FC07-B4CC-C95E-A48B4BD63B23}"/>
          </ac:spMkLst>
        </pc:spChg>
        <pc:spChg chg="add mod">
          <ac:chgData name="Sebin Oh" userId="a36d96395bd77d63" providerId="LiveId" clId="{0CAA0E18-8B94-4D01-BC2C-334261C3D653}" dt="2024-03-05T06:17:31.735" v="1572" actId="1076"/>
          <ac:spMkLst>
            <pc:docMk/>
            <pc:sldMk cId="3381210395" sldId="258"/>
            <ac:spMk id="54" creationId="{7CD6E7DD-86E0-2877-0E66-6E6133BC0371}"/>
          </ac:spMkLst>
        </pc:spChg>
        <pc:spChg chg="add mod">
          <ac:chgData name="Sebin Oh" userId="a36d96395bd77d63" providerId="LiveId" clId="{0CAA0E18-8B94-4D01-BC2C-334261C3D653}" dt="2024-03-05T06:17:31.735" v="1572" actId="1076"/>
          <ac:spMkLst>
            <pc:docMk/>
            <pc:sldMk cId="3381210395" sldId="258"/>
            <ac:spMk id="57" creationId="{6C6A0B75-56FC-DACC-54C3-4ACF8B47301D}"/>
          </ac:spMkLst>
        </pc:spChg>
        <pc:spChg chg="add mod">
          <ac:chgData name="Sebin Oh" userId="a36d96395bd77d63" providerId="LiveId" clId="{0CAA0E18-8B94-4D01-BC2C-334261C3D653}" dt="2024-03-05T06:17:31.735" v="1572" actId="1076"/>
          <ac:spMkLst>
            <pc:docMk/>
            <pc:sldMk cId="3381210395" sldId="258"/>
            <ac:spMk id="60" creationId="{5C1F1AB9-1C76-56BC-0514-F6F562FF7194}"/>
          </ac:spMkLst>
        </pc:spChg>
        <pc:spChg chg="add mod">
          <ac:chgData name="Sebin Oh" userId="a36d96395bd77d63" providerId="LiveId" clId="{0CAA0E18-8B94-4D01-BC2C-334261C3D653}" dt="2024-03-05T06:17:31.735" v="1572" actId="1076"/>
          <ac:spMkLst>
            <pc:docMk/>
            <pc:sldMk cId="3381210395" sldId="258"/>
            <ac:spMk id="62" creationId="{A75B2CEA-AD1F-89CD-ECC7-DC6EF2D24B13}"/>
          </ac:spMkLst>
        </pc:spChg>
        <pc:spChg chg="add mod">
          <ac:chgData name="Sebin Oh" userId="a36d96395bd77d63" providerId="LiveId" clId="{0CAA0E18-8B94-4D01-BC2C-334261C3D653}" dt="2024-03-05T06:17:31.735" v="1572" actId="1076"/>
          <ac:spMkLst>
            <pc:docMk/>
            <pc:sldMk cId="3381210395" sldId="258"/>
            <ac:spMk id="1024" creationId="{9E3E9DF0-4371-3367-5FE3-1CE1B7589D1F}"/>
          </ac:spMkLst>
        </pc:spChg>
        <pc:picChg chg="add mod">
          <ac:chgData name="Sebin Oh" userId="a36d96395bd77d63" providerId="LiveId" clId="{0CAA0E18-8B94-4D01-BC2C-334261C3D653}" dt="2024-03-05T06:17:31.735" v="1572" actId="1076"/>
          <ac:picMkLst>
            <pc:docMk/>
            <pc:sldMk cId="3381210395" sldId="258"/>
            <ac:picMk id="1026" creationId="{4FC4C197-1A33-441C-088E-9EC3038C7C73}"/>
          </ac:picMkLst>
        </pc:picChg>
        <pc:cxnChg chg="add mod">
          <ac:chgData name="Sebin Oh" userId="a36d96395bd77d63" providerId="LiveId" clId="{0CAA0E18-8B94-4D01-BC2C-334261C3D653}" dt="2024-03-05T06:17:31.735" v="1572" actId="1076"/>
          <ac:cxnSpMkLst>
            <pc:docMk/>
            <pc:sldMk cId="3381210395" sldId="258"/>
            <ac:cxnSpMk id="51" creationId="{FC9BB023-5C9D-CB2A-9A6C-D962925422CD}"/>
          </ac:cxnSpMkLst>
        </pc:cxnChg>
        <pc:cxnChg chg="add mod">
          <ac:chgData name="Sebin Oh" userId="a36d96395bd77d63" providerId="LiveId" clId="{0CAA0E18-8B94-4D01-BC2C-334261C3D653}" dt="2024-03-05T06:17:31.735" v="1572" actId="1076"/>
          <ac:cxnSpMkLst>
            <pc:docMk/>
            <pc:sldMk cId="3381210395" sldId="258"/>
            <ac:cxnSpMk id="56" creationId="{3F1F43E1-BCF1-A8A6-DC04-095CB32D0ED5}"/>
          </ac:cxnSpMkLst>
        </pc:cxnChg>
        <pc:cxnChg chg="add mod">
          <ac:chgData name="Sebin Oh" userId="a36d96395bd77d63" providerId="LiveId" clId="{0CAA0E18-8B94-4D01-BC2C-334261C3D653}" dt="2024-03-05T06:17:31.735" v="1572" actId="1076"/>
          <ac:cxnSpMkLst>
            <pc:docMk/>
            <pc:sldMk cId="3381210395" sldId="258"/>
            <ac:cxnSpMk id="58" creationId="{515F6443-A8EF-D397-0FBE-8E7061EC5CFC}"/>
          </ac:cxnSpMkLst>
        </pc:cxnChg>
        <pc:cxnChg chg="add mod">
          <ac:chgData name="Sebin Oh" userId="a36d96395bd77d63" providerId="LiveId" clId="{0CAA0E18-8B94-4D01-BC2C-334261C3D653}" dt="2024-03-05T06:17:31.735" v="1572" actId="1076"/>
          <ac:cxnSpMkLst>
            <pc:docMk/>
            <pc:sldMk cId="3381210395" sldId="258"/>
            <ac:cxnSpMk id="1029" creationId="{5433C240-4D1A-CD41-332C-0D7E35D23C38}"/>
          </ac:cxnSpMkLst>
        </pc:cxnChg>
      </pc:sldChg>
      <pc:sldChg chg="addSp delSp modSp new mod">
        <pc:chgData name="Sebin Oh" userId="a36d96395bd77d63" providerId="LiveId" clId="{0CAA0E18-8B94-4D01-BC2C-334261C3D653}" dt="2024-03-05T07:57:26.932" v="5500" actId="113"/>
        <pc:sldMkLst>
          <pc:docMk/>
          <pc:sldMk cId="3568283307" sldId="259"/>
        </pc:sldMkLst>
        <pc:spChg chg="del">
          <ac:chgData name="Sebin Oh" userId="a36d96395bd77d63" providerId="LiveId" clId="{0CAA0E18-8B94-4D01-BC2C-334261C3D653}" dt="2024-03-05T06:17:52.958" v="1580" actId="478"/>
          <ac:spMkLst>
            <pc:docMk/>
            <pc:sldMk cId="3568283307" sldId="259"/>
            <ac:spMk id="2" creationId="{9F6AADA7-E532-3D65-0928-6644A9E8BF9E}"/>
          </ac:spMkLst>
        </pc:spChg>
        <pc:spChg chg="del">
          <ac:chgData name="Sebin Oh" userId="a36d96395bd77d63" providerId="LiveId" clId="{0CAA0E18-8B94-4D01-BC2C-334261C3D653}" dt="2024-03-05T06:17:52.958" v="1580" actId="478"/>
          <ac:spMkLst>
            <pc:docMk/>
            <pc:sldMk cId="3568283307" sldId="259"/>
            <ac:spMk id="3" creationId="{FF9CA74A-9C46-F247-4641-54D91A098D1B}"/>
          </ac:spMkLst>
        </pc:spChg>
        <pc:spChg chg="add mod">
          <ac:chgData name="Sebin Oh" userId="a36d96395bd77d63" providerId="LiveId" clId="{0CAA0E18-8B94-4D01-BC2C-334261C3D653}" dt="2024-03-05T07:00:07.224" v="3257" actId="20577"/>
          <ac:spMkLst>
            <pc:docMk/>
            <pc:sldMk cId="3568283307" sldId="259"/>
            <ac:spMk id="5" creationId="{3504053E-949A-A13A-9605-56E229EA7151}"/>
          </ac:spMkLst>
        </pc:spChg>
        <pc:spChg chg="add mod">
          <ac:chgData name="Sebin Oh" userId="a36d96395bd77d63" providerId="LiveId" clId="{0CAA0E18-8B94-4D01-BC2C-334261C3D653}" dt="2024-03-05T07:57:26.932" v="5500" actId="113"/>
          <ac:spMkLst>
            <pc:docMk/>
            <pc:sldMk cId="3568283307" sldId="259"/>
            <ac:spMk id="6" creationId="{5207DF31-B7C0-3CF2-553E-3B30D2E27F8C}"/>
          </ac:spMkLst>
        </pc:spChg>
        <pc:spChg chg="add del mod">
          <ac:chgData name="Sebin Oh" userId="a36d96395bd77d63" providerId="LiveId" clId="{0CAA0E18-8B94-4D01-BC2C-334261C3D653}" dt="2024-03-05T07:31:29.735" v="4139" actId="478"/>
          <ac:spMkLst>
            <pc:docMk/>
            <pc:sldMk cId="3568283307" sldId="259"/>
            <ac:spMk id="8" creationId="{B16AB610-6947-913D-7B49-80E9B69803B2}"/>
          </ac:spMkLst>
        </pc:spChg>
        <pc:spChg chg="add del">
          <ac:chgData name="Sebin Oh" userId="a36d96395bd77d63" providerId="LiveId" clId="{0CAA0E18-8B94-4D01-BC2C-334261C3D653}" dt="2024-03-05T06:22:20.855" v="1960" actId="478"/>
          <ac:spMkLst>
            <pc:docMk/>
            <pc:sldMk cId="3568283307" sldId="259"/>
            <ac:spMk id="15" creationId="{03C0B136-0E51-47FF-8A09-37D37AB5586A}"/>
          </ac:spMkLst>
        </pc:spChg>
        <pc:spChg chg="add mod">
          <ac:chgData name="Sebin Oh" userId="a36d96395bd77d63" providerId="LiveId" clId="{0CAA0E18-8B94-4D01-BC2C-334261C3D653}" dt="2024-03-05T07:31:22.290" v="4136" actId="6549"/>
          <ac:spMkLst>
            <pc:docMk/>
            <pc:sldMk cId="3568283307" sldId="259"/>
            <ac:spMk id="20" creationId="{43F8A237-4A55-ED7B-CEF6-B05889B8D927}"/>
          </ac:spMkLst>
        </pc:spChg>
        <pc:spChg chg="add mod">
          <ac:chgData name="Sebin Oh" userId="a36d96395bd77d63" providerId="LiveId" clId="{0CAA0E18-8B94-4D01-BC2C-334261C3D653}" dt="2024-03-05T07:47:01.692" v="4735" actId="1076"/>
          <ac:spMkLst>
            <pc:docMk/>
            <pc:sldMk cId="3568283307" sldId="259"/>
            <ac:spMk id="22" creationId="{8DF63416-A31E-D6D4-D3AD-A311726471B6}"/>
          </ac:spMkLst>
        </pc:spChg>
        <pc:spChg chg="add mod">
          <ac:chgData name="Sebin Oh" userId="a36d96395bd77d63" providerId="LiveId" clId="{0CAA0E18-8B94-4D01-BC2C-334261C3D653}" dt="2024-03-05T07:50:51.330" v="5234" actId="20577"/>
          <ac:spMkLst>
            <pc:docMk/>
            <pc:sldMk cId="3568283307" sldId="259"/>
            <ac:spMk id="23" creationId="{AE0865FD-4519-1B57-6BBD-88405DB89541}"/>
          </ac:spMkLst>
        </pc:spChg>
        <pc:picChg chg="add del mod">
          <ac:chgData name="Sebin Oh" userId="a36d96395bd77d63" providerId="LiveId" clId="{0CAA0E18-8B94-4D01-BC2C-334261C3D653}" dt="2024-03-05T06:52:57.850" v="2942" actId="478"/>
          <ac:picMkLst>
            <pc:docMk/>
            <pc:sldMk cId="3568283307" sldId="259"/>
            <ac:picMk id="2050" creationId="{2FBC9A3B-34FB-973D-D84C-86DC01E1E1D1}"/>
          </ac:picMkLst>
        </pc:picChg>
        <pc:cxnChg chg="add del mod">
          <ac:chgData name="Sebin Oh" userId="a36d96395bd77d63" providerId="LiveId" clId="{0CAA0E18-8B94-4D01-BC2C-334261C3D653}" dt="2024-03-05T06:52:57.850" v="2942" actId="478"/>
          <ac:cxnSpMkLst>
            <pc:docMk/>
            <pc:sldMk cId="3568283307" sldId="259"/>
            <ac:cxnSpMk id="10" creationId="{CCA29A4E-5BCF-AD8E-CD20-B0EE7E2F94C3}"/>
          </ac:cxnSpMkLst>
        </pc:cxnChg>
      </pc:sldChg>
      <pc:sldChg chg="addSp delSp modSp new mod">
        <pc:chgData name="Sebin Oh" userId="a36d96395bd77d63" providerId="LiveId" clId="{0CAA0E18-8B94-4D01-BC2C-334261C3D653}" dt="2024-03-05T06:50:32.572" v="2765" actId="1076"/>
        <pc:sldMkLst>
          <pc:docMk/>
          <pc:sldMk cId="3456846466" sldId="260"/>
        </pc:sldMkLst>
        <pc:spChg chg="del">
          <ac:chgData name="Sebin Oh" userId="a36d96395bd77d63" providerId="LiveId" clId="{0CAA0E18-8B94-4D01-BC2C-334261C3D653}" dt="2024-03-05T06:47:06.003" v="2372" actId="478"/>
          <ac:spMkLst>
            <pc:docMk/>
            <pc:sldMk cId="3456846466" sldId="260"/>
            <ac:spMk id="2" creationId="{6AA14B2D-F475-57EA-6328-44EDE7EEAAF2}"/>
          </ac:spMkLst>
        </pc:spChg>
        <pc:spChg chg="del">
          <ac:chgData name="Sebin Oh" userId="a36d96395bd77d63" providerId="LiveId" clId="{0CAA0E18-8B94-4D01-BC2C-334261C3D653}" dt="2024-03-05T06:47:06.003" v="2372" actId="478"/>
          <ac:spMkLst>
            <pc:docMk/>
            <pc:sldMk cId="3456846466" sldId="260"/>
            <ac:spMk id="3" creationId="{66154516-CE20-5E54-8D03-1AE32EE26441}"/>
          </ac:spMkLst>
        </pc:spChg>
        <pc:spChg chg="add mod">
          <ac:chgData name="Sebin Oh" userId="a36d96395bd77d63" providerId="LiveId" clId="{0CAA0E18-8B94-4D01-BC2C-334261C3D653}" dt="2024-03-05T06:47:50.142" v="2483" actId="20577"/>
          <ac:spMkLst>
            <pc:docMk/>
            <pc:sldMk cId="3456846466" sldId="260"/>
            <ac:spMk id="4" creationId="{A145F6C2-CC74-6D99-4F29-94EC7479EE76}"/>
          </ac:spMkLst>
        </pc:spChg>
        <pc:spChg chg="add mod">
          <ac:chgData name="Sebin Oh" userId="a36d96395bd77d63" providerId="LiveId" clId="{0CAA0E18-8B94-4D01-BC2C-334261C3D653}" dt="2024-03-05T06:49:47.048" v="2689" actId="1076"/>
          <ac:spMkLst>
            <pc:docMk/>
            <pc:sldMk cId="3456846466" sldId="260"/>
            <ac:spMk id="5" creationId="{C957B9FA-F3E0-5CBB-16DB-10353B359AEF}"/>
          </ac:spMkLst>
        </pc:spChg>
        <pc:spChg chg="add mod">
          <ac:chgData name="Sebin Oh" userId="a36d96395bd77d63" providerId="LiveId" clId="{0CAA0E18-8B94-4D01-BC2C-334261C3D653}" dt="2024-03-05T06:50:15.713" v="2753" actId="20577"/>
          <ac:spMkLst>
            <pc:docMk/>
            <pc:sldMk cId="3456846466" sldId="260"/>
            <ac:spMk id="7" creationId="{ED72CA8E-2E58-EE86-034F-D3B38257CCA7}"/>
          </ac:spMkLst>
        </pc:spChg>
        <pc:spChg chg="add mod">
          <ac:chgData name="Sebin Oh" userId="a36d96395bd77d63" providerId="LiveId" clId="{0CAA0E18-8B94-4D01-BC2C-334261C3D653}" dt="2024-03-05T06:50:32.572" v="2765" actId="1076"/>
          <ac:spMkLst>
            <pc:docMk/>
            <pc:sldMk cId="3456846466" sldId="260"/>
            <ac:spMk id="9" creationId="{D6F92AC5-ED11-1F3A-FAE9-825C3CE73F3D}"/>
          </ac:spMkLst>
        </pc:spChg>
        <pc:picChg chg="add mod">
          <ac:chgData name="Sebin Oh" userId="a36d96395bd77d63" providerId="LiveId" clId="{0CAA0E18-8B94-4D01-BC2C-334261C3D653}" dt="2024-03-05T06:49:47.048" v="2689" actId="1076"/>
          <ac:picMkLst>
            <pc:docMk/>
            <pc:sldMk cId="3456846466" sldId="260"/>
            <ac:picMk id="6" creationId="{86B4D1EF-C30F-0DB0-5443-F84C32AC5540}"/>
          </ac:picMkLst>
        </pc:picChg>
      </pc:sldChg>
      <pc:sldChg chg="addSp delSp modSp new mod">
        <pc:chgData name="Sebin Oh" userId="a36d96395bd77d63" providerId="LiveId" clId="{0CAA0E18-8B94-4D01-BC2C-334261C3D653}" dt="2024-03-05T08:03:27.477" v="5941" actId="113"/>
        <pc:sldMkLst>
          <pc:docMk/>
          <pc:sldMk cId="53427940" sldId="261"/>
        </pc:sldMkLst>
        <pc:spChg chg="del">
          <ac:chgData name="Sebin Oh" userId="a36d96395bd77d63" providerId="LiveId" clId="{0CAA0E18-8B94-4D01-BC2C-334261C3D653}" dt="2024-03-05T07:51:00.179" v="5236" actId="478"/>
          <ac:spMkLst>
            <pc:docMk/>
            <pc:sldMk cId="53427940" sldId="261"/>
            <ac:spMk id="2" creationId="{41C0AEAC-7407-8831-A787-A54217C7E4AE}"/>
          </ac:spMkLst>
        </pc:spChg>
        <pc:spChg chg="del">
          <ac:chgData name="Sebin Oh" userId="a36d96395bd77d63" providerId="LiveId" clId="{0CAA0E18-8B94-4D01-BC2C-334261C3D653}" dt="2024-03-05T07:51:00.179" v="5236" actId="478"/>
          <ac:spMkLst>
            <pc:docMk/>
            <pc:sldMk cId="53427940" sldId="261"/>
            <ac:spMk id="3" creationId="{0F6DDC0D-61FC-6F01-A06D-9E6BDC34916C}"/>
          </ac:spMkLst>
        </pc:spChg>
        <pc:spChg chg="add mod">
          <ac:chgData name="Sebin Oh" userId="a36d96395bd77d63" providerId="LiveId" clId="{0CAA0E18-8B94-4D01-BC2C-334261C3D653}" dt="2024-03-05T08:03:27.477" v="5941" actId="113"/>
          <ac:spMkLst>
            <pc:docMk/>
            <pc:sldMk cId="53427940" sldId="261"/>
            <ac:spMk id="4" creationId="{9544F8BC-DF62-E1EC-5AC7-176A4AD9BA8E}"/>
          </ac:spMkLst>
        </pc:spChg>
        <pc:spChg chg="add mod">
          <ac:chgData name="Sebin Oh" userId="a36d96395bd77d63" providerId="LiveId" clId="{0CAA0E18-8B94-4D01-BC2C-334261C3D653}" dt="2024-03-05T07:51:45.008" v="5350"/>
          <ac:spMkLst>
            <pc:docMk/>
            <pc:sldMk cId="53427940" sldId="261"/>
            <ac:spMk id="5" creationId="{C676A476-D6C9-BECF-48B5-5CD2CCFB47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7BB2-B157-DE4B-2DE7-BCEE9D6C2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43755-3380-9437-EF73-D6C1F9EA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A13D-40CD-5389-3543-57B1D8A1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B156-CEA1-630E-2A36-7368699B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87F4-6274-6B7E-F272-68063E4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72CB-1E43-D1E9-26D4-912FF6BA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B3BA-2E25-35C9-0F96-97FEEC2B1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8E30-A4B5-2549-9D2C-ADC10050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2756-382A-C502-EFD9-AB4CE582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F900-AF8A-6E0F-0A48-57A80B2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850A5-13B8-294C-C495-1C27CF7A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C8728-0281-0548-653A-159DB5B5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88D2-F43E-D9D7-168B-867021D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BDAE-353A-96E9-5B91-86175385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8F2E-F11A-25CB-83FA-1EDBAEA3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F17E-AD51-8C86-0C15-70F6313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7DCB-FC26-0485-E31A-DBD53211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4074-82F3-798D-C0DF-C06E4E78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1CFB-6030-6ACF-FA90-D7B50E0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FD17-8A98-C1AB-C360-ADEA8AA6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5B9-9E1A-BB8B-AD9C-5FFEC0D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7DEB-D954-C637-5E1A-D2CF3C154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92D3-5083-A1AE-43F7-87178EC3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F779-97AD-1116-1035-00973C50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F204-471E-9011-A307-645D37F7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0264-0336-CA4D-5413-4B8BD3AA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4596-37AE-AE5D-8895-75C45F971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DB5-3001-D33E-1D39-0B294ED2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756D-63E0-BD5D-7160-AFB8FB5D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56F2-3CEC-7B23-AAE2-2FF2936C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74C7-2990-36BB-3ECD-C64AF831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038E-1D18-DD35-03DA-6163AD19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B6D8-43C7-7069-7252-0916B60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F29FB-DE0C-1F92-788E-93A04B1C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FE304-F4D8-340C-DF77-40ECC732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4E04B-1661-0172-B43D-5639E86A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91207-117D-1EC2-2E3D-B8523D77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7EF2F-9970-31A9-FC26-A2945B98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ECACF-1F59-DFBC-A629-6CD6A8F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AE7-BB77-1B14-7F95-5AA203AF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9AB3-D332-20EB-8F13-3AE8E43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AE583-5435-CBA9-E3D7-5FE3E178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AB2EB-5169-3367-1A17-62D32EA5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1E0FB-FB86-1047-0CDB-E2D32058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30A1B-4504-E33C-DEB8-AE3B0A80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AC547-F023-B8C7-EFC7-01B87427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0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B881-0423-3312-F9B3-04425476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7D20-C032-04D4-C5E5-D986C106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13B7-C163-E70A-AA9D-7A8CF0DD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8B10-036B-A11A-DC4F-701D5C90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F735-57A5-8C1A-BD17-1AEC0EA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29375-BFAD-08D4-92E0-75093945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7AE0-86A9-33C2-F313-319152E4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4A336-1481-AB44-B8AC-40467BF08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FFFF-83BB-8077-5527-E0334685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91E3-202E-5024-CAA7-9B1AD1A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312D-3145-B4BD-4A43-35F89C3E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D943-6B09-A6B5-94F7-8D3F7D3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2F290-B1A1-3CAB-E134-4A20540A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CFEA-B7F5-1AB1-A0D6-99F1B7BE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31BD-766A-50A3-E967-58F9FC166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CCFD0-3104-4BE8-ACFF-085119E479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24EA-14D3-BC37-1672-4DCE6083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563B-1A40-02B8-D68C-4404B9AF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0EDE8-FF71-4600-A3C2-113B9FD0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C802DA8-3299-7FB0-755A-BB1AC28F8174}"/>
              </a:ext>
            </a:extLst>
          </p:cNvPr>
          <p:cNvGrpSpPr/>
          <p:nvPr/>
        </p:nvGrpSpPr>
        <p:grpSpPr>
          <a:xfrm>
            <a:off x="895342" y="1854679"/>
            <a:ext cx="10132994" cy="3569873"/>
            <a:chOff x="895342" y="1854679"/>
            <a:chExt cx="10132994" cy="356987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0D6C6F7-2981-E78D-0C46-994D355B3DAB}"/>
                </a:ext>
              </a:extLst>
            </p:cNvPr>
            <p:cNvSpPr/>
            <p:nvPr/>
          </p:nvSpPr>
          <p:spPr>
            <a:xfrm>
              <a:off x="6417661" y="5144646"/>
              <a:ext cx="274700" cy="2747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1DFB72-32A4-FF49-9279-DD60856A27A8}"/>
                </a:ext>
              </a:extLst>
            </p:cNvPr>
            <p:cNvSpPr/>
            <p:nvPr/>
          </p:nvSpPr>
          <p:spPr>
            <a:xfrm>
              <a:off x="2044462" y="1854679"/>
              <a:ext cx="1573952" cy="8885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859DB7-0A6D-54E7-6917-D085505DC1B5}"/>
                    </a:ext>
                  </a:extLst>
                </p:cNvPr>
                <p:cNvSpPr txBox="1"/>
                <p:nvPr/>
              </p:nvSpPr>
              <p:spPr>
                <a:xfrm>
                  <a:off x="2157901" y="1960385"/>
                  <a:ext cx="134356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859DB7-0A6D-54E7-6917-D085505DC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901" y="1960385"/>
                  <a:ext cx="1343566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0F365-AD3B-8DC5-0B20-5E465086FAF8}"/>
                </a:ext>
              </a:extLst>
            </p:cNvPr>
            <p:cNvSpPr/>
            <p:nvPr/>
          </p:nvSpPr>
          <p:spPr>
            <a:xfrm>
              <a:off x="5164349" y="1854679"/>
              <a:ext cx="1573952" cy="8885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4CD0A36-F22A-5BF5-B405-1C9543FFC40F}"/>
                    </a:ext>
                  </a:extLst>
                </p:cNvPr>
                <p:cNvSpPr txBox="1"/>
                <p:nvPr/>
              </p:nvSpPr>
              <p:spPr>
                <a:xfrm>
                  <a:off x="5277788" y="1960385"/>
                  <a:ext cx="134356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4CD0A36-F22A-5BF5-B405-1C9543FFC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788" y="1960385"/>
                  <a:ext cx="1343566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04DD0-56B6-CF80-32F4-BC8956E99057}"/>
                </a:ext>
              </a:extLst>
            </p:cNvPr>
            <p:cNvSpPr/>
            <p:nvPr/>
          </p:nvSpPr>
          <p:spPr>
            <a:xfrm>
              <a:off x="8284236" y="1854679"/>
              <a:ext cx="1573952" cy="8885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485D62-535F-3BA9-96F2-ED3255976F76}"/>
                    </a:ext>
                  </a:extLst>
                </p:cNvPr>
                <p:cNvSpPr txBox="1"/>
                <p:nvPr/>
              </p:nvSpPr>
              <p:spPr>
                <a:xfrm>
                  <a:off x="8397675" y="1960385"/>
                  <a:ext cx="134356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485D62-535F-3BA9-96F2-ED3255976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675" y="1960385"/>
                  <a:ext cx="134356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8451F9-B5E5-17B8-7FE5-44609809C95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618414" y="2298940"/>
              <a:ext cx="15459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409D19-FFCD-F8F1-88F5-5001E91664CB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6738301" y="2298940"/>
              <a:ext cx="15459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E0959D-EC09-EC76-D488-CE75537DAC75}"/>
                </a:ext>
              </a:extLst>
            </p:cNvPr>
            <p:cNvSpPr/>
            <p:nvPr/>
          </p:nvSpPr>
          <p:spPr>
            <a:xfrm>
              <a:off x="2252363" y="3537480"/>
              <a:ext cx="1154642" cy="11546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953EB8-0E04-A4D3-D7F8-5FAAD909FFB3}"/>
                    </a:ext>
                  </a:extLst>
                </p:cNvPr>
                <p:cNvSpPr txBox="1"/>
                <p:nvPr/>
              </p:nvSpPr>
              <p:spPr>
                <a:xfrm>
                  <a:off x="2157901" y="3703507"/>
                  <a:ext cx="134356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953EB8-0E04-A4D3-D7F8-5FAAD909F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901" y="3703507"/>
                  <a:ext cx="1343566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F93A29-AABA-03EB-D8CA-7C840B60193D}"/>
                </a:ext>
              </a:extLst>
            </p:cNvPr>
            <p:cNvSpPr/>
            <p:nvPr/>
          </p:nvSpPr>
          <p:spPr>
            <a:xfrm>
              <a:off x="5372250" y="3537480"/>
              <a:ext cx="1154642" cy="11546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C88B81-9E38-E539-6513-C78803238300}"/>
                    </a:ext>
                  </a:extLst>
                </p:cNvPr>
                <p:cNvSpPr txBox="1"/>
                <p:nvPr/>
              </p:nvSpPr>
              <p:spPr>
                <a:xfrm>
                  <a:off x="5277788" y="3703507"/>
                  <a:ext cx="134356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C88B81-9E38-E539-6513-C78803238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788" y="3703507"/>
                  <a:ext cx="1343566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1CC0BE-4B72-03CA-8766-D7DC0B5C739D}"/>
                </a:ext>
              </a:extLst>
            </p:cNvPr>
            <p:cNvSpPr/>
            <p:nvPr/>
          </p:nvSpPr>
          <p:spPr>
            <a:xfrm>
              <a:off x="8492137" y="3537480"/>
              <a:ext cx="1154642" cy="11546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586EC7-6694-F1D8-1CA8-3C804BE49B46}"/>
                    </a:ext>
                  </a:extLst>
                </p:cNvPr>
                <p:cNvSpPr txBox="1"/>
                <p:nvPr/>
              </p:nvSpPr>
              <p:spPr>
                <a:xfrm>
                  <a:off x="8397675" y="3703507"/>
                  <a:ext cx="134356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586EC7-6694-F1D8-1CA8-3C804BE49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675" y="3703507"/>
                  <a:ext cx="1343566" cy="6155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FE2D39-FF4F-C344-5ACA-4BC168EA08F8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 flipH="1">
              <a:off x="2829684" y="2743200"/>
              <a:ext cx="1754" cy="794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08A3D9-AEA8-BFB8-253F-D587F89D6F5D}"/>
                </a:ext>
              </a:extLst>
            </p:cNvPr>
            <p:cNvCxnSpPr>
              <a:cxnSpLocks/>
              <a:stCxn id="16" idx="7"/>
              <a:endCxn id="6" idx="1"/>
            </p:cNvCxnSpPr>
            <p:nvPr/>
          </p:nvCxnSpPr>
          <p:spPr>
            <a:xfrm flipV="1">
              <a:off x="3237912" y="2298940"/>
              <a:ext cx="1926437" cy="1407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B03DD-AE0F-E49C-50DE-3EB4F9A7CE1F}"/>
                </a:ext>
              </a:extLst>
            </p:cNvPr>
            <p:cNvCxnSpPr>
              <a:cxnSpLocks/>
              <a:stCxn id="18" idx="7"/>
              <a:endCxn id="8" idx="1"/>
            </p:cNvCxnSpPr>
            <p:nvPr/>
          </p:nvCxnSpPr>
          <p:spPr>
            <a:xfrm flipV="1">
              <a:off x="6357799" y="2298940"/>
              <a:ext cx="1926437" cy="1407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40D9F7-D201-2FF2-35CE-539B739759D1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9069458" y="2743200"/>
              <a:ext cx="1754" cy="794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6881DF-B48A-6A43-FB39-FE9D0CC1D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58188" y="2298939"/>
              <a:ext cx="67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EC9944-3882-0D10-ADE1-FE0C21CB6397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298939"/>
              <a:ext cx="672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C0A46-B100-12C7-B16E-56FA27C54861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 flipH="1">
              <a:off x="5949571" y="2743200"/>
              <a:ext cx="1754" cy="794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04FDCFD-86ED-5EB0-02A0-140699C123CA}"/>
                </a:ext>
              </a:extLst>
            </p:cNvPr>
            <p:cNvGrpSpPr/>
            <p:nvPr/>
          </p:nvGrpSpPr>
          <p:grpSpPr>
            <a:xfrm>
              <a:off x="895342" y="2268746"/>
              <a:ext cx="328707" cy="60385"/>
              <a:chOff x="895342" y="2268746"/>
              <a:chExt cx="328707" cy="6038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B0A2B63-6CF3-B953-6234-C5E8FCED47BC}"/>
                  </a:ext>
                </a:extLst>
              </p:cNvPr>
              <p:cNvSpPr/>
              <p:nvPr/>
            </p:nvSpPr>
            <p:spPr>
              <a:xfrm>
                <a:off x="1163664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6B0211E-9462-C6E4-0B5E-4B12DED15AE9}"/>
                  </a:ext>
                </a:extLst>
              </p:cNvPr>
              <p:cNvSpPr/>
              <p:nvPr/>
            </p:nvSpPr>
            <p:spPr>
              <a:xfrm>
                <a:off x="1029503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9831010-5020-DB32-5DA1-4EB49BB213AD}"/>
                  </a:ext>
                </a:extLst>
              </p:cNvPr>
              <p:cNvSpPr/>
              <p:nvPr/>
            </p:nvSpPr>
            <p:spPr>
              <a:xfrm>
                <a:off x="895342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794770-9B71-09A9-D22C-5B7FAC072479}"/>
                </a:ext>
              </a:extLst>
            </p:cNvPr>
            <p:cNvGrpSpPr/>
            <p:nvPr/>
          </p:nvGrpSpPr>
          <p:grpSpPr>
            <a:xfrm>
              <a:off x="10699629" y="2268745"/>
              <a:ext cx="328707" cy="60385"/>
              <a:chOff x="895342" y="2268746"/>
              <a:chExt cx="328707" cy="6038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BCB165-3490-5368-39C5-16E4DD05A675}"/>
                  </a:ext>
                </a:extLst>
              </p:cNvPr>
              <p:cNvSpPr/>
              <p:nvPr/>
            </p:nvSpPr>
            <p:spPr>
              <a:xfrm>
                <a:off x="1163664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5B1322C-206D-67E3-88CC-2627F7BA40F0}"/>
                  </a:ext>
                </a:extLst>
              </p:cNvPr>
              <p:cNvSpPr/>
              <p:nvPr/>
            </p:nvSpPr>
            <p:spPr>
              <a:xfrm>
                <a:off x="1029503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DCD6DCD-0CCC-9C8F-598C-6D74514B085A}"/>
                  </a:ext>
                </a:extLst>
              </p:cNvPr>
              <p:cNvSpPr/>
              <p:nvPr/>
            </p:nvSpPr>
            <p:spPr>
              <a:xfrm>
                <a:off x="895342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7ED963-26B2-EB8E-C717-5516E37EC6BE}"/>
                </a:ext>
              </a:extLst>
            </p:cNvPr>
            <p:cNvSpPr/>
            <p:nvPr/>
          </p:nvSpPr>
          <p:spPr>
            <a:xfrm>
              <a:off x="2545338" y="5134182"/>
              <a:ext cx="514370" cy="290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7556147-B835-67CC-786E-3501EBF62822}"/>
                    </a:ext>
                  </a:extLst>
                </p:cNvPr>
                <p:cNvSpPr txBox="1"/>
                <p:nvPr/>
              </p:nvSpPr>
              <p:spPr>
                <a:xfrm>
                  <a:off x="2545338" y="5156256"/>
                  <a:ext cx="51437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7556147-B835-67CC-786E-3501EBF62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38" y="5156256"/>
                  <a:ext cx="514370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AD28D5-4A68-AEF0-4A24-9606AE6F529B}"/>
                    </a:ext>
                  </a:extLst>
                </p:cNvPr>
                <p:cNvSpPr txBox="1"/>
                <p:nvPr/>
              </p:nvSpPr>
              <p:spPr>
                <a:xfrm>
                  <a:off x="3123306" y="5156255"/>
                  <a:ext cx="317452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b="0" dirty="0"/>
                    <a:t>: Structural responses at time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AD28D5-4A68-AEF0-4A24-9606AE6F5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306" y="5156255"/>
                  <a:ext cx="317452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3839" t="-25000" b="-5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38B9EA2-3D70-9CDB-239E-1275823CE923}"/>
                    </a:ext>
                  </a:extLst>
                </p:cNvPr>
                <p:cNvSpPr txBox="1"/>
                <p:nvPr/>
              </p:nvSpPr>
              <p:spPr>
                <a:xfrm>
                  <a:off x="6297826" y="5154176"/>
                  <a:ext cx="51437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38B9EA2-3D70-9CDB-239E-1275823CE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826" y="5154176"/>
                  <a:ext cx="514370" cy="215444"/>
                </a:xfrm>
                <a:prstGeom prst="rect">
                  <a:avLst/>
                </a:prstGeom>
                <a:blipFill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2AE40F6-44EC-60C2-93DD-9D1B1E803AAA}"/>
                    </a:ext>
                  </a:extLst>
                </p:cNvPr>
                <p:cNvSpPr txBox="1"/>
                <p:nvPr/>
              </p:nvSpPr>
              <p:spPr>
                <a:xfrm>
                  <a:off x="6875794" y="5138787"/>
                  <a:ext cx="317452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b="0" dirty="0"/>
                    <a:t>: Damping ratio at time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2AE40F6-44EC-60C2-93DD-9D1B1E803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794" y="5138787"/>
                  <a:ext cx="317452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4031" t="-25000" b="-5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9F6596F9-5B9F-5202-20E5-E500B667201C}"/>
                  </a:ext>
                </a:extLst>
              </p:cNvPr>
              <p:cNvSpPr txBox="1"/>
              <p:nvPr/>
            </p:nvSpPr>
            <p:spPr>
              <a:xfrm>
                <a:off x="4798497" y="725548"/>
                <a:ext cx="25651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9F6596F9-5B9F-5202-20E5-E500B667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97" y="725548"/>
                <a:ext cx="2565156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TextBox 1034">
            <a:extLst>
              <a:ext uri="{FF2B5EF4-FFF2-40B4-BE49-F238E27FC236}">
                <a16:creationId xmlns:a16="http://schemas.microsoft.com/office/drawing/2014/main" id="{2ADE9F2F-42C3-903B-1FA5-DE1DEDA1DBD2}"/>
              </a:ext>
            </a:extLst>
          </p:cNvPr>
          <p:cNvSpPr txBox="1"/>
          <p:nvPr/>
        </p:nvSpPr>
        <p:spPr>
          <a:xfrm>
            <a:off x="3851593" y="446932"/>
            <a:ext cx="189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Displacement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CB2892B-0D64-EA46-ACF7-134F076F794A}"/>
              </a:ext>
            </a:extLst>
          </p:cNvPr>
          <p:cNvSpPr txBox="1"/>
          <p:nvPr/>
        </p:nvSpPr>
        <p:spPr>
          <a:xfrm>
            <a:off x="5341881" y="1217991"/>
            <a:ext cx="189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Shear force</a:t>
            </a:r>
          </a:p>
        </p:txBody>
      </p:sp>
    </p:spTree>
    <p:extLst>
      <p:ext uri="{BB962C8B-B14F-4D97-AF65-F5344CB8AC3E}">
        <p14:creationId xmlns:p14="http://schemas.microsoft.com/office/powerpoint/2010/main" val="38829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tic description of the performed nonlinear time-history analysis... |  Download Scientific Diagram">
            <a:extLst>
              <a:ext uri="{FF2B5EF4-FFF2-40B4-BE49-F238E27FC236}">
                <a16:creationId xmlns:a16="http://schemas.microsoft.com/office/drawing/2014/main" id="{4FC4C197-1A33-441C-088E-9EC3038C7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0" r="26182" b="55478"/>
          <a:stretch/>
        </p:blipFill>
        <p:spPr bwMode="auto">
          <a:xfrm>
            <a:off x="2077930" y="1285747"/>
            <a:ext cx="7374719" cy="352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002F3A5-31AF-12CF-EF3B-3C11B2B2118D}"/>
              </a:ext>
            </a:extLst>
          </p:cNvPr>
          <p:cNvSpPr txBox="1"/>
          <p:nvPr/>
        </p:nvSpPr>
        <p:spPr>
          <a:xfrm>
            <a:off x="2077930" y="4907137"/>
            <a:ext cx="83503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- It can be any structural responses (velocity, acceleration, force, …)</a:t>
            </a:r>
          </a:p>
          <a:p>
            <a:r>
              <a:rPr lang="en-US" dirty="0"/>
              <a:t>- but probably we will use the response history about displacement and force (which are required to calculate hysteresis energy)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19F4B-FC07-B4CC-C95E-A48B4BD63B23}"/>
              </a:ext>
            </a:extLst>
          </p:cNvPr>
          <p:cNvSpPr txBox="1"/>
          <p:nvPr/>
        </p:nvSpPr>
        <p:spPr>
          <a:xfrm>
            <a:off x="2291558" y="551907"/>
            <a:ext cx="6947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Response history (or Time history)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BB023-5C9D-CB2A-9A6C-D962925422CD}"/>
              </a:ext>
            </a:extLst>
          </p:cNvPr>
          <p:cNvCxnSpPr>
            <a:cxnSpLocks/>
          </p:cNvCxnSpPr>
          <p:nvPr/>
        </p:nvCxnSpPr>
        <p:spPr>
          <a:xfrm flipV="1">
            <a:off x="2514708" y="3977373"/>
            <a:ext cx="0" cy="929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1F1AB9-1C76-56BC-0514-F6F562FF7194}"/>
                  </a:ext>
                </a:extLst>
              </p:cNvPr>
              <p:cNvSpPr txBox="1"/>
              <p:nvPr/>
            </p:nvSpPr>
            <p:spPr>
              <a:xfrm>
                <a:off x="5348715" y="1839669"/>
                <a:ext cx="13435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1F1AB9-1C76-56BC-0514-F6F562FF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15" y="1839669"/>
                <a:ext cx="1343566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5B2CEA-AD1F-89CD-ECC7-DC6EF2D24B13}"/>
                  </a:ext>
                </a:extLst>
              </p:cNvPr>
              <p:cNvSpPr txBox="1"/>
              <p:nvPr/>
            </p:nvSpPr>
            <p:spPr>
              <a:xfrm>
                <a:off x="6670748" y="1328046"/>
                <a:ext cx="1679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5B2CEA-AD1F-89CD-ECC7-DC6EF2D24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48" y="1328046"/>
                <a:ext cx="1679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Rectangle 1023">
            <a:extLst>
              <a:ext uri="{FF2B5EF4-FFF2-40B4-BE49-F238E27FC236}">
                <a16:creationId xmlns:a16="http://schemas.microsoft.com/office/drawing/2014/main" id="{9E3E9DF0-4371-3367-5FE3-1CE1B7589D1F}"/>
              </a:ext>
            </a:extLst>
          </p:cNvPr>
          <p:cNvSpPr/>
          <p:nvPr/>
        </p:nvSpPr>
        <p:spPr>
          <a:xfrm>
            <a:off x="2938762" y="1993557"/>
            <a:ext cx="2270356" cy="19838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6E7DD-86E0-2877-0E66-6E6133BC0371}"/>
              </a:ext>
            </a:extLst>
          </p:cNvPr>
          <p:cNvSpPr/>
          <p:nvPr/>
        </p:nvSpPr>
        <p:spPr>
          <a:xfrm>
            <a:off x="5182102" y="2366047"/>
            <a:ext cx="131619" cy="1211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1F43E1-BCF1-A8A6-DC04-095CB32D0ED5}"/>
              </a:ext>
            </a:extLst>
          </p:cNvPr>
          <p:cNvCxnSpPr>
            <a:stCxn id="54" idx="4"/>
          </p:cNvCxnSpPr>
          <p:nvPr/>
        </p:nvCxnSpPr>
        <p:spPr>
          <a:xfrm flipH="1">
            <a:off x="5247911" y="2487203"/>
            <a:ext cx="1" cy="46159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6A0B75-56FC-DACC-54C3-4ACF8B47301D}"/>
                  </a:ext>
                </a:extLst>
              </p:cNvPr>
              <p:cNvSpPr txBox="1"/>
              <p:nvPr/>
            </p:nvSpPr>
            <p:spPr>
              <a:xfrm>
                <a:off x="4920096" y="2982211"/>
                <a:ext cx="65562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Time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6A0B75-56FC-DACC-54C3-4ACF8B473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96" y="2982211"/>
                <a:ext cx="655629" cy="276999"/>
              </a:xfrm>
              <a:prstGeom prst="rect">
                <a:avLst/>
              </a:prstGeom>
              <a:blipFill>
                <a:blip r:embed="rId5"/>
                <a:stretch>
                  <a:fillRect l="-21296" t="-26087" r="-1111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15F6443-A8EF-D397-0FBE-8E7061EC5CFC}"/>
              </a:ext>
            </a:extLst>
          </p:cNvPr>
          <p:cNvCxnSpPr>
            <a:cxnSpLocks/>
          </p:cNvCxnSpPr>
          <p:nvPr/>
        </p:nvCxnSpPr>
        <p:spPr>
          <a:xfrm flipV="1">
            <a:off x="5313721" y="2058270"/>
            <a:ext cx="526043" cy="30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433C240-4D1A-CD41-332C-0D7E35D23C38}"/>
              </a:ext>
            </a:extLst>
          </p:cNvPr>
          <p:cNvCxnSpPr>
            <a:cxnSpLocks/>
          </p:cNvCxnSpPr>
          <p:nvPr/>
        </p:nvCxnSpPr>
        <p:spPr>
          <a:xfrm flipV="1">
            <a:off x="5013009" y="1518120"/>
            <a:ext cx="1679272" cy="446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5F6C2-CC74-6D99-4F29-94EC7479EE76}"/>
              </a:ext>
            </a:extLst>
          </p:cNvPr>
          <p:cNvSpPr txBox="1"/>
          <p:nvPr/>
        </p:nvSpPr>
        <p:spPr>
          <a:xfrm>
            <a:off x="2291558" y="551907"/>
            <a:ext cx="6947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Hysteresis energy (Dissipated energy)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7B9FA-F3E0-5CBB-16DB-10353B359AEF}"/>
              </a:ext>
            </a:extLst>
          </p:cNvPr>
          <p:cNvSpPr txBox="1"/>
          <p:nvPr/>
        </p:nvSpPr>
        <p:spPr>
          <a:xfrm>
            <a:off x="1253066" y="1456267"/>
            <a:ext cx="997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area covered by the force-displacement relationship</a:t>
            </a:r>
          </a:p>
        </p:txBody>
      </p:sp>
      <p:pic>
        <p:nvPicPr>
          <p:cNvPr id="6" name="Picture 2" descr="Results from the nonlinear time-history analysis-(a) Hysteretic... |  Download Scientific Diagram">
            <a:extLst>
              <a:ext uri="{FF2B5EF4-FFF2-40B4-BE49-F238E27FC236}">
                <a16:creationId xmlns:a16="http://schemas.microsoft.com/office/drawing/2014/main" id="{86B4D1EF-C30F-0DB0-5443-F84C32AC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33" y="1959504"/>
            <a:ext cx="8096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2CA8E-2E58-EE86-034F-D3B38257CCA7}"/>
              </a:ext>
            </a:extLst>
          </p:cNvPr>
          <p:cNvSpPr txBox="1"/>
          <p:nvPr/>
        </p:nvSpPr>
        <p:spPr>
          <a:xfrm>
            <a:off x="1253066" y="4360334"/>
            <a:ext cx="997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often used as the indicator of structural collapse*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92AC5-ED11-1F3A-FAE9-825C3CE73F3D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*https://www.nist.gov/programs-projects/energy-based-collapse-assessment-framed-structures-performance-based-seismic#:~:text=The%20advantages%20of%20using%20the,can%20be%20used%20to%20measure</a:t>
            </a:r>
          </a:p>
        </p:txBody>
      </p:sp>
    </p:spTree>
    <p:extLst>
      <p:ext uri="{BB962C8B-B14F-4D97-AF65-F5344CB8AC3E}">
        <p14:creationId xmlns:p14="http://schemas.microsoft.com/office/powerpoint/2010/main" val="345684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A1EB80B-6BD9-D95A-74E5-D1AB779B0F8C}"/>
              </a:ext>
            </a:extLst>
          </p:cNvPr>
          <p:cNvCxnSpPr/>
          <p:nvPr/>
        </p:nvCxnSpPr>
        <p:spPr>
          <a:xfrm rot="5400000">
            <a:off x="797338" y="-2108518"/>
            <a:ext cx="2967956" cy="1578474"/>
          </a:xfrm>
          <a:prstGeom prst="bentConnector3">
            <a:avLst>
              <a:gd name="adj1" fmla="val 2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CD9C781-0C77-1B4E-E9F0-91602956250F}"/>
              </a:ext>
            </a:extLst>
          </p:cNvPr>
          <p:cNvGrpSpPr/>
          <p:nvPr/>
        </p:nvGrpSpPr>
        <p:grpSpPr>
          <a:xfrm>
            <a:off x="1163372" y="-4028133"/>
            <a:ext cx="10132994" cy="3569873"/>
            <a:chOff x="895342" y="1854679"/>
            <a:chExt cx="10132994" cy="35698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FED8E4-4A74-C976-3FE2-4AAA94C1778E}"/>
                </a:ext>
              </a:extLst>
            </p:cNvPr>
            <p:cNvSpPr/>
            <p:nvPr/>
          </p:nvSpPr>
          <p:spPr>
            <a:xfrm>
              <a:off x="6417661" y="5144646"/>
              <a:ext cx="274700" cy="2747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5353A-5906-352A-A569-3D2833226B50}"/>
                </a:ext>
              </a:extLst>
            </p:cNvPr>
            <p:cNvSpPr/>
            <p:nvPr/>
          </p:nvSpPr>
          <p:spPr>
            <a:xfrm>
              <a:off x="2044462" y="1854679"/>
              <a:ext cx="1573952" cy="8885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8A72E1-E091-64D5-23A0-EE6C284AECD6}"/>
                    </a:ext>
                  </a:extLst>
                </p:cNvPr>
                <p:cNvSpPr txBox="1"/>
                <p:nvPr/>
              </p:nvSpPr>
              <p:spPr>
                <a:xfrm>
                  <a:off x="2157901" y="1960385"/>
                  <a:ext cx="134356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0859DB7-0A6D-54E7-6917-D085505DC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901" y="1960385"/>
                  <a:ext cx="1343566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71D576-8703-DDD6-B08A-BAE3D7793C12}"/>
                </a:ext>
              </a:extLst>
            </p:cNvPr>
            <p:cNvSpPr/>
            <p:nvPr/>
          </p:nvSpPr>
          <p:spPr>
            <a:xfrm>
              <a:off x="5164349" y="1854679"/>
              <a:ext cx="1573952" cy="8885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EE7C21-4885-0D68-7F38-DC41597A19A3}"/>
                    </a:ext>
                  </a:extLst>
                </p:cNvPr>
                <p:cNvSpPr txBox="1"/>
                <p:nvPr/>
              </p:nvSpPr>
              <p:spPr>
                <a:xfrm>
                  <a:off x="5277788" y="1960385"/>
                  <a:ext cx="134356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4CD0A36-F22A-5BF5-B405-1C9543FFC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788" y="1960385"/>
                  <a:ext cx="1343566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6A9996-44ED-C29B-9C15-4E4666D76AB7}"/>
                </a:ext>
              </a:extLst>
            </p:cNvPr>
            <p:cNvSpPr/>
            <p:nvPr/>
          </p:nvSpPr>
          <p:spPr>
            <a:xfrm>
              <a:off x="8284236" y="1854679"/>
              <a:ext cx="1573952" cy="8885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967AB3-20FA-A26A-E612-C2D8980A2DEC}"/>
                    </a:ext>
                  </a:extLst>
                </p:cNvPr>
                <p:cNvSpPr txBox="1"/>
                <p:nvPr/>
              </p:nvSpPr>
              <p:spPr>
                <a:xfrm>
                  <a:off x="8397675" y="1960385"/>
                  <a:ext cx="1343566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4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485D62-535F-3BA9-96F2-ED3255976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675" y="1960385"/>
                  <a:ext cx="134356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CFF99B-DFAE-E2D7-8D30-EEC35A76733D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618414" y="2298940"/>
              <a:ext cx="15459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9F596C-D3C5-CB12-7430-49B52E4CB4F6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38301" y="2298940"/>
              <a:ext cx="15459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A97CF2-0DEE-A9F3-B026-779FA94485BC}"/>
                </a:ext>
              </a:extLst>
            </p:cNvPr>
            <p:cNvSpPr/>
            <p:nvPr/>
          </p:nvSpPr>
          <p:spPr>
            <a:xfrm>
              <a:off x="2252363" y="3537480"/>
              <a:ext cx="1154642" cy="11546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BF778C-BCB5-B845-2FA1-C0DF18C92680}"/>
                    </a:ext>
                  </a:extLst>
                </p:cNvPr>
                <p:cNvSpPr txBox="1"/>
                <p:nvPr/>
              </p:nvSpPr>
              <p:spPr>
                <a:xfrm>
                  <a:off x="2157901" y="3703507"/>
                  <a:ext cx="134356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953EB8-0E04-A4D3-D7F8-5FAAD909F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901" y="3703507"/>
                  <a:ext cx="1343566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C28CEB-4CC3-8E5D-626C-CDB2624EE21F}"/>
                </a:ext>
              </a:extLst>
            </p:cNvPr>
            <p:cNvSpPr/>
            <p:nvPr/>
          </p:nvSpPr>
          <p:spPr>
            <a:xfrm>
              <a:off x="5372250" y="3537480"/>
              <a:ext cx="1154642" cy="11546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C3BEEAD-3598-BE52-EBE6-3DEACB8B2229}"/>
                    </a:ext>
                  </a:extLst>
                </p:cNvPr>
                <p:cNvSpPr txBox="1"/>
                <p:nvPr/>
              </p:nvSpPr>
              <p:spPr>
                <a:xfrm>
                  <a:off x="5277788" y="3703507"/>
                  <a:ext cx="134356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C88B81-9E38-E539-6513-C78803238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788" y="3703507"/>
                  <a:ext cx="1343566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F48981-D3FC-27C0-6CAB-2B786294FBE1}"/>
                </a:ext>
              </a:extLst>
            </p:cNvPr>
            <p:cNvSpPr/>
            <p:nvPr/>
          </p:nvSpPr>
          <p:spPr>
            <a:xfrm>
              <a:off x="8492137" y="3537480"/>
              <a:ext cx="1154642" cy="1154642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54C56CE-A726-1F26-6A33-49E4C5391CFC}"/>
                    </a:ext>
                  </a:extLst>
                </p:cNvPr>
                <p:cNvSpPr txBox="1"/>
                <p:nvPr/>
              </p:nvSpPr>
              <p:spPr>
                <a:xfrm>
                  <a:off x="8397675" y="3703507"/>
                  <a:ext cx="1343566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586EC7-6694-F1D8-1CA8-3C804BE49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675" y="3703507"/>
                  <a:ext cx="1343566" cy="6155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63F8C8-5FFF-CD9B-FFC3-723636B6E23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flipH="1">
              <a:off x="2829684" y="2743200"/>
              <a:ext cx="1754" cy="79428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008EA2-2DFB-049A-927B-C224DC230709}"/>
                </a:ext>
              </a:extLst>
            </p:cNvPr>
            <p:cNvCxnSpPr>
              <a:cxnSpLocks/>
              <a:stCxn id="14" idx="7"/>
              <a:endCxn id="8" idx="1"/>
            </p:cNvCxnSpPr>
            <p:nvPr/>
          </p:nvCxnSpPr>
          <p:spPr>
            <a:xfrm flipV="1">
              <a:off x="3237912" y="2298940"/>
              <a:ext cx="1926437" cy="1407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815042-7CA5-C93E-22A3-54F5FABD90D8}"/>
                </a:ext>
              </a:extLst>
            </p:cNvPr>
            <p:cNvCxnSpPr>
              <a:cxnSpLocks/>
              <a:stCxn id="16" idx="7"/>
              <a:endCxn id="10" idx="1"/>
            </p:cNvCxnSpPr>
            <p:nvPr/>
          </p:nvCxnSpPr>
          <p:spPr>
            <a:xfrm flipV="1">
              <a:off x="6357799" y="2298940"/>
              <a:ext cx="1926437" cy="1407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BB1F98-7226-D0D6-FE74-1C7EA605AF76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flipH="1">
              <a:off x="9069458" y="2743200"/>
              <a:ext cx="1754" cy="79428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FC30FC-DC43-6D36-045D-0B5FFB601525}"/>
                </a:ext>
              </a:extLst>
            </p:cNvPr>
            <p:cNvCxnSpPr>
              <a:cxnSpLocks/>
            </p:cNvCxnSpPr>
            <p:nvPr/>
          </p:nvCxnSpPr>
          <p:spPr>
            <a:xfrm>
              <a:off x="9858188" y="2298939"/>
              <a:ext cx="67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F268CD-A8BA-AA6D-1F22-3545E450D025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298939"/>
              <a:ext cx="672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4BF9BF-BC8D-1ED8-A3DE-3C0EBAD88B9A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5949571" y="2743200"/>
              <a:ext cx="1754" cy="79428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3BA04B-CB9C-B72A-79C3-6BAA098FCB59}"/>
                </a:ext>
              </a:extLst>
            </p:cNvPr>
            <p:cNvGrpSpPr/>
            <p:nvPr/>
          </p:nvGrpSpPr>
          <p:grpSpPr>
            <a:xfrm>
              <a:off x="895342" y="2268746"/>
              <a:ext cx="328707" cy="60385"/>
              <a:chOff x="895342" y="2268746"/>
              <a:chExt cx="328707" cy="6038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69417F0-BD34-F788-07EF-277025BC716E}"/>
                  </a:ext>
                </a:extLst>
              </p:cNvPr>
              <p:cNvSpPr/>
              <p:nvPr/>
            </p:nvSpPr>
            <p:spPr>
              <a:xfrm>
                <a:off x="1163664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ADB8B0B-AB58-CDFF-2A0F-B5011217F1E4}"/>
                  </a:ext>
                </a:extLst>
              </p:cNvPr>
              <p:cNvSpPr/>
              <p:nvPr/>
            </p:nvSpPr>
            <p:spPr>
              <a:xfrm>
                <a:off x="1029503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FDFDF46-4332-6B45-76B5-344C2479E094}"/>
                  </a:ext>
                </a:extLst>
              </p:cNvPr>
              <p:cNvSpPr/>
              <p:nvPr/>
            </p:nvSpPr>
            <p:spPr>
              <a:xfrm>
                <a:off x="895342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408C63-D7C1-7D7F-458B-A7E87328C341}"/>
                </a:ext>
              </a:extLst>
            </p:cNvPr>
            <p:cNvGrpSpPr/>
            <p:nvPr/>
          </p:nvGrpSpPr>
          <p:grpSpPr>
            <a:xfrm>
              <a:off x="10699629" y="2268745"/>
              <a:ext cx="328707" cy="60385"/>
              <a:chOff x="895342" y="2268746"/>
              <a:chExt cx="328707" cy="6038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9B2ABDA-6684-7A69-C392-A50E6237BCCA}"/>
                  </a:ext>
                </a:extLst>
              </p:cNvPr>
              <p:cNvSpPr/>
              <p:nvPr/>
            </p:nvSpPr>
            <p:spPr>
              <a:xfrm>
                <a:off x="1163664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5911E19-7261-A3AE-015B-A14D05B186CF}"/>
                  </a:ext>
                </a:extLst>
              </p:cNvPr>
              <p:cNvSpPr/>
              <p:nvPr/>
            </p:nvSpPr>
            <p:spPr>
              <a:xfrm>
                <a:off x="1029503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21FA3C2-3E70-0120-A857-DFAB22E04BE0}"/>
                  </a:ext>
                </a:extLst>
              </p:cNvPr>
              <p:cNvSpPr/>
              <p:nvPr/>
            </p:nvSpPr>
            <p:spPr>
              <a:xfrm>
                <a:off x="895342" y="2268746"/>
                <a:ext cx="60385" cy="603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E0B62E-261C-EDDD-8978-4EC99C911031}"/>
                </a:ext>
              </a:extLst>
            </p:cNvPr>
            <p:cNvSpPr/>
            <p:nvPr/>
          </p:nvSpPr>
          <p:spPr>
            <a:xfrm>
              <a:off x="2545338" y="5134182"/>
              <a:ext cx="514370" cy="290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B5EBCFF-3C4B-272A-039C-2E1B69423E2E}"/>
                    </a:ext>
                  </a:extLst>
                </p:cNvPr>
                <p:cNvSpPr txBox="1"/>
                <p:nvPr/>
              </p:nvSpPr>
              <p:spPr>
                <a:xfrm>
                  <a:off x="2545338" y="5156256"/>
                  <a:ext cx="51437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7556147-B835-67CC-786E-3501EBF62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38" y="5156256"/>
                  <a:ext cx="514370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10D93DD-B35E-0941-4962-72D561987433}"/>
                    </a:ext>
                  </a:extLst>
                </p:cNvPr>
                <p:cNvSpPr txBox="1"/>
                <p:nvPr/>
              </p:nvSpPr>
              <p:spPr>
                <a:xfrm>
                  <a:off x="3123306" y="5156255"/>
                  <a:ext cx="317452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b="0" dirty="0"/>
                    <a:t>: Structural responses at time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AD28D5-4A68-AEF0-4A24-9606AE6F5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306" y="5156255"/>
                  <a:ext cx="317452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3839" t="-25000" b="-5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576B11-3327-29A3-05FC-81ECE85E64CC}"/>
                    </a:ext>
                  </a:extLst>
                </p:cNvPr>
                <p:cNvSpPr txBox="1"/>
                <p:nvPr/>
              </p:nvSpPr>
              <p:spPr>
                <a:xfrm>
                  <a:off x="6297826" y="5154176"/>
                  <a:ext cx="51437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38B9EA2-3D70-9CDB-239E-1275823CE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826" y="5154176"/>
                  <a:ext cx="514370" cy="215444"/>
                </a:xfrm>
                <a:prstGeom prst="rect">
                  <a:avLst/>
                </a:prstGeom>
                <a:blipFill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BAB315E-9986-9EF6-DC73-98A902D2D0EA}"/>
                    </a:ext>
                  </a:extLst>
                </p:cNvPr>
                <p:cNvSpPr txBox="1"/>
                <p:nvPr/>
              </p:nvSpPr>
              <p:spPr>
                <a:xfrm>
                  <a:off x="6875794" y="5138787"/>
                  <a:ext cx="317452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1600" b="0" dirty="0"/>
                    <a:t>: Damping ratio at time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2AE40F6-44EC-60C2-93DD-9D1B1E803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794" y="5138787"/>
                  <a:ext cx="317452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4031" t="-25000" b="-5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A93E08-9E62-F0D2-2890-2030C400CBBB}"/>
                  </a:ext>
                </a:extLst>
              </p:cNvPr>
              <p:cNvSpPr txBox="1"/>
              <p:nvPr/>
            </p:nvSpPr>
            <p:spPr>
              <a:xfrm>
                <a:off x="423033" y="236816"/>
                <a:ext cx="62415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2800" b="1" dirty="0"/>
                  <a:t>Two ways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A93E08-9E62-F0D2-2890-2030C400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" y="236816"/>
                <a:ext cx="6241555" cy="430887"/>
              </a:xfrm>
              <a:prstGeom prst="rect">
                <a:avLst/>
              </a:prstGeom>
              <a:blipFill>
                <a:blip r:embed="rId12"/>
                <a:stretch>
                  <a:fillRect l="-3418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5EB115-0551-F9A2-7CDC-D4B1E93E67C0}"/>
                  </a:ext>
                </a:extLst>
              </p:cNvPr>
              <p:cNvSpPr txBox="1"/>
              <p:nvPr/>
            </p:nvSpPr>
            <p:spPr>
              <a:xfrm>
                <a:off x="789569" y="2342043"/>
                <a:ext cx="10856063" cy="387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i="1" dirty="0"/>
                  <a:t>Static</a:t>
                </a:r>
                <a:r>
                  <a:rPr lang="en-US" sz="2800" dirty="0"/>
                  <a:t> </a:t>
                </a:r>
                <a:r>
                  <a:rPr lang="en-US" sz="2800" i="1" dirty="0"/>
                  <a:t>approach (or semi-dynamic)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the threshold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400" dirty="0"/>
                  <a:t> (it should be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𝑐𝑜𝑙𝑙𝑎𝑝𝑠𝑒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400" dirty="0"/>
                  <a:t>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(e.g., increase by 50%,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=1.5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Else, do nothing.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Maybe it can be seen as semi-dynamic because, at least, it changes the control parameter (damping ratio)</a:t>
                </a:r>
              </a:p>
              <a:p>
                <a:pPr lvl="1"/>
                <a:endParaRPr lang="en-US" sz="2800" dirty="0"/>
              </a:p>
              <a:p>
                <a:pPr marL="514350" indent="-514350">
                  <a:buAutoNum type="arabicPeriod"/>
                </a:pPr>
                <a:r>
                  <a:rPr lang="en-US" sz="2800" i="1" dirty="0"/>
                  <a:t>Dynamic approach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at every time step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based on how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is.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5EB115-0551-F9A2-7CDC-D4B1E93E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9" y="2342043"/>
                <a:ext cx="10856063" cy="3877985"/>
              </a:xfrm>
              <a:prstGeom prst="rect">
                <a:avLst/>
              </a:prstGeom>
              <a:blipFill>
                <a:blip r:embed="rId13"/>
                <a:stretch>
                  <a:fillRect l="-2022" t="-267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B6E3D91F-B7B8-60BA-082B-7282E03AE82D}"/>
                  </a:ext>
                </a:extLst>
              </p:cNvPr>
              <p:cNvSpPr txBox="1"/>
              <p:nvPr/>
            </p:nvSpPr>
            <p:spPr>
              <a:xfrm>
                <a:off x="1253066" y="1171166"/>
                <a:ext cx="9973733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First, determine the limit hysteresis energy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𝑐𝑜𝑙𝑙𝑎𝑝𝑠𝑒</m:t>
                        </m:r>
                      </m:sub>
                    </m:sSub>
                  </m:oMath>
                </a14:m>
                <a:r>
                  <a:rPr lang="en-US" sz="2400" dirty="0"/>
                  <a:t> that indicates collapse of the structure</a:t>
                </a:r>
              </a:p>
            </p:txBody>
          </p:sp>
        </mc:Choice>
        <mc:Fallback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B6E3D91F-B7B8-60BA-082B-7282E03AE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6" y="1171166"/>
                <a:ext cx="9973733" cy="859531"/>
              </a:xfrm>
              <a:prstGeom prst="rect">
                <a:avLst/>
              </a:prstGeom>
              <a:blipFill>
                <a:blip r:embed="rId14"/>
                <a:stretch>
                  <a:fillRect l="-856" t="-425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2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04053E-949A-A13A-9605-56E229EA7151}"/>
                  </a:ext>
                </a:extLst>
              </p:cNvPr>
              <p:cNvSpPr txBox="1"/>
              <p:nvPr/>
            </p:nvSpPr>
            <p:spPr>
              <a:xfrm>
                <a:off x="389465" y="323334"/>
                <a:ext cx="87799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How much do we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/>
                  <a:t> based on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04053E-949A-A13A-9605-56E229EA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5" y="323334"/>
                <a:ext cx="8779935" cy="523220"/>
              </a:xfrm>
              <a:prstGeom prst="rect">
                <a:avLst/>
              </a:prstGeom>
              <a:blipFill>
                <a:blip r:embed="rId2"/>
                <a:stretch>
                  <a:fillRect l="-145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7DF31-B7C0-3CF2-553E-3B30D2E27F8C}"/>
                  </a:ext>
                </a:extLst>
              </p:cNvPr>
              <p:cNvSpPr txBox="1"/>
              <p:nvPr/>
            </p:nvSpPr>
            <p:spPr>
              <a:xfrm>
                <a:off x="570170" y="3029404"/>
                <a:ext cx="10856063" cy="6765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i="1" dirty="0"/>
                  <a:t>Construct a surrogate model for the hysteresis energy reduction rate-damping ratio increase rate relationship </a:t>
                </a:r>
                <a:endParaRPr lang="en-US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Input: hysteresis energy reduction rate (e.g., -10%, -50%, +20%,…)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Output: damping ratio increase rate (e.g., same as above)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get this by computing the hysteresis energy for structural models, which have different damping ratios and everything else being the same, subjected to the same seismic excitations. </a:t>
                </a:r>
              </a:p>
              <a:p>
                <a:pPr lvl="1"/>
                <a:endParaRPr lang="en-US" sz="2800" dirty="0"/>
              </a:p>
              <a:p>
                <a:pPr marL="514350" indent="-514350">
                  <a:buAutoNum type="arabicPeriod"/>
                </a:pPr>
                <a:r>
                  <a:rPr lang="en-US" sz="2800" i="1" dirty="0"/>
                  <a:t>Now, we have the surrogate model</a:t>
                </a:r>
              </a:p>
              <a:p>
                <a:pPr marL="514350" indent="-514350">
                  <a:buAutoNum type="arabicPeriod"/>
                </a:pPr>
                <a:endParaRPr lang="en-US" sz="2800" i="1" dirty="0"/>
              </a:p>
              <a:p>
                <a:pPr marL="514350" indent="-514350">
                  <a:buAutoNum type="arabicPeriod"/>
                </a:pPr>
                <a:r>
                  <a:rPr lang="en-US" sz="2800" i="1" dirty="0"/>
                  <a:t>At time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i="1" dirty="0"/>
                  <a:t>,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(Observation)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Calculate the required hysteresis energy reduction rate,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Obtain the damping ratio increase rate,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by putting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into the surrogate model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damping ratio: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(Control)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7DF31-B7C0-3CF2-553E-3B30D2E2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0" y="3029404"/>
                <a:ext cx="10856063" cy="6765570"/>
              </a:xfrm>
              <a:prstGeom prst="rect">
                <a:avLst/>
              </a:prstGeom>
              <a:blipFill>
                <a:blip r:embed="rId3"/>
                <a:stretch>
                  <a:fillRect l="-2022" t="-90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3F8A237-4A55-ED7B-CEF6-B05889B8D927}"/>
              </a:ext>
            </a:extLst>
          </p:cNvPr>
          <p:cNvSpPr txBox="1"/>
          <p:nvPr/>
        </p:nvSpPr>
        <p:spPr>
          <a:xfrm>
            <a:off x="798770" y="1456267"/>
            <a:ext cx="1071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the effect of damping ratio on the hysteresis energy. In other words, we want to know how much the hysteresis energy decreases when we increase the damping ratio.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63416-A31E-D6D4-D3AD-A311726471B6}"/>
              </a:ext>
            </a:extLst>
          </p:cNvPr>
          <p:cNvSpPr txBox="1"/>
          <p:nvPr/>
        </p:nvSpPr>
        <p:spPr>
          <a:xfrm>
            <a:off x="13195300" y="2425763"/>
            <a:ext cx="673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Candidate methods for the surrogate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865FD-4519-1B57-6BBD-88405DB89541}"/>
              </a:ext>
            </a:extLst>
          </p:cNvPr>
          <p:cNvSpPr txBox="1"/>
          <p:nvPr/>
        </p:nvSpPr>
        <p:spPr>
          <a:xfrm>
            <a:off x="13195300" y="2972708"/>
            <a:ext cx="6731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Most of regression models would be applicable because its input and output are both 1D.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SVM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Gaussian process regression</a:t>
            </a:r>
          </a:p>
          <a:p>
            <a:pPr lvl="1"/>
            <a:r>
              <a:rPr lang="en-US" sz="2000" dirty="0"/>
              <a:t>- It has its own advantages in that it also provide the confidence level for the estimate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(ANN)</a:t>
            </a:r>
          </a:p>
          <a:p>
            <a:pPr lvl="1"/>
            <a:r>
              <a:rPr lang="en-US" sz="2000" dirty="0"/>
              <a:t>- This is probably too much for this simple task</a:t>
            </a:r>
          </a:p>
        </p:txBody>
      </p:sp>
    </p:spTree>
    <p:extLst>
      <p:ext uri="{BB962C8B-B14F-4D97-AF65-F5344CB8AC3E}">
        <p14:creationId xmlns:p14="http://schemas.microsoft.com/office/powerpoint/2010/main" val="35682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4F8BC-DF62-E1EC-5AC7-176A4AD9BA8E}"/>
                  </a:ext>
                </a:extLst>
              </p:cNvPr>
              <p:cNvSpPr txBox="1"/>
              <p:nvPr/>
            </p:nvSpPr>
            <p:spPr>
              <a:xfrm>
                <a:off x="389465" y="323334"/>
                <a:ext cx="11864880" cy="298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Note that in both static and dynamic approaches,</a:t>
                </a:r>
              </a:p>
              <a:p>
                <a:r>
                  <a:rPr lang="en-US" sz="2800" b="1" dirty="0"/>
                  <a:t>					we adjust the damping ratio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/>
                  <a:t> We can compare the results of the two approaches</a:t>
                </a:r>
              </a:p>
              <a:p>
                <a:r>
                  <a:rPr lang="en-US" sz="2800" b="1" dirty="0"/>
                  <a:t>     </a:t>
                </a:r>
                <a:r>
                  <a:rPr lang="en-US" sz="2400" dirty="0"/>
                  <a:t>e.g., how close the final hysteresis energies 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𝑐𝑜𝑙𝑙𝑎𝑝𝑠𝑒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	 whether the control system really prevented the structure from collapsing, 	 	 money spent to implement each control system? (based on lots of assumptions), 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4F8BC-DF62-E1EC-5AC7-176A4AD9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5" y="323334"/>
                <a:ext cx="11864880" cy="2985433"/>
              </a:xfrm>
              <a:prstGeom prst="rect">
                <a:avLst/>
              </a:prstGeom>
              <a:blipFill>
                <a:blip r:embed="rId2"/>
                <a:stretch>
                  <a:fillRect l="-1079" t="-2041" r="-257" b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577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Sebin Oh</dc:creator>
  <cp:lastModifiedBy>Sebin Oh</cp:lastModifiedBy>
  <cp:revision>1</cp:revision>
  <dcterms:created xsi:type="dcterms:W3CDTF">2024-03-05T01:46:12Z</dcterms:created>
  <dcterms:modified xsi:type="dcterms:W3CDTF">2024-03-05T08:03:33Z</dcterms:modified>
</cp:coreProperties>
</file>