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58" r:id="rId5"/>
    <p:sldId id="257" r:id="rId6"/>
    <p:sldId id="259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4355" y="1927225"/>
            <a:ext cx="9813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DMCNN: DUAL-DOMAIN MULTI-SCALE CONVOLUTIONAL NEURAL NETWORK FOR COMPRESSION ARTIFACTS REMOVAL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D3: Deep Dual-Domain Based Fast Restoration of JPEG-Compressed Images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590" y="226060"/>
            <a:ext cx="8083550" cy="4003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1825" y="4686935"/>
            <a:ext cx="7446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1.DRU</a:t>
            </a:r>
            <a:r>
              <a:rPr lang="zh-CN" altLang="en-US"/>
              <a:t>是</a:t>
            </a:r>
            <a:r>
              <a:rPr lang="en-US" altLang="zh-CN"/>
              <a:t>DCT</a:t>
            </a:r>
            <a:r>
              <a:rPr lang="zh-CN" altLang="en-US"/>
              <a:t>整流单元，用来控制</a:t>
            </a:r>
            <a:r>
              <a:rPr lang="en-US" altLang="zh-CN"/>
              <a:t>DCT Domain Auto-Encoder</a:t>
            </a:r>
            <a:r>
              <a:rPr lang="zh-CN" altLang="en-US"/>
              <a:t>的输出</a:t>
            </a:r>
            <a:r>
              <a:rPr lang="zh-CN" altLang="en-US"/>
              <a:t>在</a:t>
            </a:r>
            <a:endParaRPr lang="zh-CN" altLang="en-US"/>
          </a:p>
          <a:p>
            <a:r>
              <a:rPr lang="zh-CN" altLang="en-US"/>
              <a:t>范围内。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485" y="4686935"/>
            <a:ext cx="2940050" cy="3282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5332095"/>
            <a:ext cx="54959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0"/>
            <a:ext cx="8660130" cy="4289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4601210"/>
            <a:ext cx="4239260" cy="935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60" y="5175885"/>
            <a:ext cx="5425440" cy="1495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630" y="4415790"/>
            <a:ext cx="529717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87630"/>
            <a:ext cx="8083550" cy="4003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7685" y="4178935"/>
            <a:ext cx="8947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频率域转表的困难：</a:t>
            </a:r>
            <a:r>
              <a:rPr lang="en-US" altLang="zh-CN"/>
              <a:t>DCT</a:t>
            </a:r>
            <a:r>
              <a:rPr lang="zh-CN" altLang="en-US"/>
              <a:t>域的取值范围</a:t>
            </a:r>
            <a:r>
              <a:rPr lang="zh-CN" altLang="en-US"/>
              <a:t>不确定</a:t>
            </a:r>
            <a:endParaRPr lang="zh-CN" altLang="en-US"/>
          </a:p>
          <a:p>
            <a:r>
              <a:rPr lang="zh-CN" altLang="en-US"/>
              <a:t>可以依旧以像素域的像素值作为</a:t>
            </a:r>
            <a:r>
              <a:rPr lang="zh-CN" altLang="en-US"/>
              <a:t>输入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4824095"/>
            <a:ext cx="4333875" cy="1524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27040" y="4595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在不同尺度上引入</a:t>
            </a:r>
            <a:r>
              <a:rPr lang="en-US" altLang="zh-CN"/>
              <a:t>loss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45" y="4958715"/>
            <a:ext cx="5041900" cy="1541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7355" y="553720"/>
            <a:ext cx="24110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</a:t>
            </a:r>
            <a:r>
              <a:rPr lang="zh-CN" altLang="en-US"/>
              <a:t>设置：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遵循由易到难的策略，先训练</a:t>
            </a:r>
            <a:r>
              <a:rPr lang="en-US" altLang="zh-CN"/>
              <a:t>QF=20</a:t>
            </a:r>
            <a:r>
              <a:rPr lang="zh-CN" altLang="en-US"/>
              <a:t>，</a:t>
            </a:r>
            <a:r>
              <a:rPr lang="en-US" altLang="zh-CN"/>
              <a:t>patch size</a:t>
            </a:r>
            <a:r>
              <a:rPr lang="zh-CN" altLang="en-US"/>
              <a:t>从</a:t>
            </a:r>
            <a:r>
              <a:rPr lang="en-US" altLang="zh-CN"/>
              <a:t>56-&gt;224, </a:t>
            </a:r>
            <a:r>
              <a:rPr lang="zh-CN" altLang="en-US"/>
              <a:t>收敛后再基于</a:t>
            </a:r>
            <a:r>
              <a:rPr lang="en-US" altLang="zh-CN"/>
              <a:t>QF=20</a:t>
            </a:r>
            <a:r>
              <a:rPr lang="zh-CN" altLang="en-US"/>
              <a:t>的模型训练</a:t>
            </a:r>
            <a:r>
              <a:rPr lang="en-US" altLang="zh-CN"/>
              <a:t>QF=10</a:t>
            </a:r>
            <a:r>
              <a:rPr lang="zh-CN" altLang="en-US"/>
              <a:t>的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0" y="108585"/>
            <a:ext cx="8083550" cy="4003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91430" y="454850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先经过</a:t>
            </a:r>
            <a:r>
              <a:rPr lang="en-US" altLang="zh-CN"/>
              <a:t>DCT Layer </a:t>
            </a:r>
            <a:r>
              <a:rPr lang="zh-CN" altLang="en-US"/>
              <a:t>得到</a:t>
            </a:r>
            <a:endParaRPr lang="zh-CN" altLang="en-US"/>
          </a:p>
          <a:p>
            <a:r>
              <a:rPr lang="zh-CN" altLang="en-US"/>
              <a:t>然后和原图算一个</a:t>
            </a:r>
            <a:r>
              <a:rPr lang="en-US" altLang="zh-CN"/>
              <a:t>loss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再将</a:t>
            </a:r>
            <a:r>
              <a:rPr lang="en-US" altLang="zh-CN"/>
              <a:t>DCT</a:t>
            </a:r>
            <a:r>
              <a:rPr lang="zh-CN" altLang="en-US"/>
              <a:t>的结果和原图送入像素域的编码器最后得到</a:t>
            </a:r>
            <a:r>
              <a:rPr lang="zh-CN" altLang="en-US"/>
              <a:t>输出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像素域里每个</a:t>
            </a:r>
            <a:r>
              <a:rPr lang="en-US" altLang="zh-CN"/>
              <a:t>scale</a:t>
            </a:r>
            <a:r>
              <a:rPr lang="zh-CN" altLang="en-US"/>
              <a:t>有一次</a:t>
            </a:r>
            <a:r>
              <a:rPr lang="en-US" altLang="zh-CN"/>
              <a:t>loss</a:t>
            </a:r>
            <a:r>
              <a:rPr lang="zh-CN" altLang="en-US"/>
              <a:t>的</a:t>
            </a:r>
            <a:r>
              <a:rPr lang="zh-CN" altLang="en-US"/>
              <a:t>计算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最后的输</a:t>
            </a:r>
            <a:r>
              <a:rPr lang="zh-CN" altLang="en-US"/>
              <a:t>出：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20" y="4672965"/>
            <a:ext cx="516890" cy="497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" y="4236720"/>
            <a:ext cx="3662680" cy="808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5" y="5170170"/>
            <a:ext cx="4333875" cy="152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015" y="5720080"/>
            <a:ext cx="800100" cy="304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405" y="6197600"/>
            <a:ext cx="2962275" cy="304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IwNDJkNTkwMDk1ZWIxMmZkNmE4YzNkNDEzMDJkZW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WPS 演示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仿宋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QLY</dc:creator>
  <cp:lastModifiedBy>覃露怡</cp:lastModifiedBy>
  <cp:revision>16</cp:revision>
  <dcterms:created xsi:type="dcterms:W3CDTF">2023-08-09T12:44:00Z</dcterms:created>
  <dcterms:modified xsi:type="dcterms:W3CDTF">2024-09-21T14:11:28Z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