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QLY</dc:creator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