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0"/>
        <p:guide pos="38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5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9" Type="http://schemas.openxmlformats.org/officeDocument/2006/relationships/tags" Target="../tags/tag89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tags" Target="../tags/tag85.xml"/><Relationship Id="rId24" Type="http://schemas.openxmlformats.org/officeDocument/2006/relationships/tags" Target="../tags/tag84.xml"/><Relationship Id="rId23" Type="http://schemas.openxmlformats.org/officeDocument/2006/relationships/slide" Target="slide4.xml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4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122.xml"/><Relationship Id="rId35" Type="http://schemas.openxmlformats.org/officeDocument/2006/relationships/tags" Target="../tags/tag121.xml"/><Relationship Id="rId34" Type="http://schemas.openxmlformats.org/officeDocument/2006/relationships/tags" Target="../tags/tag120.xml"/><Relationship Id="rId33" Type="http://schemas.openxmlformats.org/officeDocument/2006/relationships/tags" Target="../tags/tag119.xml"/><Relationship Id="rId32" Type="http://schemas.openxmlformats.org/officeDocument/2006/relationships/tags" Target="../tags/tag118.xml"/><Relationship Id="rId31" Type="http://schemas.openxmlformats.org/officeDocument/2006/relationships/slide" Target="slide4.xml"/><Relationship Id="rId30" Type="http://schemas.openxmlformats.org/officeDocument/2006/relationships/tags" Target="../tags/tag117.xml"/><Relationship Id="rId3" Type="http://schemas.openxmlformats.org/officeDocument/2006/relationships/tags" Target="../tags/tag91.xml"/><Relationship Id="rId29" Type="http://schemas.openxmlformats.org/officeDocument/2006/relationships/tags" Target="../tags/tag116.xml"/><Relationship Id="rId28" Type="http://schemas.openxmlformats.org/officeDocument/2006/relationships/tags" Target="../tags/tag115.xml"/><Relationship Id="rId27" Type="http://schemas.openxmlformats.org/officeDocument/2006/relationships/tags" Target="../tags/tag114.xml"/><Relationship Id="rId26" Type="http://schemas.openxmlformats.org/officeDocument/2006/relationships/tags" Target="../tags/tag113.xml"/><Relationship Id="rId25" Type="http://schemas.openxmlformats.org/officeDocument/2006/relationships/tags" Target="../tags/tag112.xml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90.xml"/><Relationship Id="rId19" Type="http://schemas.openxmlformats.org/officeDocument/2006/relationships/tags" Target="../tags/tag106.xml"/><Relationship Id="rId18" Type="http://schemas.openxmlformats.org/officeDocument/2006/relationships/slide" Target="slide3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151.xml"/><Relationship Id="rId31" Type="http://schemas.openxmlformats.org/officeDocument/2006/relationships/tags" Target="../tags/tag150.xml"/><Relationship Id="rId30" Type="http://schemas.openxmlformats.org/officeDocument/2006/relationships/tags" Target="../tags/tag149.xml"/><Relationship Id="rId3" Type="http://schemas.openxmlformats.org/officeDocument/2006/relationships/tags" Target="../tags/tag124.xml"/><Relationship Id="rId29" Type="http://schemas.openxmlformats.org/officeDocument/2006/relationships/tags" Target="../tags/tag148.xml"/><Relationship Id="rId28" Type="http://schemas.openxmlformats.org/officeDocument/2006/relationships/tags" Target="../tags/tag147.xml"/><Relationship Id="rId27" Type="http://schemas.openxmlformats.org/officeDocument/2006/relationships/slide" Target="slide4.xml"/><Relationship Id="rId26" Type="http://schemas.openxmlformats.org/officeDocument/2006/relationships/tags" Target="../tags/tag146.xml"/><Relationship Id="rId25" Type="http://schemas.openxmlformats.org/officeDocument/2006/relationships/tags" Target="../tags/tag145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tags" Target="../tags/tag123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slide" Target="slide3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57520" y="2609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战斗</a:t>
            </a:r>
            <a:r>
              <a:rPr lang="zh-CN" altLang="en-US"/>
              <a:t>演示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>
            <a:hlinkClick r:id="rId1" action="ppaction://hlinksldjump"/>
          </p:cNvPr>
          <p:cNvSpPr/>
          <p:nvPr/>
        </p:nvSpPr>
        <p:spPr>
          <a:xfrm>
            <a:off x="421640" y="361950"/>
            <a:ext cx="11273790" cy="6102985"/>
          </a:xfrm>
          <a:prstGeom prst="rect">
            <a:avLst/>
          </a:prstGeom>
          <a:solidFill>
            <a:srgbClr val="BEB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2658745" y="855980"/>
            <a:ext cx="7723505" cy="3384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行动条</a:t>
            </a:r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4826000" y="5753735"/>
            <a:ext cx="3009900" cy="391795"/>
            <a:chOff x="10819" y="9090"/>
            <a:chExt cx="4740" cy="61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菱形 16"/>
            <p:cNvSpPr>
              <a:spLocks noChangeAspect="1"/>
            </p:cNvSpPr>
            <p:nvPr/>
          </p:nvSpPr>
          <p:spPr>
            <a:xfrm>
              <a:off x="14971" y="9090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菱形 17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4382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菱形 1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3793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菱形 2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3193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菱形 2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2615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菱形 24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2040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菱形 25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1415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菱形 36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0819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139815" y="5385435"/>
            <a:ext cx="441960" cy="405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炁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770505" y="1497330"/>
            <a:ext cx="7180580" cy="4091305"/>
            <a:chOff x="4363" y="1736"/>
            <a:chExt cx="11308" cy="6443"/>
          </a:xfrm>
        </p:grpSpPr>
        <p:grpSp>
          <p:nvGrpSpPr>
            <p:cNvPr id="19" name="组合 18"/>
            <p:cNvGrpSpPr/>
            <p:nvPr/>
          </p:nvGrpSpPr>
          <p:grpSpPr>
            <a:xfrm rot="0">
              <a:off x="4363" y="1913"/>
              <a:ext cx="3885" cy="6219"/>
              <a:chOff x="2297" y="2144"/>
              <a:chExt cx="3885" cy="6219"/>
            </a:xfrm>
          </p:grpSpPr>
          <p:sp>
            <p:nvSpPr>
              <p:cNvPr id="2" name="圆角矩形 1">
                <a:hlinkClick r:id="rId10" action="ppaction://hlinksldjump"/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2297" y="2144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" name="圆角矩形 2">
                <a:hlinkClick r:id="rId10" action="ppaction://hlinksldjump"/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3057" y="3767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4" name="圆角矩形 3">
                <a:hlinkClick r:id="rId10" action="ppaction://hlinksldjump"/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3860" y="5354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" name="圆角矩形 4">
                <a:hlinkClick r:id="rId10" action="ppaction://hlinksldjump"/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4620" y="6941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0">
              <a:off x="6072" y="1749"/>
              <a:ext cx="2838" cy="6431"/>
              <a:chOff x="4595" y="1829"/>
              <a:chExt cx="2838" cy="6431"/>
            </a:xfrm>
          </p:grpSpPr>
          <p:sp>
            <p:nvSpPr>
              <p:cNvPr id="27" name="矩形 26"/>
              <p:cNvSpPr/>
              <p:nvPr>
                <p:custDataLst>
                  <p:tags r:id="rId15"/>
                </p:custDataLst>
              </p:nvPr>
            </p:nvSpPr>
            <p:spPr>
              <a:xfrm>
                <a:off x="4595" y="1829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95" y="3500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>
                <p:custDataLst>
                  <p:tags r:id="rId17"/>
                </p:custDataLst>
              </p:nvPr>
            </p:nvSpPr>
            <p:spPr>
              <a:xfrm>
                <a:off x="6207" y="5089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>
                <p:custDataLst>
                  <p:tags r:id="rId18"/>
                </p:custDataLst>
              </p:nvPr>
            </p:nvSpPr>
            <p:spPr>
              <a:xfrm>
                <a:off x="6967" y="6686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0">
              <a:off x="11049" y="1736"/>
              <a:ext cx="2871" cy="6397"/>
              <a:chOff x="13912" y="1829"/>
              <a:chExt cx="2871" cy="6397"/>
            </a:xfrm>
          </p:grpSpPr>
          <p:sp>
            <p:nvSpPr>
              <p:cNvPr id="28" name="矩形 27"/>
              <p:cNvSpPr/>
              <p:nvPr>
                <p:custDataLst>
                  <p:tags r:id="rId19"/>
                </p:custDataLst>
              </p:nvPr>
            </p:nvSpPr>
            <p:spPr>
              <a:xfrm>
                <a:off x="16317" y="1829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>
                <p:custDataLst>
                  <p:tags r:id="rId20"/>
                </p:custDataLst>
              </p:nvPr>
            </p:nvSpPr>
            <p:spPr>
              <a:xfrm>
                <a:off x="13912" y="6652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>
                <p:custDataLst>
                  <p:tags r:id="rId21"/>
                </p:custDataLst>
              </p:nvPr>
            </p:nvSpPr>
            <p:spPr>
              <a:xfrm>
                <a:off x="14683" y="5023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>
                <p:custDataLst>
                  <p:tags r:id="rId22"/>
                </p:custDataLst>
              </p:nvPr>
            </p:nvSpPr>
            <p:spPr>
              <a:xfrm>
                <a:off x="15517" y="3404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8" name="圆角矩形 57">
              <a:hlinkClick r:id="rId23" action="ppaction://hlinksldjump"/>
            </p:cNvPr>
            <p:cNvSpPr/>
            <p:nvPr>
              <p:custDataLst>
                <p:tags r:id="rId24"/>
              </p:custDataLst>
            </p:nvPr>
          </p:nvSpPr>
          <p:spPr>
            <a:xfrm flipH="1">
              <a:off x="14067" y="1888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59" name="圆角矩形 58">
              <a:hlinkClick r:id="rId23" action="ppaction://hlinksldjump"/>
            </p:cNvPr>
            <p:cNvSpPr/>
            <p:nvPr>
              <p:custDataLst>
                <p:tags r:id="rId25"/>
              </p:custDataLst>
            </p:nvPr>
          </p:nvSpPr>
          <p:spPr>
            <a:xfrm flipH="1">
              <a:off x="13287" y="3511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60" name="圆角矩形 59">
              <a:hlinkClick r:id="rId23" action="ppaction://hlinksldjump"/>
            </p:cNvPr>
            <p:cNvSpPr/>
            <p:nvPr>
              <p:custDataLst>
                <p:tags r:id="rId26"/>
              </p:custDataLst>
            </p:nvPr>
          </p:nvSpPr>
          <p:spPr>
            <a:xfrm flipH="1">
              <a:off x="12463" y="5098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61" name="圆角矩形 60">
              <a:hlinkClick r:id="rId23" action="ppaction://hlinksldjump"/>
            </p:cNvPr>
            <p:cNvSpPr/>
            <p:nvPr>
              <p:custDataLst>
                <p:tags r:id="rId27"/>
              </p:custDataLst>
            </p:nvPr>
          </p:nvSpPr>
          <p:spPr>
            <a:xfrm flipH="1">
              <a:off x="11682" y="6685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cxnSp>
        <p:nvCxnSpPr>
          <p:cNvPr id="6" name="直接箭头连接符 5"/>
          <p:cNvCxnSpPr/>
          <p:nvPr/>
        </p:nvCxnSpPr>
        <p:spPr>
          <a:xfrm flipH="1">
            <a:off x="4241165" y="1374775"/>
            <a:ext cx="673100" cy="79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79035" y="1593850"/>
            <a:ext cx="1160780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点击</a:t>
            </a:r>
            <a:r>
              <a:rPr lang="zh-CN" altLang="en-US"/>
              <a:t>角色</a:t>
            </a:r>
            <a:endParaRPr lang="zh-CN" altLang="en-US"/>
          </a:p>
        </p:txBody>
      </p:sp>
      <p:cxnSp>
        <p:nvCxnSpPr>
          <p:cNvPr id="9" name="直接箭头连接符 8"/>
          <p:cNvCxnSpPr/>
          <p:nvPr>
            <p:custDataLst>
              <p:tags r:id="rId28"/>
            </p:custDataLst>
          </p:nvPr>
        </p:nvCxnSpPr>
        <p:spPr>
          <a:xfrm flipH="1">
            <a:off x="9105900" y="3030855"/>
            <a:ext cx="673100" cy="79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779000" y="2623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点击</a:t>
            </a:r>
            <a:r>
              <a:rPr lang="zh-CN" altLang="en-US"/>
              <a:t>敌人</a:t>
            </a:r>
            <a:endParaRPr lang="zh-CN" altLang="en-US"/>
          </a:p>
        </p:txBody>
      </p:sp>
    </p:spTree>
    <p:custDataLst>
      <p:tags r:id="rId2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>
            <a:hlinkClick r:id="rId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21640" y="361950"/>
            <a:ext cx="11273790" cy="6102985"/>
          </a:xfrm>
          <a:prstGeom prst="rect">
            <a:avLst/>
          </a:prstGeom>
          <a:solidFill>
            <a:srgbClr val="BEB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"/>
            </p:custDataLst>
          </p:nvPr>
        </p:nvSpPr>
        <p:spPr>
          <a:xfrm>
            <a:off x="9885045" y="4794250"/>
            <a:ext cx="1429385" cy="1370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大招</a:t>
            </a:r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187450" y="723900"/>
            <a:ext cx="2600325" cy="5440680"/>
            <a:chOff x="1870" y="1140"/>
            <a:chExt cx="4095" cy="8568"/>
          </a:xfrm>
        </p:grpSpPr>
        <p:sp>
          <p:nvSpPr>
            <p:cNvPr id="36" name="矩形 35"/>
            <p:cNvSpPr/>
            <p:nvPr>
              <p:custDataLst>
                <p:tags r:id="rId4"/>
              </p:custDataLst>
            </p:nvPr>
          </p:nvSpPr>
          <p:spPr>
            <a:xfrm>
              <a:off x="4403" y="8108"/>
              <a:ext cx="1563" cy="160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战技</a:t>
              </a:r>
              <a:endParaRPr lang="zh-CN" altLang="en-US"/>
            </a:p>
          </p:txBody>
        </p:sp>
        <p:sp>
          <p:nvSpPr>
            <p:cNvPr id="38" name="矩形 37"/>
            <p:cNvSpPr/>
            <p:nvPr>
              <p:custDataLst>
                <p:tags r:id="rId5"/>
              </p:custDataLst>
            </p:nvPr>
          </p:nvSpPr>
          <p:spPr>
            <a:xfrm>
              <a:off x="1870" y="1140"/>
              <a:ext cx="699" cy="61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血条</a:t>
              </a:r>
              <a:endParaRPr lang="zh-CN" altLang="en-US"/>
            </a:p>
          </p:txBody>
        </p:sp>
        <p:sp>
          <p:nvSpPr>
            <p:cNvPr id="39" name="矩形 38"/>
            <p:cNvSpPr/>
            <p:nvPr>
              <p:custDataLst>
                <p:tags r:id="rId6"/>
              </p:custDataLst>
            </p:nvPr>
          </p:nvSpPr>
          <p:spPr>
            <a:xfrm>
              <a:off x="1870" y="7521"/>
              <a:ext cx="2251" cy="215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普通攻击</a:t>
              </a:r>
              <a:endParaRPr lang="zh-CN" altLang="en-US"/>
            </a:p>
          </p:txBody>
        </p:sp>
        <p:sp>
          <p:nvSpPr>
            <p:cNvPr id="51" name="矩形 50"/>
            <p:cNvSpPr/>
            <p:nvPr>
              <p:custDataLst>
                <p:tags r:id="rId7"/>
              </p:custDataLst>
            </p:nvPr>
          </p:nvSpPr>
          <p:spPr>
            <a:xfrm>
              <a:off x="2776" y="3474"/>
              <a:ext cx="1364" cy="38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状</a:t>
              </a:r>
              <a:endParaRPr lang="zh-CN" altLang="en-US"/>
            </a:p>
            <a:p>
              <a:pPr algn="ctr"/>
              <a:r>
                <a:rPr lang="zh-CN" altLang="en-US"/>
                <a:t>态</a:t>
              </a:r>
              <a:endParaRPr lang="zh-CN" altLang="en-US"/>
            </a:p>
            <a:p>
              <a:pPr algn="ctr"/>
              <a:r>
                <a:rPr lang="zh-CN" altLang="en-US"/>
                <a:t>栏</a:t>
              </a:r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26000" y="5753735"/>
            <a:ext cx="3009900" cy="391795"/>
            <a:chOff x="10819" y="9090"/>
            <a:chExt cx="4740" cy="61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菱形 16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4971" y="9090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菱形 17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4382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菱形 19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3793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菱形 20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3193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菱形 21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12615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菱形 24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12040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菱形 25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415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菱形 36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10819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>
            <p:custDataLst>
              <p:tags r:id="rId16"/>
            </p:custDataLst>
          </p:nvPr>
        </p:nvSpPr>
        <p:spPr>
          <a:xfrm>
            <a:off x="6139815" y="5385435"/>
            <a:ext cx="441960" cy="405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炁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7"/>
            </p:custDataLst>
          </p:nvPr>
        </p:nvSpPr>
        <p:spPr>
          <a:xfrm>
            <a:off x="2658745" y="855980"/>
            <a:ext cx="7723505" cy="3384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行动条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770505" y="1497330"/>
            <a:ext cx="7180580" cy="4091305"/>
            <a:chOff x="4363" y="1736"/>
            <a:chExt cx="11308" cy="6443"/>
          </a:xfrm>
        </p:grpSpPr>
        <p:grpSp>
          <p:nvGrpSpPr>
            <p:cNvPr id="19" name="组合 18"/>
            <p:cNvGrpSpPr/>
            <p:nvPr/>
          </p:nvGrpSpPr>
          <p:grpSpPr>
            <a:xfrm rot="0">
              <a:off x="4363" y="1913"/>
              <a:ext cx="3885" cy="6219"/>
              <a:chOff x="2297" y="2144"/>
              <a:chExt cx="3885" cy="6219"/>
            </a:xfrm>
          </p:grpSpPr>
          <p:sp>
            <p:nvSpPr>
              <p:cNvPr id="8" name="圆角矩形 7">
                <a:hlinkClick r:id="rId18" action="ppaction://hlinksldjump"/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2297" y="2144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9" name="圆角矩形 8">
                <a:hlinkClick r:id="rId18" action="ppaction://hlinksldjump"/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3057" y="3767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0" name="圆角矩形 9">
                <a:hlinkClick r:id="rId18" action="ppaction://hlinksldjump"/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3860" y="5354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2" name="圆角矩形 11">
                <a:hlinkClick r:id="rId18" action="ppaction://hlinksldjump"/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4620" y="6941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6072" y="1749"/>
              <a:ext cx="2838" cy="6431"/>
              <a:chOff x="4595" y="1829"/>
              <a:chExt cx="2838" cy="6431"/>
            </a:xfrm>
          </p:grpSpPr>
          <p:sp>
            <p:nvSpPr>
              <p:cNvPr id="14" name="矩形 13"/>
              <p:cNvSpPr/>
              <p:nvPr>
                <p:custDataLst>
                  <p:tags r:id="rId23"/>
                </p:custDataLst>
              </p:nvPr>
            </p:nvSpPr>
            <p:spPr>
              <a:xfrm>
                <a:off x="4595" y="1829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>
                <p:custDataLst>
                  <p:tags r:id="rId24"/>
                </p:custDataLst>
              </p:nvPr>
            </p:nvSpPr>
            <p:spPr>
              <a:xfrm>
                <a:off x="5395" y="3500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07" y="5089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>
                <p:custDataLst>
                  <p:tags r:id="rId26"/>
                </p:custDataLst>
              </p:nvPr>
            </p:nvSpPr>
            <p:spPr>
              <a:xfrm>
                <a:off x="6967" y="6686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0">
              <a:off x="11049" y="1736"/>
              <a:ext cx="2871" cy="6397"/>
              <a:chOff x="13912" y="1829"/>
              <a:chExt cx="2871" cy="6397"/>
            </a:xfrm>
          </p:grpSpPr>
          <p:sp>
            <p:nvSpPr>
              <p:cNvPr id="43" name="矩形 42"/>
              <p:cNvSpPr/>
              <p:nvPr>
                <p:custDataLst>
                  <p:tags r:id="rId27"/>
                </p:custDataLst>
              </p:nvPr>
            </p:nvSpPr>
            <p:spPr>
              <a:xfrm>
                <a:off x="16317" y="1829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>
                <p:custDataLst>
                  <p:tags r:id="rId28"/>
                </p:custDataLst>
              </p:nvPr>
            </p:nvSpPr>
            <p:spPr>
              <a:xfrm>
                <a:off x="13912" y="6652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>
                <p:custDataLst>
                  <p:tags r:id="rId29"/>
                </p:custDataLst>
              </p:nvPr>
            </p:nvSpPr>
            <p:spPr>
              <a:xfrm>
                <a:off x="14683" y="5023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>
                <p:custDataLst>
                  <p:tags r:id="rId30"/>
                </p:custDataLst>
              </p:nvPr>
            </p:nvSpPr>
            <p:spPr>
              <a:xfrm>
                <a:off x="15517" y="3404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7" name="圆角矩形 46">
              <a:hlinkClick r:id="rId31" action="ppaction://hlinksldjump"/>
            </p:cNvPr>
            <p:cNvSpPr/>
            <p:nvPr>
              <p:custDataLst>
                <p:tags r:id="rId32"/>
              </p:custDataLst>
            </p:nvPr>
          </p:nvSpPr>
          <p:spPr>
            <a:xfrm flipH="1">
              <a:off x="14067" y="1888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8" name="圆角矩形 47">
              <a:hlinkClick r:id="rId31" action="ppaction://hlinksldjump"/>
            </p:cNvPr>
            <p:cNvSpPr/>
            <p:nvPr>
              <p:custDataLst>
                <p:tags r:id="rId33"/>
              </p:custDataLst>
            </p:nvPr>
          </p:nvSpPr>
          <p:spPr>
            <a:xfrm flipH="1">
              <a:off x="13287" y="3511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9" name="圆角矩形 48">
              <a:hlinkClick r:id="rId31" action="ppaction://hlinksldjump"/>
            </p:cNvPr>
            <p:cNvSpPr/>
            <p:nvPr>
              <p:custDataLst>
                <p:tags r:id="rId34"/>
              </p:custDataLst>
            </p:nvPr>
          </p:nvSpPr>
          <p:spPr>
            <a:xfrm flipH="1">
              <a:off x="12463" y="5098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圆角矩形 49">
              <a:hlinkClick r:id="rId31" action="ppaction://hlinksldjump"/>
            </p:cNvPr>
            <p:cNvSpPr/>
            <p:nvPr>
              <p:custDataLst>
                <p:tags r:id="rId35"/>
              </p:custDataLst>
            </p:nvPr>
          </p:nvSpPr>
          <p:spPr>
            <a:xfrm flipH="1">
              <a:off x="11682" y="6685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</p:spTree>
    <p:custDataLst>
      <p:tags r:id="rId3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>
            <a:hlinkClick r:id="rId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21640" y="361950"/>
            <a:ext cx="11273790" cy="6102985"/>
          </a:xfrm>
          <a:prstGeom prst="rect">
            <a:avLst/>
          </a:prstGeom>
          <a:solidFill>
            <a:srgbClr val="BEBEBE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9720580" y="2640965"/>
            <a:ext cx="1746250" cy="36258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敌人</a:t>
            </a:r>
            <a:endParaRPr lang="zh-CN" altLang="en-US"/>
          </a:p>
          <a:p>
            <a:pPr algn="ctr"/>
            <a:r>
              <a:rPr lang="zh-CN" altLang="en-US"/>
              <a:t>信息栏</a:t>
            </a:r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4826000" y="5753735"/>
            <a:ext cx="3009900" cy="391795"/>
            <a:chOff x="10819" y="9090"/>
            <a:chExt cx="4740" cy="617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菱形 16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4971" y="9090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菱形 17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14382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菱形 19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3793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菱形 20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3193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菱形 21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12615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菱形 2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2040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菱形 2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1415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菱形 3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10819" y="9119"/>
              <a:ext cx="589" cy="589"/>
            </a:xfrm>
            <a:prstGeom prst="diamond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>
            <p:custDataLst>
              <p:tags r:id="rId12"/>
            </p:custDataLst>
          </p:nvPr>
        </p:nvSpPr>
        <p:spPr>
          <a:xfrm>
            <a:off x="6139815" y="5385435"/>
            <a:ext cx="441960" cy="405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炁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2658745" y="855980"/>
            <a:ext cx="7723505" cy="3384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行动条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770505" y="1497330"/>
            <a:ext cx="7180580" cy="4091305"/>
            <a:chOff x="4363" y="1736"/>
            <a:chExt cx="11308" cy="6443"/>
          </a:xfrm>
        </p:grpSpPr>
        <p:grpSp>
          <p:nvGrpSpPr>
            <p:cNvPr id="19" name="组合 18"/>
            <p:cNvGrpSpPr/>
            <p:nvPr/>
          </p:nvGrpSpPr>
          <p:grpSpPr>
            <a:xfrm rot="0">
              <a:off x="4363" y="1913"/>
              <a:ext cx="3885" cy="6219"/>
              <a:chOff x="2297" y="2144"/>
              <a:chExt cx="3885" cy="6219"/>
            </a:xfrm>
          </p:grpSpPr>
          <p:sp>
            <p:nvSpPr>
              <p:cNvPr id="8" name="圆角矩形 7">
                <a:hlinkClick r:id="rId14" action="ppaction://hlinksldjump"/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2297" y="2144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9" name="圆角矩形 8">
                <a:hlinkClick r:id="rId14" action="ppaction://hlinksldjump"/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3057" y="3767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0" name="圆角矩形 9">
                <a:hlinkClick r:id="rId14" action="ppaction://hlinksldjump"/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3860" y="5354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2" name="圆角矩形 11">
                <a:hlinkClick r:id="rId14" action="ppaction://hlinksldjump"/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620" y="6941"/>
                <a:ext cx="1563" cy="1423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角色</a:t>
                </a:r>
                <a:r>
                  <a:rPr lang="en-US" altLang="zh-CN"/>
                  <a:t>4</a:t>
                </a:r>
                <a:endParaRPr lang="en-US" altLang="zh-CN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6072" y="1749"/>
              <a:ext cx="2838" cy="6431"/>
              <a:chOff x="4595" y="1829"/>
              <a:chExt cx="2838" cy="6431"/>
            </a:xfrm>
          </p:grpSpPr>
          <p:sp>
            <p:nvSpPr>
              <p:cNvPr id="14" name="矩形 13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95" y="1829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>
                <p:custDataLst>
                  <p:tags r:id="rId20"/>
                </p:custDataLst>
              </p:nvPr>
            </p:nvSpPr>
            <p:spPr>
              <a:xfrm>
                <a:off x="5395" y="3500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>
                <p:custDataLst>
                  <p:tags r:id="rId21"/>
                </p:custDataLst>
              </p:nvPr>
            </p:nvSpPr>
            <p:spPr>
              <a:xfrm>
                <a:off x="6207" y="5089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>
                <p:custDataLst>
                  <p:tags r:id="rId22"/>
                </p:custDataLst>
              </p:nvPr>
            </p:nvSpPr>
            <p:spPr>
              <a:xfrm>
                <a:off x="6967" y="6686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0">
              <a:off x="11049" y="1736"/>
              <a:ext cx="2871" cy="6397"/>
              <a:chOff x="13912" y="1829"/>
              <a:chExt cx="2871" cy="6397"/>
            </a:xfrm>
          </p:grpSpPr>
          <p:sp>
            <p:nvSpPr>
              <p:cNvPr id="38" name="矩形 37"/>
              <p:cNvSpPr/>
              <p:nvPr>
                <p:custDataLst>
                  <p:tags r:id="rId23"/>
                </p:custDataLst>
              </p:nvPr>
            </p:nvSpPr>
            <p:spPr>
              <a:xfrm>
                <a:off x="16317" y="1829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>
                <p:custDataLst>
                  <p:tags r:id="rId24"/>
                </p:custDataLst>
              </p:nvPr>
            </p:nvSpPr>
            <p:spPr>
              <a:xfrm>
                <a:off x="13912" y="6652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>
                <p:custDataLst>
                  <p:tags r:id="rId25"/>
                </p:custDataLst>
              </p:nvPr>
            </p:nvSpPr>
            <p:spPr>
              <a:xfrm>
                <a:off x="14683" y="5023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>
                <p:custDataLst>
                  <p:tags r:id="rId26"/>
                </p:custDataLst>
              </p:nvPr>
            </p:nvSpPr>
            <p:spPr>
              <a:xfrm>
                <a:off x="15517" y="3404"/>
                <a:ext cx="467" cy="15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4" name="圆角矩形 43">
              <a:hlinkClick r:id="rId27" action="ppaction://hlinksldjump"/>
            </p:cNvPr>
            <p:cNvSpPr/>
            <p:nvPr>
              <p:custDataLst>
                <p:tags r:id="rId28"/>
              </p:custDataLst>
            </p:nvPr>
          </p:nvSpPr>
          <p:spPr>
            <a:xfrm flipH="1">
              <a:off x="14067" y="1888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5" name="圆角矩形 44">
              <a:hlinkClick r:id="rId27" action="ppaction://hlinksldjump"/>
            </p:cNvPr>
            <p:cNvSpPr/>
            <p:nvPr>
              <p:custDataLst>
                <p:tags r:id="rId29"/>
              </p:custDataLst>
            </p:nvPr>
          </p:nvSpPr>
          <p:spPr>
            <a:xfrm flipH="1">
              <a:off x="13287" y="3511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6" name="圆角矩形 45">
              <a:hlinkClick r:id="rId27" action="ppaction://hlinksldjump"/>
            </p:cNvPr>
            <p:cNvSpPr/>
            <p:nvPr>
              <p:custDataLst>
                <p:tags r:id="rId30"/>
              </p:custDataLst>
            </p:nvPr>
          </p:nvSpPr>
          <p:spPr>
            <a:xfrm flipH="1">
              <a:off x="12463" y="5098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7" name="圆角矩形 46">
              <a:hlinkClick r:id="rId27" action="ppaction://hlinksldjump"/>
            </p:cNvPr>
            <p:cNvSpPr/>
            <p:nvPr>
              <p:custDataLst>
                <p:tags r:id="rId31"/>
              </p:custDataLst>
            </p:nvPr>
          </p:nvSpPr>
          <p:spPr>
            <a:xfrm flipH="1">
              <a:off x="11682" y="6685"/>
              <a:ext cx="1605" cy="142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敌人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</p:spTree>
    <p:custDataLst>
      <p:tags r:id="rId3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DIAGRAM_VIRTUALLY_FRAME" val="{&quot;height&quot;:414.1,&quot;left&quot;:93.5,&quot;top&quot;:57,&quot;width&quot;:437.35}"/>
  <p:tag name="KSO_WM_BEAUTIFY_FLAG" val=""/>
</p:tagLst>
</file>

<file path=ppt/tags/tag106.xml><?xml version="1.0" encoding="utf-8"?>
<p:tagLst xmlns:p="http://schemas.openxmlformats.org/presentationml/2006/main">
  <p:tag name="KSO_WM_DIAGRAM_VIRTUALLY_FRAME" val="{&quot;height&quot;:414.1,&quot;left&quot;:93.5,&quot;top&quot;:57,&quot;width&quot;:437.35}"/>
  <p:tag name="KSO_WM_BEAUTIFY_FLAG" val=""/>
</p:tagLst>
</file>

<file path=ppt/tags/tag107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08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09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414.1,&quot;left&quot;:93.5,&quot;top&quot;:57,&quot;width&quot;:437.35}"/>
  <p:tag name="KSO_WM_BEAUTIFY_FLAG" val=""/>
</p:tagLst>
</file>

<file path=ppt/tags/tag111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12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13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DIAGRAM_VIRTUALLY_FRAME" val="{&quot;height&quot;:414.1,&quot;left&quot;:93.5,&quot;top&quot;:57,&quot;width&quot;:437.35}"/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DIAGRAM_VIRTUALLY_FRAME" val="{&quot;height&quot;:414.1,&quot;left&quot;:93.5,&quot;top&quot;:57,&quot;width&quot;:437.35}"/>
  <p:tag name="KSO_WM_BEAUTIFY_FLAG" val=""/>
</p:tagLst>
</file>

<file path=ppt/tags/tag135.xml><?xml version="1.0" encoding="utf-8"?>
<p:tagLst xmlns:p="http://schemas.openxmlformats.org/presentationml/2006/main">
  <p:tag name="KSO_WM_DIAGRAM_VIRTUALLY_FRAME" val="{&quot;height&quot;:414.1,&quot;left&quot;:93.5,&quot;top&quot;:57,&quot;width&quot;:437.35}"/>
  <p:tag name="KSO_WM_BEAUTIFY_FLAG" val=""/>
</p:tagLst>
</file>

<file path=ppt/tags/tag136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37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38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39.xml><?xml version="1.0" encoding="utf-8"?>
<p:tagLst xmlns:p="http://schemas.openxmlformats.org/presentationml/2006/main">
  <p:tag name="KSO_WM_DIAGRAM_VIRTUALLY_FRAME" val="{&quot;height&quot;:414.1,&quot;left&quot;:93.5,&quot;top&quot;:57,&quot;width&quot;:437.35}"/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41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42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2.xml><?xml version="1.0" encoding="utf-8"?>
<p:tagLst xmlns:p="http://schemas.openxmlformats.org/presentationml/2006/main">
  <p:tag name="commondata" val="eyJoZGlkIjoiODcwZmE1OWFhNDhlZDMyOTI4OTdmYTI0MWM3ZWJiYjc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414.1,&quot;left&quot;:93.5,&quot;top&quot;:57,&quot;width&quot;:437.35}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DIAGRAM_VIRTUALLY_FRAME" val="{&quot;height&quot;:414.1,&quot;left&quot;:93.5,&quot;top&quot;:57,&quot;width&quot;:437.35}"/>
</p:tagLst>
</file>

<file path=ppt/tags/tag73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74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75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76.xml><?xml version="1.0" encoding="utf-8"?>
<p:tagLst xmlns:p="http://schemas.openxmlformats.org/presentationml/2006/main">
  <p:tag name="KSO_WM_DIAGRAM_VIRTUALLY_FRAME" val="{&quot;height&quot;:414.1,&quot;left&quot;:93.5,&quot;top&quot;:57,&quot;width&quot;:437.35}"/>
</p:tagLst>
</file>

<file path=ppt/tags/tag77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78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79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  <p:tag name="KSO_WM_DIAGRAM_VIRTUALLY_FRAME" val="{&quot;height&quot;:414.1,&quot;left&quot;:93.5,&quot;top&quot;:57,&quot;width&quot;:437.35}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DIAGRAM_VIRTUALLY_FRAME" val="{&quot;height&quot;:414.1,&quot;left&quot;:93.5,&quot;top&quot;:57,&quot;width&quot;:437.35}"/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>宽屏</PresentationFormat>
  <Paragraphs>81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朝气蓬勃</cp:lastModifiedBy>
  <cp:revision>156</cp:revision>
  <dcterms:created xsi:type="dcterms:W3CDTF">2019-06-19T02:08:00Z</dcterms:created>
  <dcterms:modified xsi:type="dcterms:W3CDTF">2024-01-30T07:31:25Z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F943FED700ED4F4EA3C35DE5FBB1EBEA_11</vt:lpwstr>
  </property>
</Properties>
</file>