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0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slide" Target="slide5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slide" Target="slide1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slide" Target="slide2.xml"/><Relationship Id="rId5" Type="http://schemas.openxmlformats.org/officeDocument/2006/relationships/tags" Target="../tags/tag82.xml"/><Relationship Id="rId4" Type="http://schemas.openxmlformats.org/officeDocument/2006/relationships/slide" Target="slide4.xml"/><Relationship Id="rId3" Type="http://schemas.openxmlformats.org/officeDocument/2006/relationships/tags" Target="../tags/tag81.xml"/><Relationship Id="rId2" Type="http://schemas.openxmlformats.org/officeDocument/2006/relationships/slide" Target="slide3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slide" Target="slide2.xml"/><Relationship Id="rId7" Type="http://schemas.openxmlformats.org/officeDocument/2006/relationships/tags" Target="../tags/tag88.xml"/><Relationship Id="rId6" Type="http://schemas.openxmlformats.org/officeDocument/2006/relationships/slide" Target="slide4.xml"/><Relationship Id="rId5" Type="http://schemas.openxmlformats.org/officeDocument/2006/relationships/tags" Target="../tags/tag87.xml"/><Relationship Id="rId4" Type="http://schemas.openxmlformats.org/officeDocument/2006/relationships/slide" Target="slide3.xml"/><Relationship Id="rId3" Type="http://schemas.openxmlformats.org/officeDocument/2006/relationships/tags" Target="../tags/tag86.xml"/><Relationship Id="rId2" Type="http://schemas.openxmlformats.org/officeDocument/2006/relationships/slide" Target="slide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tags" Target="../tags/tag96.xml"/><Relationship Id="rId7" Type="http://schemas.openxmlformats.org/officeDocument/2006/relationships/slide" Target="slide4.xml"/><Relationship Id="rId6" Type="http://schemas.openxmlformats.org/officeDocument/2006/relationships/tags" Target="../tags/tag95.xml"/><Relationship Id="rId5" Type="http://schemas.openxmlformats.org/officeDocument/2006/relationships/slide" Target="slide3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slide" Target="slide1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8758555" y="3096260"/>
            <a:ext cx="2148840" cy="207645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</a:t>
            </a:r>
            <a:endParaRPr lang="zh-CN" altLang="en-US"/>
          </a:p>
        </p:txBody>
      </p:sp>
      <p:sp>
        <p:nvSpPr>
          <p:cNvPr id="5" name="菱形 4">
            <a:hlinkClick r:id="rId1" action="ppaction://hlinksldjump"/>
          </p:cNvPr>
          <p:cNvSpPr/>
          <p:nvPr/>
        </p:nvSpPr>
        <p:spPr>
          <a:xfrm>
            <a:off x="7713345" y="2915920"/>
            <a:ext cx="1377315" cy="135572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养成</a:t>
            </a:r>
            <a:endParaRPr lang="zh-CN" altLang="en-US"/>
          </a:p>
        </p:txBody>
      </p:sp>
      <p:sp>
        <p:nvSpPr>
          <p:cNvPr id="6" name="菱形 5">
            <a:hlinkClick r:id="rId2" action="ppaction://hlinksldjump"/>
          </p:cNvPr>
          <p:cNvSpPr/>
          <p:nvPr/>
        </p:nvSpPr>
        <p:spPr>
          <a:xfrm>
            <a:off x="7902575" y="789305"/>
            <a:ext cx="2624455" cy="271081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地图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9505" y="6028690"/>
            <a:ext cx="1910715" cy="8293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配队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408680" y="6028690"/>
            <a:ext cx="1910715" cy="8293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故事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5697855" y="6028690"/>
            <a:ext cx="1910715" cy="8293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7987030" y="6028690"/>
            <a:ext cx="1910715" cy="8293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副本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85" y="-12065"/>
            <a:ext cx="1125855" cy="1065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61620" y="824865"/>
            <a:ext cx="9742170" cy="57632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剪去同侧角的矩形 10">
            <a:hlinkClick r:id="rId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61620" y="210820"/>
            <a:ext cx="1068070" cy="614045"/>
          </a:xfrm>
          <a:prstGeom prst="snip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</a:t>
            </a:r>
            <a:endParaRPr lang="zh-CN" altLang="en-US"/>
          </a:p>
        </p:txBody>
      </p:sp>
      <p:sp>
        <p:nvSpPr>
          <p:cNvPr id="12" name="剪去同侧角的矩形 11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 rot="5400000">
            <a:off x="9776460" y="212598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武器</a:t>
            </a:r>
            <a:endParaRPr lang="zh-CN" altLang="en-US"/>
          </a:p>
        </p:txBody>
      </p:sp>
      <p:sp>
        <p:nvSpPr>
          <p:cNvPr id="13" name="剪去同侧角的矩形 12">
            <a:hlinkClick r:id="rId4" action="ppaction://hlinksldjump"/>
          </p:cNvPr>
          <p:cNvSpPr/>
          <p:nvPr>
            <p:custDataLst>
              <p:tags r:id="rId6"/>
            </p:custDataLst>
          </p:nvPr>
        </p:nvSpPr>
        <p:spPr>
          <a:xfrm rot="5400000">
            <a:off x="9776460" y="320040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敕箓</a:t>
            </a:r>
            <a:endParaRPr lang="zh-CN" altLang="en-US"/>
          </a:p>
        </p:txBody>
      </p:sp>
      <p:sp>
        <p:nvSpPr>
          <p:cNvPr id="14" name="剪去同侧角的矩形 13">
            <a:hlinkClick r:id="rId4" action="ppaction://hlinksldjump"/>
          </p:cNvPr>
          <p:cNvSpPr/>
          <p:nvPr>
            <p:custDataLst>
              <p:tags r:id="rId7"/>
            </p:custDataLst>
          </p:nvPr>
        </p:nvSpPr>
        <p:spPr>
          <a:xfrm rot="5400000">
            <a:off x="9776460" y="105156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15" name="剪去单角的矩形 14">
            <a:hlinkClick r:id="rId4" action="ppaction://hlinksldjump"/>
          </p:cNvPr>
          <p:cNvSpPr/>
          <p:nvPr>
            <p:custDataLst>
              <p:tags r:id="rId8"/>
            </p:custDataLst>
          </p:nvPr>
        </p:nvSpPr>
        <p:spPr>
          <a:xfrm rot="16200000">
            <a:off x="11204575" y="5870575"/>
            <a:ext cx="1038225" cy="93599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1" name="矩形 20">
            <a:hlinkClick r:id="rId2" action="ppaction://hlinksldjump"/>
          </p:cNvPr>
          <p:cNvSpPr/>
          <p:nvPr/>
        </p:nvSpPr>
        <p:spPr>
          <a:xfrm>
            <a:off x="1088390" y="1551940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3133725" y="1551940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5179060" y="1551940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7224395" y="1551940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1088390" y="4041775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3133725" y="4041775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5179060" y="4041775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224395" y="4041775"/>
            <a:ext cx="1733550" cy="195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1620" y="824865"/>
            <a:ext cx="9742170" cy="57632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同侧角的矩形 4">
            <a:hlinkClick r:id="rId1" action="ppaction://hlinksldjump"/>
          </p:cNvPr>
          <p:cNvSpPr/>
          <p:nvPr/>
        </p:nvSpPr>
        <p:spPr>
          <a:xfrm>
            <a:off x="261620" y="21082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</a:t>
            </a:r>
            <a:endParaRPr lang="zh-CN" altLang="en-US"/>
          </a:p>
        </p:txBody>
      </p:sp>
      <p:sp>
        <p:nvSpPr>
          <p:cNvPr id="6" name="剪去同侧角的矩形 5">
            <a:hlinkClick r:id="rId2" action="ppaction://hlinksldjump"/>
          </p:cNvPr>
          <p:cNvSpPr/>
          <p:nvPr>
            <p:custDataLst>
              <p:tags r:id="rId3"/>
            </p:custDataLst>
          </p:nvPr>
        </p:nvSpPr>
        <p:spPr>
          <a:xfrm rot="5400000">
            <a:off x="9776460" y="212598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武器</a:t>
            </a:r>
            <a:endParaRPr lang="zh-CN" altLang="en-US"/>
          </a:p>
        </p:txBody>
      </p:sp>
      <p:sp>
        <p:nvSpPr>
          <p:cNvPr id="7" name="剪去同侧角的矩形 6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 rot="5400000">
            <a:off x="9776460" y="320040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敕箓</a:t>
            </a:r>
            <a:endParaRPr lang="zh-CN" altLang="en-US"/>
          </a:p>
        </p:txBody>
      </p:sp>
      <p:sp>
        <p:nvSpPr>
          <p:cNvPr id="8" name="剪去同侧角的矩形 7">
            <a:hlinkClick r:id="rId6" action="ppaction://hlinksldjump"/>
          </p:cNvPr>
          <p:cNvSpPr/>
          <p:nvPr>
            <p:custDataLst>
              <p:tags r:id="rId7"/>
            </p:custDataLst>
          </p:nvPr>
        </p:nvSpPr>
        <p:spPr>
          <a:xfrm rot="5400000">
            <a:off x="9776460" y="1051560"/>
            <a:ext cx="1068070" cy="614045"/>
          </a:xfrm>
          <a:prstGeom prst="snip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9" name="剪去单角的矩形 8">
            <a:hlinkClick r:id="rId1" action="ppaction://hlinksldjump"/>
          </p:cNvPr>
          <p:cNvSpPr/>
          <p:nvPr/>
        </p:nvSpPr>
        <p:spPr>
          <a:xfrm rot="16200000">
            <a:off x="11204575" y="5870575"/>
            <a:ext cx="1038225" cy="93599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5175" y="1374775"/>
            <a:ext cx="2376805" cy="32118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人物像素画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8505" y="1376045"/>
            <a:ext cx="6289675" cy="17621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人物简介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93110" y="3270250"/>
            <a:ext cx="6289675" cy="289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任务数值与技能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9620" y="4725670"/>
            <a:ext cx="2362200" cy="1419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基础介绍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61620" y="824865"/>
            <a:ext cx="9742170" cy="57632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同侧角的矩形 4">
            <a:hlinkClick r:id="rId2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61620" y="21082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</a:t>
            </a:r>
            <a:endParaRPr lang="zh-CN" altLang="en-US"/>
          </a:p>
        </p:txBody>
      </p:sp>
      <p:sp>
        <p:nvSpPr>
          <p:cNvPr id="6" name="剪去同侧角的矩形 5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 rot="5400000">
            <a:off x="9776460" y="2125980"/>
            <a:ext cx="1068070" cy="614045"/>
          </a:xfrm>
          <a:prstGeom prst="snip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武器</a:t>
            </a:r>
            <a:endParaRPr lang="zh-CN" altLang="en-US"/>
          </a:p>
        </p:txBody>
      </p:sp>
      <p:sp>
        <p:nvSpPr>
          <p:cNvPr id="7" name="剪去同侧角的矩形 6">
            <a:hlinkClick r:id="rId6" action="ppaction://hlinksldjump"/>
          </p:cNvPr>
          <p:cNvSpPr/>
          <p:nvPr>
            <p:custDataLst>
              <p:tags r:id="rId7"/>
            </p:custDataLst>
          </p:nvPr>
        </p:nvSpPr>
        <p:spPr>
          <a:xfrm rot="5400000">
            <a:off x="9776460" y="320040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敕箓</a:t>
            </a:r>
            <a:endParaRPr lang="zh-CN" altLang="en-US"/>
          </a:p>
        </p:txBody>
      </p:sp>
      <p:sp>
        <p:nvSpPr>
          <p:cNvPr id="8" name="剪去同侧角的矩形 7">
            <a:hlinkClick r:id="rId8" action="ppaction://hlinksldjump"/>
          </p:cNvPr>
          <p:cNvSpPr/>
          <p:nvPr>
            <p:custDataLst>
              <p:tags r:id="rId9"/>
            </p:custDataLst>
          </p:nvPr>
        </p:nvSpPr>
        <p:spPr>
          <a:xfrm rot="5400000">
            <a:off x="9776460" y="105156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9" name="剪去单角的矩形 8">
            <a:hlinkClick r:id="rId2" action="ppaction://hlinksldjump"/>
          </p:cNvPr>
          <p:cNvSpPr/>
          <p:nvPr>
            <p:custDataLst>
              <p:tags r:id="rId10"/>
            </p:custDataLst>
          </p:nvPr>
        </p:nvSpPr>
        <p:spPr>
          <a:xfrm rot="16200000">
            <a:off x="11204575" y="5870575"/>
            <a:ext cx="1038225" cy="93599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84225" y="1439545"/>
            <a:ext cx="1637030" cy="2888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主武器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240" y="4530090"/>
            <a:ext cx="1517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主武器名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属性主词条</a:t>
            </a:r>
            <a:r>
              <a:rPr lang="en-US" altLang="zh-CN"/>
              <a:t>1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属性主词条</a:t>
            </a:r>
            <a:r>
              <a:rPr lang="en-US" altLang="zh-CN"/>
              <a:t>2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属性副词条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49220" y="3083560"/>
            <a:ext cx="1089025" cy="21037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副武器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82545" y="5361305"/>
            <a:ext cx="1501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副武器名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副武器词条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745" y="1120140"/>
            <a:ext cx="5138420" cy="5163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可切换武器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73045" y="1439545"/>
            <a:ext cx="1310640" cy="13411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角色头像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61620" y="824865"/>
            <a:ext cx="9742170" cy="57632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单角的矩形 8">
            <a:hlinkClick r:id="rId2" action="ppaction://hlinksldjump"/>
          </p:cNvPr>
          <p:cNvSpPr/>
          <p:nvPr>
            <p:custDataLst>
              <p:tags r:id="rId3"/>
            </p:custDataLst>
          </p:nvPr>
        </p:nvSpPr>
        <p:spPr>
          <a:xfrm rot="16200000">
            <a:off x="11204575" y="5870575"/>
            <a:ext cx="1038225" cy="935990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" name="剪去同侧角的矩形 1">
            <a:hlinkClick r:id="rId2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61620" y="21082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人物</a:t>
            </a:r>
            <a:endParaRPr lang="zh-CN" altLang="en-US"/>
          </a:p>
        </p:txBody>
      </p:sp>
      <p:sp>
        <p:nvSpPr>
          <p:cNvPr id="3" name="剪去同侧角的矩形 2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 rot="5400000">
            <a:off x="9776460" y="212598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武器</a:t>
            </a:r>
            <a:endParaRPr lang="zh-CN" altLang="en-US"/>
          </a:p>
        </p:txBody>
      </p:sp>
      <p:sp>
        <p:nvSpPr>
          <p:cNvPr id="10" name="剪去同侧角的矩形 9">
            <a:hlinkClick r:id="rId7" action="ppaction://hlinksldjump"/>
          </p:cNvPr>
          <p:cNvSpPr/>
          <p:nvPr>
            <p:custDataLst>
              <p:tags r:id="rId8"/>
            </p:custDataLst>
          </p:nvPr>
        </p:nvSpPr>
        <p:spPr>
          <a:xfrm rot="5400000">
            <a:off x="9776460" y="3200400"/>
            <a:ext cx="1068070" cy="614045"/>
          </a:xfrm>
          <a:prstGeom prst="snip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敕箓</a:t>
            </a:r>
            <a:endParaRPr lang="zh-CN" altLang="en-US"/>
          </a:p>
        </p:txBody>
      </p:sp>
      <p:sp>
        <p:nvSpPr>
          <p:cNvPr id="11" name="剪去同侧角的矩形 10">
            <a:hlinkClick r:id="rId9" action="ppaction://hlinksldjump"/>
          </p:cNvPr>
          <p:cNvSpPr/>
          <p:nvPr>
            <p:custDataLst>
              <p:tags r:id="rId10"/>
            </p:custDataLst>
          </p:nvPr>
        </p:nvSpPr>
        <p:spPr>
          <a:xfrm rot="5400000">
            <a:off x="9776460" y="1051560"/>
            <a:ext cx="1068070" cy="61404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15" name="剪去同侧角的矩形 14"/>
          <p:cNvSpPr/>
          <p:nvPr/>
        </p:nvSpPr>
        <p:spPr>
          <a:xfrm>
            <a:off x="2932430" y="1238885"/>
            <a:ext cx="1414780" cy="1466850"/>
          </a:xfrm>
          <a:prstGeom prst="snip2Same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剪去同侧角的矩形 15"/>
          <p:cNvSpPr/>
          <p:nvPr>
            <p:custDataLst>
              <p:tags r:id="rId11"/>
            </p:custDataLst>
          </p:nvPr>
        </p:nvSpPr>
        <p:spPr>
          <a:xfrm rot="10800000">
            <a:off x="2932430" y="4835525"/>
            <a:ext cx="1414780" cy="1466850"/>
          </a:xfrm>
          <a:prstGeom prst="snip2Same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32430" y="2868295"/>
            <a:ext cx="1414780" cy="18046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7715" y="189293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符头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3307715" y="54514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符脚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307715" y="3586480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符胆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92530" y="1868805"/>
            <a:ext cx="124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属性词条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1192530" y="5304155"/>
            <a:ext cx="124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属性词条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1239520" y="3586480"/>
            <a:ext cx="124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属性词条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02225" y="1235710"/>
            <a:ext cx="4459605" cy="50666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可替换道具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commondata" val="eyJoZGlkIjoiODcwZmE1OWFhNDhlZDMyOTI4OTdmYTI0MWM3ZWJiYjc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98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朝气蓬勃</cp:lastModifiedBy>
  <cp:revision>156</cp:revision>
  <dcterms:created xsi:type="dcterms:W3CDTF">2019-06-19T02:08:00Z</dcterms:created>
  <dcterms:modified xsi:type="dcterms:W3CDTF">2024-01-28T18:53:11Z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6A7CA538885C46688216A807265C499A_11</vt:lpwstr>
  </property>
</Properties>
</file>