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3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88315" y="1383030"/>
            <a:ext cx="5186680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88455" y="1383030"/>
            <a:ext cx="5186045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7485" y="479425"/>
            <a:ext cx="196850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数据交换模块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7905" y="184658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3147695" y="184658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4007485" y="184277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4867275" y="1845945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14680" y="3235325"/>
            <a:ext cx="498157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4680" y="1846580"/>
            <a:ext cx="1486535" cy="993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参数栈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4680" y="4430395"/>
            <a:ext cx="22047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函数地址注册模块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92170" y="4430395"/>
            <a:ext cx="220408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函数地址映射模块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831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FPGA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8845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28" name="直接箭头连接符 27"/>
          <p:cNvCxnSpPr>
            <a:endCxn id="19" idx="2"/>
          </p:cNvCxnSpPr>
          <p:nvPr/>
        </p:nvCxnSpPr>
        <p:spPr>
          <a:xfrm flipH="1" flipV="1">
            <a:off x="1358265" y="2840355"/>
            <a:ext cx="4445" cy="47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154545" y="4430395"/>
            <a:ext cx="445643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函数地址映射表</a:t>
            </a:r>
            <a:endParaRPr lang="en-US" altLang="zh-CN"/>
          </a:p>
        </p:txBody>
      </p:sp>
      <p:cxnSp>
        <p:nvCxnSpPr>
          <p:cNvPr id="32" name="肘形连接符 31"/>
          <p:cNvCxnSpPr>
            <a:stCxn id="20" idx="2"/>
            <a:endCxn id="30" idx="2"/>
          </p:cNvCxnSpPr>
          <p:nvPr/>
        </p:nvCxnSpPr>
        <p:spPr>
          <a:xfrm rot="5400000" flipV="1">
            <a:off x="5549900" y="1307465"/>
            <a:ext cx="3175" cy="7665720"/>
          </a:xfrm>
          <a:prstGeom prst="bentConnector3">
            <a:avLst>
              <a:gd name="adj1" fmla="val 28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1" idx="0"/>
          </p:cNvCxnSpPr>
          <p:nvPr/>
        </p:nvCxnSpPr>
        <p:spPr>
          <a:xfrm>
            <a:off x="4486275" y="3953510"/>
            <a:ext cx="8255" cy="476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54545" y="1880870"/>
            <a:ext cx="1684655" cy="993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参数栈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664065" y="1880870"/>
            <a:ext cx="1969135" cy="9931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函数功能区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8849995" y="2552700"/>
            <a:ext cx="79502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830945" y="2117090"/>
            <a:ext cx="82359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11610975" y="2377440"/>
            <a:ext cx="22225" cy="2407920"/>
          </a:xfrm>
          <a:prstGeom prst="bentConnector3">
            <a:avLst>
              <a:gd name="adj1" fmla="val 74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132955" y="3253105"/>
            <a:ext cx="44780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43" idx="2"/>
            <a:endCxn id="30" idx="0"/>
          </p:cNvCxnSpPr>
          <p:nvPr/>
        </p:nvCxnSpPr>
        <p:spPr>
          <a:xfrm>
            <a:off x="9371965" y="3963035"/>
            <a:ext cx="10795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10" idx="1"/>
          </p:cNvCxnSpPr>
          <p:nvPr/>
        </p:nvCxnSpPr>
        <p:spPr>
          <a:xfrm flipV="1">
            <a:off x="1381760" y="834390"/>
            <a:ext cx="2625725" cy="998855"/>
          </a:xfrm>
          <a:prstGeom prst="bentConnector3">
            <a:avLst>
              <a:gd name="adj1" fmla="val -9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3"/>
            <a:endCxn id="35" idx="0"/>
          </p:cNvCxnSpPr>
          <p:nvPr/>
        </p:nvCxnSpPr>
        <p:spPr>
          <a:xfrm>
            <a:off x="5975985" y="834390"/>
            <a:ext cx="2021205" cy="10464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8" idx="3"/>
            <a:endCxn id="43" idx="1"/>
          </p:cNvCxnSpPr>
          <p:nvPr/>
        </p:nvCxnSpPr>
        <p:spPr>
          <a:xfrm>
            <a:off x="5596255" y="3590290"/>
            <a:ext cx="1536700" cy="17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2"/>
          </p:cNvCxnSpPr>
          <p:nvPr/>
        </p:nvCxnSpPr>
        <p:spPr>
          <a:xfrm flipH="1">
            <a:off x="2648585" y="2556510"/>
            <a:ext cx="3810" cy="678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5" idx="2"/>
          </p:cNvCxnSpPr>
          <p:nvPr/>
        </p:nvCxnSpPr>
        <p:spPr>
          <a:xfrm flipH="1">
            <a:off x="3500755" y="2556510"/>
            <a:ext cx="11430" cy="64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6" idx="2"/>
          </p:cNvCxnSpPr>
          <p:nvPr/>
        </p:nvCxnSpPr>
        <p:spPr>
          <a:xfrm flipH="1">
            <a:off x="4368165" y="2552700"/>
            <a:ext cx="381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7" idx="2"/>
          </p:cNvCxnSpPr>
          <p:nvPr/>
        </p:nvCxnSpPr>
        <p:spPr>
          <a:xfrm flipH="1">
            <a:off x="5220335" y="2555875"/>
            <a:ext cx="11430" cy="663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55365" y="1554480"/>
            <a:ext cx="4610100" cy="3441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55770" y="2177415"/>
            <a:ext cx="3228975" cy="1073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5770" y="3531235"/>
            <a:ext cx="3228975" cy="1073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27350" y="1127760"/>
            <a:ext cx="6088380" cy="4864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96690" y="1453515"/>
            <a:ext cx="4197985" cy="1192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中断请求模块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6690" y="2928620"/>
            <a:ext cx="4197985" cy="1192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中断响应模块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96690" y="4403725"/>
            <a:ext cx="4197985" cy="1192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异常处理模块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56148" y="695553"/>
            <a:ext cx="1894113" cy="97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通常运行状态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454235" y="640026"/>
            <a:ext cx="1825832" cy="97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发送函数参数状态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6430488" y="463136"/>
            <a:ext cx="2131621" cy="954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等待结果同时并行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5311240" y="5253099"/>
            <a:ext cx="2061359" cy="971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7006789" y="2262744"/>
            <a:ext cx="2081794" cy="954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空等状态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3528547" y="2421495"/>
            <a:ext cx="1885206" cy="101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重发函数参数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9629400" y="2253459"/>
            <a:ext cx="2071254" cy="96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重新接收并处理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9629399" y="499684"/>
            <a:ext cx="2071254" cy="9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处理软件运行结果</a:t>
            </a:r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>
            <a:off x="2292919" y="1194425"/>
            <a:ext cx="1162298" cy="40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284280" y="695553"/>
            <a:ext cx="11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需要软件调用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 rot="19684471">
            <a:off x="8937040" y="1689854"/>
            <a:ext cx="1384711" cy="48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rot="5400000">
            <a:off x="3978165" y="1678986"/>
            <a:ext cx="838190" cy="67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8577028" y="969446"/>
            <a:ext cx="1049974" cy="448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5299004" y="1126313"/>
            <a:ext cx="1162298" cy="40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3809154">
            <a:off x="4262965" y="4009986"/>
            <a:ext cx="1987284" cy="74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46048" y="497884"/>
            <a:ext cx="118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软件读取成功信号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061113" y="1515113"/>
            <a:ext cx="11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发送失败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014579" y="1459384"/>
            <a:ext cx="145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需求软件正在占用的资源而阻塞</a:t>
            </a:r>
            <a:endParaRPr lang="zh-CN" altLang="en-US" dirty="0"/>
          </a:p>
        </p:txBody>
      </p:sp>
      <p:sp>
        <p:nvSpPr>
          <p:cNvPr id="29" name="箭头: 右 28"/>
          <p:cNvSpPr/>
          <p:nvPr/>
        </p:nvSpPr>
        <p:spPr>
          <a:xfrm rot="5400000">
            <a:off x="7190765" y="1511535"/>
            <a:ext cx="838190" cy="67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5400000">
            <a:off x="10034815" y="1654073"/>
            <a:ext cx="835718" cy="42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 rot="8517000">
            <a:off x="7184259" y="4056487"/>
            <a:ext cx="3747372" cy="88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3410033">
            <a:off x="-164697" y="3466235"/>
            <a:ext cx="6208737" cy="431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433087" y="1328193"/>
            <a:ext cx="11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软件处理完毕信号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0810990" y="1636509"/>
            <a:ext cx="11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异常结束</a:t>
            </a:r>
            <a:endParaRPr lang="zh-CN" altLang="en-US" dirty="0"/>
          </a:p>
        </p:txBody>
      </p:sp>
      <p:sp>
        <p:nvSpPr>
          <p:cNvPr id="38" name="箭头: 直角上 37"/>
          <p:cNvSpPr/>
          <p:nvPr/>
        </p:nvSpPr>
        <p:spPr>
          <a:xfrm rot="15964517">
            <a:off x="5769535" y="-3462623"/>
            <a:ext cx="490088" cy="7879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70814" y="3587195"/>
            <a:ext cx="157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失败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67151" y="-18066"/>
            <a:ext cx="157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正常结束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443290" y="4596695"/>
            <a:ext cx="8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88315" y="1383030"/>
            <a:ext cx="5186680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88455" y="1383030"/>
            <a:ext cx="5186045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7275" y="479425"/>
            <a:ext cx="196850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数据交换模块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9195" y="184277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2038985" y="184277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2898775" y="184277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3758565" y="1842135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14680" y="3235325"/>
            <a:ext cx="498157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4680" y="4430395"/>
            <a:ext cx="22047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函数地址注册模块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92170" y="4430395"/>
            <a:ext cx="220408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函数地址映射模块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831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FPGA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8845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154545" y="4430395"/>
            <a:ext cx="445643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函数地址映射表</a:t>
            </a:r>
            <a:endParaRPr lang="en-US" altLang="zh-CN"/>
          </a:p>
        </p:txBody>
      </p:sp>
      <p:cxnSp>
        <p:nvCxnSpPr>
          <p:cNvPr id="32" name="肘形连接符 31"/>
          <p:cNvCxnSpPr>
            <a:stCxn id="20" idx="2"/>
            <a:endCxn id="30" idx="2"/>
          </p:cNvCxnSpPr>
          <p:nvPr/>
        </p:nvCxnSpPr>
        <p:spPr>
          <a:xfrm rot="5400000" flipV="1">
            <a:off x="5549900" y="1307465"/>
            <a:ext cx="3175" cy="7665720"/>
          </a:xfrm>
          <a:prstGeom prst="bentConnector3">
            <a:avLst>
              <a:gd name="adj1" fmla="val 28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1" idx="0"/>
          </p:cNvCxnSpPr>
          <p:nvPr/>
        </p:nvCxnSpPr>
        <p:spPr>
          <a:xfrm>
            <a:off x="4486275" y="3953510"/>
            <a:ext cx="8255" cy="476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664065" y="1880870"/>
            <a:ext cx="1969135" cy="9931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函数功能区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8849995" y="2552700"/>
            <a:ext cx="79502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830945" y="2117090"/>
            <a:ext cx="82359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11610975" y="2377440"/>
            <a:ext cx="22225" cy="2407920"/>
          </a:xfrm>
          <a:prstGeom prst="bentConnector3">
            <a:avLst>
              <a:gd name="adj1" fmla="val 74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132955" y="3253105"/>
            <a:ext cx="44780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43" idx="2"/>
            <a:endCxn id="30" idx="0"/>
          </p:cNvCxnSpPr>
          <p:nvPr/>
        </p:nvCxnSpPr>
        <p:spPr>
          <a:xfrm>
            <a:off x="9371965" y="3963035"/>
            <a:ext cx="10795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3"/>
            <a:endCxn id="8" idx="0"/>
          </p:cNvCxnSpPr>
          <p:nvPr/>
        </p:nvCxnSpPr>
        <p:spPr>
          <a:xfrm>
            <a:off x="6835775" y="834390"/>
            <a:ext cx="1210310" cy="10464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8" idx="3"/>
            <a:endCxn id="43" idx="1"/>
          </p:cNvCxnSpPr>
          <p:nvPr/>
        </p:nvCxnSpPr>
        <p:spPr>
          <a:xfrm>
            <a:off x="5596255" y="3590290"/>
            <a:ext cx="1536700" cy="17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2"/>
          </p:cNvCxnSpPr>
          <p:nvPr/>
        </p:nvCxnSpPr>
        <p:spPr>
          <a:xfrm flipH="1">
            <a:off x="1539875" y="2552700"/>
            <a:ext cx="3810" cy="678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5" idx="2"/>
          </p:cNvCxnSpPr>
          <p:nvPr/>
        </p:nvCxnSpPr>
        <p:spPr>
          <a:xfrm flipH="1">
            <a:off x="2392045" y="2552700"/>
            <a:ext cx="11430" cy="64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259455" y="2548890"/>
            <a:ext cx="381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7" idx="2"/>
          </p:cNvCxnSpPr>
          <p:nvPr/>
        </p:nvCxnSpPr>
        <p:spPr>
          <a:xfrm flipH="1">
            <a:off x="4111625" y="2552065"/>
            <a:ext cx="11430" cy="663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41540" y="1880870"/>
            <a:ext cx="1608455" cy="9925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数据存储区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30" idx="1"/>
            <a:endCxn id="21" idx="3"/>
          </p:cNvCxnSpPr>
          <p:nvPr/>
        </p:nvCxnSpPr>
        <p:spPr>
          <a:xfrm flipH="1">
            <a:off x="5596255" y="4785360"/>
            <a:ext cx="1558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5" idx="0"/>
            <a:endCxn id="10" idx="1"/>
          </p:cNvCxnSpPr>
          <p:nvPr/>
        </p:nvCxnSpPr>
        <p:spPr>
          <a:xfrm rot="16200000">
            <a:off x="3131185" y="106680"/>
            <a:ext cx="1008380" cy="24638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1463040" y="923290"/>
            <a:ext cx="988695" cy="833120"/>
          </a:xfrm>
          <a:prstGeom prst="bentConnector3">
            <a:avLst>
              <a:gd name="adj1" fmla="val -8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 flipH="1">
            <a:off x="3263265" y="845820"/>
            <a:ext cx="1905" cy="996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7" idx="0"/>
          </p:cNvCxnSpPr>
          <p:nvPr/>
        </p:nvCxnSpPr>
        <p:spPr>
          <a:xfrm>
            <a:off x="4117975" y="835660"/>
            <a:ext cx="5080" cy="1006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55365" y="1554480"/>
            <a:ext cx="4610100" cy="3441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92245" y="3429000"/>
            <a:ext cx="5553075" cy="13709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55770" y="2177415"/>
            <a:ext cx="3228975" cy="1073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共享内存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5770" y="3531235"/>
            <a:ext cx="3228975" cy="1073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存储管理器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65465" y="3752850"/>
            <a:ext cx="1379855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由</a:t>
            </a:r>
            <a:r>
              <a:rPr lang="en-US" altLang="zh-CN"/>
              <a:t>CPU</a:t>
            </a:r>
            <a:r>
              <a:rPr lang="zh-CN" altLang="en-US"/>
              <a:t>负责管理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972185" y="1411605"/>
            <a:ext cx="7307580" cy="732790"/>
            <a:chOff x="1531" y="2223"/>
            <a:chExt cx="11508" cy="1154"/>
          </a:xfrm>
        </p:grpSpPr>
        <p:sp>
          <p:nvSpPr>
            <p:cNvPr id="4" name="矩形 3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检查状态</a:t>
              </a:r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335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释放资源</a:t>
              </a:r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写回数据</a:t>
              </a:r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函数执行</a:t>
              </a:r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发送参数</a:t>
              </a:r>
              <a:endParaRPr lang="zh-CN" altLang="en-US" sz="160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228346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39845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9623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94436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492490" y="820420"/>
            <a:ext cx="36195" cy="532066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06475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64642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检查状态</a:t>
            </a:r>
            <a:endParaRPr lang="zh-CN" altLang="en-US" sz="1600"/>
          </a:p>
        </p:txBody>
      </p:sp>
      <p:sp>
        <p:nvSpPr>
          <p:cNvPr id="34" name="矩形 33"/>
          <p:cNvSpPr/>
          <p:nvPr/>
        </p:nvSpPr>
        <p:spPr>
          <a:xfrm>
            <a:off x="1029208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函数执行</a:t>
            </a:r>
            <a:endParaRPr lang="zh-CN" altLang="en-US" sz="1600"/>
          </a:p>
        </p:txBody>
      </p:sp>
      <p:sp>
        <p:nvSpPr>
          <p:cNvPr id="36" name="矩形 35"/>
          <p:cNvSpPr/>
          <p:nvPr/>
        </p:nvSpPr>
        <p:spPr>
          <a:xfrm>
            <a:off x="721614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发送参数</a:t>
            </a:r>
            <a:endParaRPr lang="zh-CN" altLang="en-US" sz="1600"/>
          </a:p>
        </p:txBody>
      </p:sp>
      <p:grpSp>
        <p:nvGrpSpPr>
          <p:cNvPr id="38" name="组合 37"/>
          <p:cNvGrpSpPr/>
          <p:nvPr/>
        </p:nvGrpSpPr>
        <p:grpSpPr>
          <a:xfrm>
            <a:off x="2520315" y="2630805"/>
            <a:ext cx="7307580" cy="732790"/>
            <a:chOff x="1531" y="2223"/>
            <a:chExt cx="11508" cy="1154"/>
          </a:xfrm>
        </p:grpSpPr>
        <p:sp>
          <p:nvSpPr>
            <p:cNvPr id="39" name="矩形 38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检查状态</a:t>
              </a:r>
              <a:endParaRPr lang="zh-CN" altLang="en-US" sz="16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335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释放资源</a:t>
              </a:r>
              <a:endParaRPr lang="zh-CN" altLang="en-US" sz="16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写回数据</a:t>
              </a:r>
              <a:endParaRPr lang="zh-CN" altLang="en-US" sz="16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函数执行</a:t>
              </a:r>
              <a:endParaRPr lang="zh-CN" altLang="en-US" sz="16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发送参数</a:t>
              </a:r>
              <a:endParaRPr lang="zh-CN" altLang="en-US" sz="16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67175" y="3850005"/>
            <a:ext cx="7307580" cy="732790"/>
            <a:chOff x="1531" y="2223"/>
            <a:chExt cx="11508" cy="1154"/>
          </a:xfrm>
        </p:grpSpPr>
        <p:sp>
          <p:nvSpPr>
            <p:cNvPr id="45" name="矩形 44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检查状态</a:t>
              </a:r>
              <a:endParaRPr lang="zh-CN" altLang="en-US" sz="16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335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释放资源</a:t>
              </a:r>
              <a:endParaRPr lang="zh-CN" altLang="en-US" sz="16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写回数据</a:t>
              </a:r>
              <a:endParaRPr lang="zh-CN" altLang="en-US" sz="16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函数执行</a:t>
              </a:r>
              <a:endParaRPr lang="zh-CN" altLang="en-US"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发送参数</a:t>
              </a:r>
              <a:endParaRPr lang="zh-CN" altLang="en-US" sz="1600"/>
            </a:p>
          </p:txBody>
        </p:sp>
      </p:grpSp>
      <p:sp>
        <p:nvSpPr>
          <p:cNvPr id="52" name="椭圆 51"/>
          <p:cNvSpPr/>
          <p:nvPr/>
        </p:nvSpPr>
        <p:spPr>
          <a:xfrm>
            <a:off x="8788400" y="5092065"/>
            <a:ext cx="1066165" cy="69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气泡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RjYzI5NjBkMTRkYmMyNWVkMmRjNGRlYjI2N2I1YT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146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</dc:creator>
  <cp:lastModifiedBy>不作死会死星人</cp:lastModifiedBy>
  <cp:revision>12</cp:revision>
  <dcterms:created xsi:type="dcterms:W3CDTF">2023-08-09T12:44:00Z</dcterms:created>
  <dcterms:modified xsi:type="dcterms:W3CDTF">2024-03-08T09:00:03Z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