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262" r:id="rId7"/>
    <p:sldId id="263" r:id="rId8"/>
    <p:sldId id="292" r:id="rId9"/>
    <p:sldId id="265" r:id="rId10"/>
    <p:sldId id="293" r:id="rId11"/>
    <p:sldId id="264" r:id="rId12"/>
    <p:sldId id="295" r:id="rId13"/>
    <p:sldId id="288" r:id="rId14"/>
    <p:sldId id="294" r:id="rId15"/>
    <p:sldId id="282" r:id="rId16"/>
    <p:sldId id="29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25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3A83A6-CA27-4A27-BD9A-C105289B60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2.png"/><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jpeg"/><Relationship Id="rId2" Type="http://schemas.openxmlformats.org/officeDocument/2006/relationships/tags" Target="../tags/tag1.xml"/><Relationship Id="rId17" Type="http://schemas.openxmlformats.org/officeDocument/2006/relationships/tags" Target="../tags/tag10.xml"/><Relationship Id="rId16" Type="http://schemas.openxmlformats.org/officeDocument/2006/relationships/tags" Target="../tags/tag9.xml"/><Relationship Id="rId15" Type="http://schemas.openxmlformats.org/officeDocument/2006/relationships/tags" Target="../tags/tag8.xml"/><Relationship Id="rId14" Type="http://schemas.openxmlformats.org/officeDocument/2006/relationships/tags" Target="../tags/tag7.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file:///C:\Users\1V994W2\PycharmProjects\PPT_Background_Generation/pic_temp/1_pic_quater_left_down.png" TargetMode="External"/><Relationship Id="rId10"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1.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file:///C:\Users\1V994W2\PycharmProjects\PPT_Background_Generation/pic_temp/whole_pic.png" TargetMode="External"/><Relationship Id="rId3" Type="http://schemas.openxmlformats.org/officeDocument/2006/relationships/image" Target="../media/image4.jpeg"/><Relationship Id="rId2" Type="http://schemas.openxmlformats.org/officeDocument/2006/relationships/tags" Target="../tags/tag18.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5.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4.xml"/><Relationship Id="rId4" Type="http://schemas.openxmlformats.org/officeDocument/2006/relationships/image" Target="file:///C:\Users\1V994W2\Documents\Tencent%20Files\574576071\FileRecv\&#25340;&#35013;&#32032;&#26448;\picc\01\subject.png" TargetMode="External"/><Relationship Id="rId3" Type="http://schemas.openxmlformats.org/officeDocument/2006/relationships/image" Target="../media/image5.png"/><Relationship Id="rId2" Type="http://schemas.openxmlformats.org/officeDocument/2006/relationships/tags" Target="../tags/tag43.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2.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0.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7.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2.png"/><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jpeg"/><Relationship Id="rId2" Type="http://schemas.openxmlformats.org/officeDocument/2006/relationships/tags" Target="../tags/tag7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image" Target="file:///C:\Users\1V994W2\PycharmProjects\PPT_Background_Generation/pic_temp/1_pic_quater_left_down.png" TargetMode="External"/><Relationship Id="rId10"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83.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24.xml"/><Relationship Id="rId2" Type="http://schemas.openxmlformats.org/officeDocument/2006/relationships/tags" Target="../tags/tag123.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tags" Target="../tags/tag141.xml"/><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5"/>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378972" y="1566196"/>
            <a:ext cx="720090" cy="716725"/>
          </a:xfrm>
          <a:prstGeom prst="rect">
            <a:avLst/>
          </a:prstGeom>
        </p:spPr>
      </p:pic>
      <p:pic>
        <p:nvPicPr>
          <p:cNvPr id="5" name="图片 4"/>
          <p:cNvPicPr/>
          <p:nvPr userDrawn="1">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0095662" y="1566196"/>
            <a:ext cx="720090" cy="654056"/>
          </a:xfrm>
          <a:prstGeom prst="rect">
            <a:avLst/>
          </a:prstGeom>
        </p:spPr>
      </p:pic>
      <p:sp>
        <p:nvSpPr>
          <p:cNvPr id="16" name="日期占位符 15"/>
          <p:cNvSpPr>
            <a:spLocks noGrp="1"/>
          </p:cNvSpPr>
          <p:nvPr>
            <p:ph type="dt" sz="half" idx="10"/>
            <p:custDataLst>
              <p:tags r:id="rId12"/>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4"/>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cxnSp>
        <p:nvCxnSpPr>
          <p:cNvPr id="11" name="直接连接符 10"/>
          <p:cNvCxnSpPr/>
          <p:nvPr userDrawn="1">
            <p:custDataLst>
              <p:tags r:id="rId15"/>
            </p:custDataLst>
          </p:nvPr>
        </p:nvCxnSpPr>
        <p:spPr>
          <a:xfrm>
            <a:off x="2285970" y="3427643"/>
            <a:ext cx="76200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4" hasCustomPrompt="1"/>
            <p:custDataLst>
              <p:tags r:id="rId16"/>
            </p:custDataLst>
          </p:nvPr>
        </p:nvSpPr>
        <p:spPr>
          <a:xfrm>
            <a:off x="1971061" y="3507423"/>
            <a:ext cx="8249878" cy="448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17"/>
            </p:custDataLst>
          </p:nvPr>
        </p:nvSpPr>
        <p:spPr>
          <a:xfrm>
            <a:off x="1376248" y="1892274"/>
            <a:ext cx="9436779" cy="1398905"/>
          </a:xfrm>
        </p:spPr>
        <p:txBody>
          <a:bodyPr vert="horz" wrap="square" lIns="91440" tIns="45720" rIns="91440" bIns="45720" anchor="ctr" anchorCtr="0">
            <a:normAutofit/>
          </a:bodyPr>
          <a:lstStyle>
            <a:lvl1pPr marL="0" marR="0" indent="0" algn="ctr"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5"/>
            </p:custDataLst>
          </p:nvPr>
        </p:nvSpPr>
        <p:spPr>
          <a:xfrm>
            <a:off x="4320540" y="0"/>
            <a:ext cx="7866984"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6"/>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9"/>
            </p:custDataLst>
          </p:nvPr>
        </p:nvSpPr>
        <p:spPr>
          <a:xfrm>
            <a:off x="5371148" y="3699510"/>
            <a:ext cx="5767705" cy="835660"/>
          </a:xfrm>
        </p:spPr>
        <p:txBody>
          <a:bodyPr vert="horz" wrap="square" lIns="91440" tIns="45720" rIns="91440" bIns="4572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spc="2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10"/>
            </p:custDataLst>
          </p:nvPr>
        </p:nvSpPr>
        <p:spPr>
          <a:xfrm>
            <a:off x="5371148" y="4738370"/>
            <a:ext cx="5767705" cy="386080"/>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7498080" y="1400515"/>
            <a:ext cx="4389120" cy="405697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14" name="图片 13"/>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6" name="图片 1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378972" y="1566196"/>
            <a:ext cx="720090" cy="716725"/>
          </a:xfrm>
          <a:prstGeom prst="rect">
            <a:avLst/>
          </a:prstGeom>
        </p:spPr>
      </p:pic>
      <p:pic>
        <p:nvPicPr>
          <p:cNvPr id="17" name="图片 16"/>
          <p:cNvPicPr/>
          <p:nvPr userDrawn="1">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0095662" y="1566196"/>
            <a:ext cx="720090" cy="654056"/>
          </a:xfrm>
          <a:prstGeom prst="rect">
            <a:avLst/>
          </a:prstGeom>
        </p:spPr>
      </p:pic>
      <p:pic>
        <p:nvPicPr>
          <p:cNvPr id="6" name="图片 5"/>
          <p:cNvPicPr/>
          <p:nvPr userDrawn="1">
            <p:custDataLst>
              <p:tags r:id="rId1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03945"/>
            <a:ext cx="720090" cy="654056"/>
          </a:xfrm>
          <a:prstGeom prst="rect">
            <a:avLst/>
          </a:prstGeom>
        </p:spPr>
      </p:pic>
      <p:sp>
        <p:nvSpPr>
          <p:cNvPr id="3" name="日期占位符 2"/>
          <p:cNvSpPr>
            <a:spLocks noGrp="1"/>
          </p:cNvSpPr>
          <p:nvPr>
            <p:ph type="dt" sz="half" idx="10"/>
            <p:custDataLst>
              <p:tags r:id="rId1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0" name="标题 9"/>
          <p:cNvSpPr>
            <a:spLocks noGrp="1"/>
          </p:cNvSpPr>
          <p:nvPr>
            <p:ph type="title" idx="14" hasCustomPrompt="1"/>
            <p:custDataLst>
              <p:tags r:id="rId16"/>
            </p:custDataLst>
          </p:nvPr>
        </p:nvSpPr>
        <p:spPr>
          <a:xfrm>
            <a:off x="3495992" y="2061527"/>
            <a:ext cx="5203190" cy="1185545"/>
          </a:xfrm>
        </p:spPr>
        <p:txBody>
          <a:bodyPr vert="horz" wrap="square" lIns="91440" tIns="45720" rIns="91440" bIns="45720" anchor="ctr" anchorCtr="0">
            <a:no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80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文本占位符 1"/>
          <p:cNvSpPr>
            <a:spLocks noGrp="1"/>
          </p:cNvSpPr>
          <p:nvPr>
            <p:ph type="body" idx="13" hasCustomPrompt="1"/>
            <p:custDataLst>
              <p:tags r:id="rId17"/>
            </p:custDataLst>
          </p:nvPr>
        </p:nvSpPr>
        <p:spPr>
          <a:xfrm>
            <a:off x="3495675" y="3449955"/>
            <a:ext cx="5203825" cy="554355"/>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16725"/>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1672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54056"/>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41275"/>
            <a:ext cx="720090" cy="716725"/>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45369"/>
            <a:ext cx="1620202" cy="161263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86375"/>
            <a:ext cx="1620202" cy="147162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slideLayout" Target="../slideLayouts/slideLayout13.xml"/><Relationship Id="rId19" Type="http://schemas.openxmlformats.org/officeDocument/2006/relationships/tags" Target="../tags/tag14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tags" Target="../tags/tag217.xml"/><Relationship Id="rId4" Type="http://schemas.openxmlformats.org/officeDocument/2006/relationships/image" Target="../media/image9.png"/><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4.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12.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24.xml"/><Relationship Id="rId4" Type="http://schemas.openxmlformats.org/officeDocument/2006/relationships/image" Target="file:///C:\Users\1V994W2\PycharmProjects\PPT_Background_Generation/pic_temp/0_pic_quater_right_down.png" TargetMode="External"/><Relationship Id="rId37" Type="http://schemas.openxmlformats.org/officeDocument/2006/relationships/notesSlide" Target="../notesSlides/notesSlide12.xml"/><Relationship Id="rId36" Type="http://schemas.openxmlformats.org/officeDocument/2006/relationships/slideLayout" Target="../slideLayouts/slideLayout18.xml"/><Relationship Id="rId35" Type="http://schemas.openxmlformats.org/officeDocument/2006/relationships/tags" Target="../tags/tag252.xml"/><Relationship Id="rId34" Type="http://schemas.openxmlformats.org/officeDocument/2006/relationships/tags" Target="../tags/tag251.xml"/><Relationship Id="rId33" Type="http://schemas.openxmlformats.org/officeDocument/2006/relationships/tags" Target="../tags/tag250.xml"/><Relationship Id="rId32" Type="http://schemas.openxmlformats.org/officeDocument/2006/relationships/tags" Target="../tags/tag249.xml"/><Relationship Id="rId31" Type="http://schemas.openxmlformats.org/officeDocument/2006/relationships/tags" Target="../tags/tag248.xml"/><Relationship Id="rId30" Type="http://schemas.openxmlformats.org/officeDocument/2006/relationships/tags" Target="../tags/tag247.xml"/><Relationship Id="rId3" Type="http://schemas.openxmlformats.org/officeDocument/2006/relationships/image" Target="../media/image2.png"/><Relationship Id="rId29" Type="http://schemas.openxmlformats.org/officeDocument/2006/relationships/tags" Target="../tags/tag246.xml"/><Relationship Id="rId28" Type="http://schemas.openxmlformats.org/officeDocument/2006/relationships/tags" Target="../tags/tag245.xml"/><Relationship Id="rId27" Type="http://schemas.openxmlformats.org/officeDocument/2006/relationships/tags" Target="../tags/tag244.xml"/><Relationship Id="rId26" Type="http://schemas.openxmlformats.org/officeDocument/2006/relationships/tags" Target="../tags/tag243.xml"/><Relationship Id="rId25" Type="http://schemas.openxmlformats.org/officeDocument/2006/relationships/tags" Target="../tags/tag242.xml"/><Relationship Id="rId24" Type="http://schemas.openxmlformats.org/officeDocument/2006/relationships/tags" Target="../tags/tag241.xml"/><Relationship Id="rId23" Type="http://schemas.openxmlformats.org/officeDocument/2006/relationships/tags" Target="../tags/tag240.xml"/><Relationship Id="rId22" Type="http://schemas.openxmlformats.org/officeDocument/2006/relationships/tags" Target="../tags/tag239.xml"/><Relationship Id="rId21" Type="http://schemas.openxmlformats.org/officeDocument/2006/relationships/tags" Target="../tags/tag238.xml"/><Relationship Id="rId20" Type="http://schemas.openxmlformats.org/officeDocument/2006/relationships/tags" Target="../tags/tag237.xml"/><Relationship Id="rId2" Type="http://schemas.openxmlformats.org/officeDocument/2006/relationships/tags" Target="../tags/tag223.xml"/><Relationship Id="rId19" Type="http://schemas.openxmlformats.org/officeDocument/2006/relationships/tags" Target="../tags/tag236.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2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2.xml"/><Relationship Id="rId2" Type="http://schemas.openxmlformats.org/officeDocument/2006/relationships/tags" Target="../tags/tag254.xml"/><Relationship Id="rId1" Type="http://schemas.openxmlformats.org/officeDocument/2006/relationships/tags" Target="../tags/tag253.xml"/></Relationships>
</file>

<file path=ppt/slides/_rels/slide2.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5" Type="http://schemas.openxmlformats.org/officeDocument/2006/relationships/notesSlide" Target="../notesSlides/notesSlide2.xml"/><Relationship Id="rId14" Type="http://schemas.openxmlformats.org/officeDocument/2006/relationships/slideLayout" Target="../slideLayouts/slideLayout17.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4.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0.xml"/><Relationship Id="rId13" Type="http://schemas.openxmlformats.org/officeDocument/2006/relationships/notesSlide" Target="../notesSlides/notesSlide4.xml"/><Relationship Id="rId12" Type="http://schemas.openxmlformats.org/officeDocument/2006/relationships/slideLayout" Target="../slideLayouts/slideLayout18.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81.xml"/><Relationship Id="rId16" Type="http://schemas.openxmlformats.org/officeDocument/2006/relationships/notesSlide" Target="../notesSlides/notesSlide6.xml"/><Relationship Id="rId15" Type="http://schemas.openxmlformats.org/officeDocument/2006/relationships/slideLayout" Target="../slideLayouts/slideLayout18.xml"/><Relationship Id="rId14" Type="http://schemas.openxmlformats.org/officeDocument/2006/relationships/tags" Target="../tags/tag189.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tags" Target="../tags/tag18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8.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5.xml"/><Relationship Id="rId17" Type="http://schemas.openxmlformats.org/officeDocument/2006/relationships/notesSlide" Target="../notesSlides/notesSlide8.xml"/><Relationship Id="rId16" Type="http://schemas.openxmlformats.org/officeDocument/2006/relationships/slideLayout" Target="../slideLayouts/slideLayout18.xml"/><Relationship Id="rId15" Type="http://schemas.openxmlformats.org/officeDocument/2006/relationships/tags" Target="../tags/tag203.xml"/><Relationship Id="rId14" Type="http://schemas.openxmlformats.org/officeDocument/2006/relationships/image" Target="../media/image8.png"/><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4.xml"/></Relationships>
</file>

<file path=ppt/slides/_rels/slide9.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5.xml"/><Relationship Id="rId16" Type="http://schemas.openxmlformats.org/officeDocument/2006/relationships/notesSlide" Target="../notesSlides/notesSlide9.xml"/><Relationship Id="rId15" Type="http://schemas.openxmlformats.org/officeDocument/2006/relationships/slideLayout" Target="../slideLayouts/slideLayout18.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2278508" y="4016692"/>
            <a:ext cx="76200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副标题 4"/>
          <p:cNvSpPr>
            <a:spLocks noGrp="1"/>
          </p:cNvSpPr>
          <p:nvPr>
            <p:ph type="subTitle" idx="14"/>
            <p:custDataLst>
              <p:tags r:id="rId2"/>
            </p:custDataLst>
          </p:nvPr>
        </p:nvSpPr>
        <p:spPr/>
        <p:txBody>
          <a:bodyPr/>
          <a:lstStyle/>
          <a:p>
            <a:r>
              <a:rPr lang="zh-CN" altLang="en-US"/>
              <a:t>报告人：龚思衡</a:t>
            </a:r>
            <a:r>
              <a:rPr lang="en-US" altLang="zh-CN"/>
              <a:t> </a:t>
            </a:r>
            <a:endParaRPr lang="zh-CN" altLang="en-US"/>
          </a:p>
        </p:txBody>
      </p:sp>
      <p:sp>
        <p:nvSpPr>
          <p:cNvPr id="3" name="标题 2"/>
          <p:cNvSpPr>
            <a:spLocks noGrp="1"/>
          </p:cNvSpPr>
          <p:nvPr>
            <p:ph type="ctrTitle" idx="13"/>
            <p:custDataLst>
              <p:tags r:id="rId3"/>
            </p:custDataLst>
          </p:nvPr>
        </p:nvSpPr>
        <p:spPr/>
        <p:txBody>
          <a:bodyPr/>
          <a:lstStyle/>
          <a:p>
            <a:r>
              <a:rPr lang="zh-CN" altLang="zh-CN">
                <a:ea typeface="微软雅黑" panose="020B0503020204020204" charset="-122"/>
              </a:rPr>
              <a:t>开题报告</a:t>
            </a:r>
            <a:endParaRPr lang="zh-CN" altLang="zh-CN">
              <a:ea typeface="微软雅黑" panose="020B0503020204020204"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5"/>
          <p:cNvSpPr txBox="1"/>
          <p:nvPr>
            <p:custDataLst>
              <p:tags r:id="rId1"/>
            </p:custDataLst>
          </p:nvPr>
        </p:nvSpPr>
        <p:spPr>
          <a:xfrm>
            <a:off x="3201035" y="918210"/>
            <a:ext cx="6656705" cy="718820"/>
          </a:xfrm>
          <a:prstGeom prst="rect">
            <a:avLst/>
          </a:prstGeom>
          <a:noFill/>
          <a:ln>
            <a:noFill/>
          </a:ln>
        </p:spPr>
        <p:txBody>
          <a:bodyPr wrap="square" lIns="101600" tIns="38100" rIns="63500" bIns="38100" rtlCol="0" anchor="b" anchorCtr="0">
            <a:no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fontAlgn="auto">
              <a:lnSpc>
                <a:spcPct val="100000"/>
              </a:lnSpc>
            </a:pPr>
            <a:r>
              <a:rPr lang="zh-CN" altLang="en-US" sz="3600" b="1" spc="300" dirty="0">
                <a:solidFill>
                  <a:schemeClr val="tx1"/>
                </a:solidFill>
                <a:uFillTx/>
                <a:latin typeface="Arial" panose="020B0604020202020204" pitchFamily="34" charset="0"/>
                <a:ea typeface="微软雅黑" panose="020B0503020204020204" charset="-122"/>
              </a:rPr>
              <a:t>面向异步执行的函数调用</a:t>
            </a:r>
            <a:endParaRPr lang="zh-CN" altLang="en-US" sz="3600" b="1" spc="300" dirty="0">
              <a:solidFill>
                <a:schemeClr val="tx1"/>
              </a:solidFill>
              <a:uFillTx/>
              <a:latin typeface="Arial" panose="020B0604020202020204" pitchFamily="34" charset="0"/>
              <a:ea typeface="微软雅黑" panose="020B0503020204020204" charset="-122"/>
            </a:endParaRPr>
          </a:p>
        </p:txBody>
      </p:sp>
      <p:sp>
        <p:nvSpPr>
          <p:cNvPr id="36" name="文本框 35"/>
          <p:cNvSpPr txBox="1"/>
          <p:nvPr>
            <p:custDataLst>
              <p:tags r:id="rId2"/>
            </p:custDataLst>
          </p:nvPr>
        </p:nvSpPr>
        <p:spPr>
          <a:xfrm>
            <a:off x="6515100" y="2617470"/>
            <a:ext cx="4693285" cy="3174365"/>
          </a:xfrm>
          <a:prstGeom prst="rect">
            <a:avLst/>
          </a:prstGeom>
          <a:noFill/>
        </p:spPr>
        <p:txBody>
          <a:bodyPr wrap="square" rtlCol="0">
            <a:normAutofit fontScale="90000" lnSpcReduction="10000"/>
          </a:bodyPr>
          <a:lstStyle/>
          <a:p>
            <a:pPr>
              <a:lnSpc>
                <a:spcPct val="130000"/>
              </a:lnSpc>
            </a:pPr>
            <a:r>
              <a:rPr lang="zh-CN" altLang="en-US" sz="1600" spc="120" dirty="0">
                <a:solidFill>
                  <a:schemeClr val="tx1">
                    <a:lumMod val="75000"/>
                    <a:lumOff val="25000"/>
                  </a:schemeClr>
                </a:solidFill>
                <a:latin typeface="Arial" panose="020B0604020202020204" pitchFamily="34" charset="0"/>
                <a:ea typeface="微软雅黑" panose="020B0503020204020204" charset="-122"/>
              </a:rPr>
              <a:t>1)FPGA中模块进行初始化时，向CPU进行函数注册，即注册需要调用的函数。CPU将函数与模块进行匹配注册</a:t>
            </a:r>
            <a:endParaRPr lang="zh-CN" altLang="en-US" sz="1600" spc="120" dirty="0">
              <a:solidFill>
                <a:schemeClr val="tx1">
                  <a:lumMod val="75000"/>
                  <a:lumOff val="25000"/>
                </a:schemeClr>
              </a:solidFill>
              <a:latin typeface="Arial" panose="020B0604020202020204" pitchFamily="34" charset="0"/>
              <a:ea typeface="微软雅黑" panose="020B0503020204020204" charset="-122"/>
            </a:endParaRPr>
          </a:p>
          <a:p>
            <a:pPr>
              <a:lnSpc>
                <a:spcPct val="130000"/>
              </a:lnSpc>
            </a:pPr>
            <a:r>
              <a:rPr lang="zh-CN" altLang="en-US" sz="1600" spc="120" dirty="0">
                <a:solidFill>
                  <a:schemeClr val="tx1">
                    <a:lumMod val="75000"/>
                    <a:lumOff val="25000"/>
                  </a:schemeClr>
                </a:solidFill>
                <a:latin typeface="Arial" panose="020B0604020202020204" pitchFamily="34" charset="0"/>
                <a:ea typeface="微软雅黑" panose="020B0503020204020204" charset="-122"/>
              </a:rPr>
              <a:t>2)在运行中，需要调用函数时，模块向CPU发送中断请求</a:t>
            </a:r>
            <a:endParaRPr lang="zh-CN" altLang="en-US" sz="1600" spc="120" dirty="0">
              <a:solidFill>
                <a:schemeClr val="tx1">
                  <a:lumMod val="75000"/>
                  <a:lumOff val="25000"/>
                </a:schemeClr>
              </a:solidFill>
              <a:latin typeface="Arial" panose="020B0604020202020204" pitchFamily="34" charset="0"/>
              <a:ea typeface="微软雅黑" panose="020B0503020204020204" charset="-122"/>
            </a:endParaRPr>
          </a:p>
          <a:p>
            <a:pPr>
              <a:lnSpc>
                <a:spcPct val="130000"/>
              </a:lnSpc>
            </a:pPr>
            <a:r>
              <a:rPr lang="zh-CN" altLang="en-US" sz="1600" spc="120" dirty="0">
                <a:solidFill>
                  <a:schemeClr val="tx1">
                    <a:lumMod val="75000"/>
                    <a:lumOff val="25000"/>
                  </a:schemeClr>
                </a:solidFill>
                <a:latin typeface="Arial" panose="020B0604020202020204" pitchFamily="34" charset="0"/>
                <a:ea typeface="微软雅黑" panose="020B0503020204020204" charset="-122"/>
              </a:rPr>
              <a:t>3)CPU响应中断，进行程序查询操作，即查询模块的函数调用请求。并取得对应输入参数</a:t>
            </a:r>
            <a:endParaRPr lang="zh-CN" altLang="en-US" sz="1600" spc="120" dirty="0">
              <a:solidFill>
                <a:schemeClr val="tx1">
                  <a:lumMod val="75000"/>
                  <a:lumOff val="25000"/>
                </a:schemeClr>
              </a:solidFill>
              <a:latin typeface="Arial" panose="020B0604020202020204" pitchFamily="34" charset="0"/>
              <a:ea typeface="微软雅黑" panose="020B0503020204020204" charset="-122"/>
            </a:endParaRPr>
          </a:p>
          <a:p>
            <a:pPr>
              <a:lnSpc>
                <a:spcPct val="130000"/>
              </a:lnSpc>
            </a:pPr>
            <a:r>
              <a:rPr lang="zh-CN" altLang="en-US" sz="1600" spc="120" dirty="0">
                <a:solidFill>
                  <a:schemeClr val="tx1">
                    <a:lumMod val="75000"/>
                    <a:lumOff val="25000"/>
                  </a:schemeClr>
                </a:solidFill>
                <a:latin typeface="Arial" panose="020B0604020202020204" pitchFamily="34" charset="0"/>
                <a:ea typeface="微软雅黑" panose="020B0503020204020204" charset="-122"/>
              </a:rPr>
              <a:t>4)调用对应函数，把函数预期运行时间写入fpga模块寄存器</a:t>
            </a:r>
            <a:endParaRPr lang="zh-CN" altLang="en-US" sz="1600" spc="120" dirty="0">
              <a:solidFill>
                <a:schemeClr val="tx1">
                  <a:lumMod val="75000"/>
                  <a:lumOff val="25000"/>
                </a:schemeClr>
              </a:solidFill>
              <a:latin typeface="Arial" panose="020B0604020202020204" pitchFamily="34" charset="0"/>
              <a:ea typeface="微软雅黑" panose="020B0503020204020204" charset="-122"/>
            </a:endParaRPr>
          </a:p>
          <a:p>
            <a:pPr>
              <a:lnSpc>
                <a:spcPct val="130000"/>
              </a:lnSpc>
            </a:pPr>
            <a:r>
              <a:rPr lang="zh-CN" altLang="en-US" sz="1600" spc="120" dirty="0">
                <a:solidFill>
                  <a:schemeClr val="tx1">
                    <a:lumMod val="75000"/>
                    <a:lumOff val="25000"/>
                  </a:schemeClr>
                </a:solidFill>
                <a:latin typeface="Arial" panose="020B0604020202020204" pitchFamily="34" charset="0"/>
                <a:ea typeface="微软雅黑" panose="020B0503020204020204" charset="-122"/>
              </a:rPr>
              <a:t>5)函数运行结束，将运行结果和状态写回fpga模块寄存器</a:t>
            </a:r>
            <a:endParaRPr lang="zh-CN" altLang="en-US" sz="1600" spc="120" dirty="0">
              <a:solidFill>
                <a:schemeClr val="tx1">
                  <a:lumMod val="75000"/>
                  <a:lumOff val="25000"/>
                </a:schemeClr>
              </a:solidFill>
              <a:latin typeface="Arial" panose="020B0604020202020204" pitchFamily="34" charset="0"/>
              <a:ea typeface="微软雅黑" panose="020B0503020204020204" charset="-122"/>
            </a:endParaRPr>
          </a:p>
        </p:txBody>
      </p:sp>
      <p:pic>
        <p:nvPicPr>
          <p:cNvPr id="11" name="图片 10"/>
          <p:cNvPicPr>
            <a:picLocks noChangeAspect="1"/>
          </p:cNvPicPr>
          <p:nvPr>
            <p:custDataLst>
              <p:tags r:id="rId3"/>
            </p:custDataLst>
          </p:nvPr>
        </p:nvPicPr>
        <p:blipFill>
          <a:blip r:embed="rId4"/>
          <a:stretch>
            <a:fillRect/>
          </a:stretch>
        </p:blipFill>
        <p:spPr>
          <a:xfrm>
            <a:off x="0" y="2287270"/>
            <a:ext cx="6232525" cy="2457450"/>
          </a:xfrm>
          <a:prstGeom prst="rect">
            <a:avLst/>
          </a:prstGeom>
        </p:spPr>
      </p:pic>
    </p:spTree>
    <p:custDataLst>
      <p:tags r:id="rId5"/>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7615237" y="3243580"/>
            <a:ext cx="1279525" cy="387985"/>
          </a:xfrm>
          <a:prstGeom prst="rect">
            <a:avLst/>
          </a:prstGeom>
          <a:noFill/>
        </p:spPr>
        <p:txBody>
          <a:bodyPr wrap="square" lIns="91440" tIns="45720" rIns="91440" bIns="45720"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pPr>
            <a:r>
              <a:rPr kumimoji="0" lang="en-US" alt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FOUR</a:t>
            </a:r>
            <a:endParaRPr kumimoji="0" lang="en-US" alt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TextBox 2"/>
          <p:cNvSpPr txBox="1"/>
          <p:nvPr>
            <p:custDataLst>
              <p:tags r:id="rId2"/>
            </p:custDataLst>
          </p:nvPr>
        </p:nvSpPr>
        <p:spPr>
          <a:xfrm>
            <a:off x="6962457" y="1733550"/>
            <a:ext cx="2585085" cy="1717675"/>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04</a:t>
            </a:r>
            <a:endPar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5371148" y="3699510"/>
            <a:ext cx="5767705" cy="835660"/>
          </a:xfrm>
        </p:spPr>
        <p:txBody>
          <a:bodyPr wrap="square">
            <a:normAutofit/>
          </a:bodyPr>
          <a:lstStyle/>
          <a:p>
            <a:r>
              <a:rPr lang="zh-CN" altLang="en-US">
                <a:ea typeface="微软雅黑" panose="020B0503020204020204" charset="-122"/>
              </a:rPr>
              <a:t>进度安排</a:t>
            </a:r>
            <a:endParaRPr lang="zh-CN" altLang="en-US">
              <a:ea typeface="微软雅黑" panose="020B0503020204020204" charset="-122"/>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35" name="图片 3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75"/>
            <a:ext cx="720090" cy="716725"/>
          </a:xfrm>
          <a:prstGeom prst="rect">
            <a:avLst/>
          </a:prstGeom>
        </p:spPr>
      </p:pic>
      <p:pic>
        <p:nvPicPr>
          <p:cNvPr id="36" name="图片 3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5" name="Notched Right Arrow 15"/>
          <p:cNvSpPr/>
          <p:nvPr>
            <p:custDataLst>
              <p:tags r:id="rId8"/>
            </p:custDataLst>
          </p:nvPr>
        </p:nvSpPr>
        <p:spPr>
          <a:xfrm>
            <a:off x="606372" y="2617790"/>
            <a:ext cx="10974649" cy="254002"/>
          </a:xfrm>
          <a:prstGeom prst="notchedRightArrow">
            <a:avLst>
              <a:gd name="adj1" fmla="val 44330"/>
              <a:gd name="adj2" fmla="val 7043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endParaRPr lang="en-US">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9"/>
            </p:custDataLst>
          </p:nvPr>
        </p:nvSpPr>
        <p:spPr>
          <a:xfrm>
            <a:off x="753060" y="3543762"/>
            <a:ext cx="1754147" cy="473345"/>
          </a:xfrm>
          <a:prstGeom prst="rect">
            <a:avLst/>
          </a:prstGeom>
          <a:noFill/>
        </p:spPr>
        <p:txBody>
          <a:bodyPr wrap="square" bIns="0" rtlCol="0" anchor="b">
            <a:normAutofit fontScale="80000"/>
          </a:bodyPr>
          <a:lstStyle/>
          <a:p>
            <a:pPr algn="ctr" defTabSz="457200">
              <a:lnSpc>
                <a:spcPct val="120000"/>
              </a:lnSpc>
            </a:pPr>
            <a:r>
              <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rPr>
              <a:t>2024年3月</a:t>
            </a:r>
            <a:endPar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10"/>
            </p:custDataLst>
          </p:nvPr>
        </p:nvSpPr>
        <p:spPr>
          <a:xfrm>
            <a:off x="762000" y="4035425"/>
            <a:ext cx="1736090" cy="1621155"/>
          </a:xfrm>
          <a:prstGeom prst="rect">
            <a:avLst/>
          </a:prstGeom>
          <a:noFill/>
        </p:spPr>
        <p:txBody>
          <a:bodyPr wrap="square" tIns="0" rtlCol="0">
            <a:normAutofit/>
          </a:bodyPr>
          <a:lstStyle>
            <a:defPPr>
              <a:defRPr lang="en-US"/>
            </a:defPPr>
            <a:lvl1pPr algn="ctr">
              <a:lnSpc>
                <a:spcPct val="130000"/>
              </a:lnSpc>
              <a:defRPr sz="1400">
                <a:solidFill>
                  <a:schemeClr val="tx1">
                    <a:lumMod val="75000"/>
                    <a:lumOff val="25000"/>
                  </a:schemeClr>
                </a:solidFill>
              </a:defRPr>
            </a:lvl1pPr>
          </a:lstStyle>
          <a:p>
            <a:pPr defTabSz="457200">
              <a:lnSpc>
                <a:spcPct val="150000"/>
              </a:lnSpc>
            </a:pPr>
            <a:r>
              <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rPr>
              <a:t>开发，正确性测试</a:t>
            </a:r>
            <a:endPar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11"/>
            </p:custDataLst>
          </p:nvPr>
        </p:nvSpPr>
        <p:spPr>
          <a:xfrm>
            <a:off x="2819380" y="3543762"/>
            <a:ext cx="1758750" cy="473345"/>
          </a:xfrm>
          <a:prstGeom prst="rect">
            <a:avLst/>
          </a:prstGeom>
          <a:noFill/>
        </p:spPr>
        <p:txBody>
          <a:bodyPr wrap="square" bIns="0" rtlCol="0" anchor="b">
            <a:normAutofit fontScale="80000"/>
          </a:bodyPr>
          <a:lstStyle/>
          <a:p>
            <a:pPr algn="ctr" defTabSz="457200">
              <a:lnSpc>
                <a:spcPct val="120000"/>
              </a:lnSpc>
            </a:pPr>
            <a:r>
              <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rPr>
              <a:t>2024年</a:t>
            </a:r>
            <a:r>
              <a:rPr kumimoji="1" lang="en-US" altLang="zh-CN" sz="2400" b="1" spc="300">
                <a:solidFill>
                  <a:schemeClr val="accent1"/>
                </a:solidFill>
                <a:latin typeface="Arial" panose="020B0604020202020204" pitchFamily="34" charset="0"/>
                <a:ea typeface="微软雅黑" panose="020B0503020204020204" charset="-122"/>
                <a:sym typeface="Arial" panose="020B0604020202020204" pitchFamily="34" charset="0"/>
              </a:rPr>
              <a:t>3</a:t>
            </a:r>
            <a:r>
              <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rPr>
              <a:t>月</a:t>
            </a:r>
            <a:endPar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12"/>
            </p:custDataLst>
          </p:nvPr>
        </p:nvSpPr>
        <p:spPr>
          <a:xfrm>
            <a:off x="2830195" y="4044950"/>
            <a:ext cx="1735455" cy="1621155"/>
          </a:xfrm>
          <a:prstGeom prst="rect">
            <a:avLst/>
          </a:prstGeom>
          <a:noFill/>
        </p:spPr>
        <p:txBody>
          <a:bodyPr wrap="square" tIns="0" rtlCol="0">
            <a:normAutofit/>
          </a:bodyPr>
          <a:lstStyle>
            <a:defPPr>
              <a:defRPr lang="en-US"/>
            </a:defPPr>
            <a:lvl1pPr algn="ctr">
              <a:lnSpc>
                <a:spcPct val="130000"/>
              </a:lnSpc>
              <a:defRPr sz="1400">
                <a:solidFill>
                  <a:schemeClr val="tx1">
                    <a:lumMod val="75000"/>
                    <a:lumOff val="25000"/>
                  </a:schemeClr>
                </a:solidFill>
              </a:defRPr>
            </a:lvl1pPr>
          </a:lstStyle>
          <a:p>
            <a:pPr defTabSz="457200">
              <a:lnSpc>
                <a:spcPct val="150000"/>
              </a:lnSpc>
            </a:pPr>
            <a:r>
              <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rPr>
              <a:t>性能测试，实验</a:t>
            </a:r>
            <a:endPar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0" name="Oval 6"/>
          <p:cNvSpPr/>
          <p:nvPr>
            <p:custDataLst>
              <p:tags r:id="rId13"/>
            </p:custDataLst>
          </p:nvPr>
        </p:nvSpPr>
        <p:spPr>
          <a:xfrm>
            <a:off x="3191268" y="2237304"/>
            <a:ext cx="1014974" cy="1014974"/>
          </a:xfrm>
          <a:prstGeom prst="ellipse">
            <a:avLst/>
          </a:prstGeom>
          <a:solidFill>
            <a:schemeClr val="bg1"/>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square" lIns="121920" tIns="304800" rIns="121920" bIns="304800" rtlCol="0" anchor="b" anchorCtr="0">
            <a:normAutofit fontScale="25000" lnSpcReduction="20000"/>
          </a:bodyPr>
          <a:lstStyle/>
          <a:p>
            <a:pPr algn="ctr" defTabSz="457200">
              <a:lnSpc>
                <a:spcPct val="140000"/>
              </a:lnSpc>
            </a:pPr>
            <a:endParaRPr lang="en-US" sz="2135" dirty="0">
              <a:solidFill>
                <a:srgbClr val="2196F3"/>
              </a:solidFill>
              <a:latin typeface="Arial" panose="020B0604020202020204" pitchFamily="34" charset="0"/>
              <a:ea typeface="微软雅黑" panose="020B0503020204020204" charset="-122"/>
              <a:sym typeface="Arial" panose="020B0604020202020204" pitchFamily="34" charset="0"/>
            </a:endParaRPr>
          </a:p>
        </p:txBody>
      </p:sp>
      <p:sp>
        <p:nvSpPr>
          <p:cNvPr id="12" name="Oval 7"/>
          <p:cNvSpPr/>
          <p:nvPr>
            <p:custDataLst>
              <p:tags r:id="rId14"/>
            </p:custDataLst>
          </p:nvPr>
        </p:nvSpPr>
        <p:spPr>
          <a:xfrm>
            <a:off x="3818159" y="2185402"/>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457200">
              <a:lnSpc>
                <a:spcPct val="120000"/>
              </a:lnSpc>
            </a:pPr>
            <a:r>
              <a:rPr lang="en-US" sz="1000" dirty="0">
                <a:solidFill>
                  <a:srgbClr val="FFFFFF"/>
                </a:solidFill>
                <a:latin typeface="Arial" panose="020B0604020202020204" pitchFamily="34" charset="0"/>
                <a:ea typeface="微软雅黑" panose="020B0503020204020204" charset="-122"/>
                <a:sym typeface="Arial" panose="020B0604020202020204" pitchFamily="34" charset="0"/>
              </a:rPr>
              <a:t>02</a:t>
            </a:r>
            <a:endParaRPr lang="en-US" sz="1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3" name="图形 31"/>
          <p:cNvSpPr/>
          <p:nvPr>
            <p:custDataLst>
              <p:tags r:id="rId15"/>
            </p:custDataLst>
          </p:nvPr>
        </p:nvSpPr>
        <p:spPr>
          <a:xfrm>
            <a:off x="3486130" y="2529549"/>
            <a:ext cx="425250" cy="425250"/>
          </a:xfrm>
          <a:custGeom>
            <a:avLst/>
            <a:gdLst>
              <a:gd name="connsiteX0" fmla="*/ 6740 w 425250"/>
              <a:gd name="connsiteY0" fmla="*/ 207763 h 425250"/>
              <a:gd name="connsiteX1" fmla="*/ 0 w 425250"/>
              <a:gd name="connsiteY1" fmla="*/ 208063 h 425250"/>
              <a:gd name="connsiteX2" fmla="*/ 297 w 425250"/>
              <a:gd name="connsiteY2" fmla="*/ 214803 h 425250"/>
              <a:gd name="connsiteX3" fmla="*/ 771 w 425250"/>
              <a:gd name="connsiteY3" fmla="*/ 220677 h 425250"/>
              <a:gd name="connsiteX4" fmla="*/ 49676 w 425250"/>
              <a:gd name="connsiteY4" fmla="*/ 282122 h 425250"/>
              <a:gd name="connsiteX5" fmla="*/ 50899 w 425250"/>
              <a:gd name="connsiteY5" fmla="*/ 282607 h 425250"/>
              <a:gd name="connsiteX6" fmla="*/ 58867 w 425250"/>
              <a:gd name="connsiteY6" fmla="*/ 300184 h 425250"/>
              <a:gd name="connsiteX7" fmla="*/ 14390 w 425250"/>
              <a:gd name="connsiteY7" fmla="*/ 308901 h 425250"/>
              <a:gd name="connsiteX8" fmla="*/ 10764 w 425250"/>
              <a:gd name="connsiteY8" fmla="*/ 311924 h 425250"/>
              <a:gd name="connsiteX9" fmla="*/ 13309 w 425250"/>
              <a:gd name="connsiteY9" fmla="*/ 319026 h 425250"/>
              <a:gd name="connsiteX10" fmla="*/ 14077 w 425250"/>
              <a:gd name="connsiteY10" fmla="*/ 319946 h 425250"/>
              <a:gd name="connsiteX11" fmla="*/ 74764 w 425250"/>
              <a:gd name="connsiteY11" fmla="*/ 347104 h 425250"/>
              <a:gd name="connsiteX12" fmla="*/ 74794 w 425250"/>
              <a:gd name="connsiteY12" fmla="*/ 347104 h 425250"/>
              <a:gd name="connsiteX13" fmla="*/ 92064 w 425250"/>
              <a:gd name="connsiteY13" fmla="*/ 344775 h 425250"/>
              <a:gd name="connsiteX14" fmla="*/ 104811 w 425250"/>
              <a:gd name="connsiteY14" fmla="*/ 356123 h 425250"/>
              <a:gd name="connsiteX15" fmla="*/ 64309 w 425250"/>
              <a:gd name="connsiteY15" fmla="*/ 381754 h 425250"/>
              <a:gd name="connsiteX16" fmla="*/ 61168 w 425250"/>
              <a:gd name="connsiteY16" fmla="*/ 387825 h 425250"/>
              <a:gd name="connsiteX17" fmla="*/ 67243 w 425250"/>
              <a:gd name="connsiteY17" fmla="*/ 390871 h 425250"/>
              <a:gd name="connsiteX18" fmla="*/ 134809 w 425250"/>
              <a:gd name="connsiteY18" fmla="*/ 393497 h 425250"/>
              <a:gd name="connsiteX19" fmla="*/ 154649 w 425250"/>
              <a:gd name="connsiteY19" fmla="*/ 384154 h 425250"/>
              <a:gd name="connsiteX20" fmla="*/ 160629 w 425250"/>
              <a:gd name="connsiteY20" fmla="*/ 386128 h 425250"/>
              <a:gd name="connsiteX21" fmla="*/ 160629 w 425250"/>
              <a:gd name="connsiteY21" fmla="*/ 430484 h 425250"/>
              <a:gd name="connsiteX22" fmla="*/ 174129 w 425250"/>
              <a:gd name="connsiteY22" fmla="*/ 430484 h 425250"/>
              <a:gd name="connsiteX23" fmla="*/ 174129 w 425250"/>
              <a:gd name="connsiteY23" fmla="*/ 285949 h 425250"/>
              <a:gd name="connsiteX24" fmla="*/ 153885 w 425250"/>
              <a:gd name="connsiteY24" fmla="*/ 271740 h 425250"/>
              <a:gd name="connsiteX25" fmla="*/ 153885 w 425250"/>
              <a:gd name="connsiteY25" fmla="*/ 143744 h 425250"/>
              <a:gd name="connsiteX26" fmla="*/ 158724 w 425250"/>
              <a:gd name="connsiteY26" fmla="*/ 137251 h 425250"/>
              <a:gd name="connsiteX27" fmla="*/ 187563 w 425250"/>
              <a:gd name="connsiteY27" fmla="*/ 125214 h 425250"/>
              <a:gd name="connsiteX28" fmla="*/ 187563 w 425250"/>
              <a:gd name="connsiteY28" fmla="*/ 149950 h 425250"/>
              <a:gd name="connsiteX29" fmla="*/ 214339 w 425250"/>
              <a:gd name="connsiteY29" fmla="*/ 140649 h 425250"/>
              <a:gd name="connsiteX30" fmla="*/ 240699 w 425250"/>
              <a:gd name="connsiteY30" fmla="*/ 149904 h 425250"/>
              <a:gd name="connsiteX31" fmla="*/ 241295 w 425250"/>
              <a:gd name="connsiteY31" fmla="*/ 125992 h 425250"/>
              <a:gd name="connsiteX32" fmla="*/ 262788 w 425250"/>
              <a:gd name="connsiteY32" fmla="*/ 137014 h 425250"/>
              <a:gd name="connsiteX33" fmla="*/ 263599 w 425250"/>
              <a:gd name="connsiteY33" fmla="*/ 137366 h 425250"/>
              <a:gd name="connsiteX34" fmla="*/ 274818 w 425250"/>
              <a:gd name="connsiteY34" fmla="*/ 143721 h 425250"/>
              <a:gd name="connsiteX35" fmla="*/ 274818 w 425250"/>
              <a:gd name="connsiteY35" fmla="*/ 271799 h 425250"/>
              <a:gd name="connsiteX36" fmla="*/ 255135 w 425250"/>
              <a:gd name="connsiteY36" fmla="*/ 286008 h 425250"/>
              <a:gd name="connsiteX37" fmla="*/ 255135 w 425250"/>
              <a:gd name="connsiteY37" fmla="*/ 430484 h 425250"/>
              <a:gd name="connsiteX38" fmla="*/ 268635 w 425250"/>
              <a:gd name="connsiteY38" fmla="*/ 430484 h 425250"/>
              <a:gd name="connsiteX39" fmla="*/ 268635 w 425250"/>
              <a:gd name="connsiteY39" fmla="*/ 385860 h 425250"/>
              <a:gd name="connsiteX40" fmla="*/ 274446 w 425250"/>
              <a:gd name="connsiteY40" fmla="*/ 383887 h 425250"/>
              <a:gd name="connsiteX41" fmla="*/ 294607 w 425250"/>
              <a:gd name="connsiteY41" fmla="*/ 393385 h 425250"/>
              <a:gd name="connsiteX42" fmla="*/ 294858 w 425250"/>
              <a:gd name="connsiteY42" fmla="*/ 393497 h 425250"/>
              <a:gd name="connsiteX43" fmla="*/ 362424 w 425250"/>
              <a:gd name="connsiteY43" fmla="*/ 390873 h 425250"/>
              <a:gd name="connsiteX44" fmla="*/ 368508 w 425250"/>
              <a:gd name="connsiteY44" fmla="*/ 387831 h 425250"/>
              <a:gd name="connsiteX45" fmla="*/ 365357 w 425250"/>
              <a:gd name="connsiteY45" fmla="*/ 381750 h 425250"/>
              <a:gd name="connsiteX46" fmla="*/ 323711 w 425250"/>
              <a:gd name="connsiteY46" fmla="*/ 356075 h 425250"/>
              <a:gd name="connsiteX47" fmla="*/ 336697 w 425250"/>
              <a:gd name="connsiteY47" fmla="*/ 344678 h 425250"/>
              <a:gd name="connsiteX48" fmla="*/ 353960 w 425250"/>
              <a:gd name="connsiteY48" fmla="*/ 347042 h 425250"/>
              <a:gd name="connsiteX49" fmla="*/ 354876 w 425250"/>
              <a:gd name="connsiteY49" fmla="*/ 347104 h 425250"/>
              <a:gd name="connsiteX50" fmla="*/ 354902 w 425250"/>
              <a:gd name="connsiteY50" fmla="*/ 347104 h 425250"/>
              <a:gd name="connsiteX51" fmla="*/ 415593 w 425250"/>
              <a:gd name="connsiteY51" fmla="*/ 319946 h 425250"/>
              <a:gd name="connsiteX52" fmla="*/ 416351 w 425250"/>
              <a:gd name="connsiteY52" fmla="*/ 319033 h 425250"/>
              <a:gd name="connsiteX53" fmla="*/ 418915 w 425250"/>
              <a:gd name="connsiteY53" fmla="*/ 311927 h 425250"/>
              <a:gd name="connsiteX54" fmla="*/ 415277 w 425250"/>
              <a:gd name="connsiteY54" fmla="*/ 308901 h 425250"/>
              <a:gd name="connsiteX55" fmla="*/ 369460 w 425250"/>
              <a:gd name="connsiteY55" fmla="*/ 300636 h 425250"/>
              <a:gd name="connsiteX56" fmla="*/ 377408 w 425250"/>
              <a:gd name="connsiteY56" fmla="*/ 283145 h 425250"/>
              <a:gd name="connsiteX57" fmla="*/ 379997 w 425250"/>
              <a:gd name="connsiteY57" fmla="*/ 282119 h 425250"/>
              <a:gd name="connsiteX58" fmla="*/ 428895 w 425250"/>
              <a:gd name="connsiteY58" fmla="*/ 220677 h 425250"/>
              <a:gd name="connsiteX59" fmla="*/ 429370 w 425250"/>
              <a:gd name="connsiteY59" fmla="*/ 214804 h 425250"/>
              <a:gd name="connsiteX60" fmla="*/ 429666 w 425250"/>
              <a:gd name="connsiteY60" fmla="*/ 208064 h 425250"/>
              <a:gd name="connsiteX61" fmla="*/ 422923 w 425250"/>
              <a:gd name="connsiteY61" fmla="*/ 207764 h 425250"/>
              <a:gd name="connsiteX62" fmla="*/ 389625 w 425250"/>
              <a:gd name="connsiteY62" fmla="*/ 219548 h 425250"/>
              <a:gd name="connsiteX63" fmla="*/ 389701 w 425250"/>
              <a:gd name="connsiteY63" fmla="*/ 217032 h 425250"/>
              <a:gd name="connsiteX64" fmla="*/ 388529 w 425250"/>
              <a:gd name="connsiteY64" fmla="*/ 199431 h 425250"/>
              <a:gd name="connsiteX65" fmla="*/ 400267 w 425250"/>
              <a:gd name="connsiteY65" fmla="*/ 188971 h 425250"/>
              <a:gd name="connsiteX66" fmla="*/ 401012 w 425250"/>
              <a:gd name="connsiteY66" fmla="*/ 188189 h 425250"/>
              <a:gd name="connsiteX67" fmla="*/ 417373 w 425250"/>
              <a:gd name="connsiteY67" fmla="*/ 122552 h 425250"/>
              <a:gd name="connsiteX68" fmla="*/ 416068 w 425250"/>
              <a:gd name="connsiteY68" fmla="*/ 115930 h 425250"/>
              <a:gd name="connsiteX69" fmla="*/ 409443 w 425250"/>
              <a:gd name="connsiteY69" fmla="*/ 117235 h 425250"/>
              <a:gd name="connsiteX70" fmla="*/ 374229 w 425250"/>
              <a:gd name="connsiteY70" fmla="*/ 147240 h 425250"/>
              <a:gd name="connsiteX71" fmla="*/ 367227 w 425250"/>
              <a:gd name="connsiteY71" fmla="*/ 133450 h 425250"/>
              <a:gd name="connsiteX72" fmla="*/ 373043 w 425250"/>
              <a:gd name="connsiteY72" fmla="*/ 117479 h 425250"/>
              <a:gd name="connsiteX73" fmla="*/ 369536 w 425250"/>
              <a:gd name="connsiteY73" fmla="*/ 49923 h 425250"/>
              <a:gd name="connsiteX74" fmla="*/ 366359 w 425250"/>
              <a:gd name="connsiteY74" fmla="*/ 43970 h 425250"/>
              <a:gd name="connsiteX75" fmla="*/ 360406 w 425250"/>
              <a:gd name="connsiteY75" fmla="*/ 47147 h 425250"/>
              <a:gd name="connsiteX76" fmla="*/ 337243 w 425250"/>
              <a:gd name="connsiteY76" fmla="*/ 75772 h 425250"/>
              <a:gd name="connsiteX77" fmla="*/ 335641 w 425250"/>
              <a:gd name="connsiteY77" fmla="*/ 92534 h 425250"/>
              <a:gd name="connsiteX78" fmla="*/ 318901 w 425250"/>
              <a:gd name="connsiteY78" fmla="*/ 78347 h 425250"/>
              <a:gd name="connsiteX79" fmla="*/ 317145 w 425250"/>
              <a:gd name="connsiteY79" fmla="*/ 62342 h 425250"/>
              <a:gd name="connsiteX80" fmla="*/ 281905 w 425250"/>
              <a:gd name="connsiteY80" fmla="*/ 4607 h 425250"/>
              <a:gd name="connsiteX81" fmla="*/ 276276 w 425250"/>
              <a:gd name="connsiteY81" fmla="*/ 883 h 425250"/>
              <a:gd name="connsiteX82" fmla="*/ 272551 w 425250"/>
              <a:gd name="connsiteY82" fmla="*/ 6512 h 425250"/>
              <a:gd name="connsiteX83" fmla="*/ 265808 w 425250"/>
              <a:gd name="connsiteY83" fmla="*/ 42711 h 425250"/>
              <a:gd name="connsiteX84" fmla="*/ 286928 w 425250"/>
              <a:gd name="connsiteY84" fmla="*/ 72954 h 425250"/>
              <a:gd name="connsiteX85" fmla="*/ 307183 w 425250"/>
              <a:gd name="connsiteY85" fmla="*/ 86347 h 425250"/>
              <a:gd name="connsiteX86" fmla="*/ 307145 w 425250"/>
              <a:gd name="connsiteY86" fmla="*/ 86402 h 425250"/>
              <a:gd name="connsiteX87" fmla="*/ 346929 w 425250"/>
              <a:gd name="connsiteY87" fmla="*/ 311951 h 425250"/>
              <a:gd name="connsiteX88" fmla="*/ 268635 w 425250"/>
              <a:gd name="connsiteY88" fmla="*/ 371617 h 425250"/>
              <a:gd name="connsiteX89" fmla="*/ 268635 w 425250"/>
              <a:gd name="connsiteY89" fmla="*/ 292910 h 425250"/>
              <a:gd name="connsiteX90" fmla="*/ 288318 w 425250"/>
              <a:gd name="connsiteY90" fmla="*/ 278701 h 425250"/>
              <a:gd name="connsiteX91" fmla="*/ 288318 w 425250"/>
              <a:gd name="connsiteY91" fmla="*/ 143721 h 425250"/>
              <a:gd name="connsiteX92" fmla="*/ 268569 w 425250"/>
              <a:gd name="connsiteY92" fmla="*/ 124809 h 425250"/>
              <a:gd name="connsiteX93" fmla="*/ 241563 w 425250"/>
              <a:gd name="connsiteY93" fmla="*/ 110960 h 425250"/>
              <a:gd name="connsiteX94" fmla="*/ 241563 w 425250"/>
              <a:gd name="connsiteY94" fmla="*/ 104150 h 425250"/>
              <a:gd name="connsiteX95" fmla="*/ 255063 w 425250"/>
              <a:gd name="connsiteY95" fmla="*/ 88963 h 425250"/>
              <a:gd name="connsiteX96" fmla="*/ 255063 w 425250"/>
              <a:gd name="connsiteY96" fmla="*/ 56604 h 425250"/>
              <a:gd name="connsiteX97" fmla="*/ 247997 w 425250"/>
              <a:gd name="connsiteY97" fmla="*/ 41232 h 425250"/>
              <a:gd name="connsiteX98" fmla="*/ 235327 w 425250"/>
              <a:gd name="connsiteY98" fmla="*/ 30375 h 425250"/>
              <a:gd name="connsiteX99" fmla="*/ 222150 w 425250"/>
              <a:gd name="connsiteY99" fmla="*/ 25500 h 425250"/>
              <a:gd name="connsiteX100" fmla="*/ 206593 w 425250"/>
              <a:gd name="connsiteY100" fmla="*/ 25500 h 425250"/>
              <a:gd name="connsiteX101" fmla="*/ 193337 w 425250"/>
              <a:gd name="connsiteY101" fmla="*/ 30441 h 425250"/>
              <a:gd name="connsiteX102" fmla="*/ 180846 w 425250"/>
              <a:gd name="connsiteY102" fmla="*/ 41258 h 425250"/>
              <a:gd name="connsiteX103" fmla="*/ 173852 w 425250"/>
              <a:gd name="connsiteY103" fmla="*/ 56564 h 425250"/>
              <a:gd name="connsiteX104" fmla="*/ 173852 w 425250"/>
              <a:gd name="connsiteY104" fmla="*/ 88992 h 425250"/>
              <a:gd name="connsiteX105" fmla="*/ 187563 w 425250"/>
              <a:gd name="connsiteY105" fmla="*/ 104180 h 425250"/>
              <a:gd name="connsiteX106" fmla="*/ 187563 w 425250"/>
              <a:gd name="connsiteY106" fmla="*/ 110587 h 425250"/>
              <a:gd name="connsiteX107" fmla="*/ 153866 w 425250"/>
              <a:gd name="connsiteY107" fmla="*/ 124661 h 425250"/>
              <a:gd name="connsiteX108" fmla="*/ 140385 w 425250"/>
              <a:gd name="connsiteY108" fmla="*/ 143744 h 425250"/>
              <a:gd name="connsiteX109" fmla="*/ 140385 w 425250"/>
              <a:gd name="connsiteY109" fmla="*/ 278760 h 425250"/>
              <a:gd name="connsiteX110" fmla="*/ 160629 w 425250"/>
              <a:gd name="connsiteY110" fmla="*/ 292969 h 425250"/>
              <a:gd name="connsiteX111" fmla="*/ 160629 w 425250"/>
              <a:gd name="connsiteY111" fmla="*/ 371921 h 425250"/>
              <a:gd name="connsiteX112" fmla="*/ 62332 w 425250"/>
              <a:gd name="connsiteY112" fmla="*/ 274880 h 425250"/>
              <a:gd name="connsiteX113" fmla="*/ 56228 w 425250"/>
              <a:gd name="connsiteY113" fmla="*/ 253329 h 425250"/>
              <a:gd name="connsiteX114" fmla="*/ 54605 w 425250"/>
              <a:gd name="connsiteY114" fmla="*/ 246494 h 425250"/>
              <a:gd name="connsiteX115" fmla="*/ 52223 w 425250"/>
              <a:gd name="connsiteY115" fmla="*/ 221033 h 425250"/>
              <a:gd name="connsiteX116" fmla="*/ 52767 w 425250"/>
              <a:gd name="connsiteY116" fmla="*/ 206554 h 425250"/>
              <a:gd name="connsiteX117" fmla="*/ 55822 w 425250"/>
              <a:gd name="connsiteY117" fmla="*/ 185277 h 425250"/>
              <a:gd name="connsiteX118" fmla="*/ 125149 w 425250"/>
              <a:gd name="connsiteY118" fmla="*/ 83765 h 425250"/>
              <a:gd name="connsiteX119" fmla="*/ 125118 w 425250"/>
              <a:gd name="connsiteY119" fmla="*/ 83720 h 425250"/>
              <a:gd name="connsiteX120" fmla="*/ 142732 w 425250"/>
              <a:gd name="connsiteY120" fmla="*/ 72071 h 425250"/>
              <a:gd name="connsiteX121" fmla="*/ 163859 w 425250"/>
              <a:gd name="connsiteY121" fmla="*/ 41828 h 425250"/>
              <a:gd name="connsiteX122" fmla="*/ 157119 w 425250"/>
              <a:gd name="connsiteY122" fmla="*/ 5633 h 425250"/>
              <a:gd name="connsiteX123" fmla="*/ 153398 w 425250"/>
              <a:gd name="connsiteY123" fmla="*/ 0 h 425250"/>
              <a:gd name="connsiteX124" fmla="*/ 147768 w 425250"/>
              <a:gd name="connsiteY124" fmla="*/ 3724 h 425250"/>
              <a:gd name="connsiteX125" fmla="*/ 112522 w 425250"/>
              <a:gd name="connsiteY125" fmla="*/ 61459 h 425250"/>
              <a:gd name="connsiteX126" fmla="*/ 110770 w 425250"/>
              <a:gd name="connsiteY126" fmla="*/ 77395 h 425250"/>
              <a:gd name="connsiteX127" fmla="*/ 94151 w 425250"/>
              <a:gd name="connsiteY127" fmla="*/ 91157 h 425250"/>
              <a:gd name="connsiteX128" fmla="*/ 69260 w 425250"/>
              <a:gd name="connsiteY128" fmla="*/ 47148 h 425250"/>
              <a:gd name="connsiteX129" fmla="*/ 63304 w 425250"/>
              <a:gd name="connsiteY129" fmla="*/ 43971 h 425250"/>
              <a:gd name="connsiteX130" fmla="*/ 60124 w 425250"/>
              <a:gd name="connsiteY130" fmla="*/ 49923 h 425250"/>
              <a:gd name="connsiteX131" fmla="*/ 56531 w 425250"/>
              <a:gd name="connsiteY131" fmla="*/ 117245 h 425250"/>
              <a:gd name="connsiteX132" fmla="*/ 61888 w 425250"/>
              <a:gd name="connsiteY132" fmla="*/ 131937 h 425250"/>
              <a:gd name="connsiteX133" fmla="*/ 54791 w 425250"/>
              <a:gd name="connsiteY133" fmla="*/ 145583 h 425250"/>
              <a:gd name="connsiteX134" fmla="*/ 20227 w 425250"/>
              <a:gd name="connsiteY134" fmla="*/ 117235 h 425250"/>
              <a:gd name="connsiteX135" fmla="*/ 13602 w 425250"/>
              <a:gd name="connsiteY135" fmla="*/ 115930 h 425250"/>
              <a:gd name="connsiteX136" fmla="*/ 12300 w 425250"/>
              <a:gd name="connsiteY136" fmla="*/ 122552 h 425250"/>
              <a:gd name="connsiteX137" fmla="*/ 28648 w 425250"/>
              <a:gd name="connsiteY137" fmla="*/ 188189 h 425250"/>
              <a:gd name="connsiteX138" fmla="*/ 39947 w 425250"/>
              <a:gd name="connsiteY138" fmla="*/ 198310 h 425250"/>
              <a:gd name="connsiteX139" fmla="*/ 38760 w 425250"/>
              <a:gd name="connsiteY139" fmla="*/ 219319 h 425250"/>
              <a:gd name="connsiteX140" fmla="*/ 6740 w 425250"/>
              <a:gd name="connsiteY140" fmla="*/ 207763 h 425250"/>
              <a:gd name="connsiteX141" fmla="*/ 74339 w 425250"/>
              <a:gd name="connsiteY141" fmla="*/ 333604 h 425250"/>
              <a:gd name="connsiteX142" fmla="*/ 28397 w 425250"/>
              <a:gd name="connsiteY142" fmla="*/ 315605 h 425250"/>
              <a:gd name="connsiteX143" fmla="*/ 71765 w 425250"/>
              <a:gd name="connsiteY143" fmla="*/ 324699 h 425250"/>
              <a:gd name="connsiteX144" fmla="*/ 79065 w 425250"/>
              <a:gd name="connsiteY144" fmla="*/ 332958 h 425250"/>
              <a:gd name="connsiteX145" fmla="*/ 74339 w 425250"/>
              <a:gd name="connsiteY145" fmla="*/ 333604 h 425250"/>
              <a:gd name="connsiteX146" fmla="*/ 129436 w 425250"/>
              <a:gd name="connsiteY146" fmla="*/ 381111 h 425250"/>
              <a:gd name="connsiteX147" fmla="*/ 80311 w 425250"/>
              <a:gd name="connsiteY147" fmla="*/ 381948 h 425250"/>
              <a:gd name="connsiteX148" fmla="*/ 124852 w 425250"/>
              <a:gd name="connsiteY148" fmla="*/ 373445 h 425250"/>
              <a:gd name="connsiteX149" fmla="*/ 134538 w 425250"/>
              <a:gd name="connsiteY149" fmla="*/ 378705 h 425250"/>
              <a:gd name="connsiteX150" fmla="*/ 129436 w 425250"/>
              <a:gd name="connsiteY150" fmla="*/ 381111 h 425250"/>
              <a:gd name="connsiteX151" fmla="*/ 300230 w 425250"/>
              <a:gd name="connsiteY151" fmla="*/ 381111 h 425250"/>
              <a:gd name="connsiteX152" fmla="*/ 295128 w 425250"/>
              <a:gd name="connsiteY152" fmla="*/ 378705 h 425250"/>
              <a:gd name="connsiteX153" fmla="*/ 304692 w 425250"/>
              <a:gd name="connsiteY153" fmla="*/ 373508 h 425250"/>
              <a:gd name="connsiteX154" fmla="*/ 349358 w 425250"/>
              <a:gd name="connsiteY154" fmla="*/ 381952 h 425250"/>
              <a:gd name="connsiteX155" fmla="*/ 300230 w 425250"/>
              <a:gd name="connsiteY155" fmla="*/ 381111 h 425250"/>
              <a:gd name="connsiteX156" fmla="*/ 300230 w 425250"/>
              <a:gd name="connsiteY156" fmla="*/ 381111 h 425250"/>
              <a:gd name="connsiteX157" fmla="*/ 415118 w 425250"/>
              <a:gd name="connsiteY157" fmla="*/ 221679 h 425250"/>
              <a:gd name="connsiteX158" fmla="*/ 384084 w 425250"/>
              <a:gd name="connsiteY158" fmla="*/ 265191 h 425250"/>
              <a:gd name="connsiteX159" fmla="*/ 386569 w 425250"/>
              <a:gd name="connsiteY159" fmla="*/ 256391 h 425250"/>
              <a:gd name="connsiteX160" fmla="*/ 386820 w 425250"/>
              <a:gd name="connsiteY160" fmla="*/ 254852 h 425250"/>
              <a:gd name="connsiteX161" fmla="*/ 397723 w 425250"/>
              <a:gd name="connsiteY161" fmla="*/ 230367 h 425250"/>
              <a:gd name="connsiteX162" fmla="*/ 415118 w 425250"/>
              <a:gd name="connsiteY162" fmla="*/ 221679 h 425250"/>
              <a:gd name="connsiteX163" fmla="*/ 405158 w 425250"/>
              <a:gd name="connsiteY163" fmla="*/ 132604 h 425250"/>
              <a:gd name="connsiteX164" fmla="*/ 390874 w 425250"/>
              <a:gd name="connsiteY164" fmla="*/ 179261 h 425250"/>
              <a:gd name="connsiteX165" fmla="*/ 387090 w 425250"/>
              <a:gd name="connsiteY165" fmla="*/ 182632 h 425250"/>
              <a:gd name="connsiteX166" fmla="*/ 385488 w 425250"/>
              <a:gd name="connsiteY166" fmla="*/ 171529 h 425250"/>
              <a:gd name="connsiteX167" fmla="*/ 405158 w 425250"/>
              <a:gd name="connsiteY167" fmla="*/ 132604 h 425250"/>
              <a:gd name="connsiteX168" fmla="*/ 294376 w 425250"/>
              <a:gd name="connsiteY168" fmla="*/ 61696 h 425250"/>
              <a:gd name="connsiteX169" fmla="*/ 278985 w 425250"/>
              <a:gd name="connsiteY169" fmla="*/ 39755 h 425250"/>
              <a:gd name="connsiteX170" fmla="*/ 280474 w 425250"/>
              <a:gd name="connsiteY170" fmla="*/ 20352 h 425250"/>
              <a:gd name="connsiteX171" fmla="*/ 303724 w 425250"/>
              <a:gd name="connsiteY171" fmla="*/ 63815 h 425250"/>
              <a:gd name="connsiteX172" fmla="*/ 304205 w 425250"/>
              <a:gd name="connsiteY172" fmla="*/ 68196 h 425250"/>
              <a:gd name="connsiteX173" fmla="*/ 294376 w 425250"/>
              <a:gd name="connsiteY173" fmla="*/ 61696 h 425250"/>
              <a:gd name="connsiteX174" fmla="*/ 401269 w 425250"/>
              <a:gd name="connsiteY174" fmla="*/ 315602 h 425250"/>
              <a:gd name="connsiteX175" fmla="*/ 355324 w 425250"/>
              <a:gd name="connsiteY175" fmla="*/ 333604 h 425250"/>
              <a:gd name="connsiteX176" fmla="*/ 350604 w 425250"/>
              <a:gd name="connsiteY176" fmla="*/ 332958 h 425250"/>
              <a:gd name="connsiteX177" fmla="*/ 358033 w 425250"/>
              <a:gd name="connsiteY177" fmla="*/ 324550 h 425250"/>
              <a:gd name="connsiteX178" fmla="*/ 401269 w 425250"/>
              <a:gd name="connsiteY178" fmla="*/ 315602 h 425250"/>
              <a:gd name="connsiteX179" fmla="*/ 350235 w 425250"/>
              <a:gd name="connsiteY179" fmla="*/ 79448 h 425250"/>
              <a:gd name="connsiteX180" fmla="*/ 360788 w 425250"/>
              <a:gd name="connsiteY180" fmla="*/ 63093 h 425250"/>
              <a:gd name="connsiteX181" fmla="*/ 360452 w 425250"/>
              <a:gd name="connsiteY181" fmla="*/ 112621 h 425250"/>
              <a:gd name="connsiteX182" fmla="*/ 359239 w 425250"/>
              <a:gd name="connsiteY182" fmla="*/ 115950 h 425250"/>
              <a:gd name="connsiteX183" fmla="*/ 353333 w 425250"/>
              <a:gd name="connsiteY183" fmla="*/ 106068 h 425250"/>
              <a:gd name="connsiteX184" fmla="*/ 350235 w 425250"/>
              <a:gd name="connsiteY184" fmla="*/ 79448 h 425250"/>
              <a:gd name="connsiteX185" fmla="*/ 187352 w 425250"/>
              <a:gd name="connsiteY185" fmla="*/ 83798 h 425250"/>
              <a:gd name="connsiteX186" fmla="*/ 187352 w 425250"/>
              <a:gd name="connsiteY186" fmla="*/ 56564 h 425250"/>
              <a:gd name="connsiteX187" fmla="*/ 189685 w 425250"/>
              <a:gd name="connsiteY187" fmla="*/ 51462 h 425250"/>
              <a:gd name="connsiteX188" fmla="*/ 202170 w 425250"/>
              <a:gd name="connsiteY188" fmla="*/ 40648 h 425250"/>
              <a:gd name="connsiteX189" fmla="*/ 206593 w 425250"/>
              <a:gd name="connsiteY189" fmla="*/ 39000 h 425250"/>
              <a:gd name="connsiteX190" fmla="*/ 222150 w 425250"/>
              <a:gd name="connsiteY190" fmla="*/ 39000 h 425250"/>
              <a:gd name="connsiteX191" fmla="*/ 226540 w 425250"/>
              <a:gd name="connsiteY191" fmla="*/ 40625 h 425250"/>
              <a:gd name="connsiteX192" fmla="*/ 239210 w 425250"/>
              <a:gd name="connsiteY192" fmla="*/ 51482 h 425250"/>
              <a:gd name="connsiteX193" fmla="*/ 241563 w 425250"/>
              <a:gd name="connsiteY193" fmla="*/ 56604 h 425250"/>
              <a:gd name="connsiteX194" fmla="*/ 241563 w 425250"/>
              <a:gd name="connsiteY194" fmla="*/ 83828 h 425250"/>
              <a:gd name="connsiteX195" fmla="*/ 228063 w 425250"/>
              <a:gd name="connsiteY195" fmla="*/ 99015 h 425250"/>
              <a:gd name="connsiteX196" fmla="*/ 228063 w 425250"/>
              <a:gd name="connsiteY196" fmla="*/ 114915 h 425250"/>
              <a:gd name="connsiteX197" fmla="*/ 227661 w 425250"/>
              <a:gd name="connsiteY197" fmla="*/ 131018 h 425250"/>
              <a:gd name="connsiteX198" fmla="*/ 214366 w 425250"/>
              <a:gd name="connsiteY198" fmla="*/ 126351 h 425250"/>
              <a:gd name="connsiteX199" fmla="*/ 201063 w 425250"/>
              <a:gd name="connsiteY199" fmla="*/ 130972 h 425250"/>
              <a:gd name="connsiteX200" fmla="*/ 201063 w 425250"/>
              <a:gd name="connsiteY200" fmla="*/ 98986 h 425250"/>
              <a:gd name="connsiteX201" fmla="*/ 187352 w 425250"/>
              <a:gd name="connsiteY201" fmla="*/ 83798 h 425250"/>
              <a:gd name="connsiteX202" fmla="*/ 125943 w 425250"/>
              <a:gd name="connsiteY202" fmla="*/ 62935 h 425250"/>
              <a:gd name="connsiteX203" fmla="*/ 149192 w 425250"/>
              <a:gd name="connsiteY203" fmla="*/ 19469 h 425250"/>
              <a:gd name="connsiteX204" fmla="*/ 150685 w 425250"/>
              <a:gd name="connsiteY204" fmla="*/ 38872 h 425250"/>
              <a:gd name="connsiteX205" fmla="*/ 135287 w 425250"/>
              <a:gd name="connsiteY205" fmla="*/ 60813 h 425250"/>
              <a:gd name="connsiteX206" fmla="*/ 125462 w 425250"/>
              <a:gd name="connsiteY206" fmla="*/ 67309 h 425250"/>
              <a:gd name="connsiteX207" fmla="*/ 125943 w 425250"/>
              <a:gd name="connsiteY207" fmla="*/ 62935 h 425250"/>
              <a:gd name="connsiteX208" fmla="*/ 24508 w 425250"/>
              <a:gd name="connsiteY208" fmla="*/ 132604 h 425250"/>
              <a:gd name="connsiteX209" fmla="*/ 44119 w 425250"/>
              <a:gd name="connsiteY209" fmla="*/ 171871 h 425250"/>
              <a:gd name="connsiteX210" fmla="*/ 42573 w 425250"/>
              <a:gd name="connsiteY210" fmla="*/ 182629 h 425250"/>
              <a:gd name="connsiteX211" fmla="*/ 38789 w 425250"/>
              <a:gd name="connsiteY211" fmla="*/ 179261 h 425250"/>
              <a:gd name="connsiteX212" fmla="*/ 24508 w 425250"/>
              <a:gd name="connsiteY212" fmla="*/ 132604 h 425250"/>
              <a:gd name="connsiteX213" fmla="*/ 14548 w 425250"/>
              <a:gd name="connsiteY213" fmla="*/ 221692 h 425250"/>
              <a:gd name="connsiteX214" fmla="*/ 41432 w 425250"/>
              <a:gd name="connsiteY214" fmla="*/ 249680 h 425250"/>
              <a:gd name="connsiteX215" fmla="*/ 44880 w 425250"/>
              <a:gd name="connsiteY215" fmla="*/ 264734 h 425250"/>
              <a:gd name="connsiteX216" fmla="*/ 14548 w 425250"/>
              <a:gd name="connsiteY216" fmla="*/ 221692 h 425250"/>
              <a:gd name="connsiteX217" fmla="*/ 68874 w 425250"/>
              <a:gd name="connsiteY217" fmla="*/ 63100 h 425250"/>
              <a:gd name="connsiteX218" fmla="*/ 76495 w 425250"/>
              <a:gd name="connsiteY218" fmla="*/ 105789 h 425250"/>
              <a:gd name="connsiteX219" fmla="*/ 70424 w 425250"/>
              <a:gd name="connsiteY219" fmla="*/ 115950 h 425250"/>
              <a:gd name="connsiteX220" fmla="*/ 69125 w 425250"/>
              <a:gd name="connsiteY220" fmla="*/ 112387 h 425250"/>
              <a:gd name="connsiteX221" fmla="*/ 68874 w 425250"/>
              <a:gd name="connsiteY221" fmla="*/ 63100 h 425250"/>
              <a:gd name="connsiteX222" fmla="*/ 68874 w 425250"/>
              <a:gd name="connsiteY222" fmla="*/ 63100 h 42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425250" h="425250">
                <a:moveTo>
                  <a:pt x="6740" y="207763"/>
                </a:moveTo>
                <a:lnTo>
                  <a:pt x="0" y="208063"/>
                </a:lnTo>
                <a:lnTo>
                  <a:pt x="297" y="214803"/>
                </a:lnTo>
                <a:cubicBezTo>
                  <a:pt x="382" y="216778"/>
                  <a:pt x="540" y="218736"/>
                  <a:pt x="771" y="220677"/>
                </a:cubicBezTo>
                <a:cubicBezTo>
                  <a:pt x="4551" y="248586"/>
                  <a:pt x="23327" y="272176"/>
                  <a:pt x="49676" y="282122"/>
                </a:cubicBezTo>
                <a:lnTo>
                  <a:pt x="50899" y="282607"/>
                </a:lnTo>
                <a:cubicBezTo>
                  <a:pt x="53233" y="288607"/>
                  <a:pt x="55893" y="294474"/>
                  <a:pt x="58867" y="300184"/>
                </a:cubicBezTo>
                <a:cubicBezTo>
                  <a:pt x="43529" y="295232"/>
                  <a:pt x="26723" y="298526"/>
                  <a:pt x="14390" y="308901"/>
                </a:cubicBezTo>
                <a:lnTo>
                  <a:pt x="10764" y="311924"/>
                </a:lnTo>
                <a:lnTo>
                  <a:pt x="13309" y="319026"/>
                </a:lnTo>
                <a:lnTo>
                  <a:pt x="14077" y="319946"/>
                </a:lnTo>
                <a:cubicBezTo>
                  <a:pt x="29173" y="337691"/>
                  <a:pt x="51474" y="347671"/>
                  <a:pt x="74764" y="347104"/>
                </a:cubicBezTo>
                <a:lnTo>
                  <a:pt x="74794" y="347104"/>
                </a:lnTo>
                <a:lnTo>
                  <a:pt x="92064" y="344775"/>
                </a:lnTo>
                <a:cubicBezTo>
                  <a:pt x="96130" y="348750"/>
                  <a:pt x="100369" y="352548"/>
                  <a:pt x="104811" y="356123"/>
                </a:cubicBezTo>
                <a:cubicBezTo>
                  <a:pt x="87762" y="357011"/>
                  <a:pt x="72410" y="366726"/>
                  <a:pt x="64309" y="381754"/>
                </a:cubicBezTo>
                <a:lnTo>
                  <a:pt x="61168" y="387825"/>
                </a:lnTo>
                <a:lnTo>
                  <a:pt x="67243" y="390871"/>
                </a:lnTo>
                <a:cubicBezTo>
                  <a:pt x="88251" y="401759"/>
                  <a:pt x="113018" y="402721"/>
                  <a:pt x="134809" y="393497"/>
                </a:cubicBezTo>
                <a:lnTo>
                  <a:pt x="154649" y="384154"/>
                </a:lnTo>
                <a:cubicBezTo>
                  <a:pt x="156616" y="384866"/>
                  <a:pt x="158628" y="385486"/>
                  <a:pt x="160629" y="386128"/>
                </a:cubicBezTo>
                <a:lnTo>
                  <a:pt x="160629" y="430484"/>
                </a:lnTo>
                <a:lnTo>
                  <a:pt x="174129" y="430484"/>
                </a:lnTo>
                <a:lnTo>
                  <a:pt x="174129" y="285949"/>
                </a:lnTo>
                <a:lnTo>
                  <a:pt x="153885" y="271740"/>
                </a:lnTo>
                <a:lnTo>
                  <a:pt x="153885" y="143744"/>
                </a:lnTo>
                <a:cubicBezTo>
                  <a:pt x="153931" y="140763"/>
                  <a:pt x="155880" y="138147"/>
                  <a:pt x="158724" y="137251"/>
                </a:cubicBezTo>
                <a:lnTo>
                  <a:pt x="187563" y="125214"/>
                </a:lnTo>
                <a:lnTo>
                  <a:pt x="187563" y="149950"/>
                </a:lnTo>
                <a:lnTo>
                  <a:pt x="214339" y="140649"/>
                </a:lnTo>
                <a:lnTo>
                  <a:pt x="240699" y="149904"/>
                </a:lnTo>
                <a:lnTo>
                  <a:pt x="241295" y="125992"/>
                </a:lnTo>
                <a:lnTo>
                  <a:pt x="262788" y="137014"/>
                </a:lnTo>
                <a:lnTo>
                  <a:pt x="263599" y="137366"/>
                </a:lnTo>
                <a:cubicBezTo>
                  <a:pt x="267739" y="138684"/>
                  <a:pt x="271559" y="140848"/>
                  <a:pt x="274818" y="143721"/>
                </a:cubicBezTo>
                <a:lnTo>
                  <a:pt x="274818" y="271799"/>
                </a:lnTo>
                <a:lnTo>
                  <a:pt x="255135" y="286008"/>
                </a:lnTo>
                <a:lnTo>
                  <a:pt x="255135" y="430484"/>
                </a:lnTo>
                <a:lnTo>
                  <a:pt x="268635" y="430484"/>
                </a:lnTo>
                <a:lnTo>
                  <a:pt x="268635" y="385860"/>
                </a:lnTo>
                <a:cubicBezTo>
                  <a:pt x="270584" y="385224"/>
                  <a:pt x="272532" y="384587"/>
                  <a:pt x="274446" y="383887"/>
                </a:cubicBezTo>
                <a:lnTo>
                  <a:pt x="294607" y="393385"/>
                </a:lnTo>
                <a:lnTo>
                  <a:pt x="294858" y="393497"/>
                </a:lnTo>
                <a:cubicBezTo>
                  <a:pt x="316648" y="402720"/>
                  <a:pt x="341414" y="401758"/>
                  <a:pt x="362424" y="390873"/>
                </a:cubicBezTo>
                <a:lnTo>
                  <a:pt x="368508" y="387831"/>
                </a:lnTo>
                <a:lnTo>
                  <a:pt x="365357" y="381750"/>
                </a:lnTo>
                <a:cubicBezTo>
                  <a:pt x="357051" y="366373"/>
                  <a:pt x="341180" y="356589"/>
                  <a:pt x="323711" y="356075"/>
                </a:cubicBezTo>
                <a:cubicBezTo>
                  <a:pt x="328212" y="352459"/>
                  <a:pt x="332586" y="348703"/>
                  <a:pt x="336697" y="344678"/>
                </a:cubicBezTo>
                <a:lnTo>
                  <a:pt x="353960" y="347042"/>
                </a:lnTo>
                <a:lnTo>
                  <a:pt x="354876" y="347104"/>
                </a:lnTo>
                <a:lnTo>
                  <a:pt x="354902" y="347104"/>
                </a:lnTo>
                <a:cubicBezTo>
                  <a:pt x="378194" y="347669"/>
                  <a:pt x="400495" y="337690"/>
                  <a:pt x="415593" y="319946"/>
                </a:cubicBezTo>
                <a:lnTo>
                  <a:pt x="416351" y="319033"/>
                </a:lnTo>
                <a:lnTo>
                  <a:pt x="418915" y="311927"/>
                </a:lnTo>
                <a:lnTo>
                  <a:pt x="415277" y="308901"/>
                </a:lnTo>
                <a:cubicBezTo>
                  <a:pt x="402554" y="298210"/>
                  <a:pt x="385117" y="295065"/>
                  <a:pt x="369460" y="300636"/>
                </a:cubicBezTo>
                <a:cubicBezTo>
                  <a:pt x="372425" y="294955"/>
                  <a:pt x="375079" y="289116"/>
                  <a:pt x="377408" y="283145"/>
                </a:cubicBezTo>
                <a:lnTo>
                  <a:pt x="379997" y="282119"/>
                </a:lnTo>
                <a:cubicBezTo>
                  <a:pt x="406345" y="272175"/>
                  <a:pt x="425119" y="248584"/>
                  <a:pt x="428895" y="220677"/>
                </a:cubicBezTo>
                <a:cubicBezTo>
                  <a:pt x="429126" y="218736"/>
                  <a:pt x="429284" y="216778"/>
                  <a:pt x="429370" y="214804"/>
                </a:cubicBezTo>
                <a:lnTo>
                  <a:pt x="429666" y="208064"/>
                </a:lnTo>
                <a:lnTo>
                  <a:pt x="422923" y="207764"/>
                </a:lnTo>
                <a:cubicBezTo>
                  <a:pt x="410707" y="207169"/>
                  <a:pt x="398748" y="211401"/>
                  <a:pt x="389625" y="219548"/>
                </a:cubicBezTo>
                <a:cubicBezTo>
                  <a:pt x="389628" y="218705"/>
                  <a:pt x="389711" y="217876"/>
                  <a:pt x="389701" y="217032"/>
                </a:cubicBezTo>
                <a:cubicBezTo>
                  <a:pt x="389608" y="211149"/>
                  <a:pt x="389217" y="205274"/>
                  <a:pt x="388529" y="199431"/>
                </a:cubicBezTo>
                <a:lnTo>
                  <a:pt x="400267" y="188971"/>
                </a:lnTo>
                <a:lnTo>
                  <a:pt x="401012" y="188189"/>
                </a:lnTo>
                <a:cubicBezTo>
                  <a:pt x="415979" y="169843"/>
                  <a:pt x="421978" y="145776"/>
                  <a:pt x="417373" y="122552"/>
                </a:cubicBezTo>
                <a:lnTo>
                  <a:pt x="416068" y="115930"/>
                </a:lnTo>
                <a:lnTo>
                  <a:pt x="409443" y="117235"/>
                </a:lnTo>
                <a:cubicBezTo>
                  <a:pt x="393244" y="120345"/>
                  <a:pt x="379871" y="131740"/>
                  <a:pt x="374229" y="147240"/>
                </a:cubicBezTo>
                <a:cubicBezTo>
                  <a:pt x="372112" y="142536"/>
                  <a:pt x="369747" y="137951"/>
                  <a:pt x="367227" y="133450"/>
                </a:cubicBezTo>
                <a:lnTo>
                  <a:pt x="373043" y="117479"/>
                </a:lnTo>
                <a:cubicBezTo>
                  <a:pt x="382004" y="95563"/>
                  <a:pt x="380719" y="70792"/>
                  <a:pt x="369536" y="49923"/>
                </a:cubicBezTo>
                <a:lnTo>
                  <a:pt x="366359" y="43970"/>
                </a:lnTo>
                <a:lnTo>
                  <a:pt x="360406" y="47147"/>
                </a:lnTo>
                <a:cubicBezTo>
                  <a:pt x="349086" y="53108"/>
                  <a:pt x="340711" y="63458"/>
                  <a:pt x="337243" y="75772"/>
                </a:cubicBezTo>
                <a:cubicBezTo>
                  <a:pt x="335721" y="81221"/>
                  <a:pt x="335179" y="86896"/>
                  <a:pt x="335641" y="92534"/>
                </a:cubicBezTo>
                <a:cubicBezTo>
                  <a:pt x="330363" y="87459"/>
                  <a:pt x="324772" y="82721"/>
                  <a:pt x="318901" y="78347"/>
                </a:cubicBezTo>
                <a:lnTo>
                  <a:pt x="317145" y="62342"/>
                </a:lnTo>
                <a:cubicBezTo>
                  <a:pt x="314590" y="38806"/>
                  <a:pt x="301670" y="17638"/>
                  <a:pt x="281905" y="4607"/>
                </a:cubicBezTo>
                <a:lnTo>
                  <a:pt x="276276" y="883"/>
                </a:lnTo>
                <a:lnTo>
                  <a:pt x="272551" y="6512"/>
                </a:lnTo>
                <a:cubicBezTo>
                  <a:pt x="265429" y="17141"/>
                  <a:pt x="262991" y="30231"/>
                  <a:pt x="265808" y="42711"/>
                </a:cubicBezTo>
                <a:cubicBezTo>
                  <a:pt x="268652" y="55153"/>
                  <a:pt x="276227" y="65999"/>
                  <a:pt x="286928" y="72954"/>
                </a:cubicBezTo>
                <a:lnTo>
                  <a:pt x="307183" y="86347"/>
                </a:lnTo>
                <a:lnTo>
                  <a:pt x="307145" y="86402"/>
                </a:lnTo>
                <a:cubicBezTo>
                  <a:pt x="380415" y="137699"/>
                  <a:pt x="398227" y="238681"/>
                  <a:pt x="346929" y="311951"/>
                </a:cubicBezTo>
                <a:cubicBezTo>
                  <a:pt x="327654" y="339481"/>
                  <a:pt x="300292" y="360334"/>
                  <a:pt x="268635" y="371617"/>
                </a:cubicBezTo>
                <a:lnTo>
                  <a:pt x="268635" y="292910"/>
                </a:lnTo>
                <a:lnTo>
                  <a:pt x="288318" y="278701"/>
                </a:lnTo>
                <a:lnTo>
                  <a:pt x="288318" y="143721"/>
                </a:lnTo>
                <a:cubicBezTo>
                  <a:pt x="288318" y="133029"/>
                  <a:pt x="273744" y="126711"/>
                  <a:pt x="268569" y="124809"/>
                </a:cubicBezTo>
                <a:lnTo>
                  <a:pt x="241563" y="110960"/>
                </a:lnTo>
                <a:lnTo>
                  <a:pt x="241563" y="104150"/>
                </a:lnTo>
                <a:lnTo>
                  <a:pt x="255063" y="88963"/>
                </a:lnTo>
                <a:lnTo>
                  <a:pt x="255063" y="56604"/>
                </a:lnTo>
                <a:cubicBezTo>
                  <a:pt x="255067" y="50693"/>
                  <a:pt x="252485" y="45077"/>
                  <a:pt x="247997" y="41232"/>
                </a:cubicBezTo>
                <a:lnTo>
                  <a:pt x="235327" y="30375"/>
                </a:lnTo>
                <a:cubicBezTo>
                  <a:pt x="231657" y="27229"/>
                  <a:pt x="226983" y="25500"/>
                  <a:pt x="222150" y="25500"/>
                </a:cubicBezTo>
                <a:lnTo>
                  <a:pt x="206593" y="25500"/>
                </a:lnTo>
                <a:cubicBezTo>
                  <a:pt x="201725" y="25502"/>
                  <a:pt x="197020" y="27256"/>
                  <a:pt x="193337" y="30441"/>
                </a:cubicBezTo>
                <a:lnTo>
                  <a:pt x="180846" y="41258"/>
                </a:lnTo>
                <a:cubicBezTo>
                  <a:pt x="176403" y="45103"/>
                  <a:pt x="173851" y="50689"/>
                  <a:pt x="173852" y="56564"/>
                </a:cubicBezTo>
                <a:lnTo>
                  <a:pt x="173852" y="88992"/>
                </a:lnTo>
                <a:lnTo>
                  <a:pt x="187563" y="104180"/>
                </a:lnTo>
                <a:lnTo>
                  <a:pt x="187563" y="110587"/>
                </a:lnTo>
                <a:lnTo>
                  <a:pt x="153866" y="124661"/>
                </a:lnTo>
                <a:cubicBezTo>
                  <a:pt x="145793" y="127537"/>
                  <a:pt x="140398" y="135174"/>
                  <a:pt x="140385" y="143744"/>
                </a:cubicBezTo>
                <a:lnTo>
                  <a:pt x="140385" y="278760"/>
                </a:lnTo>
                <a:lnTo>
                  <a:pt x="160629" y="292969"/>
                </a:lnTo>
                <a:lnTo>
                  <a:pt x="160629" y="371921"/>
                </a:lnTo>
                <a:cubicBezTo>
                  <a:pt x="115105" y="355733"/>
                  <a:pt x="79104" y="320192"/>
                  <a:pt x="62332" y="274880"/>
                </a:cubicBezTo>
                <a:lnTo>
                  <a:pt x="56228" y="253329"/>
                </a:lnTo>
                <a:cubicBezTo>
                  <a:pt x="55791" y="250966"/>
                  <a:pt x="55227" y="248706"/>
                  <a:pt x="54605" y="246494"/>
                </a:cubicBezTo>
                <a:cubicBezTo>
                  <a:pt x="53131" y="238084"/>
                  <a:pt x="52334" y="229570"/>
                  <a:pt x="52223" y="221033"/>
                </a:cubicBezTo>
                <a:cubicBezTo>
                  <a:pt x="52166" y="216166"/>
                  <a:pt x="52400" y="211346"/>
                  <a:pt x="52767" y="206554"/>
                </a:cubicBezTo>
                <a:lnTo>
                  <a:pt x="55822" y="185277"/>
                </a:lnTo>
                <a:cubicBezTo>
                  <a:pt x="64640" y="143621"/>
                  <a:pt x="89557" y="107136"/>
                  <a:pt x="125149" y="83765"/>
                </a:cubicBezTo>
                <a:lnTo>
                  <a:pt x="125118" y="83720"/>
                </a:lnTo>
                <a:lnTo>
                  <a:pt x="142732" y="72071"/>
                </a:lnTo>
                <a:cubicBezTo>
                  <a:pt x="153436" y="65118"/>
                  <a:pt x="161013" y="54271"/>
                  <a:pt x="163859" y="41828"/>
                </a:cubicBezTo>
                <a:cubicBezTo>
                  <a:pt x="166676" y="29349"/>
                  <a:pt x="164239" y="16261"/>
                  <a:pt x="157119" y="5633"/>
                </a:cubicBezTo>
                <a:lnTo>
                  <a:pt x="153398" y="0"/>
                </a:lnTo>
                <a:lnTo>
                  <a:pt x="147768" y="3724"/>
                </a:lnTo>
                <a:cubicBezTo>
                  <a:pt x="128001" y="16753"/>
                  <a:pt x="115078" y="37922"/>
                  <a:pt x="112522" y="61459"/>
                </a:cubicBezTo>
                <a:lnTo>
                  <a:pt x="110770" y="77395"/>
                </a:lnTo>
                <a:cubicBezTo>
                  <a:pt x="104956" y="81640"/>
                  <a:pt x="99406" y="86236"/>
                  <a:pt x="94151" y="91157"/>
                </a:cubicBezTo>
                <a:cubicBezTo>
                  <a:pt x="95161" y="72885"/>
                  <a:pt x="85440" y="55697"/>
                  <a:pt x="69260" y="47148"/>
                </a:cubicBezTo>
                <a:lnTo>
                  <a:pt x="63304" y="43971"/>
                </a:lnTo>
                <a:lnTo>
                  <a:pt x="60124" y="49923"/>
                </a:lnTo>
                <a:cubicBezTo>
                  <a:pt x="48970" y="70712"/>
                  <a:pt x="47653" y="95387"/>
                  <a:pt x="56531" y="117245"/>
                </a:cubicBezTo>
                <a:lnTo>
                  <a:pt x="61888" y="131937"/>
                </a:lnTo>
                <a:cubicBezTo>
                  <a:pt x="59338" y="136389"/>
                  <a:pt x="56939" y="140923"/>
                  <a:pt x="54791" y="145583"/>
                </a:cubicBezTo>
                <a:cubicBezTo>
                  <a:pt x="48822" y="130884"/>
                  <a:pt x="35810" y="120212"/>
                  <a:pt x="20227" y="117235"/>
                </a:cubicBezTo>
                <a:lnTo>
                  <a:pt x="13602" y="115930"/>
                </a:lnTo>
                <a:lnTo>
                  <a:pt x="12300" y="122552"/>
                </a:lnTo>
                <a:cubicBezTo>
                  <a:pt x="7691" y="145774"/>
                  <a:pt x="13685" y="169842"/>
                  <a:pt x="28648" y="188189"/>
                </a:cubicBezTo>
                <a:lnTo>
                  <a:pt x="39947" y="198310"/>
                </a:lnTo>
                <a:cubicBezTo>
                  <a:pt x="39136" y="205283"/>
                  <a:pt x="38740" y="212298"/>
                  <a:pt x="38760" y="219319"/>
                </a:cubicBezTo>
                <a:cubicBezTo>
                  <a:pt x="30104" y="211270"/>
                  <a:pt x="18541" y="207097"/>
                  <a:pt x="6740" y="207763"/>
                </a:cubicBezTo>
                <a:close/>
                <a:moveTo>
                  <a:pt x="74339" y="333604"/>
                </a:moveTo>
                <a:cubicBezTo>
                  <a:pt x="57249" y="333907"/>
                  <a:pt x="40733" y="327436"/>
                  <a:pt x="28397" y="315605"/>
                </a:cubicBezTo>
                <a:cubicBezTo>
                  <a:pt x="43147" y="307732"/>
                  <a:pt x="61420" y="311563"/>
                  <a:pt x="71765" y="324699"/>
                </a:cubicBezTo>
                <a:lnTo>
                  <a:pt x="79065" y="332958"/>
                </a:lnTo>
                <a:lnTo>
                  <a:pt x="74339" y="333604"/>
                </a:lnTo>
                <a:close/>
                <a:moveTo>
                  <a:pt x="129436" y="381111"/>
                </a:moveTo>
                <a:cubicBezTo>
                  <a:pt x="113780" y="387706"/>
                  <a:pt x="96183" y="388006"/>
                  <a:pt x="80311" y="381948"/>
                </a:cubicBezTo>
                <a:cubicBezTo>
                  <a:pt x="91448" y="369230"/>
                  <a:pt x="109812" y="365724"/>
                  <a:pt x="124852" y="373445"/>
                </a:cubicBezTo>
                <a:lnTo>
                  <a:pt x="134538" y="378705"/>
                </a:lnTo>
                <a:lnTo>
                  <a:pt x="129436" y="381111"/>
                </a:lnTo>
                <a:close/>
                <a:moveTo>
                  <a:pt x="300230" y="381111"/>
                </a:moveTo>
                <a:lnTo>
                  <a:pt x="295128" y="378705"/>
                </a:lnTo>
                <a:lnTo>
                  <a:pt x="304692" y="373508"/>
                </a:lnTo>
                <a:cubicBezTo>
                  <a:pt x="319753" y="365728"/>
                  <a:pt x="338177" y="369211"/>
                  <a:pt x="349358" y="381952"/>
                </a:cubicBezTo>
                <a:cubicBezTo>
                  <a:pt x="333484" y="388005"/>
                  <a:pt x="315888" y="387704"/>
                  <a:pt x="300230" y="381111"/>
                </a:cubicBezTo>
                <a:lnTo>
                  <a:pt x="300230" y="381111"/>
                </a:lnTo>
                <a:close/>
                <a:moveTo>
                  <a:pt x="415118" y="221679"/>
                </a:moveTo>
                <a:cubicBezTo>
                  <a:pt x="411820" y="240102"/>
                  <a:pt x="400429" y="256073"/>
                  <a:pt x="384084" y="265191"/>
                </a:cubicBezTo>
                <a:lnTo>
                  <a:pt x="386569" y="256391"/>
                </a:lnTo>
                <a:lnTo>
                  <a:pt x="386820" y="254852"/>
                </a:lnTo>
                <a:cubicBezTo>
                  <a:pt x="387136" y="245584"/>
                  <a:pt x="391047" y="236803"/>
                  <a:pt x="397723" y="230367"/>
                </a:cubicBezTo>
                <a:cubicBezTo>
                  <a:pt x="402517" y="225789"/>
                  <a:pt x="408579" y="222762"/>
                  <a:pt x="415118" y="221679"/>
                </a:cubicBezTo>
                <a:close/>
                <a:moveTo>
                  <a:pt x="405158" y="132604"/>
                </a:moveTo>
                <a:cubicBezTo>
                  <a:pt x="406542" y="149411"/>
                  <a:pt x="401430" y="166109"/>
                  <a:pt x="390874" y="179261"/>
                </a:cubicBezTo>
                <a:lnTo>
                  <a:pt x="387090" y="182632"/>
                </a:lnTo>
                <a:lnTo>
                  <a:pt x="385488" y="171529"/>
                </a:lnTo>
                <a:cubicBezTo>
                  <a:pt x="381951" y="155527"/>
                  <a:pt x="390177" y="139248"/>
                  <a:pt x="405158" y="132604"/>
                </a:cubicBezTo>
                <a:close/>
                <a:moveTo>
                  <a:pt x="294376" y="61696"/>
                </a:moveTo>
                <a:cubicBezTo>
                  <a:pt x="286589" y="56660"/>
                  <a:pt x="281069" y="48791"/>
                  <a:pt x="278985" y="39755"/>
                </a:cubicBezTo>
                <a:cubicBezTo>
                  <a:pt x="277522" y="33285"/>
                  <a:pt x="278041" y="26523"/>
                  <a:pt x="280474" y="20352"/>
                </a:cubicBezTo>
                <a:cubicBezTo>
                  <a:pt x="293553" y="31288"/>
                  <a:pt x="301886" y="46866"/>
                  <a:pt x="303724" y="63815"/>
                </a:cubicBezTo>
                <a:lnTo>
                  <a:pt x="304205" y="68196"/>
                </a:lnTo>
                <a:lnTo>
                  <a:pt x="294376" y="61696"/>
                </a:lnTo>
                <a:close/>
                <a:moveTo>
                  <a:pt x="401269" y="315602"/>
                </a:moveTo>
                <a:cubicBezTo>
                  <a:pt x="388933" y="327435"/>
                  <a:pt x="372416" y="333907"/>
                  <a:pt x="355324" y="333604"/>
                </a:cubicBezTo>
                <a:lnTo>
                  <a:pt x="350604" y="332958"/>
                </a:lnTo>
                <a:lnTo>
                  <a:pt x="358033" y="324550"/>
                </a:lnTo>
                <a:cubicBezTo>
                  <a:pt x="368384" y="311502"/>
                  <a:pt x="386590" y="307734"/>
                  <a:pt x="401269" y="315602"/>
                </a:cubicBezTo>
                <a:close/>
                <a:moveTo>
                  <a:pt x="350235" y="79448"/>
                </a:moveTo>
                <a:cubicBezTo>
                  <a:pt x="352029" y="73059"/>
                  <a:pt x="355707" y="67360"/>
                  <a:pt x="360788" y="63093"/>
                </a:cubicBezTo>
                <a:cubicBezTo>
                  <a:pt x="367093" y="79023"/>
                  <a:pt x="366973" y="96778"/>
                  <a:pt x="360452" y="112621"/>
                </a:cubicBezTo>
                <a:lnTo>
                  <a:pt x="359239" y="115950"/>
                </a:lnTo>
                <a:lnTo>
                  <a:pt x="353333" y="106068"/>
                </a:lnTo>
                <a:cubicBezTo>
                  <a:pt x="348880" y="97935"/>
                  <a:pt x="347769" y="88387"/>
                  <a:pt x="350235" y="79448"/>
                </a:cubicBezTo>
                <a:close/>
                <a:moveTo>
                  <a:pt x="187352" y="83798"/>
                </a:moveTo>
                <a:lnTo>
                  <a:pt x="187352" y="56564"/>
                </a:lnTo>
                <a:cubicBezTo>
                  <a:pt x="187353" y="54605"/>
                  <a:pt x="188204" y="52743"/>
                  <a:pt x="189685" y="51462"/>
                </a:cubicBezTo>
                <a:lnTo>
                  <a:pt x="202170" y="40648"/>
                </a:lnTo>
                <a:cubicBezTo>
                  <a:pt x="203400" y="39587"/>
                  <a:pt x="204969" y="39002"/>
                  <a:pt x="206593" y="39000"/>
                </a:cubicBezTo>
                <a:lnTo>
                  <a:pt x="222150" y="39000"/>
                </a:lnTo>
                <a:cubicBezTo>
                  <a:pt x="223761" y="39000"/>
                  <a:pt x="225318" y="39577"/>
                  <a:pt x="226540" y="40625"/>
                </a:cubicBezTo>
                <a:lnTo>
                  <a:pt x="239210" y="51482"/>
                </a:lnTo>
                <a:cubicBezTo>
                  <a:pt x="240705" y="52763"/>
                  <a:pt x="241565" y="54635"/>
                  <a:pt x="241563" y="56604"/>
                </a:cubicBezTo>
                <a:lnTo>
                  <a:pt x="241563" y="83828"/>
                </a:lnTo>
                <a:lnTo>
                  <a:pt x="228063" y="99015"/>
                </a:lnTo>
                <a:lnTo>
                  <a:pt x="228063" y="114915"/>
                </a:lnTo>
                <a:lnTo>
                  <a:pt x="227661" y="131018"/>
                </a:lnTo>
                <a:lnTo>
                  <a:pt x="214366" y="126351"/>
                </a:lnTo>
                <a:lnTo>
                  <a:pt x="201063" y="130972"/>
                </a:lnTo>
                <a:lnTo>
                  <a:pt x="201063" y="98986"/>
                </a:lnTo>
                <a:lnTo>
                  <a:pt x="187352" y="83798"/>
                </a:lnTo>
                <a:close/>
                <a:moveTo>
                  <a:pt x="125943" y="62935"/>
                </a:moveTo>
                <a:cubicBezTo>
                  <a:pt x="127782" y="45986"/>
                  <a:pt x="136115" y="30407"/>
                  <a:pt x="149192" y="19469"/>
                </a:cubicBezTo>
                <a:cubicBezTo>
                  <a:pt x="151628" y="25639"/>
                  <a:pt x="152149" y="32401"/>
                  <a:pt x="150685" y="38872"/>
                </a:cubicBezTo>
                <a:cubicBezTo>
                  <a:pt x="148598" y="47908"/>
                  <a:pt x="143075" y="55778"/>
                  <a:pt x="135287" y="60813"/>
                </a:cubicBezTo>
                <a:lnTo>
                  <a:pt x="125462" y="67309"/>
                </a:lnTo>
                <a:lnTo>
                  <a:pt x="125943" y="62935"/>
                </a:lnTo>
                <a:close/>
                <a:moveTo>
                  <a:pt x="24508" y="132604"/>
                </a:moveTo>
                <a:cubicBezTo>
                  <a:pt x="39568" y="139347"/>
                  <a:pt x="47775" y="155781"/>
                  <a:pt x="44119" y="171871"/>
                </a:cubicBezTo>
                <a:lnTo>
                  <a:pt x="42573" y="182629"/>
                </a:lnTo>
                <a:lnTo>
                  <a:pt x="38789" y="179261"/>
                </a:lnTo>
                <a:cubicBezTo>
                  <a:pt x="28237" y="166107"/>
                  <a:pt x="23127" y="149410"/>
                  <a:pt x="24508" y="132604"/>
                </a:cubicBezTo>
                <a:close/>
                <a:moveTo>
                  <a:pt x="14548" y="221692"/>
                </a:moveTo>
                <a:cubicBezTo>
                  <a:pt x="28863" y="224210"/>
                  <a:pt x="37420" y="236327"/>
                  <a:pt x="41432" y="249680"/>
                </a:cubicBezTo>
                <a:cubicBezTo>
                  <a:pt x="42346" y="254771"/>
                  <a:pt x="43529" y="259782"/>
                  <a:pt x="44880" y="264734"/>
                </a:cubicBezTo>
                <a:cubicBezTo>
                  <a:pt x="28906" y="255573"/>
                  <a:pt x="17803" y="239816"/>
                  <a:pt x="14548" y="221692"/>
                </a:cubicBezTo>
                <a:close/>
                <a:moveTo>
                  <a:pt x="68874" y="63100"/>
                </a:moveTo>
                <a:cubicBezTo>
                  <a:pt x="81218" y="73721"/>
                  <a:pt x="84401" y="91553"/>
                  <a:pt x="76495" y="105789"/>
                </a:cubicBezTo>
                <a:lnTo>
                  <a:pt x="70424" y="115950"/>
                </a:lnTo>
                <a:lnTo>
                  <a:pt x="69125" y="112387"/>
                </a:lnTo>
                <a:cubicBezTo>
                  <a:pt x="62673" y="96608"/>
                  <a:pt x="62583" y="78943"/>
                  <a:pt x="68874" y="63100"/>
                </a:cubicBezTo>
                <a:lnTo>
                  <a:pt x="68874" y="63100"/>
                </a:lnTo>
                <a:close/>
              </a:path>
            </a:pathLst>
          </a:custGeom>
          <a:solidFill>
            <a:schemeClr val="accent1"/>
          </a:solidFill>
          <a:ln w="6697" cap="flat">
            <a:noFill/>
            <a:prstDash val="solid"/>
            <a:miter/>
          </a:ln>
        </p:spPr>
        <p:txBody>
          <a:bodyPr wrap="square" rtlCol="0" anchor="ctr">
            <a:normAutofit/>
          </a:bodyPr>
          <a:lstStyle/>
          <a:p>
            <a:pPr defTabSz="457200">
              <a:lnSpc>
                <a:spcPct val="120000"/>
              </a:lnSpc>
            </a:pPr>
            <a:endParaRPr lang="zh-CN" altLang="en-US">
              <a:solidFill>
                <a:srgbClr val="222222"/>
              </a:solidFill>
              <a:latin typeface="Arial" panose="020B0604020202020204" pitchFamily="34" charset="0"/>
              <a:ea typeface="微软雅黑" panose="020B0503020204020204" charset="-122"/>
              <a:sym typeface="Arial" panose="020B0604020202020204" pitchFamily="34" charset="0"/>
            </a:endParaRPr>
          </a:p>
        </p:txBody>
      </p:sp>
      <p:sp>
        <p:nvSpPr>
          <p:cNvPr id="15" name="Oval 3"/>
          <p:cNvSpPr/>
          <p:nvPr>
            <p:custDataLst>
              <p:tags r:id="rId16"/>
            </p:custDataLst>
          </p:nvPr>
        </p:nvSpPr>
        <p:spPr>
          <a:xfrm>
            <a:off x="1122646" y="2237304"/>
            <a:ext cx="1014974" cy="1014974"/>
          </a:xfrm>
          <a:prstGeom prst="ellipse">
            <a:avLst/>
          </a:prstGeom>
          <a:solidFill>
            <a:schemeClr val="bg1"/>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square" lIns="121920" tIns="304800" rIns="121920" bIns="304800" rtlCol="0" anchor="b" anchorCtr="0">
            <a:normAutofit fontScale="25000" lnSpcReduction="20000"/>
          </a:bodyPr>
          <a:lstStyle/>
          <a:p>
            <a:pPr algn="ctr" defTabSz="457200">
              <a:lnSpc>
                <a:spcPct val="140000"/>
              </a:lnSpc>
            </a:pPr>
            <a:endParaRPr lang="en-US" sz="2135" dirty="0">
              <a:solidFill>
                <a:srgbClr val="2196F3"/>
              </a:solidFill>
              <a:latin typeface="Arial" panose="020B0604020202020204" pitchFamily="34" charset="0"/>
              <a:ea typeface="微软雅黑" panose="020B0503020204020204" charset="-122"/>
              <a:sym typeface="Arial" panose="020B0604020202020204" pitchFamily="34" charset="0"/>
            </a:endParaRPr>
          </a:p>
        </p:txBody>
      </p:sp>
      <p:sp>
        <p:nvSpPr>
          <p:cNvPr id="17" name="Oval 4"/>
          <p:cNvSpPr/>
          <p:nvPr>
            <p:custDataLst>
              <p:tags r:id="rId17"/>
            </p:custDataLst>
          </p:nvPr>
        </p:nvSpPr>
        <p:spPr>
          <a:xfrm>
            <a:off x="1754207" y="2185402"/>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457200">
              <a:lnSpc>
                <a:spcPct val="120000"/>
              </a:lnSpc>
            </a:pPr>
            <a:r>
              <a:rPr lang="en-US" sz="1000" dirty="0">
                <a:solidFill>
                  <a:srgbClr val="FFFFFF"/>
                </a:solidFill>
                <a:latin typeface="Arial" panose="020B0604020202020204" pitchFamily="34" charset="0"/>
                <a:ea typeface="微软雅黑" panose="020B0503020204020204" charset="-122"/>
                <a:sym typeface="Arial" panose="020B0604020202020204" pitchFamily="34" charset="0"/>
              </a:rPr>
              <a:t>01</a:t>
            </a:r>
            <a:endParaRPr lang="en-US" sz="1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8" name="任意形状 102"/>
          <p:cNvSpPr/>
          <p:nvPr>
            <p:custDataLst>
              <p:tags r:id="rId18"/>
            </p:custDataLst>
          </p:nvPr>
        </p:nvSpPr>
        <p:spPr>
          <a:xfrm>
            <a:off x="1414014" y="2528788"/>
            <a:ext cx="432238" cy="432006"/>
          </a:xfrm>
          <a:custGeom>
            <a:avLst/>
            <a:gdLst>
              <a:gd name="connsiteX0" fmla="*/ 155435 w 432238"/>
              <a:gd name="connsiteY0" fmla="*/ 403675 h 432006"/>
              <a:gd name="connsiteX1" fmla="*/ 155435 w 432238"/>
              <a:gd name="connsiteY1" fmla="*/ 418506 h 432006"/>
              <a:gd name="connsiteX2" fmla="*/ 276520 w 432238"/>
              <a:gd name="connsiteY2" fmla="*/ 418506 h 432006"/>
              <a:gd name="connsiteX3" fmla="*/ 276520 w 432238"/>
              <a:gd name="connsiteY3" fmla="*/ 403675 h 432006"/>
              <a:gd name="connsiteX4" fmla="*/ 137452 w 432238"/>
              <a:gd name="connsiteY4" fmla="*/ 334501 h 432006"/>
              <a:gd name="connsiteX5" fmla="*/ 137512 w 432238"/>
              <a:gd name="connsiteY5" fmla="*/ 375271 h 432006"/>
              <a:gd name="connsiteX6" fmla="*/ 152548 w 432238"/>
              <a:gd name="connsiteY6" fmla="*/ 390175 h 432006"/>
              <a:gd name="connsiteX7" fmla="*/ 279776 w 432238"/>
              <a:gd name="connsiteY7" fmla="*/ 390175 h 432006"/>
              <a:gd name="connsiteX8" fmla="*/ 294338 w 432238"/>
              <a:gd name="connsiteY8" fmla="*/ 375228 h 432006"/>
              <a:gd name="connsiteX9" fmla="*/ 222289 w 432238"/>
              <a:gd name="connsiteY9" fmla="*/ 375228 h 432006"/>
              <a:gd name="connsiteX10" fmla="*/ 222289 w 432238"/>
              <a:gd name="connsiteY10" fmla="*/ 361728 h 432006"/>
              <a:gd name="connsiteX11" fmla="*/ 294502 w 432238"/>
              <a:gd name="connsiteY11" fmla="*/ 361728 h 432006"/>
              <a:gd name="connsiteX12" fmla="*/ 294502 w 432238"/>
              <a:gd name="connsiteY12" fmla="*/ 334501 h 432006"/>
              <a:gd name="connsiteX13" fmla="*/ 228690 w 432238"/>
              <a:gd name="connsiteY13" fmla="*/ 251641 h 432006"/>
              <a:gd name="connsiteX14" fmla="*/ 230312 w 432238"/>
              <a:gd name="connsiteY14" fmla="*/ 265042 h 432006"/>
              <a:gd name="connsiteX15" fmla="*/ 216086 w 432238"/>
              <a:gd name="connsiteY15" fmla="*/ 265906 h 432006"/>
              <a:gd name="connsiteX16" fmla="*/ 216073 w 432238"/>
              <a:gd name="connsiteY16" fmla="*/ 252406 h 432006"/>
              <a:gd name="connsiteX17" fmla="*/ 228690 w 432238"/>
              <a:gd name="connsiteY17" fmla="*/ 251641 h 432006"/>
              <a:gd name="connsiteX18" fmla="*/ 191030 w 432238"/>
              <a:gd name="connsiteY18" fmla="*/ 249420 h 432006"/>
              <a:gd name="connsiteX19" fmla="*/ 203456 w 432238"/>
              <a:gd name="connsiteY19" fmla="*/ 251668 h 432006"/>
              <a:gd name="connsiteX20" fmla="*/ 201861 w 432238"/>
              <a:gd name="connsiteY20" fmla="*/ 265075 h 432006"/>
              <a:gd name="connsiteX21" fmla="*/ 187827 w 432238"/>
              <a:gd name="connsiteY21" fmla="*/ 262534 h 432006"/>
              <a:gd name="connsiteX22" fmla="*/ 253152 w 432238"/>
              <a:gd name="connsiteY22" fmla="*/ 245607 h 432006"/>
              <a:gd name="connsiteX23" fmla="*/ 257951 w 432238"/>
              <a:gd name="connsiteY23" fmla="*/ 258230 h 432006"/>
              <a:gd name="connsiteX24" fmla="*/ 244345 w 432238"/>
              <a:gd name="connsiteY24" fmla="*/ 262475 h 432006"/>
              <a:gd name="connsiteX25" fmla="*/ 241102 w 432238"/>
              <a:gd name="connsiteY25" fmla="*/ 249371 h 432006"/>
              <a:gd name="connsiteX26" fmla="*/ 253152 w 432238"/>
              <a:gd name="connsiteY26" fmla="*/ 245607 h 432006"/>
              <a:gd name="connsiteX27" fmla="*/ 167465 w 432238"/>
              <a:gd name="connsiteY27" fmla="*/ 240508 h 432006"/>
              <a:gd name="connsiteX28" fmla="*/ 178974 w 432238"/>
              <a:gd name="connsiteY28" fmla="*/ 245679 h 432006"/>
              <a:gd name="connsiteX29" fmla="*/ 174202 w 432238"/>
              <a:gd name="connsiteY29" fmla="*/ 258309 h 432006"/>
              <a:gd name="connsiteX30" fmla="*/ 161190 w 432238"/>
              <a:gd name="connsiteY30" fmla="*/ 252459 h 432006"/>
              <a:gd name="connsiteX31" fmla="*/ 275445 w 432238"/>
              <a:gd name="connsiteY31" fmla="*/ 233867 h 432006"/>
              <a:gd name="connsiteX32" fmla="*/ 283131 w 432238"/>
              <a:gd name="connsiteY32" fmla="*/ 244968 h 432006"/>
              <a:gd name="connsiteX33" fmla="*/ 270943 w 432238"/>
              <a:gd name="connsiteY33" fmla="*/ 252357 h 432006"/>
              <a:gd name="connsiteX34" fmla="*/ 264654 w 432238"/>
              <a:gd name="connsiteY34" fmla="*/ 240413 h 432006"/>
              <a:gd name="connsiteX35" fmla="*/ 275445 w 432238"/>
              <a:gd name="connsiteY35" fmla="*/ 233867 h 432006"/>
              <a:gd name="connsiteX36" fmla="*/ 146695 w 432238"/>
              <a:gd name="connsiteY36" fmla="*/ 226187 h 432006"/>
              <a:gd name="connsiteX37" fmla="*/ 156642 w 432238"/>
              <a:gd name="connsiteY37" fmla="*/ 233972 h 432006"/>
              <a:gd name="connsiteX38" fmla="*/ 148982 w 432238"/>
              <a:gd name="connsiteY38" fmla="*/ 245086 h 432006"/>
              <a:gd name="connsiteX39" fmla="*/ 137756 w 432238"/>
              <a:gd name="connsiteY39" fmla="*/ 236305 h 432006"/>
              <a:gd name="connsiteX40" fmla="*/ 294318 w 432238"/>
              <a:gd name="connsiteY40" fmla="*/ 217133 h 432006"/>
              <a:gd name="connsiteX41" fmla="*/ 304416 w 432238"/>
              <a:gd name="connsiteY41" fmla="*/ 226085 h 432006"/>
              <a:gd name="connsiteX42" fmla="*/ 294344 w 432238"/>
              <a:gd name="connsiteY42" fmla="*/ 236167 h 432006"/>
              <a:gd name="connsiteX43" fmla="*/ 285392 w 432238"/>
              <a:gd name="connsiteY43" fmla="*/ 226062 h 432006"/>
              <a:gd name="connsiteX44" fmla="*/ 294318 w 432238"/>
              <a:gd name="connsiteY44" fmla="*/ 217133 h 432006"/>
              <a:gd name="connsiteX45" fmla="*/ 129937 w 432238"/>
              <a:gd name="connsiteY45" fmla="*/ 207335 h 432006"/>
              <a:gd name="connsiteX46" fmla="*/ 137749 w 432238"/>
              <a:gd name="connsiteY46" fmla="*/ 217266 h 432006"/>
              <a:gd name="connsiteX47" fmla="*/ 127663 w 432238"/>
              <a:gd name="connsiteY47" fmla="*/ 226230 h 432006"/>
              <a:gd name="connsiteX48" fmla="*/ 118850 w 432238"/>
              <a:gd name="connsiteY48" fmla="*/ 215041 h 432006"/>
              <a:gd name="connsiteX49" fmla="*/ 367739 w 432238"/>
              <a:gd name="connsiteY49" fmla="*/ 206941 h 432006"/>
              <a:gd name="connsiteX50" fmla="*/ 408239 w 432238"/>
              <a:gd name="connsiteY50" fmla="*/ 227204 h 432006"/>
              <a:gd name="connsiteX51" fmla="*/ 402198 w 432238"/>
              <a:gd name="connsiteY51" fmla="*/ 239279 h 432006"/>
              <a:gd name="connsiteX52" fmla="*/ 361698 w 432238"/>
              <a:gd name="connsiteY52" fmla="*/ 219016 h 432006"/>
              <a:gd name="connsiteX53" fmla="*/ 64500 w 432238"/>
              <a:gd name="connsiteY53" fmla="*/ 206940 h 432006"/>
              <a:gd name="connsiteX54" fmla="*/ 70541 w 432238"/>
              <a:gd name="connsiteY54" fmla="*/ 219015 h 432006"/>
              <a:gd name="connsiteX55" fmla="*/ 30041 w 432238"/>
              <a:gd name="connsiteY55" fmla="*/ 239278 h 432006"/>
              <a:gd name="connsiteX56" fmla="*/ 24000 w 432238"/>
              <a:gd name="connsiteY56" fmla="*/ 227203 h 432006"/>
              <a:gd name="connsiteX57" fmla="*/ 308648 w 432238"/>
              <a:gd name="connsiteY57" fmla="*/ 196382 h 432006"/>
              <a:gd name="connsiteX58" fmla="*/ 320592 w 432238"/>
              <a:gd name="connsiteY58" fmla="*/ 202671 h 432006"/>
              <a:gd name="connsiteX59" fmla="*/ 313203 w 432238"/>
              <a:gd name="connsiteY59" fmla="*/ 214865 h 432006"/>
              <a:gd name="connsiteX60" fmla="*/ 302102 w 432238"/>
              <a:gd name="connsiteY60" fmla="*/ 207186 h 432006"/>
              <a:gd name="connsiteX61" fmla="*/ 308648 w 432238"/>
              <a:gd name="connsiteY61" fmla="*/ 196382 h 432006"/>
              <a:gd name="connsiteX62" fmla="*/ 118178 w 432238"/>
              <a:gd name="connsiteY62" fmla="*/ 185048 h 432006"/>
              <a:gd name="connsiteX63" fmla="*/ 123385 w 432238"/>
              <a:gd name="connsiteY63" fmla="*/ 196554 h 432006"/>
              <a:gd name="connsiteX64" fmla="*/ 111441 w 432238"/>
              <a:gd name="connsiteY64" fmla="*/ 202856 h 432006"/>
              <a:gd name="connsiteX65" fmla="*/ 105561 w 432238"/>
              <a:gd name="connsiteY65" fmla="*/ 189867 h 432006"/>
              <a:gd name="connsiteX66" fmla="*/ 317580 w 432238"/>
              <a:gd name="connsiteY66" fmla="*/ 172816 h 432006"/>
              <a:gd name="connsiteX67" fmla="*/ 330698 w 432238"/>
              <a:gd name="connsiteY67" fmla="*/ 176026 h 432006"/>
              <a:gd name="connsiteX68" fmla="*/ 326466 w 432238"/>
              <a:gd name="connsiteY68" fmla="*/ 189651 h 432006"/>
              <a:gd name="connsiteX69" fmla="*/ 313836 w 432238"/>
              <a:gd name="connsiteY69" fmla="*/ 184879 h 432006"/>
              <a:gd name="connsiteX70" fmla="*/ 317580 w 432238"/>
              <a:gd name="connsiteY70" fmla="*/ 172816 h 432006"/>
              <a:gd name="connsiteX71" fmla="*/ 112113 w 432238"/>
              <a:gd name="connsiteY71" fmla="*/ 160582 h 432006"/>
              <a:gd name="connsiteX72" fmla="*/ 114407 w 432238"/>
              <a:gd name="connsiteY72" fmla="*/ 173008 h 432006"/>
              <a:gd name="connsiteX73" fmla="*/ 101303 w 432238"/>
              <a:gd name="connsiteY73" fmla="*/ 176251 h 432006"/>
              <a:gd name="connsiteX74" fmla="*/ 98719 w 432238"/>
              <a:gd name="connsiteY74" fmla="*/ 162237 h 432006"/>
              <a:gd name="connsiteX75" fmla="*/ 378231 w 432238"/>
              <a:gd name="connsiteY75" fmla="*/ 148819 h 432006"/>
              <a:gd name="connsiteX76" fmla="*/ 432238 w 432238"/>
              <a:gd name="connsiteY76" fmla="*/ 148819 h 432006"/>
              <a:gd name="connsiteX77" fmla="*/ 432238 w 432238"/>
              <a:gd name="connsiteY77" fmla="*/ 162319 h 432006"/>
              <a:gd name="connsiteX78" fmla="*/ 378231 w 432238"/>
              <a:gd name="connsiteY78" fmla="*/ 162319 h 432006"/>
              <a:gd name="connsiteX79" fmla="*/ 0 w 432238"/>
              <a:gd name="connsiteY79" fmla="*/ 148819 h 432006"/>
              <a:gd name="connsiteX80" fmla="*/ 54007 w 432238"/>
              <a:gd name="connsiteY80" fmla="*/ 148819 h 432006"/>
              <a:gd name="connsiteX81" fmla="*/ 54007 w 432238"/>
              <a:gd name="connsiteY81" fmla="*/ 162319 h 432006"/>
              <a:gd name="connsiteX82" fmla="*/ 0 w 432238"/>
              <a:gd name="connsiteY82" fmla="*/ 162319 h 432006"/>
              <a:gd name="connsiteX83" fmla="*/ 334099 w 432238"/>
              <a:gd name="connsiteY83" fmla="*/ 147353 h 432006"/>
              <a:gd name="connsiteX84" fmla="*/ 334099 w 432238"/>
              <a:gd name="connsiteY84" fmla="*/ 147781 h 432006"/>
              <a:gd name="connsiteX85" fmla="*/ 333249 w 432238"/>
              <a:gd name="connsiteY85" fmla="*/ 162010 h 432006"/>
              <a:gd name="connsiteX86" fmla="*/ 319841 w 432238"/>
              <a:gd name="connsiteY86" fmla="*/ 160382 h 432006"/>
              <a:gd name="connsiteX87" fmla="*/ 320599 w 432238"/>
              <a:gd name="connsiteY87" fmla="*/ 147781 h 432006"/>
              <a:gd name="connsiteX88" fmla="*/ 98673 w 432238"/>
              <a:gd name="connsiteY88" fmla="*/ 133780 h 432006"/>
              <a:gd name="connsiteX89" fmla="*/ 112080 w 432238"/>
              <a:gd name="connsiteY89" fmla="*/ 135369 h 432006"/>
              <a:gd name="connsiteX90" fmla="*/ 111349 w 432238"/>
              <a:gd name="connsiteY90" fmla="*/ 147781 h 432006"/>
              <a:gd name="connsiteX91" fmla="*/ 98870 w 432238"/>
              <a:gd name="connsiteY91" fmla="*/ 147982 h 432006"/>
              <a:gd name="connsiteX92" fmla="*/ 97855 w 432238"/>
              <a:gd name="connsiteY92" fmla="*/ 147979 h 432006"/>
              <a:gd name="connsiteX93" fmla="*/ 98673 w 432238"/>
              <a:gd name="connsiteY93" fmla="*/ 133780 h 432006"/>
              <a:gd name="connsiteX94" fmla="*/ 330593 w 432238"/>
              <a:gd name="connsiteY94" fmla="*/ 119090 h 432006"/>
              <a:gd name="connsiteX95" fmla="*/ 333203 w 432238"/>
              <a:gd name="connsiteY95" fmla="*/ 133094 h 432006"/>
              <a:gd name="connsiteX96" fmla="*/ 319808 w 432238"/>
              <a:gd name="connsiteY96" fmla="*/ 134782 h 432006"/>
              <a:gd name="connsiteX97" fmla="*/ 317488 w 432238"/>
              <a:gd name="connsiteY97" fmla="*/ 122353 h 432006"/>
              <a:gd name="connsiteX98" fmla="*/ 105397 w 432238"/>
              <a:gd name="connsiteY98" fmla="*/ 106131 h 432006"/>
              <a:gd name="connsiteX99" fmla="*/ 118040 w 432238"/>
              <a:gd name="connsiteY99" fmla="*/ 110864 h 432006"/>
              <a:gd name="connsiteX100" fmla="*/ 114316 w 432238"/>
              <a:gd name="connsiteY100" fmla="*/ 122943 h 432006"/>
              <a:gd name="connsiteX101" fmla="*/ 101198 w 432238"/>
              <a:gd name="connsiteY101" fmla="*/ 119753 h 432006"/>
              <a:gd name="connsiteX102" fmla="*/ 105397 w 432238"/>
              <a:gd name="connsiteY102" fmla="*/ 106131 h 432006"/>
              <a:gd name="connsiteX103" fmla="*/ 320395 w 432238"/>
              <a:gd name="connsiteY103" fmla="*/ 92509 h 432006"/>
              <a:gd name="connsiteX104" fmla="*/ 326295 w 432238"/>
              <a:gd name="connsiteY104" fmla="*/ 105488 h 432006"/>
              <a:gd name="connsiteX105" fmla="*/ 313691 w 432238"/>
              <a:gd name="connsiteY105" fmla="*/ 110327 h 432006"/>
              <a:gd name="connsiteX106" fmla="*/ 308464 w 432238"/>
              <a:gd name="connsiteY106" fmla="*/ 98831 h 432006"/>
              <a:gd name="connsiteX107" fmla="*/ 215974 w 432238"/>
              <a:gd name="connsiteY107" fmla="*/ 91665 h 432006"/>
              <a:gd name="connsiteX108" fmla="*/ 199626 w 432238"/>
              <a:gd name="connsiteY108" fmla="*/ 124798 h 432006"/>
              <a:gd name="connsiteX109" fmla="*/ 163055 w 432238"/>
              <a:gd name="connsiteY109" fmla="*/ 130111 h 432006"/>
              <a:gd name="connsiteX110" fmla="*/ 189515 w 432238"/>
              <a:gd name="connsiteY110" fmla="*/ 155905 h 432006"/>
              <a:gd name="connsiteX111" fmla="*/ 183272 w 432238"/>
              <a:gd name="connsiteY111" fmla="*/ 192321 h 432006"/>
              <a:gd name="connsiteX112" fmla="*/ 215974 w 432238"/>
              <a:gd name="connsiteY112" fmla="*/ 175127 h 432006"/>
              <a:gd name="connsiteX113" fmla="*/ 248683 w 432238"/>
              <a:gd name="connsiteY113" fmla="*/ 192321 h 432006"/>
              <a:gd name="connsiteX114" fmla="*/ 242440 w 432238"/>
              <a:gd name="connsiteY114" fmla="*/ 155905 h 432006"/>
              <a:gd name="connsiteX115" fmla="*/ 268900 w 432238"/>
              <a:gd name="connsiteY115" fmla="*/ 130111 h 432006"/>
              <a:gd name="connsiteX116" fmla="*/ 232328 w 432238"/>
              <a:gd name="connsiteY116" fmla="*/ 124798 h 432006"/>
              <a:gd name="connsiteX117" fmla="*/ 118614 w 432238"/>
              <a:gd name="connsiteY117" fmla="*/ 80881 h 432006"/>
              <a:gd name="connsiteX118" fmla="*/ 129727 w 432238"/>
              <a:gd name="connsiteY118" fmla="*/ 88541 h 432006"/>
              <a:gd name="connsiteX119" fmla="*/ 123215 w 432238"/>
              <a:gd name="connsiteY119" fmla="*/ 99351 h 432006"/>
              <a:gd name="connsiteX120" fmla="*/ 111244 w 432238"/>
              <a:gd name="connsiteY120" fmla="*/ 93102 h 432006"/>
              <a:gd name="connsiteX121" fmla="*/ 118614 w 432238"/>
              <a:gd name="connsiteY121" fmla="*/ 80881 h 432006"/>
              <a:gd name="connsiteX122" fmla="*/ 23284 w 432238"/>
              <a:gd name="connsiteY122" fmla="*/ 71858 h 432006"/>
              <a:gd name="connsiteX123" fmla="*/ 63784 w 432238"/>
              <a:gd name="connsiteY123" fmla="*/ 92121 h 432006"/>
              <a:gd name="connsiteX124" fmla="*/ 57743 w 432238"/>
              <a:gd name="connsiteY124" fmla="*/ 104196 h 432006"/>
              <a:gd name="connsiteX125" fmla="*/ 17243 w 432238"/>
              <a:gd name="connsiteY125" fmla="*/ 83933 h 432006"/>
              <a:gd name="connsiteX126" fmla="*/ 408954 w 432238"/>
              <a:gd name="connsiteY126" fmla="*/ 71856 h 432006"/>
              <a:gd name="connsiteX127" fmla="*/ 414995 w 432238"/>
              <a:gd name="connsiteY127" fmla="*/ 83931 h 432006"/>
              <a:gd name="connsiteX128" fmla="*/ 374495 w 432238"/>
              <a:gd name="connsiteY128" fmla="*/ 104194 h 432006"/>
              <a:gd name="connsiteX129" fmla="*/ 368454 w 432238"/>
              <a:gd name="connsiteY129" fmla="*/ 92119 h 432006"/>
              <a:gd name="connsiteX130" fmla="*/ 304132 w 432238"/>
              <a:gd name="connsiteY130" fmla="*/ 69157 h 432006"/>
              <a:gd name="connsiteX131" fmla="*/ 312965 w 432238"/>
              <a:gd name="connsiteY131" fmla="*/ 80330 h 432006"/>
              <a:gd name="connsiteX132" fmla="*/ 301891 w 432238"/>
              <a:gd name="connsiteY132" fmla="*/ 88062 h 432006"/>
              <a:gd name="connsiteX133" fmla="*/ 294060 w 432238"/>
              <a:gd name="connsiteY133" fmla="*/ 78142 h 432006"/>
              <a:gd name="connsiteX134" fmla="*/ 215974 w 432238"/>
              <a:gd name="connsiteY134" fmla="*/ 61158 h 432006"/>
              <a:gd name="connsiteX135" fmla="*/ 241293 w 432238"/>
              <a:gd name="connsiteY135" fmla="*/ 112459 h 432006"/>
              <a:gd name="connsiteX136" fmla="*/ 297904 w 432238"/>
              <a:gd name="connsiteY136" fmla="*/ 120685 h 432006"/>
              <a:gd name="connsiteX137" fmla="*/ 256942 w 432238"/>
              <a:gd name="connsiteY137" fmla="*/ 160618 h 432006"/>
              <a:gd name="connsiteX138" fmla="*/ 266613 w 432238"/>
              <a:gd name="connsiteY138" fmla="*/ 217001 h 432006"/>
              <a:gd name="connsiteX139" fmla="*/ 215974 w 432238"/>
              <a:gd name="connsiteY139" fmla="*/ 190380 h 432006"/>
              <a:gd name="connsiteX140" fmla="*/ 165342 w 432238"/>
              <a:gd name="connsiteY140" fmla="*/ 217001 h 432006"/>
              <a:gd name="connsiteX141" fmla="*/ 175012 w 432238"/>
              <a:gd name="connsiteY141" fmla="*/ 160618 h 432006"/>
              <a:gd name="connsiteX142" fmla="*/ 134051 w 432238"/>
              <a:gd name="connsiteY142" fmla="*/ 120685 h 432006"/>
              <a:gd name="connsiteX143" fmla="*/ 190662 w 432238"/>
              <a:gd name="connsiteY143" fmla="*/ 112459 h 432006"/>
              <a:gd name="connsiteX144" fmla="*/ 137433 w 432238"/>
              <a:gd name="connsiteY144" fmla="*/ 59543 h 432006"/>
              <a:gd name="connsiteX145" fmla="*/ 146424 w 432238"/>
              <a:gd name="connsiteY145" fmla="*/ 69622 h 432006"/>
              <a:gd name="connsiteX146" fmla="*/ 137505 w 432238"/>
              <a:gd name="connsiteY146" fmla="*/ 78577 h 432006"/>
              <a:gd name="connsiteX147" fmla="*/ 127380 w 432238"/>
              <a:gd name="connsiteY147" fmla="*/ 69645 h 432006"/>
              <a:gd name="connsiteX148" fmla="*/ 137433 w 432238"/>
              <a:gd name="connsiteY148" fmla="*/ 59543 h 432006"/>
              <a:gd name="connsiteX149" fmla="*/ 282782 w 432238"/>
              <a:gd name="connsiteY149" fmla="*/ 50351 h 432006"/>
              <a:gd name="connsiteX150" fmla="*/ 294021 w 432238"/>
              <a:gd name="connsiteY150" fmla="*/ 59108 h 432006"/>
              <a:gd name="connsiteX151" fmla="*/ 285109 w 432238"/>
              <a:gd name="connsiteY151" fmla="*/ 69246 h 432006"/>
              <a:gd name="connsiteX152" fmla="*/ 275136 w 432238"/>
              <a:gd name="connsiteY152" fmla="*/ 61478 h 432006"/>
              <a:gd name="connsiteX153" fmla="*/ 160795 w 432238"/>
              <a:gd name="connsiteY153" fmla="*/ 43314 h 432006"/>
              <a:gd name="connsiteX154" fmla="*/ 167109 w 432238"/>
              <a:gd name="connsiteY154" fmla="*/ 55245 h 432006"/>
              <a:gd name="connsiteX155" fmla="*/ 156332 w 432238"/>
              <a:gd name="connsiteY155" fmla="*/ 61811 h 432006"/>
              <a:gd name="connsiteX156" fmla="*/ 148633 w 432238"/>
              <a:gd name="connsiteY156" fmla="*/ 50723 h 432006"/>
              <a:gd name="connsiteX157" fmla="*/ 160795 w 432238"/>
              <a:gd name="connsiteY157" fmla="*/ 43314 h 432006"/>
              <a:gd name="connsiteX158" fmla="*/ 257529 w 432238"/>
              <a:gd name="connsiteY158" fmla="*/ 37174 h 432006"/>
              <a:gd name="connsiteX159" fmla="*/ 270561 w 432238"/>
              <a:gd name="connsiteY159" fmla="*/ 42995 h 432006"/>
              <a:gd name="connsiteX160" fmla="*/ 264312 w 432238"/>
              <a:gd name="connsiteY160" fmla="*/ 54965 h 432006"/>
              <a:gd name="connsiteX161" fmla="*/ 252783 w 432238"/>
              <a:gd name="connsiteY161" fmla="*/ 49810 h 432006"/>
              <a:gd name="connsiteX162" fmla="*/ 187399 w 432238"/>
              <a:gd name="connsiteY162" fmla="*/ 33136 h 432006"/>
              <a:gd name="connsiteX163" fmla="*/ 190642 w 432238"/>
              <a:gd name="connsiteY163" fmla="*/ 46241 h 432006"/>
              <a:gd name="connsiteX164" fmla="*/ 178605 w 432238"/>
              <a:gd name="connsiteY164" fmla="*/ 50021 h 432006"/>
              <a:gd name="connsiteX165" fmla="*/ 173780 w 432238"/>
              <a:gd name="connsiteY165" fmla="*/ 37411 h 432006"/>
              <a:gd name="connsiteX166" fmla="*/ 187399 w 432238"/>
              <a:gd name="connsiteY166" fmla="*/ 33136 h 432006"/>
              <a:gd name="connsiteX167" fmla="*/ 229856 w 432238"/>
              <a:gd name="connsiteY167" fmla="*/ 30467 h 432006"/>
              <a:gd name="connsiteX168" fmla="*/ 243896 w 432238"/>
              <a:gd name="connsiteY168" fmla="*/ 32982 h 432006"/>
              <a:gd name="connsiteX169" fmla="*/ 240719 w 432238"/>
              <a:gd name="connsiteY169" fmla="*/ 46099 h 432006"/>
              <a:gd name="connsiteX170" fmla="*/ 228287 w 432238"/>
              <a:gd name="connsiteY170" fmla="*/ 43875 h 432006"/>
              <a:gd name="connsiteX171" fmla="*/ 215632 w 432238"/>
              <a:gd name="connsiteY171" fmla="*/ 29656 h 432006"/>
              <a:gd name="connsiteX172" fmla="*/ 215671 w 432238"/>
              <a:gd name="connsiteY172" fmla="*/ 43156 h 432006"/>
              <a:gd name="connsiteX173" fmla="*/ 203061 w 432238"/>
              <a:gd name="connsiteY173" fmla="*/ 43944 h 432006"/>
              <a:gd name="connsiteX174" fmla="*/ 201413 w 432238"/>
              <a:gd name="connsiteY174" fmla="*/ 30543 h 432006"/>
              <a:gd name="connsiteX175" fmla="*/ 215632 w 432238"/>
              <a:gd name="connsiteY175" fmla="*/ 29656 h 432006"/>
              <a:gd name="connsiteX176" fmla="*/ 215981 w 432238"/>
              <a:gd name="connsiteY176" fmla="*/ 13506 h 432006"/>
              <a:gd name="connsiteX177" fmla="*/ 112723 w 432238"/>
              <a:gd name="connsiteY177" fmla="*/ 61936 h 432006"/>
              <a:gd name="connsiteX178" fmla="*/ 130129 w 432238"/>
              <a:gd name="connsiteY178" fmla="*/ 251025 h 432006"/>
              <a:gd name="connsiteX179" fmla="*/ 133155 w 432238"/>
              <a:gd name="connsiteY179" fmla="*/ 253543 h 432006"/>
              <a:gd name="connsiteX180" fmla="*/ 133089 w 432238"/>
              <a:gd name="connsiteY180" fmla="*/ 253932 h 432006"/>
              <a:gd name="connsiteX181" fmla="*/ 151480 w 432238"/>
              <a:gd name="connsiteY181" fmla="*/ 292056 h 432006"/>
              <a:gd name="connsiteX182" fmla="*/ 151856 w 432238"/>
              <a:gd name="connsiteY182" fmla="*/ 292056 h 432006"/>
              <a:gd name="connsiteX183" fmla="*/ 151895 w 432238"/>
              <a:gd name="connsiteY183" fmla="*/ 321001 h 432006"/>
              <a:gd name="connsiteX184" fmla="*/ 280046 w 432238"/>
              <a:gd name="connsiteY184" fmla="*/ 321001 h 432006"/>
              <a:gd name="connsiteX185" fmla="*/ 280132 w 432238"/>
              <a:gd name="connsiteY185" fmla="*/ 289360 h 432006"/>
              <a:gd name="connsiteX186" fmla="*/ 297646 w 432238"/>
              <a:gd name="connsiteY186" fmla="*/ 254476 h 432006"/>
              <a:gd name="connsiteX187" fmla="*/ 298418 w 432238"/>
              <a:gd name="connsiteY187" fmla="*/ 253777 h 432006"/>
              <a:gd name="connsiteX188" fmla="*/ 350255 w 432238"/>
              <a:gd name="connsiteY188" fmla="*/ 147789 h 432006"/>
              <a:gd name="connsiteX189" fmla="*/ 215981 w 432238"/>
              <a:gd name="connsiteY189" fmla="*/ 13506 h 432006"/>
              <a:gd name="connsiteX190" fmla="*/ 233756 w 432238"/>
              <a:gd name="connsiteY190" fmla="*/ 1080 h 432006"/>
              <a:gd name="connsiteX191" fmla="*/ 332283 w 432238"/>
              <a:gd name="connsiteY191" fmla="*/ 56620 h 432006"/>
              <a:gd name="connsiteX192" fmla="*/ 307139 w 432238"/>
              <a:gd name="connsiteY192" fmla="*/ 264090 h 432006"/>
              <a:gd name="connsiteX193" fmla="*/ 293546 w 432238"/>
              <a:gd name="connsiteY193" fmla="*/ 290985 h 432006"/>
              <a:gd name="connsiteX194" fmla="*/ 293546 w 432238"/>
              <a:gd name="connsiteY194" fmla="*/ 321000 h 432006"/>
              <a:gd name="connsiteX195" fmla="*/ 307890 w 432238"/>
              <a:gd name="connsiteY195" fmla="*/ 321000 h 432006"/>
              <a:gd name="connsiteX196" fmla="*/ 308002 w 432238"/>
              <a:gd name="connsiteY196" fmla="*/ 327750 h 432006"/>
              <a:gd name="connsiteX197" fmla="*/ 308002 w 432238"/>
              <a:gd name="connsiteY197" fmla="*/ 380551 h 432006"/>
              <a:gd name="connsiteX198" fmla="*/ 290020 w 432238"/>
              <a:gd name="connsiteY198" fmla="*/ 399007 h 432006"/>
              <a:gd name="connsiteX199" fmla="*/ 290020 w 432238"/>
              <a:gd name="connsiteY199" fmla="*/ 432006 h 432006"/>
              <a:gd name="connsiteX200" fmla="*/ 141935 w 432238"/>
              <a:gd name="connsiteY200" fmla="*/ 432006 h 432006"/>
              <a:gd name="connsiteX201" fmla="*/ 141935 w 432238"/>
              <a:gd name="connsiteY201" fmla="*/ 398667 h 432006"/>
              <a:gd name="connsiteX202" fmla="*/ 124025 w 432238"/>
              <a:gd name="connsiteY202" fmla="*/ 380907 h 432006"/>
              <a:gd name="connsiteX203" fmla="*/ 123939 w 432238"/>
              <a:gd name="connsiteY203" fmla="*/ 321000 h 432006"/>
              <a:gd name="connsiteX204" fmla="*/ 138380 w 432238"/>
              <a:gd name="connsiteY204" fmla="*/ 321000 h 432006"/>
              <a:gd name="connsiteX205" fmla="*/ 138355 w 432238"/>
              <a:gd name="connsiteY205" fmla="*/ 298806 h 432006"/>
              <a:gd name="connsiteX206" fmla="*/ 121428 w 432238"/>
              <a:gd name="connsiteY206" fmla="*/ 261430 h 432006"/>
              <a:gd name="connsiteX207" fmla="*/ 118481 w 432238"/>
              <a:gd name="connsiteY207" fmla="*/ 258909 h 432006"/>
              <a:gd name="connsiteX208" fmla="*/ 118494 w 432238"/>
              <a:gd name="connsiteY208" fmla="*/ 258840 h 432006"/>
              <a:gd name="connsiteX209" fmla="*/ 68199 w 432238"/>
              <a:gd name="connsiteY209" fmla="*/ 147781 h 432006"/>
              <a:gd name="connsiteX210" fmla="*/ 124813 w 432238"/>
              <a:gd name="connsiteY210" fmla="*/ 31476 h 432006"/>
              <a:gd name="connsiteX211" fmla="*/ 233756 w 432238"/>
              <a:gd name="connsiteY211" fmla="*/ 1080 h 43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432238" h="432006">
                <a:moveTo>
                  <a:pt x="155435" y="403675"/>
                </a:moveTo>
                <a:lnTo>
                  <a:pt x="155435" y="418506"/>
                </a:lnTo>
                <a:lnTo>
                  <a:pt x="276520" y="418506"/>
                </a:lnTo>
                <a:lnTo>
                  <a:pt x="276520" y="403675"/>
                </a:lnTo>
                <a:close/>
                <a:moveTo>
                  <a:pt x="137452" y="334501"/>
                </a:moveTo>
                <a:lnTo>
                  <a:pt x="137512" y="375271"/>
                </a:lnTo>
                <a:lnTo>
                  <a:pt x="152548" y="390175"/>
                </a:lnTo>
                <a:lnTo>
                  <a:pt x="279776" y="390175"/>
                </a:lnTo>
                <a:lnTo>
                  <a:pt x="294338" y="375228"/>
                </a:lnTo>
                <a:lnTo>
                  <a:pt x="222289" y="375228"/>
                </a:lnTo>
                <a:lnTo>
                  <a:pt x="222289" y="361728"/>
                </a:lnTo>
                <a:lnTo>
                  <a:pt x="294502" y="361728"/>
                </a:lnTo>
                <a:lnTo>
                  <a:pt x="294502" y="334501"/>
                </a:lnTo>
                <a:close/>
                <a:moveTo>
                  <a:pt x="228690" y="251641"/>
                </a:moveTo>
                <a:lnTo>
                  <a:pt x="230312" y="265042"/>
                </a:lnTo>
                <a:cubicBezTo>
                  <a:pt x="225591" y="265614"/>
                  <a:pt x="220841" y="265902"/>
                  <a:pt x="216086" y="265906"/>
                </a:cubicBezTo>
                <a:lnTo>
                  <a:pt x="216073" y="252406"/>
                </a:lnTo>
                <a:cubicBezTo>
                  <a:pt x="220290" y="252402"/>
                  <a:pt x="224503" y="252147"/>
                  <a:pt x="228690" y="251641"/>
                </a:cubicBezTo>
                <a:close/>
                <a:moveTo>
                  <a:pt x="191030" y="249420"/>
                </a:moveTo>
                <a:cubicBezTo>
                  <a:pt x="195123" y="250420"/>
                  <a:pt x="199272" y="251171"/>
                  <a:pt x="203456" y="251668"/>
                </a:cubicBezTo>
                <a:lnTo>
                  <a:pt x="201861" y="265075"/>
                </a:lnTo>
                <a:cubicBezTo>
                  <a:pt x="197136" y="264512"/>
                  <a:pt x="192449" y="263664"/>
                  <a:pt x="187827" y="262534"/>
                </a:cubicBezTo>
                <a:close/>
                <a:moveTo>
                  <a:pt x="253152" y="245607"/>
                </a:moveTo>
                <a:lnTo>
                  <a:pt x="257951" y="258230"/>
                </a:lnTo>
                <a:cubicBezTo>
                  <a:pt x="253504" y="259916"/>
                  <a:pt x="248961" y="261333"/>
                  <a:pt x="244345" y="262475"/>
                </a:cubicBezTo>
                <a:lnTo>
                  <a:pt x="241102" y="249371"/>
                </a:lnTo>
                <a:cubicBezTo>
                  <a:pt x="245191" y="248361"/>
                  <a:pt x="249215" y="247104"/>
                  <a:pt x="253152" y="245607"/>
                </a:cubicBezTo>
                <a:close/>
                <a:moveTo>
                  <a:pt x="167465" y="240508"/>
                </a:moveTo>
                <a:cubicBezTo>
                  <a:pt x="171193" y="242463"/>
                  <a:pt x="175037" y="244190"/>
                  <a:pt x="178974" y="245679"/>
                </a:cubicBezTo>
                <a:lnTo>
                  <a:pt x="174202" y="258309"/>
                </a:lnTo>
                <a:cubicBezTo>
                  <a:pt x="169750" y="256624"/>
                  <a:pt x="165405" y="254671"/>
                  <a:pt x="161190" y="252459"/>
                </a:cubicBezTo>
                <a:close/>
                <a:moveTo>
                  <a:pt x="275445" y="233867"/>
                </a:moveTo>
                <a:lnTo>
                  <a:pt x="283131" y="244968"/>
                </a:lnTo>
                <a:cubicBezTo>
                  <a:pt x="279221" y="247674"/>
                  <a:pt x="275150" y="250142"/>
                  <a:pt x="270943" y="252357"/>
                </a:cubicBezTo>
                <a:lnTo>
                  <a:pt x="264654" y="240413"/>
                </a:lnTo>
                <a:cubicBezTo>
                  <a:pt x="268379" y="238449"/>
                  <a:pt x="271982" y="236263"/>
                  <a:pt x="275445" y="233867"/>
                </a:cubicBezTo>
                <a:close/>
                <a:moveTo>
                  <a:pt x="146695" y="226187"/>
                </a:moveTo>
                <a:cubicBezTo>
                  <a:pt x="149854" y="228975"/>
                  <a:pt x="153176" y="231575"/>
                  <a:pt x="156642" y="233972"/>
                </a:cubicBezTo>
                <a:lnTo>
                  <a:pt x="148982" y="245086"/>
                </a:lnTo>
                <a:cubicBezTo>
                  <a:pt x="145070" y="242383"/>
                  <a:pt x="141321" y="239451"/>
                  <a:pt x="137756" y="236305"/>
                </a:cubicBezTo>
                <a:close/>
                <a:moveTo>
                  <a:pt x="294318" y="217133"/>
                </a:moveTo>
                <a:lnTo>
                  <a:pt x="304416" y="226085"/>
                </a:lnTo>
                <a:cubicBezTo>
                  <a:pt x="301264" y="229645"/>
                  <a:pt x="297901" y="233012"/>
                  <a:pt x="294344" y="236167"/>
                </a:cubicBezTo>
                <a:lnTo>
                  <a:pt x="285392" y="226062"/>
                </a:lnTo>
                <a:cubicBezTo>
                  <a:pt x="288542" y="223265"/>
                  <a:pt x="291522" y="220284"/>
                  <a:pt x="294318" y="217133"/>
                </a:cubicBezTo>
                <a:close/>
                <a:moveTo>
                  <a:pt x="129937" y="207335"/>
                </a:moveTo>
                <a:cubicBezTo>
                  <a:pt x="132345" y="210795"/>
                  <a:pt x="134953" y="214111"/>
                  <a:pt x="137749" y="217266"/>
                </a:cubicBezTo>
                <a:lnTo>
                  <a:pt x="127663" y="226230"/>
                </a:lnTo>
                <a:cubicBezTo>
                  <a:pt x="124505" y="222679"/>
                  <a:pt x="121562" y="218943"/>
                  <a:pt x="118850" y="215041"/>
                </a:cubicBezTo>
                <a:close/>
                <a:moveTo>
                  <a:pt x="367739" y="206941"/>
                </a:moveTo>
                <a:lnTo>
                  <a:pt x="408239" y="227204"/>
                </a:lnTo>
                <a:lnTo>
                  <a:pt x="402198" y="239279"/>
                </a:lnTo>
                <a:lnTo>
                  <a:pt x="361698" y="219016"/>
                </a:lnTo>
                <a:close/>
                <a:moveTo>
                  <a:pt x="64500" y="206940"/>
                </a:moveTo>
                <a:lnTo>
                  <a:pt x="70541" y="219015"/>
                </a:lnTo>
                <a:lnTo>
                  <a:pt x="30041" y="239278"/>
                </a:lnTo>
                <a:lnTo>
                  <a:pt x="24000" y="227203"/>
                </a:lnTo>
                <a:close/>
                <a:moveTo>
                  <a:pt x="308648" y="196382"/>
                </a:moveTo>
                <a:lnTo>
                  <a:pt x="320592" y="202671"/>
                </a:lnTo>
                <a:cubicBezTo>
                  <a:pt x="318374" y="206879"/>
                  <a:pt x="315906" y="210951"/>
                  <a:pt x="313203" y="214865"/>
                </a:cubicBezTo>
                <a:lnTo>
                  <a:pt x="302102" y="207186"/>
                </a:lnTo>
                <a:cubicBezTo>
                  <a:pt x="304496" y="203717"/>
                  <a:pt x="306682" y="200110"/>
                  <a:pt x="308648" y="196382"/>
                </a:cubicBezTo>
                <a:close/>
                <a:moveTo>
                  <a:pt x="118178" y="185048"/>
                </a:moveTo>
                <a:cubicBezTo>
                  <a:pt x="119680" y="188985"/>
                  <a:pt x="121419" y="192827"/>
                  <a:pt x="123385" y="196554"/>
                </a:cubicBezTo>
                <a:lnTo>
                  <a:pt x="111441" y="202856"/>
                </a:lnTo>
                <a:cubicBezTo>
                  <a:pt x="109224" y="198647"/>
                  <a:pt x="107261" y="194310"/>
                  <a:pt x="105561" y="189867"/>
                </a:cubicBezTo>
                <a:close/>
                <a:moveTo>
                  <a:pt x="317580" y="172816"/>
                </a:moveTo>
                <a:lnTo>
                  <a:pt x="330698" y="176026"/>
                </a:lnTo>
                <a:cubicBezTo>
                  <a:pt x="329560" y="180648"/>
                  <a:pt x="328147" y="185198"/>
                  <a:pt x="326466" y="189651"/>
                </a:cubicBezTo>
                <a:lnTo>
                  <a:pt x="313836" y="184879"/>
                </a:lnTo>
                <a:cubicBezTo>
                  <a:pt x="315330" y="180939"/>
                  <a:pt x="316581" y="176910"/>
                  <a:pt x="317580" y="172816"/>
                </a:cubicBezTo>
                <a:close/>
                <a:moveTo>
                  <a:pt x="112113" y="160582"/>
                </a:moveTo>
                <a:cubicBezTo>
                  <a:pt x="112631" y="164766"/>
                  <a:pt x="113397" y="168915"/>
                  <a:pt x="114407" y="173008"/>
                </a:cubicBezTo>
                <a:lnTo>
                  <a:pt x="101303" y="176251"/>
                </a:lnTo>
                <a:cubicBezTo>
                  <a:pt x="100163" y="171635"/>
                  <a:pt x="99300" y="166955"/>
                  <a:pt x="98719" y="162237"/>
                </a:cubicBezTo>
                <a:close/>
                <a:moveTo>
                  <a:pt x="378231" y="148819"/>
                </a:moveTo>
                <a:lnTo>
                  <a:pt x="432238" y="148819"/>
                </a:lnTo>
                <a:lnTo>
                  <a:pt x="432238" y="162319"/>
                </a:lnTo>
                <a:lnTo>
                  <a:pt x="378231" y="162319"/>
                </a:lnTo>
                <a:close/>
                <a:moveTo>
                  <a:pt x="0" y="148819"/>
                </a:moveTo>
                <a:lnTo>
                  <a:pt x="54007" y="148819"/>
                </a:lnTo>
                <a:lnTo>
                  <a:pt x="54007" y="162319"/>
                </a:lnTo>
                <a:lnTo>
                  <a:pt x="0" y="162319"/>
                </a:lnTo>
                <a:close/>
                <a:moveTo>
                  <a:pt x="334099" y="147353"/>
                </a:moveTo>
                <a:lnTo>
                  <a:pt x="334099" y="147781"/>
                </a:lnTo>
                <a:cubicBezTo>
                  <a:pt x="334099" y="152537"/>
                  <a:pt x="333815" y="157288"/>
                  <a:pt x="333249" y="162010"/>
                </a:cubicBezTo>
                <a:lnTo>
                  <a:pt x="319841" y="160382"/>
                </a:lnTo>
                <a:cubicBezTo>
                  <a:pt x="320346" y="156201"/>
                  <a:pt x="320600" y="151993"/>
                  <a:pt x="320599" y="147781"/>
                </a:cubicBezTo>
                <a:close/>
                <a:moveTo>
                  <a:pt x="98673" y="133780"/>
                </a:moveTo>
                <a:lnTo>
                  <a:pt x="112080" y="135369"/>
                </a:lnTo>
                <a:cubicBezTo>
                  <a:pt x="111592" y="139488"/>
                  <a:pt x="111348" y="143633"/>
                  <a:pt x="111349" y="147781"/>
                </a:cubicBezTo>
                <a:lnTo>
                  <a:pt x="98870" y="147982"/>
                </a:lnTo>
                <a:lnTo>
                  <a:pt x="97855" y="147979"/>
                </a:lnTo>
                <a:cubicBezTo>
                  <a:pt x="97844" y="143234"/>
                  <a:pt x="98117" y="138492"/>
                  <a:pt x="98673" y="133780"/>
                </a:cubicBezTo>
                <a:close/>
                <a:moveTo>
                  <a:pt x="330593" y="119090"/>
                </a:moveTo>
                <a:cubicBezTo>
                  <a:pt x="331735" y="123703"/>
                  <a:pt x="332607" y="128379"/>
                  <a:pt x="333203" y="133094"/>
                </a:cubicBezTo>
                <a:lnTo>
                  <a:pt x="319808" y="134782"/>
                </a:lnTo>
                <a:cubicBezTo>
                  <a:pt x="319282" y="130596"/>
                  <a:pt x="318507" y="126446"/>
                  <a:pt x="317488" y="122353"/>
                </a:cubicBezTo>
                <a:close/>
                <a:moveTo>
                  <a:pt x="105397" y="106131"/>
                </a:moveTo>
                <a:lnTo>
                  <a:pt x="118040" y="110864"/>
                </a:lnTo>
                <a:cubicBezTo>
                  <a:pt x="116559" y="114813"/>
                  <a:pt x="115316" y="118846"/>
                  <a:pt x="114316" y="122943"/>
                </a:cubicBezTo>
                <a:lnTo>
                  <a:pt x="101198" y="119753"/>
                </a:lnTo>
                <a:cubicBezTo>
                  <a:pt x="102326" y="115133"/>
                  <a:pt x="103729" y="110584"/>
                  <a:pt x="105397" y="106131"/>
                </a:cubicBezTo>
                <a:close/>
                <a:moveTo>
                  <a:pt x="320395" y="92509"/>
                </a:moveTo>
                <a:cubicBezTo>
                  <a:pt x="322618" y="96714"/>
                  <a:pt x="324588" y="101048"/>
                  <a:pt x="326295" y="105488"/>
                </a:cubicBezTo>
                <a:lnTo>
                  <a:pt x="313691" y="110327"/>
                </a:lnTo>
                <a:cubicBezTo>
                  <a:pt x="312182" y="106393"/>
                  <a:pt x="310437" y="102553"/>
                  <a:pt x="308464" y="98831"/>
                </a:cubicBezTo>
                <a:close/>
                <a:moveTo>
                  <a:pt x="215974" y="91665"/>
                </a:moveTo>
                <a:lnTo>
                  <a:pt x="199626" y="124798"/>
                </a:lnTo>
                <a:lnTo>
                  <a:pt x="163055" y="130111"/>
                </a:lnTo>
                <a:lnTo>
                  <a:pt x="189515" y="155905"/>
                </a:lnTo>
                <a:lnTo>
                  <a:pt x="183272" y="192321"/>
                </a:lnTo>
                <a:lnTo>
                  <a:pt x="215974" y="175127"/>
                </a:lnTo>
                <a:lnTo>
                  <a:pt x="248683" y="192321"/>
                </a:lnTo>
                <a:lnTo>
                  <a:pt x="242440" y="155905"/>
                </a:lnTo>
                <a:lnTo>
                  <a:pt x="268900" y="130111"/>
                </a:lnTo>
                <a:lnTo>
                  <a:pt x="232328" y="124798"/>
                </a:lnTo>
                <a:close/>
                <a:moveTo>
                  <a:pt x="118614" y="80881"/>
                </a:moveTo>
                <a:lnTo>
                  <a:pt x="129727" y="88541"/>
                </a:lnTo>
                <a:cubicBezTo>
                  <a:pt x="127338" y="92008"/>
                  <a:pt x="125163" y="95618"/>
                  <a:pt x="123215" y="99351"/>
                </a:cubicBezTo>
                <a:lnTo>
                  <a:pt x="111244" y="93102"/>
                </a:lnTo>
                <a:cubicBezTo>
                  <a:pt x="113453" y="88884"/>
                  <a:pt x="115914" y="84803"/>
                  <a:pt x="118614" y="80881"/>
                </a:cubicBezTo>
                <a:close/>
                <a:moveTo>
                  <a:pt x="23284" y="71858"/>
                </a:moveTo>
                <a:lnTo>
                  <a:pt x="63784" y="92121"/>
                </a:lnTo>
                <a:lnTo>
                  <a:pt x="57743" y="104196"/>
                </a:lnTo>
                <a:lnTo>
                  <a:pt x="17243" y="83933"/>
                </a:lnTo>
                <a:close/>
                <a:moveTo>
                  <a:pt x="408954" y="71856"/>
                </a:moveTo>
                <a:lnTo>
                  <a:pt x="414995" y="83931"/>
                </a:lnTo>
                <a:lnTo>
                  <a:pt x="374495" y="104194"/>
                </a:lnTo>
                <a:lnTo>
                  <a:pt x="368454" y="92119"/>
                </a:lnTo>
                <a:close/>
                <a:moveTo>
                  <a:pt x="304132" y="69157"/>
                </a:moveTo>
                <a:cubicBezTo>
                  <a:pt x="307292" y="72706"/>
                  <a:pt x="310242" y="76436"/>
                  <a:pt x="312965" y="80330"/>
                </a:cubicBezTo>
                <a:lnTo>
                  <a:pt x="301891" y="88062"/>
                </a:lnTo>
                <a:cubicBezTo>
                  <a:pt x="299479" y="84603"/>
                  <a:pt x="296864" y="81291"/>
                  <a:pt x="294060" y="78142"/>
                </a:cubicBezTo>
                <a:close/>
                <a:moveTo>
                  <a:pt x="215974" y="61158"/>
                </a:moveTo>
                <a:lnTo>
                  <a:pt x="241293" y="112459"/>
                </a:lnTo>
                <a:lnTo>
                  <a:pt x="297904" y="120685"/>
                </a:lnTo>
                <a:lnTo>
                  <a:pt x="256942" y="160618"/>
                </a:lnTo>
                <a:lnTo>
                  <a:pt x="266613" y="217001"/>
                </a:lnTo>
                <a:lnTo>
                  <a:pt x="215974" y="190380"/>
                </a:lnTo>
                <a:lnTo>
                  <a:pt x="165342" y="217001"/>
                </a:lnTo>
                <a:lnTo>
                  <a:pt x="175012" y="160618"/>
                </a:lnTo>
                <a:lnTo>
                  <a:pt x="134051" y="120685"/>
                </a:lnTo>
                <a:lnTo>
                  <a:pt x="190662" y="112459"/>
                </a:lnTo>
                <a:close/>
                <a:moveTo>
                  <a:pt x="137433" y="59543"/>
                </a:moveTo>
                <a:lnTo>
                  <a:pt x="146424" y="69622"/>
                </a:lnTo>
                <a:cubicBezTo>
                  <a:pt x="143275" y="72427"/>
                  <a:pt x="140297" y="75417"/>
                  <a:pt x="137505" y="78577"/>
                </a:cubicBezTo>
                <a:lnTo>
                  <a:pt x="127380" y="69645"/>
                </a:lnTo>
                <a:cubicBezTo>
                  <a:pt x="130530" y="66083"/>
                  <a:pt x="133886" y="62710"/>
                  <a:pt x="137433" y="59543"/>
                </a:cubicBezTo>
                <a:close/>
                <a:moveTo>
                  <a:pt x="282782" y="50351"/>
                </a:moveTo>
                <a:cubicBezTo>
                  <a:pt x="286699" y="53044"/>
                  <a:pt x="290452" y="55968"/>
                  <a:pt x="294021" y="59108"/>
                </a:cubicBezTo>
                <a:lnTo>
                  <a:pt x="285109" y="69246"/>
                </a:lnTo>
                <a:cubicBezTo>
                  <a:pt x="281942" y="66461"/>
                  <a:pt x="278612" y="63867"/>
                  <a:pt x="275136" y="61478"/>
                </a:cubicBezTo>
                <a:close/>
                <a:moveTo>
                  <a:pt x="160795" y="43314"/>
                </a:moveTo>
                <a:lnTo>
                  <a:pt x="167109" y="55245"/>
                </a:lnTo>
                <a:cubicBezTo>
                  <a:pt x="163390" y="57217"/>
                  <a:pt x="159791" y="59410"/>
                  <a:pt x="156332" y="61811"/>
                </a:cubicBezTo>
                <a:lnTo>
                  <a:pt x="148633" y="50723"/>
                </a:lnTo>
                <a:cubicBezTo>
                  <a:pt x="152536" y="48013"/>
                  <a:pt x="156597" y="45539"/>
                  <a:pt x="160795" y="43314"/>
                </a:cubicBezTo>
                <a:close/>
                <a:moveTo>
                  <a:pt x="257529" y="37174"/>
                </a:moveTo>
                <a:cubicBezTo>
                  <a:pt x="261987" y="38848"/>
                  <a:pt x="266339" y="40792"/>
                  <a:pt x="270561" y="42995"/>
                </a:cubicBezTo>
                <a:lnTo>
                  <a:pt x="264312" y="54965"/>
                </a:lnTo>
                <a:cubicBezTo>
                  <a:pt x="260578" y="53014"/>
                  <a:pt x="256727" y="51293"/>
                  <a:pt x="252783" y="49810"/>
                </a:cubicBezTo>
                <a:close/>
                <a:moveTo>
                  <a:pt x="187399" y="33136"/>
                </a:moveTo>
                <a:lnTo>
                  <a:pt x="190642" y="46241"/>
                </a:lnTo>
                <a:cubicBezTo>
                  <a:pt x="186557" y="47255"/>
                  <a:pt x="182537" y="48518"/>
                  <a:pt x="178605" y="50021"/>
                </a:cubicBezTo>
                <a:lnTo>
                  <a:pt x="173780" y="37411"/>
                </a:lnTo>
                <a:cubicBezTo>
                  <a:pt x="178228" y="35710"/>
                  <a:pt x="182776" y="34283"/>
                  <a:pt x="187399" y="33136"/>
                </a:cubicBezTo>
                <a:close/>
                <a:moveTo>
                  <a:pt x="229856" y="30467"/>
                </a:moveTo>
                <a:cubicBezTo>
                  <a:pt x="234583" y="31021"/>
                  <a:pt x="239271" y="31860"/>
                  <a:pt x="243896" y="32982"/>
                </a:cubicBezTo>
                <a:lnTo>
                  <a:pt x="240719" y="46099"/>
                </a:lnTo>
                <a:cubicBezTo>
                  <a:pt x="236623" y="45110"/>
                  <a:pt x="232472" y="44367"/>
                  <a:pt x="228287" y="43875"/>
                </a:cubicBezTo>
                <a:close/>
                <a:moveTo>
                  <a:pt x="215632" y="29656"/>
                </a:moveTo>
                <a:lnTo>
                  <a:pt x="215671" y="43156"/>
                </a:lnTo>
                <a:cubicBezTo>
                  <a:pt x="211456" y="43168"/>
                  <a:pt x="207245" y="43431"/>
                  <a:pt x="203061" y="43944"/>
                </a:cubicBezTo>
                <a:lnTo>
                  <a:pt x="201413" y="30543"/>
                </a:lnTo>
                <a:cubicBezTo>
                  <a:pt x="206131" y="29966"/>
                  <a:pt x="210879" y="29670"/>
                  <a:pt x="215632" y="29656"/>
                </a:cubicBezTo>
                <a:close/>
                <a:moveTo>
                  <a:pt x="215981" y="13506"/>
                </a:moveTo>
                <a:cubicBezTo>
                  <a:pt x="176075" y="13503"/>
                  <a:pt x="138235" y="31251"/>
                  <a:pt x="112723" y="61936"/>
                </a:cubicBezTo>
                <a:cubicBezTo>
                  <a:pt x="65314" y="118958"/>
                  <a:pt x="73107" y="203616"/>
                  <a:pt x="130129" y="251025"/>
                </a:cubicBezTo>
                <a:lnTo>
                  <a:pt x="133155" y="253543"/>
                </a:lnTo>
                <a:lnTo>
                  <a:pt x="133089" y="253932"/>
                </a:lnTo>
                <a:cubicBezTo>
                  <a:pt x="143167" y="264327"/>
                  <a:pt x="149618" y="277698"/>
                  <a:pt x="151480" y="292056"/>
                </a:cubicBezTo>
                <a:lnTo>
                  <a:pt x="151856" y="292056"/>
                </a:lnTo>
                <a:lnTo>
                  <a:pt x="151895" y="321001"/>
                </a:lnTo>
                <a:lnTo>
                  <a:pt x="280046" y="321001"/>
                </a:lnTo>
                <a:lnTo>
                  <a:pt x="280132" y="289360"/>
                </a:lnTo>
                <a:cubicBezTo>
                  <a:pt x="282418" y="276264"/>
                  <a:pt x="288509" y="264132"/>
                  <a:pt x="297646" y="254476"/>
                </a:cubicBezTo>
                <a:lnTo>
                  <a:pt x="298418" y="253777"/>
                </a:lnTo>
                <a:cubicBezTo>
                  <a:pt x="331124" y="228338"/>
                  <a:pt x="350254" y="189224"/>
                  <a:pt x="350255" y="147789"/>
                </a:cubicBezTo>
                <a:cubicBezTo>
                  <a:pt x="350258" y="73629"/>
                  <a:pt x="290141" y="13509"/>
                  <a:pt x="215981" y="13506"/>
                </a:cubicBezTo>
                <a:close/>
                <a:moveTo>
                  <a:pt x="233756" y="1080"/>
                </a:moveTo>
                <a:cubicBezTo>
                  <a:pt x="271300" y="5630"/>
                  <a:pt x="307109" y="24503"/>
                  <a:pt x="332283" y="56620"/>
                </a:cubicBezTo>
                <a:cubicBezTo>
                  <a:pt x="382631" y="120855"/>
                  <a:pt x="371373" y="213742"/>
                  <a:pt x="307139" y="264090"/>
                </a:cubicBezTo>
                <a:cubicBezTo>
                  <a:pt x="300151" y="271586"/>
                  <a:pt x="295437" y="280913"/>
                  <a:pt x="293546" y="290985"/>
                </a:cubicBezTo>
                <a:lnTo>
                  <a:pt x="293546" y="321000"/>
                </a:lnTo>
                <a:lnTo>
                  <a:pt x="307890" y="321000"/>
                </a:lnTo>
                <a:lnTo>
                  <a:pt x="308002" y="327750"/>
                </a:lnTo>
                <a:lnTo>
                  <a:pt x="308002" y="380551"/>
                </a:lnTo>
                <a:lnTo>
                  <a:pt x="290020" y="399007"/>
                </a:lnTo>
                <a:lnTo>
                  <a:pt x="290020" y="432006"/>
                </a:lnTo>
                <a:lnTo>
                  <a:pt x="141935" y="432006"/>
                </a:lnTo>
                <a:lnTo>
                  <a:pt x="141935" y="398667"/>
                </a:lnTo>
                <a:lnTo>
                  <a:pt x="124025" y="380907"/>
                </a:lnTo>
                <a:lnTo>
                  <a:pt x="123939" y="321000"/>
                </a:lnTo>
                <a:lnTo>
                  <a:pt x="138380" y="321000"/>
                </a:lnTo>
                <a:lnTo>
                  <a:pt x="138355" y="298806"/>
                </a:lnTo>
                <a:cubicBezTo>
                  <a:pt x="137900" y="284594"/>
                  <a:pt x="131810" y="271147"/>
                  <a:pt x="121428" y="261430"/>
                </a:cubicBezTo>
                <a:lnTo>
                  <a:pt x="118481" y="258909"/>
                </a:lnTo>
                <a:lnTo>
                  <a:pt x="118494" y="258840"/>
                </a:lnTo>
                <a:cubicBezTo>
                  <a:pt x="86485" y="230815"/>
                  <a:pt x="68149" y="190325"/>
                  <a:pt x="68199" y="147781"/>
                </a:cubicBezTo>
                <a:cubicBezTo>
                  <a:pt x="68200" y="102374"/>
                  <a:pt x="89075" y="59488"/>
                  <a:pt x="124813" y="31476"/>
                </a:cubicBezTo>
                <a:cubicBezTo>
                  <a:pt x="156930" y="6302"/>
                  <a:pt x="196211" y="-3471"/>
                  <a:pt x="233756" y="1080"/>
                </a:cubicBezTo>
                <a:close/>
              </a:path>
            </a:pathLst>
          </a:custGeom>
          <a:solidFill>
            <a:schemeClr val="accent1"/>
          </a:solidFill>
          <a:ln w="6697" cap="flat">
            <a:noFill/>
            <a:prstDash val="solid"/>
            <a:miter/>
          </a:ln>
        </p:spPr>
        <p:txBody>
          <a:bodyPr wrap="square" rtlCol="0" anchor="ctr">
            <a:normAutofit/>
          </a:bodyPr>
          <a:lstStyle/>
          <a:p>
            <a:pPr defTabSz="457200">
              <a:lnSpc>
                <a:spcPct val="120000"/>
              </a:lnSpc>
            </a:pPr>
            <a:endParaRPr lang="zh-CN" altLang="en-US">
              <a:solidFill>
                <a:srgbClr val="222222"/>
              </a:solidFill>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19"/>
            </p:custDataLst>
          </p:nvPr>
        </p:nvSpPr>
        <p:spPr>
          <a:xfrm>
            <a:off x="4899529" y="3543762"/>
            <a:ext cx="1740608" cy="473345"/>
          </a:xfrm>
          <a:prstGeom prst="rect">
            <a:avLst/>
          </a:prstGeom>
          <a:noFill/>
        </p:spPr>
        <p:txBody>
          <a:bodyPr wrap="square" bIns="0" rtlCol="0" anchor="b">
            <a:normAutofit fontScale="80000"/>
          </a:bodyPr>
          <a:lstStyle/>
          <a:p>
            <a:pPr algn="ctr" defTabSz="457200">
              <a:lnSpc>
                <a:spcPct val="120000"/>
              </a:lnSpc>
            </a:pPr>
            <a:r>
              <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rPr>
              <a:t>2024年4月</a:t>
            </a:r>
            <a:endParaRPr kumimoji="1" lang="zh-CN" altLang="en-US" sz="2400"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custDataLst>
              <p:tags r:id="rId20"/>
            </p:custDataLst>
          </p:nvPr>
        </p:nvSpPr>
        <p:spPr>
          <a:xfrm>
            <a:off x="4897120" y="4050665"/>
            <a:ext cx="1744980" cy="1621155"/>
          </a:xfrm>
          <a:prstGeom prst="rect">
            <a:avLst/>
          </a:prstGeom>
          <a:noFill/>
        </p:spPr>
        <p:txBody>
          <a:bodyPr wrap="square" tIns="0" rtlCol="0">
            <a:normAutofit/>
          </a:bodyPr>
          <a:lstStyle>
            <a:defPPr>
              <a:defRPr lang="en-US"/>
            </a:defPPr>
            <a:lvl1pPr algn="ctr">
              <a:lnSpc>
                <a:spcPct val="130000"/>
              </a:lnSpc>
              <a:defRPr sz="1400">
                <a:solidFill>
                  <a:schemeClr val="tx1">
                    <a:lumMod val="75000"/>
                    <a:lumOff val="25000"/>
                  </a:schemeClr>
                </a:solidFill>
              </a:defRPr>
            </a:lvl1pPr>
          </a:lstStyle>
          <a:p>
            <a:pPr defTabSz="457200">
              <a:lnSpc>
                <a:spcPct val="150000"/>
              </a:lnSpc>
            </a:pPr>
            <a:r>
              <a:rPr lang="zh-CN" altLang="en-US" spc="150">
                <a:solidFill>
                  <a:schemeClr val="tx1"/>
                </a:solidFill>
                <a:latin typeface="Arial" panose="020B0604020202020204" pitchFamily="34" charset="0"/>
                <a:ea typeface="微软雅黑" panose="020B0503020204020204" charset="-122"/>
                <a:sym typeface="Arial" panose="020B0604020202020204" pitchFamily="34" charset="0"/>
              </a:rPr>
              <a:t>进行中期检查工作</a:t>
            </a:r>
            <a:endParaRPr lang="zh-CN" altLang="en-US"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1" name="Oval 8"/>
          <p:cNvSpPr/>
          <p:nvPr>
            <p:custDataLst>
              <p:tags r:id="rId21"/>
            </p:custDataLst>
          </p:nvPr>
        </p:nvSpPr>
        <p:spPr>
          <a:xfrm>
            <a:off x="5262346" y="2237304"/>
            <a:ext cx="1014974" cy="1014974"/>
          </a:xfrm>
          <a:prstGeom prst="ellipse">
            <a:avLst/>
          </a:prstGeom>
          <a:solidFill>
            <a:schemeClr val="bg1"/>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square" lIns="121920" tIns="304800" rIns="121920" bIns="304800" rtlCol="0" anchor="b" anchorCtr="0">
            <a:normAutofit fontScale="25000" lnSpcReduction="20000"/>
          </a:bodyPr>
          <a:lstStyle/>
          <a:p>
            <a:pPr algn="ctr" defTabSz="457200">
              <a:lnSpc>
                <a:spcPct val="140000"/>
              </a:lnSpc>
            </a:pPr>
            <a:endParaRPr lang="en-US" sz="2135" dirty="0">
              <a:solidFill>
                <a:srgbClr val="2196F3"/>
              </a:solidFill>
              <a:latin typeface="Arial" panose="020B0604020202020204" pitchFamily="34" charset="0"/>
              <a:ea typeface="微软雅黑" panose="020B0503020204020204" charset="-122"/>
              <a:sym typeface="Arial" panose="020B0604020202020204" pitchFamily="34" charset="0"/>
            </a:endParaRPr>
          </a:p>
        </p:txBody>
      </p:sp>
      <p:sp>
        <p:nvSpPr>
          <p:cNvPr id="22" name="Oval 9"/>
          <p:cNvSpPr/>
          <p:nvPr>
            <p:custDataLst>
              <p:tags r:id="rId22"/>
            </p:custDataLst>
          </p:nvPr>
        </p:nvSpPr>
        <p:spPr>
          <a:xfrm>
            <a:off x="5887452" y="2185402"/>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457200">
              <a:lnSpc>
                <a:spcPct val="120000"/>
              </a:lnSpc>
            </a:pPr>
            <a:r>
              <a:rPr lang="en-US" sz="1000" dirty="0">
                <a:solidFill>
                  <a:srgbClr val="FFFFFF"/>
                </a:solidFill>
                <a:latin typeface="Arial" panose="020B0604020202020204" pitchFamily="34" charset="0"/>
                <a:ea typeface="微软雅黑" panose="020B0503020204020204" charset="-122"/>
                <a:sym typeface="Arial" panose="020B0604020202020204" pitchFamily="34" charset="0"/>
              </a:rPr>
              <a:t>03</a:t>
            </a:r>
            <a:endParaRPr lang="en-US" sz="1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3" name="任意形状 103"/>
          <p:cNvSpPr/>
          <p:nvPr>
            <p:custDataLst>
              <p:tags r:id="rId23"/>
            </p:custDataLst>
          </p:nvPr>
        </p:nvSpPr>
        <p:spPr>
          <a:xfrm>
            <a:off x="5553905" y="2528790"/>
            <a:ext cx="431856" cy="432001"/>
          </a:xfrm>
          <a:custGeom>
            <a:avLst/>
            <a:gdLst>
              <a:gd name="connsiteX0" fmla="*/ 195118 w 431856"/>
              <a:gd name="connsiteY0" fmla="*/ 307611 h 432001"/>
              <a:gd name="connsiteX1" fmla="*/ 235611 w 431856"/>
              <a:gd name="connsiteY1" fmla="*/ 307611 h 432001"/>
              <a:gd name="connsiteX2" fmla="*/ 235611 w 431856"/>
              <a:gd name="connsiteY2" fmla="*/ 321111 h 432001"/>
              <a:gd name="connsiteX3" fmla="*/ 195118 w 431856"/>
              <a:gd name="connsiteY3" fmla="*/ 321111 h 432001"/>
              <a:gd name="connsiteX4" fmla="*/ 168836 w 431856"/>
              <a:gd name="connsiteY4" fmla="*/ 280697 h 432001"/>
              <a:gd name="connsiteX5" fmla="*/ 263389 w 431856"/>
              <a:gd name="connsiteY5" fmla="*/ 280697 h 432001"/>
              <a:gd name="connsiteX6" fmla="*/ 263389 w 431856"/>
              <a:gd name="connsiteY6" fmla="*/ 294197 h 432001"/>
              <a:gd name="connsiteX7" fmla="*/ 168836 w 431856"/>
              <a:gd name="connsiteY7" fmla="*/ 294197 h 432001"/>
              <a:gd name="connsiteX8" fmla="*/ 117618 w 431856"/>
              <a:gd name="connsiteY8" fmla="*/ 208491 h 432001"/>
              <a:gd name="connsiteX9" fmla="*/ 125581 w 431856"/>
              <a:gd name="connsiteY9" fmla="*/ 218191 h 432001"/>
              <a:gd name="connsiteX10" fmla="*/ 115588 w 431856"/>
              <a:gd name="connsiteY10" fmla="*/ 227274 h 432001"/>
              <a:gd name="connsiteX11" fmla="*/ 106755 w 431856"/>
              <a:gd name="connsiteY11" fmla="*/ 216513 h 432001"/>
              <a:gd name="connsiteX12" fmla="*/ 314779 w 431856"/>
              <a:gd name="connsiteY12" fmla="*/ 208138 h 432001"/>
              <a:gd name="connsiteX13" fmla="*/ 325669 w 431856"/>
              <a:gd name="connsiteY13" fmla="*/ 216114 h 432001"/>
              <a:gd name="connsiteX14" fmla="*/ 316862 w 431856"/>
              <a:gd name="connsiteY14" fmla="*/ 226915 h 432001"/>
              <a:gd name="connsiteX15" fmla="*/ 306849 w 431856"/>
              <a:gd name="connsiteY15" fmla="*/ 217858 h 432001"/>
              <a:gd name="connsiteX16" fmla="*/ 314779 w 431856"/>
              <a:gd name="connsiteY16" fmla="*/ 208138 h 432001"/>
              <a:gd name="connsiteX17" fmla="*/ 418356 w 431856"/>
              <a:gd name="connsiteY17" fmla="*/ 196842 h 432001"/>
              <a:gd name="connsiteX18" fmla="*/ 405284 w 431856"/>
              <a:gd name="connsiteY18" fmla="*/ 219208 h 432001"/>
              <a:gd name="connsiteX19" fmla="*/ 405284 w 431856"/>
              <a:gd name="connsiteY19" fmla="*/ 275595 h 432001"/>
              <a:gd name="connsiteX20" fmla="*/ 365727 w 431856"/>
              <a:gd name="connsiteY20" fmla="*/ 309763 h 432001"/>
              <a:gd name="connsiteX21" fmla="*/ 331047 w 431856"/>
              <a:gd name="connsiteY21" fmla="*/ 323685 h 432001"/>
              <a:gd name="connsiteX22" fmla="*/ 283837 w 431856"/>
              <a:gd name="connsiteY22" fmla="*/ 323089 h 432001"/>
              <a:gd name="connsiteX23" fmla="*/ 322452 w 431856"/>
              <a:gd name="connsiteY23" fmla="*/ 286544 h 432001"/>
              <a:gd name="connsiteX24" fmla="*/ 327303 w 431856"/>
              <a:gd name="connsiteY24" fmla="*/ 255341 h 432001"/>
              <a:gd name="connsiteX25" fmla="*/ 251089 w 431856"/>
              <a:gd name="connsiteY25" fmla="*/ 331549 h 432001"/>
              <a:gd name="connsiteX26" fmla="*/ 243007 w 431856"/>
              <a:gd name="connsiteY26" fmla="*/ 351074 h 432001"/>
              <a:gd name="connsiteX27" fmla="*/ 243007 w 431856"/>
              <a:gd name="connsiteY27" fmla="*/ 404560 h 432001"/>
              <a:gd name="connsiteX28" fmla="*/ 323928 w 431856"/>
              <a:gd name="connsiteY28" fmla="*/ 404319 h 432001"/>
              <a:gd name="connsiteX29" fmla="*/ 323928 w 431856"/>
              <a:gd name="connsiteY29" fmla="*/ 380335 h 432001"/>
              <a:gd name="connsiteX30" fmla="*/ 418356 w 431856"/>
              <a:gd name="connsiteY30" fmla="*/ 290337 h 432001"/>
              <a:gd name="connsiteX31" fmla="*/ 13500 w 431856"/>
              <a:gd name="connsiteY31" fmla="*/ 196842 h 432001"/>
              <a:gd name="connsiteX32" fmla="*/ 13500 w 431856"/>
              <a:gd name="connsiteY32" fmla="*/ 290337 h 432001"/>
              <a:gd name="connsiteX33" fmla="*/ 107928 w 431856"/>
              <a:gd name="connsiteY33" fmla="*/ 380335 h 432001"/>
              <a:gd name="connsiteX34" fmla="*/ 107928 w 431856"/>
              <a:gd name="connsiteY34" fmla="*/ 404319 h 432001"/>
              <a:gd name="connsiteX35" fmla="*/ 188848 w 431856"/>
              <a:gd name="connsiteY35" fmla="*/ 404560 h 432001"/>
              <a:gd name="connsiteX36" fmla="*/ 188848 w 431856"/>
              <a:gd name="connsiteY36" fmla="*/ 351074 h 432001"/>
              <a:gd name="connsiteX37" fmla="*/ 180767 w 431856"/>
              <a:gd name="connsiteY37" fmla="*/ 331549 h 432001"/>
              <a:gd name="connsiteX38" fmla="*/ 104381 w 431856"/>
              <a:gd name="connsiteY38" fmla="*/ 255170 h 432001"/>
              <a:gd name="connsiteX39" fmla="*/ 109536 w 431856"/>
              <a:gd name="connsiteY39" fmla="*/ 286672 h 432001"/>
              <a:gd name="connsiteX40" fmla="*/ 148019 w 431856"/>
              <a:gd name="connsiteY40" fmla="*/ 323089 h 432001"/>
              <a:gd name="connsiteX41" fmla="*/ 100808 w 431856"/>
              <a:gd name="connsiteY41" fmla="*/ 323685 h 432001"/>
              <a:gd name="connsiteX42" fmla="*/ 65766 w 431856"/>
              <a:gd name="connsiteY42" fmla="*/ 309427 h 432001"/>
              <a:gd name="connsiteX43" fmla="*/ 26572 w 431856"/>
              <a:gd name="connsiteY43" fmla="*/ 275595 h 432001"/>
              <a:gd name="connsiteX44" fmla="*/ 26572 w 431856"/>
              <a:gd name="connsiteY44" fmla="*/ 219208 h 432001"/>
              <a:gd name="connsiteX45" fmla="*/ 13500 w 431856"/>
              <a:gd name="connsiteY45" fmla="*/ 196842 h 432001"/>
              <a:gd name="connsiteX46" fmla="*/ 104857 w 431856"/>
              <a:gd name="connsiteY46" fmla="*/ 186919 h 432001"/>
              <a:gd name="connsiteX47" fmla="*/ 110677 w 431856"/>
              <a:gd name="connsiteY47" fmla="*/ 198026 h 432001"/>
              <a:gd name="connsiteX48" fmla="*/ 99062 w 431856"/>
              <a:gd name="connsiteY48" fmla="*/ 204901 h 432001"/>
              <a:gd name="connsiteX49" fmla="*/ 92596 w 431856"/>
              <a:gd name="connsiteY49" fmla="*/ 192562 h 432001"/>
              <a:gd name="connsiteX50" fmla="*/ 327448 w 431856"/>
              <a:gd name="connsiteY50" fmla="*/ 186533 h 432001"/>
              <a:gd name="connsiteX51" fmla="*/ 339736 w 431856"/>
              <a:gd name="connsiteY51" fmla="*/ 192123 h 432001"/>
              <a:gd name="connsiteX52" fmla="*/ 333315 w 431856"/>
              <a:gd name="connsiteY52" fmla="*/ 204489 h 432001"/>
              <a:gd name="connsiteX53" fmla="*/ 321674 w 431856"/>
              <a:gd name="connsiteY53" fmla="*/ 197653 h 432001"/>
              <a:gd name="connsiteX54" fmla="*/ 327448 w 431856"/>
              <a:gd name="connsiteY54" fmla="*/ 186533 h 432001"/>
              <a:gd name="connsiteX55" fmla="*/ 425106 w 431856"/>
              <a:gd name="connsiteY55" fmla="*/ 182235 h 432001"/>
              <a:gd name="connsiteX56" fmla="*/ 431856 w 431856"/>
              <a:gd name="connsiteY56" fmla="*/ 182235 h 432001"/>
              <a:gd name="connsiteX57" fmla="*/ 431856 w 431856"/>
              <a:gd name="connsiteY57" fmla="*/ 296118 h 432001"/>
              <a:gd name="connsiteX58" fmla="*/ 337428 w 431856"/>
              <a:gd name="connsiteY58" fmla="*/ 386116 h 432001"/>
              <a:gd name="connsiteX59" fmla="*/ 337428 w 431856"/>
              <a:gd name="connsiteY59" fmla="*/ 404580 h 432001"/>
              <a:gd name="connsiteX60" fmla="*/ 365344 w 431856"/>
              <a:gd name="connsiteY60" fmla="*/ 404580 h 432001"/>
              <a:gd name="connsiteX61" fmla="*/ 365344 w 431856"/>
              <a:gd name="connsiteY61" fmla="*/ 432001 h 432001"/>
              <a:gd name="connsiteX62" fmla="*/ 351844 w 431856"/>
              <a:gd name="connsiteY62" fmla="*/ 432001 h 432001"/>
              <a:gd name="connsiteX63" fmla="*/ 351844 w 431856"/>
              <a:gd name="connsiteY63" fmla="*/ 418080 h 432001"/>
              <a:gd name="connsiteX64" fmla="*/ 243007 w 431856"/>
              <a:gd name="connsiteY64" fmla="*/ 418080 h 432001"/>
              <a:gd name="connsiteX65" fmla="*/ 243007 w 431856"/>
              <a:gd name="connsiteY65" fmla="*/ 432001 h 432001"/>
              <a:gd name="connsiteX66" fmla="*/ 229507 w 431856"/>
              <a:gd name="connsiteY66" fmla="*/ 432001 h 432001"/>
              <a:gd name="connsiteX67" fmla="*/ 229507 w 431856"/>
              <a:gd name="connsiteY67" fmla="*/ 351074 h 432001"/>
              <a:gd name="connsiteX68" fmla="*/ 241544 w 431856"/>
              <a:gd name="connsiteY68" fmla="*/ 322004 h 432001"/>
              <a:gd name="connsiteX69" fmla="*/ 328002 w 431856"/>
              <a:gd name="connsiteY69" fmla="*/ 235533 h 432001"/>
              <a:gd name="connsiteX70" fmla="*/ 332781 w 431856"/>
              <a:gd name="connsiteY70" fmla="*/ 240315 h 432001"/>
              <a:gd name="connsiteX71" fmla="*/ 331864 w 431856"/>
              <a:gd name="connsiteY71" fmla="*/ 296217 h 432001"/>
              <a:gd name="connsiteX72" fmla="*/ 317296 w 431856"/>
              <a:gd name="connsiteY72" fmla="*/ 310010 h 432001"/>
              <a:gd name="connsiteX73" fmla="*/ 331218 w 431856"/>
              <a:gd name="connsiteY73" fmla="*/ 310185 h 432001"/>
              <a:gd name="connsiteX74" fmla="*/ 331647 w 431856"/>
              <a:gd name="connsiteY74" fmla="*/ 310188 h 432001"/>
              <a:gd name="connsiteX75" fmla="*/ 356544 w 431856"/>
              <a:gd name="connsiteY75" fmla="*/ 299882 h 432001"/>
              <a:gd name="connsiteX76" fmla="*/ 391784 w 431856"/>
              <a:gd name="connsiteY76" fmla="*/ 269418 h 432001"/>
              <a:gd name="connsiteX77" fmla="*/ 391784 w 431856"/>
              <a:gd name="connsiteY77" fmla="*/ 219208 h 432001"/>
              <a:gd name="connsiteX78" fmla="*/ 425106 w 431856"/>
              <a:gd name="connsiteY78" fmla="*/ 182235 h 432001"/>
              <a:gd name="connsiteX79" fmla="*/ 0 w 431856"/>
              <a:gd name="connsiteY79" fmla="*/ 182235 h 432001"/>
              <a:gd name="connsiteX80" fmla="*/ 6750 w 431856"/>
              <a:gd name="connsiteY80" fmla="*/ 182235 h 432001"/>
              <a:gd name="connsiteX81" fmla="*/ 40072 w 431856"/>
              <a:gd name="connsiteY81" fmla="*/ 219208 h 432001"/>
              <a:gd name="connsiteX82" fmla="*/ 40072 w 431856"/>
              <a:gd name="connsiteY82" fmla="*/ 269418 h 432001"/>
              <a:gd name="connsiteX83" fmla="*/ 74949 w 431856"/>
              <a:gd name="connsiteY83" fmla="*/ 299546 h 432001"/>
              <a:gd name="connsiteX84" fmla="*/ 100637 w 431856"/>
              <a:gd name="connsiteY84" fmla="*/ 310185 h 432001"/>
              <a:gd name="connsiteX85" fmla="*/ 114559 w 431856"/>
              <a:gd name="connsiteY85" fmla="*/ 310010 h 432001"/>
              <a:gd name="connsiteX86" fmla="*/ 100123 w 431856"/>
              <a:gd name="connsiteY86" fmla="*/ 296345 h 432001"/>
              <a:gd name="connsiteX87" fmla="*/ 98864 w 431856"/>
              <a:gd name="connsiteY87" fmla="*/ 240104 h 432001"/>
              <a:gd name="connsiteX88" fmla="*/ 103643 w 431856"/>
              <a:gd name="connsiteY88" fmla="*/ 235322 h 432001"/>
              <a:gd name="connsiteX89" fmla="*/ 190312 w 431856"/>
              <a:gd name="connsiteY89" fmla="*/ 322004 h 432001"/>
              <a:gd name="connsiteX90" fmla="*/ 202348 w 431856"/>
              <a:gd name="connsiteY90" fmla="*/ 351074 h 432001"/>
              <a:gd name="connsiteX91" fmla="*/ 202348 w 431856"/>
              <a:gd name="connsiteY91" fmla="*/ 432001 h 432001"/>
              <a:gd name="connsiteX92" fmla="*/ 188848 w 431856"/>
              <a:gd name="connsiteY92" fmla="*/ 432001 h 432001"/>
              <a:gd name="connsiteX93" fmla="*/ 188848 w 431856"/>
              <a:gd name="connsiteY93" fmla="*/ 418080 h 432001"/>
              <a:gd name="connsiteX94" fmla="*/ 80011 w 431856"/>
              <a:gd name="connsiteY94" fmla="*/ 418080 h 432001"/>
              <a:gd name="connsiteX95" fmla="*/ 80011 w 431856"/>
              <a:gd name="connsiteY95" fmla="*/ 432001 h 432001"/>
              <a:gd name="connsiteX96" fmla="*/ 66511 w 431856"/>
              <a:gd name="connsiteY96" fmla="*/ 432001 h 432001"/>
              <a:gd name="connsiteX97" fmla="*/ 66511 w 431856"/>
              <a:gd name="connsiteY97" fmla="*/ 404580 h 432001"/>
              <a:gd name="connsiteX98" fmla="*/ 94428 w 431856"/>
              <a:gd name="connsiteY98" fmla="*/ 404580 h 432001"/>
              <a:gd name="connsiteX99" fmla="*/ 94428 w 431856"/>
              <a:gd name="connsiteY99" fmla="*/ 386116 h 432001"/>
              <a:gd name="connsiteX100" fmla="*/ 0 w 431856"/>
              <a:gd name="connsiteY100" fmla="*/ 296118 h 432001"/>
              <a:gd name="connsiteX101" fmla="*/ 96794 w 431856"/>
              <a:gd name="connsiteY101" fmla="*/ 163208 h 432001"/>
              <a:gd name="connsiteX102" fmla="*/ 100215 w 431856"/>
              <a:gd name="connsiteY102" fmla="*/ 175271 h 432001"/>
              <a:gd name="connsiteX103" fmla="*/ 87427 w 431856"/>
              <a:gd name="connsiteY103" fmla="*/ 179615 h 432001"/>
              <a:gd name="connsiteX104" fmla="*/ 83637 w 431856"/>
              <a:gd name="connsiteY104" fmla="*/ 166214 h 432001"/>
              <a:gd name="connsiteX105" fmla="*/ 335431 w 431856"/>
              <a:gd name="connsiteY105" fmla="*/ 162803 h 432001"/>
              <a:gd name="connsiteX106" fmla="*/ 348601 w 431856"/>
              <a:gd name="connsiteY106" fmla="*/ 165750 h 432001"/>
              <a:gd name="connsiteX107" fmla="*/ 344857 w 431856"/>
              <a:gd name="connsiteY107" fmla="*/ 179170 h 432001"/>
              <a:gd name="connsiteX108" fmla="*/ 332056 w 431856"/>
              <a:gd name="connsiteY108" fmla="*/ 174866 h 432001"/>
              <a:gd name="connsiteX109" fmla="*/ 335431 w 431856"/>
              <a:gd name="connsiteY109" fmla="*/ 162803 h 432001"/>
              <a:gd name="connsiteX110" fmla="*/ 93749 w 431856"/>
              <a:gd name="connsiteY110" fmla="*/ 138331 h 432001"/>
              <a:gd name="connsiteX111" fmla="*/ 94639 w 431856"/>
              <a:gd name="connsiteY111" fmla="*/ 150859 h 432001"/>
              <a:gd name="connsiteX112" fmla="*/ 81231 w 431856"/>
              <a:gd name="connsiteY112" fmla="*/ 152487 h 432001"/>
              <a:gd name="connsiteX113" fmla="*/ 80249 w 431856"/>
              <a:gd name="connsiteY113" fmla="*/ 138608 h 432001"/>
              <a:gd name="connsiteX114" fmla="*/ 338391 w 431856"/>
              <a:gd name="connsiteY114" fmla="*/ 137916 h 432001"/>
              <a:gd name="connsiteX115" fmla="*/ 351891 w 431856"/>
              <a:gd name="connsiteY115" fmla="*/ 138134 h 432001"/>
              <a:gd name="connsiteX116" fmla="*/ 350955 w 431856"/>
              <a:gd name="connsiteY116" fmla="*/ 152026 h 432001"/>
              <a:gd name="connsiteX117" fmla="*/ 337547 w 431856"/>
              <a:gd name="connsiteY117" fmla="*/ 150437 h 432001"/>
              <a:gd name="connsiteX118" fmla="*/ 338391 w 431856"/>
              <a:gd name="connsiteY118" fmla="*/ 137916 h 432001"/>
              <a:gd name="connsiteX119" fmla="*/ 189878 w 431856"/>
              <a:gd name="connsiteY119" fmla="*/ 119265 h 432001"/>
              <a:gd name="connsiteX120" fmla="*/ 207748 w 431856"/>
              <a:gd name="connsiteY120" fmla="*/ 126426 h 432001"/>
              <a:gd name="connsiteX121" fmla="*/ 208572 w 431856"/>
              <a:gd name="connsiteY121" fmla="*/ 127250 h 432001"/>
              <a:gd name="connsiteX122" fmla="*/ 225210 w 431856"/>
              <a:gd name="connsiteY122" fmla="*/ 127240 h 432001"/>
              <a:gd name="connsiteX123" fmla="*/ 260950 w 431856"/>
              <a:gd name="connsiteY123" fmla="*/ 127240 h 432001"/>
              <a:gd name="connsiteX124" fmla="*/ 267727 w 431856"/>
              <a:gd name="connsiteY124" fmla="*/ 134020 h 432001"/>
              <a:gd name="connsiteX125" fmla="*/ 258182 w 431856"/>
              <a:gd name="connsiteY125" fmla="*/ 143565 h 432001"/>
              <a:gd name="connsiteX126" fmla="*/ 251405 w 431856"/>
              <a:gd name="connsiteY126" fmla="*/ 136785 h 432001"/>
              <a:gd name="connsiteX127" fmla="*/ 234755 w 431856"/>
              <a:gd name="connsiteY127" fmla="*/ 136785 h 432001"/>
              <a:gd name="connsiteX128" fmla="*/ 199014 w 431856"/>
              <a:gd name="connsiteY128" fmla="*/ 136788 h 432001"/>
              <a:gd name="connsiteX129" fmla="*/ 198190 w 431856"/>
              <a:gd name="connsiteY129" fmla="*/ 135961 h 432001"/>
              <a:gd name="connsiteX130" fmla="*/ 181552 w 431856"/>
              <a:gd name="connsiteY130" fmla="*/ 135971 h 432001"/>
              <a:gd name="connsiteX131" fmla="*/ 174354 w 431856"/>
              <a:gd name="connsiteY131" fmla="*/ 143173 h 432001"/>
              <a:gd name="connsiteX132" fmla="*/ 164809 w 431856"/>
              <a:gd name="connsiteY132" fmla="*/ 133628 h 432001"/>
              <a:gd name="connsiteX133" fmla="*/ 172007 w 431856"/>
              <a:gd name="connsiteY133" fmla="*/ 126426 h 432001"/>
              <a:gd name="connsiteX134" fmla="*/ 189878 w 431856"/>
              <a:gd name="connsiteY134" fmla="*/ 119265 h 432001"/>
              <a:gd name="connsiteX135" fmla="*/ 82510 w 431856"/>
              <a:gd name="connsiteY135" fmla="*/ 110896 h 432001"/>
              <a:gd name="connsiteX136" fmla="*/ 95786 w 431856"/>
              <a:gd name="connsiteY136" fmla="*/ 113355 h 432001"/>
              <a:gd name="connsiteX137" fmla="*/ 94138 w 431856"/>
              <a:gd name="connsiteY137" fmla="*/ 125784 h 432001"/>
              <a:gd name="connsiteX138" fmla="*/ 80678 w 431856"/>
              <a:gd name="connsiteY138" fmla="*/ 124703 h 432001"/>
              <a:gd name="connsiteX139" fmla="*/ 82510 w 431856"/>
              <a:gd name="connsiteY139" fmla="*/ 110896 h 432001"/>
              <a:gd name="connsiteX140" fmla="*/ 349537 w 431856"/>
              <a:gd name="connsiteY140" fmla="*/ 110438 h 432001"/>
              <a:gd name="connsiteX141" fmla="*/ 351415 w 431856"/>
              <a:gd name="connsiteY141" fmla="*/ 124231 h 432001"/>
              <a:gd name="connsiteX142" fmla="*/ 337968 w 431856"/>
              <a:gd name="connsiteY142" fmla="*/ 125372 h 432001"/>
              <a:gd name="connsiteX143" fmla="*/ 336274 w 431856"/>
              <a:gd name="connsiteY143" fmla="*/ 112937 h 432001"/>
              <a:gd name="connsiteX144" fmla="*/ 90387 w 431856"/>
              <a:gd name="connsiteY144" fmla="*/ 84209 h 432001"/>
              <a:gd name="connsiteX145" fmla="*/ 102872 w 431856"/>
              <a:gd name="connsiteY145" fmla="*/ 89337 h 432001"/>
              <a:gd name="connsiteX146" fmla="*/ 98713 w 431856"/>
              <a:gd name="connsiteY146" fmla="*/ 101160 h 432001"/>
              <a:gd name="connsiteX147" fmla="*/ 85766 w 431856"/>
              <a:gd name="connsiteY147" fmla="*/ 97350 h 432001"/>
              <a:gd name="connsiteX148" fmla="*/ 90387 w 431856"/>
              <a:gd name="connsiteY148" fmla="*/ 84209 h 432001"/>
              <a:gd name="connsiteX149" fmla="*/ 341574 w 431856"/>
              <a:gd name="connsiteY149" fmla="*/ 83781 h 432001"/>
              <a:gd name="connsiteX150" fmla="*/ 346241 w 431856"/>
              <a:gd name="connsiteY150" fmla="*/ 96899 h 432001"/>
              <a:gd name="connsiteX151" fmla="*/ 333308 w 431856"/>
              <a:gd name="connsiteY151" fmla="*/ 100768 h 432001"/>
              <a:gd name="connsiteX152" fmla="*/ 329103 w 431856"/>
              <a:gd name="connsiteY152" fmla="*/ 88949 h 432001"/>
              <a:gd name="connsiteX153" fmla="*/ 103545 w 431856"/>
              <a:gd name="connsiteY153" fmla="*/ 59707 h 432001"/>
              <a:gd name="connsiteX154" fmla="*/ 114725 w 431856"/>
              <a:gd name="connsiteY154" fmla="*/ 67281 h 432001"/>
              <a:gd name="connsiteX155" fmla="*/ 108232 w 431856"/>
              <a:gd name="connsiteY155" fmla="*/ 78003 h 432001"/>
              <a:gd name="connsiteX156" fmla="*/ 96340 w 431856"/>
              <a:gd name="connsiteY156" fmla="*/ 71622 h 432001"/>
              <a:gd name="connsiteX157" fmla="*/ 103545 w 431856"/>
              <a:gd name="connsiteY157" fmla="*/ 59707 h 432001"/>
              <a:gd name="connsiteX158" fmla="*/ 328311 w 431856"/>
              <a:gd name="connsiteY158" fmla="*/ 59312 h 432001"/>
              <a:gd name="connsiteX159" fmla="*/ 335569 w 431856"/>
              <a:gd name="connsiteY159" fmla="*/ 71200 h 432001"/>
              <a:gd name="connsiteX160" fmla="*/ 323704 w 431856"/>
              <a:gd name="connsiteY160" fmla="*/ 77634 h 432001"/>
              <a:gd name="connsiteX161" fmla="*/ 317171 w 431856"/>
              <a:gd name="connsiteY161" fmla="*/ 66932 h 432001"/>
              <a:gd name="connsiteX162" fmla="*/ 220747 w 431856"/>
              <a:gd name="connsiteY162" fmla="*/ 40318 h 432001"/>
              <a:gd name="connsiteX163" fmla="*/ 140649 w 431856"/>
              <a:gd name="connsiteY163" fmla="*/ 78123 h 432001"/>
              <a:gd name="connsiteX164" fmla="*/ 159819 w 431856"/>
              <a:gd name="connsiteY164" fmla="*/ 210172 h 432001"/>
              <a:gd name="connsiteX165" fmla="*/ 176444 w 431856"/>
              <a:gd name="connsiteY165" fmla="*/ 242838 h 432001"/>
              <a:gd name="connsiteX166" fmla="*/ 176444 w 431856"/>
              <a:gd name="connsiteY166" fmla="*/ 254347 h 432001"/>
              <a:gd name="connsiteX167" fmla="*/ 257167 w 431856"/>
              <a:gd name="connsiteY167" fmla="*/ 254347 h 432001"/>
              <a:gd name="connsiteX168" fmla="*/ 257167 w 431856"/>
              <a:gd name="connsiteY168" fmla="*/ 242073 h 432001"/>
              <a:gd name="connsiteX169" fmla="*/ 273323 w 431856"/>
              <a:gd name="connsiteY169" fmla="*/ 209760 h 432001"/>
              <a:gd name="connsiteX170" fmla="*/ 310547 w 431856"/>
              <a:gd name="connsiteY170" fmla="*/ 139044 h 432001"/>
              <a:gd name="connsiteX171" fmla="*/ 220747 w 431856"/>
              <a:gd name="connsiteY171" fmla="*/ 40318 h 432001"/>
              <a:gd name="connsiteX172" fmla="*/ 121414 w 431856"/>
              <a:gd name="connsiteY172" fmla="*/ 38399 h 432001"/>
              <a:gd name="connsiteX173" fmla="*/ 130828 w 431856"/>
              <a:gd name="connsiteY173" fmla="*/ 48082 h 432001"/>
              <a:gd name="connsiteX174" fmla="*/ 122278 w 431856"/>
              <a:gd name="connsiteY174" fmla="*/ 57275 h 432001"/>
              <a:gd name="connsiteX175" fmla="*/ 111942 w 431856"/>
              <a:gd name="connsiteY175" fmla="*/ 48593 h 432001"/>
              <a:gd name="connsiteX176" fmla="*/ 121414 w 431856"/>
              <a:gd name="connsiteY176" fmla="*/ 38399 h 432001"/>
              <a:gd name="connsiteX177" fmla="*/ 310368 w 431856"/>
              <a:gd name="connsiteY177" fmla="*/ 38063 h 432001"/>
              <a:gd name="connsiteX178" fmla="*/ 319880 w 431856"/>
              <a:gd name="connsiteY178" fmla="*/ 48231 h 432001"/>
              <a:gd name="connsiteX179" fmla="*/ 309571 w 431856"/>
              <a:gd name="connsiteY179" fmla="*/ 56938 h 432001"/>
              <a:gd name="connsiteX180" fmla="*/ 300995 w 431856"/>
              <a:gd name="connsiteY180" fmla="*/ 47786 h 432001"/>
              <a:gd name="connsiteX181" fmla="*/ 221367 w 431856"/>
              <a:gd name="connsiteY181" fmla="*/ 26831 h 432001"/>
              <a:gd name="connsiteX182" fmla="*/ 302203 w 431856"/>
              <a:gd name="connsiteY182" fmla="*/ 69365 h 432001"/>
              <a:gd name="connsiteX183" fmla="*/ 281497 w 431856"/>
              <a:gd name="connsiteY183" fmla="*/ 220508 h 432001"/>
              <a:gd name="connsiteX184" fmla="*/ 270667 w 431856"/>
              <a:gd name="connsiteY184" fmla="*/ 242073 h 432001"/>
              <a:gd name="connsiteX185" fmla="*/ 270667 w 431856"/>
              <a:gd name="connsiteY185" fmla="*/ 254347 h 432001"/>
              <a:gd name="connsiteX186" fmla="*/ 290462 w 431856"/>
              <a:gd name="connsiteY186" fmla="*/ 254347 h 432001"/>
              <a:gd name="connsiteX187" fmla="*/ 290462 w 431856"/>
              <a:gd name="connsiteY187" fmla="*/ 267847 h 432001"/>
              <a:gd name="connsiteX188" fmla="*/ 142074 w 431856"/>
              <a:gd name="connsiteY188" fmla="*/ 267847 h 432001"/>
              <a:gd name="connsiteX189" fmla="*/ 142074 w 431856"/>
              <a:gd name="connsiteY189" fmla="*/ 254347 h 432001"/>
              <a:gd name="connsiteX190" fmla="*/ 162944 w 431856"/>
              <a:gd name="connsiteY190" fmla="*/ 254347 h 432001"/>
              <a:gd name="connsiteX191" fmla="*/ 162944 w 431856"/>
              <a:gd name="connsiteY191" fmla="*/ 242838 h 432001"/>
              <a:gd name="connsiteX192" fmla="*/ 151738 w 431856"/>
              <a:gd name="connsiteY192" fmla="*/ 220986 h 432001"/>
              <a:gd name="connsiteX193" fmla="*/ 108506 w 431856"/>
              <a:gd name="connsiteY193" fmla="*/ 129408 h 432001"/>
              <a:gd name="connsiteX194" fmla="*/ 221367 w 431856"/>
              <a:gd name="connsiteY194" fmla="*/ 26831 h 432001"/>
              <a:gd name="connsiteX195" fmla="*/ 143240 w 431856"/>
              <a:gd name="connsiteY195" fmla="*/ 21152 h 432001"/>
              <a:gd name="connsiteX196" fmla="*/ 150491 w 431856"/>
              <a:gd name="connsiteY196" fmla="*/ 32543 h 432001"/>
              <a:gd name="connsiteX197" fmla="*/ 140260 w 431856"/>
              <a:gd name="connsiteY197" fmla="*/ 39813 h 432001"/>
              <a:gd name="connsiteX198" fmla="*/ 131889 w 431856"/>
              <a:gd name="connsiteY198" fmla="*/ 29220 h 432001"/>
              <a:gd name="connsiteX199" fmla="*/ 143240 w 431856"/>
              <a:gd name="connsiteY199" fmla="*/ 21152 h 432001"/>
              <a:gd name="connsiteX200" fmla="*/ 288484 w 431856"/>
              <a:gd name="connsiteY200" fmla="*/ 20894 h 432001"/>
              <a:gd name="connsiteX201" fmla="*/ 299868 w 431856"/>
              <a:gd name="connsiteY201" fmla="*/ 28920 h 432001"/>
              <a:gd name="connsiteX202" fmla="*/ 291536 w 431856"/>
              <a:gd name="connsiteY202" fmla="*/ 39546 h 432001"/>
              <a:gd name="connsiteX203" fmla="*/ 281286 w 431856"/>
              <a:gd name="connsiteY203" fmla="*/ 32318 h 432001"/>
              <a:gd name="connsiteX204" fmla="*/ 168118 w 431856"/>
              <a:gd name="connsiteY204" fmla="*/ 8703 h 432001"/>
              <a:gd name="connsiteX205" fmla="*/ 172891 w 431856"/>
              <a:gd name="connsiteY205" fmla="*/ 21333 h 432001"/>
              <a:gd name="connsiteX206" fmla="*/ 161388 w 431856"/>
              <a:gd name="connsiteY206" fmla="*/ 26359 h 432001"/>
              <a:gd name="connsiteX207" fmla="*/ 155363 w 431856"/>
              <a:gd name="connsiteY207" fmla="*/ 14283 h 432001"/>
              <a:gd name="connsiteX208" fmla="*/ 168118 w 431856"/>
              <a:gd name="connsiteY208" fmla="*/ 8703 h 432001"/>
              <a:gd name="connsiteX209" fmla="*/ 263574 w 431856"/>
              <a:gd name="connsiteY209" fmla="*/ 8538 h 432001"/>
              <a:gd name="connsiteX210" fmla="*/ 276355 w 431856"/>
              <a:gd name="connsiteY210" fmla="*/ 14078 h 432001"/>
              <a:gd name="connsiteX211" fmla="*/ 270357 w 431856"/>
              <a:gd name="connsiteY211" fmla="*/ 26168 h 432001"/>
              <a:gd name="connsiteX212" fmla="*/ 258854 w 431856"/>
              <a:gd name="connsiteY212" fmla="*/ 21188 h 432001"/>
              <a:gd name="connsiteX213" fmla="*/ 195032 w 431856"/>
              <a:gd name="connsiteY213" fmla="*/ 1617 h 432001"/>
              <a:gd name="connsiteX214" fmla="*/ 197102 w 431856"/>
              <a:gd name="connsiteY214" fmla="*/ 14959 h 432001"/>
              <a:gd name="connsiteX215" fmla="*/ 184835 w 431856"/>
              <a:gd name="connsiteY215" fmla="*/ 17520 h 432001"/>
              <a:gd name="connsiteX216" fmla="*/ 181394 w 431856"/>
              <a:gd name="connsiteY216" fmla="*/ 4461 h 432001"/>
              <a:gd name="connsiteX217" fmla="*/ 195032 w 431856"/>
              <a:gd name="connsiteY217" fmla="*/ 1617 h 432001"/>
              <a:gd name="connsiteX218" fmla="*/ 236646 w 431856"/>
              <a:gd name="connsiteY218" fmla="*/ 1548 h 432001"/>
              <a:gd name="connsiteX219" fmla="*/ 250291 w 431856"/>
              <a:gd name="connsiteY219" fmla="*/ 4349 h 432001"/>
              <a:gd name="connsiteX220" fmla="*/ 246903 w 431856"/>
              <a:gd name="connsiteY220" fmla="*/ 17414 h 432001"/>
              <a:gd name="connsiteX221" fmla="*/ 234616 w 431856"/>
              <a:gd name="connsiteY221" fmla="*/ 14896 h 432001"/>
              <a:gd name="connsiteX222" fmla="*/ 222790 w 431856"/>
              <a:gd name="connsiteY222" fmla="*/ 160 h 432001"/>
              <a:gd name="connsiteX223" fmla="*/ 222144 w 431856"/>
              <a:gd name="connsiteY223" fmla="*/ 13647 h 432001"/>
              <a:gd name="connsiteX224" fmla="*/ 209580 w 431856"/>
              <a:gd name="connsiteY224" fmla="*/ 13667 h 432001"/>
              <a:gd name="connsiteX225" fmla="*/ 208868 w 431856"/>
              <a:gd name="connsiteY225" fmla="*/ 186 h 432001"/>
              <a:gd name="connsiteX226" fmla="*/ 222790 w 431856"/>
              <a:gd name="connsiteY226" fmla="*/ 160 h 4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431856" h="432001">
                <a:moveTo>
                  <a:pt x="195118" y="307611"/>
                </a:moveTo>
                <a:lnTo>
                  <a:pt x="235611" y="307611"/>
                </a:lnTo>
                <a:lnTo>
                  <a:pt x="235611" y="321111"/>
                </a:lnTo>
                <a:lnTo>
                  <a:pt x="195118" y="321111"/>
                </a:lnTo>
                <a:close/>
                <a:moveTo>
                  <a:pt x="168836" y="280697"/>
                </a:moveTo>
                <a:lnTo>
                  <a:pt x="263389" y="280697"/>
                </a:lnTo>
                <a:lnTo>
                  <a:pt x="263389" y="294197"/>
                </a:lnTo>
                <a:lnTo>
                  <a:pt x="168836" y="294197"/>
                </a:lnTo>
                <a:close/>
                <a:moveTo>
                  <a:pt x="117618" y="208491"/>
                </a:moveTo>
                <a:cubicBezTo>
                  <a:pt x="120106" y="211857"/>
                  <a:pt x="122764" y="215095"/>
                  <a:pt x="125581" y="218191"/>
                </a:cubicBezTo>
                <a:lnTo>
                  <a:pt x="115588" y="227274"/>
                </a:lnTo>
                <a:cubicBezTo>
                  <a:pt x="112457" y="223823"/>
                  <a:pt x="109484" y="220205"/>
                  <a:pt x="106755" y="216513"/>
                </a:cubicBezTo>
                <a:close/>
                <a:moveTo>
                  <a:pt x="314779" y="208138"/>
                </a:moveTo>
                <a:lnTo>
                  <a:pt x="325669" y="216114"/>
                </a:lnTo>
                <a:cubicBezTo>
                  <a:pt x="322921" y="219863"/>
                  <a:pt x="319982" y="223469"/>
                  <a:pt x="316862" y="226915"/>
                </a:cubicBezTo>
                <a:lnTo>
                  <a:pt x="306849" y="217858"/>
                </a:lnTo>
                <a:cubicBezTo>
                  <a:pt x="309658" y="214757"/>
                  <a:pt x="312305" y="211513"/>
                  <a:pt x="314779" y="208138"/>
                </a:cubicBezTo>
                <a:close/>
                <a:moveTo>
                  <a:pt x="418356" y="196842"/>
                </a:moveTo>
                <a:cubicBezTo>
                  <a:pt x="409703" y="200779"/>
                  <a:pt x="404468" y="209738"/>
                  <a:pt x="405284" y="219208"/>
                </a:cubicBezTo>
                <a:lnTo>
                  <a:pt x="405284" y="275595"/>
                </a:lnTo>
                <a:lnTo>
                  <a:pt x="365727" y="309763"/>
                </a:lnTo>
                <a:cubicBezTo>
                  <a:pt x="356479" y="318833"/>
                  <a:pt x="343999" y="323843"/>
                  <a:pt x="331047" y="323685"/>
                </a:cubicBezTo>
                <a:lnTo>
                  <a:pt x="283837" y="323089"/>
                </a:lnTo>
                <a:lnTo>
                  <a:pt x="322452" y="286544"/>
                </a:lnTo>
                <a:cubicBezTo>
                  <a:pt x="330656" y="278291"/>
                  <a:pt x="332614" y="265695"/>
                  <a:pt x="327303" y="255341"/>
                </a:cubicBezTo>
                <a:lnTo>
                  <a:pt x="251089" y="331549"/>
                </a:lnTo>
                <a:cubicBezTo>
                  <a:pt x="245895" y="336717"/>
                  <a:pt x="242985" y="343748"/>
                  <a:pt x="243007" y="351074"/>
                </a:cubicBezTo>
                <a:lnTo>
                  <a:pt x="243007" y="404560"/>
                </a:lnTo>
                <a:lnTo>
                  <a:pt x="323928" y="404319"/>
                </a:lnTo>
                <a:lnTo>
                  <a:pt x="323928" y="380335"/>
                </a:lnTo>
                <a:lnTo>
                  <a:pt x="418356" y="290337"/>
                </a:lnTo>
                <a:close/>
                <a:moveTo>
                  <a:pt x="13500" y="196842"/>
                </a:moveTo>
                <a:lnTo>
                  <a:pt x="13500" y="290337"/>
                </a:lnTo>
                <a:lnTo>
                  <a:pt x="107928" y="380335"/>
                </a:lnTo>
                <a:lnTo>
                  <a:pt x="107928" y="404319"/>
                </a:lnTo>
                <a:lnTo>
                  <a:pt x="188848" y="404560"/>
                </a:lnTo>
                <a:lnTo>
                  <a:pt x="188848" y="351074"/>
                </a:lnTo>
                <a:cubicBezTo>
                  <a:pt x="188870" y="343747"/>
                  <a:pt x="185960" y="336717"/>
                  <a:pt x="180767" y="331549"/>
                </a:cubicBezTo>
                <a:lnTo>
                  <a:pt x="104381" y="255170"/>
                </a:lnTo>
                <a:cubicBezTo>
                  <a:pt x="99249" y="265702"/>
                  <a:pt x="101315" y="278325"/>
                  <a:pt x="109536" y="286672"/>
                </a:cubicBezTo>
                <a:lnTo>
                  <a:pt x="148019" y="323089"/>
                </a:lnTo>
                <a:lnTo>
                  <a:pt x="100808" y="323685"/>
                </a:lnTo>
                <a:cubicBezTo>
                  <a:pt x="87682" y="323859"/>
                  <a:pt x="75043" y="318716"/>
                  <a:pt x="65766" y="309427"/>
                </a:cubicBezTo>
                <a:lnTo>
                  <a:pt x="26572" y="275595"/>
                </a:lnTo>
                <a:lnTo>
                  <a:pt x="26572" y="219208"/>
                </a:lnTo>
                <a:cubicBezTo>
                  <a:pt x="27388" y="209738"/>
                  <a:pt x="22152" y="200779"/>
                  <a:pt x="13500" y="196842"/>
                </a:cubicBezTo>
                <a:close/>
                <a:moveTo>
                  <a:pt x="104857" y="186919"/>
                </a:moveTo>
                <a:cubicBezTo>
                  <a:pt x="106607" y="190718"/>
                  <a:pt x="108550" y="194425"/>
                  <a:pt x="110677" y="198026"/>
                </a:cubicBezTo>
                <a:lnTo>
                  <a:pt x="99062" y="204901"/>
                </a:lnTo>
                <a:cubicBezTo>
                  <a:pt x="96694" y="200903"/>
                  <a:pt x="94536" y="196784"/>
                  <a:pt x="92596" y="192562"/>
                </a:cubicBezTo>
                <a:close/>
                <a:moveTo>
                  <a:pt x="327448" y="186533"/>
                </a:moveTo>
                <a:lnTo>
                  <a:pt x="339736" y="192123"/>
                </a:lnTo>
                <a:cubicBezTo>
                  <a:pt x="337812" y="196354"/>
                  <a:pt x="335669" y="200481"/>
                  <a:pt x="333315" y="204489"/>
                </a:cubicBezTo>
                <a:lnTo>
                  <a:pt x="321674" y="197653"/>
                </a:lnTo>
                <a:cubicBezTo>
                  <a:pt x="323790" y="194049"/>
                  <a:pt x="325718" y="190337"/>
                  <a:pt x="327448" y="186533"/>
                </a:cubicBezTo>
                <a:close/>
                <a:moveTo>
                  <a:pt x="425106" y="182235"/>
                </a:moveTo>
                <a:lnTo>
                  <a:pt x="431856" y="182235"/>
                </a:lnTo>
                <a:lnTo>
                  <a:pt x="431856" y="296118"/>
                </a:lnTo>
                <a:lnTo>
                  <a:pt x="337428" y="386116"/>
                </a:lnTo>
                <a:lnTo>
                  <a:pt x="337428" y="404580"/>
                </a:lnTo>
                <a:lnTo>
                  <a:pt x="365344" y="404580"/>
                </a:lnTo>
                <a:lnTo>
                  <a:pt x="365344" y="432001"/>
                </a:lnTo>
                <a:lnTo>
                  <a:pt x="351844" y="432001"/>
                </a:lnTo>
                <a:lnTo>
                  <a:pt x="351844" y="418080"/>
                </a:lnTo>
                <a:lnTo>
                  <a:pt x="243007" y="418080"/>
                </a:lnTo>
                <a:lnTo>
                  <a:pt x="243007" y="432001"/>
                </a:lnTo>
                <a:lnTo>
                  <a:pt x="229507" y="432001"/>
                </a:lnTo>
                <a:lnTo>
                  <a:pt x="229507" y="351074"/>
                </a:lnTo>
                <a:cubicBezTo>
                  <a:pt x="229475" y="340165"/>
                  <a:pt x="233810" y="329697"/>
                  <a:pt x="241544" y="322004"/>
                </a:cubicBezTo>
                <a:lnTo>
                  <a:pt x="328002" y="235533"/>
                </a:lnTo>
                <a:lnTo>
                  <a:pt x="332781" y="240315"/>
                </a:lnTo>
                <a:cubicBezTo>
                  <a:pt x="347668" y="256121"/>
                  <a:pt x="347261" y="280908"/>
                  <a:pt x="331864" y="296217"/>
                </a:cubicBezTo>
                <a:lnTo>
                  <a:pt x="317296" y="310010"/>
                </a:lnTo>
                <a:lnTo>
                  <a:pt x="331218" y="310185"/>
                </a:lnTo>
                <a:cubicBezTo>
                  <a:pt x="331363" y="310188"/>
                  <a:pt x="331508" y="310188"/>
                  <a:pt x="331647" y="310188"/>
                </a:cubicBezTo>
                <a:cubicBezTo>
                  <a:pt x="340980" y="310170"/>
                  <a:pt x="349928" y="306466"/>
                  <a:pt x="356544" y="299882"/>
                </a:cubicBezTo>
                <a:lnTo>
                  <a:pt x="391784" y="269418"/>
                </a:lnTo>
                <a:lnTo>
                  <a:pt x="391784" y="219208"/>
                </a:lnTo>
                <a:cubicBezTo>
                  <a:pt x="391784" y="197439"/>
                  <a:pt x="405488" y="182235"/>
                  <a:pt x="425106" y="182235"/>
                </a:cubicBezTo>
                <a:close/>
                <a:moveTo>
                  <a:pt x="0" y="182235"/>
                </a:moveTo>
                <a:lnTo>
                  <a:pt x="6750" y="182235"/>
                </a:lnTo>
                <a:cubicBezTo>
                  <a:pt x="26367" y="182235"/>
                  <a:pt x="40072" y="197439"/>
                  <a:pt x="40072" y="219208"/>
                </a:cubicBezTo>
                <a:lnTo>
                  <a:pt x="40072" y="269418"/>
                </a:lnTo>
                <a:lnTo>
                  <a:pt x="74949" y="299546"/>
                </a:lnTo>
                <a:cubicBezTo>
                  <a:pt x="81685" y="306474"/>
                  <a:pt x="90976" y="310321"/>
                  <a:pt x="100637" y="310185"/>
                </a:cubicBezTo>
                <a:lnTo>
                  <a:pt x="114559" y="310010"/>
                </a:lnTo>
                <a:lnTo>
                  <a:pt x="100123" y="296345"/>
                </a:lnTo>
                <a:cubicBezTo>
                  <a:pt x="84514" y="281045"/>
                  <a:pt x="83955" y="256088"/>
                  <a:pt x="98864" y="240104"/>
                </a:cubicBezTo>
                <a:lnTo>
                  <a:pt x="103643" y="235322"/>
                </a:lnTo>
                <a:lnTo>
                  <a:pt x="190312" y="322004"/>
                </a:lnTo>
                <a:cubicBezTo>
                  <a:pt x="198046" y="329697"/>
                  <a:pt x="202380" y="340165"/>
                  <a:pt x="202348" y="351074"/>
                </a:cubicBezTo>
                <a:lnTo>
                  <a:pt x="202348" y="432001"/>
                </a:lnTo>
                <a:lnTo>
                  <a:pt x="188848" y="432001"/>
                </a:lnTo>
                <a:lnTo>
                  <a:pt x="188848" y="418080"/>
                </a:lnTo>
                <a:lnTo>
                  <a:pt x="80011" y="418080"/>
                </a:lnTo>
                <a:lnTo>
                  <a:pt x="80011" y="432001"/>
                </a:lnTo>
                <a:lnTo>
                  <a:pt x="66511" y="432001"/>
                </a:lnTo>
                <a:lnTo>
                  <a:pt x="66511" y="404580"/>
                </a:lnTo>
                <a:lnTo>
                  <a:pt x="94428" y="404580"/>
                </a:lnTo>
                <a:lnTo>
                  <a:pt x="94428" y="386116"/>
                </a:lnTo>
                <a:lnTo>
                  <a:pt x="0" y="296118"/>
                </a:lnTo>
                <a:close/>
                <a:moveTo>
                  <a:pt x="96794" y="163208"/>
                </a:moveTo>
                <a:cubicBezTo>
                  <a:pt x="97727" y="167285"/>
                  <a:pt x="98868" y="171311"/>
                  <a:pt x="100215" y="175271"/>
                </a:cubicBezTo>
                <a:lnTo>
                  <a:pt x="87427" y="179615"/>
                </a:lnTo>
                <a:cubicBezTo>
                  <a:pt x="85938" y="175215"/>
                  <a:pt x="84673" y="170742"/>
                  <a:pt x="83637" y="166214"/>
                </a:cubicBezTo>
                <a:close/>
                <a:moveTo>
                  <a:pt x="335431" y="162803"/>
                </a:moveTo>
                <a:lnTo>
                  <a:pt x="348601" y="165750"/>
                </a:lnTo>
                <a:cubicBezTo>
                  <a:pt x="347585" y="170285"/>
                  <a:pt x="346336" y="174764"/>
                  <a:pt x="344857" y="179170"/>
                </a:cubicBezTo>
                <a:lnTo>
                  <a:pt x="332056" y="174866"/>
                </a:lnTo>
                <a:cubicBezTo>
                  <a:pt x="333392" y="170907"/>
                  <a:pt x="334518" y="166880"/>
                  <a:pt x="335431" y="162803"/>
                </a:cubicBezTo>
                <a:close/>
                <a:moveTo>
                  <a:pt x="93749" y="138331"/>
                </a:moveTo>
                <a:cubicBezTo>
                  <a:pt x="93834" y="142519"/>
                  <a:pt x="94131" y="146701"/>
                  <a:pt x="94639" y="150859"/>
                </a:cubicBezTo>
                <a:lnTo>
                  <a:pt x="81231" y="152487"/>
                </a:lnTo>
                <a:cubicBezTo>
                  <a:pt x="80677" y="147899"/>
                  <a:pt x="80348" y="143232"/>
                  <a:pt x="80249" y="138608"/>
                </a:cubicBezTo>
                <a:close/>
                <a:moveTo>
                  <a:pt x="338391" y="137916"/>
                </a:moveTo>
                <a:lnTo>
                  <a:pt x="351891" y="138134"/>
                </a:lnTo>
                <a:cubicBezTo>
                  <a:pt x="351812" y="142777"/>
                  <a:pt x="351499" y="147414"/>
                  <a:pt x="350955" y="152026"/>
                </a:cubicBezTo>
                <a:lnTo>
                  <a:pt x="337547" y="150437"/>
                </a:lnTo>
                <a:cubicBezTo>
                  <a:pt x="338041" y="146281"/>
                  <a:pt x="338323" y="142101"/>
                  <a:pt x="338391" y="137916"/>
                </a:cubicBezTo>
                <a:close/>
                <a:moveTo>
                  <a:pt x="189878" y="119265"/>
                </a:moveTo>
                <a:cubicBezTo>
                  <a:pt x="196313" y="119265"/>
                  <a:pt x="202748" y="121652"/>
                  <a:pt x="207748" y="126426"/>
                </a:cubicBezTo>
                <a:lnTo>
                  <a:pt x="208572" y="127250"/>
                </a:lnTo>
                <a:cubicBezTo>
                  <a:pt x="213174" y="131829"/>
                  <a:pt x="220613" y="131824"/>
                  <a:pt x="225210" y="127240"/>
                </a:cubicBezTo>
                <a:cubicBezTo>
                  <a:pt x="235210" y="117692"/>
                  <a:pt x="250950" y="117692"/>
                  <a:pt x="260950" y="127240"/>
                </a:cubicBezTo>
                <a:lnTo>
                  <a:pt x="267727" y="134020"/>
                </a:lnTo>
                <a:lnTo>
                  <a:pt x="258182" y="143565"/>
                </a:lnTo>
                <a:lnTo>
                  <a:pt x="251405" y="136785"/>
                </a:lnTo>
                <a:cubicBezTo>
                  <a:pt x="246747" y="132336"/>
                  <a:pt x="239413" y="132336"/>
                  <a:pt x="234755" y="136785"/>
                </a:cubicBezTo>
                <a:cubicBezTo>
                  <a:pt x="224878" y="146636"/>
                  <a:pt x="208892" y="146638"/>
                  <a:pt x="199014" y="136788"/>
                </a:cubicBezTo>
                <a:lnTo>
                  <a:pt x="198190" y="135961"/>
                </a:lnTo>
                <a:cubicBezTo>
                  <a:pt x="193530" y="131524"/>
                  <a:pt x="186207" y="131529"/>
                  <a:pt x="181552" y="135971"/>
                </a:cubicBezTo>
                <a:lnTo>
                  <a:pt x="174354" y="143173"/>
                </a:lnTo>
                <a:lnTo>
                  <a:pt x="164809" y="133628"/>
                </a:lnTo>
                <a:lnTo>
                  <a:pt x="172007" y="126426"/>
                </a:lnTo>
                <a:cubicBezTo>
                  <a:pt x="177008" y="121652"/>
                  <a:pt x="183443" y="119265"/>
                  <a:pt x="189878" y="119265"/>
                </a:cubicBezTo>
                <a:close/>
                <a:moveTo>
                  <a:pt x="82510" y="110896"/>
                </a:moveTo>
                <a:lnTo>
                  <a:pt x="95786" y="113355"/>
                </a:lnTo>
                <a:cubicBezTo>
                  <a:pt x="95022" y="117466"/>
                  <a:pt x="94472" y="121615"/>
                  <a:pt x="94138" y="125784"/>
                </a:cubicBezTo>
                <a:lnTo>
                  <a:pt x="80678" y="124703"/>
                </a:lnTo>
                <a:cubicBezTo>
                  <a:pt x="81054" y="120072"/>
                  <a:pt x="81665" y="115464"/>
                  <a:pt x="82510" y="110896"/>
                </a:cubicBezTo>
                <a:close/>
                <a:moveTo>
                  <a:pt x="349537" y="110438"/>
                </a:moveTo>
                <a:cubicBezTo>
                  <a:pt x="350396" y="115001"/>
                  <a:pt x="351023" y="119605"/>
                  <a:pt x="351415" y="124231"/>
                </a:cubicBezTo>
                <a:lnTo>
                  <a:pt x="337968" y="125372"/>
                </a:lnTo>
                <a:cubicBezTo>
                  <a:pt x="337611" y="121201"/>
                  <a:pt x="337046" y="117051"/>
                  <a:pt x="336274" y="112937"/>
                </a:cubicBezTo>
                <a:close/>
                <a:moveTo>
                  <a:pt x="90387" y="84209"/>
                </a:moveTo>
                <a:lnTo>
                  <a:pt x="102872" y="89337"/>
                </a:lnTo>
                <a:cubicBezTo>
                  <a:pt x="101285" y="93205"/>
                  <a:pt x="99897" y="97151"/>
                  <a:pt x="98713" y="101160"/>
                </a:cubicBezTo>
                <a:lnTo>
                  <a:pt x="85766" y="97350"/>
                </a:lnTo>
                <a:cubicBezTo>
                  <a:pt x="87078" y="92892"/>
                  <a:pt x="88620" y="88506"/>
                  <a:pt x="90387" y="84209"/>
                </a:cubicBezTo>
                <a:close/>
                <a:moveTo>
                  <a:pt x="341574" y="83781"/>
                </a:moveTo>
                <a:cubicBezTo>
                  <a:pt x="343351" y="88072"/>
                  <a:pt x="344909" y="92450"/>
                  <a:pt x="346241" y="96899"/>
                </a:cubicBezTo>
                <a:lnTo>
                  <a:pt x="333308" y="100768"/>
                </a:lnTo>
                <a:cubicBezTo>
                  <a:pt x="332106" y="96760"/>
                  <a:pt x="330703" y="92815"/>
                  <a:pt x="329103" y="88949"/>
                </a:cubicBezTo>
                <a:close/>
                <a:moveTo>
                  <a:pt x="103545" y="59707"/>
                </a:moveTo>
                <a:lnTo>
                  <a:pt x="114725" y="67281"/>
                </a:lnTo>
                <a:cubicBezTo>
                  <a:pt x="112377" y="70741"/>
                  <a:pt x="110210" y="74320"/>
                  <a:pt x="108232" y="78003"/>
                </a:cubicBezTo>
                <a:lnTo>
                  <a:pt x="96340" y="71622"/>
                </a:lnTo>
                <a:cubicBezTo>
                  <a:pt x="98535" y="67529"/>
                  <a:pt x="100940" y="63552"/>
                  <a:pt x="103545" y="59707"/>
                </a:cubicBezTo>
                <a:close/>
                <a:moveTo>
                  <a:pt x="328311" y="59312"/>
                </a:moveTo>
                <a:cubicBezTo>
                  <a:pt x="330934" y="63147"/>
                  <a:pt x="333356" y="67115"/>
                  <a:pt x="335569" y="71200"/>
                </a:cubicBezTo>
                <a:lnTo>
                  <a:pt x="323704" y="77634"/>
                </a:lnTo>
                <a:cubicBezTo>
                  <a:pt x="321710" y="73958"/>
                  <a:pt x="319529" y="70386"/>
                  <a:pt x="317171" y="66932"/>
                </a:cubicBezTo>
                <a:close/>
                <a:moveTo>
                  <a:pt x="220747" y="40318"/>
                </a:moveTo>
                <a:cubicBezTo>
                  <a:pt x="189424" y="38826"/>
                  <a:pt x="159407" y="52994"/>
                  <a:pt x="140649" y="78123"/>
                </a:cubicBezTo>
                <a:cubicBezTo>
                  <a:pt x="109478" y="119881"/>
                  <a:pt x="118061" y="179001"/>
                  <a:pt x="159819" y="210172"/>
                </a:cubicBezTo>
                <a:cubicBezTo>
                  <a:pt x="170179" y="217849"/>
                  <a:pt x="176334" y="229944"/>
                  <a:pt x="176444" y="242838"/>
                </a:cubicBezTo>
                <a:lnTo>
                  <a:pt x="176444" y="254347"/>
                </a:lnTo>
                <a:lnTo>
                  <a:pt x="257167" y="254347"/>
                </a:lnTo>
                <a:lnTo>
                  <a:pt x="257167" y="242073"/>
                </a:lnTo>
                <a:cubicBezTo>
                  <a:pt x="257243" y="229378"/>
                  <a:pt x="263213" y="217438"/>
                  <a:pt x="273323" y="209760"/>
                </a:cubicBezTo>
                <a:cubicBezTo>
                  <a:pt x="295592" y="192864"/>
                  <a:pt x="309225" y="166965"/>
                  <a:pt x="310547" y="139044"/>
                </a:cubicBezTo>
                <a:cubicBezTo>
                  <a:pt x="313012" y="86984"/>
                  <a:pt x="272807" y="42783"/>
                  <a:pt x="220747" y="40318"/>
                </a:cubicBezTo>
                <a:close/>
                <a:moveTo>
                  <a:pt x="121414" y="38399"/>
                </a:moveTo>
                <a:lnTo>
                  <a:pt x="130828" y="48082"/>
                </a:lnTo>
                <a:cubicBezTo>
                  <a:pt x="127826" y="51001"/>
                  <a:pt x="124972" y="54069"/>
                  <a:pt x="122278" y="57275"/>
                </a:cubicBezTo>
                <a:lnTo>
                  <a:pt x="111942" y="48593"/>
                </a:lnTo>
                <a:cubicBezTo>
                  <a:pt x="114926" y="45038"/>
                  <a:pt x="118088" y="41636"/>
                  <a:pt x="121414" y="38399"/>
                </a:cubicBezTo>
                <a:close/>
                <a:moveTo>
                  <a:pt x="310368" y="38063"/>
                </a:moveTo>
                <a:cubicBezTo>
                  <a:pt x="313708" y="41290"/>
                  <a:pt x="316883" y="44683"/>
                  <a:pt x="319880" y="48231"/>
                </a:cubicBezTo>
                <a:lnTo>
                  <a:pt x="309571" y="56938"/>
                </a:lnTo>
                <a:cubicBezTo>
                  <a:pt x="306870" y="53743"/>
                  <a:pt x="304008" y="50688"/>
                  <a:pt x="300995" y="47786"/>
                </a:cubicBezTo>
                <a:close/>
                <a:moveTo>
                  <a:pt x="221367" y="26831"/>
                </a:moveTo>
                <a:cubicBezTo>
                  <a:pt x="253281" y="28338"/>
                  <a:pt x="282886" y="43915"/>
                  <a:pt x="302203" y="69365"/>
                </a:cubicBezTo>
                <a:cubicBezTo>
                  <a:pt x="338222" y="116819"/>
                  <a:pt x="328952" y="184489"/>
                  <a:pt x="281497" y="220508"/>
                </a:cubicBezTo>
                <a:cubicBezTo>
                  <a:pt x="274690" y="225588"/>
                  <a:pt x="270677" y="233579"/>
                  <a:pt x="270667" y="242073"/>
                </a:cubicBezTo>
                <a:lnTo>
                  <a:pt x="270667" y="254347"/>
                </a:lnTo>
                <a:lnTo>
                  <a:pt x="290462" y="254347"/>
                </a:lnTo>
                <a:lnTo>
                  <a:pt x="290462" y="267847"/>
                </a:lnTo>
                <a:lnTo>
                  <a:pt x="142074" y="267847"/>
                </a:lnTo>
                <a:lnTo>
                  <a:pt x="142074" y="254347"/>
                </a:lnTo>
                <a:lnTo>
                  <a:pt x="162944" y="254347"/>
                </a:lnTo>
                <a:lnTo>
                  <a:pt x="162944" y="242838"/>
                </a:lnTo>
                <a:cubicBezTo>
                  <a:pt x="162900" y="234185"/>
                  <a:pt x="158738" y="226071"/>
                  <a:pt x="151738" y="220986"/>
                </a:cubicBezTo>
                <a:cubicBezTo>
                  <a:pt x="122999" y="199545"/>
                  <a:pt x="106796" y="165222"/>
                  <a:pt x="108506" y="129408"/>
                </a:cubicBezTo>
                <a:cubicBezTo>
                  <a:pt x="111346" y="69916"/>
                  <a:pt x="161875" y="23991"/>
                  <a:pt x="221367" y="26831"/>
                </a:cubicBezTo>
                <a:close/>
                <a:moveTo>
                  <a:pt x="143240" y="21152"/>
                </a:moveTo>
                <a:lnTo>
                  <a:pt x="150491" y="32543"/>
                </a:lnTo>
                <a:cubicBezTo>
                  <a:pt x="146958" y="34789"/>
                  <a:pt x="143543" y="37216"/>
                  <a:pt x="140260" y="39813"/>
                </a:cubicBezTo>
                <a:lnTo>
                  <a:pt x="131889" y="29220"/>
                </a:lnTo>
                <a:cubicBezTo>
                  <a:pt x="135534" y="26340"/>
                  <a:pt x="139322" y="23647"/>
                  <a:pt x="143240" y="21152"/>
                </a:cubicBezTo>
                <a:close/>
                <a:moveTo>
                  <a:pt x="288484" y="20894"/>
                </a:moveTo>
                <a:cubicBezTo>
                  <a:pt x="292412" y="23375"/>
                  <a:pt x="296212" y="26054"/>
                  <a:pt x="299868" y="28920"/>
                </a:cubicBezTo>
                <a:lnTo>
                  <a:pt x="291536" y="39546"/>
                </a:lnTo>
                <a:cubicBezTo>
                  <a:pt x="288246" y="36962"/>
                  <a:pt x="284825" y="34550"/>
                  <a:pt x="281286" y="32318"/>
                </a:cubicBezTo>
                <a:close/>
                <a:moveTo>
                  <a:pt x="168118" y="8703"/>
                </a:moveTo>
                <a:lnTo>
                  <a:pt x="172891" y="21333"/>
                </a:lnTo>
                <a:cubicBezTo>
                  <a:pt x="168974" y="22812"/>
                  <a:pt x="165134" y="24489"/>
                  <a:pt x="161388" y="26359"/>
                </a:cubicBezTo>
                <a:lnTo>
                  <a:pt x="155363" y="14283"/>
                </a:lnTo>
                <a:cubicBezTo>
                  <a:pt x="159518" y="12208"/>
                  <a:pt x="163775" y="10346"/>
                  <a:pt x="168118" y="8703"/>
                </a:cubicBezTo>
                <a:close/>
                <a:moveTo>
                  <a:pt x="263574" y="8538"/>
                </a:moveTo>
                <a:cubicBezTo>
                  <a:pt x="267927" y="10162"/>
                  <a:pt x="272194" y="12012"/>
                  <a:pt x="276355" y="14078"/>
                </a:cubicBezTo>
                <a:lnTo>
                  <a:pt x="270357" y="26168"/>
                </a:lnTo>
                <a:cubicBezTo>
                  <a:pt x="266611" y="24310"/>
                  <a:pt x="262772" y="22648"/>
                  <a:pt x="258854" y="21188"/>
                </a:cubicBezTo>
                <a:close/>
                <a:moveTo>
                  <a:pt x="195032" y="1617"/>
                </a:moveTo>
                <a:lnTo>
                  <a:pt x="197102" y="14959"/>
                </a:lnTo>
                <a:cubicBezTo>
                  <a:pt x="192972" y="15600"/>
                  <a:pt x="188877" y="16454"/>
                  <a:pt x="184835" y="17520"/>
                </a:cubicBezTo>
                <a:lnTo>
                  <a:pt x="181394" y="4461"/>
                </a:lnTo>
                <a:cubicBezTo>
                  <a:pt x="185889" y="3281"/>
                  <a:pt x="190441" y="2332"/>
                  <a:pt x="195032" y="1617"/>
                </a:cubicBezTo>
                <a:close/>
                <a:moveTo>
                  <a:pt x="236646" y="1548"/>
                </a:moveTo>
                <a:cubicBezTo>
                  <a:pt x="241239" y="2248"/>
                  <a:pt x="245794" y="3183"/>
                  <a:pt x="250291" y="4349"/>
                </a:cubicBezTo>
                <a:lnTo>
                  <a:pt x="246903" y="17414"/>
                </a:lnTo>
                <a:cubicBezTo>
                  <a:pt x="242853" y="16364"/>
                  <a:pt x="238752" y="15524"/>
                  <a:pt x="234616" y="14896"/>
                </a:cubicBezTo>
                <a:close/>
                <a:moveTo>
                  <a:pt x="222790" y="160"/>
                </a:moveTo>
                <a:lnTo>
                  <a:pt x="222144" y="13647"/>
                </a:lnTo>
                <a:cubicBezTo>
                  <a:pt x="217958" y="13441"/>
                  <a:pt x="213765" y="13448"/>
                  <a:pt x="209580" y="13667"/>
                </a:cubicBezTo>
                <a:lnTo>
                  <a:pt x="208868" y="186"/>
                </a:lnTo>
                <a:cubicBezTo>
                  <a:pt x="213495" y="-54"/>
                  <a:pt x="218202" y="-61"/>
                  <a:pt x="222790" y="160"/>
                </a:cubicBezTo>
                <a:close/>
              </a:path>
            </a:pathLst>
          </a:custGeom>
          <a:solidFill>
            <a:schemeClr val="accent1"/>
          </a:solidFill>
          <a:ln w="6697" cap="flat">
            <a:noFill/>
            <a:prstDash val="solid"/>
            <a:miter/>
          </a:ln>
        </p:spPr>
        <p:txBody>
          <a:bodyPr wrap="square" rtlCol="0" anchor="ctr">
            <a:normAutofit/>
          </a:bodyPr>
          <a:lstStyle/>
          <a:p>
            <a:pPr defTabSz="457200">
              <a:lnSpc>
                <a:spcPct val="120000"/>
              </a:lnSpc>
            </a:pPr>
            <a:endParaRPr lang="zh-CN" altLang="en-US">
              <a:solidFill>
                <a:srgbClr val="222222"/>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24"/>
            </p:custDataLst>
          </p:nvPr>
        </p:nvSpPr>
        <p:spPr>
          <a:xfrm>
            <a:off x="6923225" y="3543762"/>
            <a:ext cx="1799082" cy="473345"/>
          </a:xfrm>
          <a:prstGeom prst="rect">
            <a:avLst/>
          </a:prstGeom>
          <a:noFill/>
        </p:spPr>
        <p:txBody>
          <a:bodyPr wrap="square" bIns="0" rtlCol="0" anchor="b">
            <a:normAutofit/>
          </a:bodyPr>
          <a:lstStyle/>
          <a:p>
            <a:pPr algn="ctr" defTabSz="457200">
              <a:lnSpc>
                <a:spcPct val="120000"/>
              </a:lnSpc>
            </a:pPr>
            <a:r>
              <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rPr>
              <a:t>2024年5月</a:t>
            </a:r>
            <a:endPar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25"/>
            </p:custDataLst>
          </p:nvPr>
        </p:nvSpPr>
        <p:spPr>
          <a:xfrm>
            <a:off x="6950075" y="4050665"/>
            <a:ext cx="1744980" cy="1621155"/>
          </a:xfrm>
          <a:prstGeom prst="rect">
            <a:avLst/>
          </a:prstGeom>
          <a:noFill/>
        </p:spPr>
        <p:txBody>
          <a:bodyPr wrap="square" tIns="0" rtlCol="0">
            <a:normAutofit/>
          </a:bodyPr>
          <a:lstStyle>
            <a:defPPr>
              <a:defRPr lang="en-US"/>
            </a:defPPr>
            <a:lvl1pPr algn="ctr">
              <a:lnSpc>
                <a:spcPct val="130000"/>
              </a:lnSpc>
              <a:defRPr sz="1400">
                <a:solidFill>
                  <a:schemeClr val="tx1">
                    <a:lumMod val="75000"/>
                    <a:lumOff val="25000"/>
                  </a:schemeClr>
                </a:solidFill>
              </a:defRPr>
            </a:lvl1pPr>
          </a:lstStyle>
          <a:p>
            <a:pPr defTabSz="457200">
              <a:lnSpc>
                <a:spcPct val="150000"/>
              </a:lnSpc>
            </a:pPr>
            <a:r>
              <a:rPr lang="zh-CN" altLang="en-US" spc="150">
                <a:solidFill>
                  <a:schemeClr val="tx1"/>
                </a:solidFill>
                <a:latin typeface="Arial" panose="020B0604020202020204" pitchFamily="34" charset="0"/>
                <a:ea typeface="微软雅黑" panose="020B0503020204020204" charset="-122"/>
                <a:sym typeface="Arial" panose="020B0604020202020204" pitchFamily="34" charset="0"/>
              </a:rPr>
              <a:t>撰写和完善论文</a:t>
            </a:r>
            <a:endParaRPr lang="zh-CN" altLang="en-US"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6" name="Oval 8"/>
          <p:cNvSpPr/>
          <p:nvPr>
            <p:custDataLst>
              <p:tags r:id="rId26"/>
            </p:custDataLst>
          </p:nvPr>
        </p:nvSpPr>
        <p:spPr>
          <a:xfrm>
            <a:off x="7315279" y="2237304"/>
            <a:ext cx="1014974" cy="1014974"/>
          </a:xfrm>
          <a:prstGeom prst="ellipse">
            <a:avLst/>
          </a:prstGeom>
          <a:solidFill>
            <a:schemeClr val="bg1"/>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square" lIns="121920" tIns="304800" rIns="121920" bIns="304800" rtlCol="0" anchor="b" anchorCtr="0">
            <a:normAutofit fontScale="25000" lnSpcReduction="20000"/>
          </a:bodyPr>
          <a:lstStyle/>
          <a:p>
            <a:pPr algn="ctr" defTabSz="457200">
              <a:lnSpc>
                <a:spcPct val="140000"/>
              </a:lnSpc>
            </a:pPr>
            <a:endParaRPr lang="en-US" sz="2135" dirty="0">
              <a:solidFill>
                <a:srgbClr val="2196F3"/>
              </a:solidFill>
              <a:latin typeface="Arial" panose="020B0604020202020204" pitchFamily="34" charset="0"/>
              <a:ea typeface="微软雅黑" panose="020B0503020204020204" charset="-122"/>
              <a:sym typeface="Arial" panose="020B0604020202020204" pitchFamily="34" charset="0"/>
            </a:endParaRPr>
          </a:p>
        </p:txBody>
      </p:sp>
      <p:sp>
        <p:nvSpPr>
          <p:cNvPr id="27" name="Oval 9"/>
          <p:cNvSpPr/>
          <p:nvPr>
            <p:custDataLst>
              <p:tags r:id="rId27"/>
            </p:custDataLst>
          </p:nvPr>
        </p:nvSpPr>
        <p:spPr>
          <a:xfrm>
            <a:off x="7947149" y="2185402"/>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457200">
              <a:lnSpc>
                <a:spcPct val="120000"/>
              </a:lnSpc>
            </a:pPr>
            <a:r>
              <a:rPr lang="en-US" sz="1000" dirty="0">
                <a:solidFill>
                  <a:srgbClr val="FFFFFF"/>
                </a:solidFill>
                <a:latin typeface="Arial" panose="020B0604020202020204" pitchFamily="34" charset="0"/>
                <a:ea typeface="微软雅黑" panose="020B0503020204020204" charset="-122"/>
                <a:sym typeface="Arial" panose="020B0604020202020204" pitchFamily="34" charset="0"/>
              </a:rPr>
              <a:t>0</a:t>
            </a:r>
            <a:r>
              <a:rPr lang="en-US" altLang="zh-CN" sz="1000" dirty="0">
                <a:solidFill>
                  <a:srgbClr val="FFFFFF"/>
                </a:solidFill>
                <a:latin typeface="Arial" panose="020B0604020202020204" pitchFamily="34" charset="0"/>
                <a:ea typeface="微软雅黑" panose="020B0503020204020204" charset="-122"/>
                <a:sym typeface="Arial" panose="020B0604020202020204" pitchFamily="34" charset="0"/>
              </a:rPr>
              <a:t>4</a:t>
            </a:r>
            <a:endParaRPr lang="en-US" altLang="zh-CN" sz="1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8" name="任意形状 38"/>
          <p:cNvSpPr/>
          <p:nvPr>
            <p:custDataLst>
              <p:tags r:id="rId28"/>
            </p:custDataLst>
          </p:nvPr>
        </p:nvSpPr>
        <p:spPr>
          <a:xfrm>
            <a:off x="7606763" y="2528788"/>
            <a:ext cx="432007" cy="432007"/>
          </a:xfrm>
          <a:custGeom>
            <a:avLst/>
            <a:gdLst>
              <a:gd name="connsiteX0" fmla="*/ 215997 w 432007"/>
              <a:gd name="connsiteY0" fmla="*/ 195761 h 432007"/>
              <a:gd name="connsiteX1" fmla="*/ 195747 w 432007"/>
              <a:gd name="connsiteY1" fmla="*/ 216011 h 432007"/>
              <a:gd name="connsiteX2" fmla="*/ 215997 w 432007"/>
              <a:gd name="connsiteY2" fmla="*/ 236261 h 432007"/>
              <a:gd name="connsiteX3" fmla="*/ 236247 w 432007"/>
              <a:gd name="connsiteY3" fmla="*/ 216011 h 432007"/>
              <a:gd name="connsiteX4" fmla="*/ 215997 w 432007"/>
              <a:gd name="connsiteY4" fmla="*/ 195761 h 432007"/>
              <a:gd name="connsiteX5" fmla="*/ 215997 w 432007"/>
              <a:gd name="connsiteY5" fmla="*/ 182261 h 432007"/>
              <a:gd name="connsiteX6" fmla="*/ 249747 w 432007"/>
              <a:gd name="connsiteY6" fmla="*/ 216011 h 432007"/>
              <a:gd name="connsiteX7" fmla="*/ 215997 w 432007"/>
              <a:gd name="connsiteY7" fmla="*/ 249761 h 432007"/>
              <a:gd name="connsiteX8" fmla="*/ 182247 w 432007"/>
              <a:gd name="connsiteY8" fmla="*/ 216011 h 432007"/>
              <a:gd name="connsiteX9" fmla="*/ 215997 w 432007"/>
              <a:gd name="connsiteY9" fmla="*/ 182261 h 432007"/>
              <a:gd name="connsiteX10" fmla="*/ 215997 w 432007"/>
              <a:gd name="connsiteY10" fmla="*/ 148511 h 432007"/>
              <a:gd name="connsiteX11" fmla="*/ 148497 w 432007"/>
              <a:gd name="connsiteY11" fmla="*/ 216011 h 432007"/>
              <a:gd name="connsiteX12" fmla="*/ 215997 w 432007"/>
              <a:gd name="connsiteY12" fmla="*/ 283511 h 432007"/>
              <a:gd name="connsiteX13" fmla="*/ 283497 w 432007"/>
              <a:gd name="connsiteY13" fmla="*/ 216011 h 432007"/>
              <a:gd name="connsiteX14" fmla="*/ 215997 w 432007"/>
              <a:gd name="connsiteY14" fmla="*/ 148511 h 432007"/>
              <a:gd name="connsiteX15" fmla="*/ 215997 w 432007"/>
              <a:gd name="connsiteY15" fmla="*/ 135011 h 432007"/>
              <a:gd name="connsiteX16" fmla="*/ 296997 w 432007"/>
              <a:gd name="connsiteY16" fmla="*/ 216011 h 432007"/>
              <a:gd name="connsiteX17" fmla="*/ 215997 w 432007"/>
              <a:gd name="connsiteY17" fmla="*/ 297011 h 432007"/>
              <a:gd name="connsiteX18" fmla="*/ 134997 w 432007"/>
              <a:gd name="connsiteY18" fmla="*/ 216011 h 432007"/>
              <a:gd name="connsiteX19" fmla="*/ 215997 w 432007"/>
              <a:gd name="connsiteY19" fmla="*/ 135011 h 432007"/>
              <a:gd name="connsiteX20" fmla="*/ 216001 w 432007"/>
              <a:gd name="connsiteY20" fmla="*/ 121511 h 432007"/>
              <a:gd name="connsiteX21" fmla="*/ 121501 w 432007"/>
              <a:gd name="connsiteY21" fmla="*/ 216011 h 432007"/>
              <a:gd name="connsiteX22" fmla="*/ 216001 w 432007"/>
              <a:gd name="connsiteY22" fmla="*/ 310511 h 432007"/>
              <a:gd name="connsiteX23" fmla="*/ 310501 w 432007"/>
              <a:gd name="connsiteY23" fmla="*/ 216011 h 432007"/>
              <a:gd name="connsiteX24" fmla="*/ 216001 w 432007"/>
              <a:gd name="connsiteY24" fmla="*/ 121511 h 432007"/>
              <a:gd name="connsiteX25" fmla="*/ 216001 w 432007"/>
              <a:gd name="connsiteY25" fmla="*/ 108011 h 432007"/>
              <a:gd name="connsiteX26" fmla="*/ 324001 w 432007"/>
              <a:gd name="connsiteY26" fmla="*/ 216011 h 432007"/>
              <a:gd name="connsiteX27" fmla="*/ 216001 w 432007"/>
              <a:gd name="connsiteY27" fmla="*/ 324011 h 432007"/>
              <a:gd name="connsiteX28" fmla="*/ 108001 w 432007"/>
              <a:gd name="connsiteY28" fmla="*/ 216011 h 432007"/>
              <a:gd name="connsiteX29" fmla="*/ 216001 w 432007"/>
              <a:gd name="connsiteY29" fmla="*/ 108011 h 432007"/>
              <a:gd name="connsiteX30" fmla="*/ 217898 w 432007"/>
              <a:gd name="connsiteY30" fmla="*/ 13660 h 432007"/>
              <a:gd name="connsiteX31" fmla="*/ 204616 w 432007"/>
              <a:gd name="connsiteY31" fmla="*/ 23154 h 432007"/>
              <a:gd name="connsiteX32" fmla="*/ 199498 w 432007"/>
              <a:gd name="connsiteY32" fmla="*/ 55777 h 432007"/>
              <a:gd name="connsiteX33" fmla="*/ 187201 w 432007"/>
              <a:gd name="connsiteY33" fmla="*/ 77072 h 432007"/>
              <a:gd name="connsiteX34" fmla="*/ 150185 w 432007"/>
              <a:gd name="connsiteY34" fmla="*/ 68987 h 432007"/>
              <a:gd name="connsiteX35" fmla="*/ 129397 w 432007"/>
              <a:gd name="connsiteY35" fmla="*/ 43240 h 432007"/>
              <a:gd name="connsiteX36" fmla="*/ 116482 w 432007"/>
              <a:gd name="connsiteY36" fmla="*/ 39821 h 432007"/>
              <a:gd name="connsiteX37" fmla="*/ 109714 w 432007"/>
              <a:gd name="connsiteY37" fmla="*/ 54683 h 432007"/>
              <a:gd name="connsiteX38" fmla="*/ 121290 w 432007"/>
              <a:gd name="connsiteY38" fmla="*/ 84966 h 432007"/>
              <a:gd name="connsiteX39" fmla="*/ 121292 w 432007"/>
              <a:gd name="connsiteY39" fmla="*/ 110491 h 432007"/>
              <a:gd name="connsiteX40" fmla="*/ 84969 w 432007"/>
              <a:gd name="connsiteY40" fmla="*/ 121293 h 432007"/>
              <a:gd name="connsiteX41" fmla="*/ 54637 w 432007"/>
              <a:gd name="connsiteY41" fmla="*/ 109705 h 432007"/>
              <a:gd name="connsiteX42" fmla="*/ 41722 w 432007"/>
              <a:gd name="connsiteY42" fmla="*/ 113190 h 432007"/>
              <a:gd name="connsiteX43" fmla="*/ 43292 w 432007"/>
              <a:gd name="connsiteY43" fmla="*/ 129434 h 432007"/>
              <a:gd name="connsiteX44" fmla="*/ 69010 w 432007"/>
              <a:gd name="connsiteY44" fmla="*/ 150198 h 432007"/>
              <a:gd name="connsiteX45" fmla="*/ 81300 w 432007"/>
              <a:gd name="connsiteY45" fmla="*/ 171479 h 432007"/>
              <a:gd name="connsiteX46" fmla="*/ 55807 w 432007"/>
              <a:gd name="connsiteY46" fmla="*/ 199498 h 432007"/>
              <a:gd name="connsiteX47" fmla="*/ 23082 w 432007"/>
              <a:gd name="connsiteY47" fmla="*/ 204633 h 432007"/>
              <a:gd name="connsiteX48" fmla="*/ 13661 w 432007"/>
              <a:gd name="connsiteY48" fmla="*/ 214109 h 432007"/>
              <a:gd name="connsiteX49" fmla="*/ 23148 w 432007"/>
              <a:gd name="connsiteY49" fmla="*/ 227388 h 432007"/>
              <a:gd name="connsiteX50" fmla="*/ 55823 w 432007"/>
              <a:gd name="connsiteY50" fmla="*/ 232510 h 432007"/>
              <a:gd name="connsiteX51" fmla="*/ 77103 w 432007"/>
              <a:gd name="connsiteY51" fmla="*/ 244800 h 432007"/>
              <a:gd name="connsiteX52" fmla="*/ 69023 w 432007"/>
              <a:gd name="connsiteY52" fmla="*/ 281804 h 432007"/>
              <a:gd name="connsiteX53" fmla="*/ 43239 w 432007"/>
              <a:gd name="connsiteY53" fmla="*/ 302614 h 432007"/>
              <a:gd name="connsiteX54" fmla="*/ 39820 w 432007"/>
              <a:gd name="connsiteY54" fmla="*/ 315526 h 432007"/>
              <a:gd name="connsiteX55" fmla="*/ 54676 w 432007"/>
              <a:gd name="connsiteY55" fmla="*/ 322290 h 432007"/>
              <a:gd name="connsiteX56" fmla="*/ 85443 w 432007"/>
              <a:gd name="connsiteY56" fmla="*/ 310445 h 432007"/>
              <a:gd name="connsiteX57" fmla="*/ 110057 w 432007"/>
              <a:gd name="connsiteY57" fmla="*/ 310446 h 432007"/>
              <a:gd name="connsiteX58" fmla="*/ 121563 w 432007"/>
              <a:gd name="connsiteY58" fmla="*/ 346568 h 432007"/>
              <a:gd name="connsiteX59" fmla="*/ 109691 w 432007"/>
              <a:gd name="connsiteY59" fmla="*/ 377384 h 432007"/>
              <a:gd name="connsiteX60" fmla="*/ 113183 w 432007"/>
              <a:gd name="connsiteY60" fmla="*/ 390281 h 432007"/>
              <a:gd name="connsiteX61" fmla="*/ 129437 w 432007"/>
              <a:gd name="connsiteY61" fmla="*/ 388715 h 432007"/>
              <a:gd name="connsiteX62" fmla="*/ 150217 w 432007"/>
              <a:gd name="connsiteY62" fmla="*/ 362961 h 432007"/>
              <a:gd name="connsiteX63" fmla="*/ 171482 w 432007"/>
              <a:gd name="connsiteY63" fmla="*/ 350679 h 432007"/>
              <a:gd name="connsiteX64" fmla="*/ 199498 w 432007"/>
              <a:gd name="connsiteY64" fmla="*/ 376158 h 432007"/>
              <a:gd name="connsiteX65" fmla="*/ 204626 w 432007"/>
              <a:gd name="connsiteY65" fmla="*/ 408926 h 432007"/>
              <a:gd name="connsiteX66" fmla="*/ 214101 w 432007"/>
              <a:gd name="connsiteY66" fmla="*/ 418346 h 432007"/>
              <a:gd name="connsiteX67" fmla="*/ 227391 w 432007"/>
              <a:gd name="connsiteY67" fmla="*/ 408860 h 432007"/>
              <a:gd name="connsiteX68" fmla="*/ 232509 w 432007"/>
              <a:gd name="connsiteY68" fmla="*/ 376158 h 432007"/>
              <a:gd name="connsiteX69" fmla="*/ 252212 w 432007"/>
              <a:gd name="connsiteY69" fmla="*/ 351583 h 432007"/>
              <a:gd name="connsiteX70" fmla="*/ 252914 w 432007"/>
              <a:gd name="connsiteY70" fmla="*/ 351419 h 432007"/>
              <a:gd name="connsiteX71" fmla="*/ 281790 w 432007"/>
              <a:gd name="connsiteY71" fmla="*/ 362961 h 432007"/>
              <a:gd name="connsiteX72" fmla="*/ 302613 w 432007"/>
              <a:gd name="connsiteY72" fmla="*/ 388768 h 432007"/>
              <a:gd name="connsiteX73" fmla="*/ 315529 w 432007"/>
              <a:gd name="connsiteY73" fmla="*/ 392186 h 432007"/>
              <a:gd name="connsiteX74" fmla="*/ 322293 w 432007"/>
              <a:gd name="connsiteY74" fmla="*/ 377325 h 432007"/>
              <a:gd name="connsiteX75" fmla="*/ 310445 w 432007"/>
              <a:gd name="connsiteY75" fmla="*/ 346567 h 432007"/>
              <a:gd name="connsiteX76" fmla="*/ 310443 w 432007"/>
              <a:gd name="connsiteY76" fmla="*/ 321954 h 432007"/>
              <a:gd name="connsiteX77" fmla="*/ 346564 w 432007"/>
              <a:gd name="connsiteY77" fmla="*/ 310444 h 432007"/>
              <a:gd name="connsiteX78" fmla="*/ 377388 w 432007"/>
              <a:gd name="connsiteY78" fmla="*/ 322310 h 432007"/>
              <a:gd name="connsiteX79" fmla="*/ 390288 w 432007"/>
              <a:gd name="connsiteY79" fmla="*/ 318818 h 432007"/>
              <a:gd name="connsiteX80" fmla="*/ 388715 w 432007"/>
              <a:gd name="connsiteY80" fmla="*/ 302574 h 432007"/>
              <a:gd name="connsiteX81" fmla="*/ 362984 w 432007"/>
              <a:gd name="connsiteY81" fmla="*/ 281803 h 432007"/>
              <a:gd name="connsiteX82" fmla="*/ 350698 w 432007"/>
              <a:gd name="connsiteY82" fmla="*/ 260529 h 432007"/>
              <a:gd name="connsiteX83" fmla="*/ 376185 w 432007"/>
              <a:gd name="connsiteY83" fmla="*/ 232510 h 432007"/>
              <a:gd name="connsiteX84" fmla="*/ 408926 w 432007"/>
              <a:gd name="connsiteY84" fmla="*/ 227375 h 432007"/>
              <a:gd name="connsiteX85" fmla="*/ 408926 w 432007"/>
              <a:gd name="connsiteY85" fmla="*/ 227374 h 432007"/>
              <a:gd name="connsiteX86" fmla="*/ 418347 w 432007"/>
              <a:gd name="connsiteY86" fmla="*/ 217899 h 432007"/>
              <a:gd name="connsiteX87" fmla="*/ 408860 w 432007"/>
              <a:gd name="connsiteY87" fmla="*/ 204619 h 432007"/>
              <a:gd name="connsiteX88" fmla="*/ 376201 w 432007"/>
              <a:gd name="connsiteY88" fmla="*/ 199498 h 432007"/>
              <a:gd name="connsiteX89" fmla="*/ 354919 w 432007"/>
              <a:gd name="connsiteY89" fmla="*/ 187207 h 432007"/>
              <a:gd name="connsiteX90" fmla="*/ 362998 w 432007"/>
              <a:gd name="connsiteY90" fmla="*/ 150197 h 432007"/>
              <a:gd name="connsiteX91" fmla="*/ 388768 w 432007"/>
              <a:gd name="connsiteY91" fmla="*/ 129394 h 432007"/>
              <a:gd name="connsiteX92" fmla="*/ 392188 w 432007"/>
              <a:gd name="connsiteY92" fmla="*/ 116481 h 432007"/>
              <a:gd name="connsiteX93" fmla="*/ 377331 w 432007"/>
              <a:gd name="connsiteY93" fmla="*/ 109718 h 432007"/>
              <a:gd name="connsiteX94" fmla="*/ 347039 w 432007"/>
              <a:gd name="connsiteY94" fmla="*/ 121293 h 432007"/>
              <a:gd name="connsiteX95" fmla="*/ 321519 w 432007"/>
              <a:gd name="connsiteY95" fmla="*/ 121291 h 432007"/>
              <a:gd name="connsiteX96" fmla="*/ 310718 w 432007"/>
              <a:gd name="connsiteY96" fmla="*/ 84965 h 432007"/>
              <a:gd name="connsiteX97" fmla="*/ 322310 w 432007"/>
              <a:gd name="connsiteY97" fmla="*/ 54637 h 432007"/>
              <a:gd name="connsiteX98" fmla="*/ 318822 w 432007"/>
              <a:gd name="connsiteY98" fmla="*/ 41724 h 432007"/>
              <a:gd name="connsiteX99" fmla="*/ 302571 w 432007"/>
              <a:gd name="connsiteY99" fmla="*/ 43292 h 432007"/>
              <a:gd name="connsiteX100" fmla="*/ 281823 w 432007"/>
              <a:gd name="connsiteY100" fmla="*/ 68987 h 432007"/>
              <a:gd name="connsiteX101" fmla="*/ 260533 w 432007"/>
              <a:gd name="connsiteY101" fmla="*/ 81281 h 432007"/>
              <a:gd name="connsiteX102" fmla="*/ 232510 w 432007"/>
              <a:gd name="connsiteY102" fmla="*/ 55777 h 432007"/>
              <a:gd name="connsiteX103" fmla="*/ 227381 w 432007"/>
              <a:gd name="connsiteY103" fmla="*/ 23088 h 432007"/>
              <a:gd name="connsiteX104" fmla="*/ 217898 w 432007"/>
              <a:gd name="connsiteY104" fmla="*/ 13660 h 432007"/>
              <a:gd name="connsiteX105" fmla="*/ 211890 w 432007"/>
              <a:gd name="connsiteY105" fmla="*/ 344 h 432007"/>
              <a:gd name="connsiteX106" fmla="*/ 240707 w 432007"/>
              <a:gd name="connsiteY106" fmla="*/ 20933 h 432007"/>
              <a:gd name="connsiteX107" fmla="*/ 246003 w 432007"/>
              <a:gd name="connsiteY107" fmla="*/ 55210 h 432007"/>
              <a:gd name="connsiteX108" fmla="*/ 252047 w 432007"/>
              <a:gd name="connsiteY108" fmla="*/ 65676 h 432007"/>
              <a:gd name="connsiteX109" fmla="*/ 270419 w 432007"/>
              <a:gd name="connsiteY109" fmla="*/ 61749 h 432007"/>
              <a:gd name="connsiteX110" fmla="*/ 271016 w 432007"/>
              <a:gd name="connsiteY110" fmla="*/ 60886 h 432007"/>
              <a:gd name="connsiteX111" fmla="*/ 292110 w 432007"/>
              <a:gd name="connsiteY111" fmla="*/ 34762 h 432007"/>
              <a:gd name="connsiteX112" fmla="*/ 320269 w 432007"/>
              <a:gd name="connsiteY112" fmla="*/ 27179 h 432007"/>
              <a:gd name="connsiteX113" fmla="*/ 334937 w 432007"/>
              <a:gd name="connsiteY113" fmla="*/ 59416 h 432007"/>
              <a:gd name="connsiteX114" fmla="*/ 322692 w 432007"/>
              <a:gd name="connsiteY114" fmla="*/ 91215 h 432007"/>
              <a:gd name="connsiteX115" fmla="*/ 322691 w 432007"/>
              <a:gd name="connsiteY115" fmla="*/ 104245 h 432007"/>
              <a:gd name="connsiteX116" fmla="*/ 340790 w 432007"/>
              <a:gd name="connsiteY116" fmla="*/ 109316 h 432007"/>
              <a:gd name="connsiteX117" fmla="*/ 341756 w 432007"/>
              <a:gd name="connsiteY117" fmla="*/ 108854 h 432007"/>
              <a:gd name="connsiteX118" fmla="*/ 372553 w 432007"/>
              <a:gd name="connsiteY118" fmla="*/ 97088 h 432007"/>
              <a:gd name="connsiteX119" fmla="*/ 400710 w 432007"/>
              <a:gd name="connsiteY119" fmla="*/ 104606 h 432007"/>
              <a:gd name="connsiteX120" fmla="*/ 397298 w 432007"/>
              <a:gd name="connsiteY120" fmla="*/ 139862 h 432007"/>
              <a:gd name="connsiteX121" fmla="*/ 370235 w 432007"/>
              <a:gd name="connsiteY121" fmla="*/ 161602 h 432007"/>
              <a:gd name="connsiteX122" fmla="*/ 364198 w 432007"/>
              <a:gd name="connsiteY122" fmla="*/ 172054 h 432007"/>
              <a:gd name="connsiteX123" fmla="*/ 376768 w 432007"/>
              <a:gd name="connsiteY123" fmla="*/ 186005 h 432007"/>
              <a:gd name="connsiteX124" fmla="*/ 377813 w 432007"/>
              <a:gd name="connsiteY124" fmla="*/ 186084 h 432007"/>
              <a:gd name="connsiteX125" fmla="*/ 411016 w 432007"/>
              <a:gd name="connsiteY125" fmla="*/ 191291 h 432007"/>
              <a:gd name="connsiteX126" fmla="*/ 411015 w 432007"/>
              <a:gd name="connsiteY126" fmla="*/ 191291 h 432007"/>
              <a:gd name="connsiteX127" fmla="*/ 431662 w 432007"/>
              <a:gd name="connsiteY127" fmla="*/ 211883 h 432007"/>
              <a:gd name="connsiteX128" fmla="*/ 411081 w 432007"/>
              <a:gd name="connsiteY128" fmla="*/ 240703 h 432007"/>
              <a:gd name="connsiteX129" fmla="*/ 376751 w 432007"/>
              <a:gd name="connsiteY129" fmla="*/ 246003 h 432007"/>
              <a:gd name="connsiteX130" fmla="*/ 364659 w 432007"/>
              <a:gd name="connsiteY130" fmla="*/ 255673 h 432007"/>
              <a:gd name="connsiteX131" fmla="*/ 370222 w 432007"/>
              <a:gd name="connsiteY131" fmla="*/ 270399 h 432007"/>
              <a:gd name="connsiteX132" fmla="*/ 371086 w 432007"/>
              <a:gd name="connsiteY132" fmla="*/ 270993 h 432007"/>
              <a:gd name="connsiteX133" fmla="*/ 397245 w 432007"/>
              <a:gd name="connsiteY133" fmla="*/ 292106 h 432007"/>
              <a:gd name="connsiteX134" fmla="*/ 404829 w 432007"/>
              <a:gd name="connsiteY134" fmla="*/ 320267 h 432007"/>
              <a:gd name="connsiteX135" fmla="*/ 372592 w 432007"/>
              <a:gd name="connsiteY135" fmla="*/ 334933 h 432007"/>
              <a:gd name="connsiteX136" fmla="*/ 340305 w 432007"/>
              <a:gd name="connsiteY136" fmla="*/ 322415 h 432007"/>
              <a:gd name="connsiteX137" fmla="*/ 324963 w 432007"/>
              <a:gd name="connsiteY137" fmla="*/ 324742 h 432007"/>
              <a:gd name="connsiteX138" fmla="*/ 322412 w 432007"/>
              <a:gd name="connsiteY138" fmla="*/ 340312 h 432007"/>
              <a:gd name="connsiteX139" fmla="*/ 322867 w 432007"/>
              <a:gd name="connsiteY139" fmla="*/ 341261 h 432007"/>
              <a:gd name="connsiteX140" fmla="*/ 334913 w 432007"/>
              <a:gd name="connsiteY140" fmla="*/ 372532 h 432007"/>
              <a:gd name="connsiteX141" fmla="*/ 327403 w 432007"/>
              <a:gd name="connsiteY141" fmla="*/ 400708 h 432007"/>
              <a:gd name="connsiteX142" fmla="*/ 292149 w 432007"/>
              <a:gd name="connsiteY142" fmla="*/ 397298 h 432007"/>
              <a:gd name="connsiteX143" fmla="*/ 270386 w 432007"/>
              <a:gd name="connsiteY143" fmla="*/ 370199 h 432007"/>
              <a:gd name="connsiteX144" fmla="*/ 259944 w 432007"/>
              <a:gd name="connsiteY144" fmla="*/ 364166 h 432007"/>
              <a:gd name="connsiteX145" fmla="*/ 246003 w 432007"/>
              <a:gd name="connsiteY145" fmla="*/ 376725 h 432007"/>
              <a:gd name="connsiteX146" fmla="*/ 245921 w 432007"/>
              <a:gd name="connsiteY146" fmla="*/ 377766 h 432007"/>
              <a:gd name="connsiteX147" fmla="*/ 240716 w 432007"/>
              <a:gd name="connsiteY147" fmla="*/ 411009 h 432007"/>
              <a:gd name="connsiteX148" fmla="*/ 220123 w 432007"/>
              <a:gd name="connsiteY148" fmla="*/ 431662 h 432007"/>
              <a:gd name="connsiteX149" fmla="*/ 191301 w 432007"/>
              <a:gd name="connsiteY149" fmla="*/ 411081 h 432007"/>
              <a:gd name="connsiteX150" fmla="*/ 186004 w 432007"/>
              <a:gd name="connsiteY150" fmla="*/ 376725 h 432007"/>
              <a:gd name="connsiteX151" fmla="*/ 176328 w 432007"/>
              <a:gd name="connsiteY151" fmla="*/ 364636 h 432007"/>
              <a:gd name="connsiteX152" fmla="*/ 161621 w 432007"/>
              <a:gd name="connsiteY152" fmla="*/ 370199 h 432007"/>
              <a:gd name="connsiteX153" fmla="*/ 161028 w 432007"/>
              <a:gd name="connsiteY153" fmla="*/ 371063 h 432007"/>
              <a:gd name="connsiteX154" fmla="*/ 139901 w 432007"/>
              <a:gd name="connsiteY154" fmla="*/ 397245 h 432007"/>
              <a:gd name="connsiteX155" fmla="*/ 111742 w 432007"/>
              <a:gd name="connsiteY155" fmla="*/ 404830 h 432007"/>
              <a:gd name="connsiteX156" fmla="*/ 97071 w 432007"/>
              <a:gd name="connsiteY156" fmla="*/ 372592 h 432007"/>
              <a:gd name="connsiteX157" fmla="*/ 109596 w 432007"/>
              <a:gd name="connsiteY157" fmla="*/ 340312 h 432007"/>
              <a:gd name="connsiteX158" fmla="*/ 109597 w 432007"/>
              <a:gd name="connsiteY158" fmla="*/ 328197 h 432007"/>
              <a:gd name="connsiteX159" fmla="*/ 91702 w 432007"/>
              <a:gd name="connsiteY159" fmla="*/ 322415 h 432007"/>
              <a:gd name="connsiteX160" fmla="*/ 90750 w 432007"/>
              <a:gd name="connsiteY160" fmla="*/ 322870 h 432007"/>
              <a:gd name="connsiteX161" fmla="*/ 59472 w 432007"/>
              <a:gd name="connsiteY161" fmla="*/ 334913 h 432007"/>
              <a:gd name="connsiteX162" fmla="*/ 31297 w 432007"/>
              <a:gd name="connsiteY162" fmla="*/ 327401 h 432007"/>
              <a:gd name="connsiteX163" fmla="*/ 34710 w 432007"/>
              <a:gd name="connsiteY163" fmla="*/ 292146 h 432007"/>
              <a:gd name="connsiteX164" fmla="*/ 61786 w 432007"/>
              <a:gd name="connsiteY164" fmla="*/ 270400 h 432007"/>
              <a:gd name="connsiteX165" fmla="*/ 67824 w 432007"/>
              <a:gd name="connsiteY165" fmla="*/ 259948 h 432007"/>
              <a:gd name="connsiteX166" fmla="*/ 55256 w 432007"/>
              <a:gd name="connsiteY166" fmla="*/ 246003 h 432007"/>
              <a:gd name="connsiteX167" fmla="*/ 54212 w 432007"/>
              <a:gd name="connsiteY167" fmla="*/ 245924 h 432007"/>
              <a:gd name="connsiteX168" fmla="*/ 20992 w 432007"/>
              <a:gd name="connsiteY168" fmla="*/ 240717 h 432007"/>
              <a:gd name="connsiteX169" fmla="*/ 345 w 432007"/>
              <a:gd name="connsiteY169" fmla="*/ 220125 h 432007"/>
              <a:gd name="connsiteX170" fmla="*/ 20926 w 432007"/>
              <a:gd name="connsiteY170" fmla="*/ 191305 h 432007"/>
              <a:gd name="connsiteX171" fmla="*/ 55240 w 432007"/>
              <a:gd name="connsiteY171" fmla="*/ 186005 h 432007"/>
              <a:gd name="connsiteX172" fmla="*/ 67339 w 432007"/>
              <a:gd name="connsiteY172" fmla="*/ 176321 h 432007"/>
              <a:gd name="connsiteX173" fmla="*/ 61772 w 432007"/>
              <a:gd name="connsiteY173" fmla="*/ 161602 h 432007"/>
              <a:gd name="connsiteX174" fmla="*/ 60909 w 432007"/>
              <a:gd name="connsiteY174" fmla="*/ 161009 h 432007"/>
              <a:gd name="connsiteX175" fmla="*/ 34762 w 432007"/>
              <a:gd name="connsiteY175" fmla="*/ 139901 h 432007"/>
              <a:gd name="connsiteX176" fmla="*/ 27178 w 432007"/>
              <a:gd name="connsiteY176" fmla="*/ 111740 h 432007"/>
              <a:gd name="connsiteX177" fmla="*/ 59416 w 432007"/>
              <a:gd name="connsiteY177" fmla="*/ 97075 h 432007"/>
              <a:gd name="connsiteX178" fmla="*/ 91218 w 432007"/>
              <a:gd name="connsiteY178" fmla="*/ 109316 h 432007"/>
              <a:gd name="connsiteX179" fmla="*/ 104244 w 432007"/>
              <a:gd name="connsiteY179" fmla="*/ 109314 h 432007"/>
              <a:gd name="connsiteX180" fmla="*/ 109316 w 432007"/>
              <a:gd name="connsiteY180" fmla="*/ 91214 h 432007"/>
              <a:gd name="connsiteX181" fmla="*/ 108857 w 432007"/>
              <a:gd name="connsiteY181" fmla="*/ 90252 h 432007"/>
              <a:gd name="connsiteX182" fmla="*/ 97088 w 432007"/>
              <a:gd name="connsiteY182" fmla="*/ 59462 h 432007"/>
              <a:gd name="connsiteX183" fmla="*/ 104603 w 432007"/>
              <a:gd name="connsiteY183" fmla="*/ 31300 h 432007"/>
              <a:gd name="connsiteX184" fmla="*/ 139859 w 432007"/>
              <a:gd name="connsiteY184" fmla="*/ 34710 h 432007"/>
              <a:gd name="connsiteX185" fmla="*/ 161589 w 432007"/>
              <a:gd name="connsiteY185" fmla="*/ 61749 h 432007"/>
              <a:gd name="connsiteX186" fmla="*/ 172062 w 432007"/>
              <a:gd name="connsiteY186" fmla="*/ 67798 h 432007"/>
              <a:gd name="connsiteX187" fmla="*/ 186005 w 432007"/>
              <a:gd name="connsiteY187" fmla="*/ 55210 h 432007"/>
              <a:gd name="connsiteX188" fmla="*/ 186087 w 432007"/>
              <a:gd name="connsiteY188" fmla="*/ 54162 h 432007"/>
              <a:gd name="connsiteX189" fmla="*/ 191291 w 432007"/>
              <a:gd name="connsiteY189" fmla="*/ 20992 h 432007"/>
              <a:gd name="connsiteX190" fmla="*/ 211890 w 432007"/>
              <a:gd name="connsiteY190" fmla="*/ 344 h 43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432007" h="432007">
                <a:moveTo>
                  <a:pt x="215997" y="195761"/>
                </a:moveTo>
                <a:cubicBezTo>
                  <a:pt x="204813" y="195761"/>
                  <a:pt x="195747" y="204827"/>
                  <a:pt x="195747" y="216011"/>
                </a:cubicBezTo>
                <a:cubicBezTo>
                  <a:pt x="195747" y="227195"/>
                  <a:pt x="204813" y="236261"/>
                  <a:pt x="215997" y="236261"/>
                </a:cubicBezTo>
                <a:cubicBezTo>
                  <a:pt x="227176" y="236249"/>
                  <a:pt x="236235" y="227190"/>
                  <a:pt x="236247" y="216011"/>
                </a:cubicBezTo>
                <a:cubicBezTo>
                  <a:pt x="236247" y="204827"/>
                  <a:pt x="227181" y="195761"/>
                  <a:pt x="215997" y="195761"/>
                </a:cubicBezTo>
                <a:close/>
                <a:moveTo>
                  <a:pt x="215997" y="182261"/>
                </a:moveTo>
                <a:cubicBezTo>
                  <a:pt x="234628" y="182283"/>
                  <a:pt x="249725" y="197380"/>
                  <a:pt x="249747" y="216011"/>
                </a:cubicBezTo>
                <a:cubicBezTo>
                  <a:pt x="249747" y="234651"/>
                  <a:pt x="234637" y="249761"/>
                  <a:pt x="215997" y="249761"/>
                </a:cubicBezTo>
                <a:cubicBezTo>
                  <a:pt x="197357" y="249761"/>
                  <a:pt x="182247" y="234651"/>
                  <a:pt x="182247" y="216011"/>
                </a:cubicBezTo>
                <a:cubicBezTo>
                  <a:pt x="182247" y="197371"/>
                  <a:pt x="197357" y="182261"/>
                  <a:pt x="215997" y="182261"/>
                </a:cubicBezTo>
                <a:close/>
                <a:moveTo>
                  <a:pt x="215997" y="148511"/>
                </a:moveTo>
                <a:cubicBezTo>
                  <a:pt x="178718" y="148511"/>
                  <a:pt x="148497" y="178732"/>
                  <a:pt x="148497" y="216011"/>
                </a:cubicBezTo>
                <a:cubicBezTo>
                  <a:pt x="148497" y="253290"/>
                  <a:pt x="178718" y="283511"/>
                  <a:pt x="215997" y="283511"/>
                </a:cubicBezTo>
                <a:cubicBezTo>
                  <a:pt x="253259" y="283468"/>
                  <a:pt x="283454" y="253273"/>
                  <a:pt x="283497" y="216011"/>
                </a:cubicBezTo>
                <a:cubicBezTo>
                  <a:pt x="283497" y="178732"/>
                  <a:pt x="253276" y="148511"/>
                  <a:pt x="215997" y="148511"/>
                </a:cubicBezTo>
                <a:close/>
                <a:moveTo>
                  <a:pt x="215997" y="135011"/>
                </a:moveTo>
                <a:cubicBezTo>
                  <a:pt x="260711" y="135061"/>
                  <a:pt x="296947" y="171297"/>
                  <a:pt x="296997" y="216011"/>
                </a:cubicBezTo>
                <a:cubicBezTo>
                  <a:pt x="296997" y="260746"/>
                  <a:pt x="260732" y="297011"/>
                  <a:pt x="215997" y="297011"/>
                </a:cubicBezTo>
                <a:cubicBezTo>
                  <a:pt x="171262" y="297011"/>
                  <a:pt x="134997" y="260746"/>
                  <a:pt x="134997" y="216011"/>
                </a:cubicBezTo>
                <a:cubicBezTo>
                  <a:pt x="134997" y="171276"/>
                  <a:pt x="171262" y="135011"/>
                  <a:pt x="215997" y="135011"/>
                </a:cubicBezTo>
                <a:close/>
                <a:moveTo>
                  <a:pt x="216001" y="121511"/>
                </a:moveTo>
                <a:cubicBezTo>
                  <a:pt x="163810" y="121511"/>
                  <a:pt x="121501" y="163820"/>
                  <a:pt x="121501" y="216011"/>
                </a:cubicBezTo>
                <a:cubicBezTo>
                  <a:pt x="121501" y="268202"/>
                  <a:pt x="163810" y="310511"/>
                  <a:pt x="216001" y="310511"/>
                </a:cubicBezTo>
                <a:cubicBezTo>
                  <a:pt x="268168" y="310452"/>
                  <a:pt x="310442" y="268178"/>
                  <a:pt x="310501" y="216011"/>
                </a:cubicBezTo>
                <a:cubicBezTo>
                  <a:pt x="310501" y="163820"/>
                  <a:pt x="268192" y="121511"/>
                  <a:pt x="216001" y="121511"/>
                </a:cubicBezTo>
                <a:close/>
                <a:moveTo>
                  <a:pt x="216001" y="108011"/>
                </a:moveTo>
                <a:cubicBezTo>
                  <a:pt x="275620" y="108079"/>
                  <a:pt x="323933" y="156393"/>
                  <a:pt x="324001" y="216011"/>
                </a:cubicBezTo>
                <a:cubicBezTo>
                  <a:pt x="324001" y="275658"/>
                  <a:pt x="275648" y="324011"/>
                  <a:pt x="216001" y="324011"/>
                </a:cubicBezTo>
                <a:cubicBezTo>
                  <a:pt x="156354" y="324011"/>
                  <a:pt x="108001" y="275658"/>
                  <a:pt x="108001" y="216011"/>
                </a:cubicBezTo>
                <a:cubicBezTo>
                  <a:pt x="108001" y="156364"/>
                  <a:pt x="156354" y="108011"/>
                  <a:pt x="216001" y="108011"/>
                </a:cubicBezTo>
                <a:close/>
                <a:moveTo>
                  <a:pt x="217898" y="13660"/>
                </a:moveTo>
                <a:cubicBezTo>
                  <a:pt x="211609" y="12614"/>
                  <a:pt x="205662" y="16865"/>
                  <a:pt x="204616" y="23154"/>
                </a:cubicBezTo>
                <a:lnTo>
                  <a:pt x="199498" y="55777"/>
                </a:lnTo>
                <a:cubicBezTo>
                  <a:pt x="199091" y="64449"/>
                  <a:pt x="194508" y="72385"/>
                  <a:pt x="187201" y="77072"/>
                </a:cubicBezTo>
                <a:cubicBezTo>
                  <a:pt x="174746" y="85061"/>
                  <a:pt x="158174" y="81441"/>
                  <a:pt x="150185" y="68987"/>
                </a:cubicBezTo>
                <a:lnTo>
                  <a:pt x="129397" y="43240"/>
                </a:lnTo>
                <a:cubicBezTo>
                  <a:pt x="126256" y="39472"/>
                  <a:pt x="121076" y="38101"/>
                  <a:pt x="116482" y="39821"/>
                </a:cubicBezTo>
                <a:cubicBezTo>
                  <a:pt x="110509" y="42056"/>
                  <a:pt x="107479" y="48710"/>
                  <a:pt x="109714" y="54683"/>
                </a:cubicBezTo>
                <a:lnTo>
                  <a:pt x="121290" y="84966"/>
                </a:lnTo>
                <a:cubicBezTo>
                  <a:pt x="125603" y="92927"/>
                  <a:pt x="125604" y="102529"/>
                  <a:pt x="121292" y="110491"/>
                </a:cubicBezTo>
                <a:cubicBezTo>
                  <a:pt x="114245" y="123504"/>
                  <a:pt x="97982" y="128341"/>
                  <a:pt x="84969" y="121293"/>
                </a:cubicBezTo>
                <a:lnTo>
                  <a:pt x="54637" y="109705"/>
                </a:lnTo>
                <a:cubicBezTo>
                  <a:pt x="50029" y="107998"/>
                  <a:pt x="44846" y="109397"/>
                  <a:pt x="41722" y="113190"/>
                </a:cubicBezTo>
                <a:cubicBezTo>
                  <a:pt x="37670" y="118109"/>
                  <a:pt x="38373" y="125382"/>
                  <a:pt x="43292" y="129434"/>
                </a:cubicBezTo>
                <a:lnTo>
                  <a:pt x="69010" y="150198"/>
                </a:lnTo>
                <a:cubicBezTo>
                  <a:pt x="76311" y="154883"/>
                  <a:pt x="80891" y="162814"/>
                  <a:pt x="81300" y="171479"/>
                </a:cubicBezTo>
                <a:cubicBezTo>
                  <a:pt x="81998" y="186256"/>
                  <a:pt x="70584" y="198801"/>
                  <a:pt x="55807" y="199498"/>
                </a:cubicBezTo>
                <a:lnTo>
                  <a:pt x="23082" y="204633"/>
                </a:lnTo>
                <a:cubicBezTo>
                  <a:pt x="18246" y="205468"/>
                  <a:pt x="14467" y="209269"/>
                  <a:pt x="13661" y="214109"/>
                </a:cubicBezTo>
                <a:cubicBezTo>
                  <a:pt x="12614" y="220396"/>
                  <a:pt x="16861" y="226341"/>
                  <a:pt x="23148" y="227388"/>
                </a:cubicBezTo>
                <a:lnTo>
                  <a:pt x="55823" y="232510"/>
                </a:lnTo>
                <a:cubicBezTo>
                  <a:pt x="64488" y="232919"/>
                  <a:pt x="72419" y="237499"/>
                  <a:pt x="77103" y="244800"/>
                </a:cubicBezTo>
                <a:cubicBezTo>
                  <a:pt x="85090" y="257250"/>
                  <a:pt x="81473" y="273817"/>
                  <a:pt x="69023" y="281804"/>
                </a:cubicBezTo>
                <a:lnTo>
                  <a:pt x="43239" y="302614"/>
                </a:lnTo>
                <a:cubicBezTo>
                  <a:pt x="39472" y="305754"/>
                  <a:pt x="38100" y="310933"/>
                  <a:pt x="39820" y="315526"/>
                </a:cubicBezTo>
                <a:cubicBezTo>
                  <a:pt x="42055" y="321496"/>
                  <a:pt x="48706" y="324525"/>
                  <a:pt x="54676" y="322290"/>
                </a:cubicBezTo>
                <a:lnTo>
                  <a:pt x="85443" y="310445"/>
                </a:lnTo>
                <a:cubicBezTo>
                  <a:pt x="93163" y="306456"/>
                  <a:pt x="102338" y="306456"/>
                  <a:pt x="110057" y="310446"/>
                </a:cubicBezTo>
                <a:cubicBezTo>
                  <a:pt x="123209" y="317243"/>
                  <a:pt x="128361" y="333415"/>
                  <a:pt x="121563" y="346568"/>
                </a:cubicBezTo>
                <a:lnTo>
                  <a:pt x="109691" y="377384"/>
                </a:lnTo>
                <a:cubicBezTo>
                  <a:pt x="107997" y="381989"/>
                  <a:pt x="109398" y="387161"/>
                  <a:pt x="113183" y="390281"/>
                </a:cubicBezTo>
                <a:cubicBezTo>
                  <a:pt x="118104" y="394337"/>
                  <a:pt x="125381" y="393636"/>
                  <a:pt x="129437" y="388715"/>
                </a:cubicBezTo>
                <a:lnTo>
                  <a:pt x="150217" y="362961"/>
                </a:lnTo>
                <a:cubicBezTo>
                  <a:pt x="154900" y="355667"/>
                  <a:pt x="162824" y="351090"/>
                  <a:pt x="171482" y="350679"/>
                </a:cubicBezTo>
                <a:cubicBezTo>
                  <a:pt x="186254" y="349979"/>
                  <a:pt x="198797" y="361386"/>
                  <a:pt x="199498" y="376158"/>
                </a:cubicBezTo>
                <a:lnTo>
                  <a:pt x="204626" y="408926"/>
                </a:lnTo>
                <a:cubicBezTo>
                  <a:pt x="205462" y="413760"/>
                  <a:pt x="209262" y="417537"/>
                  <a:pt x="214101" y="418346"/>
                </a:cubicBezTo>
                <a:cubicBezTo>
                  <a:pt x="220390" y="419396"/>
                  <a:pt x="226340" y="415149"/>
                  <a:pt x="227391" y="408860"/>
                </a:cubicBezTo>
                <a:lnTo>
                  <a:pt x="232509" y="376158"/>
                </a:lnTo>
                <a:cubicBezTo>
                  <a:pt x="232889" y="364499"/>
                  <a:pt x="240915" y="354488"/>
                  <a:pt x="252212" y="351583"/>
                </a:cubicBezTo>
                <a:lnTo>
                  <a:pt x="252914" y="351419"/>
                </a:lnTo>
                <a:cubicBezTo>
                  <a:pt x="264031" y="348490"/>
                  <a:pt x="275755" y="353177"/>
                  <a:pt x="281790" y="362961"/>
                </a:cubicBezTo>
                <a:lnTo>
                  <a:pt x="302613" y="388768"/>
                </a:lnTo>
                <a:cubicBezTo>
                  <a:pt x="305755" y="392535"/>
                  <a:pt x="310935" y="393906"/>
                  <a:pt x="315529" y="392186"/>
                </a:cubicBezTo>
                <a:cubicBezTo>
                  <a:pt x="321500" y="389950"/>
                  <a:pt x="324529" y="383297"/>
                  <a:pt x="322293" y="377325"/>
                </a:cubicBezTo>
                <a:lnTo>
                  <a:pt x="310445" y="346567"/>
                </a:lnTo>
                <a:cubicBezTo>
                  <a:pt x="306455" y="338848"/>
                  <a:pt x="306455" y="329674"/>
                  <a:pt x="310443" y="321954"/>
                </a:cubicBezTo>
                <a:cubicBezTo>
                  <a:pt x="317240" y="308801"/>
                  <a:pt x="333411" y="303648"/>
                  <a:pt x="346564" y="310444"/>
                </a:cubicBezTo>
                <a:lnTo>
                  <a:pt x="377388" y="322310"/>
                </a:lnTo>
                <a:cubicBezTo>
                  <a:pt x="381993" y="324007"/>
                  <a:pt x="387168" y="322607"/>
                  <a:pt x="390288" y="318818"/>
                </a:cubicBezTo>
                <a:cubicBezTo>
                  <a:pt x="394339" y="313898"/>
                  <a:pt x="393635" y="306625"/>
                  <a:pt x="388715" y="302574"/>
                </a:cubicBezTo>
                <a:lnTo>
                  <a:pt x="362984" y="281803"/>
                </a:lnTo>
                <a:cubicBezTo>
                  <a:pt x="355686" y="277119"/>
                  <a:pt x="351108" y="269191"/>
                  <a:pt x="350698" y="260529"/>
                </a:cubicBezTo>
                <a:cubicBezTo>
                  <a:pt x="349998" y="245754"/>
                  <a:pt x="361409" y="233209"/>
                  <a:pt x="376185" y="232510"/>
                </a:cubicBezTo>
                <a:lnTo>
                  <a:pt x="408926" y="227375"/>
                </a:lnTo>
                <a:lnTo>
                  <a:pt x="408926" y="227374"/>
                </a:lnTo>
                <a:cubicBezTo>
                  <a:pt x="413762" y="226540"/>
                  <a:pt x="417541" y="222739"/>
                  <a:pt x="418347" y="217899"/>
                </a:cubicBezTo>
                <a:cubicBezTo>
                  <a:pt x="419394" y="211612"/>
                  <a:pt x="415147" y="205667"/>
                  <a:pt x="408860" y="204619"/>
                </a:cubicBezTo>
                <a:lnTo>
                  <a:pt x="376201" y="199498"/>
                </a:lnTo>
                <a:cubicBezTo>
                  <a:pt x="367535" y="199089"/>
                  <a:pt x="359604" y="194508"/>
                  <a:pt x="354919" y="187207"/>
                </a:cubicBezTo>
                <a:cubicBezTo>
                  <a:pt x="346930" y="174756"/>
                  <a:pt x="350547" y="158186"/>
                  <a:pt x="362998" y="150197"/>
                </a:cubicBezTo>
                <a:lnTo>
                  <a:pt x="388768" y="129394"/>
                </a:lnTo>
                <a:cubicBezTo>
                  <a:pt x="392536" y="126253"/>
                  <a:pt x="393907" y="121075"/>
                  <a:pt x="392188" y="116481"/>
                </a:cubicBezTo>
                <a:cubicBezTo>
                  <a:pt x="389953" y="110511"/>
                  <a:pt x="383302" y="107483"/>
                  <a:pt x="377331" y="109718"/>
                </a:cubicBezTo>
                <a:lnTo>
                  <a:pt x="347039" y="121293"/>
                </a:lnTo>
                <a:cubicBezTo>
                  <a:pt x="339078" y="125603"/>
                  <a:pt x="329479" y="125602"/>
                  <a:pt x="321519" y="121291"/>
                </a:cubicBezTo>
                <a:cubicBezTo>
                  <a:pt x="308505" y="114242"/>
                  <a:pt x="303670" y="97979"/>
                  <a:pt x="310718" y="84965"/>
                </a:cubicBezTo>
                <a:lnTo>
                  <a:pt x="322310" y="54637"/>
                </a:lnTo>
                <a:cubicBezTo>
                  <a:pt x="324013" y="50029"/>
                  <a:pt x="322614" y="44848"/>
                  <a:pt x="318822" y="41724"/>
                </a:cubicBezTo>
                <a:cubicBezTo>
                  <a:pt x="313901" y="37669"/>
                  <a:pt x="306625" y="38371"/>
                  <a:pt x="302571" y="43292"/>
                </a:cubicBezTo>
                <a:lnTo>
                  <a:pt x="281823" y="68987"/>
                </a:lnTo>
                <a:cubicBezTo>
                  <a:pt x="277136" y="76291"/>
                  <a:pt x="269202" y="80873"/>
                  <a:pt x="260533" y="81281"/>
                </a:cubicBezTo>
                <a:cubicBezTo>
                  <a:pt x="245752" y="81976"/>
                  <a:pt x="233205" y="70558"/>
                  <a:pt x="232510" y="55777"/>
                </a:cubicBezTo>
                <a:lnTo>
                  <a:pt x="227381" y="23088"/>
                </a:lnTo>
                <a:cubicBezTo>
                  <a:pt x="226547" y="18249"/>
                  <a:pt x="222743" y="14466"/>
                  <a:pt x="217898" y="13660"/>
                </a:cubicBezTo>
                <a:close/>
                <a:moveTo>
                  <a:pt x="211890" y="344"/>
                </a:moveTo>
                <a:cubicBezTo>
                  <a:pt x="225533" y="-1928"/>
                  <a:pt x="238435" y="7290"/>
                  <a:pt x="240707" y="20933"/>
                </a:cubicBezTo>
                <a:lnTo>
                  <a:pt x="246003" y="55210"/>
                </a:lnTo>
                <a:cubicBezTo>
                  <a:pt x="246223" y="59466"/>
                  <a:pt x="248471" y="63359"/>
                  <a:pt x="252047" y="65676"/>
                </a:cubicBezTo>
                <a:cubicBezTo>
                  <a:pt x="258205" y="69665"/>
                  <a:pt x="266430" y="67907"/>
                  <a:pt x="270419" y="61749"/>
                </a:cubicBezTo>
                <a:lnTo>
                  <a:pt x="271016" y="60886"/>
                </a:lnTo>
                <a:lnTo>
                  <a:pt x="292110" y="34762"/>
                </a:lnTo>
                <a:cubicBezTo>
                  <a:pt x="298904" y="26467"/>
                  <a:pt x="310227" y="23417"/>
                  <a:pt x="320269" y="27179"/>
                </a:cubicBezTo>
                <a:cubicBezTo>
                  <a:pt x="333221" y="32030"/>
                  <a:pt x="339788" y="46463"/>
                  <a:pt x="334937" y="59416"/>
                </a:cubicBezTo>
                <a:lnTo>
                  <a:pt x="322692" y="91215"/>
                </a:lnTo>
                <a:cubicBezTo>
                  <a:pt x="320417" y="95260"/>
                  <a:pt x="320416" y="100199"/>
                  <a:pt x="322691" y="104245"/>
                </a:cubicBezTo>
                <a:cubicBezTo>
                  <a:pt x="326288" y="110643"/>
                  <a:pt x="334392" y="112913"/>
                  <a:pt x="340790" y="109316"/>
                </a:cubicBezTo>
                <a:lnTo>
                  <a:pt x="341756" y="108854"/>
                </a:lnTo>
                <a:lnTo>
                  <a:pt x="372553" y="97088"/>
                </a:lnTo>
                <a:cubicBezTo>
                  <a:pt x="382580" y="93313"/>
                  <a:pt x="393898" y="96335"/>
                  <a:pt x="400710" y="104606"/>
                </a:cubicBezTo>
                <a:cubicBezTo>
                  <a:pt x="409503" y="115284"/>
                  <a:pt x="407976" y="131068"/>
                  <a:pt x="397298" y="139862"/>
                </a:cubicBezTo>
                <a:lnTo>
                  <a:pt x="370235" y="161602"/>
                </a:lnTo>
                <a:cubicBezTo>
                  <a:pt x="366664" y="163917"/>
                  <a:pt x="364419" y="167804"/>
                  <a:pt x="364198" y="172054"/>
                </a:cubicBezTo>
                <a:cubicBezTo>
                  <a:pt x="363816" y="179377"/>
                  <a:pt x="369444" y="185623"/>
                  <a:pt x="376768" y="186005"/>
                </a:cubicBezTo>
                <a:lnTo>
                  <a:pt x="377813" y="186084"/>
                </a:lnTo>
                <a:lnTo>
                  <a:pt x="411016" y="191291"/>
                </a:lnTo>
                <a:lnTo>
                  <a:pt x="411015" y="191291"/>
                </a:lnTo>
                <a:cubicBezTo>
                  <a:pt x="421597" y="193027"/>
                  <a:pt x="429899" y="201307"/>
                  <a:pt x="431662" y="211883"/>
                </a:cubicBezTo>
                <a:cubicBezTo>
                  <a:pt x="433938" y="225525"/>
                  <a:pt x="424723" y="238428"/>
                  <a:pt x="411081" y="240703"/>
                </a:cubicBezTo>
                <a:lnTo>
                  <a:pt x="376751" y="246003"/>
                </a:lnTo>
                <a:cubicBezTo>
                  <a:pt x="370977" y="246063"/>
                  <a:pt x="365987" y="250053"/>
                  <a:pt x="364659" y="255673"/>
                </a:cubicBezTo>
                <a:cubicBezTo>
                  <a:pt x="362882" y="261278"/>
                  <a:pt x="365183" y="267370"/>
                  <a:pt x="370222" y="270399"/>
                </a:cubicBezTo>
                <a:lnTo>
                  <a:pt x="371086" y="270993"/>
                </a:lnTo>
                <a:lnTo>
                  <a:pt x="397245" y="292106"/>
                </a:lnTo>
                <a:cubicBezTo>
                  <a:pt x="405542" y="298901"/>
                  <a:pt x="408592" y="310224"/>
                  <a:pt x="404829" y="320267"/>
                </a:cubicBezTo>
                <a:cubicBezTo>
                  <a:pt x="399977" y="333219"/>
                  <a:pt x="385544" y="339785"/>
                  <a:pt x="372592" y="334933"/>
                </a:cubicBezTo>
                <a:lnTo>
                  <a:pt x="340305" y="322415"/>
                </a:lnTo>
                <a:cubicBezTo>
                  <a:pt x="335265" y="319570"/>
                  <a:pt x="328933" y="320530"/>
                  <a:pt x="324963" y="324742"/>
                </a:cubicBezTo>
                <a:cubicBezTo>
                  <a:pt x="320605" y="328713"/>
                  <a:pt x="319549" y="335158"/>
                  <a:pt x="322412" y="340312"/>
                </a:cubicBezTo>
                <a:lnTo>
                  <a:pt x="322867" y="341261"/>
                </a:lnTo>
                <a:lnTo>
                  <a:pt x="334913" y="372532"/>
                </a:lnTo>
                <a:cubicBezTo>
                  <a:pt x="338699" y="382564"/>
                  <a:pt x="335680" y="393892"/>
                  <a:pt x="327403" y="400708"/>
                </a:cubicBezTo>
                <a:cubicBezTo>
                  <a:pt x="316726" y="409502"/>
                  <a:pt x="300942" y="407975"/>
                  <a:pt x="292149" y="397298"/>
                </a:cubicBezTo>
                <a:lnTo>
                  <a:pt x="270386" y="370199"/>
                </a:lnTo>
                <a:cubicBezTo>
                  <a:pt x="268073" y="366631"/>
                  <a:pt x="264190" y="364387"/>
                  <a:pt x="259944" y="364166"/>
                </a:cubicBezTo>
                <a:cubicBezTo>
                  <a:pt x="252626" y="363784"/>
                  <a:pt x="246385" y="369407"/>
                  <a:pt x="246003" y="376725"/>
                </a:cubicBezTo>
                <a:lnTo>
                  <a:pt x="245921" y="377766"/>
                </a:lnTo>
                <a:lnTo>
                  <a:pt x="240716" y="411009"/>
                </a:lnTo>
                <a:cubicBezTo>
                  <a:pt x="238983" y="421593"/>
                  <a:pt x="230702" y="429898"/>
                  <a:pt x="220123" y="431662"/>
                </a:cubicBezTo>
                <a:cubicBezTo>
                  <a:pt x="206481" y="433938"/>
                  <a:pt x="193577" y="424724"/>
                  <a:pt x="191301" y="411081"/>
                </a:cubicBezTo>
                <a:lnTo>
                  <a:pt x="186004" y="376725"/>
                </a:lnTo>
                <a:cubicBezTo>
                  <a:pt x="185942" y="370950"/>
                  <a:pt x="181949" y="365962"/>
                  <a:pt x="176328" y="364636"/>
                </a:cubicBezTo>
                <a:cubicBezTo>
                  <a:pt x="170729" y="362865"/>
                  <a:pt x="164646" y="365166"/>
                  <a:pt x="161621" y="370199"/>
                </a:cubicBezTo>
                <a:lnTo>
                  <a:pt x="161028" y="371063"/>
                </a:lnTo>
                <a:lnTo>
                  <a:pt x="139901" y="397245"/>
                </a:lnTo>
                <a:cubicBezTo>
                  <a:pt x="133107" y="405541"/>
                  <a:pt x="121785" y="408591"/>
                  <a:pt x="111742" y="404830"/>
                </a:cubicBezTo>
                <a:cubicBezTo>
                  <a:pt x="98789" y="399979"/>
                  <a:pt x="92220" y="385545"/>
                  <a:pt x="97071" y="372592"/>
                </a:cubicBezTo>
                <a:lnTo>
                  <a:pt x="109596" y="340312"/>
                </a:lnTo>
                <a:cubicBezTo>
                  <a:pt x="111542" y="336508"/>
                  <a:pt x="111543" y="332001"/>
                  <a:pt x="109597" y="328197"/>
                </a:cubicBezTo>
                <a:cubicBezTo>
                  <a:pt x="106252" y="321659"/>
                  <a:pt x="98240" y="319070"/>
                  <a:pt x="91702" y="322415"/>
                </a:cubicBezTo>
                <a:lnTo>
                  <a:pt x="90750" y="322870"/>
                </a:lnTo>
                <a:lnTo>
                  <a:pt x="59472" y="334913"/>
                </a:lnTo>
                <a:cubicBezTo>
                  <a:pt x="49440" y="338698"/>
                  <a:pt x="38113" y="335677"/>
                  <a:pt x="31297" y="327401"/>
                </a:cubicBezTo>
                <a:cubicBezTo>
                  <a:pt x="22504" y="316723"/>
                  <a:pt x="24032" y="300939"/>
                  <a:pt x="34710" y="292146"/>
                </a:cubicBezTo>
                <a:lnTo>
                  <a:pt x="61786" y="270400"/>
                </a:lnTo>
                <a:cubicBezTo>
                  <a:pt x="65358" y="268085"/>
                  <a:pt x="67603" y="264198"/>
                  <a:pt x="67824" y="259948"/>
                </a:cubicBezTo>
                <a:cubicBezTo>
                  <a:pt x="68204" y="252626"/>
                  <a:pt x="62577" y="246383"/>
                  <a:pt x="55256" y="246003"/>
                </a:cubicBezTo>
                <a:lnTo>
                  <a:pt x="54212" y="245924"/>
                </a:lnTo>
                <a:lnTo>
                  <a:pt x="20992" y="240717"/>
                </a:lnTo>
                <a:cubicBezTo>
                  <a:pt x="10411" y="238981"/>
                  <a:pt x="2109" y="230701"/>
                  <a:pt x="345" y="220125"/>
                </a:cubicBezTo>
                <a:cubicBezTo>
                  <a:pt x="-1930" y="206483"/>
                  <a:pt x="7284" y="193580"/>
                  <a:pt x="20926" y="191305"/>
                </a:cubicBezTo>
                <a:lnTo>
                  <a:pt x="55240" y="186005"/>
                </a:lnTo>
                <a:cubicBezTo>
                  <a:pt x="61020" y="185945"/>
                  <a:pt x="66014" y="181949"/>
                  <a:pt x="67339" y="176321"/>
                </a:cubicBezTo>
                <a:cubicBezTo>
                  <a:pt x="69110" y="170718"/>
                  <a:pt x="66808" y="164631"/>
                  <a:pt x="61772" y="161602"/>
                </a:cubicBezTo>
                <a:lnTo>
                  <a:pt x="60909" y="161009"/>
                </a:lnTo>
                <a:lnTo>
                  <a:pt x="34762" y="139901"/>
                </a:lnTo>
                <a:cubicBezTo>
                  <a:pt x="26465" y="133107"/>
                  <a:pt x="23416" y="121783"/>
                  <a:pt x="27178" y="111740"/>
                </a:cubicBezTo>
                <a:cubicBezTo>
                  <a:pt x="32030" y="98788"/>
                  <a:pt x="46464" y="92222"/>
                  <a:pt x="59416" y="97075"/>
                </a:cubicBezTo>
                <a:lnTo>
                  <a:pt x="91218" y="109316"/>
                </a:lnTo>
                <a:cubicBezTo>
                  <a:pt x="95262" y="111589"/>
                  <a:pt x="100200" y="111588"/>
                  <a:pt x="104244" y="109314"/>
                </a:cubicBezTo>
                <a:cubicBezTo>
                  <a:pt x="110643" y="105717"/>
                  <a:pt x="112913" y="97613"/>
                  <a:pt x="109316" y="91214"/>
                </a:cubicBezTo>
                <a:lnTo>
                  <a:pt x="108857" y="90252"/>
                </a:lnTo>
                <a:lnTo>
                  <a:pt x="97088" y="59462"/>
                </a:lnTo>
                <a:cubicBezTo>
                  <a:pt x="93310" y="49433"/>
                  <a:pt x="96331" y="38113"/>
                  <a:pt x="104603" y="31300"/>
                </a:cubicBezTo>
                <a:cubicBezTo>
                  <a:pt x="115280" y="22506"/>
                  <a:pt x="131065" y="24032"/>
                  <a:pt x="139859" y="34710"/>
                </a:cubicBezTo>
                <a:lnTo>
                  <a:pt x="161589" y="61749"/>
                </a:lnTo>
                <a:cubicBezTo>
                  <a:pt x="163906" y="65330"/>
                  <a:pt x="167802" y="67580"/>
                  <a:pt x="172062" y="67798"/>
                </a:cubicBezTo>
                <a:cubicBezTo>
                  <a:pt x="179388" y="68172"/>
                  <a:pt x="185630" y="62536"/>
                  <a:pt x="186005" y="55210"/>
                </a:cubicBezTo>
                <a:lnTo>
                  <a:pt x="186087" y="54162"/>
                </a:lnTo>
                <a:lnTo>
                  <a:pt x="191291" y="20992"/>
                </a:lnTo>
                <a:cubicBezTo>
                  <a:pt x="193028" y="10409"/>
                  <a:pt x="201311" y="2106"/>
                  <a:pt x="211890" y="344"/>
                </a:cubicBezTo>
                <a:close/>
              </a:path>
            </a:pathLst>
          </a:custGeom>
          <a:solidFill>
            <a:schemeClr val="accent1"/>
          </a:solidFill>
          <a:ln w="6697" cap="flat">
            <a:noFill/>
            <a:prstDash val="solid"/>
            <a:miter/>
          </a:ln>
        </p:spPr>
        <p:txBody>
          <a:bodyPr wrap="square" rtlCol="0" anchor="ctr">
            <a:normAutofit/>
          </a:bodyPr>
          <a:lstStyle/>
          <a:p>
            <a:pPr defTabSz="457200">
              <a:lnSpc>
                <a:spcPct val="120000"/>
              </a:lnSpc>
            </a:pPr>
            <a:endParaRPr lang="zh-CN" altLang="en-US">
              <a:solidFill>
                <a:srgbClr val="222222"/>
              </a:solidFill>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custDataLst>
              <p:tags r:id="rId29"/>
            </p:custDataLst>
          </p:nvPr>
        </p:nvSpPr>
        <p:spPr>
          <a:xfrm>
            <a:off x="9018905" y="3543935"/>
            <a:ext cx="1969770" cy="473075"/>
          </a:xfrm>
          <a:prstGeom prst="rect">
            <a:avLst/>
          </a:prstGeom>
          <a:noFill/>
        </p:spPr>
        <p:txBody>
          <a:bodyPr wrap="square" bIns="0" rtlCol="0" anchor="b">
            <a:noAutofit/>
          </a:bodyPr>
          <a:lstStyle/>
          <a:p>
            <a:pPr algn="ctr" defTabSz="457200">
              <a:lnSpc>
                <a:spcPct val="120000"/>
              </a:lnSpc>
            </a:pPr>
            <a:endPar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endParaRPr>
          </a:p>
          <a:p>
            <a:pPr algn="ctr" defTabSz="457200">
              <a:lnSpc>
                <a:spcPct val="120000"/>
              </a:lnSpc>
            </a:pPr>
            <a:endPar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endParaRPr>
          </a:p>
          <a:p>
            <a:pPr algn="ctr" defTabSz="457200">
              <a:lnSpc>
                <a:spcPct val="120000"/>
              </a:lnSpc>
            </a:pPr>
            <a:endPar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endParaRPr>
          </a:p>
          <a:p>
            <a:pPr algn="ctr" defTabSz="457200">
              <a:lnSpc>
                <a:spcPct val="120000"/>
              </a:lnSpc>
            </a:pPr>
            <a:r>
              <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rPr>
              <a:t>2024年6月</a:t>
            </a:r>
            <a:endParaRPr kumimoji="1" lang="zh-CN" altLang="en-US" sz="1900"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0" name="文本框 29"/>
          <p:cNvSpPr txBox="1"/>
          <p:nvPr>
            <p:custDataLst>
              <p:tags r:id="rId30"/>
            </p:custDataLst>
          </p:nvPr>
        </p:nvSpPr>
        <p:spPr>
          <a:xfrm>
            <a:off x="9110345" y="4050665"/>
            <a:ext cx="1744980" cy="1621155"/>
          </a:xfrm>
          <a:prstGeom prst="rect">
            <a:avLst/>
          </a:prstGeom>
          <a:noFill/>
        </p:spPr>
        <p:txBody>
          <a:bodyPr wrap="square" tIns="0" rtlCol="0">
            <a:normAutofit/>
          </a:bodyPr>
          <a:lstStyle>
            <a:defPPr>
              <a:defRPr lang="en-US"/>
            </a:defPPr>
            <a:lvl1pPr algn="ctr">
              <a:lnSpc>
                <a:spcPct val="130000"/>
              </a:lnSpc>
              <a:defRPr sz="1400">
                <a:solidFill>
                  <a:schemeClr val="tx1">
                    <a:lumMod val="75000"/>
                    <a:lumOff val="25000"/>
                  </a:schemeClr>
                </a:solidFill>
              </a:defRPr>
            </a:lvl1pPr>
          </a:lstStyle>
          <a:p>
            <a:pPr defTabSz="457200">
              <a:lnSpc>
                <a:spcPct val="150000"/>
              </a:lnSpc>
            </a:pPr>
            <a:r>
              <a:rPr lang="zh-CN" altLang="en-US" spc="150">
                <a:solidFill>
                  <a:schemeClr val="tx1"/>
                </a:solidFill>
                <a:latin typeface="Arial" panose="020B0604020202020204" pitchFamily="34" charset="0"/>
                <a:ea typeface="微软雅黑" panose="020B0503020204020204" charset="-122"/>
                <a:sym typeface="Arial" panose="020B0604020202020204" pitchFamily="34" charset="0"/>
              </a:rPr>
              <a:t>进行毕业设计答辩</a:t>
            </a:r>
            <a:endParaRPr lang="zh-CN" altLang="en-US"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1" name="Oval 8"/>
          <p:cNvSpPr/>
          <p:nvPr>
            <p:custDataLst>
              <p:tags r:id="rId31"/>
            </p:custDataLst>
          </p:nvPr>
        </p:nvSpPr>
        <p:spPr>
          <a:xfrm>
            <a:off x="9388513" y="2237304"/>
            <a:ext cx="1014974" cy="1014974"/>
          </a:xfrm>
          <a:prstGeom prst="ellipse">
            <a:avLst/>
          </a:prstGeom>
          <a:solidFill>
            <a:schemeClr val="bg1"/>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square" lIns="121920" tIns="304800" rIns="121920" bIns="304800" rtlCol="0" anchor="b" anchorCtr="0">
            <a:normAutofit fontScale="25000" lnSpcReduction="20000"/>
          </a:bodyPr>
          <a:lstStyle/>
          <a:p>
            <a:pPr algn="ctr" defTabSz="457200">
              <a:lnSpc>
                <a:spcPct val="140000"/>
              </a:lnSpc>
            </a:pPr>
            <a:endParaRPr lang="en-US" sz="2135" dirty="0">
              <a:solidFill>
                <a:srgbClr val="2196F3"/>
              </a:solidFill>
              <a:latin typeface="Arial" panose="020B0604020202020204" pitchFamily="34" charset="0"/>
              <a:ea typeface="微软雅黑" panose="020B0503020204020204" charset="-122"/>
              <a:sym typeface="Arial" panose="020B0604020202020204" pitchFamily="34" charset="0"/>
            </a:endParaRPr>
          </a:p>
        </p:txBody>
      </p:sp>
      <p:sp>
        <p:nvSpPr>
          <p:cNvPr id="32" name="Oval 9"/>
          <p:cNvSpPr/>
          <p:nvPr>
            <p:custDataLst>
              <p:tags r:id="rId32"/>
            </p:custDataLst>
          </p:nvPr>
        </p:nvSpPr>
        <p:spPr>
          <a:xfrm>
            <a:off x="10006847" y="2185402"/>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457200">
              <a:lnSpc>
                <a:spcPct val="120000"/>
              </a:lnSpc>
            </a:pPr>
            <a:r>
              <a:rPr lang="en-US" sz="1000" dirty="0">
                <a:solidFill>
                  <a:srgbClr val="FFFFFF"/>
                </a:solidFill>
                <a:latin typeface="Arial" panose="020B0604020202020204" pitchFamily="34" charset="0"/>
                <a:ea typeface="微软雅黑" panose="020B0503020204020204" charset="-122"/>
                <a:sym typeface="Arial" panose="020B0604020202020204" pitchFamily="34" charset="0"/>
              </a:rPr>
              <a:t>0</a:t>
            </a:r>
            <a:r>
              <a:rPr lang="en-US" altLang="zh-CN" sz="1000" dirty="0">
                <a:solidFill>
                  <a:srgbClr val="FFFFFF"/>
                </a:solidFill>
                <a:latin typeface="Arial" panose="020B0604020202020204" pitchFamily="34" charset="0"/>
                <a:ea typeface="微软雅黑" panose="020B0503020204020204" charset="-122"/>
                <a:sym typeface="Arial" panose="020B0604020202020204" pitchFamily="34" charset="0"/>
              </a:rPr>
              <a:t>5</a:t>
            </a:r>
            <a:endParaRPr lang="en-US" altLang="zh-CN" sz="1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3" name="任意形状 63"/>
          <p:cNvSpPr/>
          <p:nvPr>
            <p:custDataLst>
              <p:tags r:id="rId33"/>
            </p:custDataLst>
          </p:nvPr>
        </p:nvSpPr>
        <p:spPr>
          <a:xfrm>
            <a:off x="9680000" y="2528775"/>
            <a:ext cx="432000" cy="432033"/>
          </a:xfrm>
          <a:custGeom>
            <a:avLst/>
            <a:gdLst>
              <a:gd name="connsiteX0" fmla="*/ 351389 w 432000"/>
              <a:gd name="connsiteY0" fmla="*/ 405033 h 432033"/>
              <a:gd name="connsiteX1" fmla="*/ 351350 w 432000"/>
              <a:gd name="connsiteY1" fmla="*/ 418533 h 432033"/>
              <a:gd name="connsiteX2" fmla="*/ 378350 w 432000"/>
              <a:gd name="connsiteY2" fmla="*/ 418533 h 432033"/>
              <a:gd name="connsiteX3" fmla="*/ 378389 w 432000"/>
              <a:gd name="connsiteY3" fmla="*/ 405033 h 432033"/>
              <a:gd name="connsiteX4" fmla="*/ 54389 w 432000"/>
              <a:gd name="connsiteY4" fmla="*/ 405033 h 432033"/>
              <a:gd name="connsiteX5" fmla="*/ 54350 w 432000"/>
              <a:gd name="connsiteY5" fmla="*/ 418533 h 432033"/>
              <a:gd name="connsiteX6" fmla="*/ 81350 w 432000"/>
              <a:gd name="connsiteY6" fmla="*/ 418533 h 432033"/>
              <a:gd name="connsiteX7" fmla="*/ 81389 w 432000"/>
              <a:gd name="connsiteY7" fmla="*/ 405033 h 432033"/>
              <a:gd name="connsiteX8" fmla="*/ 311126 w 432000"/>
              <a:gd name="connsiteY8" fmla="*/ 324000 h 432033"/>
              <a:gd name="connsiteX9" fmla="*/ 310500 w 432000"/>
              <a:gd name="connsiteY9" fmla="*/ 391533 h 432033"/>
              <a:gd name="connsiteX10" fmla="*/ 418500 w 432000"/>
              <a:gd name="connsiteY10" fmla="*/ 391533 h 432033"/>
              <a:gd name="connsiteX11" fmla="*/ 418500 w 432000"/>
              <a:gd name="connsiteY11" fmla="*/ 324000 h 432033"/>
              <a:gd name="connsiteX12" fmla="*/ 14127 w 432000"/>
              <a:gd name="connsiteY12" fmla="*/ 324000 h 432033"/>
              <a:gd name="connsiteX13" fmla="*/ 13500 w 432000"/>
              <a:gd name="connsiteY13" fmla="*/ 391533 h 432033"/>
              <a:gd name="connsiteX14" fmla="*/ 121500 w 432000"/>
              <a:gd name="connsiteY14" fmla="*/ 391533 h 432033"/>
              <a:gd name="connsiteX15" fmla="*/ 121500 w 432000"/>
              <a:gd name="connsiteY15" fmla="*/ 324000 h 432033"/>
              <a:gd name="connsiteX16" fmla="*/ 310500 w 432000"/>
              <a:gd name="connsiteY16" fmla="*/ 310500 h 432033"/>
              <a:gd name="connsiteX17" fmla="*/ 418500 w 432000"/>
              <a:gd name="connsiteY17" fmla="*/ 310500 h 432033"/>
              <a:gd name="connsiteX18" fmla="*/ 432000 w 432000"/>
              <a:gd name="connsiteY18" fmla="*/ 324000 h 432033"/>
              <a:gd name="connsiteX19" fmla="*/ 432000 w 432000"/>
              <a:gd name="connsiteY19" fmla="*/ 391533 h 432033"/>
              <a:gd name="connsiteX20" fmla="*/ 418500 w 432000"/>
              <a:gd name="connsiteY20" fmla="*/ 405033 h 432033"/>
              <a:gd name="connsiteX21" fmla="*/ 391889 w 432000"/>
              <a:gd name="connsiteY21" fmla="*/ 405033 h 432033"/>
              <a:gd name="connsiteX22" fmla="*/ 391850 w 432000"/>
              <a:gd name="connsiteY22" fmla="*/ 418533 h 432033"/>
              <a:gd name="connsiteX23" fmla="*/ 404947 w 432000"/>
              <a:gd name="connsiteY23" fmla="*/ 418533 h 432033"/>
              <a:gd name="connsiteX24" fmla="*/ 404947 w 432000"/>
              <a:gd name="connsiteY24" fmla="*/ 432033 h 432033"/>
              <a:gd name="connsiteX25" fmla="*/ 323947 w 432000"/>
              <a:gd name="connsiteY25" fmla="*/ 432033 h 432033"/>
              <a:gd name="connsiteX26" fmla="*/ 323947 w 432000"/>
              <a:gd name="connsiteY26" fmla="*/ 418533 h 432033"/>
              <a:gd name="connsiteX27" fmla="*/ 337850 w 432000"/>
              <a:gd name="connsiteY27" fmla="*/ 418533 h 432033"/>
              <a:gd name="connsiteX28" fmla="*/ 337889 w 432000"/>
              <a:gd name="connsiteY28" fmla="*/ 405033 h 432033"/>
              <a:gd name="connsiteX29" fmla="*/ 310500 w 432000"/>
              <a:gd name="connsiteY29" fmla="*/ 405033 h 432033"/>
              <a:gd name="connsiteX30" fmla="*/ 297000 w 432000"/>
              <a:gd name="connsiteY30" fmla="*/ 391533 h 432033"/>
              <a:gd name="connsiteX31" fmla="*/ 297000 w 432000"/>
              <a:gd name="connsiteY31" fmla="*/ 324000 h 432033"/>
              <a:gd name="connsiteX32" fmla="*/ 310500 w 432000"/>
              <a:gd name="connsiteY32" fmla="*/ 310500 h 432033"/>
              <a:gd name="connsiteX33" fmla="*/ 13500 w 432000"/>
              <a:gd name="connsiteY33" fmla="*/ 310500 h 432033"/>
              <a:gd name="connsiteX34" fmla="*/ 121500 w 432000"/>
              <a:gd name="connsiteY34" fmla="*/ 310500 h 432033"/>
              <a:gd name="connsiteX35" fmla="*/ 135000 w 432000"/>
              <a:gd name="connsiteY35" fmla="*/ 324000 h 432033"/>
              <a:gd name="connsiteX36" fmla="*/ 135000 w 432000"/>
              <a:gd name="connsiteY36" fmla="*/ 391533 h 432033"/>
              <a:gd name="connsiteX37" fmla="*/ 121500 w 432000"/>
              <a:gd name="connsiteY37" fmla="*/ 405033 h 432033"/>
              <a:gd name="connsiteX38" fmla="*/ 94889 w 432000"/>
              <a:gd name="connsiteY38" fmla="*/ 405033 h 432033"/>
              <a:gd name="connsiteX39" fmla="*/ 94850 w 432000"/>
              <a:gd name="connsiteY39" fmla="*/ 418533 h 432033"/>
              <a:gd name="connsiteX40" fmla="*/ 107947 w 432000"/>
              <a:gd name="connsiteY40" fmla="*/ 418533 h 432033"/>
              <a:gd name="connsiteX41" fmla="*/ 107947 w 432000"/>
              <a:gd name="connsiteY41" fmla="*/ 432033 h 432033"/>
              <a:gd name="connsiteX42" fmla="*/ 26947 w 432000"/>
              <a:gd name="connsiteY42" fmla="*/ 432033 h 432033"/>
              <a:gd name="connsiteX43" fmla="*/ 26947 w 432000"/>
              <a:gd name="connsiteY43" fmla="*/ 418533 h 432033"/>
              <a:gd name="connsiteX44" fmla="*/ 40850 w 432000"/>
              <a:gd name="connsiteY44" fmla="*/ 418533 h 432033"/>
              <a:gd name="connsiteX45" fmla="*/ 40889 w 432000"/>
              <a:gd name="connsiteY45" fmla="*/ 405033 h 432033"/>
              <a:gd name="connsiteX46" fmla="*/ 13500 w 432000"/>
              <a:gd name="connsiteY46" fmla="*/ 405033 h 432033"/>
              <a:gd name="connsiteX47" fmla="*/ 0 w 432000"/>
              <a:gd name="connsiteY47" fmla="*/ 391533 h 432033"/>
              <a:gd name="connsiteX48" fmla="*/ 0 w 432000"/>
              <a:gd name="connsiteY48" fmla="*/ 324000 h 432033"/>
              <a:gd name="connsiteX49" fmla="*/ 13500 w 432000"/>
              <a:gd name="connsiteY49" fmla="*/ 310500 h 432033"/>
              <a:gd name="connsiteX50" fmla="*/ 142550 w 432000"/>
              <a:gd name="connsiteY50" fmla="*/ 279671 h 432033"/>
              <a:gd name="connsiteX51" fmla="*/ 152095 w 432000"/>
              <a:gd name="connsiteY51" fmla="*/ 289216 h 432033"/>
              <a:gd name="connsiteX52" fmla="*/ 142931 w 432000"/>
              <a:gd name="connsiteY52" fmla="*/ 298380 h 432033"/>
              <a:gd name="connsiteX53" fmla="*/ 133386 w 432000"/>
              <a:gd name="connsiteY53" fmla="*/ 288835 h 432033"/>
              <a:gd name="connsiteX54" fmla="*/ 289547 w 432000"/>
              <a:gd name="connsiteY54" fmla="*/ 279670 h 432033"/>
              <a:gd name="connsiteX55" fmla="*/ 298710 w 432000"/>
              <a:gd name="connsiteY55" fmla="*/ 288833 h 432033"/>
              <a:gd name="connsiteX56" fmla="*/ 289165 w 432000"/>
              <a:gd name="connsiteY56" fmla="*/ 298378 h 432033"/>
              <a:gd name="connsiteX57" fmla="*/ 280002 w 432000"/>
              <a:gd name="connsiteY57" fmla="*/ 289215 h 432033"/>
              <a:gd name="connsiteX58" fmla="*/ 160875 w 432000"/>
              <a:gd name="connsiteY58" fmla="*/ 261345 h 432033"/>
              <a:gd name="connsiteX59" fmla="*/ 170420 w 432000"/>
              <a:gd name="connsiteY59" fmla="*/ 270890 h 432033"/>
              <a:gd name="connsiteX60" fmla="*/ 161257 w 432000"/>
              <a:gd name="connsiteY60" fmla="*/ 280053 h 432033"/>
              <a:gd name="connsiteX61" fmla="*/ 151712 w 432000"/>
              <a:gd name="connsiteY61" fmla="*/ 270508 h 432033"/>
              <a:gd name="connsiteX62" fmla="*/ 271220 w 432000"/>
              <a:gd name="connsiteY62" fmla="*/ 261342 h 432033"/>
              <a:gd name="connsiteX63" fmla="*/ 280384 w 432000"/>
              <a:gd name="connsiteY63" fmla="*/ 270506 h 432033"/>
              <a:gd name="connsiteX64" fmla="*/ 270839 w 432000"/>
              <a:gd name="connsiteY64" fmla="*/ 280051 h 432033"/>
              <a:gd name="connsiteX65" fmla="*/ 261675 w 432000"/>
              <a:gd name="connsiteY65" fmla="*/ 270887 h 432033"/>
              <a:gd name="connsiteX66" fmla="*/ 209111 w 432000"/>
              <a:gd name="connsiteY66" fmla="*/ 248378 h 432033"/>
              <a:gd name="connsiteX67" fmla="*/ 222611 w 432000"/>
              <a:gd name="connsiteY67" fmla="*/ 248378 h 432033"/>
              <a:gd name="connsiteX68" fmla="*/ 222611 w 432000"/>
              <a:gd name="connsiteY68" fmla="*/ 404283 h 432033"/>
              <a:gd name="connsiteX69" fmla="*/ 277785 w 432000"/>
              <a:gd name="connsiteY69" fmla="*/ 364166 h 432033"/>
              <a:gd name="connsiteX70" fmla="*/ 288964 w 432000"/>
              <a:gd name="connsiteY70" fmla="*/ 371734 h 432033"/>
              <a:gd name="connsiteX71" fmla="*/ 265841 w 432000"/>
              <a:gd name="connsiteY71" fmla="*/ 398031 h 432033"/>
              <a:gd name="connsiteX72" fmla="*/ 281048 w 432000"/>
              <a:gd name="connsiteY72" fmla="*/ 393213 h 432033"/>
              <a:gd name="connsiteX73" fmla="*/ 285702 w 432000"/>
              <a:gd name="connsiteY73" fmla="*/ 405883 h 432033"/>
              <a:gd name="connsiteX74" fmla="*/ 146021 w 432000"/>
              <a:gd name="connsiteY74" fmla="*/ 405883 h 432033"/>
              <a:gd name="connsiteX75" fmla="*/ 150675 w 432000"/>
              <a:gd name="connsiteY75" fmla="*/ 393213 h 432033"/>
              <a:gd name="connsiteX76" fmla="*/ 165922 w 432000"/>
              <a:gd name="connsiteY76" fmla="*/ 398045 h 432033"/>
              <a:gd name="connsiteX77" fmla="*/ 145639 w 432000"/>
              <a:gd name="connsiteY77" fmla="*/ 375847 h 432033"/>
              <a:gd name="connsiteX78" fmla="*/ 156568 w 432000"/>
              <a:gd name="connsiteY78" fmla="*/ 367930 h 432033"/>
              <a:gd name="connsiteX79" fmla="*/ 209111 w 432000"/>
              <a:gd name="connsiteY79" fmla="*/ 404248 h 432033"/>
              <a:gd name="connsiteX80" fmla="*/ 179200 w 432000"/>
              <a:gd name="connsiteY80" fmla="*/ 243017 h 432033"/>
              <a:gd name="connsiteX81" fmla="*/ 188745 w 432000"/>
              <a:gd name="connsiteY81" fmla="*/ 252562 h 432033"/>
              <a:gd name="connsiteX82" fmla="*/ 179581 w 432000"/>
              <a:gd name="connsiteY82" fmla="*/ 261726 h 432033"/>
              <a:gd name="connsiteX83" fmla="*/ 170036 w 432000"/>
              <a:gd name="connsiteY83" fmla="*/ 252181 h 432033"/>
              <a:gd name="connsiteX84" fmla="*/ 252896 w 432000"/>
              <a:gd name="connsiteY84" fmla="*/ 243016 h 432033"/>
              <a:gd name="connsiteX85" fmla="*/ 262059 w 432000"/>
              <a:gd name="connsiteY85" fmla="*/ 252179 h 432033"/>
              <a:gd name="connsiteX86" fmla="*/ 252514 w 432000"/>
              <a:gd name="connsiteY86" fmla="*/ 261724 h 432033"/>
              <a:gd name="connsiteX87" fmla="*/ 243351 w 432000"/>
              <a:gd name="connsiteY87" fmla="*/ 252561 h 432033"/>
              <a:gd name="connsiteX88" fmla="*/ 234564 w 432000"/>
              <a:gd name="connsiteY88" fmla="*/ 224688 h 432033"/>
              <a:gd name="connsiteX89" fmla="*/ 243727 w 432000"/>
              <a:gd name="connsiteY89" fmla="*/ 233851 h 432033"/>
              <a:gd name="connsiteX90" fmla="*/ 234182 w 432000"/>
              <a:gd name="connsiteY90" fmla="*/ 243396 h 432033"/>
              <a:gd name="connsiteX91" fmla="*/ 225019 w 432000"/>
              <a:gd name="connsiteY91" fmla="*/ 234233 h 432033"/>
              <a:gd name="connsiteX92" fmla="*/ 197529 w 432000"/>
              <a:gd name="connsiteY92" fmla="*/ 224688 h 432033"/>
              <a:gd name="connsiteX93" fmla="*/ 207074 w 432000"/>
              <a:gd name="connsiteY93" fmla="*/ 234240 h 432033"/>
              <a:gd name="connsiteX94" fmla="*/ 197905 w 432000"/>
              <a:gd name="connsiteY94" fmla="*/ 243402 h 432033"/>
              <a:gd name="connsiteX95" fmla="*/ 188360 w 432000"/>
              <a:gd name="connsiteY95" fmla="*/ 233851 h 432033"/>
              <a:gd name="connsiteX96" fmla="*/ 216239 w 432000"/>
              <a:gd name="connsiteY96" fmla="*/ 206356 h 432033"/>
              <a:gd name="connsiteX97" fmla="*/ 225399 w 432000"/>
              <a:gd name="connsiteY97" fmla="*/ 215523 h 432033"/>
              <a:gd name="connsiteX98" fmla="*/ 225210 w 432000"/>
              <a:gd name="connsiteY98" fmla="*/ 215718 h 432033"/>
              <a:gd name="connsiteX99" fmla="*/ 225399 w 432000"/>
              <a:gd name="connsiteY99" fmla="*/ 215907 h 432033"/>
              <a:gd name="connsiteX100" fmla="*/ 216239 w 432000"/>
              <a:gd name="connsiteY100" fmla="*/ 225074 h 432033"/>
              <a:gd name="connsiteX101" fmla="*/ 216044 w 432000"/>
              <a:gd name="connsiteY101" fmla="*/ 224878 h 432033"/>
              <a:gd name="connsiteX102" fmla="*/ 215855 w 432000"/>
              <a:gd name="connsiteY102" fmla="*/ 225067 h 432033"/>
              <a:gd name="connsiteX103" fmla="*/ 206695 w 432000"/>
              <a:gd name="connsiteY103" fmla="*/ 215901 h 432033"/>
              <a:gd name="connsiteX104" fmla="*/ 206877 w 432000"/>
              <a:gd name="connsiteY104" fmla="*/ 215718 h 432033"/>
              <a:gd name="connsiteX105" fmla="*/ 206695 w 432000"/>
              <a:gd name="connsiteY105" fmla="*/ 215529 h 432033"/>
              <a:gd name="connsiteX106" fmla="*/ 215855 w 432000"/>
              <a:gd name="connsiteY106" fmla="*/ 206363 h 432033"/>
              <a:gd name="connsiteX107" fmla="*/ 216044 w 432000"/>
              <a:gd name="connsiteY107" fmla="*/ 206552 h 432033"/>
              <a:gd name="connsiteX108" fmla="*/ 234182 w 432000"/>
              <a:gd name="connsiteY108" fmla="*/ 188037 h 432033"/>
              <a:gd name="connsiteX109" fmla="*/ 243727 w 432000"/>
              <a:gd name="connsiteY109" fmla="*/ 197582 h 432033"/>
              <a:gd name="connsiteX110" fmla="*/ 234564 w 432000"/>
              <a:gd name="connsiteY110" fmla="*/ 206745 h 432033"/>
              <a:gd name="connsiteX111" fmla="*/ 225019 w 432000"/>
              <a:gd name="connsiteY111" fmla="*/ 197200 h 432033"/>
              <a:gd name="connsiteX112" fmla="*/ 197913 w 432000"/>
              <a:gd name="connsiteY112" fmla="*/ 188034 h 432033"/>
              <a:gd name="connsiteX113" fmla="*/ 207076 w 432000"/>
              <a:gd name="connsiteY113" fmla="*/ 197197 h 432033"/>
              <a:gd name="connsiteX114" fmla="*/ 197531 w 432000"/>
              <a:gd name="connsiteY114" fmla="*/ 206742 h 432033"/>
              <a:gd name="connsiteX115" fmla="*/ 188368 w 432000"/>
              <a:gd name="connsiteY115" fmla="*/ 197579 h 432033"/>
              <a:gd name="connsiteX116" fmla="*/ 252507 w 432000"/>
              <a:gd name="connsiteY116" fmla="*/ 169708 h 432033"/>
              <a:gd name="connsiteX117" fmla="*/ 262052 w 432000"/>
              <a:gd name="connsiteY117" fmla="*/ 179253 h 432033"/>
              <a:gd name="connsiteX118" fmla="*/ 252889 w 432000"/>
              <a:gd name="connsiteY118" fmla="*/ 188416 h 432033"/>
              <a:gd name="connsiteX119" fmla="*/ 243344 w 432000"/>
              <a:gd name="connsiteY119" fmla="*/ 178871 h 432033"/>
              <a:gd name="connsiteX120" fmla="*/ 179587 w 432000"/>
              <a:gd name="connsiteY120" fmla="*/ 169705 h 432033"/>
              <a:gd name="connsiteX121" fmla="*/ 188749 w 432000"/>
              <a:gd name="connsiteY121" fmla="*/ 178871 h 432033"/>
              <a:gd name="connsiteX122" fmla="*/ 179203 w 432000"/>
              <a:gd name="connsiteY122" fmla="*/ 188414 h 432033"/>
              <a:gd name="connsiteX123" fmla="*/ 170040 w 432000"/>
              <a:gd name="connsiteY123" fmla="*/ 179248 h 432033"/>
              <a:gd name="connsiteX124" fmla="*/ 270839 w 432000"/>
              <a:gd name="connsiteY124" fmla="*/ 151383 h 432033"/>
              <a:gd name="connsiteX125" fmla="*/ 280384 w 432000"/>
              <a:gd name="connsiteY125" fmla="*/ 160928 h 432033"/>
              <a:gd name="connsiteX126" fmla="*/ 271221 w 432000"/>
              <a:gd name="connsiteY126" fmla="*/ 170091 h 432033"/>
              <a:gd name="connsiteX127" fmla="*/ 261676 w 432000"/>
              <a:gd name="connsiteY127" fmla="*/ 160546 h 432033"/>
              <a:gd name="connsiteX128" fmla="*/ 161256 w 432000"/>
              <a:gd name="connsiteY128" fmla="*/ 151380 h 432033"/>
              <a:gd name="connsiteX129" fmla="*/ 170419 w 432000"/>
              <a:gd name="connsiteY129" fmla="*/ 160543 h 432033"/>
              <a:gd name="connsiteX130" fmla="*/ 160874 w 432000"/>
              <a:gd name="connsiteY130" fmla="*/ 170088 h 432033"/>
              <a:gd name="connsiteX131" fmla="*/ 151711 w 432000"/>
              <a:gd name="connsiteY131" fmla="*/ 160925 h 432033"/>
              <a:gd name="connsiteX132" fmla="*/ 29281 w 432000"/>
              <a:gd name="connsiteY132" fmla="*/ 136928 h 432033"/>
              <a:gd name="connsiteX133" fmla="*/ 41713 w 432000"/>
              <a:gd name="connsiteY133" fmla="*/ 142188 h 432033"/>
              <a:gd name="connsiteX134" fmla="*/ 27028 w 432000"/>
              <a:gd name="connsiteY134" fmla="*/ 209003 h 432033"/>
              <a:gd name="connsiteX135" fmla="*/ 101931 w 432000"/>
              <a:gd name="connsiteY135" fmla="*/ 209003 h 432033"/>
              <a:gd name="connsiteX136" fmla="*/ 108956 w 432000"/>
              <a:gd name="connsiteY136" fmla="*/ 144476 h 432033"/>
              <a:gd name="connsiteX137" fmla="*/ 122166 w 432000"/>
              <a:gd name="connsiteY137" fmla="*/ 147251 h 432033"/>
              <a:gd name="connsiteX138" fmla="*/ 115431 w 432000"/>
              <a:gd name="connsiteY138" fmla="*/ 209003 h 432033"/>
              <a:gd name="connsiteX139" fmla="*/ 186924 w 432000"/>
              <a:gd name="connsiteY139" fmla="*/ 209003 h 432033"/>
              <a:gd name="connsiteX140" fmla="*/ 186924 w 432000"/>
              <a:gd name="connsiteY140" fmla="*/ 222503 h 432033"/>
              <a:gd name="connsiteX141" fmla="*/ 115434 w 432000"/>
              <a:gd name="connsiteY141" fmla="*/ 222503 h 432033"/>
              <a:gd name="connsiteX142" fmla="*/ 122417 w 432000"/>
              <a:gd name="connsiteY142" fmla="*/ 285441 h 432033"/>
              <a:gd name="connsiteX143" fmla="*/ 109220 w 432000"/>
              <a:gd name="connsiteY143" fmla="*/ 288263 h 432033"/>
              <a:gd name="connsiteX144" fmla="*/ 101935 w 432000"/>
              <a:gd name="connsiteY144" fmla="*/ 222503 h 432033"/>
              <a:gd name="connsiteX145" fmla="*/ 27038 w 432000"/>
              <a:gd name="connsiteY145" fmla="*/ 222503 h 432033"/>
              <a:gd name="connsiteX146" fmla="*/ 43744 w 432000"/>
              <a:gd name="connsiteY146" fmla="*/ 293941 h 432033"/>
              <a:gd name="connsiteX147" fmla="*/ 31457 w 432000"/>
              <a:gd name="connsiteY147" fmla="*/ 299531 h 432033"/>
              <a:gd name="connsiteX148" fmla="*/ 29281 w 432000"/>
              <a:gd name="connsiteY148" fmla="*/ 136928 h 432033"/>
              <a:gd name="connsiteX149" fmla="*/ 289164 w 432000"/>
              <a:gd name="connsiteY149" fmla="*/ 133055 h 432033"/>
              <a:gd name="connsiteX150" fmla="*/ 298709 w 432000"/>
              <a:gd name="connsiteY150" fmla="*/ 142600 h 432033"/>
              <a:gd name="connsiteX151" fmla="*/ 289546 w 432000"/>
              <a:gd name="connsiteY151" fmla="*/ 151763 h 432033"/>
              <a:gd name="connsiteX152" fmla="*/ 280001 w 432000"/>
              <a:gd name="connsiteY152" fmla="*/ 142218 h 432033"/>
              <a:gd name="connsiteX153" fmla="*/ 142931 w 432000"/>
              <a:gd name="connsiteY153" fmla="*/ 133052 h 432033"/>
              <a:gd name="connsiteX154" fmla="*/ 152094 w 432000"/>
              <a:gd name="connsiteY154" fmla="*/ 142215 h 432033"/>
              <a:gd name="connsiteX155" fmla="*/ 142549 w 432000"/>
              <a:gd name="connsiteY155" fmla="*/ 151760 h 432033"/>
              <a:gd name="connsiteX156" fmla="*/ 133386 w 432000"/>
              <a:gd name="connsiteY156" fmla="*/ 142597 h 432033"/>
              <a:gd name="connsiteX157" fmla="*/ 400267 w 432000"/>
              <a:gd name="connsiteY157" fmla="*/ 131974 h 432033"/>
              <a:gd name="connsiteX158" fmla="*/ 399582 w 432000"/>
              <a:gd name="connsiteY158" fmla="*/ 301037 h 432033"/>
              <a:gd name="connsiteX159" fmla="*/ 387334 w 432000"/>
              <a:gd name="connsiteY159" fmla="*/ 295348 h 432033"/>
              <a:gd name="connsiteX160" fmla="*/ 404682 w 432000"/>
              <a:gd name="connsiteY160" fmla="*/ 222502 h 432033"/>
              <a:gd name="connsiteX161" fmla="*/ 329796 w 432000"/>
              <a:gd name="connsiteY161" fmla="*/ 222502 h 432033"/>
              <a:gd name="connsiteX162" fmla="*/ 323064 w 432000"/>
              <a:gd name="connsiteY162" fmla="*/ 285596 h 432033"/>
              <a:gd name="connsiteX163" fmla="*/ 309841 w 432000"/>
              <a:gd name="connsiteY163" fmla="*/ 282887 h 432033"/>
              <a:gd name="connsiteX164" fmla="*/ 316296 w 432000"/>
              <a:gd name="connsiteY164" fmla="*/ 222502 h 432033"/>
              <a:gd name="connsiteX165" fmla="*/ 244800 w 432000"/>
              <a:gd name="connsiteY165" fmla="*/ 222502 h 432033"/>
              <a:gd name="connsiteX166" fmla="*/ 244800 w 432000"/>
              <a:gd name="connsiteY166" fmla="*/ 209002 h 432033"/>
              <a:gd name="connsiteX167" fmla="*/ 316290 w 432000"/>
              <a:gd name="connsiteY167" fmla="*/ 209002 h 432033"/>
              <a:gd name="connsiteX168" fmla="*/ 309307 w 432000"/>
              <a:gd name="connsiteY168" fmla="*/ 146054 h 432033"/>
              <a:gd name="connsiteX169" fmla="*/ 322504 w 432000"/>
              <a:gd name="connsiteY169" fmla="*/ 143233 h 432033"/>
              <a:gd name="connsiteX170" fmla="*/ 329790 w 432000"/>
              <a:gd name="connsiteY170" fmla="*/ 209002 h 432033"/>
              <a:gd name="connsiteX171" fmla="*/ 404686 w 432000"/>
              <a:gd name="connsiteY171" fmla="*/ 209002 h 432033"/>
              <a:gd name="connsiteX172" fmla="*/ 387980 w 432000"/>
              <a:gd name="connsiteY172" fmla="*/ 137564 h 432033"/>
              <a:gd name="connsiteX173" fmla="*/ 351389 w 432000"/>
              <a:gd name="connsiteY173" fmla="*/ 94533 h 432033"/>
              <a:gd name="connsiteX174" fmla="*/ 351350 w 432000"/>
              <a:gd name="connsiteY174" fmla="*/ 108033 h 432033"/>
              <a:gd name="connsiteX175" fmla="*/ 378350 w 432000"/>
              <a:gd name="connsiteY175" fmla="*/ 108033 h 432033"/>
              <a:gd name="connsiteX176" fmla="*/ 378389 w 432000"/>
              <a:gd name="connsiteY176" fmla="*/ 94533 h 432033"/>
              <a:gd name="connsiteX177" fmla="*/ 54389 w 432000"/>
              <a:gd name="connsiteY177" fmla="*/ 94533 h 432033"/>
              <a:gd name="connsiteX178" fmla="*/ 54350 w 432000"/>
              <a:gd name="connsiteY178" fmla="*/ 108033 h 432033"/>
              <a:gd name="connsiteX179" fmla="*/ 81350 w 432000"/>
              <a:gd name="connsiteY179" fmla="*/ 108033 h 432033"/>
              <a:gd name="connsiteX180" fmla="*/ 81389 w 432000"/>
              <a:gd name="connsiteY180" fmla="*/ 94533 h 432033"/>
              <a:gd name="connsiteX181" fmla="*/ 311126 w 432000"/>
              <a:gd name="connsiteY181" fmla="*/ 13500 h 432033"/>
              <a:gd name="connsiteX182" fmla="*/ 310500 w 432000"/>
              <a:gd name="connsiteY182" fmla="*/ 81033 h 432033"/>
              <a:gd name="connsiteX183" fmla="*/ 418500 w 432000"/>
              <a:gd name="connsiteY183" fmla="*/ 81033 h 432033"/>
              <a:gd name="connsiteX184" fmla="*/ 418500 w 432000"/>
              <a:gd name="connsiteY184" fmla="*/ 13500 h 432033"/>
              <a:gd name="connsiteX185" fmla="*/ 14126 w 432000"/>
              <a:gd name="connsiteY185" fmla="*/ 13500 h 432033"/>
              <a:gd name="connsiteX186" fmla="*/ 13500 w 432000"/>
              <a:gd name="connsiteY186" fmla="*/ 81033 h 432033"/>
              <a:gd name="connsiteX187" fmla="*/ 121500 w 432000"/>
              <a:gd name="connsiteY187" fmla="*/ 81033 h 432033"/>
              <a:gd name="connsiteX188" fmla="*/ 121500 w 432000"/>
              <a:gd name="connsiteY188" fmla="*/ 13500 h 432033"/>
              <a:gd name="connsiteX189" fmla="*/ 215862 w 432000"/>
              <a:gd name="connsiteY189" fmla="*/ 13252 h 432033"/>
              <a:gd name="connsiteX190" fmla="*/ 217098 w 432000"/>
              <a:gd name="connsiteY190" fmla="*/ 13340 h 432033"/>
              <a:gd name="connsiteX191" fmla="*/ 285701 w 432000"/>
              <a:gd name="connsiteY191" fmla="*/ 25621 h 432033"/>
              <a:gd name="connsiteX192" fmla="*/ 281048 w 432000"/>
              <a:gd name="connsiteY192" fmla="*/ 38291 h 432033"/>
              <a:gd name="connsiteX193" fmla="*/ 265803 w 432000"/>
              <a:gd name="connsiteY193" fmla="*/ 33460 h 432033"/>
              <a:gd name="connsiteX194" fmla="*/ 286018 w 432000"/>
              <a:gd name="connsiteY194" fmla="*/ 55565 h 432033"/>
              <a:gd name="connsiteX195" fmla="*/ 275089 w 432000"/>
              <a:gd name="connsiteY195" fmla="*/ 63488 h 432033"/>
              <a:gd name="connsiteX196" fmla="*/ 222611 w 432000"/>
              <a:gd name="connsiteY196" fmla="*/ 27255 h 432033"/>
              <a:gd name="connsiteX197" fmla="*/ 222611 w 432000"/>
              <a:gd name="connsiteY197" fmla="*/ 186815 h 432033"/>
              <a:gd name="connsiteX198" fmla="*/ 209111 w 432000"/>
              <a:gd name="connsiteY198" fmla="*/ 186815 h 432033"/>
              <a:gd name="connsiteX199" fmla="*/ 209111 w 432000"/>
              <a:gd name="connsiteY199" fmla="*/ 27297 h 432033"/>
              <a:gd name="connsiteX200" fmla="*/ 153945 w 432000"/>
              <a:gd name="connsiteY200" fmla="*/ 67331 h 432033"/>
              <a:gd name="connsiteX201" fmla="*/ 142765 w 432000"/>
              <a:gd name="connsiteY201" fmla="*/ 59764 h 432033"/>
              <a:gd name="connsiteX202" fmla="*/ 165881 w 432000"/>
              <a:gd name="connsiteY202" fmla="*/ 33474 h 432033"/>
              <a:gd name="connsiteX203" fmla="*/ 150669 w 432000"/>
              <a:gd name="connsiteY203" fmla="*/ 38295 h 432033"/>
              <a:gd name="connsiteX204" fmla="*/ 146015 w 432000"/>
              <a:gd name="connsiteY204" fmla="*/ 25625 h 432033"/>
              <a:gd name="connsiteX205" fmla="*/ 212246 w 432000"/>
              <a:gd name="connsiteY205" fmla="*/ 13391 h 432033"/>
              <a:gd name="connsiteX206" fmla="*/ 215862 w 432000"/>
              <a:gd name="connsiteY206" fmla="*/ 13252 h 432033"/>
              <a:gd name="connsiteX207" fmla="*/ 310500 w 432000"/>
              <a:gd name="connsiteY207" fmla="*/ 0 h 432033"/>
              <a:gd name="connsiteX208" fmla="*/ 418500 w 432000"/>
              <a:gd name="connsiteY208" fmla="*/ 0 h 432033"/>
              <a:gd name="connsiteX209" fmla="*/ 432000 w 432000"/>
              <a:gd name="connsiteY209" fmla="*/ 13500 h 432033"/>
              <a:gd name="connsiteX210" fmla="*/ 432000 w 432000"/>
              <a:gd name="connsiteY210" fmla="*/ 81033 h 432033"/>
              <a:gd name="connsiteX211" fmla="*/ 418500 w 432000"/>
              <a:gd name="connsiteY211" fmla="*/ 94533 h 432033"/>
              <a:gd name="connsiteX212" fmla="*/ 391889 w 432000"/>
              <a:gd name="connsiteY212" fmla="*/ 94533 h 432033"/>
              <a:gd name="connsiteX213" fmla="*/ 391850 w 432000"/>
              <a:gd name="connsiteY213" fmla="*/ 108033 h 432033"/>
              <a:gd name="connsiteX214" fmla="*/ 404947 w 432000"/>
              <a:gd name="connsiteY214" fmla="*/ 108033 h 432033"/>
              <a:gd name="connsiteX215" fmla="*/ 404947 w 432000"/>
              <a:gd name="connsiteY215" fmla="*/ 121533 h 432033"/>
              <a:gd name="connsiteX216" fmla="*/ 323947 w 432000"/>
              <a:gd name="connsiteY216" fmla="*/ 121533 h 432033"/>
              <a:gd name="connsiteX217" fmla="*/ 323947 w 432000"/>
              <a:gd name="connsiteY217" fmla="*/ 108033 h 432033"/>
              <a:gd name="connsiteX218" fmla="*/ 337850 w 432000"/>
              <a:gd name="connsiteY218" fmla="*/ 108033 h 432033"/>
              <a:gd name="connsiteX219" fmla="*/ 337889 w 432000"/>
              <a:gd name="connsiteY219" fmla="*/ 94533 h 432033"/>
              <a:gd name="connsiteX220" fmla="*/ 310500 w 432000"/>
              <a:gd name="connsiteY220" fmla="*/ 94533 h 432033"/>
              <a:gd name="connsiteX221" fmla="*/ 297000 w 432000"/>
              <a:gd name="connsiteY221" fmla="*/ 81033 h 432033"/>
              <a:gd name="connsiteX222" fmla="*/ 297000 w 432000"/>
              <a:gd name="connsiteY222" fmla="*/ 13500 h 432033"/>
              <a:gd name="connsiteX223" fmla="*/ 310500 w 432000"/>
              <a:gd name="connsiteY223" fmla="*/ 0 h 432033"/>
              <a:gd name="connsiteX224" fmla="*/ 13500 w 432000"/>
              <a:gd name="connsiteY224" fmla="*/ 0 h 432033"/>
              <a:gd name="connsiteX225" fmla="*/ 121500 w 432000"/>
              <a:gd name="connsiteY225" fmla="*/ 0 h 432033"/>
              <a:gd name="connsiteX226" fmla="*/ 135000 w 432000"/>
              <a:gd name="connsiteY226" fmla="*/ 13500 h 432033"/>
              <a:gd name="connsiteX227" fmla="*/ 135000 w 432000"/>
              <a:gd name="connsiteY227" fmla="*/ 81033 h 432033"/>
              <a:gd name="connsiteX228" fmla="*/ 121500 w 432000"/>
              <a:gd name="connsiteY228" fmla="*/ 94533 h 432033"/>
              <a:gd name="connsiteX229" fmla="*/ 94889 w 432000"/>
              <a:gd name="connsiteY229" fmla="*/ 94533 h 432033"/>
              <a:gd name="connsiteX230" fmla="*/ 94850 w 432000"/>
              <a:gd name="connsiteY230" fmla="*/ 108033 h 432033"/>
              <a:gd name="connsiteX231" fmla="*/ 107947 w 432000"/>
              <a:gd name="connsiteY231" fmla="*/ 108033 h 432033"/>
              <a:gd name="connsiteX232" fmla="*/ 107947 w 432000"/>
              <a:gd name="connsiteY232" fmla="*/ 121533 h 432033"/>
              <a:gd name="connsiteX233" fmla="*/ 26947 w 432000"/>
              <a:gd name="connsiteY233" fmla="*/ 121533 h 432033"/>
              <a:gd name="connsiteX234" fmla="*/ 26947 w 432000"/>
              <a:gd name="connsiteY234" fmla="*/ 108033 h 432033"/>
              <a:gd name="connsiteX235" fmla="*/ 40850 w 432000"/>
              <a:gd name="connsiteY235" fmla="*/ 108033 h 432033"/>
              <a:gd name="connsiteX236" fmla="*/ 40889 w 432000"/>
              <a:gd name="connsiteY236" fmla="*/ 94533 h 432033"/>
              <a:gd name="connsiteX237" fmla="*/ 13500 w 432000"/>
              <a:gd name="connsiteY237" fmla="*/ 94533 h 432033"/>
              <a:gd name="connsiteX238" fmla="*/ 0 w 432000"/>
              <a:gd name="connsiteY238" fmla="*/ 81033 h 432033"/>
              <a:gd name="connsiteX239" fmla="*/ 0 w 432000"/>
              <a:gd name="connsiteY239" fmla="*/ 13500 h 432033"/>
              <a:gd name="connsiteX240" fmla="*/ 13500 w 432000"/>
              <a:gd name="connsiteY240" fmla="*/ 0 h 432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432000" h="432033">
                <a:moveTo>
                  <a:pt x="351389" y="405033"/>
                </a:moveTo>
                <a:lnTo>
                  <a:pt x="351350" y="418533"/>
                </a:lnTo>
                <a:lnTo>
                  <a:pt x="378350" y="418533"/>
                </a:lnTo>
                <a:lnTo>
                  <a:pt x="378389" y="405033"/>
                </a:lnTo>
                <a:close/>
                <a:moveTo>
                  <a:pt x="54389" y="405033"/>
                </a:moveTo>
                <a:lnTo>
                  <a:pt x="54350" y="418533"/>
                </a:lnTo>
                <a:lnTo>
                  <a:pt x="81350" y="418533"/>
                </a:lnTo>
                <a:lnTo>
                  <a:pt x="81389" y="405033"/>
                </a:lnTo>
                <a:close/>
                <a:moveTo>
                  <a:pt x="311126" y="324000"/>
                </a:moveTo>
                <a:lnTo>
                  <a:pt x="310500" y="391533"/>
                </a:lnTo>
                <a:lnTo>
                  <a:pt x="418500" y="391533"/>
                </a:lnTo>
                <a:lnTo>
                  <a:pt x="418500" y="324000"/>
                </a:lnTo>
                <a:close/>
                <a:moveTo>
                  <a:pt x="14127" y="324000"/>
                </a:moveTo>
                <a:lnTo>
                  <a:pt x="13500" y="391533"/>
                </a:lnTo>
                <a:lnTo>
                  <a:pt x="121500" y="391533"/>
                </a:lnTo>
                <a:lnTo>
                  <a:pt x="121500" y="324000"/>
                </a:lnTo>
                <a:close/>
                <a:moveTo>
                  <a:pt x="310500" y="310500"/>
                </a:moveTo>
                <a:lnTo>
                  <a:pt x="418500" y="310500"/>
                </a:lnTo>
                <a:cubicBezTo>
                  <a:pt x="425952" y="310509"/>
                  <a:pt x="431992" y="316548"/>
                  <a:pt x="432000" y="324000"/>
                </a:cubicBezTo>
                <a:lnTo>
                  <a:pt x="432000" y="391533"/>
                </a:lnTo>
                <a:cubicBezTo>
                  <a:pt x="431992" y="398985"/>
                  <a:pt x="425952" y="405024"/>
                  <a:pt x="418500" y="405033"/>
                </a:cubicBezTo>
                <a:lnTo>
                  <a:pt x="391889" y="405033"/>
                </a:lnTo>
                <a:lnTo>
                  <a:pt x="391850" y="418533"/>
                </a:lnTo>
                <a:lnTo>
                  <a:pt x="404947" y="418533"/>
                </a:lnTo>
                <a:lnTo>
                  <a:pt x="404947" y="432033"/>
                </a:lnTo>
                <a:lnTo>
                  <a:pt x="323947" y="432033"/>
                </a:lnTo>
                <a:lnTo>
                  <a:pt x="323947" y="418533"/>
                </a:lnTo>
                <a:lnTo>
                  <a:pt x="337850" y="418533"/>
                </a:lnTo>
                <a:lnTo>
                  <a:pt x="337889" y="405033"/>
                </a:lnTo>
                <a:lnTo>
                  <a:pt x="310500" y="405033"/>
                </a:lnTo>
                <a:cubicBezTo>
                  <a:pt x="303048" y="405024"/>
                  <a:pt x="297008" y="398985"/>
                  <a:pt x="297000" y="391533"/>
                </a:cubicBezTo>
                <a:lnTo>
                  <a:pt x="297000" y="324000"/>
                </a:lnTo>
                <a:cubicBezTo>
                  <a:pt x="297008" y="316548"/>
                  <a:pt x="303048" y="310509"/>
                  <a:pt x="310500" y="310500"/>
                </a:cubicBezTo>
                <a:close/>
                <a:moveTo>
                  <a:pt x="13500" y="310500"/>
                </a:moveTo>
                <a:lnTo>
                  <a:pt x="121500" y="310500"/>
                </a:lnTo>
                <a:cubicBezTo>
                  <a:pt x="128952" y="310509"/>
                  <a:pt x="134991" y="316548"/>
                  <a:pt x="135000" y="324000"/>
                </a:cubicBezTo>
                <a:lnTo>
                  <a:pt x="135000" y="391533"/>
                </a:lnTo>
                <a:cubicBezTo>
                  <a:pt x="134991" y="398985"/>
                  <a:pt x="128952" y="405024"/>
                  <a:pt x="121500" y="405033"/>
                </a:cubicBezTo>
                <a:lnTo>
                  <a:pt x="94889" y="405033"/>
                </a:lnTo>
                <a:lnTo>
                  <a:pt x="94850" y="418533"/>
                </a:lnTo>
                <a:lnTo>
                  <a:pt x="107947" y="418533"/>
                </a:lnTo>
                <a:lnTo>
                  <a:pt x="107947" y="432033"/>
                </a:lnTo>
                <a:lnTo>
                  <a:pt x="26947" y="432033"/>
                </a:lnTo>
                <a:lnTo>
                  <a:pt x="26947" y="418533"/>
                </a:lnTo>
                <a:lnTo>
                  <a:pt x="40850" y="418533"/>
                </a:lnTo>
                <a:lnTo>
                  <a:pt x="40889" y="405033"/>
                </a:lnTo>
                <a:lnTo>
                  <a:pt x="13500" y="405033"/>
                </a:lnTo>
                <a:cubicBezTo>
                  <a:pt x="6048" y="405024"/>
                  <a:pt x="9" y="398985"/>
                  <a:pt x="0" y="391533"/>
                </a:cubicBezTo>
                <a:lnTo>
                  <a:pt x="0" y="324000"/>
                </a:lnTo>
                <a:cubicBezTo>
                  <a:pt x="9" y="316548"/>
                  <a:pt x="6048" y="310509"/>
                  <a:pt x="13500" y="310500"/>
                </a:cubicBezTo>
                <a:close/>
                <a:moveTo>
                  <a:pt x="142550" y="279671"/>
                </a:moveTo>
                <a:lnTo>
                  <a:pt x="152095" y="289216"/>
                </a:lnTo>
                <a:lnTo>
                  <a:pt x="142931" y="298380"/>
                </a:lnTo>
                <a:lnTo>
                  <a:pt x="133386" y="288835"/>
                </a:lnTo>
                <a:close/>
                <a:moveTo>
                  <a:pt x="289547" y="279670"/>
                </a:moveTo>
                <a:lnTo>
                  <a:pt x="298710" y="288833"/>
                </a:lnTo>
                <a:lnTo>
                  <a:pt x="289165" y="298378"/>
                </a:lnTo>
                <a:lnTo>
                  <a:pt x="280002" y="289215"/>
                </a:lnTo>
                <a:close/>
                <a:moveTo>
                  <a:pt x="160875" y="261345"/>
                </a:moveTo>
                <a:lnTo>
                  <a:pt x="170420" y="270890"/>
                </a:lnTo>
                <a:lnTo>
                  <a:pt x="161257" y="280053"/>
                </a:lnTo>
                <a:lnTo>
                  <a:pt x="151712" y="270508"/>
                </a:lnTo>
                <a:close/>
                <a:moveTo>
                  <a:pt x="271220" y="261342"/>
                </a:moveTo>
                <a:lnTo>
                  <a:pt x="280384" y="270506"/>
                </a:lnTo>
                <a:lnTo>
                  <a:pt x="270839" y="280051"/>
                </a:lnTo>
                <a:lnTo>
                  <a:pt x="261675" y="270887"/>
                </a:lnTo>
                <a:close/>
                <a:moveTo>
                  <a:pt x="209111" y="248378"/>
                </a:moveTo>
                <a:lnTo>
                  <a:pt x="222611" y="248378"/>
                </a:lnTo>
                <a:lnTo>
                  <a:pt x="222611" y="404283"/>
                </a:lnTo>
                <a:cubicBezTo>
                  <a:pt x="247641" y="401151"/>
                  <a:pt x="266263" y="381180"/>
                  <a:pt x="277785" y="364166"/>
                </a:cubicBezTo>
                <a:lnTo>
                  <a:pt x="288964" y="371734"/>
                </a:lnTo>
                <a:cubicBezTo>
                  <a:pt x="282468" y="381494"/>
                  <a:pt x="274691" y="390339"/>
                  <a:pt x="265841" y="398031"/>
                </a:cubicBezTo>
                <a:cubicBezTo>
                  <a:pt x="270971" y="396635"/>
                  <a:pt x="276052" y="395048"/>
                  <a:pt x="281048" y="393213"/>
                </a:cubicBezTo>
                <a:lnTo>
                  <a:pt x="285702" y="405883"/>
                </a:lnTo>
                <a:cubicBezTo>
                  <a:pt x="240602" y="422375"/>
                  <a:pt x="191121" y="422375"/>
                  <a:pt x="146021" y="405883"/>
                </a:cubicBezTo>
                <a:lnTo>
                  <a:pt x="150675" y="393213"/>
                </a:lnTo>
                <a:cubicBezTo>
                  <a:pt x="155684" y="395054"/>
                  <a:pt x="160777" y="396646"/>
                  <a:pt x="165922" y="398045"/>
                </a:cubicBezTo>
                <a:cubicBezTo>
                  <a:pt x="158312" y="391468"/>
                  <a:pt x="151505" y="384017"/>
                  <a:pt x="145639" y="375847"/>
                </a:cubicBezTo>
                <a:lnTo>
                  <a:pt x="156568" y="367930"/>
                </a:lnTo>
                <a:cubicBezTo>
                  <a:pt x="172162" y="389466"/>
                  <a:pt x="190211" y="401849"/>
                  <a:pt x="209111" y="404248"/>
                </a:cubicBezTo>
                <a:close/>
                <a:moveTo>
                  <a:pt x="179200" y="243017"/>
                </a:moveTo>
                <a:lnTo>
                  <a:pt x="188745" y="252562"/>
                </a:lnTo>
                <a:lnTo>
                  <a:pt x="179581" y="261726"/>
                </a:lnTo>
                <a:lnTo>
                  <a:pt x="170036" y="252181"/>
                </a:lnTo>
                <a:close/>
                <a:moveTo>
                  <a:pt x="252896" y="243016"/>
                </a:moveTo>
                <a:lnTo>
                  <a:pt x="262059" y="252179"/>
                </a:lnTo>
                <a:lnTo>
                  <a:pt x="252514" y="261724"/>
                </a:lnTo>
                <a:lnTo>
                  <a:pt x="243351" y="252561"/>
                </a:lnTo>
                <a:close/>
                <a:moveTo>
                  <a:pt x="234564" y="224688"/>
                </a:moveTo>
                <a:lnTo>
                  <a:pt x="243727" y="233851"/>
                </a:lnTo>
                <a:lnTo>
                  <a:pt x="234182" y="243396"/>
                </a:lnTo>
                <a:lnTo>
                  <a:pt x="225019" y="234233"/>
                </a:lnTo>
                <a:close/>
                <a:moveTo>
                  <a:pt x="197529" y="224688"/>
                </a:moveTo>
                <a:lnTo>
                  <a:pt x="207074" y="234240"/>
                </a:lnTo>
                <a:lnTo>
                  <a:pt x="197905" y="243402"/>
                </a:lnTo>
                <a:lnTo>
                  <a:pt x="188360" y="233851"/>
                </a:lnTo>
                <a:close/>
                <a:moveTo>
                  <a:pt x="216239" y="206356"/>
                </a:moveTo>
                <a:lnTo>
                  <a:pt x="225399" y="215523"/>
                </a:lnTo>
                <a:lnTo>
                  <a:pt x="225210" y="215718"/>
                </a:lnTo>
                <a:lnTo>
                  <a:pt x="225399" y="215907"/>
                </a:lnTo>
                <a:lnTo>
                  <a:pt x="216239" y="225074"/>
                </a:lnTo>
                <a:lnTo>
                  <a:pt x="216044" y="224878"/>
                </a:lnTo>
                <a:lnTo>
                  <a:pt x="215855" y="225067"/>
                </a:lnTo>
                <a:lnTo>
                  <a:pt x="206695" y="215901"/>
                </a:lnTo>
                <a:lnTo>
                  <a:pt x="206877" y="215718"/>
                </a:lnTo>
                <a:lnTo>
                  <a:pt x="206695" y="215529"/>
                </a:lnTo>
                <a:lnTo>
                  <a:pt x="215855" y="206363"/>
                </a:lnTo>
                <a:lnTo>
                  <a:pt x="216044" y="206552"/>
                </a:lnTo>
                <a:close/>
                <a:moveTo>
                  <a:pt x="234182" y="188037"/>
                </a:moveTo>
                <a:lnTo>
                  <a:pt x="243727" y="197582"/>
                </a:lnTo>
                <a:lnTo>
                  <a:pt x="234564" y="206745"/>
                </a:lnTo>
                <a:lnTo>
                  <a:pt x="225019" y="197200"/>
                </a:lnTo>
                <a:close/>
                <a:moveTo>
                  <a:pt x="197913" y="188034"/>
                </a:moveTo>
                <a:lnTo>
                  <a:pt x="207076" y="197197"/>
                </a:lnTo>
                <a:lnTo>
                  <a:pt x="197531" y="206742"/>
                </a:lnTo>
                <a:lnTo>
                  <a:pt x="188368" y="197579"/>
                </a:lnTo>
                <a:close/>
                <a:moveTo>
                  <a:pt x="252507" y="169708"/>
                </a:moveTo>
                <a:lnTo>
                  <a:pt x="262052" y="179253"/>
                </a:lnTo>
                <a:lnTo>
                  <a:pt x="252889" y="188416"/>
                </a:lnTo>
                <a:lnTo>
                  <a:pt x="243344" y="178871"/>
                </a:lnTo>
                <a:close/>
                <a:moveTo>
                  <a:pt x="179587" y="169705"/>
                </a:moveTo>
                <a:lnTo>
                  <a:pt x="188749" y="178871"/>
                </a:lnTo>
                <a:lnTo>
                  <a:pt x="179203" y="188414"/>
                </a:lnTo>
                <a:lnTo>
                  <a:pt x="170040" y="179248"/>
                </a:lnTo>
                <a:close/>
                <a:moveTo>
                  <a:pt x="270839" y="151383"/>
                </a:moveTo>
                <a:lnTo>
                  <a:pt x="280384" y="160928"/>
                </a:lnTo>
                <a:lnTo>
                  <a:pt x="271221" y="170091"/>
                </a:lnTo>
                <a:lnTo>
                  <a:pt x="261676" y="160546"/>
                </a:lnTo>
                <a:close/>
                <a:moveTo>
                  <a:pt x="161256" y="151380"/>
                </a:moveTo>
                <a:lnTo>
                  <a:pt x="170419" y="160543"/>
                </a:lnTo>
                <a:lnTo>
                  <a:pt x="160874" y="170088"/>
                </a:lnTo>
                <a:lnTo>
                  <a:pt x="151711" y="160925"/>
                </a:lnTo>
                <a:close/>
                <a:moveTo>
                  <a:pt x="29281" y="136928"/>
                </a:moveTo>
                <a:lnTo>
                  <a:pt x="41713" y="142188"/>
                </a:lnTo>
                <a:cubicBezTo>
                  <a:pt x="32761" y="163370"/>
                  <a:pt x="27782" y="186019"/>
                  <a:pt x="27028" y="209003"/>
                </a:cubicBezTo>
                <a:lnTo>
                  <a:pt x="101931" y="209003"/>
                </a:lnTo>
                <a:cubicBezTo>
                  <a:pt x="102243" y="187321"/>
                  <a:pt x="104595" y="165717"/>
                  <a:pt x="108956" y="144476"/>
                </a:cubicBezTo>
                <a:lnTo>
                  <a:pt x="122166" y="147251"/>
                </a:lnTo>
                <a:cubicBezTo>
                  <a:pt x="117995" y="167579"/>
                  <a:pt x="115740" y="188253"/>
                  <a:pt x="115431" y="209003"/>
                </a:cubicBezTo>
                <a:lnTo>
                  <a:pt x="186924" y="209003"/>
                </a:lnTo>
                <a:lnTo>
                  <a:pt x="186924" y="222503"/>
                </a:lnTo>
                <a:lnTo>
                  <a:pt x="115434" y="222503"/>
                </a:lnTo>
                <a:cubicBezTo>
                  <a:pt x="115750" y="243657"/>
                  <a:pt x="118088" y="264732"/>
                  <a:pt x="122417" y="285441"/>
                </a:cubicBezTo>
                <a:lnTo>
                  <a:pt x="109220" y="288263"/>
                </a:lnTo>
                <a:cubicBezTo>
                  <a:pt x="104690" y="266627"/>
                  <a:pt x="102250" y="244605"/>
                  <a:pt x="101935" y="222503"/>
                </a:cubicBezTo>
                <a:lnTo>
                  <a:pt x="27038" y="222503"/>
                </a:lnTo>
                <a:cubicBezTo>
                  <a:pt x="27839" y="247185"/>
                  <a:pt x="33516" y="271464"/>
                  <a:pt x="43744" y="293941"/>
                </a:cubicBezTo>
                <a:lnTo>
                  <a:pt x="31457" y="299531"/>
                </a:lnTo>
                <a:cubicBezTo>
                  <a:pt x="8112" y="248000"/>
                  <a:pt x="7323" y="189065"/>
                  <a:pt x="29281" y="136928"/>
                </a:cubicBezTo>
                <a:close/>
                <a:moveTo>
                  <a:pt x="289164" y="133055"/>
                </a:moveTo>
                <a:lnTo>
                  <a:pt x="298709" y="142600"/>
                </a:lnTo>
                <a:lnTo>
                  <a:pt x="289546" y="151763"/>
                </a:lnTo>
                <a:lnTo>
                  <a:pt x="280001" y="142218"/>
                </a:lnTo>
                <a:close/>
                <a:moveTo>
                  <a:pt x="142931" y="133052"/>
                </a:moveTo>
                <a:lnTo>
                  <a:pt x="152094" y="142215"/>
                </a:lnTo>
                <a:lnTo>
                  <a:pt x="142549" y="151760"/>
                </a:lnTo>
                <a:lnTo>
                  <a:pt x="133386" y="142597"/>
                </a:lnTo>
                <a:close/>
                <a:moveTo>
                  <a:pt x="400267" y="131974"/>
                </a:moveTo>
                <a:cubicBezTo>
                  <a:pt x="424631" y="185748"/>
                  <a:pt x="424380" y="247463"/>
                  <a:pt x="399582" y="301037"/>
                </a:cubicBezTo>
                <a:lnTo>
                  <a:pt x="387334" y="295348"/>
                </a:lnTo>
                <a:cubicBezTo>
                  <a:pt x="397970" y="272485"/>
                  <a:pt x="403871" y="247706"/>
                  <a:pt x="404682" y="222502"/>
                </a:cubicBezTo>
                <a:lnTo>
                  <a:pt x="329796" y="222502"/>
                </a:lnTo>
                <a:cubicBezTo>
                  <a:pt x="329487" y="243695"/>
                  <a:pt x="327234" y="264815"/>
                  <a:pt x="323064" y="285596"/>
                </a:cubicBezTo>
                <a:lnTo>
                  <a:pt x="309841" y="282887"/>
                </a:lnTo>
                <a:cubicBezTo>
                  <a:pt x="313828" y="262997"/>
                  <a:pt x="315988" y="242785"/>
                  <a:pt x="316296" y="222502"/>
                </a:cubicBezTo>
                <a:lnTo>
                  <a:pt x="244800" y="222502"/>
                </a:lnTo>
                <a:lnTo>
                  <a:pt x="244800" y="209002"/>
                </a:lnTo>
                <a:lnTo>
                  <a:pt x="316290" y="209002"/>
                </a:lnTo>
                <a:cubicBezTo>
                  <a:pt x="315974" y="187845"/>
                  <a:pt x="313636" y="166766"/>
                  <a:pt x="309307" y="146054"/>
                </a:cubicBezTo>
                <a:lnTo>
                  <a:pt x="322504" y="143233"/>
                </a:lnTo>
                <a:cubicBezTo>
                  <a:pt x="327034" y="164872"/>
                  <a:pt x="329474" y="186896"/>
                  <a:pt x="329790" y="209002"/>
                </a:cubicBezTo>
                <a:lnTo>
                  <a:pt x="404686" y="209002"/>
                </a:lnTo>
                <a:cubicBezTo>
                  <a:pt x="403885" y="184321"/>
                  <a:pt x="398208" y="160041"/>
                  <a:pt x="387980" y="137564"/>
                </a:cubicBezTo>
                <a:close/>
                <a:moveTo>
                  <a:pt x="351389" y="94533"/>
                </a:moveTo>
                <a:lnTo>
                  <a:pt x="351350" y="108033"/>
                </a:lnTo>
                <a:lnTo>
                  <a:pt x="378350" y="108033"/>
                </a:lnTo>
                <a:lnTo>
                  <a:pt x="378389" y="94533"/>
                </a:lnTo>
                <a:close/>
                <a:moveTo>
                  <a:pt x="54389" y="94533"/>
                </a:moveTo>
                <a:lnTo>
                  <a:pt x="54350" y="108033"/>
                </a:lnTo>
                <a:lnTo>
                  <a:pt x="81350" y="108033"/>
                </a:lnTo>
                <a:lnTo>
                  <a:pt x="81389" y="94533"/>
                </a:lnTo>
                <a:close/>
                <a:moveTo>
                  <a:pt x="311126" y="13500"/>
                </a:moveTo>
                <a:lnTo>
                  <a:pt x="310500" y="81033"/>
                </a:lnTo>
                <a:lnTo>
                  <a:pt x="418500" y="81033"/>
                </a:lnTo>
                <a:lnTo>
                  <a:pt x="418500" y="13500"/>
                </a:lnTo>
                <a:close/>
                <a:moveTo>
                  <a:pt x="14126" y="13500"/>
                </a:moveTo>
                <a:lnTo>
                  <a:pt x="13500" y="81033"/>
                </a:lnTo>
                <a:lnTo>
                  <a:pt x="121500" y="81033"/>
                </a:lnTo>
                <a:lnTo>
                  <a:pt x="121500" y="13500"/>
                </a:lnTo>
                <a:close/>
                <a:moveTo>
                  <a:pt x="215862" y="13252"/>
                </a:moveTo>
                <a:cubicBezTo>
                  <a:pt x="216277" y="13252"/>
                  <a:pt x="216683" y="13332"/>
                  <a:pt x="217098" y="13340"/>
                </a:cubicBezTo>
                <a:cubicBezTo>
                  <a:pt x="240503" y="13445"/>
                  <a:pt x="263714" y="17600"/>
                  <a:pt x="285701" y="25621"/>
                </a:cubicBezTo>
                <a:lnTo>
                  <a:pt x="281048" y="38291"/>
                </a:lnTo>
                <a:cubicBezTo>
                  <a:pt x="276040" y="36451"/>
                  <a:pt x="270947" y="34858"/>
                  <a:pt x="265803" y="33460"/>
                </a:cubicBezTo>
                <a:cubicBezTo>
                  <a:pt x="273384" y="40011"/>
                  <a:pt x="280168" y="47430"/>
                  <a:pt x="286018" y="55565"/>
                </a:cubicBezTo>
                <a:lnTo>
                  <a:pt x="275089" y="63488"/>
                </a:lnTo>
                <a:cubicBezTo>
                  <a:pt x="259510" y="42005"/>
                  <a:pt x="241486" y="29652"/>
                  <a:pt x="222611" y="27255"/>
                </a:cubicBezTo>
                <a:lnTo>
                  <a:pt x="222611" y="186815"/>
                </a:lnTo>
                <a:lnTo>
                  <a:pt x="209111" y="186815"/>
                </a:lnTo>
                <a:lnTo>
                  <a:pt x="209111" y="27297"/>
                </a:lnTo>
                <a:cubicBezTo>
                  <a:pt x="189236" y="29902"/>
                  <a:pt x="169864" y="43822"/>
                  <a:pt x="153945" y="67331"/>
                </a:cubicBezTo>
                <a:lnTo>
                  <a:pt x="142765" y="59764"/>
                </a:lnTo>
                <a:cubicBezTo>
                  <a:pt x="149259" y="50006"/>
                  <a:pt x="157034" y="41163"/>
                  <a:pt x="165881" y="33474"/>
                </a:cubicBezTo>
                <a:cubicBezTo>
                  <a:pt x="160748" y="34870"/>
                  <a:pt x="155666" y="36458"/>
                  <a:pt x="150669" y="38295"/>
                </a:cubicBezTo>
                <a:lnTo>
                  <a:pt x="146015" y="25625"/>
                </a:lnTo>
                <a:cubicBezTo>
                  <a:pt x="167254" y="17878"/>
                  <a:pt x="189641" y="13742"/>
                  <a:pt x="212246" y="13391"/>
                </a:cubicBezTo>
                <a:cubicBezTo>
                  <a:pt x="213450" y="13324"/>
                  <a:pt x="214654" y="13252"/>
                  <a:pt x="215862" y="13252"/>
                </a:cubicBezTo>
                <a:close/>
                <a:moveTo>
                  <a:pt x="310500" y="0"/>
                </a:moveTo>
                <a:lnTo>
                  <a:pt x="418500" y="0"/>
                </a:lnTo>
                <a:cubicBezTo>
                  <a:pt x="425952" y="9"/>
                  <a:pt x="431992" y="6048"/>
                  <a:pt x="432000" y="13500"/>
                </a:cubicBezTo>
                <a:lnTo>
                  <a:pt x="432000" y="81033"/>
                </a:lnTo>
                <a:cubicBezTo>
                  <a:pt x="431992" y="88485"/>
                  <a:pt x="425952" y="94524"/>
                  <a:pt x="418500" y="94533"/>
                </a:cubicBezTo>
                <a:lnTo>
                  <a:pt x="391889" y="94533"/>
                </a:lnTo>
                <a:lnTo>
                  <a:pt x="391850" y="108033"/>
                </a:lnTo>
                <a:lnTo>
                  <a:pt x="404947" y="108033"/>
                </a:lnTo>
                <a:lnTo>
                  <a:pt x="404947" y="121533"/>
                </a:lnTo>
                <a:lnTo>
                  <a:pt x="323947" y="121533"/>
                </a:lnTo>
                <a:lnTo>
                  <a:pt x="323947" y="108033"/>
                </a:lnTo>
                <a:lnTo>
                  <a:pt x="337850" y="108033"/>
                </a:lnTo>
                <a:lnTo>
                  <a:pt x="337889" y="94533"/>
                </a:lnTo>
                <a:lnTo>
                  <a:pt x="310500" y="94533"/>
                </a:lnTo>
                <a:cubicBezTo>
                  <a:pt x="303048" y="94524"/>
                  <a:pt x="297008" y="88485"/>
                  <a:pt x="297000" y="81033"/>
                </a:cubicBezTo>
                <a:lnTo>
                  <a:pt x="297000" y="13500"/>
                </a:lnTo>
                <a:cubicBezTo>
                  <a:pt x="297008" y="6048"/>
                  <a:pt x="303048" y="9"/>
                  <a:pt x="310500" y="0"/>
                </a:cubicBezTo>
                <a:close/>
                <a:moveTo>
                  <a:pt x="13500" y="0"/>
                </a:moveTo>
                <a:lnTo>
                  <a:pt x="121500" y="0"/>
                </a:lnTo>
                <a:cubicBezTo>
                  <a:pt x="128952" y="9"/>
                  <a:pt x="134991" y="6048"/>
                  <a:pt x="135000" y="13500"/>
                </a:cubicBezTo>
                <a:lnTo>
                  <a:pt x="135000" y="81033"/>
                </a:lnTo>
                <a:cubicBezTo>
                  <a:pt x="134991" y="88485"/>
                  <a:pt x="128952" y="94524"/>
                  <a:pt x="121500" y="94533"/>
                </a:cubicBezTo>
                <a:lnTo>
                  <a:pt x="94889" y="94533"/>
                </a:lnTo>
                <a:lnTo>
                  <a:pt x="94850" y="108033"/>
                </a:lnTo>
                <a:lnTo>
                  <a:pt x="107947" y="108033"/>
                </a:lnTo>
                <a:lnTo>
                  <a:pt x="107947" y="121533"/>
                </a:lnTo>
                <a:lnTo>
                  <a:pt x="26947" y="121533"/>
                </a:lnTo>
                <a:lnTo>
                  <a:pt x="26947" y="108033"/>
                </a:lnTo>
                <a:lnTo>
                  <a:pt x="40850" y="108033"/>
                </a:lnTo>
                <a:lnTo>
                  <a:pt x="40889" y="94533"/>
                </a:lnTo>
                <a:lnTo>
                  <a:pt x="13500" y="94533"/>
                </a:lnTo>
                <a:cubicBezTo>
                  <a:pt x="6048" y="94524"/>
                  <a:pt x="9" y="88485"/>
                  <a:pt x="0" y="81033"/>
                </a:cubicBezTo>
                <a:lnTo>
                  <a:pt x="0" y="13500"/>
                </a:lnTo>
                <a:cubicBezTo>
                  <a:pt x="9" y="6048"/>
                  <a:pt x="6048" y="9"/>
                  <a:pt x="13500" y="0"/>
                </a:cubicBezTo>
                <a:close/>
              </a:path>
            </a:pathLst>
          </a:custGeom>
          <a:solidFill>
            <a:schemeClr val="accent1"/>
          </a:solidFill>
          <a:ln w="6697" cap="flat">
            <a:noFill/>
            <a:prstDash val="solid"/>
            <a:miter/>
          </a:ln>
        </p:spPr>
        <p:txBody>
          <a:bodyPr wrap="square" rtlCol="0" anchor="ctr">
            <a:normAutofit/>
          </a:bodyPr>
          <a:lstStyle/>
          <a:p>
            <a:pPr defTabSz="457200">
              <a:lnSpc>
                <a:spcPct val="120000"/>
              </a:lnSpc>
            </a:pPr>
            <a:endParaRPr lang="zh-CN" altLang="en-US">
              <a:solidFill>
                <a:srgbClr val="222222"/>
              </a:solidFill>
              <a:latin typeface="Arial" panose="020B0604020202020204" pitchFamily="34" charset="0"/>
              <a:ea typeface="微软雅黑" panose="020B0503020204020204" charset="-122"/>
              <a:sym typeface="Arial" panose="020B0604020202020204" pitchFamily="34" charset="0"/>
            </a:endParaRPr>
          </a:p>
        </p:txBody>
      </p:sp>
      <p:sp>
        <p:nvSpPr>
          <p:cNvPr id="37" name="Title 6"/>
          <p:cNvSpPr txBox="1"/>
          <p:nvPr>
            <p:custDataLst>
              <p:tags r:id="rId34"/>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进度安排</a:t>
            </a:r>
            <a:endPar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3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4"/>
            <p:custDataLst>
              <p:tags r:id="rId1"/>
            </p:custDataLst>
          </p:nvPr>
        </p:nvSpPr>
        <p:spPr>
          <a:xfrm>
            <a:off x="3495992" y="2314892"/>
            <a:ext cx="5203190" cy="1185545"/>
          </a:xfrm>
        </p:spPr>
        <p:txBody>
          <a:bodyPr/>
          <a:lstStyle/>
          <a:p>
            <a:r>
              <a:rPr lang="zh-CN" altLang="en-US" dirty="0">
                <a:ea typeface="微软雅黑" panose="020B0503020204020204" charset="-122"/>
              </a:rPr>
              <a:t>谢谢聆听</a:t>
            </a:r>
            <a:endParaRPr lang="zh-CN" altLang="en-US" dirty="0">
              <a:ea typeface="微软雅黑" panose="020B0503020204020204"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custDataLst>
              <p:tags r:id="rId1"/>
            </p:custDataLst>
          </p:nvPr>
        </p:nvSpPr>
        <p:spPr bwMode="auto">
          <a:xfrm>
            <a:off x="3626802" y="0"/>
            <a:ext cx="71755" cy="6858000"/>
          </a:xfrm>
          <a:prstGeom prst="rect">
            <a:avLst/>
          </a:prstGeom>
          <a:solidFill>
            <a:schemeClr val="accent1"/>
          </a:solidFill>
          <a:ln w="19050">
            <a:noFill/>
            <a:round/>
          </a:ln>
        </p:spPr>
        <p:txBody>
          <a:bodyPr wrap="square" anchor="ctr">
            <a:normAutofit/>
          </a:bodyPr>
          <a:lstStyle/>
          <a:p>
            <a:pPr algn="ctr">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7" name="椭圆 36"/>
          <p:cNvSpPr/>
          <p:nvPr>
            <p:custDataLst>
              <p:tags r:id="rId2"/>
            </p:custDataLst>
          </p:nvPr>
        </p:nvSpPr>
        <p:spPr bwMode="auto">
          <a:xfrm>
            <a:off x="3344862" y="510730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custDataLst>
              <p:tags r:id="rId3"/>
            </p:custDataLst>
          </p:nvPr>
        </p:nvSpPr>
        <p:spPr>
          <a:xfrm>
            <a:off x="4206557" y="4904105"/>
            <a:ext cx="2459990" cy="104140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进度安排</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6" name="椭圆 35"/>
          <p:cNvSpPr/>
          <p:nvPr>
            <p:custDataLst>
              <p:tags r:id="rId4"/>
            </p:custDataLst>
          </p:nvPr>
        </p:nvSpPr>
        <p:spPr bwMode="auto">
          <a:xfrm>
            <a:off x="3344862" y="3776980"/>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9" name="文本框 38"/>
          <p:cNvSpPr txBox="1"/>
          <p:nvPr>
            <p:custDataLst>
              <p:tags r:id="rId5"/>
            </p:custDataLst>
          </p:nvPr>
        </p:nvSpPr>
        <p:spPr>
          <a:xfrm>
            <a:off x="4206557" y="3573780"/>
            <a:ext cx="2459990" cy="104140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技术方案</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5" name="椭圆 34"/>
          <p:cNvSpPr/>
          <p:nvPr>
            <p:custDataLst>
              <p:tags r:id="rId6"/>
            </p:custDataLst>
          </p:nvPr>
        </p:nvSpPr>
        <p:spPr bwMode="auto">
          <a:xfrm>
            <a:off x="3344862" y="244665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40" name="文本框 39"/>
          <p:cNvSpPr txBox="1"/>
          <p:nvPr>
            <p:custDataLst>
              <p:tags r:id="rId7"/>
            </p:custDataLst>
          </p:nvPr>
        </p:nvSpPr>
        <p:spPr>
          <a:xfrm>
            <a:off x="4206557" y="2243455"/>
            <a:ext cx="2459990" cy="104140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研究内容</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4" name="椭圆 33"/>
          <p:cNvSpPr/>
          <p:nvPr>
            <p:custDataLst>
              <p:tags r:id="rId8"/>
            </p:custDataLst>
          </p:nvPr>
        </p:nvSpPr>
        <p:spPr bwMode="auto">
          <a:xfrm>
            <a:off x="3344862" y="1116330"/>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41" name="文本框 40"/>
          <p:cNvSpPr txBox="1"/>
          <p:nvPr>
            <p:custDataLst>
              <p:tags r:id="rId9"/>
            </p:custDataLst>
          </p:nvPr>
        </p:nvSpPr>
        <p:spPr>
          <a:xfrm>
            <a:off x="4206557" y="913130"/>
            <a:ext cx="2459990" cy="104140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选题背景</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grpSp>
        <p:nvGrpSpPr>
          <p:cNvPr id="3" name="组合 2"/>
          <p:cNvGrpSpPr/>
          <p:nvPr>
            <p:custDataLst>
              <p:tags r:id="rId10"/>
            </p:custDataLst>
          </p:nvPr>
        </p:nvGrpSpPr>
        <p:grpSpPr>
          <a:xfrm>
            <a:off x="1461452" y="900000"/>
            <a:ext cx="1410335" cy="2849245"/>
            <a:chOff x="1140460" y="2004695"/>
            <a:chExt cx="1410335" cy="2849245"/>
          </a:xfrm>
        </p:grpSpPr>
        <p:sp>
          <p:nvSpPr>
            <p:cNvPr id="43" name="TextBox 9"/>
            <p:cNvSpPr txBox="1"/>
            <p:nvPr>
              <p:custDataLst>
                <p:tags r:id="rId11"/>
              </p:custDataLst>
            </p:nvPr>
          </p:nvSpPr>
          <p:spPr>
            <a:xfrm>
              <a:off x="2033730" y="3399872"/>
              <a:ext cx="517065" cy="1361911"/>
            </a:xfrm>
            <a:prstGeom prst="rect">
              <a:avLst/>
            </a:prstGeom>
            <a:noFill/>
            <a:ln>
              <a:noFill/>
            </a:ln>
          </p:spPr>
          <p:txBody>
            <a:bodyPr vert="eaVert" wrap="square">
              <a:normAutofit/>
            </a:bodyPr>
            <a:lstStyle/>
            <a:p>
              <a:pPr algn="ctr">
                <a:lnSpc>
                  <a:spcPct val="120000"/>
                </a:lnSpc>
              </a:pPr>
              <a:r>
                <a:rPr lang="en-US" altLang="zh-CN">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rPr>
                <a:t>CONTENTS</a:t>
              </a:r>
              <a:endParaRPr lang="en-US" altLang="zh-CN">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endParaRPr>
            </a:p>
          </p:txBody>
        </p:sp>
        <p:sp>
          <p:nvSpPr>
            <p:cNvPr id="45" name="文本框 99"/>
            <p:cNvSpPr txBox="1"/>
            <p:nvPr>
              <p:custDataLst>
                <p:tags r:id="rId12"/>
              </p:custDataLst>
            </p:nvPr>
          </p:nvSpPr>
          <p:spPr>
            <a:xfrm>
              <a:off x="1140460" y="2004695"/>
              <a:ext cx="1071245" cy="2849245"/>
            </a:xfrm>
            <a:prstGeom prst="rect">
              <a:avLst/>
            </a:prstGeom>
            <a:noFill/>
            <a:ln w="9525">
              <a:noFill/>
            </a:ln>
          </p:spPr>
          <p:txBody>
            <a:bodyPr vert="eaVert" wrap="square">
              <a:normAutofit/>
            </a:bodyPr>
            <a:lstStyle/>
            <a:p>
              <a:pPr algn="ctr">
                <a:lnSpc>
                  <a:spcPct val="120000"/>
                </a:lnSpc>
              </a:pPr>
              <a:r>
                <a:rPr lang="zh-CN" altLang="en-US" sz="480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目 录</a:t>
              </a:r>
              <a:endParaRPr lang="zh-CN" altLang="en-US" sz="480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7615237" y="3243580"/>
            <a:ext cx="1279525" cy="387985"/>
          </a:xfrm>
          <a:prstGeom prst="rect">
            <a:avLst/>
          </a:prstGeom>
          <a:noFill/>
        </p:spPr>
        <p:txBody>
          <a:bodyPr wrap="square" lIns="91440" tIns="4572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pPr>
            <a:r>
              <a:rPr lang="id-ID" sz="14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TextBox 2"/>
          <p:cNvSpPr txBox="1"/>
          <p:nvPr>
            <p:custDataLst>
              <p:tags r:id="rId2"/>
            </p:custDataLst>
          </p:nvPr>
        </p:nvSpPr>
        <p:spPr>
          <a:xfrm>
            <a:off x="6962457" y="1733550"/>
            <a:ext cx="2585085" cy="1717675"/>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01</a:t>
            </a:r>
            <a:endPar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5371148" y="3699510"/>
            <a:ext cx="5767705" cy="835660"/>
          </a:xfrm>
        </p:spPr>
        <p:txBody>
          <a:bodyPr wrap="square">
            <a:normAutofit/>
          </a:bodyPr>
          <a:lstStyle/>
          <a:p>
            <a:r>
              <a:rPr lang="zh-CN" altLang="en-US">
                <a:ea typeface="微软雅黑" panose="020B0503020204020204" charset="-122"/>
              </a:rPr>
              <a:t>选题背景</a:t>
            </a:r>
            <a:endParaRPr lang="zh-CN" altLang="en-US">
              <a:ea typeface="微软雅黑" panose="020B0503020204020204"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75"/>
            <a:ext cx="720090" cy="716725"/>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3"/>
          <p:cNvSpPr txBox="1"/>
          <p:nvPr>
            <p:custDataLst>
              <p:tags r:id="rId9"/>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50000"/>
                  <a:lumOff val="50000"/>
                </a:schemeClr>
              </a:buClr>
              <a:buFont typeface="Wingdings" panose="05000000000000000000" pitchFamily="2" charset="2"/>
              <a:buChar char="u"/>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在片上系统（System-on-Chip，SoC）的发展历程中，异构计算一直是一个重要的课题。片上系统的异构计算是指在一个芯片上集成多个不同类型的处理器和加速器，以实现高效、灵活和优化的计算。这种异构计算架构可以充分发挥各种处理器和加速器的优势，针对不同的计算任务进行分配和协同工作，以提高系统的性能和效能</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50000"/>
                  <a:lumOff val="50000"/>
                </a:schemeClr>
              </a:buClr>
              <a:buFont typeface="Wingdings" panose="05000000000000000000" pitchFamily="2" charset="2"/>
              <a:buChar char="u"/>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课题的目标是实现一种基于软硬件的FPGA与CPU通信接口，它在保留了CPU与FPGA通信的优势的前提下，一方面可以提高对CPU计算资源的利用率，节省FPGA资源损耗；另一方面可以增强CPU对FPGA调用的灵活程度，提高计算性能</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选题背景</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7615237" y="3243580"/>
            <a:ext cx="1279525" cy="387985"/>
          </a:xfrm>
          <a:prstGeom prst="rect">
            <a:avLst/>
          </a:prstGeom>
          <a:noFill/>
        </p:spPr>
        <p:txBody>
          <a:bodyPr wrap="square" lIns="91440" tIns="45720" rIns="91440" bIns="45720"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pPr>
            <a:r>
              <a:rPr kumimoji="0" lang="en-US" alt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TWO</a:t>
            </a:r>
            <a:endParaRPr kumimoji="0" lang="en-US" alt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TextBox 2"/>
          <p:cNvSpPr txBox="1"/>
          <p:nvPr>
            <p:custDataLst>
              <p:tags r:id="rId2"/>
            </p:custDataLst>
          </p:nvPr>
        </p:nvSpPr>
        <p:spPr>
          <a:xfrm>
            <a:off x="6962457" y="1733550"/>
            <a:ext cx="2585085" cy="1717675"/>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02</a:t>
            </a:r>
            <a:endPar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5371148" y="3699510"/>
            <a:ext cx="5767705" cy="835660"/>
          </a:xfrm>
        </p:spPr>
        <p:txBody>
          <a:bodyPr wrap="square">
            <a:normAutofit/>
          </a:bodyPr>
          <a:lstStyle/>
          <a:p>
            <a:r>
              <a:rPr lang="zh-CN" altLang="en-US">
                <a:ea typeface="微软雅黑" panose="020B0503020204020204" charset="-122"/>
              </a:rPr>
              <a:t>研究内容</a:t>
            </a:r>
            <a:endParaRPr lang="zh-CN" altLang="en-US">
              <a:ea typeface="微软雅黑" panose="020B0503020204020204" charset="-122"/>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75"/>
            <a:ext cx="720090" cy="716725"/>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3" name="文本框 2"/>
          <p:cNvSpPr txBox="1"/>
          <p:nvPr>
            <p:custDataLst>
              <p:tags r:id="rId8"/>
            </p:custDataLst>
          </p:nvPr>
        </p:nvSpPr>
        <p:spPr>
          <a:xfrm>
            <a:off x="608950" y="2166969"/>
            <a:ext cx="4923167" cy="3791554"/>
          </a:xfrm>
          <a:prstGeom prst="rect">
            <a:avLst/>
          </a:prstGeom>
          <a:noFill/>
        </p:spPr>
        <p:txBody>
          <a:bodyPr wrap="square" rtlCol="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本研究拟分为接口设计和性能测试两部分。首先在zedboard上设计并实现CPU与FPGA的异步调用，并验证其正确性，再将其和现有的异构计算机制进行性能测试，对比分析测试结果。</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在接口设计方面在CPU与FPGA之间设计一个透明的互相调用接口。在CPU调用FPGA时，希望对FPGA的调用是一个函数调用的形式，并能够异步执行；在FPGA调用CPU时，希望FPGA以调用子模块的方式调用CPU来完成计算任务，并通过数据交互形式直接获得计算结果。</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本研究所实现的软硬件接口需要达到的目标为：可以正常工作并给出期望结果；能够发挥异构计算的性能优势；具有可扩展性并具备可移植性。本研究的对比测试部分需要达到的目标为：设计科学、完善的对比实验并得出可靠结果；分析产生实验结果的原因；分析本研究实现的各个机制对结果的影响。</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4" name="文本框 3"/>
          <p:cNvSpPr txBox="1"/>
          <p:nvPr>
            <p:custDataLst>
              <p:tags r:id="rId9"/>
            </p:custDataLst>
          </p:nvPr>
        </p:nvSpPr>
        <p:spPr>
          <a:xfrm>
            <a:off x="608951"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研究主要目标和内容</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cxnSp>
        <p:nvCxnSpPr>
          <p:cNvPr id="5" name="直接连接符 4"/>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1"/>
            </p:custDataLst>
          </p:nvPr>
        </p:nvSpPr>
        <p:spPr>
          <a:xfrm>
            <a:off x="6659881" y="2166969"/>
            <a:ext cx="4923167" cy="3791554"/>
          </a:xfrm>
          <a:prstGeom prst="rect">
            <a:avLst/>
          </a:prstGeom>
          <a:no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FPGA与CPU之间通常采用总线传输协议，即AXI、PCIE等。FPGA内的模块通常作为外设模块挂载在总线上，每个模块分配一个物理地址。在CPU中运行的程序直接通过物理地址对FPGA内模块进行读写访问。FPGA要访问内存时，通常采用同步访问方式，要实现较为复杂的状态机控制每一个读写信号，比较麻烦。另外，因为没有Cache因此访问速度慢。</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 CPU有内置Cache机制，访问速度快；且有高级语言封装，对于程序员来说不用考虑同步和异步问题，访问方便。FPGA内部通常集成了存储空间和DSP模块（用于浮点计算），但资源较少，无法与CPU的三级存储结构效率和易用性相提并论。</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在使用FPGA进行计算的过程中，对于大规模的数据计算，FPGA实现需要消耗的计算资源量较多，受制于其计算元器件数量。而CPU的计算资源得到的利用较少，产生了计算资源的浪费。通过实现FPGA调用CPU的接口，解决了CPU计算资源利用率较少问题，节省了计算资源。同时，CPU对于FPGA调用的灵活性较低，通过实现CPU调用FPGA的函数式封装，提高了调用的灵活性。</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12"/>
            </p:custDataLst>
          </p:nvPr>
        </p:nvSpPr>
        <p:spPr>
          <a:xfrm>
            <a:off x="6659882"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拟解决的问题</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sp>
        <p:nvSpPr>
          <p:cNvPr id="12" name="Title 6"/>
          <p:cNvSpPr txBox="1"/>
          <p:nvPr>
            <p:custDataLst>
              <p:tags r:id="rId13"/>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研究内容</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7615237" y="3243580"/>
            <a:ext cx="1279525" cy="387985"/>
          </a:xfrm>
          <a:prstGeom prst="rect">
            <a:avLst/>
          </a:prstGeom>
          <a:noFill/>
        </p:spPr>
        <p:txBody>
          <a:bodyPr wrap="square" lIns="91440" tIns="45720" rIns="91440" bIns="45720"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pPr>
            <a:r>
              <a:rPr kumimoji="0" lang="en-US" alt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THREE</a:t>
            </a:r>
            <a:endParaRPr kumimoji="0" lang="en-US" altLang="id-ID" sz="1400" kern="0" spc="200" noProof="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TextBox 2"/>
          <p:cNvSpPr txBox="1"/>
          <p:nvPr>
            <p:custDataLst>
              <p:tags r:id="rId2"/>
            </p:custDataLst>
          </p:nvPr>
        </p:nvSpPr>
        <p:spPr>
          <a:xfrm>
            <a:off x="6962457" y="1733550"/>
            <a:ext cx="2585085" cy="1717675"/>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03</a:t>
            </a:r>
            <a:endParaRPr lang="en-US" altLang="zh-CN" sz="9600" kern="0"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5371148" y="3699510"/>
            <a:ext cx="5767705" cy="835660"/>
          </a:xfrm>
        </p:spPr>
        <p:txBody>
          <a:bodyPr wrap="square">
            <a:normAutofit/>
          </a:bodyPr>
          <a:lstStyle/>
          <a:p>
            <a:r>
              <a:rPr lang="zh-CN" altLang="en-US">
                <a:ea typeface="微软雅黑" panose="020B0503020204020204" charset="-122"/>
              </a:rPr>
              <a:t>技术方案</a:t>
            </a:r>
            <a:endParaRPr lang="zh-CN" altLang="en-US">
              <a:ea typeface="微软雅黑" panose="020B0503020204020204"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75"/>
            <a:ext cx="720090" cy="716725"/>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2" name="矩形 1"/>
          <p:cNvSpPr/>
          <p:nvPr>
            <p:custDataLst>
              <p:tags r:id="rId8"/>
            </p:custDataLst>
          </p:nvPr>
        </p:nvSpPr>
        <p:spPr>
          <a:xfrm>
            <a:off x="6400165" y="2085975"/>
            <a:ext cx="5434330" cy="2952750"/>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3" name="折角形 33"/>
          <p:cNvSpPr/>
          <p:nvPr>
            <p:custDataLst>
              <p:tags r:id="rId9"/>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 name="任意多边形 8"/>
          <p:cNvSpPr/>
          <p:nvPr>
            <p:custDataLst>
              <p:tags r:id="rId10"/>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5" name="Title 6"/>
          <p:cNvSpPr txBox="1"/>
          <p:nvPr>
            <p:custDataLst>
              <p:tags r:id="rId11"/>
            </p:custDataLst>
          </p:nvPr>
        </p:nvSpPr>
        <p:spPr>
          <a:xfrm>
            <a:off x="919200" y="2166886"/>
            <a:ext cx="4562516" cy="2812473"/>
          </a:xfrm>
          <a:prstGeom prst="rect">
            <a:avLst/>
          </a:prstGeom>
          <a:noFill/>
          <a:ln w="3175">
            <a:noFill/>
            <a:prstDash val="dash"/>
          </a:ln>
        </p:spPr>
        <p:txBody>
          <a:bodyPr wrap="square" lIns="91440" tIns="45720" rIns="91440" bIns="4572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2000" spc="5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可以从两个角度进行分析，分别是（1）FPGA端访问CPU资源；（2）CPU访问FPGA资源。</a:t>
            </a:r>
            <a:endParaRPr lang="zh-CN" altLang="en-US" sz="2000" spc="5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2000" spc="5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基本结构如右图</a:t>
            </a:r>
            <a:endParaRPr lang="zh-CN" altLang="en-US" sz="2000" spc="5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sp>
        <p:nvSpPr>
          <p:cNvPr id="12" name="Title 6"/>
          <p:cNvSpPr txBox="1"/>
          <p:nvPr>
            <p:custDataLst>
              <p:tags r:id="rId12"/>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技术方案</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1" descr="IMG_256"/>
          <p:cNvPicPr>
            <a:picLocks noChangeAspect="1"/>
          </p:cNvPicPr>
          <p:nvPr>
            <p:custDataLst>
              <p:tags r:id="rId13"/>
            </p:custDataLst>
          </p:nvPr>
        </p:nvPicPr>
        <p:blipFill>
          <a:blip r:embed="rId14"/>
          <a:stretch>
            <a:fillRect/>
          </a:stretch>
        </p:blipFill>
        <p:spPr>
          <a:xfrm>
            <a:off x="6525895" y="2496820"/>
            <a:ext cx="5182870" cy="2152650"/>
          </a:xfrm>
          <a:prstGeom prst="rect">
            <a:avLst/>
          </a:prstGeom>
          <a:noFill/>
          <a:ln w="9525">
            <a:noFill/>
          </a:ln>
        </p:spPr>
      </p:pic>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75"/>
            <a:ext cx="720090" cy="716725"/>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3945"/>
            <a:ext cx="720090" cy="654056"/>
          </a:xfrm>
          <a:prstGeom prst="rect">
            <a:avLst/>
          </a:prstGeom>
        </p:spPr>
      </p:pic>
      <p:sp>
        <p:nvSpPr>
          <p:cNvPr id="3" name="文本框 2"/>
          <p:cNvSpPr txBox="1"/>
          <p:nvPr>
            <p:custDataLst>
              <p:tags r:id="rId8"/>
            </p:custDataLst>
          </p:nvPr>
        </p:nvSpPr>
        <p:spPr>
          <a:xfrm>
            <a:off x="608950" y="2166969"/>
            <a:ext cx="4923167"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(1)用户程序在调用库函数时，自动对被调函数入口地址进行匹配：匹配成功则自动调用FPGA内部模块，否则调用原函数地址。</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(2)FPGA内的模块动态加载和进行函数注册与映射</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(3)要使本结构正常工作，需要对系统执行程序的机制进行修改（或者用一个显式的程序对可执行文件单独进行一次扫描，替换入口地址）</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4" name="文本框 3"/>
          <p:cNvSpPr txBox="1"/>
          <p:nvPr>
            <p:custDataLst>
              <p:tags r:id="rId9"/>
            </p:custDataLst>
          </p:nvPr>
        </p:nvSpPr>
        <p:spPr>
          <a:xfrm>
            <a:off x="608951"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基本思路</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cxnSp>
        <p:nvCxnSpPr>
          <p:cNvPr id="5" name="直接连接符 4"/>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1"/>
            </p:custDataLst>
          </p:nvPr>
        </p:nvSpPr>
        <p:spPr>
          <a:xfrm>
            <a:off x="6659881" y="2166969"/>
            <a:ext cx="4923167"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(1)编译器不做修改，程序正常流程进行编译链接生成可执行文件</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(2)程序运行开始，将程序读入进程，进行相关解释运行</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(3)对于每一个程序段，根据FPGA中保存的函数地址映射关系，动态修改入口地址</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FPGA和软件中的库不需要了解其功能是由谁调用的。</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12"/>
            </p:custDataLst>
          </p:nvPr>
        </p:nvSpPr>
        <p:spPr>
          <a:xfrm>
            <a:off x="6659882"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程序编译运行过程</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sp>
        <p:nvSpPr>
          <p:cNvPr id="12" name="Title 6"/>
          <p:cNvSpPr txBox="1"/>
          <p:nvPr>
            <p:custDataLst>
              <p:tags r:id="rId13"/>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CPU访问FPGA资源</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4"/>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48"/>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48"/>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7.xml><?xml version="1.0" encoding="utf-8"?>
<p:tagLst xmlns:p="http://schemas.openxmlformats.org/presentationml/2006/main">
  <p:tag name="KSO_WM_TEMPLATE_THUMBS_INDEX" val="1、4、7、9、12、13、16、17、18、19、22、26、30、33、34、36"/>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5348"/>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348_1*i*1"/>
  <p:tag name="KSO_WM_TEMPLATE_CATEGORY" val="custom"/>
  <p:tag name="KSO_WM_TEMPLATE_INDEX" val="20205348"/>
  <p:tag name="KSO_WM_UNIT_LAYERLEVEL" val="1"/>
  <p:tag name="KSO_WM_TAG_VERSION" val="1.0"/>
  <p:tag name="KSO_WM_BEAUTIFY_FLAG" val="#wm#"/>
</p:tagLst>
</file>

<file path=ppt/tags/tag149.xml><?xml version="1.0" encoding="utf-8"?>
<p:tagLst xmlns:p="http://schemas.openxmlformats.org/presentationml/2006/mai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5348_1*b*1"/>
  <p:tag name="KSO_WM_TEMPLATE_CATEGORY" val="custom"/>
  <p:tag name="KSO_WM_TEMPLATE_INDEX" val="20205348"/>
  <p:tag name="KSO_WM_UNIT_LAYERLEVEL" val="1"/>
  <p:tag name="KSO_WM_TAG_VERSION" val="1.0"/>
  <p:tag name="KSO_WM_BEAUTIFY_FLAG" val="#wm#"/>
  <p:tag name="KSO_WM_UNIT_PRESET_TEXT" val="单击此处添加副标题内容"/>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PRESET_TEXT" val="毕业答辩模板"/>
  <p:tag name="KSO_WM_UNIT_NOCLEAR" val="1"/>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5348_1*a*1"/>
  <p:tag name="KSO_WM_TEMPLATE_CATEGORY" val="custom"/>
  <p:tag name="KSO_WM_TEMPLATE_INDEX" val="20205348"/>
  <p:tag name="KSO_WM_UNIT_LAYERLEVEL" val="1"/>
  <p:tag name="KSO_WM_TAG_VERSION" val="1.0"/>
  <p:tag name="KSO_WM_BEAUTIFY_FLAG" val="#wm#"/>
</p:tagLst>
</file>

<file path=ppt/tags/tag151.xml><?xml version="1.0" encoding="utf-8"?>
<p:tagLst xmlns:p="http://schemas.openxmlformats.org/presentationml/2006/main">
  <p:tag name="KSO_WM_SLIDE_ID" val="custom2020534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348"/>
  <p:tag name="KSO_WM_SLIDE_LAYOUT" val="a_b"/>
  <p:tag name="KSO_WM_SLIDE_LAYOUT_CNT" val="1_1"/>
  <p:tag name="KSO_WM_TEMPLATE_THUMBS_INDEX" val="1、4、7、9、12、13、16、17、18、19、22、26、30、33、34、36"/>
</p:tagLst>
</file>

<file path=ppt/tags/tag152.xml><?xml version="1.0" encoding="utf-8"?>
<p:tagLst xmlns:p="http://schemas.openxmlformats.org/presentationml/2006/main">
  <p:tag name="KSO_WM_UNIT_COLOR_SCHEME_SHAPE_ID" val="18"/>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5348_4*l_i*1_1"/>
  <p:tag name="KSO_WM_TEMPLATE_CATEGORY" val="custom"/>
  <p:tag name="KSO_WM_TEMPLATE_INDEX" val="20205348"/>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 name="KSO_WM_DIAGRAM_VIRTUALLY_FRAME" val="{&quot;height&quot;:540,&quot;left&quot;:263.37496062992125,&quot;top&quot;:0,&quot;width&quot;:261.55}"/>
</p:tagLst>
</file>

<file path=ppt/tags/tag153.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5348_4*l_h_i*1_4_1"/>
  <p:tag name="KSO_WM_TEMPLATE_CATEGORY" val="custom"/>
  <p:tag name="KSO_WM_TEMPLATE_INDEX" val="20205348"/>
  <p:tag name="KSO_WM_UNIT_LAYERLEVEL" val="1_1_1"/>
  <p:tag name="KSO_WM_TAG_VERSION" val="1.0"/>
  <p:tag name="KSO_WM_BEAUTIFY_FLAG" val="#wm#"/>
  <p:tag name="KSO_WM_UNIT_FILL_FORE_SCHEMECOLOR_INDEX" val="16"/>
  <p:tag name="KSO_WM_UNIT_FILL_TYPE" val="1"/>
  <p:tag name="KSO_WM_UNIT_TEXT_FILL_FORE_SCHEMECOLOR_INDEX" val="5"/>
  <p:tag name="KSO_WM_UNIT_TEXT_FILL_TYPE" val="1"/>
  <p:tag name="KSO_WM_UNIT_USESOURCEFORMAT_APPLY" val="1"/>
  <p:tag name="KSO_WM_DIAGRAM_VIRTUALLY_FRAME" val="{&quot;height&quot;:540,&quot;left&quot;:263.37496062992125,&quot;top&quot;:0,&quot;width&quot;:261.55}"/>
</p:tagLst>
</file>

<file path=ppt/tags/tag154.xml><?xml version="1.0" encoding="utf-8"?>
<p:tagLst xmlns:p="http://schemas.openxmlformats.org/presentationml/2006/main">
  <p:tag name="KSO_WM_UNIT_COLOR_SCHEME_SHAPE_ID" val="10"/>
  <p:tag name="KSO_WM_UNIT_COLOR_SCHEME_PARENT_PAGE" val="0_3"/>
  <p:tag name="KSO_WM_UNIT_ISCONTENTSTITLE" val="0"/>
  <p:tag name="KSO_WM_UNIT_TEXT_SUBTYPE" val="a"/>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348_4*l_h_f*1_4_1"/>
  <p:tag name="KSO_WM_TEMPLATE_CATEGORY" val="custom"/>
  <p:tag name="KSO_WM_TEMPLATE_INDEX" val="20205348"/>
  <p:tag name="KSO_WM_UNIT_LAYERLEVEL" val="1_1_1"/>
  <p:tag name="KSO_WM_TAG_VERSION" val="1.0"/>
  <p:tag name="KSO_WM_BEAUTIFY_FLAG" val="#wm#"/>
  <p:tag name="KSO_WM_UNIT_PRESET_TEXT" val="单击此处添加小标题内容"/>
  <p:tag name="KSO_WM_UNIT_TEXT_FILL_FORE_SCHEMECOLOR_INDEX" val="13"/>
  <p:tag name="KSO_WM_UNIT_TEXT_FILL_TYPE" val="1"/>
  <p:tag name="KSO_WM_UNIT_USESOURCEFORMAT_APPLY" val="1"/>
  <p:tag name="KSO_WM_DIAGRAM_VIRTUALLY_FRAME" val="{&quot;height&quot;:540,&quot;left&quot;:263.37496062992125,&quot;top&quot;:0,&quot;width&quot;:261.55}"/>
</p:tagLst>
</file>

<file path=ppt/tags/tag155.xml><?xml version="1.0" encoding="utf-8"?>
<p:tagLst xmlns:p="http://schemas.openxmlformats.org/presentationml/2006/main">
  <p:tag name="KSO_WM_UNIT_COLOR_SCHEME_SHAPE_ID" val="2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5348_4*l_h_i*1_3_1"/>
  <p:tag name="KSO_WM_TEMPLATE_CATEGORY" val="custom"/>
  <p:tag name="KSO_WM_TEMPLATE_INDEX" val="20205348"/>
  <p:tag name="KSO_WM_UNIT_LAYERLEVEL" val="1_1_1"/>
  <p:tag name="KSO_WM_TAG_VERSION" val="1.0"/>
  <p:tag name="KSO_WM_BEAUTIFY_FLAG" val="#wm#"/>
  <p:tag name="KSO_WM_UNIT_FILL_FORE_SCHEMECOLOR_INDEX" val="16"/>
  <p:tag name="KSO_WM_UNIT_FILL_TYPE" val="1"/>
  <p:tag name="KSO_WM_UNIT_TEXT_FILL_FORE_SCHEMECOLOR_INDEX" val="5"/>
  <p:tag name="KSO_WM_UNIT_TEXT_FILL_TYPE" val="1"/>
  <p:tag name="KSO_WM_UNIT_USESOURCEFORMAT_APPLY" val="1"/>
  <p:tag name="KSO_WM_DIAGRAM_VIRTUALLY_FRAME" val="{&quot;height&quot;:540,&quot;left&quot;:263.37496062992125,&quot;top&quot;:0,&quot;width&quot;:261.55}"/>
</p:tagLst>
</file>

<file path=ppt/tags/tag156.xml><?xml version="1.0" encoding="utf-8"?>
<p:tagLst xmlns:p="http://schemas.openxmlformats.org/presentationml/2006/main">
  <p:tag name="KSO_WM_UNIT_COLOR_SCHEME_SHAPE_ID" val="12"/>
  <p:tag name="KSO_WM_UNIT_COLOR_SCHEME_PARENT_PAGE" val="0_3"/>
  <p:tag name="KSO_WM_UNIT_ISCONTENTSTITLE" val="0"/>
  <p:tag name="KSO_WM_UNIT_TEXT_SUBTYPE" val="a"/>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348_4*l_h_f*1_3_1"/>
  <p:tag name="KSO_WM_TEMPLATE_CATEGORY" val="custom"/>
  <p:tag name="KSO_WM_TEMPLATE_INDEX" val="20205348"/>
  <p:tag name="KSO_WM_UNIT_LAYERLEVEL" val="1_1_1"/>
  <p:tag name="KSO_WM_TAG_VERSION" val="1.0"/>
  <p:tag name="KSO_WM_BEAUTIFY_FLAG" val="#wm#"/>
  <p:tag name="KSO_WM_UNIT_PRESET_TEXT" val="单击此处添加小标题内容"/>
  <p:tag name="KSO_WM_UNIT_TEXT_FILL_FORE_SCHEMECOLOR_INDEX" val="13"/>
  <p:tag name="KSO_WM_UNIT_TEXT_FILL_TYPE" val="1"/>
  <p:tag name="KSO_WM_UNIT_USESOURCEFORMAT_APPLY" val="1"/>
  <p:tag name="KSO_WM_DIAGRAM_VIRTUALLY_FRAME" val="{&quot;height&quot;:540,&quot;left&quot;:263.37496062992125,&quot;top&quot;:0,&quot;width&quot;:261.55}"/>
</p:tagLst>
</file>

<file path=ppt/tags/tag157.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5348_4*l_h_i*1_2_1"/>
  <p:tag name="KSO_WM_TEMPLATE_CATEGORY" val="custom"/>
  <p:tag name="KSO_WM_TEMPLATE_INDEX" val="20205348"/>
  <p:tag name="KSO_WM_UNIT_LAYERLEVEL" val="1_1_1"/>
  <p:tag name="KSO_WM_TAG_VERSION" val="1.0"/>
  <p:tag name="KSO_WM_BEAUTIFY_FLAG" val="#wm#"/>
  <p:tag name="KSO_WM_UNIT_FILL_FORE_SCHEMECOLOR_INDEX" val="16"/>
  <p:tag name="KSO_WM_UNIT_FILL_TYPE" val="1"/>
  <p:tag name="KSO_WM_UNIT_TEXT_FILL_FORE_SCHEMECOLOR_INDEX" val="5"/>
  <p:tag name="KSO_WM_UNIT_TEXT_FILL_TYPE" val="1"/>
  <p:tag name="KSO_WM_UNIT_USESOURCEFORMAT_APPLY" val="1"/>
  <p:tag name="KSO_WM_DIAGRAM_VIRTUALLY_FRAME" val="{&quot;height&quot;:540,&quot;left&quot;:263.37496062992125,&quot;top&quot;:0,&quot;width&quot;:261.55}"/>
</p:tagLst>
</file>

<file path=ppt/tags/tag158.xml><?xml version="1.0" encoding="utf-8"?>
<p:tagLst xmlns:p="http://schemas.openxmlformats.org/presentationml/2006/main">
  <p:tag name="KSO_WM_UNIT_COLOR_SCHEME_SHAPE_ID" val="14"/>
  <p:tag name="KSO_WM_UNIT_COLOR_SCHEME_PARENT_PAGE" val="0_3"/>
  <p:tag name="KSO_WM_UNIT_ISCONTENTSTITLE" val="0"/>
  <p:tag name="KSO_WM_UNIT_TEXT_SUBTYPE" val="a"/>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348_4*l_h_f*1_2_1"/>
  <p:tag name="KSO_WM_TEMPLATE_CATEGORY" val="custom"/>
  <p:tag name="KSO_WM_TEMPLATE_INDEX" val="20205348"/>
  <p:tag name="KSO_WM_UNIT_LAYERLEVEL" val="1_1_1"/>
  <p:tag name="KSO_WM_TAG_VERSION" val="1.0"/>
  <p:tag name="KSO_WM_BEAUTIFY_FLAG" val="#wm#"/>
  <p:tag name="KSO_WM_UNIT_PRESET_TEXT" val="单击此处添加小标题内容"/>
  <p:tag name="KSO_WM_UNIT_TEXT_FILL_FORE_SCHEMECOLOR_INDEX" val="13"/>
  <p:tag name="KSO_WM_UNIT_TEXT_FILL_TYPE" val="1"/>
  <p:tag name="KSO_WM_UNIT_USESOURCEFORMAT_APPLY" val="1"/>
  <p:tag name="KSO_WM_DIAGRAM_VIRTUALLY_FRAME" val="{&quot;height&quot;:540,&quot;left&quot;:263.37496062992125,&quot;top&quot;:0,&quot;width&quot;:261.55}"/>
</p:tagLst>
</file>

<file path=ppt/tags/tag159.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5348_4*l_h_i*1_1_1"/>
  <p:tag name="KSO_WM_TEMPLATE_CATEGORY" val="custom"/>
  <p:tag name="KSO_WM_TEMPLATE_INDEX" val="20205348"/>
  <p:tag name="KSO_WM_UNIT_LAYERLEVEL" val="1_1_1"/>
  <p:tag name="KSO_WM_TAG_VERSION" val="1.0"/>
  <p:tag name="KSO_WM_BEAUTIFY_FLAG" val="#wm#"/>
  <p:tag name="KSO_WM_UNIT_FILL_FORE_SCHEMECOLOR_INDEX" val="16"/>
  <p:tag name="KSO_WM_UNIT_FILL_TYPE" val="1"/>
  <p:tag name="KSO_WM_UNIT_TEXT_FILL_FORE_SCHEMECOLOR_INDEX" val="5"/>
  <p:tag name="KSO_WM_UNIT_TEXT_FILL_TYPE" val="1"/>
  <p:tag name="KSO_WM_UNIT_USESOURCEFORMAT_APPLY" val="1"/>
  <p:tag name="KSO_WM_DIAGRAM_VIRTUALLY_FRAME" val="{&quot;height&quot;:540,&quot;left&quot;:263.37496062992125,&quot;top&quot;:0,&quot;width&quot;:261.5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COLOR_SCHEME_SHAPE_ID" val="16"/>
  <p:tag name="KSO_WM_UNIT_COLOR_SCHEME_PARENT_PAGE" val="0_3"/>
  <p:tag name="KSO_WM_UNIT_ISCONTENTSTITLE" val="0"/>
  <p:tag name="KSO_WM_UNIT_TEXT_SUBTYPE" val="a"/>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348_4*l_h_f*1_1_1"/>
  <p:tag name="KSO_WM_TEMPLATE_CATEGORY" val="custom"/>
  <p:tag name="KSO_WM_TEMPLATE_INDEX" val="20205348"/>
  <p:tag name="KSO_WM_UNIT_LAYERLEVEL" val="1_1_1"/>
  <p:tag name="KSO_WM_TAG_VERSION" val="1.0"/>
  <p:tag name="KSO_WM_BEAUTIFY_FLAG" val="#wm#"/>
  <p:tag name="KSO_WM_UNIT_PRESET_TEXT" val="单击此处添加小标题内容"/>
  <p:tag name="KSO_WM_UNIT_TEXT_FILL_FORE_SCHEMECOLOR_INDEX" val="13"/>
  <p:tag name="KSO_WM_UNIT_TEXT_FILL_TYPE" val="1"/>
  <p:tag name="KSO_WM_UNIT_USESOURCEFORMAT_APPLY" val="1"/>
  <p:tag name="KSO_WM_DIAGRAM_VIRTUALLY_FRAME" val="{&quot;height&quot;:540,&quot;left&quot;:263.37496062992125,&quot;top&quot;:0,&quot;width&quot;:261.55}"/>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348_4*i*1"/>
  <p:tag name="KSO_WM_TEMPLATE_CATEGORY" val="custom"/>
  <p:tag name="KSO_WM_TEMPLATE_INDEX" val="2020534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ISCONTENTSTITLE" val="0"/>
  <p:tag name="KSO_WM_UNIT_ISNUMDGM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348_4*b*1"/>
  <p:tag name="KSO_WM_TEMPLATE_CATEGORY" val="custom"/>
  <p:tag name="KSO_WM_TEMPLATE_INDEX" val="20205348"/>
  <p:tag name="KSO_WM_UNIT_LAYERLEVEL" val="1"/>
  <p:tag name="KSO_WM_TAG_VERSION" val="1.0"/>
  <p:tag name="KSO_WM_BEAUTIFY_FLAG" val="#wm#"/>
  <p:tag name="KSO_WM_UNIT_PRESET_TEXT" val="CONTENTS"/>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348_4*a*1"/>
  <p:tag name="KSO_WM_TEMPLATE_CATEGORY" val="custom"/>
  <p:tag name="KSO_WM_TEMPLATE_INDEX" val="20205348"/>
  <p:tag name="KSO_WM_UNIT_LAYERLEVEL" val="1"/>
  <p:tag name="KSO_WM_TAG_VERSION" val="1.0"/>
  <p:tag name="KSO_WM_BEAUTIFY_FLAG" val="#wm#"/>
  <p:tag name="KSO_WM_UNIT_PRESET_TEXT" val="目 录"/>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SLIDE_ID" val="custom20205348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348"/>
  <p:tag name="KSO_WM_SLIDE_LAYOUT" val="a_b_l"/>
  <p:tag name="KSO_WM_SLIDE_LAYOUT_CNT" val="1_1_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348_7*i*1"/>
  <p:tag name="KSO_WM_TEMPLATE_CATEGORY" val="custom"/>
  <p:tag name="KSO_WM_TEMPLATE_INDEX" val="20205348"/>
  <p:tag name="KSO_WM_UNIT_LAYERLEVEL" val="1"/>
  <p:tag name="KSO_WM_TAG_VERSION" val="1.0"/>
  <p:tag name="KSO_WM_BEAUTIFY_FLAG" val="#wm#"/>
</p:tagLst>
</file>

<file path=ppt/tags/tag166.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5348_7*e*1"/>
  <p:tag name="KSO_WM_TEMPLATE_CATEGORY" val="custom"/>
  <p:tag name="KSO_WM_TEMPLATE_INDEX" val="20205348"/>
  <p:tag name="KSO_WM_UNIT_LAYERLEVEL" val="1"/>
  <p:tag name="KSO_WM_TAG_VERSION" val="1.0"/>
  <p:tag name="KSO_WM_BEAUTIFY_FLAG" val="#wm#"/>
  <p:tag name="KSO_WM_UNIT_PRESET_TEXT" val="01"/>
</p:tagLst>
</file>

<file path=ppt/tags/tag16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5348_7*a*1"/>
  <p:tag name="KSO_WM_TEMPLATE_CATEGORY" val="custom"/>
  <p:tag name="KSO_WM_TEMPLATE_INDEX" val="20205348"/>
  <p:tag name="KSO_WM_UNIT_LAYERLEVEL" val="1"/>
  <p:tag name="KSO_WM_TAG_VERSION" val="1.0"/>
  <p:tag name="KSO_WM_BEAUTIFY_FLAG" val="#wm#"/>
  <p:tag name="KSO_WM_UNIT_PRESET_TEXT" val="单击此处添加标题"/>
</p:tagLst>
</file>

<file path=ppt/tags/tag168.xml><?xml version="1.0" encoding="utf-8"?>
<p:tagLst xmlns:p="http://schemas.openxmlformats.org/presentationml/2006/main">
  <p:tag name="KSO_WM_SLIDE_ID" val="custom2020534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348"/>
  <p:tag name="KSO_WM_SLIDE_LAYOUT" val="a_b_e"/>
  <p:tag name="KSO_WM_SLIDE_LAYOUT_CNT" val="1_1_1"/>
</p:tagLst>
</file>

<file path=ppt/tags/tag16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5348_8*i*1"/>
  <p:tag name="KSO_WM_TEMPLATE_CATEGORY" val="custom"/>
  <p:tag name="KSO_WM_TEMPLATE_INDEX" val="20205348"/>
  <p:tag name="KSO_WM_UNIT_BK_DARK_LIGHT" val="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5348_8*i*1"/>
  <p:tag name="KSO_WM_TEMPLATE_CATEGORY" val="custom"/>
  <p:tag name="KSO_WM_TEMPLATE_INDEX" val="20205348"/>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5348_8*i*2"/>
  <p:tag name="KSO_WM_TEMPLATE_CATEGORY" val="custom"/>
  <p:tag name="KSO_WM_TEMPLATE_INDEX" val="20205348"/>
  <p:tag name="KSO_WM_UNIT_LAYERLEVEL" val="1"/>
  <p:tag name="KSO_WM_TAG_VERSION" val="1.0"/>
  <p:tag name="KSO_WM_BEAUTIFY_FLAG" val="#wm#"/>
</p:tagLst>
</file>

<file path=ppt/tags/tag172.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5348_8*i*3"/>
  <p:tag name="KSO_WM_TEMPLATE_CATEGORY" val="custom"/>
  <p:tag name="KSO_WM_TEMPLATE_INDEX" val="20205348"/>
  <p:tag name="KSO_WM_UNIT_LAYERLEVEL" val="1"/>
  <p:tag name="KSO_WM_TAG_VERSION" val="1.0"/>
  <p:tag name="KSO_WM_BEAUTIFY_FLAG" val="#wm#"/>
</p:tagLst>
</file>

<file path=ppt/tags/tag173.xml><?xml version="1.0" encoding="utf-8"?>
<p:tagLst xmlns:p="http://schemas.openxmlformats.org/presentationml/2006/main">
  <p:tag name="KSO_WM_UNIT_ISCONTENTSTITLE" val="0"/>
  <p:tag name="KSO_WM_UNIT_DEFAULT_FONT" val="16;24;2"/>
  <p:tag name="KSO_WM_UNIT_BLOCK" val="0"/>
  <p:tag name="KSO_WM_UNIT_TEXT_SUBTYPE" val="a"/>
  <p:tag name="KSO_WM_UNIT_SUBTYPE" val="a"/>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5348_8*f*1"/>
  <p:tag name="KSO_WM_TEMPLATE_CATEGORY" val="custom"/>
  <p:tag name="KSO_WM_TEMPLATE_INDEX" val="20205348"/>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74.xml><?xml version="1.0" encoding="utf-8"?>
<p:tagLst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5348_8*a*1"/>
  <p:tag name="KSO_WM_TEMPLATE_CATEGORY" val="custom"/>
  <p:tag name="KSO_WM_TEMPLATE_INDEX" val="20205348"/>
  <p:tag name="KSO_WM_UNIT_LAYERLEVEL" val="1"/>
  <p:tag name="KSO_WM_TAG_VERSION" val="1.0"/>
  <p:tag name="KSO_WM_BEAUTIFY_FLAG" val="#wm#"/>
  <p:tag name="KSO_WM_UNIT_PRESET_TEXT" val="单击此处添加大标题"/>
</p:tagLst>
</file>

<file path=ppt/tags/tag17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5348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5348"/>
  <p:tag name="KSO_WM_SLIDE_LAYOUT" val="a_f_i"/>
  <p:tag name="KSO_WM_SLIDE_LAYOUT_CNT" val="1_1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348_7*i*1"/>
  <p:tag name="KSO_WM_TEMPLATE_CATEGORY" val="custom"/>
  <p:tag name="KSO_WM_TEMPLATE_INDEX" val="20205348"/>
  <p:tag name="KSO_WM_UNIT_LAYERLEVEL" val="1"/>
  <p:tag name="KSO_WM_TAG_VERSION" val="1.0"/>
  <p:tag name="KSO_WM_BEAUTIFY_FLAG" val="#wm#"/>
</p:tagLst>
</file>

<file path=ppt/tags/tag17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5348_7*e*1"/>
  <p:tag name="KSO_WM_TEMPLATE_CATEGORY" val="custom"/>
  <p:tag name="KSO_WM_TEMPLATE_INDEX" val="20205348"/>
  <p:tag name="KSO_WM_UNIT_LAYERLEVEL" val="1"/>
  <p:tag name="KSO_WM_TAG_VERSION" val="1.0"/>
  <p:tag name="KSO_WM_BEAUTIFY_FLAG" val="#wm#"/>
  <p:tag name="KSO_WM_UNIT_PRESET_TEXT" val="01"/>
</p:tagLst>
</file>

<file path=ppt/tags/tag17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5348_7*a*1"/>
  <p:tag name="KSO_WM_TEMPLATE_CATEGORY" val="custom"/>
  <p:tag name="KSO_WM_TEMPLATE_INDEX" val="20205348"/>
  <p:tag name="KSO_WM_UNIT_LAYERLEVEL" val="1"/>
  <p:tag name="KSO_WM_TAG_VERSION" val="1.0"/>
  <p:tag name="KSO_WM_BEAUTIFY_FLAG" val="#wm#"/>
  <p:tag name="KSO_WM_UNIT_PRESET_TEXT" val="单击此处添加标题"/>
</p:tagLst>
</file>

<file path=ppt/tags/tag179.xml><?xml version="1.0" encoding="utf-8"?>
<p:tagLst xmlns:p="http://schemas.openxmlformats.org/presentationml/2006/main">
  <p:tag name="KSO_WM_SLIDE_ID" val="custom2020534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348"/>
  <p:tag name="KSO_WM_SLIDE_LAYOUT" val="a_b_e"/>
  <p:tag name="KSO_WM_SLIDE_LAYOUT_CNT" val="1_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5348_10*i*1"/>
  <p:tag name="KSO_WM_TEMPLATE_CATEGORY" val="custom"/>
  <p:tag name="KSO_WM_TEMPLATE_INDEX" val="20205348"/>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5348_10*i*1"/>
  <p:tag name="KSO_WM_TEMPLATE_CATEGORY" val="custom"/>
  <p:tag name="KSO_WM_TEMPLATE_INDEX" val="20205348"/>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5348_10*i*2"/>
  <p:tag name="KSO_WM_TEMPLATE_CATEGORY" val="custom"/>
  <p:tag name="KSO_WM_TEMPLATE_INDEX" val="20205348"/>
  <p:tag name="KSO_WM_UNIT_LAYERLEVEL" val="1"/>
  <p:tag name="KSO_WM_TAG_VERSION" val="1.0"/>
  <p:tag name="KSO_WM_BEAUTIFY_FLAG" val="#wm#"/>
</p:tagLst>
</file>

<file path=ppt/tags/tag183.xml><?xml version="1.0" encoding="utf-8"?>
<p:tagLst xmlns:p="http://schemas.openxmlformats.org/presentationml/2006/main">
  <p:tag name="KSO_WM_UNIT_BLOCK" val="0"/>
  <p:tag name="KSO_WM_UNIT_IS_LAYOUT_DIAGRAM" val="1"/>
  <p:tag name="KSO_WM_UNIT_TEXT_SUBTYPE" val="a"/>
  <p:tag name="KSO_WM_UNIT_SUBTYPE" val="a"/>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5348_10*h_f*1_1"/>
  <p:tag name="KSO_WM_TEMPLATE_CATEGORY" val="custom"/>
  <p:tag name="KSO_WM_TEMPLATE_INDEX" val="20205348"/>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84.xml><?xml version="1.0" encoding="utf-8"?>
<p:tagLst xmlns:p="http://schemas.openxmlformats.org/presentationml/2006/main">
  <p:tag name="KSO_WM_UNIT_BLOCK" val="0"/>
  <p:tag name="KSO_WM_UNIT_IS_LAYOUT_DIAGRAM" val="1"/>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5348_10*h_a*1_1"/>
  <p:tag name="KSO_WM_TEMPLATE_CATEGORY" val="custom"/>
  <p:tag name="KSO_WM_TEMPLATE_INDEX" val="20205348"/>
  <p:tag name="KSO_WM_UNIT_LAYERLEVEL" val="1_1"/>
  <p:tag name="KSO_WM_TAG_VERSION" val="1.0"/>
  <p:tag name="KSO_WM_BEAUTIFY_FLAG" val="#wm#"/>
  <p:tag name="KSO_WM_UNIT_PRESET_TEXT" val="单击此处添加小标题"/>
</p:tagLst>
</file>

<file path=ppt/tags/tag18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5348_10*z*1"/>
  <p:tag name="KSO_WM_TEMPLATE_CATEGORY" val="custom"/>
  <p:tag name="KSO_WM_TEMPLATE_INDEX" val="20205348"/>
  <p:tag name="KSO_WM_UNIT_BK_DARK_LIGHT" val="1"/>
  <p:tag name="KSO_WM_UNIT_LAYERLEVEL" val="1"/>
  <p:tag name="KSO_WM_TAG_VERSION" val="1.0"/>
  <p:tag name="KSO_WM_BEAUTIFY_FLAG" val="#wm#"/>
</p:tagLst>
</file>

<file path=ppt/tags/tag186.xml><?xml version="1.0" encoding="utf-8"?>
<p:tagLst xmlns:p="http://schemas.openxmlformats.org/presentationml/2006/main">
  <p:tag name="KSO_WM_UNIT_BLOCK" val="0"/>
  <p:tag name="KSO_WM_UNIT_IS_LAYOUT_DIAGRAM" val="1"/>
  <p:tag name="KSO_WM_UNIT_TEXT_SUBTYPE" val="a"/>
  <p:tag name="KSO_WM_UNIT_SUBTYPE" val="a"/>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2_1"/>
  <p:tag name="KSO_WM_UNIT_ID" val="custom20205348_10*h_f*2_1"/>
  <p:tag name="KSO_WM_TEMPLATE_CATEGORY" val="custom"/>
  <p:tag name="KSO_WM_TEMPLATE_INDEX" val="20205348"/>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87.xml><?xml version="1.0" encoding="utf-8"?>
<p:tagLst xmlns:p="http://schemas.openxmlformats.org/presentationml/2006/main">
  <p:tag name="KSO_WM_UNIT_BLOCK" val="0"/>
  <p:tag name="KSO_WM_UNIT_IS_LAYOUT_DIAGRAM" val="1"/>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05348_10*h_a*2_1"/>
  <p:tag name="KSO_WM_TEMPLATE_CATEGORY" val="custom"/>
  <p:tag name="KSO_WM_TEMPLATE_INDEX" val="20205348"/>
  <p:tag name="KSO_WM_UNIT_LAYERLEVEL" val="1_1"/>
  <p:tag name="KSO_WM_TAG_VERSION" val="1.0"/>
  <p:tag name="KSO_WM_BEAUTIFY_FLAG" val="#wm#"/>
  <p:tag name="KSO_WM_UNIT_PRESET_TEXT" val="单击此处添加小标题"/>
</p:tagLst>
</file>

<file path=ppt/tags/tag188.xml><?xml version="1.0" encoding="utf-8"?>
<p:tagLst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5348_10*a*1"/>
  <p:tag name="KSO_WM_TEMPLATE_CATEGORY" val="custom"/>
  <p:tag name="KSO_WM_TEMPLATE_INDEX" val="20205348"/>
  <p:tag name="KSO_WM_UNIT_LAYERLEVEL" val="1"/>
  <p:tag name="KSO_WM_TAG_VERSION" val="1.0"/>
  <p:tag name="KSO_WM_BEAUTIFY_FLAG" val="#wm#"/>
  <p:tag name="KSO_WM_UNIT_PRESET_TEXT" val="单击此处添加大标题"/>
</p:tagLst>
</file>

<file path=ppt/tags/tag18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5348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5348"/>
  <p:tag name="KSO_WM_SLIDE_LAYOUT" val="a_i_z_h"/>
  <p:tag name="KSO_WM_SLIDE_LAYOUT_CNT" val="1_1_1_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348_7*i*1"/>
  <p:tag name="KSO_WM_TEMPLATE_CATEGORY" val="custom"/>
  <p:tag name="KSO_WM_TEMPLATE_INDEX" val="20205348"/>
  <p:tag name="KSO_WM_UNIT_LAYERLEVEL" val="1"/>
  <p:tag name="KSO_WM_TAG_VERSION" val="1.0"/>
  <p:tag name="KSO_WM_BEAUTIFY_FLAG" val="#wm#"/>
</p:tagLst>
</file>

<file path=ppt/tags/tag19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5348_7*e*1"/>
  <p:tag name="KSO_WM_TEMPLATE_CATEGORY" val="custom"/>
  <p:tag name="KSO_WM_TEMPLATE_INDEX" val="20205348"/>
  <p:tag name="KSO_WM_UNIT_LAYERLEVEL" val="1"/>
  <p:tag name="KSO_WM_TAG_VERSION" val="1.0"/>
  <p:tag name="KSO_WM_BEAUTIFY_FLAG" val="#wm#"/>
  <p:tag name="KSO_WM_UNIT_PRESET_TEXT" val="01"/>
</p:tagLst>
</file>

<file path=ppt/tags/tag19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5348_7*a*1"/>
  <p:tag name="KSO_WM_TEMPLATE_CATEGORY" val="custom"/>
  <p:tag name="KSO_WM_TEMPLATE_INDEX" val="20205348"/>
  <p:tag name="KSO_WM_UNIT_LAYERLEVEL" val="1"/>
  <p:tag name="KSO_WM_TAG_VERSION" val="1.0"/>
  <p:tag name="KSO_WM_BEAUTIFY_FLAG" val="#wm#"/>
  <p:tag name="KSO_WM_UNIT_PRESET_TEXT" val="单击此处添加标题"/>
</p:tagLst>
</file>

<file path=ppt/tags/tag193.xml><?xml version="1.0" encoding="utf-8"?>
<p:tagLst xmlns:p="http://schemas.openxmlformats.org/presentationml/2006/main">
  <p:tag name="KSO_WM_SLIDE_ID" val="custom2020534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348"/>
  <p:tag name="KSO_WM_SLIDE_LAYOUT" val="a_b_e"/>
  <p:tag name="KSO_WM_SLIDE_LAYOUT_CNT" val="1_1_1"/>
</p:tagLst>
</file>

<file path=ppt/tags/tag19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5348_9*i*1"/>
  <p:tag name="KSO_WM_TEMPLATE_CATEGORY" val="custom"/>
  <p:tag name="KSO_WM_TEMPLATE_INDEX" val="20205348"/>
  <p:tag name="KSO_WM_UNIT_BK_DARK_LIGHT" val="2"/>
  <p:tag name="KSO_WM_UNIT_LAYERLEVEL" val="1"/>
  <p:tag name="KSO_WM_TAG_VERSION" val="1.0"/>
  <p:tag name="KSO_WM_BEAUTIFY_FLAG" val="#wm#"/>
</p:tagLst>
</file>

<file path=ppt/tags/tag19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5348_9*i*1"/>
  <p:tag name="KSO_WM_TEMPLATE_CATEGORY" val="custom"/>
  <p:tag name="KSO_WM_TEMPLATE_INDEX" val="2020534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5348_9*i*2"/>
  <p:tag name="KSO_WM_TEMPLATE_CATEGORY" val="custom"/>
  <p:tag name="KSO_WM_TEMPLATE_INDEX" val="20205348"/>
  <p:tag name="KSO_WM_UNIT_LAYERLEVEL" val="1"/>
  <p:tag name="KSO_WM_TAG_VERSION" val="1.0"/>
  <p:tag name="KSO_WM_BEAUTIFY_FLAG" val="#wm#"/>
</p:tagLst>
</file>

<file path=ppt/tags/tag197.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5348_9*h_i*2_1"/>
  <p:tag name="KSO_WM_TEMPLATE_CATEGORY" val="custom"/>
  <p:tag name="KSO_WM_TEMPLATE_INDEX" val="20205348"/>
  <p:tag name="KSO_WM_UNIT_LAYERLEVEL" val="1_1"/>
  <p:tag name="KSO_WM_TAG_VERSION" val="1.0"/>
  <p:tag name="KSO_WM_BEAUTIFY_FLAG" val="#wm#"/>
</p:tagLst>
</file>

<file path=ppt/tags/tag198.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5348_9*h_i*1_1"/>
  <p:tag name="KSO_WM_TEMPLATE_CATEGORY" val="custom"/>
  <p:tag name="KSO_WM_TEMPLATE_INDEX" val="20205348"/>
  <p:tag name="KSO_WM_UNIT_LAYERLEVEL" val="1_1"/>
  <p:tag name="KSO_WM_TAG_VERSION" val="1.0"/>
  <p:tag name="KSO_WM_BEAUTIFY_FLAG" val="#wm#"/>
</p:tagLst>
</file>

<file path=ppt/tags/tag199.xml><?xml version="1.0" encoding="utf-8"?>
<p:tagLst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5348_9*h_i*1_2"/>
  <p:tag name="KSO_WM_TEMPLATE_CATEGORY" val="custom"/>
  <p:tag name="KSO_WM_TEMPLATE_INDEX" val="20205348"/>
  <p:tag name="KSO_WM_UNIT_LAYERLEVEL" val="1_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DEFAULT_FONT" val="16;20;2"/>
  <p:tag name="KSO_WM_UNIT_BLOCK" val="0"/>
  <p:tag name="KSO_WM_UNIT_TEXT_SUBTYPE" val="a"/>
  <p:tag name="KSO_WM_UNIT_SUBTYPE" val="a"/>
  <p:tag name="KSO_WM_UNIT_NOCLEAR" val="0"/>
  <p:tag name="KSO_WM_UNIT_VALUE" val="85"/>
  <p:tag name="KSO_WM_UNIT_HIGHLIGHT" val="0"/>
  <p:tag name="KSO_WM_UNIT_COMPATIBLE" val="0"/>
  <p:tag name="KSO_WM_UNIT_DIAGRAM_ISNUMVISUAL" val="0"/>
  <p:tag name="KSO_WM_UNIT_DIAGRAM_ISREFERUNIT" val="0"/>
  <p:tag name="KSO_WM_UNIT_TYPE" val="h_f"/>
  <p:tag name="KSO_WM_UNIT_INDEX" val="1_1"/>
  <p:tag name="KSO_WM_UNIT_ID" val="custom20205348_9*h_f*1_1"/>
  <p:tag name="KSO_WM_TEMPLATE_CATEGORY" val="custom"/>
  <p:tag name="KSO_WM_TEMPLATE_INDEX" val="20205348"/>
  <p:tag name="KSO_WM_UNIT_LAYERLEVEL" val="1_1"/>
  <p:tag name="KSO_WM_TAG_VERSION" val="1.0"/>
  <p:tag name="KSO_WM_BEAUTIFY_FLAG" val="#wm#"/>
  <p:tag name="KSO_WM_UNIT_PRESET_TEXT" val="单击此处输入你的正文，文字是您思想的提炼;&#13;为了最终演示发布的良好效果，请尽量言简意赅的阐述观点；根据需要可酌情增减文字……"/>
</p:tagLst>
</file>

<file path=ppt/tags/tag201.xml><?xml version="1.0" encoding="utf-8"?>
<p:tagLst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5348_9*a*1"/>
  <p:tag name="KSO_WM_TEMPLATE_CATEGORY" val="custom"/>
  <p:tag name="KSO_WM_TEMPLATE_INDEX" val="20205348"/>
  <p:tag name="KSO_WM_UNIT_LAYERLEVEL" val="1"/>
  <p:tag name="KSO_WM_TAG_VERSION" val="1.0"/>
  <p:tag name="KSO_WM_BEAUTIFY_FLAG" val="#wm#"/>
  <p:tag name="KSO_WM_UNIT_PRESET_TEXT" val="单击此处添加大标题"/>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534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5348"/>
  <p:tag name="KSO_WM_SLIDE_LAYOUT" val="a_i_h"/>
  <p:tag name="KSO_WM_SLIDE_LAYOUT_CNT" val="1_1_2"/>
</p:tagLst>
</file>

<file path=ppt/tags/tag20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5348_10*i*1"/>
  <p:tag name="KSO_WM_TEMPLATE_CATEGORY" val="custom"/>
  <p:tag name="KSO_WM_TEMPLATE_INDEX" val="20205348"/>
  <p:tag name="KSO_WM_UNIT_BK_DARK_LIGHT" val="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5348_10*i*1"/>
  <p:tag name="KSO_WM_TEMPLATE_CATEGORY" val="custom"/>
  <p:tag name="KSO_WM_TEMPLATE_INDEX" val="20205348"/>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5348_10*i*2"/>
  <p:tag name="KSO_WM_TEMPLATE_CATEGORY" val="custom"/>
  <p:tag name="KSO_WM_TEMPLATE_INDEX" val="20205348"/>
  <p:tag name="KSO_WM_UNIT_LAYERLEVEL" val="1"/>
  <p:tag name="KSO_WM_TAG_VERSION" val="1.0"/>
  <p:tag name="KSO_WM_BEAUTIFY_FLAG" val="#wm#"/>
</p:tagLst>
</file>

<file path=ppt/tags/tag207.xml><?xml version="1.0" encoding="utf-8"?>
<p:tagLst xmlns:p="http://schemas.openxmlformats.org/presentationml/2006/main">
  <p:tag name="KSO_WM_UNIT_BLOCK" val="0"/>
  <p:tag name="KSO_WM_UNIT_IS_LAYOUT_DIAGRAM" val="1"/>
  <p:tag name="KSO_WM_UNIT_TEXT_SUBTYPE" val="a"/>
  <p:tag name="KSO_WM_UNIT_SUBTYPE" val="a"/>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5348_10*h_f*1_1"/>
  <p:tag name="KSO_WM_TEMPLATE_CATEGORY" val="custom"/>
  <p:tag name="KSO_WM_TEMPLATE_INDEX" val="20205348"/>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208.xml><?xml version="1.0" encoding="utf-8"?>
<p:tagLst xmlns:p="http://schemas.openxmlformats.org/presentationml/2006/main">
  <p:tag name="KSO_WM_UNIT_BLOCK" val="0"/>
  <p:tag name="KSO_WM_UNIT_IS_LAYOUT_DIAGRAM" val="1"/>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5348_10*h_a*1_1"/>
  <p:tag name="KSO_WM_TEMPLATE_CATEGORY" val="custom"/>
  <p:tag name="KSO_WM_TEMPLATE_INDEX" val="20205348"/>
  <p:tag name="KSO_WM_UNIT_LAYERLEVEL" val="1_1"/>
  <p:tag name="KSO_WM_TAG_VERSION" val="1.0"/>
  <p:tag name="KSO_WM_BEAUTIFY_FLAG" val="#wm#"/>
  <p:tag name="KSO_WM_UNIT_PRESET_TEXT" val="单击此处添加小标题"/>
</p:tagLst>
</file>

<file path=ppt/tags/tag20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5348_10*z*1"/>
  <p:tag name="KSO_WM_TEMPLATE_CATEGORY" val="custom"/>
  <p:tag name="KSO_WM_TEMPLATE_INDEX" val="20205348"/>
  <p:tag name="KSO_WM_UNIT_BK_DARK_LIGHT" val="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BLOCK" val="0"/>
  <p:tag name="KSO_WM_UNIT_IS_LAYOUT_DIAGRAM" val="1"/>
  <p:tag name="KSO_WM_UNIT_TEXT_SUBTYPE" val="a"/>
  <p:tag name="KSO_WM_UNIT_SUBTYPE" val="a"/>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2_1"/>
  <p:tag name="KSO_WM_UNIT_ID" val="custom20205348_10*h_f*2_1"/>
  <p:tag name="KSO_WM_TEMPLATE_CATEGORY" val="custom"/>
  <p:tag name="KSO_WM_TEMPLATE_INDEX" val="20205348"/>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211.xml><?xml version="1.0" encoding="utf-8"?>
<p:tagLst xmlns:p="http://schemas.openxmlformats.org/presentationml/2006/main">
  <p:tag name="KSO_WM_UNIT_BLOCK" val="0"/>
  <p:tag name="KSO_WM_UNIT_IS_LAYOUT_DIAGRAM" val="1"/>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05348_10*h_a*2_1"/>
  <p:tag name="KSO_WM_TEMPLATE_CATEGORY" val="custom"/>
  <p:tag name="KSO_WM_TEMPLATE_INDEX" val="20205348"/>
  <p:tag name="KSO_WM_UNIT_LAYERLEVEL" val="1_1"/>
  <p:tag name="KSO_WM_TAG_VERSION" val="1.0"/>
  <p:tag name="KSO_WM_BEAUTIFY_FLAG" val="#wm#"/>
  <p:tag name="KSO_WM_UNIT_PRESET_TEXT" val="单击此处添加小标题"/>
</p:tagLst>
</file>

<file path=ppt/tags/tag212.xml><?xml version="1.0" encoding="utf-8"?>
<p:tagLst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5348_10*a*1"/>
  <p:tag name="KSO_WM_TEMPLATE_CATEGORY" val="custom"/>
  <p:tag name="KSO_WM_TEMPLATE_INDEX" val="20205348"/>
  <p:tag name="KSO_WM_UNIT_LAYERLEVEL" val="1"/>
  <p:tag name="KSO_WM_TAG_VERSION" val="1.0"/>
  <p:tag name="KSO_WM_BEAUTIFY_FLAG" val="#wm#"/>
  <p:tag name="KSO_WM_UNIT_PRESET_TEXT" val="单击此处添加大标题"/>
</p:tagLst>
</file>

<file path=ppt/tags/tag21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5348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5348"/>
  <p:tag name="KSO_WM_SLIDE_LAYOUT" val="a_i_z_h"/>
  <p:tag name="KSO_WM_SLIDE_LAYOUT_CNT" val="1_1_1_2"/>
</p:tagLst>
</file>

<file path=ppt/tags/tag214.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ζ1-2"/>
  <p:tag name="KSO_WM_UNIT_TYPE" val="a"/>
  <p:tag name="KSO_WM_UNIT_INDEX" val="1"/>
  <p:tag name="KSO_WM_UNIT_ID" val="custom20205348_33*a*1"/>
  <p:tag name="KSO_WM_TEMPLATE_CATEGORY" val="custom"/>
  <p:tag name="KSO_WM_TEMPLATE_INDEX" val="20205348"/>
  <p:tag name="KSO_WM_UNIT_LAYERLEVEL" val="1"/>
  <p:tag name="KSO_WM_TAG_VERSION" val="1.0"/>
  <p:tag name="KSO_WM_BEAUTIFY_FLAG" val="#wm#"/>
  <p:tag name="KSO_WM_UNIT_PRESET_TEXT" val="单击此处&#13;添加标题内容"/>
</p:tagLst>
</file>

<file path=ppt/tags/tag215.xml><?xml version="1.0" encoding="utf-8"?>
<p:tagLst xmlns:p="http://schemas.openxmlformats.org/presentationml/2006/main">
  <p:tag name="KSO_WM_UNIT_TEXT_FILL_FORE_SCHEMECOLOR_INDEX" val="13"/>
  <p:tag name="KSO_WM_UNIT_TEXT_FILL_TYPE" val="1"/>
  <p:tag name="KSO_WM_UNIT_USESOURCEFORMAT_APPLY" val="1"/>
  <p:tag name="KSO_WM_UNIT_SUBTYPE" val="a"/>
  <p:tag name="KSO_WM_UNIT_NOCLEAR" val="0"/>
  <p:tag name="KSO_WM_UNIT_VALUE" val="114"/>
  <p:tag name="KSO_WM_UNIT_HIGHLIGHT" val="0"/>
  <p:tag name="KSO_WM_UNIT_COMPATIBLE" val="0"/>
  <p:tag name="KSO_WM_UNIT_DIAGRAM_ISNUMVISUAL" val="0"/>
  <p:tag name="KSO_WM_UNIT_DIAGRAM_ISREFERUNIT" val="0"/>
  <p:tag name="KSO_WM_DIAGRAM_GROUP_CODE" val="ζ1-2"/>
  <p:tag name="KSO_WM_UNIT_TYPE" val="f"/>
  <p:tag name="KSO_WM_UNIT_INDEX" val="1"/>
  <p:tag name="KSO_WM_UNIT_ID" val="custom20205348_33*f*1"/>
  <p:tag name="KSO_WM_TEMPLATE_CATEGORY" val="custom"/>
  <p:tag name="KSO_WM_TEMPLATE_INDEX" val="2020534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UNIT_FLASH_PICTURE_TYPE" val="0"/>
  <p:tag name="KSO_WM_SLIDE_ID" val="custom20205348_33"/>
  <p:tag name="KSO_WM_TEMPLATE_SUBCATEGORY" val="10"/>
  <p:tag name="KSO_WM_TEMPLATE_MASTER_TYPE" val="1"/>
  <p:tag name="KSO_WM_TEMPLATE_COLOR_TYPE" val="1"/>
  <p:tag name="KSO_WM_SLIDE_TYPE" val="text"/>
  <p:tag name="KSO_WM_SLIDE_SUBTYPE" val="picTxt"/>
  <p:tag name="KSO_WM_SLIDE_ITEM_CNT" val="3"/>
  <p:tag name="KSO_WM_SLIDE_INDEX" val="33"/>
  <p:tag name="KSO_WM_SLIDE_SIZE" val="343.84*492.75"/>
  <p:tag name="KSO_WM_SLIDE_POSITION" val="88.1869*25.8343"/>
  <p:tag name="KSO_WM_DIAGRAM_GROUP_CODE" val="ζ1-2"/>
  <p:tag name="KSO_WM_SLIDE_DIAGTYPE" val="ζ"/>
  <p:tag name="KSO_WM_TAG_VERSION" val="1.0"/>
  <p:tag name="KSO_WM_BEAUTIFY_FLAG" val="#wm#"/>
  <p:tag name="KSO_WM_TEMPLATE_CATEGORY" val="custom"/>
  <p:tag name="KSO_WM_TEMPLATE_INDEX" val="20205348"/>
  <p:tag name="KSO_WM_SLIDE_LAYOUT" val="a_f_ζ"/>
  <p:tag name="KSO_WM_SLIDE_LAYOUT_CNT" val="1_1_1"/>
  <p:tag name="KSO_WM_SPECIAL_SOURCE" val="jmoperation"/>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348_7*i*1"/>
  <p:tag name="KSO_WM_TEMPLATE_CATEGORY" val="custom"/>
  <p:tag name="KSO_WM_TEMPLATE_INDEX" val="20205348"/>
  <p:tag name="KSO_WM_UNIT_LAYERLEVEL" val="1"/>
  <p:tag name="KSO_WM_TAG_VERSION" val="1.0"/>
  <p:tag name="KSO_WM_BEAUTIFY_FLAG" val="#wm#"/>
</p:tagLst>
</file>

<file path=ppt/tags/tag21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5348_7*e*1"/>
  <p:tag name="KSO_WM_TEMPLATE_CATEGORY" val="custom"/>
  <p:tag name="KSO_WM_TEMPLATE_INDEX" val="20205348"/>
  <p:tag name="KSO_WM_UNIT_LAYERLEVEL" val="1"/>
  <p:tag name="KSO_WM_TAG_VERSION" val="1.0"/>
  <p:tag name="KSO_WM_BEAUTIFY_FLAG" val="#wm#"/>
  <p:tag name="KSO_WM_UNIT_PRESET_TEXT" val="0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5348_7*a*1"/>
  <p:tag name="KSO_WM_TEMPLATE_CATEGORY" val="custom"/>
  <p:tag name="KSO_WM_TEMPLATE_INDEX" val="20205348"/>
  <p:tag name="KSO_WM_UNIT_LAYERLEVEL" val="1"/>
  <p:tag name="KSO_WM_TAG_VERSION" val="1.0"/>
  <p:tag name="KSO_WM_BEAUTIFY_FLAG" val="#wm#"/>
  <p:tag name="KSO_WM_UNIT_PRESET_TEXT" val="单击此处添加标题"/>
</p:tagLst>
</file>

<file path=ppt/tags/tag221.xml><?xml version="1.0" encoding="utf-8"?>
<p:tagLst xmlns:p="http://schemas.openxmlformats.org/presentationml/2006/main">
  <p:tag name="KSO_WM_SLIDE_ID" val="custom2020534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348"/>
  <p:tag name="KSO_WM_SLIDE_LAYOUT" val="a_b_e"/>
  <p:tag name="KSO_WM_SLIDE_LAYOUT_CNT" val="1_1_1"/>
</p:tagLst>
</file>

<file path=ppt/tags/tag22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DIAGRAM_GROUP_CODE" val="m1-1"/>
  <p:tag name="KSO_WM_UNIT_SUBTYPE" val="h"/>
  <p:tag name="KSO_WM_UNIT_TYPE" val="i"/>
  <p:tag name="KSO_WM_UNIT_INDEX" val="1"/>
  <p:tag name="KSO_WM_UNIT_ID" val="custom20205348_27*i*1"/>
  <p:tag name="KSO_WM_TEMPLATE_CATEGORY" val="custom"/>
  <p:tag name="KSO_WM_TEMPLATE_INDEX" val="20205348"/>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2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5348_27*i*1"/>
  <p:tag name="KSO_WM_TEMPLATE_CATEGORY" val="custom"/>
  <p:tag name="KSO_WM_TEMPLATE_INDEX" val="20205348"/>
  <p:tag name="KSO_WM_UNIT_LAYERLEVEL" val="1"/>
  <p:tag name="KSO_WM_TAG_VERSION" val="1.0"/>
  <p:tag name="KSO_WM_BEAUTIFY_FLAG" val="#wm#"/>
  <p:tag name="KSO_WM_UNIT_USESOURCEFORMAT_APPLY" val="1"/>
</p:tagLst>
</file>

<file path=ppt/tags/tag22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205348_27*i*2"/>
  <p:tag name="KSO_WM_TEMPLATE_CATEGORY" val="custom"/>
  <p:tag name="KSO_WM_TEMPLATE_INDEX" val="20205348"/>
  <p:tag name="KSO_WM_UNIT_LAYERLEVEL" val="1"/>
  <p:tag name="KSO_WM_TAG_VERSION" val="1.0"/>
  <p:tag name="KSO_WM_BEAUTIFY_FLAG" val="#wm#"/>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5348_27*m_i*1_1"/>
  <p:tag name="KSO_WM_TEMPLATE_CATEGORY" val="custom"/>
  <p:tag name="KSO_WM_TEMPLATE_INDEX" val="20205348"/>
  <p:tag name="KSO_WM_UNIT_LAYERLEVEL" val="1_1"/>
  <p:tag name="KSO_WM_TAG_VERSION" val="1.0"/>
  <p:tag name="KSO_WM_BEAUTIFY_FLAG" val="#wm#"/>
  <p:tag name="KSO_WM_UNIT_FILL_FORE_SCHEMECOLOR_INDEX" val="14"/>
  <p:tag name="KSO_WM_UNIT_FILL_TYPE" val="1"/>
  <p:tag name="KSO_WM_UNIT_USESOURCEFORMAT_APPLY" val="1"/>
  <p:tag name="KSO_WM_DIAGRAM_VIRTUALLY_FRAME" val="{&quot;height&quot;:274.5211023622047,&quot;left&quot;:47.74582677165354,&quot;top&quot;:172.07889763779525,&quot;width&quot;:864.1455905511812}"/>
</p:tagLst>
</file>

<file path=ppt/tags/tag22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5348_27*m_h_a*1_1_1"/>
  <p:tag name="KSO_WM_TEMPLATE_CATEGORY" val="custom"/>
  <p:tag name="KSO_WM_TEMPLATE_INDEX" val="20205348"/>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27.xml><?xml version="1.0" encoding="utf-8"?>
<p:tagLst xmlns:p="http://schemas.openxmlformats.org/presentationml/2006/main">
  <p:tag name="KSO_WM_UNIT_TEXT_SUBTYPE" val="a"/>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205348_27*m_h_f*1_1_1"/>
  <p:tag name="KSO_WM_TEMPLATE_CATEGORY" val="custom"/>
  <p:tag name="KSO_WM_TEMPLATE_INDEX" val="20205348"/>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2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5348_27*m_h_a*1_2_1"/>
  <p:tag name="KSO_WM_TEMPLATE_CATEGORY" val="custom"/>
  <p:tag name="KSO_WM_TEMPLATE_INDEX" val="20205348"/>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29.xml><?xml version="1.0" encoding="utf-8"?>
<p:tagLst xmlns:p="http://schemas.openxmlformats.org/presentationml/2006/main">
  <p:tag name="KSO_WM_UNIT_TEXT_SUBTYPE" val="a"/>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205348_27*m_h_f*1_2_1"/>
  <p:tag name="KSO_WM_TEMPLATE_CATEGORY" val="custom"/>
  <p:tag name="KSO_WM_TEMPLATE_INDEX" val="20205348"/>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5348_27*m_h_i*1_2_1"/>
  <p:tag name="KSO_WM_TEMPLATE_CATEGORY" val="custom"/>
  <p:tag name="KSO_WM_TEMPLATE_INDEX" val="20205348"/>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USESOURCEFORMAT_APPLY" val="1"/>
  <p:tag name="KSO_WM_DIAGRAM_VIRTUALLY_FRAME" val="{&quot;height&quot;:274.5211023622047,&quot;left&quot;:47.74582677165354,&quot;top&quot;:172.07889763779525,&quot;width&quot;:864.145590551181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custom20205348_27*m_h_i*1_2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32.xml><?xml version="1.0" encoding="utf-8"?>
<p:tagLst xmlns:p="http://schemas.openxmlformats.org/presentationml/2006/main">
  <p:tag name="KSO_WM_UNIT_VALUE" val="118*118"/>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custom20205348_27*m_h_x*1_2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5348_27*m_h_i*1_1_1"/>
  <p:tag name="KSO_WM_TEMPLATE_CATEGORY" val="custom"/>
  <p:tag name="KSO_WM_TEMPLATE_INDEX" val="20205348"/>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USESOURCEFORMAT_APPLY" val="1"/>
  <p:tag name="KSO_WM_DIAGRAM_VIRTUALLY_FRAME" val="{&quot;height&quot;:274.5211023622047,&quot;left&quot;:47.74582677165354,&quot;top&quot;:172.07889763779525,&quot;width&quot;:864.145590551181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custom20205348_27*m_h_i*1_1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35.xml><?xml version="1.0" encoding="utf-8"?>
<p:tagLst xmlns:p="http://schemas.openxmlformats.org/presentationml/2006/main">
  <p:tag name="KSO_WM_UNIT_VALUE" val="120*120"/>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custom20205348_27*m_h_x*1_1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3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5348_27*m_h_a*1_3_1"/>
  <p:tag name="KSO_WM_TEMPLATE_CATEGORY" val="custom"/>
  <p:tag name="KSO_WM_TEMPLATE_INDEX" val="20205348"/>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37.xml><?xml version="1.0" encoding="utf-8"?>
<p:tagLst xmlns:p="http://schemas.openxmlformats.org/presentationml/2006/main">
  <p:tag name="KSO_WM_UNIT_TEXT_SUBTYPE" val="a"/>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205348_27*m_h_f*1_3_1"/>
  <p:tag name="KSO_WM_TEMPLATE_CATEGORY" val="custom"/>
  <p:tag name="KSO_WM_TEMPLATE_INDEX" val="20205348"/>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5348_27*m_h_i*1_3_1"/>
  <p:tag name="KSO_WM_TEMPLATE_CATEGORY" val="custom"/>
  <p:tag name="KSO_WM_TEMPLATE_INDEX" val="20205348"/>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USESOURCEFORMAT_APPLY" val="1"/>
  <p:tag name="KSO_WM_DIAGRAM_VIRTUALLY_FRAME" val="{&quot;height&quot;:274.5211023622047,&quot;left&quot;:47.74582677165354,&quot;top&quot;:172.07889763779525,&quot;width&quot;:864.145590551181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custom20205348_27*m_h_i*1_3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VALUE" val="120*120"/>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custom20205348_27*m_h_x*1_3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41.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5348_27*m_h_a*1_4_1"/>
  <p:tag name="KSO_WM_TEMPLATE_CATEGORY" val="custom"/>
  <p:tag name="KSO_WM_TEMPLATE_INDEX" val="20205348"/>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42.xml><?xml version="1.0" encoding="utf-8"?>
<p:tagLst xmlns:p="http://schemas.openxmlformats.org/presentationml/2006/main">
  <p:tag name="KSO_WM_UNIT_TEXT_SUBTYPE" val="a"/>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205348_27*m_h_f*1_4_1"/>
  <p:tag name="KSO_WM_TEMPLATE_CATEGORY" val="custom"/>
  <p:tag name="KSO_WM_TEMPLATE_INDEX" val="20205348"/>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5348_27*m_h_i*1_4_1"/>
  <p:tag name="KSO_WM_TEMPLATE_CATEGORY" val="custom"/>
  <p:tag name="KSO_WM_TEMPLATE_INDEX" val="20205348"/>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USESOURCEFORMAT_APPLY" val="1"/>
  <p:tag name="KSO_WM_DIAGRAM_VIRTUALLY_FRAME" val="{&quot;height&quot;:274.5211023622047,&quot;left&quot;:47.74582677165354,&quot;top&quot;:172.07889763779525,&quot;width&quot;:864.145590551181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custom20205348_27*m_h_i*1_4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45.xml><?xml version="1.0" encoding="utf-8"?>
<p:tagLst xmlns:p="http://schemas.openxmlformats.org/presentationml/2006/main">
  <p:tag name="KSO_WM_UNIT_VALUE" val="120*120"/>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custom20205348_27*m_h_x*1_4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4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205348_27*m_h_a*1_5_1"/>
  <p:tag name="KSO_WM_TEMPLATE_CATEGORY" val="custom"/>
  <p:tag name="KSO_WM_TEMPLATE_INDEX" val="20205348"/>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47.xml><?xml version="1.0" encoding="utf-8"?>
<p:tagLst xmlns:p="http://schemas.openxmlformats.org/presentationml/2006/main">
  <p:tag name="KSO_WM_UNIT_TEXT_SUBTYPE" val="a"/>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205348_27*m_h_f*1_5_1"/>
  <p:tag name="KSO_WM_TEMPLATE_CATEGORY" val="custom"/>
  <p:tag name="KSO_WM_TEMPLATE_INDEX" val="20205348"/>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 name="KSO_WM_DIAGRAM_VIRTUALLY_FRAME" val="{&quot;height&quot;:274.5211023622047,&quot;left&quot;:47.74582677165354,&quot;top&quot;:172.07889763779525,&quot;width&quot;:864.145590551181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205348_27*m_h_i*1_5_1"/>
  <p:tag name="KSO_WM_TEMPLATE_CATEGORY" val="custom"/>
  <p:tag name="KSO_WM_TEMPLATE_INDEX" val="20205348"/>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USESOURCEFORMAT_APPLY" val="1"/>
  <p:tag name="KSO_WM_DIAGRAM_VIRTUALLY_FRAME" val="{&quot;height&quot;:274.5211023622047,&quot;left&quot;:47.74582677165354,&quot;top&quot;:172.07889763779525,&quot;width&quot;:864.145590551181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ID" val="custom20205348_27*m_h_i*1_5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VALUE" val="120*120"/>
  <p:tag name="KSO_WM_UNIT_HIGHLIGHT" val="0"/>
  <p:tag name="KSO_WM_UNIT_COMPATIBLE" val="0"/>
  <p:tag name="KSO_WM_UNIT_DIAGRAM_ISNUMVISUAL" val="0"/>
  <p:tag name="KSO_WM_UNIT_DIAGRAM_ISREFERUNIT" val="0"/>
  <p:tag name="KSO_WM_DIAGRAM_GROUP_CODE" val="m1-1"/>
  <p:tag name="KSO_WM_UNIT_TYPE" val="m_h_x"/>
  <p:tag name="KSO_WM_UNIT_INDEX" val="1_5_1"/>
  <p:tag name="KSO_WM_UNIT_ID" val="custom20205348_27*m_h_x*1_5_1"/>
  <p:tag name="KSO_WM_TEMPLATE_CATEGORY" val="custom"/>
  <p:tag name="KSO_WM_TEMPLATE_INDEX" val="20205348"/>
  <p:tag name="KSO_WM_UNIT_LAYERLEVEL" val="1_1_1"/>
  <p:tag name="KSO_WM_TAG_VERSION" val="1.0"/>
  <p:tag name="KSO_WM_BEAUTIFY_FLAG" val="#wm#"/>
  <p:tag name="KSO_WM_UNIT_FILL_FORE_SCHEMECOLOR_INDEX" val="5"/>
  <p:tag name="KSO_WM_UNIT_FILL_TYPE" val="1"/>
  <p:tag name="KSO_WM_UNIT_USESOURCEFORMAT_APPLY" val="1"/>
  <p:tag name="KSO_WM_DIAGRAM_VIRTUALLY_FRAME" val="{&quot;height&quot;:274.5211023622047,&quot;left&quot;:47.74582677165354,&quot;top&quot;:172.07889763779525,&quot;width&quot;:864.1455905511812}"/>
</p:tagLst>
</file>

<file path=ppt/tags/tag251.xml><?xml version="1.0" encoding="utf-8"?>
<p:tagLst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5348_27*a*1"/>
  <p:tag name="KSO_WM_TEMPLATE_CATEGORY" val="custom"/>
  <p:tag name="KSO_WM_TEMPLATE_INDEX" val="20205348"/>
  <p:tag name="KSO_WM_UNIT_LAYERLEVEL" val="1"/>
  <p:tag name="KSO_WM_TAG_VERSION" val="1.0"/>
  <p:tag name="KSO_WM_BEAUTIFY_FLAG" val="#wm#"/>
  <p:tag name="KSO_WM_UNIT_PRESET_TEXT" val="单击此处添加大标题"/>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CAN_ADD_NAVIGATION" val="1"/>
  <p:tag name="KSO_WM_SLIDE_BACKGROUND" val="[&quot;navigation&quot;]"/>
  <p:tag name="KSO_WM_SLIDE_RATIO" val="1.777778"/>
  <p:tag name="KSO_WM_SLIDE_ID" val="custom20205348_27"/>
  <p:tag name="KSO_WM_TEMPLATE_SUBCATEGORY" val="0"/>
  <p:tag name="KSO_WM_TEMPLATE_MASTER_TYPE" val="1"/>
  <p:tag name="KSO_WM_TEMPLATE_COLOR_TYPE" val="1"/>
  <p:tag name="KSO_WM_SLIDE_TYPE" val="text"/>
  <p:tag name="KSO_WM_SLIDE_SUBTYPE" val="diag"/>
  <p:tag name="KSO_WM_SLIDE_ITEM_CNT" val="5"/>
  <p:tag name="KSO_WM_SLIDE_INDEX" val="27"/>
  <p:tag name="KSO_WM_SLIDE_SIZE" val="864.146*274.521"/>
  <p:tag name="KSO_WM_SLIDE_POSITION" val="47.7458*172.079"/>
  <p:tag name="KSO_WM_DIAGRAM_GROUP_CODE" val="m1-1"/>
  <p:tag name="KSO_WM_SLIDE_DIAGTYPE" val="m"/>
  <p:tag name="KSO_WM_TAG_VERSION" val="1.0"/>
  <p:tag name="KSO_WM_BEAUTIFY_FLAG" val="#wm#"/>
  <p:tag name="KSO_WM_TEMPLATE_CATEGORY" val="custom"/>
  <p:tag name="KSO_WM_TEMPLATE_INDEX" val="20205348"/>
  <p:tag name="KSO_WM_SLIDE_LAYOUT" val="a_i_m"/>
  <p:tag name="KSO_WM_SLIDE_LAYOUT_CNT" val="1_1_1"/>
  <p:tag name="KSO_WM_SPECIAL_SOURCE" val="jmoperation"/>
</p:tagLst>
</file>

<file path=ppt/tags/tag253.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5348_36*a*1"/>
  <p:tag name="KSO_WM_TEMPLATE_CATEGORY" val="custom"/>
  <p:tag name="KSO_WM_TEMPLATE_INDEX" val="20205348"/>
  <p:tag name="KSO_WM_UNIT_LAYERLEVEL" val="1"/>
  <p:tag name="KSO_WM_TAG_VERSION" val="1.0"/>
  <p:tag name="KSO_WM_BEAUTIFY_FLAG" val="#wm#"/>
  <p:tag name="KSO_WM_UNIT_PRESET_TEXT" val="谢谢聆听"/>
</p:tagLst>
</file>

<file path=ppt/tags/tag254.xml><?xml version="1.0" encoding="utf-8"?>
<p:tagLst xmlns:p="http://schemas.openxmlformats.org/presentationml/2006/main">
  <p:tag name="KSO_WM_SLIDE_ID" val="custom20205348_36"/>
  <p:tag name="KSO_WM_TEMPLATE_SUBCATEGORY" val="0"/>
  <p:tag name="KSO_WM_TEMPLATE_MASTER_TYPE" val="1"/>
  <p:tag name="KSO_WM_TEMPLATE_COLOR_TYPE" val="1"/>
  <p:tag name="KSO_WM_SLIDE_TYPE" val="endPage"/>
  <p:tag name="KSO_WM_SLIDE_SUBTYPE" val="pureTxt"/>
  <p:tag name="KSO_WM_SLIDE_ITEM_CNT" val="0"/>
  <p:tag name="KSO_WM_SLIDE_INDEX" val="36"/>
  <p:tag name="KSO_WM_TAG_VERSION" val="1.0"/>
  <p:tag name="KSO_WM_BEAUTIFY_FLAG" val="#wm#"/>
  <p:tag name="KSO_WM_TEMPLATE_CATEGORY" val="custom"/>
  <p:tag name="KSO_WM_TEMPLATE_INDEX" val="20205348"/>
  <p:tag name="KSO_WM_SLIDE_LAYOUT" val="a_b"/>
  <p:tag name="KSO_WM_SLIDE_LAYOUT_CNT" val="1_1"/>
</p:tagLst>
</file>

<file path=ppt/tags/tag255.xml><?xml version="1.0" encoding="utf-8"?>
<p:tagLst xmlns:p="http://schemas.openxmlformats.org/presentationml/2006/main">
  <p:tag name="commondata" val="eyJoZGlkIjoiYjRjYzI5NjBkMTRkYmMyNWVkMmRjNGRlYjI2N2I1YTk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1*y*2"/>
  <p:tag name="KSO_WM_UNIT_LAYERLEVEL" val="1"/>
  <p:tag name="KSO_WM_TAG_VERSION" val="1.0"/>
  <p:tag name="KSO_WM_BEAUTIFY_FLAG" val="#wm#"/>
</p:tagLst>
</file>

<file path=ppt/tags/tag7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
      <a:dk1>
        <a:srgbClr val="000000"/>
      </a:dk1>
      <a:lt1>
        <a:srgbClr val="FFFFFF"/>
      </a:lt1>
      <a:dk2>
        <a:srgbClr val="ECEFEF"/>
      </a:dk2>
      <a:lt2>
        <a:srgbClr val="FCFDFD"/>
      </a:lt2>
      <a:accent1>
        <a:srgbClr val="508A88"/>
      </a:accent1>
      <a:accent2>
        <a:srgbClr val="498196"/>
      </a:accent2>
      <a:accent3>
        <a:srgbClr val="4E759E"/>
      </a:accent3>
      <a:accent4>
        <a:srgbClr val="5E689B"/>
      </a:accent4>
      <a:accent5>
        <a:srgbClr val="745B8A"/>
      </a:accent5>
      <a:accent6>
        <a:srgbClr val="89506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WPS 演示</Application>
  <PresentationFormat>宽屏</PresentationFormat>
  <Paragraphs>131</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Arial Unicode MS</vt:lpstr>
      <vt:lpstr>Calibri</vt:lpstr>
      <vt:lpstr>微软雅黑</vt:lpstr>
      <vt:lpstr>汉仪旗黑-85S</vt:lpstr>
      <vt:lpstr>黑体</vt:lpstr>
      <vt:lpstr>等线 Light</vt:lpstr>
      <vt:lpstr>Segoe UI</vt:lpstr>
      <vt:lpstr>Wingdings</vt:lpstr>
      <vt:lpstr>Arial</vt:lpstr>
      <vt:lpstr>WPS</vt:lpstr>
      <vt:lpstr>1_Office 主题​​</vt:lpstr>
      <vt:lpstr>毕业答辩模板</vt:lpstr>
      <vt:lpstr>PowerPoint 演示文稿</vt:lpstr>
      <vt:lpstr>单击此处添加标题</vt:lpstr>
      <vt:lpstr>PowerPoint 演示文稿</vt:lpstr>
      <vt:lpstr>单击此处添加标题</vt:lpstr>
      <vt:lpstr>PowerPoint 演示文稿</vt:lpstr>
      <vt:lpstr>单击此处添加标题</vt:lpstr>
      <vt:lpstr>PowerPoint 演示文稿</vt:lpstr>
      <vt:lpstr>PowerPoint 演示文稿</vt:lpstr>
      <vt:lpstr>PowerPoint 演示文稿</vt:lpstr>
      <vt:lpstr>单击此处添加标题</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gong</dc:creator>
  <cp:lastModifiedBy>不作死会死星人</cp:lastModifiedBy>
  <cp:revision>22</cp:revision>
  <dcterms:created xsi:type="dcterms:W3CDTF">2023-08-09T12:44:00Z</dcterms:created>
  <dcterms:modified xsi:type="dcterms:W3CDTF">2024-02-22T00:47:28Z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2052-12.1.0.16250</vt:lpwstr>
  </property>
</Properties>
</file>