
<file path=[Content_Types].xml><?xml version="1.0" encoding="utf-8"?>
<Types xmlns="http://schemas.openxmlformats.org/package/2006/content-types">
  <Default Extension="png" ContentType="image/png"/>
  <Default Extension="jpeg" ContentType="image/jpeg"/>
  <Default Extension="com"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63"/>
  </p:notesMasterIdLst>
  <p:handoutMasterIdLst>
    <p:handoutMasterId r:id="rId64"/>
  </p:handoutMasterIdLst>
  <p:sldIdLst>
    <p:sldId id="484" r:id="rId2"/>
    <p:sldId id="272" r:id="rId3"/>
    <p:sldId id="567" r:id="rId4"/>
    <p:sldId id="541" r:id="rId5"/>
    <p:sldId id="542" r:id="rId6"/>
    <p:sldId id="543" r:id="rId7"/>
    <p:sldId id="544" r:id="rId8"/>
    <p:sldId id="545" r:id="rId9"/>
    <p:sldId id="546" r:id="rId10"/>
    <p:sldId id="548" r:id="rId11"/>
    <p:sldId id="604" r:id="rId12"/>
    <p:sldId id="549" r:id="rId13"/>
    <p:sldId id="550" r:id="rId14"/>
    <p:sldId id="552" r:id="rId15"/>
    <p:sldId id="605" r:id="rId16"/>
    <p:sldId id="554" r:id="rId17"/>
    <p:sldId id="555" r:id="rId18"/>
    <p:sldId id="556" r:id="rId19"/>
    <p:sldId id="557" r:id="rId20"/>
    <p:sldId id="558" r:id="rId21"/>
    <p:sldId id="559" r:id="rId22"/>
    <p:sldId id="560" r:id="rId23"/>
    <p:sldId id="561" r:id="rId24"/>
    <p:sldId id="562" r:id="rId25"/>
    <p:sldId id="565" r:id="rId26"/>
    <p:sldId id="568" r:id="rId27"/>
    <p:sldId id="569" r:id="rId28"/>
    <p:sldId id="570" r:id="rId29"/>
    <p:sldId id="571" r:id="rId30"/>
    <p:sldId id="572" r:id="rId31"/>
    <p:sldId id="573" r:id="rId32"/>
    <p:sldId id="574" r:id="rId33"/>
    <p:sldId id="512" r:id="rId34"/>
    <p:sldId id="575" r:id="rId35"/>
    <p:sldId id="576" r:id="rId36"/>
    <p:sldId id="603" r:id="rId37"/>
    <p:sldId id="577" r:id="rId38"/>
    <p:sldId id="579" r:id="rId39"/>
    <p:sldId id="578" r:id="rId40"/>
    <p:sldId id="581" r:id="rId41"/>
    <p:sldId id="582" r:id="rId42"/>
    <p:sldId id="583" r:id="rId43"/>
    <p:sldId id="584" r:id="rId44"/>
    <p:sldId id="585" r:id="rId45"/>
    <p:sldId id="586" r:id="rId46"/>
    <p:sldId id="587" r:id="rId47"/>
    <p:sldId id="588" r:id="rId48"/>
    <p:sldId id="589" r:id="rId49"/>
    <p:sldId id="590" r:id="rId50"/>
    <p:sldId id="591" r:id="rId51"/>
    <p:sldId id="592" r:id="rId52"/>
    <p:sldId id="580" r:id="rId53"/>
    <p:sldId id="594" r:id="rId54"/>
    <p:sldId id="595" r:id="rId55"/>
    <p:sldId id="593" r:id="rId56"/>
    <p:sldId id="597" r:id="rId57"/>
    <p:sldId id="599" r:id="rId58"/>
    <p:sldId id="596" r:id="rId59"/>
    <p:sldId id="598" r:id="rId60"/>
    <p:sldId id="601" r:id="rId61"/>
    <p:sldId id="602"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636">
          <p15:clr>
            <a:srgbClr val="A4A3A4"/>
          </p15:clr>
        </p15:guide>
        <p15:guide id="2" pos="142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FF3300"/>
    <a:srgbClr val="990000"/>
    <a:srgbClr val="FFFFCC"/>
    <a:srgbClr val="996633"/>
    <a:srgbClr val="777777"/>
    <a:srgbClr val="3399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43" autoAdjust="0"/>
  </p:normalViewPr>
  <p:slideViewPr>
    <p:cSldViewPr snapToGrid="0">
      <p:cViewPr varScale="1">
        <p:scale>
          <a:sx n="88" d="100"/>
          <a:sy n="88" d="100"/>
        </p:scale>
        <p:origin x="180" y="84"/>
      </p:cViewPr>
      <p:guideLst>
        <p:guide orient="horz" pos="3636"/>
        <p:guide pos="1422"/>
      </p:guideLst>
    </p:cSldViewPr>
  </p:slideViewPr>
  <p:notesTextViewPr>
    <p:cViewPr>
      <p:scale>
        <a:sx n="100" d="100"/>
        <a:sy n="100" d="100"/>
      </p:scale>
      <p:origin x="0" y="0"/>
    </p:cViewPr>
  </p:notesTextViewPr>
  <p:notesViewPr>
    <p:cSldViewPr snapToGrid="0">
      <p:cViewPr varScale="1">
        <p:scale>
          <a:sx n="57" d="100"/>
          <a:sy n="57" d="100"/>
        </p:scale>
        <p:origin x="2832" y="66"/>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Excel&#24037;&#20855;\&#22270;&#34920;&#12289;&#31034;&#20363;--&#27169;&#29256;.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r>
              <a:rPr lang="en-US" b="0"/>
              <a:t>FY11</a:t>
            </a:r>
            <a:r>
              <a:rPr lang="zh-CN" b="0"/>
              <a:t>建设完成情况</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endParaRPr lang="zh-CN"/>
        </a:p>
      </c:txPr>
    </c:title>
    <c:autoTitleDeleted val="0"/>
    <c:plotArea>
      <c:layout/>
      <c:barChart>
        <c:barDir val="col"/>
        <c:grouping val="clustered"/>
        <c:varyColors val="0"/>
        <c:ser>
          <c:idx val="0"/>
          <c:order val="0"/>
          <c:tx>
            <c:strRef>
              <c:f>图表!$D$98</c:f>
              <c:strCache>
                <c:ptCount val="1"/>
                <c:pt idx="0">
                  <c:v>FY11完成数量</c:v>
                </c:pt>
              </c:strCache>
            </c:strRef>
          </c:tx>
          <c:spPr>
            <a:solidFill>
              <a:schemeClr val="dk1">
                <a:tint val="88500"/>
              </a:schemeClr>
            </a:solidFill>
            <a:ln>
              <a:noFill/>
            </a:ln>
            <a:effectLst/>
          </c:spPr>
          <c:invertIfNegative val="0"/>
          <c:cat>
            <c:strRef>
              <c:f>图表!$B$99:$B$107</c:f>
              <c:strCache>
                <c:ptCount val="9"/>
                <c:pt idx="0">
                  <c:v>湖南</c:v>
                </c:pt>
                <c:pt idx="1">
                  <c:v>广东</c:v>
                </c:pt>
                <c:pt idx="2">
                  <c:v>江西</c:v>
                </c:pt>
                <c:pt idx="3">
                  <c:v>晋蒙</c:v>
                </c:pt>
                <c:pt idx="4">
                  <c:v>京津冀</c:v>
                </c:pt>
                <c:pt idx="5">
                  <c:v>安徽</c:v>
                </c:pt>
                <c:pt idx="6">
                  <c:v>陕西</c:v>
                </c:pt>
                <c:pt idx="7">
                  <c:v>广西</c:v>
                </c:pt>
                <c:pt idx="8">
                  <c:v>福建</c:v>
                </c:pt>
              </c:strCache>
            </c:strRef>
          </c:cat>
          <c:val>
            <c:numRef>
              <c:f>图表!$D$99:$D$107</c:f>
              <c:numCache>
                <c:formatCode>General</c:formatCode>
                <c:ptCount val="9"/>
                <c:pt idx="0">
                  <c:v>67</c:v>
                </c:pt>
                <c:pt idx="1">
                  <c:v>101</c:v>
                </c:pt>
                <c:pt idx="2">
                  <c:v>56</c:v>
                </c:pt>
                <c:pt idx="3">
                  <c:v>69</c:v>
                </c:pt>
                <c:pt idx="4">
                  <c:v>92</c:v>
                </c:pt>
                <c:pt idx="5">
                  <c:v>52</c:v>
                </c:pt>
                <c:pt idx="6">
                  <c:v>55</c:v>
                </c:pt>
                <c:pt idx="7">
                  <c:v>34</c:v>
                </c:pt>
                <c:pt idx="8">
                  <c:v>51</c:v>
                </c:pt>
              </c:numCache>
            </c:numRef>
          </c:val>
          <c:extLst>
            <c:ext xmlns:c16="http://schemas.microsoft.com/office/drawing/2014/chart" uri="{C3380CC4-5D6E-409C-BE32-E72D297353CC}">
              <c16:uniqueId val="{00000000-7BC9-4F49-A57B-342A197842A7}"/>
            </c:ext>
          </c:extLst>
        </c:ser>
        <c:dLbls>
          <c:showLegendKey val="0"/>
          <c:showVal val="0"/>
          <c:showCatName val="0"/>
          <c:showSerName val="0"/>
          <c:showPercent val="0"/>
          <c:showBubbleSize val="0"/>
        </c:dLbls>
        <c:gapWidth val="150"/>
        <c:axId val="70708608"/>
        <c:axId val="71050368"/>
      </c:barChart>
      <c:catAx>
        <c:axId val="70708608"/>
        <c:scaling>
          <c:orientation val="minMax"/>
        </c:scaling>
        <c:delete val="0"/>
        <c:axPos val="b"/>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crossAx val="71050368"/>
        <c:crosses val="autoZero"/>
        <c:auto val="1"/>
        <c:lblAlgn val="ctr"/>
        <c:lblOffset val="100"/>
        <c:noMultiLvlLbl val="0"/>
      </c:catAx>
      <c:valAx>
        <c:axId val="71050368"/>
        <c:scaling>
          <c:orientation val="minMax"/>
        </c:scaling>
        <c:delete val="0"/>
        <c:axPos val="l"/>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crossAx val="70708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legend>
    <c:plotVisOnly val="1"/>
    <c:dispBlanksAs val="gap"/>
    <c:showDLblsOverMax val="0"/>
  </c:chart>
  <c:spPr>
    <a:noFill/>
    <a:ln w="6350" cap="flat" cmpd="sng" algn="ctr">
      <a:solidFill>
        <a:schemeClr val="bg1"/>
      </a:solidFill>
      <a:prstDash val="solid"/>
      <a:miter lim="800000"/>
    </a:ln>
    <a:effectLst/>
  </c:spPr>
  <c:txPr>
    <a:bodyPr/>
    <a:lstStyle/>
    <a:p>
      <a:pPr>
        <a:defRPr>
          <a:latin typeface="+mj-ea"/>
          <a:ea typeface="+mj-ea"/>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r>
              <a:rPr lang="en-US" b="0"/>
              <a:t>FY11</a:t>
            </a:r>
            <a:r>
              <a:rPr lang="zh-CN" b="0"/>
              <a:t>店面建设完成数量</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endParaRPr lang="zh-CN"/>
        </a:p>
      </c:txPr>
    </c:title>
    <c:autoTitleDeleted val="0"/>
    <c:plotArea>
      <c:layout/>
      <c:barChart>
        <c:barDir val="col"/>
        <c:grouping val="clustered"/>
        <c:varyColors val="0"/>
        <c:ser>
          <c:idx val="0"/>
          <c:order val="0"/>
          <c:tx>
            <c:strRef>
              <c:f>图表!$D$98</c:f>
              <c:strCache>
                <c:ptCount val="1"/>
                <c:pt idx="0">
                  <c:v>FY11完成数量</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ea"/>
                    <a:ea typeface="+mj-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图表!$B$99:$B$107</c:f>
              <c:strCache>
                <c:ptCount val="9"/>
                <c:pt idx="0">
                  <c:v>湖南</c:v>
                </c:pt>
                <c:pt idx="1">
                  <c:v>广东</c:v>
                </c:pt>
                <c:pt idx="2">
                  <c:v>江西</c:v>
                </c:pt>
                <c:pt idx="3">
                  <c:v>晋蒙</c:v>
                </c:pt>
                <c:pt idx="4">
                  <c:v>京津冀</c:v>
                </c:pt>
                <c:pt idx="5">
                  <c:v>安徽</c:v>
                </c:pt>
                <c:pt idx="6">
                  <c:v>陕西</c:v>
                </c:pt>
                <c:pt idx="7">
                  <c:v>广西</c:v>
                </c:pt>
                <c:pt idx="8">
                  <c:v>福建</c:v>
                </c:pt>
              </c:strCache>
            </c:strRef>
          </c:cat>
          <c:val>
            <c:numRef>
              <c:f>图表!$D$99:$D$107</c:f>
              <c:numCache>
                <c:formatCode>General</c:formatCode>
                <c:ptCount val="9"/>
                <c:pt idx="0">
                  <c:v>67</c:v>
                </c:pt>
                <c:pt idx="1">
                  <c:v>101</c:v>
                </c:pt>
                <c:pt idx="2">
                  <c:v>56</c:v>
                </c:pt>
                <c:pt idx="3">
                  <c:v>69</c:v>
                </c:pt>
                <c:pt idx="4">
                  <c:v>92</c:v>
                </c:pt>
                <c:pt idx="5">
                  <c:v>52</c:v>
                </c:pt>
                <c:pt idx="6">
                  <c:v>55</c:v>
                </c:pt>
                <c:pt idx="7">
                  <c:v>34</c:v>
                </c:pt>
                <c:pt idx="8">
                  <c:v>51</c:v>
                </c:pt>
              </c:numCache>
            </c:numRef>
          </c:val>
          <c:extLst>
            <c:ext xmlns:c16="http://schemas.microsoft.com/office/drawing/2014/chart" uri="{C3380CC4-5D6E-409C-BE32-E72D297353CC}">
              <c16:uniqueId val="{00000000-49A8-43A7-B4A7-02BC4F0BA7BF}"/>
            </c:ext>
          </c:extLst>
        </c:ser>
        <c:dLbls>
          <c:showLegendKey val="0"/>
          <c:showVal val="0"/>
          <c:showCatName val="0"/>
          <c:showSerName val="0"/>
          <c:showPercent val="0"/>
          <c:showBubbleSize val="0"/>
        </c:dLbls>
        <c:gapWidth val="150"/>
        <c:axId val="71087232"/>
        <c:axId val="71088768"/>
      </c:barChart>
      <c:catAx>
        <c:axId val="71087232"/>
        <c:scaling>
          <c:orientation val="minMax"/>
        </c:scaling>
        <c:delete val="0"/>
        <c:axPos val="b"/>
        <c:numFmt formatCode="General" sourceLinked="0"/>
        <c:majorTickMark val="none"/>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crossAx val="71088768"/>
        <c:crosses val="autoZero"/>
        <c:auto val="1"/>
        <c:lblAlgn val="ctr"/>
        <c:lblOffset val="100"/>
        <c:noMultiLvlLbl val="0"/>
      </c:catAx>
      <c:valAx>
        <c:axId val="71088768"/>
        <c:scaling>
          <c:orientation val="minMax"/>
        </c:scaling>
        <c:delete val="1"/>
        <c:axPos val="l"/>
        <c:numFmt formatCode="General" sourceLinked="1"/>
        <c:majorTickMark val="out"/>
        <c:minorTickMark val="none"/>
        <c:tickLblPos val="none"/>
        <c:crossAx val="71087232"/>
        <c:crosses val="autoZero"/>
        <c:crossBetween val="between"/>
      </c:valAx>
      <c:spPr>
        <a:noFill/>
        <a:ln w="25400">
          <a:noFill/>
        </a:ln>
        <a:effectLst/>
      </c:spPr>
    </c:plotArea>
    <c:plotVisOnly val="1"/>
    <c:dispBlanksAs val="gap"/>
    <c:showDLblsOverMax val="0"/>
  </c:chart>
  <c:spPr>
    <a:noFill/>
    <a:ln w="6350" cap="flat" cmpd="sng" algn="ctr">
      <a:solidFill>
        <a:schemeClr val="bg1"/>
      </a:solidFill>
      <a:prstDash val="solid"/>
      <a:miter lim="800000"/>
    </a:ln>
    <a:effectLst/>
  </c:spPr>
  <c:txPr>
    <a:bodyPr/>
    <a:lstStyle/>
    <a:p>
      <a:pPr>
        <a:defRPr>
          <a:latin typeface="+mj-ea"/>
          <a:ea typeface="+mj-ea"/>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r>
              <a:rPr lang="en-US" b="0"/>
              <a:t>FY11</a:t>
            </a:r>
            <a:r>
              <a:rPr lang="zh-CN" b="0"/>
              <a:t>店面建设完成数量</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endParaRPr lang="zh-CN"/>
        </a:p>
      </c:txPr>
    </c:title>
    <c:autoTitleDeleted val="0"/>
    <c:plotArea>
      <c:layout/>
      <c:barChart>
        <c:barDir val="bar"/>
        <c:grouping val="clustered"/>
        <c:varyColors val="0"/>
        <c:ser>
          <c:idx val="0"/>
          <c:order val="0"/>
          <c:tx>
            <c:strRef>
              <c:f>图表!$D$111</c:f>
              <c:strCache>
                <c:ptCount val="1"/>
                <c:pt idx="0">
                  <c:v>FY11完成数量</c:v>
                </c:pt>
              </c:strCache>
            </c:strRef>
          </c:tx>
          <c:spPr>
            <a:solidFill>
              <a:schemeClr val="dk1">
                <a:tint val="88500"/>
              </a:schemeClr>
            </a:solidFill>
            <a:ln>
              <a:noFill/>
            </a:ln>
            <a:effectLst/>
          </c:spPr>
          <c:invertIfNegative val="0"/>
          <c:cat>
            <c:strRef>
              <c:f>图表!$B$112:$B$120</c:f>
              <c:strCache>
                <c:ptCount val="9"/>
                <c:pt idx="0">
                  <c:v>广西</c:v>
                </c:pt>
                <c:pt idx="1">
                  <c:v>福建</c:v>
                </c:pt>
                <c:pt idx="2">
                  <c:v>安徽</c:v>
                </c:pt>
                <c:pt idx="3">
                  <c:v>陕西</c:v>
                </c:pt>
                <c:pt idx="4">
                  <c:v>江西</c:v>
                </c:pt>
                <c:pt idx="5">
                  <c:v>湖南</c:v>
                </c:pt>
                <c:pt idx="6">
                  <c:v>晋蒙</c:v>
                </c:pt>
                <c:pt idx="7">
                  <c:v>京津冀</c:v>
                </c:pt>
                <c:pt idx="8">
                  <c:v>广东</c:v>
                </c:pt>
              </c:strCache>
            </c:strRef>
          </c:cat>
          <c:val>
            <c:numRef>
              <c:f>图表!$D$112:$D$120</c:f>
              <c:numCache>
                <c:formatCode>General</c:formatCode>
                <c:ptCount val="9"/>
                <c:pt idx="0">
                  <c:v>34</c:v>
                </c:pt>
                <c:pt idx="1">
                  <c:v>51</c:v>
                </c:pt>
                <c:pt idx="2">
                  <c:v>52</c:v>
                </c:pt>
                <c:pt idx="3">
                  <c:v>55</c:v>
                </c:pt>
                <c:pt idx="4">
                  <c:v>56</c:v>
                </c:pt>
                <c:pt idx="5">
                  <c:v>67</c:v>
                </c:pt>
                <c:pt idx="6">
                  <c:v>69</c:v>
                </c:pt>
                <c:pt idx="7">
                  <c:v>92</c:v>
                </c:pt>
                <c:pt idx="8">
                  <c:v>101</c:v>
                </c:pt>
              </c:numCache>
            </c:numRef>
          </c:val>
          <c:extLst>
            <c:ext xmlns:c16="http://schemas.microsoft.com/office/drawing/2014/chart" uri="{C3380CC4-5D6E-409C-BE32-E72D297353CC}">
              <c16:uniqueId val="{00000000-520D-4E69-A4CB-E2A33135FEB0}"/>
            </c:ext>
          </c:extLst>
        </c:ser>
        <c:dLbls>
          <c:showLegendKey val="0"/>
          <c:showVal val="0"/>
          <c:showCatName val="0"/>
          <c:showSerName val="0"/>
          <c:showPercent val="0"/>
          <c:showBubbleSize val="0"/>
        </c:dLbls>
        <c:gapWidth val="150"/>
        <c:axId val="75433472"/>
        <c:axId val="75435008"/>
      </c:barChart>
      <c:catAx>
        <c:axId val="75433472"/>
        <c:scaling>
          <c:orientation val="minMax"/>
        </c:scaling>
        <c:delete val="0"/>
        <c:axPos val="l"/>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360000" spcFirstLastPara="1" vertOverflow="ellipsis" wrap="square" anchor="ctr" anchorCtr="1"/>
          <a:lstStyle/>
          <a:p>
            <a:pPr>
              <a:defRPr sz="1000" b="0" i="0" u="none" strike="noStrike" kern="1200" baseline="0">
                <a:solidFill>
                  <a:schemeClr val="tx1"/>
                </a:solidFill>
                <a:latin typeface="+mj-ea"/>
                <a:ea typeface="+mj-ea"/>
                <a:cs typeface="+mn-cs"/>
              </a:defRPr>
            </a:pPr>
            <a:endParaRPr lang="zh-CN"/>
          </a:p>
        </c:txPr>
        <c:crossAx val="75435008"/>
        <c:crosses val="autoZero"/>
        <c:auto val="1"/>
        <c:lblAlgn val="ctr"/>
        <c:lblOffset val="100"/>
        <c:noMultiLvlLbl val="0"/>
      </c:catAx>
      <c:valAx>
        <c:axId val="75435008"/>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crossAx val="754334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legend>
    <c:plotVisOnly val="1"/>
    <c:dispBlanksAs val="gap"/>
    <c:showDLblsOverMax val="0"/>
  </c:chart>
  <c:spPr>
    <a:noFill/>
    <a:ln w="6350" cap="flat" cmpd="sng" algn="ctr">
      <a:solidFill>
        <a:schemeClr val="bg1"/>
      </a:solidFill>
      <a:prstDash val="solid"/>
      <a:miter lim="800000"/>
    </a:ln>
    <a:effectLst/>
  </c:spPr>
  <c:txPr>
    <a:bodyPr/>
    <a:lstStyle/>
    <a:p>
      <a:pPr>
        <a:defRPr>
          <a:latin typeface="+mj-ea"/>
          <a:ea typeface="+mj-ea"/>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r>
              <a:rPr lang="en-US" b="0"/>
              <a:t>FY11</a:t>
            </a:r>
            <a:r>
              <a:rPr lang="zh-CN" b="0"/>
              <a:t>店面建设完成数量</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endParaRPr lang="zh-CN"/>
        </a:p>
      </c:txPr>
    </c:title>
    <c:autoTitleDeleted val="0"/>
    <c:plotArea>
      <c:layout/>
      <c:barChart>
        <c:barDir val="bar"/>
        <c:grouping val="clustered"/>
        <c:varyColors val="0"/>
        <c:ser>
          <c:idx val="0"/>
          <c:order val="0"/>
          <c:tx>
            <c:strRef>
              <c:f>图表!$D$111</c:f>
              <c:strCache>
                <c:ptCount val="1"/>
                <c:pt idx="0">
                  <c:v>FY11完成数量</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j-ea"/>
                    <a:ea typeface="+mj-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图表!$B$112:$B$120</c:f>
              <c:strCache>
                <c:ptCount val="9"/>
                <c:pt idx="0">
                  <c:v>广西</c:v>
                </c:pt>
                <c:pt idx="1">
                  <c:v>福建</c:v>
                </c:pt>
                <c:pt idx="2">
                  <c:v>安徽</c:v>
                </c:pt>
                <c:pt idx="3">
                  <c:v>陕西</c:v>
                </c:pt>
                <c:pt idx="4">
                  <c:v>江西</c:v>
                </c:pt>
                <c:pt idx="5">
                  <c:v>湖南</c:v>
                </c:pt>
                <c:pt idx="6">
                  <c:v>晋蒙</c:v>
                </c:pt>
                <c:pt idx="7">
                  <c:v>京津冀</c:v>
                </c:pt>
                <c:pt idx="8">
                  <c:v>广东</c:v>
                </c:pt>
              </c:strCache>
            </c:strRef>
          </c:cat>
          <c:val>
            <c:numRef>
              <c:f>图表!$D$112:$D$120</c:f>
              <c:numCache>
                <c:formatCode>General</c:formatCode>
                <c:ptCount val="9"/>
                <c:pt idx="0">
                  <c:v>34</c:v>
                </c:pt>
                <c:pt idx="1">
                  <c:v>51</c:v>
                </c:pt>
                <c:pt idx="2">
                  <c:v>52</c:v>
                </c:pt>
                <c:pt idx="3">
                  <c:v>55</c:v>
                </c:pt>
                <c:pt idx="4">
                  <c:v>56</c:v>
                </c:pt>
                <c:pt idx="5">
                  <c:v>67</c:v>
                </c:pt>
                <c:pt idx="6">
                  <c:v>69</c:v>
                </c:pt>
                <c:pt idx="7">
                  <c:v>92</c:v>
                </c:pt>
                <c:pt idx="8">
                  <c:v>101</c:v>
                </c:pt>
              </c:numCache>
            </c:numRef>
          </c:val>
          <c:extLst>
            <c:ext xmlns:c16="http://schemas.microsoft.com/office/drawing/2014/chart" uri="{C3380CC4-5D6E-409C-BE32-E72D297353CC}">
              <c16:uniqueId val="{00000000-F10E-4D92-A0C4-31E8B5D39C30}"/>
            </c:ext>
          </c:extLst>
        </c:ser>
        <c:dLbls>
          <c:showLegendKey val="0"/>
          <c:showVal val="0"/>
          <c:showCatName val="0"/>
          <c:showSerName val="0"/>
          <c:showPercent val="0"/>
          <c:showBubbleSize val="0"/>
        </c:dLbls>
        <c:gapWidth val="150"/>
        <c:axId val="75459584"/>
        <c:axId val="75469568"/>
      </c:barChart>
      <c:catAx>
        <c:axId val="75459584"/>
        <c:scaling>
          <c:orientation val="minMax"/>
        </c:scaling>
        <c:delete val="0"/>
        <c:axPos val="l"/>
        <c:numFmt formatCode="General" sourceLinked="0"/>
        <c:majorTickMark val="none"/>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crossAx val="75469568"/>
        <c:crosses val="autoZero"/>
        <c:auto val="1"/>
        <c:lblAlgn val="ctr"/>
        <c:lblOffset val="100"/>
        <c:noMultiLvlLbl val="0"/>
      </c:catAx>
      <c:valAx>
        <c:axId val="75469568"/>
        <c:scaling>
          <c:orientation val="minMax"/>
        </c:scaling>
        <c:delete val="1"/>
        <c:axPos val="b"/>
        <c:numFmt formatCode="General" sourceLinked="1"/>
        <c:majorTickMark val="out"/>
        <c:minorTickMark val="none"/>
        <c:tickLblPos val="none"/>
        <c:crossAx val="75459584"/>
        <c:crosses val="autoZero"/>
        <c:crossBetween val="between"/>
      </c:valAx>
      <c:spPr>
        <a:noFill/>
        <a:ln>
          <a:noFill/>
        </a:ln>
        <a:effectLst/>
      </c:spPr>
    </c:plotArea>
    <c:plotVisOnly val="1"/>
    <c:dispBlanksAs val="gap"/>
    <c:showDLblsOverMax val="0"/>
  </c:chart>
  <c:spPr>
    <a:noFill/>
    <a:ln w="6350" cap="flat" cmpd="sng" algn="ctr">
      <a:solidFill>
        <a:schemeClr val="bg1"/>
      </a:solidFill>
      <a:prstDash val="solid"/>
      <a:miter lim="800000"/>
    </a:ln>
    <a:effectLst/>
  </c:spPr>
  <c:txPr>
    <a:bodyPr/>
    <a:lstStyle/>
    <a:p>
      <a:pPr>
        <a:defRPr>
          <a:latin typeface="+mj-ea"/>
          <a:ea typeface="+mj-ea"/>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j-ea"/>
              <a:ea typeface="+mj-ea"/>
              <a:cs typeface="+mn-cs"/>
            </a:defRPr>
          </a:pPr>
          <a:endParaRPr lang="zh-CN"/>
        </a:p>
      </c:txPr>
    </c:title>
    <c:autoTitleDeleted val="0"/>
    <c:plotArea>
      <c:layout/>
      <c:lineChart>
        <c:grouping val="stacked"/>
        <c:varyColors val="0"/>
        <c:ser>
          <c:idx val="0"/>
          <c:order val="0"/>
          <c:tx>
            <c:strRef>
              <c:f>图表!$D$127</c:f>
              <c:strCache>
                <c:ptCount val="1"/>
                <c:pt idx="0">
                  <c:v>FY11完成数量</c:v>
                </c:pt>
              </c:strCache>
            </c:strRef>
          </c:tx>
          <c:spPr>
            <a:ln w="19050" cap="rnd" cmpd="sng" algn="ctr">
              <a:solidFill>
                <a:schemeClr val="dk1">
                  <a:tint val="88500"/>
                </a:schemeClr>
              </a:solidFill>
              <a:prstDash val="solid"/>
              <a:round/>
            </a:ln>
            <a:effectLst/>
          </c:spPr>
          <c:marker>
            <c:symbol val="none"/>
          </c:marker>
          <c:cat>
            <c:strRef>
              <c:f>图表!$B$128:$B$136</c:f>
              <c:strCache>
                <c:ptCount val="9"/>
                <c:pt idx="0">
                  <c:v>广西</c:v>
                </c:pt>
                <c:pt idx="1">
                  <c:v>福建</c:v>
                </c:pt>
                <c:pt idx="2">
                  <c:v>安徽</c:v>
                </c:pt>
                <c:pt idx="3">
                  <c:v>陕西</c:v>
                </c:pt>
                <c:pt idx="4">
                  <c:v>江西</c:v>
                </c:pt>
                <c:pt idx="5">
                  <c:v>湖南</c:v>
                </c:pt>
                <c:pt idx="6">
                  <c:v>晋蒙</c:v>
                </c:pt>
                <c:pt idx="7">
                  <c:v>京津冀</c:v>
                </c:pt>
                <c:pt idx="8">
                  <c:v>广东</c:v>
                </c:pt>
              </c:strCache>
            </c:strRef>
          </c:cat>
          <c:val>
            <c:numRef>
              <c:f>图表!$D$128:$D$136</c:f>
              <c:numCache>
                <c:formatCode>General</c:formatCode>
                <c:ptCount val="9"/>
                <c:pt idx="0">
                  <c:v>34</c:v>
                </c:pt>
                <c:pt idx="1">
                  <c:v>51</c:v>
                </c:pt>
                <c:pt idx="2">
                  <c:v>52</c:v>
                </c:pt>
                <c:pt idx="3">
                  <c:v>55</c:v>
                </c:pt>
                <c:pt idx="4">
                  <c:v>56</c:v>
                </c:pt>
                <c:pt idx="5">
                  <c:v>67</c:v>
                </c:pt>
                <c:pt idx="6">
                  <c:v>69</c:v>
                </c:pt>
                <c:pt idx="7">
                  <c:v>92</c:v>
                </c:pt>
                <c:pt idx="8">
                  <c:v>101</c:v>
                </c:pt>
              </c:numCache>
            </c:numRef>
          </c:val>
          <c:smooth val="0"/>
          <c:extLst>
            <c:ext xmlns:c16="http://schemas.microsoft.com/office/drawing/2014/chart" uri="{C3380CC4-5D6E-409C-BE32-E72D297353CC}">
              <c16:uniqueId val="{00000000-5F26-4419-8E55-5AFB6F1E72B8}"/>
            </c:ext>
          </c:extLst>
        </c:ser>
        <c:dLbls>
          <c:showLegendKey val="0"/>
          <c:showVal val="0"/>
          <c:showCatName val="0"/>
          <c:showSerName val="0"/>
          <c:showPercent val="0"/>
          <c:showBubbleSize val="0"/>
        </c:dLbls>
        <c:smooth val="0"/>
        <c:axId val="75555584"/>
        <c:axId val="75557120"/>
      </c:lineChart>
      <c:catAx>
        <c:axId val="75555584"/>
        <c:scaling>
          <c:orientation val="minMax"/>
        </c:scaling>
        <c:delete val="0"/>
        <c:axPos val="b"/>
        <c:numFmt formatCode="General" sourceLinked="0"/>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crossAx val="75557120"/>
        <c:crosses val="autoZero"/>
        <c:auto val="1"/>
        <c:lblAlgn val="ctr"/>
        <c:lblOffset val="100"/>
        <c:noMultiLvlLbl val="0"/>
      </c:catAx>
      <c:valAx>
        <c:axId val="75557120"/>
        <c:scaling>
          <c:orientation val="minMax"/>
        </c:scaling>
        <c:delete val="0"/>
        <c:axPos val="l"/>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crossAx val="75555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j-ea"/>
              <a:ea typeface="+mj-ea"/>
              <a:cs typeface="+mn-cs"/>
            </a:defRPr>
          </a:pPr>
          <a:endParaRPr lang="zh-CN"/>
        </a:p>
      </c:txPr>
    </c:legend>
    <c:plotVisOnly val="1"/>
    <c:dispBlanksAs val="zero"/>
    <c:showDLblsOverMax val="0"/>
  </c:chart>
  <c:spPr>
    <a:solidFill>
      <a:schemeClr val="bg1"/>
    </a:solidFill>
    <a:ln w="6350" cap="flat" cmpd="sng" algn="ctr">
      <a:solidFill>
        <a:schemeClr val="bg1"/>
      </a:solidFill>
      <a:prstDash val="solid"/>
      <a:miter lim="800000"/>
    </a:ln>
    <a:effectLst/>
  </c:spPr>
  <c:txPr>
    <a:bodyPr/>
    <a:lstStyle/>
    <a:p>
      <a:pPr>
        <a:defRPr>
          <a:latin typeface="+mj-ea"/>
          <a:ea typeface="+mj-ea"/>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图表!$D$127</c:f>
              <c:strCache>
                <c:ptCount val="1"/>
                <c:pt idx="0">
                  <c:v>FY11完成数量</c:v>
                </c:pt>
              </c:strCache>
            </c:strRef>
          </c:tx>
          <c:spPr>
            <a:ln w="28575" cap="rnd">
              <a:solidFill>
                <a:schemeClr val="dk1">
                  <a:tint val="885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图表!$B$128:$B$136</c:f>
              <c:strCache>
                <c:ptCount val="9"/>
                <c:pt idx="0">
                  <c:v>广西</c:v>
                </c:pt>
                <c:pt idx="1">
                  <c:v>福建</c:v>
                </c:pt>
                <c:pt idx="2">
                  <c:v>安徽</c:v>
                </c:pt>
                <c:pt idx="3">
                  <c:v>陕西</c:v>
                </c:pt>
                <c:pt idx="4">
                  <c:v>江西</c:v>
                </c:pt>
                <c:pt idx="5">
                  <c:v>湖南</c:v>
                </c:pt>
                <c:pt idx="6">
                  <c:v>晋蒙</c:v>
                </c:pt>
                <c:pt idx="7">
                  <c:v>京津冀</c:v>
                </c:pt>
                <c:pt idx="8">
                  <c:v>广东</c:v>
                </c:pt>
              </c:strCache>
            </c:strRef>
          </c:cat>
          <c:val>
            <c:numRef>
              <c:f>图表!$D$128:$D$136</c:f>
              <c:numCache>
                <c:formatCode>General</c:formatCode>
                <c:ptCount val="9"/>
                <c:pt idx="0">
                  <c:v>34</c:v>
                </c:pt>
                <c:pt idx="1">
                  <c:v>51</c:v>
                </c:pt>
                <c:pt idx="2">
                  <c:v>52</c:v>
                </c:pt>
                <c:pt idx="3">
                  <c:v>55</c:v>
                </c:pt>
                <c:pt idx="4">
                  <c:v>56</c:v>
                </c:pt>
                <c:pt idx="5">
                  <c:v>67</c:v>
                </c:pt>
                <c:pt idx="6">
                  <c:v>69</c:v>
                </c:pt>
                <c:pt idx="7">
                  <c:v>92</c:v>
                </c:pt>
                <c:pt idx="8">
                  <c:v>101</c:v>
                </c:pt>
              </c:numCache>
            </c:numRef>
          </c:val>
          <c:smooth val="0"/>
          <c:extLst>
            <c:ext xmlns:c16="http://schemas.microsoft.com/office/drawing/2014/chart" uri="{C3380CC4-5D6E-409C-BE32-E72D297353CC}">
              <c16:uniqueId val="{00000000-DF5F-4A9A-9C9E-BF79D69E542F}"/>
            </c:ext>
          </c:extLst>
        </c:ser>
        <c:dLbls>
          <c:showLegendKey val="0"/>
          <c:showVal val="0"/>
          <c:showCatName val="0"/>
          <c:showSerName val="0"/>
          <c:showPercent val="0"/>
          <c:showBubbleSize val="0"/>
        </c:dLbls>
        <c:smooth val="0"/>
        <c:axId val="75573504"/>
        <c:axId val="75595776"/>
      </c:lineChart>
      <c:catAx>
        <c:axId val="7557350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5595776"/>
        <c:crosses val="autoZero"/>
        <c:auto val="1"/>
        <c:lblAlgn val="ctr"/>
        <c:lblOffset val="100"/>
        <c:noMultiLvlLbl val="0"/>
      </c:catAx>
      <c:valAx>
        <c:axId val="75595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5573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baseline="0">
                <a:solidFill>
                  <a:schemeClr val="tx1"/>
                </a:solidFill>
                <a:latin typeface="+mj-ea"/>
                <a:ea typeface="+mj-ea"/>
                <a:cs typeface="+mn-cs"/>
              </a:defRPr>
            </a:pPr>
            <a:r>
              <a:rPr lang="zh-CN" sz="2000" b="0"/>
              <a:t>全国店面建设情况</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j-ea"/>
              <a:ea typeface="+mj-ea"/>
              <a:cs typeface="+mn-cs"/>
            </a:defRPr>
          </a:pPr>
          <a:endParaRPr lang="zh-CN"/>
        </a:p>
      </c:txPr>
    </c:title>
    <c:autoTitleDeleted val="0"/>
    <c:plotArea>
      <c:layout/>
      <c:barChart>
        <c:barDir val="col"/>
        <c:grouping val="clustered"/>
        <c:varyColors val="0"/>
        <c:ser>
          <c:idx val="0"/>
          <c:order val="0"/>
          <c:tx>
            <c:strRef>
              <c:f>图表!$G$6</c:f>
              <c:strCache>
                <c:ptCount val="1"/>
                <c:pt idx="0">
                  <c:v>Total</c:v>
                </c:pt>
              </c:strCache>
            </c:strRef>
          </c:tx>
          <c:spPr>
            <a:solidFill>
              <a:schemeClr val="accent6"/>
            </a:solidFill>
            <a:ln>
              <a:noFill/>
            </a:ln>
            <a:effectLst/>
          </c:spPr>
          <c:invertIfNegative val="0"/>
          <c:dLbls>
            <c:dLbl>
              <c:idx val="13"/>
              <c:layout>
                <c:manualLayout>
                  <c:x val="0"/>
                  <c:y val="2.01574783153347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CA3-45DB-AC4D-D482C6426A55}"/>
                </c:ext>
              </c:extLst>
            </c:dLbl>
            <c:dLbl>
              <c:idx val="14"/>
              <c:layout>
                <c:manualLayout>
                  <c:x val="0"/>
                  <c:y val="1.51181087365010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A3-45DB-AC4D-D482C6426A55}"/>
                </c:ext>
              </c:extLst>
            </c:dLbl>
            <c:dLbl>
              <c:idx val="15"/>
              <c:layout>
                <c:manualLayout>
                  <c:x val="-3.3333333333333344E-3"/>
                  <c:y val="1.51181087365010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A3-45DB-AC4D-D482C6426A5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j-ea"/>
                    <a:ea typeface="+mj-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图表!$B$7:$B$29</c:f>
              <c:strCache>
                <c:ptCount val="23"/>
                <c:pt idx="0">
                  <c:v>广东</c:v>
                </c:pt>
                <c:pt idx="1">
                  <c:v>江苏</c:v>
                </c:pt>
                <c:pt idx="2">
                  <c:v>京津冀</c:v>
                </c:pt>
                <c:pt idx="3">
                  <c:v>四川</c:v>
                </c:pt>
                <c:pt idx="4">
                  <c:v>山东</c:v>
                </c:pt>
                <c:pt idx="5">
                  <c:v>晋蒙</c:v>
                </c:pt>
                <c:pt idx="6">
                  <c:v>湖南</c:v>
                </c:pt>
                <c:pt idx="7">
                  <c:v>浙江</c:v>
                </c:pt>
                <c:pt idx="8">
                  <c:v>湖北</c:v>
                </c:pt>
                <c:pt idx="9">
                  <c:v>云贵</c:v>
                </c:pt>
                <c:pt idx="10">
                  <c:v>河南</c:v>
                </c:pt>
                <c:pt idx="11">
                  <c:v>江西</c:v>
                </c:pt>
                <c:pt idx="12">
                  <c:v>陕西</c:v>
                </c:pt>
                <c:pt idx="13">
                  <c:v>安徽</c:v>
                </c:pt>
                <c:pt idx="14">
                  <c:v>福建</c:v>
                </c:pt>
                <c:pt idx="15">
                  <c:v>黑吉</c:v>
                </c:pt>
                <c:pt idx="16">
                  <c:v>辽宁</c:v>
                </c:pt>
                <c:pt idx="17">
                  <c:v>甘青宁</c:v>
                </c:pt>
                <c:pt idx="18">
                  <c:v>广西</c:v>
                </c:pt>
                <c:pt idx="19">
                  <c:v>深圳</c:v>
                </c:pt>
                <c:pt idx="20">
                  <c:v>重庆</c:v>
                </c:pt>
                <c:pt idx="21">
                  <c:v>新疆</c:v>
                </c:pt>
                <c:pt idx="22">
                  <c:v>上海</c:v>
                </c:pt>
              </c:strCache>
            </c:strRef>
          </c:cat>
          <c:val>
            <c:numRef>
              <c:f>图表!$G$7:$G$29</c:f>
              <c:numCache>
                <c:formatCode>General</c:formatCode>
                <c:ptCount val="23"/>
                <c:pt idx="0">
                  <c:v>101</c:v>
                </c:pt>
                <c:pt idx="1">
                  <c:v>94</c:v>
                </c:pt>
                <c:pt idx="2">
                  <c:v>92</c:v>
                </c:pt>
                <c:pt idx="3">
                  <c:v>90</c:v>
                </c:pt>
                <c:pt idx="4">
                  <c:v>88</c:v>
                </c:pt>
                <c:pt idx="5">
                  <c:v>69</c:v>
                </c:pt>
                <c:pt idx="6">
                  <c:v>67</c:v>
                </c:pt>
                <c:pt idx="7">
                  <c:v>65</c:v>
                </c:pt>
                <c:pt idx="8">
                  <c:v>63</c:v>
                </c:pt>
                <c:pt idx="9">
                  <c:v>62</c:v>
                </c:pt>
                <c:pt idx="10">
                  <c:v>56</c:v>
                </c:pt>
                <c:pt idx="11">
                  <c:v>56</c:v>
                </c:pt>
                <c:pt idx="12">
                  <c:v>55</c:v>
                </c:pt>
                <c:pt idx="13">
                  <c:v>52</c:v>
                </c:pt>
                <c:pt idx="14">
                  <c:v>51</c:v>
                </c:pt>
                <c:pt idx="15">
                  <c:v>49</c:v>
                </c:pt>
                <c:pt idx="16">
                  <c:v>37</c:v>
                </c:pt>
                <c:pt idx="17">
                  <c:v>34</c:v>
                </c:pt>
                <c:pt idx="18">
                  <c:v>34</c:v>
                </c:pt>
                <c:pt idx="19">
                  <c:v>32</c:v>
                </c:pt>
                <c:pt idx="20">
                  <c:v>26</c:v>
                </c:pt>
                <c:pt idx="21">
                  <c:v>23</c:v>
                </c:pt>
                <c:pt idx="22">
                  <c:v>18</c:v>
                </c:pt>
              </c:numCache>
            </c:numRef>
          </c:val>
          <c:extLst>
            <c:ext xmlns:c16="http://schemas.microsoft.com/office/drawing/2014/chart" uri="{C3380CC4-5D6E-409C-BE32-E72D297353CC}">
              <c16:uniqueId val="{00000003-ECA3-45DB-AC4D-D482C6426A55}"/>
            </c:ext>
          </c:extLst>
        </c:ser>
        <c:dLbls>
          <c:showLegendKey val="0"/>
          <c:showVal val="0"/>
          <c:showCatName val="0"/>
          <c:showSerName val="0"/>
          <c:showPercent val="0"/>
          <c:showBubbleSize val="0"/>
        </c:dLbls>
        <c:gapWidth val="150"/>
        <c:axId val="75615232"/>
        <c:axId val="75772672"/>
      </c:barChart>
      <c:lineChart>
        <c:grouping val="standard"/>
        <c:varyColors val="0"/>
        <c:ser>
          <c:idx val="1"/>
          <c:order val="1"/>
          <c:tx>
            <c:strRef>
              <c:f>图表!$H$6</c:f>
              <c:strCache>
                <c:ptCount val="1"/>
                <c:pt idx="0">
                  <c:v>平均值</c:v>
                </c:pt>
              </c:strCache>
            </c:strRef>
          </c:tx>
          <c:spPr>
            <a:ln w="19050" cap="rnd" cmpd="sng" algn="ctr">
              <a:solidFill>
                <a:schemeClr val="accent5"/>
              </a:solidFill>
              <a:prstDash val="solid"/>
              <a:round/>
            </a:ln>
            <a:effectLst/>
          </c:spPr>
          <c:marker>
            <c:symbol val="none"/>
          </c:marker>
          <c:cat>
            <c:strRef>
              <c:f>图表!$B$7:$B$29</c:f>
              <c:strCache>
                <c:ptCount val="23"/>
                <c:pt idx="0">
                  <c:v>广东</c:v>
                </c:pt>
                <c:pt idx="1">
                  <c:v>江苏</c:v>
                </c:pt>
                <c:pt idx="2">
                  <c:v>京津冀</c:v>
                </c:pt>
                <c:pt idx="3">
                  <c:v>四川</c:v>
                </c:pt>
                <c:pt idx="4">
                  <c:v>山东</c:v>
                </c:pt>
                <c:pt idx="5">
                  <c:v>晋蒙</c:v>
                </c:pt>
                <c:pt idx="6">
                  <c:v>湖南</c:v>
                </c:pt>
                <c:pt idx="7">
                  <c:v>浙江</c:v>
                </c:pt>
                <c:pt idx="8">
                  <c:v>湖北</c:v>
                </c:pt>
                <c:pt idx="9">
                  <c:v>云贵</c:v>
                </c:pt>
                <c:pt idx="10">
                  <c:v>河南</c:v>
                </c:pt>
                <c:pt idx="11">
                  <c:v>江西</c:v>
                </c:pt>
                <c:pt idx="12">
                  <c:v>陕西</c:v>
                </c:pt>
                <c:pt idx="13">
                  <c:v>安徽</c:v>
                </c:pt>
                <c:pt idx="14">
                  <c:v>福建</c:v>
                </c:pt>
                <c:pt idx="15">
                  <c:v>黑吉</c:v>
                </c:pt>
                <c:pt idx="16">
                  <c:v>辽宁</c:v>
                </c:pt>
                <c:pt idx="17">
                  <c:v>甘青宁</c:v>
                </c:pt>
                <c:pt idx="18">
                  <c:v>广西</c:v>
                </c:pt>
                <c:pt idx="19">
                  <c:v>深圳</c:v>
                </c:pt>
                <c:pt idx="20">
                  <c:v>重庆</c:v>
                </c:pt>
                <c:pt idx="21">
                  <c:v>新疆</c:v>
                </c:pt>
                <c:pt idx="22">
                  <c:v>上海</c:v>
                </c:pt>
              </c:strCache>
            </c:strRef>
          </c:cat>
          <c:val>
            <c:numRef>
              <c:f>图表!$H$7:$H$29</c:f>
              <c:numCache>
                <c:formatCode>0</c:formatCode>
                <c:ptCount val="23"/>
                <c:pt idx="0">
                  <c:v>57</c:v>
                </c:pt>
                <c:pt idx="1">
                  <c:v>57</c:v>
                </c:pt>
                <c:pt idx="2">
                  <c:v>57</c:v>
                </c:pt>
                <c:pt idx="3">
                  <c:v>57</c:v>
                </c:pt>
                <c:pt idx="4">
                  <c:v>57</c:v>
                </c:pt>
                <c:pt idx="5">
                  <c:v>57</c:v>
                </c:pt>
                <c:pt idx="6">
                  <c:v>57</c:v>
                </c:pt>
                <c:pt idx="7">
                  <c:v>57</c:v>
                </c:pt>
                <c:pt idx="8">
                  <c:v>57</c:v>
                </c:pt>
                <c:pt idx="9">
                  <c:v>57</c:v>
                </c:pt>
                <c:pt idx="10">
                  <c:v>57</c:v>
                </c:pt>
                <c:pt idx="11">
                  <c:v>57</c:v>
                </c:pt>
                <c:pt idx="12">
                  <c:v>57</c:v>
                </c:pt>
                <c:pt idx="13">
                  <c:v>57</c:v>
                </c:pt>
                <c:pt idx="14">
                  <c:v>57</c:v>
                </c:pt>
                <c:pt idx="15">
                  <c:v>57</c:v>
                </c:pt>
                <c:pt idx="16">
                  <c:v>57</c:v>
                </c:pt>
                <c:pt idx="17">
                  <c:v>57</c:v>
                </c:pt>
                <c:pt idx="18">
                  <c:v>57</c:v>
                </c:pt>
                <c:pt idx="19">
                  <c:v>57</c:v>
                </c:pt>
                <c:pt idx="20">
                  <c:v>57</c:v>
                </c:pt>
                <c:pt idx="21">
                  <c:v>57</c:v>
                </c:pt>
                <c:pt idx="22">
                  <c:v>57</c:v>
                </c:pt>
              </c:numCache>
            </c:numRef>
          </c:val>
          <c:smooth val="0"/>
          <c:extLst>
            <c:ext xmlns:c16="http://schemas.microsoft.com/office/drawing/2014/chart" uri="{C3380CC4-5D6E-409C-BE32-E72D297353CC}">
              <c16:uniqueId val="{00000004-ECA3-45DB-AC4D-D482C6426A55}"/>
            </c:ext>
          </c:extLst>
        </c:ser>
        <c:dLbls>
          <c:showLegendKey val="0"/>
          <c:showVal val="0"/>
          <c:showCatName val="0"/>
          <c:showSerName val="0"/>
          <c:showPercent val="0"/>
          <c:showBubbleSize val="0"/>
        </c:dLbls>
        <c:marker val="1"/>
        <c:smooth val="0"/>
        <c:axId val="75615232"/>
        <c:axId val="75772672"/>
      </c:lineChart>
      <c:catAx>
        <c:axId val="75615232"/>
        <c:scaling>
          <c:orientation val="minMax"/>
        </c:scaling>
        <c:delete val="0"/>
        <c:axPos val="b"/>
        <c:numFmt formatCode="General" sourceLinked="0"/>
        <c:majorTickMark val="none"/>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mj-ea"/>
                <a:ea typeface="+mj-ea"/>
                <a:cs typeface="+mn-cs"/>
              </a:defRPr>
            </a:pPr>
            <a:endParaRPr lang="zh-CN"/>
          </a:p>
        </c:txPr>
        <c:crossAx val="75772672"/>
        <c:crosses val="autoZero"/>
        <c:auto val="1"/>
        <c:lblAlgn val="ctr"/>
        <c:lblOffset val="100"/>
        <c:noMultiLvlLbl val="0"/>
      </c:catAx>
      <c:valAx>
        <c:axId val="75772672"/>
        <c:scaling>
          <c:orientation val="minMax"/>
        </c:scaling>
        <c:delete val="0"/>
        <c:axPos val="l"/>
        <c:majorGridlines>
          <c:spPr>
            <a:ln w="6350" cap="flat" cmpd="sng" algn="ctr">
              <a:solidFill>
                <a:schemeClr val="tx1">
                  <a:tint val="75000"/>
                </a:schemeClr>
              </a:solidFill>
              <a:prstDash val="solid"/>
              <a:round/>
            </a:ln>
            <a:effectLst/>
          </c:spPr>
        </c:majorGridlines>
        <c:numFmt formatCode="General" sourceLinked="1"/>
        <c:majorTickMark val="none"/>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mj-ea"/>
                <a:ea typeface="+mj-ea"/>
                <a:cs typeface="+mn-cs"/>
              </a:defRPr>
            </a:pPr>
            <a:endParaRPr lang="zh-CN"/>
          </a:p>
        </c:txPr>
        <c:crossAx val="75615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j-ea"/>
              <a:ea typeface="+mj-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1400">
          <a:latin typeface="+mj-ea"/>
          <a:ea typeface="+mj-ea"/>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baseline="0">
                <a:solidFill>
                  <a:schemeClr val="tx1"/>
                </a:solidFill>
                <a:latin typeface="+mj-ea"/>
                <a:ea typeface="+mj-ea"/>
                <a:cs typeface="+mn-cs"/>
              </a:defRPr>
            </a:pPr>
            <a:r>
              <a:rPr lang="en-US" sz="2000" b="0"/>
              <a:t>FY11</a:t>
            </a:r>
            <a:r>
              <a:rPr lang="zh-CN" sz="2000" b="0"/>
              <a:t>全国建设完成情况</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j-ea"/>
              <a:ea typeface="+mj-ea"/>
              <a:cs typeface="+mn-cs"/>
            </a:defRPr>
          </a:pPr>
          <a:endParaRPr lang="zh-CN"/>
        </a:p>
      </c:txPr>
    </c:title>
    <c:autoTitleDeleted val="0"/>
    <c:plotArea>
      <c:layout/>
      <c:barChart>
        <c:barDir val="col"/>
        <c:grouping val="clustered"/>
        <c:varyColors val="0"/>
        <c:ser>
          <c:idx val="0"/>
          <c:order val="0"/>
          <c:tx>
            <c:strRef>
              <c:f>图表!$D$33</c:f>
              <c:strCache>
                <c:ptCount val="1"/>
                <c:pt idx="0">
                  <c:v>FY11完成</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j-ea"/>
                    <a:ea typeface="+mj-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图表!$B$34:$B$56</c:f>
              <c:strCache>
                <c:ptCount val="23"/>
                <c:pt idx="0">
                  <c:v>湖南</c:v>
                </c:pt>
                <c:pt idx="1">
                  <c:v>广东</c:v>
                </c:pt>
                <c:pt idx="2">
                  <c:v>江西</c:v>
                </c:pt>
                <c:pt idx="3">
                  <c:v>晋蒙</c:v>
                </c:pt>
                <c:pt idx="4">
                  <c:v>京津冀</c:v>
                </c:pt>
                <c:pt idx="5">
                  <c:v>安徽</c:v>
                </c:pt>
                <c:pt idx="6">
                  <c:v>陕西</c:v>
                </c:pt>
                <c:pt idx="7">
                  <c:v>广西</c:v>
                </c:pt>
                <c:pt idx="8">
                  <c:v>福建</c:v>
                </c:pt>
                <c:pt idx="9">
                  <c:v>上海</c:v>
                </c:pt>
                <c:pt idx="10">
                  <c:v>山东</c:v>
                </c:pt>
                <c:pt idx="11">
                  <c:v>四川</c:v>
                </c:pt>
                <c:pt idx="12">
                  <c:v>河南</c:v>
                </c:pt>
                <c:pt idx="13">
                  <c:v>新疆</c:v>
                </c:pt>
                <c:pt idx="14">
                  <c:v>湖北</c:v>
                </c:pt>
                <c:pt idx="15">
                  <c:v>甘青宁</c:v>
                </c:pt>
                <c:pt idx="16">
                  <c:v>江苏</c:v>
                </c:pt>
                <c:pt idx="17">
                  <c:v>浙江</c:v>
                </c:pt>
                <c:pt idx="18">
                  <c:v>云贵</c:v>
                </c:pt>
                <c:pt idx="19">
                  <c:v>辽宁</c:v>
                </c:pt>
                <c:pt idx="20">
                  <c:v>重庆</c:v>
                </c:pt>
                <c:pt idx="21">
                  <c:v>深圳</c:v>
                </c:pt>
                <c:pt idx="22">
                  <c:v>黑吉</c:v>
                </c:pt>
              </c:strCache>
            </c:strRef>
          </c:cat>
          <c:val>
            <c:numRef>
              <c:f>图表!$D$34:$D$56</c:f>
              <c:numCache>
                <c:formatCode>General</c:formatCode>
                <c:ptCount val="23"/>
                <c:pt idx="0">
                  <c:v>67</c:v>
                </c:pt>
                <c:pt idx="1">
                  <c:v>101</c:v>
                </c:pt>
                <c:pt idx="2">
                  <c:v>56</c:v>
                </c:pt>
                <c:pt idx="3">
                  <c:v>69</c:v>
                </c:pt>
                <c:pt idx="4">
                  <c:v>92</c:v>
                </c:pt>
                <c:pt idx="5">
                  <c:v>52</c:v>
                </c:pt>
                <c:pt idx="6">
                  <c:v>55</c:v>
                </c:pt>
                <c:pt idx="7">
                  <c:v>34</c:v>
                </c:pt>
                <c:pt idx="8">
                  <c:v>51</c:v>
                </c:pt>
                <c:pt idx="9">
                  <c:v>18</c:v>
                </c:pt>
                <c:pt idx="10">
                  <c:v>88</c:v>
                </c:pt>
                <c:pt idx="11">
                  <c:v>90</c:v>
                </c:pt>
                <c:pt idx="12">
                  <c:v>56</c:v>
                </c:pt>
                <c:pt idx="13">
                  <c:v>23</c:v>
                </c:pt>
                <c:pt idx="14">
                  <c:v>63</c:v>
                </c:pt>
                <c:pt idx="15">
                  <c:v>34</c:v>
                </c:pt>
                <c:pt idx="16">
                  <c:v>94</c:v>
                </c:pt>
                <c:pt idx="17">
                  <c:v>65</c:v>
                </c:pt>
                <c:pt idx="18">
                  <c:v>62</c:v>
                </c:pt>
                <c:pt idx="19">
                  <c:v>37</c:v>
                </c:pt>
                <c:pt idx="20">
                  <c:v>26</c:v>
                </c:pt>
                <c:pt idx="21">
                  <c:v>32</c:v>
                </c:pt>
                <c:pt idx="22">
                  <c:v>49</c:v>
                </c:pt>
              </c:numCache>
            </c:numRef>
          </c:val>
          <c:extLst>
            <c:ext xmlns:c16="http://schemas.microsoft.com/office/drawing/2014/chart" uri="{C3380CC4-5D6E-409C-BE32-E72D297353CC}">
              <c16:uniqueId val="{00000000-ABD2-469A-8F19-E460F6265417}"/>
            </c:ext>
          </c:extLst>
        </c:ser>
        <c:dLbls>
          <c:showLegendKey val="0"/>
          <c:showVal val="0"/>
          <c:showCatName val="0"/>
          <c:showSerName val="0"/>
          <c:showPercent val="0"/>
          <c:showBubbleSize val="0"/>
        </c:dLbls>
        <c:gapWidth val="150"/>
        <c:axId val="75911552"/>
        <c:axId val="75913088"/>
      </c:barChart>
      <c:lineChart>
        <c:grouping val="standard"/>
        <c:varyColors val="0"/>
        <c:ser>
          <c:idx val="1"/>
          <c:order val="1"/>
          <c:tx>
            <c:strRef>
              <c:f>图表!$E$33</c:f>
              <c:strCache>
                <c:ptCount val="1"/>
                <c:pt idx="0">
                  <c:v>FY11完成率</c:v>
                </c:pt>
              </c:strCache>
            </c:strRef>
          </c:tx>
          <c:spPr>
            <a:ln w="19050" cap="rnd" cmpd="sng" algn="ctr">
              <a:solidFill>
                <a:schemeClr val="accent5"/>
              </a:solidFill>
              <a:prstDash val="solid"/>
              <a:round/>
            </a:ln>
            <a:effectLst/>
          </c:spPr>
          <c:marker>
            <c:symbol val="none"/>
          </c:marker>
          <c:cat>
            <c:strRef>
              <c:f>图表!$B$34:$B$56</c:f>
              <c:strCache>
                <c:ptCount val="23"/>
                <c:pt idx="0">
                  <c:v>湖南</c:v>
                </c:pt>
                <c:pt idx="1">
                  <c:v>广东</c:v>
                </c:pt>
                <c:pt idx="2">
                  <c:v>江西</c:v>
                </c:pt>
                <c:pt idx="3">
                  <c:v>晋蒙</c:v>
                </c:pt>
                <c:pt idx="4">
                  <c:v>京津冀</c:v>
                </c:pt>
                <c:pt idx="5">
                  <c:v>安徽</c:v>
                </c:pt>
                <c:pt idx="6">
                  <c:v>陕西</c:v>
                </c:pt>
                <c:pt idx="7">
                  <c:v>广西</c:v>
                </c:pt>
                <c:pt idx="8">
                  <c:v>福建</c:v>
                </c:pt>
                <c:pt idx="9">
                  <c:v>上海</c:v>
                </c:pt>
                <c:pt idx="10">
                  <c:v>山东</c:v>
                </c:pt>
                <c:pt idx="11">
                  <c:v>四川</c:v>
                </c:pt>
                <c:pt idx="12">
                  <c:v>河南</c:v>
                </c:pt>
                <c:pt idx="13">
                  <c:v>新疆</c:v>
                </c:pt>
                <c:pt idx="14">
                  <c:v>湖北</c:v>
                </c:pt>
                <c:pt idx="15">
                  <c:v>甘青宁</c:v>
                </c:pt>
                <c:pt idx="16">
                  <c:v>江苏</c:v>
                </c:pt>
                <c:pt idx="17">
                  <c:v>浙江</c:v>
                </c:pt>
                <c:pt idx="18">
                  <c:v>云贵</c:v>
                </c:pt>
                <c:pt idx="19">
                  <c:v>辽宁</c:v>
                </c:pt>
                <c:pt idx="20">
                  <c:v>重庆</c:v>
                </c:pt>
                <c:pt idx="21">
                  <c:v>深圳</c:v>
                </c:pt>
                <c:pt idx="22">
                  <c:v>黑吉</c:v>
                </c:pt>
              </c:strCache>
            </c:strRef>
          </c:cat>
          <c:val>
            <c:numRef>
              <c:f>图表!$E$34:$E$56</c:f>
              <c:numCache>
                <c:formatCode>0%</c:formatCode>
                <c:ptCount val="23"/>
                <c:pt idx="0">
                  <c:v>2.0303030303030303</c:v>
                </c:pt>
                <c:pt idx="1">
                  <c:v>2.02</c:v>
                </c:pt>
                <c:pt idx="2">
                  <c:v>1.8666666666666667</c:v>
                </c:pt>
                <c:pt idx="3">
                  <c:v>1.7249999999999996</c:v>
                </c:pt>
                <c:pt idx="4">
                  <c:v>1.7037037037037037</c:v>
                </c:pt>
                <c:pt idx="5">
                  <c:v>1.625</c:v>
                </c:pt>
                <c:pt idx="6">
                  <c:v>1.5714285714285718</c:v>
                </c:pt>
                <c:pt idx="7">
                  <c:v>1.5454545454545454</c:v>
                </c:pt>
                <c:pt idx="8">
                  <c:v>1.3076923076923073</c:v>
                </c:pt>
                <c:pt idx="9">
                  <c:v>1.2857142857142854</c:v>
                </c:pt>
                <c:pt idx="10">
                  <c:v>1.2571428571428567</c:v>
                </c:pt>
                <c:pt idx="11">
                  <c:v>1.2</c:v>
                </c:pt>
                <c:pt idx="12">
                  <c:v>1.191489361702128</c:v>
                </c:pt>
                <c:pt idx="13">
                  <c:v>1.1499999999999995</c:v>
                </c:pt>
                <c:pt idx="14">
                  <c:v>1.1454545454545455</c:v>
                </c:pt>
                <c:pt idx="15">
                  <c:v>1.1333333333333333</c:v>
                </c:pt>
                <c:pt idx="16">
                  <c:v>1.1058823529411761</c:v>
                </c:pt>
                <c:pt idx="17">
                  <c:v>1.0833333333333333</c:v>
                </c:pt>
                <c:pt idx="18">
                  <c:v>1.0689655172413792</c:v>
                </c:pt>
                <c:pt idx="19">
                  <c:v>1.0571428571428572</c:v>
                </c:pt>
                <c:pt idx="20">
                  <c:v>1.04</c:v>
                </c:pt>
                <c:pt idx="21">
                  <c:v>0.84210526315789491</c:v>
                </c:pt>
                <c:pt idx="22">
                  <c:v>0.80327868852459061</c:v>
                </c:pt>
              </c:numCache>
            </c:numRef>
          </c:val>
          <c:smooth val="0"/>
          <c:extLst>
            <c:ext xmlns:c16="http://schemas.microsoft.com/office/drawing/2014/chart" uri="{C3380CC4-5D6E-409C-BE32-E72D297353CC}">
              <c16:uniqueId val="{00000001-ABD2-469A-8F19-E460F6265417}"/>
            </c:ext>
          </c:extLst>
        </c:ser>
        <c:dLbls>
          <c:showLegendKey val="0"/>
          <c:showVal val="0"/>
          <c:showCatName val="0"/>
          <c:showSerName val="0"/>
          <c:showPercent val="0"/>
          <c:showBubbleSize val="0"/>
        </c:dLbls>
        <c:marker val="1"/>
        <c:smooth val="0"/>
        <c:axId val="75920512"/>
        <c:axId val="75914624"/>
      </c:lineChart>
      <c:catAx>
        <c:axId val="75911552"/>
        <c:scaling>
          <c:orientation val="minMax"/>
        </c:scaling>
        <c:delete val="0"/>
        <c:axPos val="b"/>
        <c:numFmt formatCode="General" sourceLinked="0"/>
        <c:majorTickMark val="none"/>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j-ea"/>
                <a:ea typeface="+mj-ea"/>
                <a:cs typeface="+mn-cs"/>
              </a:defRPr>
            </a:pPr>
            <a:endParaRPr lang="zh-CN"/>
          </a:p>
        </c:txPr>
        <c:crossAx val="75913088"/>
        <c:crosses val="autoZero"/>
        <c:auto val="1"/>
        <c:lblAlgn val="ctr"/>
        <c:lblOffset val="100"/>
        <c:noMultiLvlLbl val="0"/>
      </c:catAx>
      <c:valAx>
        <c:axId val="75913088"/>
        <c:scaling>
          <c:orientation val="minMax"/>
        </c:scaling>
        <c:delete val="0"/>
        <c:axPos val="l"/>
        <c:majorGridlines>
          <c:spPr>
            <a:ln w="6350" cap="flat" cmpd="sng" algn="ctr">
              <a:solidFill>
                <a:schemeClr val="tx1">
                  <a:tint val="75000"/>
                </a:schemeClr>
              </a:solidFill>
              <a:prstDash val="solid"/>
              <a:round/>
            </a:ln>
            <a:effectLst/>
          </c:spPr>
        </c:majorGridlines>
        <c:numFmt formatCode="General" sourceLinked="1"/>
        <c:majorTickMark val="none"/>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j-ea"/>
                <a:ea typeface="+mj-ea"/>
                <a:cs typeface="+mn-cs"/>
              </a:defRPr>
            </a:pPr>
            <a:endParaRPr lang="zh-CN"/>
          </a:p>
        </c:txPr>
        <c:crossAx val="75911552"/>
        <c:crosses val="autoZero"/>
        <c:crossBetween val="between"/>
      </c:valAx>
      <c:valAx>
        <c:axId val="75914624"/>
        <c:scaling>
          <c:orientation val="minMax"/>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j-ea"/>
                <a:ea typeface="+mj-ea"/>
                <a:cs typeface="+mn-cs"/>
              </a:defRPr>
            </a:pPr>
            <a:endParaRPr lang="zh-CN"/>
          </a:p>
        </c:txPr>
        <c:crossAx val="75920512"/>
        <c:crosses val="max"/>
        <c:crossBetween val="between"/>
      </c:valAx>
      <c:catAx>
        <c:axId val="75920512"/>
        <c:scaling>
          <c:orientation val="minMax"/>
        </c:scaling>
        <c:delete val="1"/>
        <c:axPos val="b"/>
        <c:numFmt formatCode="General" sourceLinked="1"/>
        <c:majorTickMark val="out"/>
        <c:minorTickMark val="none"/>
        <c:tickLblPos val="none"/>
        <c:crossAx val="7591462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ea"/>
              <a:ea typeface="+mj-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1200">
          <a:latin typeface="+mj-ea"/>
          <a:ea typeface="+mj-ea"/>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76D0A-F74E-4405-8904-F87F1AFC8D66}" type="doc">
      <dgm:prSet loTypeId="urn:microsoft.com/office/officeart/2005/8/layout/hProcess4" loCatId="process" qsTypeId="urn:microsoft.com/office/officeart/2005/8/quickstyle/3d3" qsCatId="3D" csTypeId="urn:microsoft.com/office/officeart/2005/8/colors/accent1_2" csCatId="accent1" phldr="1"/>
      <dgm:spPr/>
      <dgm:t>
        <a:bodyPr/>
        <a:lstStyle/>
        <a:p>
          <a:endParaRPr lang="zh-CN" altLang="en-US"/>
        </a:p>
      </dgm:t>
    </dgm:pt>
    <dgm:pt modelId="{A962230D-EB7C-4005-B42C-4564F1CDC142}">
      <dgm:prSet phldrT="[文本]" custT="1"/>
      <dgm:spPr/>
      <dgm:t>
        <a:bodyPr lIns="0" rIns="0"/>
        <a:lstStyle/>
        <a:p>
          <a:r>
            <a:rPr lang="zh-CN" altLang="en-US" sz="1600" b="1" dirty="0">
              <a:solidFill>
                <a:srgbClr val="C00000"/>
              </a:solidFill>
              <a:latin typeface="微软雅黑" panose="020B0503020204020204" pitchFamily="34" charset="-122"/>
              <a:ea typeface="微软雅黑" panose="020B0503020204020204" pitchFamily="34" charset="-122"/>
            </a:rPr>
            <a:t>明确目的</a:t>
          </a:r>
        </a:p>
      </dgm:t>
    </dgm:pt>
    <dgm:pt modelId="{23B003B9-8206-483C-9E07-92832FDFFA68}" type="parTrans" cxnId="{B998138D-D979-40CF-BE66-35EFBCE5670E}">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7C71EB64-130A-4078-8054-D2805AF7ACBA}" type="sibTrans" cxnId="{B998138D-D979-40CF-BE66-35EFBCE5670E}">
      <dgm:prSet>
        <dgm:style>
          <a:lnRef idx="0">
            <a:schemeClr val="accent3"/>
          </a:lnRef>
          <a:fillRef idx="3">
            <a:schemeClr val="accent3"/>
          </a:fillRef>
          <a:effectRef idx="3">
            <a:schemeClr val="accent3"/>
          </a:effectRef>
          <a:fontRef idx="minor">
            <a:schemeClr val="lt1"/>
          </a:fontRef>
        </dgm:style>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D3E73B3F-12F7-4EA2-A698-428142A6C611}">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先决条件</a:t>
          </a:r>
        </a:p>
      </dgm:t>
    </dgm:pt>
    <dgm:pt modelId="{2E4C00B9-D026-4590-8E23-7E5B2BBD5AE4}" type="parTrans" cxnId="{F85518ED-593C-4728-905F-089C5FCDF406}">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16E2BBB9-4AA8-4748-9901-800F98AF4BAC}" type="sibTrans" cxnId="{F85518ED-593C-4728-905F-089C5FCDF406}">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39B4275D-C7C1-4D10-A4CF-29A3EB0CF117}">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提供方向</a:t>
          </a:r>
        </a:p>
      </dgm:t>
    </dgm:pt>
    <dgm:pt modelId="{A95E2594-292B-44D5-A551-E576D21FA1FB}" type="parTrans" cxnId="{659B4718-AEFE-4BB2-825D-186464359B54}">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F0C45CB3-B9A3-4E47-A201-7FB5FBA430FC}" type="sibTrans" cxnId="{659B4718-AEFE-4BB2-825D-186464359B54}">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AC9B7BA8-AC5D-4D6E-B160-2CDF9730BB5F}">
      <dgm:prSet phldrT="[文本]" custT="1"/>
      <dgm:spPr/>
      <dgm:t>
        <a:bodyPr lIns="0" rIns="0"/>
        <a:lstStyle/>
        <a:p>
          <a:r>
            <a:rPr lang="zh-CN" altLang="en-US" sz="1600" b="1" dirty="0">
              <a:solidFill>
                <a:srgbClr val="C00000"/>
              </a:solidFill>
              <a:latin typeface="微软雅黑" panose="020B0503020204020204" pitchFamily="34" charset="-122"/>
              <a:ea typeface="微软雅黑" panose="020B0503020204020204" pitchFamily="34" charset="-122"/>
            </a:rPr>
            <a:t>数据收集</a:t>
          </a:r>
        </a:p>
      </dgm:t>
    </dgm:pt>
    <dgm:pt modelId="{59B1ED5E-F8BE-4147-8565-97BDAB42D1A9}" type="parTrans" cxnId="{A5F94E22-9E8D-4647-BA04-B7A5F6A5CAB5}">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2B86A3A5-F0AA-4B46-820B-86500E3FF144}" type="sibTrans" cxnId="{A5F94E22-9E8D-4647-BA04-B7A5F6A5CAB5}">
      <dgm:prSet>
        <dgm:style>
          <a:lnRef idx="0">
            <a:schemeClr val="accent3"/>
          </a:lnRef>
          <a:fillRef idx="3">
            <a:schemeClr val="accent3"/>
          </a:fillRef>
          <a:effectRef idx="3">
            <a:schemeClr val="accent3"/>
          </a:effectRef>
          <a:fontRef idx="minor">
            <a:schemeClr val="lt1"/>
          </a:fontRef>
        </dgm:style>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3E3DD82F-2C74-466E-9569-98DB094B9311}">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数据库</a:t>
          </a:r>
        </a:p>
      </dgm:t>
    </dgm:pt>
    <dgm:pt modelId="{DDE4E895-E7D2-4756-8B5D-98A4ABA3EA8A}" type="parTrans" cxnId="{D77F6ECD-7DAC-4A4B-ACB2-9D770C1ADB1E}">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BABA6FBB-09DB-4A68-9B0E-7AF575FDF871}" type="sibTrans" cxnId="{D77F6ECD-7DAC-4A4B-ACB2-9D770C1ADB1E}">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FEA17CBA-4998-49C4-B427-8CD891EB9080}">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其他媒介</a:t>
          </a:r>
        </a:p>
      </dgm:t>
    </dgm:pt>
    <dgm:pt modelId="{FC73B9C1-7F08-42AB-9EAF-794115CA4B2B}" type="parTrans" cxnId="{59349C3A-DB67-47B1-929D-DACB481F8295}">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6E2E4AA5-926C-4F93-81E5-0EA991375E8C}" type="sibTrans" cxnId="{59349C3A-DB67-47B1-929D-DACB481F8295}">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710B730B-D874-428F-9B5F-B2BCD979E1CF}">
      <dgm:prSet phldrT="[文本]" custT="1"/>
      <dgm:spPr/>
      <dgm:t>
        <a:bodyPr lIns="0" rIns="0"/>
        <a:lstStyle/>
        <a:p>
          <a:r>
            <a:rPr lang="zh-CN" altLang="en-US" sz="1600" b="1" dirty="0">
              <a:solidFill>
                <a:srgbClr val="C00000"/>
              </a:solidFill>
              <a:latin typeface="微软雅黑" panose="020B0503020204020204" pitchFamily="34" charset="-122"/>
              <a:ea typeface="微软雅黑" panose="020B0503020204020204" pitchFamily="34" charset="-122"/>
            </a:rPr>
            <a:t>数据处理</a:t>
          </a:r>
        </a:p>
      </dgm:t>
    </dgm:pt>
    <dgm:pt modelId="{9B1C5D4C-81F8-48A0-8E2E-77AC09A72A8D}" type="parTrans" cxnId="{AE74FB9E-E23B-4293-8A18-FC8E35442706}">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19A4D7F7-6C9A-4177-9F43-19DBAF515E13}" type="sibTrans" cxnId="{AE74FB9E-E23B-4293-8A18-FC8E35442706}">
      <dgm:prSet>
        <dgm:style>
          <a:lnRef idx="0">
            <a:schemeClr val="accent3"/>
          </a:lnRef>
          <a:fillRef idx="3">
            <a:schemeClr val="accent3"/>
          </a:fillRef>
          <a:effectRef idx="3">
            <a:schemeClr val="accent3"/>
          </a:effectRef>
          <a:fontRef idx="minor">
            <a:schemeClr val="lt1"/>
          </a:fontRef>
        </dgm:style>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0A26C7F6-71CC-49A0-8C25-8AAF9DC3FD4E}">
      <dgm:prSet phldrT="[文本]" custT="1"/>
      <dgm:spPr/>
      <dgm:t>
        <a:bodyPr lIns="0" tIns="0" rIns="0" bIns="0" anchor="ctr" anchorCtr="0"/>
        <a:lstStyle/>
        <a:p>
          <a:r>
            <a:rPr lang="zh-CN" altLang="en-US" sz="1600" dirty="0">
              <a:solidFill>
                <a:schemeClr val="tx2">
                  <a:lumMod val="50000"/>
                </a:schemeClr>
              </a:solidFill>
              <a:latin typeface="华文楷体" pitchFamily="2" charset="-122"/>
              <a:ea typeface="华文楷体" pitchFamily="2" charset="-122"/>
            </a:rPr>
            <a:t>清洗、转化、提取、计算</a:t>
          </a:r>
        </a:p>
      </dgm:t>
    </dgm:pt>
    <dgm:pt modelId="{F5DB5497-943D-4A7E-AC8B-489A651CA01C}" type="parTrans" cxnId="{C3EA99E6-3357-4C7B-B306-B75ED7E93987}">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23349851-A5EB-48F6-A402-D93434E1DA7A}" type="sibTrans" cxnId="{C3EA99E6-3357-4C7B-B306-B75ED7E93987}">
      <dgm:prSet/>
      <dgm:spPr/>
      <dgm:t>
        <a:bodyPr/>
        <a:lstStyle/>
        <a:p>
          <a:endParaRPr lang="zh-CN" altLang="en-US" sz="1800">
            <a:solidFill>
              <a:schemeClr val="tx2">
                <a:lumMod val="50000"/>
              </a:schemeClr>
            </a:solidFill>
            <a:latin typeface="华文楷体" pitchFamily="2" charset="-122"/>
            <a:ea typeface="华文楷体" pitchFamily="2" charset="-122"/>
          </a:endParaRPr>
        </a:p>
      </dgm:t>
    </dgm:pt>
    <dgm:pt modelId="{38AA520E-5B65-4484-A473-95F1EAA769FE}">
      <dgm:prSet phldrT="[文本]" custT="1"/>
      <dgm:spPr/>
      <dgm:t>
        <a:bodyPr lIns="0" rIns="0"/>
        <a:lstStyle/>
        <a:p>
          <a:r>
            <a:rPr lang="zh-CN" altLang="en-US" sz="1600" b="1" dirty="0">
              <a:solidFill>
                <a:srgbClr val="C00000"/>
              </a:solidFill>
              <a:latin typeface="微软雅黑" panose="020B0503020204020204" pitchFamily="34" charset="-122"/>
              <a:ea typeface="微软雅黑" panose="020B0503020204020204" pitchFamily="34" charset="-122"/>
            </a:rPr>
            <a:t>数据分析</a:t>
          </a:r>
        </a:p>
      </dgm:t>
    </dgm:pt>
    <dgm:pt modelId="{44A8F911-638A-4E5F-BDB0-6A234EB2D05C}" type="parTrans" cxnId="{4CB354BF-F420-464B-B7DF-FB86BF09DD46}">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1C0FB6E9-C35E-4DDD-A789-D13D83C93AD2}" type="sibTrans" cxnId="{4CB354BF-F420-464B-B7DF-FB86BF09DD46}">
      <dgm:prSet>
        <dgm:style>
          <a:lnRef idx="0">
            <a:schemeClr val="accent3"/>
          </a:lnRef>
          <a:fillRef idx="3">
            <a:schemeClr val="accent3"/>
          </a:fillRef>
          <a:effectRef idx="3">
            <a:schemeClr val="accent3"/>
          </a:effectRef>
          <a:fontRef idx="minor">
            <a:schemeClr val="lt1"/>
          </a:fontRef>
        </dgm:style>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10493E43-80DD-4CE5-9988-583164D89CE3}">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统计分析</a:t>
          </a:r>
        </a:p>
      </dgm:t>
    </dgm:pt>
    <dgm:pt modelId="{4EC2ED5F-5225-485A-A730-EC4F14D4C8DB}" type="parTrans" cxnId="{062812A1-D474-406C-A5A4-84C9D79FAC3F}">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306BC71A-E1AE-40B9-8B8D-3767C3E45625}" type="sibTrans" cxnId="{062812A1-D474-406C-A5A4-84C9D79FAC3F}">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8300EAB5-3E65-4F79-A7DF-49F7DB6D602B}">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数据挖掘</a:t>
          </a:r>
        </a:p>
      </dgm:t>
    </dgm:pt>
    <dgm:pt modelId="{90E0D53F-3E75-472E-91C0-B7DDAA416CC2}" type="parTrans" cxnId="{9C19D0F4-5B97-488C-A70D-3997BB43B1A9}">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69A6C8C5-0DBC-48A2-8B84-C7E7226DE714}" type="sibTrans" cxnId="{9C19D0F4-5B97-488C-A70D-3997BB43B1A9}">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DBC97405-393B-4C25-A973-24A2BF82E4E0}">
      <dgm:prSet phldrT="[文本]" custT="1"/>
      <dgm:spPr/>
      <dgm:t>
        <a:bodyPr lIns="0" rIns="0"/>
        <a:lstStyle/>
        <a:p>
          <a:r>
            <a:rPr lang="zh-CN" altLang="en-US" sz="1600" b="1" dirty="0">
              <a:solidFill>
                <a:srgbClr val="C00000"/>
              </a:solidFill>
              <a:latin typeface="微软雅黑" panose="020B0503020204020204" pitchFamily="34" charset="-122"/>
              <a:ea typeface="微软雅黑" panose="020B0503020204020204" pitchFamily="34" charset="-122"/>
            </a:rPr>
            <a:t>数据展现</a:t>
          </a:r>
        </a:p>
      </dgm:t>
    </dgm:pt>
    <dgm:pt modelId="{B6E2CDDE-A6EF-4046-AFCB-D87FFB1E9CDA}" type="parTrans" cxnId="{83429D9B-73D7-4B1D-B47E-3F2BE625EDB0}">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59519928-1F05-4A58-BAC6-6F5D693EC0B0}" type="sibTrans" cxnId="{83429D9B-73D7-4B1D-B47E-3F2BE625EDB0}">
      <dgm:prSet>
        <dgm:style>
          <a:lnRef idx="0">
            <a:schemeClr val="accent3"/>
          </a:lnRef>
          <a:fillRef idx="3">
            <a:schemeClr val="accent3"/>
          </a:fillRef>
          <a:effectRef idx="3">
            <a:schemeClr val="accent3"/>
          </a:effectRef>
          <a:fontRef idx="minor">
            <a:schemeClr val="lt1"/>
          </a:fontRef>
        </dgm:style>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EE7AB57B-4D75-4C44-973B-16449B898A6D}">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图表→表格→文字</a:t>
          </a:r>
        </a:p>
      </dgm:t>
    </dgm:pt>
    <dgm:pt modelId="{0C5F81BD-8A64-4F7D-97EF-277857C737FA}" type="parTrans" cxnId="{3B4A9C80-89C4-4473-9215-50515683FFA5}">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9032610F-06D4-4132-963E-5BBDFC210B49}" type="sibTrans" cxnId="{3B4A9C80-89C4-4473-9215-50515683FFA5}">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A9B09900-8D3B-4AC6-89E0-2DCE38D51692}">
      <dgm:prSet phldrT="[文本]" custT="1"/>
      <dgm:spPr/>
      <dgm:t>
        <a:bodyPr lIns="0" rIns="0"/>
        <a:lstStyle/>
        <a:p>
          <a:r>
            <a:rPr lang="zh-CN" altLang="en-US" sz="1600" b="1" dirty="0">
              <a:solidFill>
                <a:srgbClr val="C00000"/>
              </a:solidFill>
              <a:latin typeface="微软雅黑" panose="020B0503020204020204" pitchFamily="34" charset="-122"/>
              <a:ea typeface="微软雅黑" panose="020B0503020204020204" pitchFamily="34" charset="-122"/>
            </a:rPr>
            <a:t>报告撰写</a:t>
          </a:r>
        </a:p>
      </dgm:t>
    </dgm:pt>
    <dgm:pt modelId="{F329A0B9-1D63-45BE-B52A-4CA2D2C9B2C0}" type="parTrans" cxnId="{C99803EF-4F63-4A07-975F-9AC0BC3FFD28}">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C18A17DE-F224-4D9B-AA10-821537974A95}" type="sibTrans" cxnId="{C99803EF-4F63-4A07-975F-9AC0BC3FFD28}">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294E5FD1-AFED-48A2-8000-836E7F3324DC}">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框架清晰</a:t>
          </a:r>
        </a:p>
      </dgm:t>
    </dgm:pt>
    <dgm:pt modelId="{B8151388-3B5A-4481-90E8-BD17B910CBB9}" type="parTrans" cxnId="{7AA71771-4A84-4A5D-9C88-ADC7B444F4C1}">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D39DB632-A8A7-478C-B922-B605CBF25E85}" type="sibTrans" cxnId="{7AA71771-4A84-4A5D-9C88-ADC7B444F4C1}">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0BCCFFF5-2D0C-41A3-91CA-97BD17F16493}">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明确结论</a:t>
          </a:r>
        </a:p>
      </dgm:t>
    </dgm:pt>
    <dgm:pt modelId="{E390AA22-679E-48C3-BA10-92551440BD52}" type="parTrans" cxnId="{EF17FDBE-0814-4399-AF9A-1AD4B2CD0C35}">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3F79DD1B-C2ED-49EF-B3E9-B4F9BF1E7D3F}" type="sibTrans" cxnId="{EF17FDBE-0814-4399-AF9A-1AD4B2CD0C35}">
      <dgm:prSet/>
      <dgm:spPr/>
      <dgm:t>
        <a:bodyPr/>
        <a:lstStyle/>
        <a:p>
          <a:endParaRPr lang="zh-CN" altLang="en-US">
            <a:solidFill>
              <a:schemeClr val="tx2">
                <a:lumMod val="50000"/>
              </a:schemeClr>
            </a:solidFill>
            <a:latin typeface="华文楷体" pitchFamily="2" charset="-122"/>
            <a:ea typeface="华文楷体" pitchFamily="2" charset="-122"/>
          </a:endParaRPr>
        </a:p>
      </dgm:t>
    </dgm:pt>
    <dgm:pt modelId="{62CA565F-9F01-4C62-BADF-31FAED60792D}">
      <dgm:prSet phldrT="[文本]" custT="1"/>
      <dgm:spPr/>
      <dgm:t>
        <a:bodyPr lIns="0" rIns="0"/>
        <a:lstStyle/>
        <a:p>
          <a:r>
            <a:rPr lang="zh-CN" altLang="en-US" sz="1600" dirty="0">
              <a:solidFill>
                <a:schemeClr val="tx2">
                  <a:lumMod val="50000"/>
                </a:schemeClr>
              </a:solidFill>
              <a:latin typeface="华文楷体" pitchFamily="2" charset="-122"/>
              <a:ea typeface="华文楷体" pitchFamily="2" charset="-122"/>
            </a:rPr>
            <a:t>提出建议</a:t>
          </a:r>
        </a:p>
      </dgm:t>
    </dgm:pt>
    <dgm:pt modelId="{1F22C96D-FEAC-4F4E-A984-281C4D8A768A}" type="parTrans" cxnId="{7DB5398B-8982-4537-A3F0-8E7ACCAC3EAD}">
      <dgm:prSet/>
      <dgm:spPr/>
      <dgm:t>
        <a:bodyPr/>
        <a:lstStyle/>
        <a:p>
          <a:endParaRPr lang="zh-CN" altLang="en-US"/>
        </a:p>
      </dgm:t>
    </dgm:pt>
    <dgm:pt modelId="{289B1D74-BE19-4DA3-A652-B2808EE9B874}" type="sibTrans" cxnId="{7DB5398B-8982-4537-A3F0-8E7ACCAC3EAD}">
      <dgm:prSet/>
      <dgm:spPr/>
      <dgm:t>
        <a:bodyPr/>
        <a:lstStyle/>
        <a:p>
          <a:endParaRPr lang="zh-CN" altLang="en-US"/>
        </a:p>
      </dgm:t>
    </dgm:pt>
    <dgm:pt modelId="{C48E6C74-462C-438E-A0B5-4DFF70E8774B}" type="pres">
      <dgm:prSet presAssocID="{34076D0A-F74E-4405-8904-F87F1AFC8D66}" presName="Name0" presStyleCnt="0">
        <dgm:presLayoutVars>
          <dgm:dir/>
          <dgm:animLvl val="lvl"/>
          <dgm:resizeHandles val="exact"/>
        </dgm:presLayoutVars>
      </dgm:prSet>
      <dgm:spPr/>
    </dgm:pt>
    <dgm:pt modelId="{5C9E5515-6281-4430-840D-38C8D28BEAD8}" type="pres">
      <dgm:prSet presAssocID="{34076D0A-F74E-4405-8904-F87F1AFC8D66}" presName="tSp" presStyleCnt="0"/>
      <dgm:spPr/>
    </dgm:pt>
    <dgm:pt modelId="{405DD9BA-6184-4589-8599-3F898FC75AF0}" type="pres">
      <dgm:prSet presAssocID="{34076D0A-F74E-4405-8904-F87F1AFC8D66}" presName="bSp" presStyleCnt="0"/>
      <dgm:spPr/>
    </dgm:pt>
    <dgm:pt modelId="{5AA8C79C-02EC-4385-B5A6-7B3066D1D244}" type="pres">
      <dgm:prSet presAssocID="{34076D0A-F74E-4405-8904-F87F1AFC8D66}" presName="process" presStyleCnt="0"/>
      <dgm:spPr/>
    </dgm:pt>
    <dgm:pt modelId="{4E2CFA38-DF9E-4806-9B65-DE16E93D1E02}" type="pres">
      <dgm:prSet presAssocID="{A962230D-EB7C-4005-B42C-4564F1CDC142}" presName="composite1" presStyleCnt="0"/>
      <dgm:spPr/>
    </dgm:pt>
    <dgm:pt modelId="{70628CAB-A5AA-4F3D-802F-8EACFDACD8E5}" type="pres">
      <dgm:prSet presAssocID="{A962230D-EB7C-4005-B42C-4564F1CDC142}" presName="dummyNode1" presStyleLbl="node1" presStyleIdx="0" presStyleCnt="6"/>
      <dgm:spPr/>
    </dgm:pt>
    <dgm:pt modelId="{EFE7E127-AB5E-485E-8A1A-1CE6003CCDD2}" type="pres">
      <dgm:prSet presAssocID="{A962230D-EB7C-4005-B42C-4564F1CDC142}" presName="childNode1" presStyleLbl="bgAcc1" presStyleIdx="0" presStyleCnt="6">
        <dgm:presLayoutVars>
          <dgm:bulletEnabled val="1"/>
        </dgm:presLayoutVars>
      </dgm:prSet>
      <dgm:spPr/>
    </dgm:pt>
    <dgm:pt modelId="{9D1D0ACF-EE55-4AB8-90C6-0C571DBA5AED}" type="pres">
      <dgm:prSet presAssocID="{A962230D-EB7C-4005-B42C-4564F1CDC142}" presName="childNode1tx" presStyleLbl="bgAcc1" presStyleIdx="0" presStyleCnt="6">
        <dgm:presLayoutVars>
          <dgm:bulletEnabled val="1"/>
        </dgm:presLayoutVars>
      </dgm:prSet>
      <dgm:spPr/>
    </dgm:pt>
    <dgm:pt modelId="{4013EB3A-BE7F-4CCB-9305-281654BAB23F}" type="pres">
      <dgm:prSet presAssocID="{A962230D-EB7C-4005-B42C-4564F1CDC142}" presName="parentNode1" presStyleLbl="node1" presStyleIdx="0" presStyleCnt="6">
        <dgm:presLayoutVars>
          <dgm:chMax val="1"/>
          <dgm:bulletEnabled val="1"/>
        </dgm:presLayoutVars>
      </dgm:prSet>
      <dgm:spPr/>
    </dgm:pt>
    <dgm:pt modelId="{FAE7B07D-D389-4A9A-9C11-21C1E8258F15}" type="pres">
      <dgm:prSet presAssocID="{A962230D-EB7C-4005-B42C-4564F1CDC142}" presName="connSite1" presStyleCnt="0"/>
      <dgm:spPr/>
    </dgm:pt>
    <dgm:pt modelId="{AF1EC076-57CA-445B-8411-2B42038A098D}" type="pres">
      <dgm:prSet presAssocID="{7C71EB64-130A-4078-8054-D2805AF7ACBA}" presName="Name9" presStyleLbl="sibTrans2D1" presStyleIdx="0" presStyleCnt="5"/>
      <dgm:spPr/>
    </dgm:pt>
    <dgm:pt modelId="{33695256-6D4E-4C92-AB59-017C7A98C4D0}" type="pres">
      <dgm:prSet presAssocID="{AC9B7BA8-AC5D-4D6E-B160-2CDF9730BB5F}" presName="composite2" presStyleCnt="0"/>
      <dgm:spPr/>
    </dgm:pt>
    <dgm:pt modelId="{0FFC0450-6342-4D22-B90C-12DBC760AA0B}" type="pres">
      <dgm:prSet presAssocID="{AC9B7BA8-AC5D-4D6E-B160-2CDF9730BB5F}" presName="dummyNode2" presStyleLbl="node1" presStyleIdx="0" presStyleCnt="6"/>
      <dgm:spPr/>
    </dgm:pt>
    <dgm:pt modelId="{AE69EC26-9C56-4B03-BD70-CE26046E1CB0}" type="pres">
      <dgm:prSet presAssocID="{AC9B7BA8-AC5D-4D6E-B160-2CDF9730BB5F}" presName="childNode2" presStyleLbl="bgAcc1" presStyleIdx="1" presStyleCnt="6">
        <dgm:presLayoutVars>
          <dgm:bulletEnabled val="1"/>
        </dgm:presLayoutVars>
      </dgm:prSet>
      <dgm:spPr/>
    </dgm:pt>
    <dgm:pt modelId="{B8773233-BA1D-4786-AF01-7FF50E74D007}" type="pres">
      <dgm:prSet presAssocID="{AC9B7BA8-AC5D-4D6E-B160-2CDF9730BB5F}" presName="childNode2tx" presStyleLbl="bgAcc1" presStyleIdx="1" presStyleCnt="6">
        <dgm:presLayoutVars>
          <dgm:bulletEnabled val="1"/>
        </dgm:presLayoutVars>
      </dgm:prSet>
      <dgm:spPr/>
    </dgm:pt>
    <dgm:pt modelId="{D1ADAFAA-8941-426F-AA41-F0427C93F650}" type="pres">
      <dgm:prSet presAssocID="{AC9B7BA8-AC5D-4D6E-B160-2CDF9730BB5F}" presName="parentNode2" presStyleLbl="node1" presStyleIdx="1" presStyleCnt="6">
        <dgm:presLayoutVars>
          <dgm:chMax val="0"/>
          <dgm:bulletEnabled val="1"/>
        </dgm:presLayoutVars>
      </dgm:prSet>
      <dgm:spPr/>
    </dgm:pt>
    <dgm:pt modelId="{5BD895EB-9817-4232-84E7-F9E6AE76749F}" type="pres">
      <dgm:prSet presAssocID="{AC9B7BA8-AC5D-4D6E-B160-2CDF9730BB5F}" presName="connSite2" presStyleCnt="0"/>
      <dgm:spPr/>
    </dgm:pt>
    <dgm:pt modelId="{064E072A-B633-4ED4-A98B-04F7C7BB4094}" type="pres">
      <dgm:prSet presAssocID="{2B86A3A5-F0AA-4B46-820B-86500E3FF144}" presName="Name18" presStyleLbl="sibTrans2D1" presStyleIdx="1" presStyleCnt="5"/>
      <dgm:spPr/>
    </dgm:pt>
    <dgm:pt modelId="{4A9FA1BC-441C-414E-B3C5-9CE86E8FE8D6}" type="pres">
      <dgm:prSet presAssocID="{710B730B-D874-428F-9B5F-B2BCD979E1CF}" presName="composite1" presStyleCnt="0"/>
      <dgm:spPr/>
    </dgm:pt>
    <dgm:pt modelId="{00BCE446-E31A-45FE-80A2-ABC657AB31E4}" type="pres">
      <dgm:prSet presAssocID="{710B730B-D874-428F-9B5F-B2BCD979E1CF}" presName="dummyNode1" presStyleLbl="node1" presStyleIdx="1" presStyleCnt="6"/>
      <dgm:spPr/>
    </dgm:pt>
    <dgm:pt modelId="{A440A3CE-D0DA-41C5-8398-1BDA1AD7991A}" type="pres">
      <dgm:prSet presAssocID="{710B730B-D874-428F-9B5F-B2BCD979E1CF}" presName="childNode1" presStyleLbl="bgAcc1" presStyleIdx="2" presStyleCnt="6">
        <dgm:presLayoutVars>
          <dgm:bulletEnabled val="1"/>
        </dgm:presLayoutVars>
      </dgm:prSet>
      <dgm:spPr/>
    </dgm:pt>
    <dgm:pt modelId="{CD9F4E1D-1D60-436C-B061-41E3FB15FB69}" type="pres">
      <dgm:prSet presAssocID="{710B730B-D874-428F-9B5F-B2BCD979E1CF}" presName="childNode1tx" presStyleLbl="bgAcc1" presStyleIdx="2" presStyleCnt="6">
        <dgm:presLayoutVars>
          <dgm:bulletEnabled val="1"/>
        </dgm:presLayoutVars>
      </dgm:prSet>
      <dgm:spPr/>
    </dgm:pt>
    <dgm:pt modelId="{5BCD537E-BCD7-454B-824A-A572DE82C3BD}" type="pres">
      <dgm:prSet presAssocID="{710B730B-D874-428F-9B5F-B2BCD979E1CF}" presName="parentNode1" presStyleLbl="node1" presStyleIdx="2" presStyleCnt="6">
        <dgm:presLayoutVars>
          <dgm:chMax val="1"/>
          <dgm:bulletEnabled val="1"/>
        </dgm:presLayoutVars>
      </dgm:prSet>
      <dgm:spPr/>
    </dgm:pt>
    <dgm:pt modelId="{F00AA844-5F17-47A4-A9BC-430E05C5DA28}" type="pres">
      <dgm:prSet presAssocID="{710B730B-D874-428F-9B5F-B2BCD979E1CF}" presName="connSite1" presStyleCnt="0"/>
      <dgm:spPr/>
    </dgm:pt>
    <dgm:pt modelId="{2DD98F13-29F9-4621-8181-37BC420CC037}" type="pres">
      <dgm:prSet presAssocID="{19A4D7F7-6C9A-4177-9F43-19DBAF515E13}" presName="Name9" presStyleLbl="sibTrans2D1" presStyleIdx="2" presStyleCnt="5"/>
      <dgm:spPr/>
    </dgm:pt>
    <dgm:pt modelId="{1B695CD1-797F-493F-8945-5C9139F5718E}" type="pres">
      <dgm:prSet presAssocID="{38AA520E-5B65-4484-A473-95F1EAA769FE}" presName="composite2" presStyleCnt="0"/>
      <dgm:spPr/>
    </dgm:pt>
    <dgm:pt modelId="{6B5294C8-C614-4339-AA49-1EE1D68F4566}" type="pres">
      <dgm:prSet presAssocID="{38AA520E-5B65-4484-A473-95F1EAA769FE}" presName="dummyNode2" presStyleLbl="node1" presStyleIdx="2" presStyleCnt="6"/>
      <dgm:spPr/>
    </dgm:pt>
    <dgm:pt modelId="{78CBDA2A-B946-4DA7-9056-5C79464A6889}" type="pres">
      <dgm:prSet presAssocID="{38AA520E-5B65-4484-A473-95F1EAA769FE}" presName="childNode2" presStyleLbl="bgAcc1" presStyleIdx="3" presStyleCnt="6">
        <dgm:presLayoutVars>
          <dgm:bulletEnabled val="1"/>
        </dgm:presLayoutVars>
      </dgm:prSet>
      <dgm:spPr/>
    </dgm:pt>
    <dgm:pt modelId="{F899040F-EB58-4FDF-BA83-359A1F1FAFBD}" type="pres">
      <dgm:prSet presAssocID="{38AA520E-5B65-4484-A473-95F1EAA769FE}" presName="childNode2tx" presStyleLbl="bgAcc1" presStyleIdx="3" presStyleCnt="6">
        <dgm:presLayoutVars>
          <dgm:bulletEnabled val="1"/>
        </dgm:presLayoutVars>
      </dgm:prSet>
      <dgm:spPr/>
    </dgm:pt>
    <dgm:pt modelId="{D07C412B-2909-47F6-8789-111A3F6561BF}" type="pres">
      <dgm:prSet presAssocID="{38AA520E-5B65-4484-A473-95F1EAA769FE}" presName="parentNode2" presStyleLbl="node1" presStyleIdx="3" presStyleCnt="6">
        <dgm:presLayoutVars>
          <dgm:chMax val="0"/>
          <dgm:bulletEnabled val="1"/>
        </dgm:presLayoutVars>
      </dgm:prSet>
      <dgm:spPr/>
    </dgm:pt>
    <dgm:pt modelId="{7F7A3119-3000-4890-B36A-8F191A94A1EF}" type="pres">
      <dgm:prSet presAssocID="{38AA520E-5B65-4484-A473-95F1EAA769FE}" presName="connSite2" presStyleCnt="0"/>
      <dgm:spPr/>
    </dgm:pt>
    <dgm:pt modelId="{B5795859-7345-4C98-A18E-666C8DA3248A}" type="pres">
      <dgm:prSet presAssocID="{1C0FB6E9-C35E-4DDD-A789-D13D83C93AD2}" presName="Name18" presStyleLbl="sibTrans2D1" presStyleIdx="3" presStyleCnt="5"/>
      <dgm:spPr/>
    </dgm:pt>
    <dgm:pt modelId="{BDC0E2A3-DB25-46E8-8D18-D792272F5A28}" type="pres">
      <dgm:prSet presAssocID="{DBC97405-393B-4C25-A973-24A2BF82E4E0}" presName="composite1" presStyleCnt="0"/>
      <dgm:spPr/>
    </dgm:pt>
    <dgm:pt modelId="{8BC353CC-2E17-4D75-AB4E-D6D9498234EE}" type="pres">
      <dgm:prSet presAssocID="{DBC97405-393B-4C25-A973-24A2BF82E4E0}" presName="dummyNode1" presStyleLbl="node1" presStyleIdx="3" presStyleCnt="6"/>
      <dgm:spPr/>
    </dgm:pt>
    <dgm:pt modelId="{9F6F48DF-3F04-447C-9EDD-C1C19621C70A}" type="pres">
      <dgm:prSet presAssocID="{DBC97405-393B-4C25-A973-24A2BF82E4E0}" presName="childNode1" presStyleLbl="bgAcc1" presStyleIdx="4" presStyleCnt="6">
        <dgm:presLayoutVars>
          <dgm:bulletEnabled val="1"/>
        </dgm:presLayoutVars>
      </dgm:prSet>
      <dgm:spPr/>
    </dgm:pt>
    <dgm:pt modelId="{DF287496-F69A-4E4C-94A1-5BA2DC70A56E}" type="pres">
      <dgm:prSet presAssocID="{DBC97405-393B-4C25-A973-24A2BF82E4E0}" presName="childNode1tx" presStyleLbl="bgAcc1" presStyleIdx="4" presStyleCnt="6">
        <dgm:presLayoutVars>
          <dgm:bulletEnabled val="1"/>
        </dgm:presLayoutVars>
      </dgm:prSet>
      <dgm:spPr/>
    </dgm:pt>
    <dgm:pt modelId="{9E1E55C4-DDDA-4EE0-B966-D90C4A4AD719}" type="pres">
      <dgm:prSet presAssocID="{DBC97405-393B-4C25-A973-24A2BF82E4E0}" presName="parentNode1" presStyleLbl="node1" presStyleIdx="4" presStyleCnt="6">
        <dgm:presLayoutVars>
          <dgm:chMax val="1"/>
          <dgm:bulletEnabled val="1"/>
        </dgm:presLayoutVars>
      </dgm:prSet>
      <dgm:spPr/>
    </dgm:pt>
    <dgm:pt modelId="{E629FB3D-F796-44C2-84D6-36BEA689E926}" type="pres">
      <dgm:prSet presAssocID="{DBC97405-393B-4C25-A973-24A2BF82E4E0}" presName="connSite1" presStyleCnt="0"/>
      <dgm:spPr/>
    </dgm:pt>
    <dgm:pt modelId="{5450A642-3146-4DCF-888F-75047625E401}" type="pres">
      <dgm:prSet presAssocID="{59519928-1F05-4A58-BAC6-6F5D693EC0B0}" presName="Name9" presStyleLbl="sibTrans2D1" presStyleIdx="4" presStyleCnt="5"/>
      <dgm:spPr/>
    </dgm:pt>
    <dgm:pt modelId="{4F49253D-23F1-4CD9-922A-70A5EFD6D0A4}" type="pres">
      <dgm:prSet presAssocID="{A9B09900-8D3B-4AC6-89E0-2DCE38D51692}" presName="composite2" presStyleCnt="0"/>
      <dgm:spPr/>
    </dgm:pt>
    <dgm:pt modelId="{AF6DD753-6FA3-44F4-AC5D-E333424019C8}" type="pres">
      <dgm:prSet presAssocID="{A9B09900-8D3B-4AC6-89E0-2DCE38D51692}" presName="dummyNode2" presStyleLbl="node1" presStyleIdx="4" presStyleCnt="6"/>
      <dgm:spPr/>
    </dgm:pt>
    <dgm:pt modelId="{6C20DB42-ED47-46F6-98DD-FD9747782AD6}" type="pres">
      <dgm:prSet presAssocID="{A9B09900-8D3B-4AC6-89E0-2DCE38D51692}" presName="childNode2" presStyleLbl="bgAcc1" presStyleIdx="5" presStyleCnt="6">
        <dgm:presLayoutVars>
          <dgm:bulletEnabled val="1"/>
        </dgm:presLayoutVars>
      </dgm:prSet>
      <dgm:spPr/>
    </dgm:pt>
    <dgm:pt modelId="{FF52C79B-4A4D-4790-9F84-F41B7D658705}" type="pres">
      <dgm:prSet presAssocID="{A9B09900-8D3B-4AC6-89E0-2DCE38D51692}" presName="childNode2tx" presStyleLbl="bgAcc1" presStyleIdx="5" presStyleCnt="6">
        <dgm:presLayoutVars>
          <dgm:bulletEnabled val="1"/>
        </dgm:presLayoutVars>
      </dgm:prSet>
      <dgm:spPr/>
    </dgm:pt>
    <dgm:pt modelId="{F2FAF0C6-CF59-4D6C-9461-2EC163D6DE0C}" type="pres">
      <dgm:prSet presAssocID="{A9B09900-8D3B-4AC6-89E0-2DCE38D51692}" presName="parentNode2" presStyleLbl="node1" presStyleIdx="5" presStyleCnt="6">
        <dgm:presLayoutVars>
          <dgm:chMax val="0"/>
          <dgm:bulletEnabled val="1"/>
        </dgm:presLayoutVars>
      </dgm:prSet>
      <dgm:spPr/>
    </dgm:pt>
    <dgm:pt modelId="{80E4A4E2-0510-44F2-85D7-986062626342}" type="pres">
      <dgm:prSet presAssocID="{A9B09900-8D3B-4AC6-89E0-2DCE38D51692}" presName="connSite2" presStyleCnt="0"/>
      <dgm:spPr/>
    </dgm:pt>
  </dgm:ptLst>
  <dgm:cxnLst>
    <dgm:cxn modelId="{D3402004-8100-49C8-A5FF-684354030135}" type="presOf" srcId="{A962230D-EB7C-4005-B42C-4564F1CDC142}" destId="{4013EB3A-BE7F-4CCB-9305-281654BAB23F}" srcOrd="0" destOrd="0" presId="urn:microsoft.com/office/officeart/2005/8/layout/hProcess4"/>
    <dgm:cxn modelId="{659B4718-AEFE-4BB2-825D-186464359B54}" srcId="{A962230D-EB7C-4005-B42C-4564F1CDC142}" destId="{39B4275D-C7C1-4D10-A4CF-29A3EB0CF117}" srcOrd="1" destOrd="0" parTransId="{A95E2594-292B-44D5-A551-E576D21FA1FB}" sibTransId="{F0C45CB3-B9A3-4E47-A201-7FB5FBA430FC}"/>
    <dgm:cxn modelId="{B69C3F1C-2DC8-4CF5-ACAC-09B750A41F11}" type="presOf" srcId="{0A26C7F6-71CC-49A0-8C25-8AAF9DC3FD4E}" destId="{A440A3CE-D0DA-41C5-8398-1BDA1AD7991A}" srcOrd="0" destOrd="0" presId="urn:microsoft.com/office/officeart/2005/8/layout/hProcess4"/>
    <dgm:cxn modelId="{44785E1D-DC9F-4BC7-AE7D-37FBC00B827C}" type="presOf" srcId="{38AA520E-5B65-4484-A473-95F1EAA769FE}" destId="{D07C412B-2909-47F6-8789-111A3F6561BF}" srcOrd="0" destOrd="0" presId="urn:microsoft.com/office/officeart/2005/8/layout/hProcess4"/>
    <dgm:cxn modelId="{8C69DF1D-18EF-4C8A-8B96-78DB55BAEF27}" type="presOf" srcId="{8300EAB5-3E65-4F79-A7DF-49F7DB6D602B}" destId="{F899040F-EB58-4FDF-BA83-359A1F1FAFBD}" srcOrd="1" destOrd="1" presId="urn:microsoft.com/office/officeart/2005/8/layout/hProcess4"/>
    <dgm:cxn modelId="{A5F94E22-9E8D-4647-BA04-B7A5F6A5CAB5}" srcId="{34076D0A-F74E-4405-8904-F87F1AFC8D66}" destId="{AC9B7BA8-AC5D-4D6E-B160-2CDF9730BB5F}" srcOrd="1" destOrd="0" parTransId="{59B1ED5E-F8BE-4147-8565-97BDAB42D1A9}" sibTransId="{2B86A3A5-F0AA-4B46-820B-86500E3FF144}"/>
    <dgm:cxn modelId="{5F67B825-D0AF-4816-BF48-3E5FA60DF4D9}" type="presOf" srcId="{10493E43-80DD-4CE5-9988-583164D89CE3}" destId="{F899040F-EB58-4FDF-BA83-359A1F1FAFBD}" srcOrd="1" destOrd="0" presId="urn:microsoft.com/office/officeart/2005/8/layout/hProcess4"/>
    <dgm:cxn modelId="{7C83BA2E-809D-4066-8E51-F2813BB879FE}" type="presOf" srcId="{0A26C7F6-71CC-49A0-8C25-8AAF9DC3FD4E}" destId="{CD9F4E1D-1D60-436C-B061-41E3FB15FB69}" srcOrd="1" destOrd="0" presId="urn:microsoft.com/office/officeart/2005/8/layout/hProcess4"/>
    <dgm:cxn modelId="{11FCDD34-B2BE-4DEE-A57A-3C6CE443CF54}" type="presOf" srcId="{1C0FB6E9-C35E-4DDD-A789-D13D83C93AD2}" destId="{B5795859-7345-4C98-A18E-666C8DA3248A}" srcOrd="0" destOrd="0" presId="urn:microsoft.com/office/officeart/2005/8/layout/hProcess4"/>
    <dgm:cxn modelId="{2302DC36-93F4-4192-84C2-3458BD0FD848}" type="presOf" srcId="{3E3DD82F-2C74-466E-9569-98DB094B9311}" destId="{B8773233-BA1D-4786-AF01-7FF50E74D007}" srcOrd="1" destOrd="0" presId="urn:microsoft.com/office/officeart/2005/8/layout/hProcess4"/>
    <dgm:cxn modelId="{59349C3A-DB67-47B1-929D-DACB481F8295}" srcId="{AC9B7BA8-AC5D-4D6E-B160-2CDF9730BB5F}" destId="{FEA17CBA-4998-49C4-B427-8CD891EB9080}" srcOrd="1" destOrd="0" parTransId="{FC73B9C1-7F08-42AB-9EAF-794115CA4B2B}" sibTransId="{6E2E4AA5-926C-4F93-81E5-0EA991375E8C}"/>
    <dgm:cxn modelId="{3E7D073C-2018-4CB9-AF41-5EDAC7B9ADC8}" type="presOf" srcId="{10493E43-80DD-4CE5-9988-583164D89CE3}" destId="{78CBDA2A-B946-4DA7-9056-5C79464A6889}" srcOrd="0" destOrd="0" presId="urn:microsoft.com/office/officeart/2005/8/layout/hProcess4"/>
    <dgm:cxn modelId="{AE92A43E-1A7A-494F-BDB6-CB3E0609A8C2}" type="presOf" srcId="{39B4275D-C7C1-4D10-A4CF-29A3EB0CF117}" destId="{9D1D0ACF-EE55-4AB8-90C6-0C571DBA5AED}" srcOrd="1" destOrd="1" presId="urn:microsoft.com/office/officeart/2005/8/layout/hProcess4"/>
    <dgm:cxn modelId="{4D1CAF5F-C4EF-467F-8EE4-792BBB2A2B34}" type="presOf" srcId="{D3E73B3F-12F7-4EA2-A698-428142A6C611}" destId="{EFE7E127-AB5E-485E-8A1A-1CE6003CCDD2}" srcOrd="0" destOrd="0" presId="urn:microsoft.com/office/officeart/2005/8/layout/hProcess4"/>
    <dgm:cxn modelId="{DC4D8941-9981-4A98-85C4-796CB29401C4}" type="presOf" srcId="{8300EAB5-3E65-4F79-A7DF-49F7DB6D602B}" destId="{78CBDA2A-B946-4DA7-9056-5C79464A6889}" srcOrd="0" destOrd="1" presId="urn:microsoft.com/office/officeart/2005/8/layout/hProcess4"/>
    <dgm:cxn modelId="{640F5F42-9412-48BA-B186-0AD802889055}" type="presOf" srcId="{7C71EB64-130A-4078-8054-D2805AF7ACBA}" destId="{AF1EC076-57CA-445B-8411-2B42038A098D}" srcOrd="0" destOrd="0" presId="urn:microsoft.com/office/officeart/2005/8/layout/hProcess4"/>
    <dgm:cxn modelId="{F6F21267-73C0-4DB7-86CE-608D54510E40}" type="presOf" srcId="{62CA565F-9F01-4C62-BADF-31FAED60792D}" destId="{6C20DB42-ED47-46F6-98DD-FD9747782AD6}" srcOrd="0" destOrd="2" presId="urn:microsoft.com/office/officeart/2005/8/layout/hProcess4"/>
    <dgm:cxn modelId="{52DCE24E-5193-4556-97E1-815C51B48DB8}" type="presOf" srcId="{294E5FD1-AFED-48A2-8000-836E7F3324DC}" destId="{FF52C79B-4A4D-4790-9F84-F41B7D658705}" srcOrd="1" destOrd="0" presId="urn:microsoft.com/office/officeart/2005/8/layout/hProcess4"/>
    <dgm:cxn modelId="{7AA71771-4A84-4A5D-9C88-ADC7B444F4C1}" srcId="{A9B09900-8D3B-4AC6-89E0-2DCE38D51692}" destId="{294E5FD1-AFED-48A2-8000-836E7F3324DC}" srcOrd="0" destOrd="0" parTransId="{B8151388-3B5A-4481-90E8-BD17B910CBB9}" sibTransId="{D39DB632-A8A7-478C-B922-B605CBF25E85}"/>
    <dgm:cxn modelId="{F4514475-6078-443B-91EB-E3A5CC5C6901}" type="presOf" srcId="{710B730B-D874-428F-9B5F-B2BCD979E1CF}" destId="{5BCD537E-BCD7-454B-824A-A572DE82C3BD}" srcOrd="0" destOrd="0" presId="urn:microsoft.com/office/officeart/2005/8/layout/hProcess4"/>
    <dgm:cxn modelId="{14EB8975-E94B-4807-A36B-B56E6C18035F}" type="presOf" srcId="{EE7AB57B-4D75-4C44-973B-16449B898A6D}" destId="{9F6F48DF-3F04-447C-9EDD-C1C19621C70A}" srcOrd="0" destOrd="0" presId="urn:microsoft.com/office/officeart/2005/8/layout/hProcess4"/>
    <dgm:cxn modelId="{3B4A9C80-89C4-4473-9215-50515683FFA5}" srcId="{DBC97405-393B-4C25-A973-24A2BF82E4E0}" destId="{EE7AB57B-4D75-4C44-973B-16449B898A6D}" srcOrd="0" destOrd="0" parTransId="{0C5F81BD-8A64-4F7D-97EF-277857C737FA}" sibTransId="{9032610F-06D4-4132-963E-5BBDFC210B49}"/>
    <dgm:cxn modelId="{1295E285-7CC8-44FC-9FE5-6FE68B44B847}" type="presOf" srcId="{294E5FD1-AFED-48A2-8000-836E7F3324DC}" destId="{6C20DB42-ED47-46F6-98DD-FD9747782AD6}" srcOrd="0" destOrd="0" presId="urn:microsoft.com/office/officeart/2005/8/layout/hProcess4"/>
    <dgm:cxn modelId="{DE13C086-116D-4A57-A82B-7215D24DA9BF}" type="presOf" srcId="{FEA17CBA-4998-49C4-B427-8CD891EB9080}" destId="{B8773233-BA1D-4786-AF01-7FF50E74D007}" srcOrd="1" destOrd="1" presId="urn:microsoft.com/office/officeart/2005/8/layout/hProcess4"/>
    <dgm:cxn modelId="{83679289-2D2E-4EAC-BBAB-9D0E5D84C259}" type="presOf" srcId="{FEA17CBA-4998-49C4-B427-8CD891EB9080}" destId="{AE69EC26-9C56-4B03-BD70-CE26046E1CB0}" srcOrd="0" destOrd="1" presId="urn:microsoft.com/office/officeart/2005/8/layout/hProcess4"/>
    <dgm:cxn modelId="{7DB5398B-8982-4537-A3F0-8E7ACCAC3EAD}" srcId="{A9B09900-8D3B-4AC6-89E0-2DCE38D51692}" destId="{62CA565F-9F01-4C62-BADF-31FAED60792D}" srcOrd="2" destOrd="0" parTransId="{1F22C96D-FEAC-4F4E-A984-281C4D8A768A}" sibTransId="{289B1D74-BE19-4DA3-A652-B2808EE9B874}"/>
    <dgm:cxn modelId="{B998138D-D979-40CF-BE66-35EFBCE5670E}" srcId="{34076D0A-F74E-4405-8904-F87F1AFC8D66}" destId="{A962230D-EB7C-4005-B42C-4564F1CDC142}" srcOrd="0" destOrd="0" parTransId="{23B003B9-8206-483C-9E07-92832FDFFA68}" sibTransId="{7C71EB64-130A-4078-8054-D2805AF7ACBA}"/>
    <dgm:cxn modelId="{08BF328D-4087-4056-8BFD-4DD2F8B0FB8C}" type="presOf" srcId="{0BCCFFF5-2D0C-41A3-91CA-97BD17F16493}" destId="{6C20DB42-ED47-46F6-98DD-FD9747782AD6}" srcOrd="0" destOrd="1" presId="urn:microsoft.com/office/officeart/2005/8/layout/hProcess4"/>
    <dgm:cxn modelId="{B6FFF791-CAE3-45C3-AD67-C8D26A4DF3AA}" type="presOf" srcId="{A9B09900-8D3B-4AC6-89E0-2DCE38D51692}" destId="{F2FAF0C6-CF59-4D6C-9461-2EC163D6DE0C}" srcOrd="0" destOrd="0" presId="urn:microsoft.com/office/officeart/2005/8/layout/hProcess4"/>
    <dgm:cxn modelId="{83429D9B-73D7-4B1D-B47E-3F2BE625EDB0}" srcId="{34076D0A-F74E-4405-8904-F87F1AFC8D66}" destId="{DBC97405-393B-4C25-A973-24A2BF82E4E0}" srcOrd="4" destOrd="0" parTransId="{B6E2CDDE-A6EF-4046-AFCB-D87FFB1E9CDA}" sibTransId="{59519928-1F05-4A58-BAC6-6F5D693EC0B0}"/>
    <dgm:cxn modelId="{AE74FB9E-E23B-4293-8A18-FC8E35442706}" srcId="{34076D0A-F74E-4405-8904-F87F1AFC8D66}" destId="{710B730B-D874-428F-9B5F-B2BCD979E1CF}" srcOrd="2" destOrd="0" parTransId="{9B1C5D4C-81F8-48A0-8E2E-77AC09A72A8D}" sibTransId="{19A4D7F7-6C9A-4177-9F43-19DBAF515E13}"/>
    <dgm:cxn modelId="{79B66A9F-B2AC-4E60-BE2D-765BE20A3332}" type="presOf" srcId="{39B4275D-C7C1-4D10-A4CF-29A3EB0CF117}" destId="{EFE7E127-AB5E-485E-8A1A-1CE6003CCDD2}" srcOrd="0" destOrd="1" presId="urn:microsoft.com/office/officeart/2005/8/layout/hProcess4"/>
    <dgm:cxn modelId="{062812A1-D474-406C-A5A4-84C9D79FAC3F}" srcId="{38AA520E-5B65-4484-A473-95F1EAA769FE}" destId="{10493E43-80DD-4CE5-9988-583164D89CE3}" srcOrd="0" destOrd="0" parTransId="{4EC2ED5F-5225-485A-A730-EC4F14D4C8DB}" sibTransId="{306BC71A-E1AE-40B9-8B8D-3767C3E45625}"/>
    <dgm:cxn modelId="{AA6A21B2-22B3-4469-9FDD-1FF7B7E19D92}" type="presOf" srcId="{AC9B7BA8-AC5D-4D6E-B160-2CDF9730BB5F}" destId="{D1ADAFAA-8941-426F-AA41-F0427C93F650}" srcOrd="0" destOrd="0" presId="urn:microsoft.com/office/officeart/2005/8/layout/hProcess4"/>
    <dgm:cxn modelId="{EA8626B3-76D0-42AD-AFF1-D13A0DEF258C}" type="presOf" srcId="{3E3DD82F-2C74-466E-9569-98DB094B9311}" destId="{AE69EC26-9C56-4B03-BD70-CE26046E1CB0}" srcOrd="0" destOrd="0" presId="urn:microsoft.com/office/officeart/2005/8/layout/hProcess4"/>
    <dgm:cxn modelId="{B31777B9-D4B7-48CF-869A-5ED780517778}" type="presOf" srcId="{EE7AB57B-4D75-4C44-973B-16449B898A6D}" destId="{DF287496-F69A-4E4C-94A1-5BA2DC70A56E}" srcOrd="1" destOrd="0" presId="urn:microsoft.com/office/officeart/2005/8/layout/hProcess4"/>
    <dgm:cxn modelId="{510B30BE-49B6-4AAF-A6B5-5B93B36ACEB4}" type="presOf" srcId="{0BCCFFF5-2D0C-41A3-91CA-97BD17F16493}" destId="{FF52C79B-4A4D-4790-9F84-F41B7D658705}" srcOrd="1" destOrd="1" presId="urn:microsoft.com/office/officeart/2005/8/layout/hProcess4"/>
    <dgm:cxn modelId="{ABCE85BE-E124-42B3-829F-98222BE74EDD}" type="presOf" srcId="{2B86A3A5-F0AA-4B46-820B-86500E3FF144}" destId="{064E072A-B633-4ED4-A98B-04F7C7BB4094}" srcOrd="0" destOrd="0" presId="urn:microsoft.com/office/officeart/2005/8/layout/hProcess4"/>
    <dgm:cxn modelId="{EF17FDBE-0814-4399-AF9A-1AD4B2CD0C35}" srcId="{A9B09900-8D3B-4AC6-89E0-2DCE38D51692}" destId="{0BCCFFF5-2D0C-41A3-91CA-97BD17F16493}" srcOrd="1" destOrd="0" parTransId="{E390AA22-679E-48C3-BA10-92551440BD52}" sibTransId="{3F79DD1B-C2ED-49EF-B3E9-B4F9BF1E7D3F}"/>
    <dgm:cxn modelId="{4CB354BF-F420-464B-B7DF-FB86BF09DD46}" srcId="{34076D0A-F74E-4405-8904-F87F1AFC8D66}" destId="{38AA520E-5B65-4484-A473-95F1EAA769FE}" srcOrd="3" destOrd="0" parTransId="{44A8F911-638A-4E5F-BDB0-6A234EB2D05C}" sibTransId="{1C0FB6E9-C35E-4DDD-A789-D13D83C93AD2}"/>
    <dgm:cxn modelId="{8CB1E4C0-D4CA-4592-84A3-A6CE0C8280CF}" type="presOf" srcId="{59519928-1F05-4A58-BAC6-6F5D693EC0B0}" destId="{5450A642-3146-4DCF-888F-75047625E401}" srcOrd="0" destOrd="0" presId="urn:microsoft.com/office/officeart/2005/8/layout/hProcess4"/>
    <dgm:cxn modelId="{D77F6ECD-7DAC-4A4B-ACB2-9D770C1ADB1E}" srcId="{AC9B7BA8-AC5D-4D6E-B160-2CDF9730BB5F}" destId="{3E3DD82F-2C74-466E-9569-98DB094B9311}" srcOrd="0" destOrd="0" parTransId="{DDE4E895-E7D2-4756-8B5D-98A4ABA3EA8A}" sibTransId="{BABA6FBB-09DB-4A68-9B0E-7AF575FDF871}"/>
    <dgm:cxn modelId="{888AA9D8-DC1B-4160-AE1E-9142E307E739}" type="presOf" srcId="{62CA565F-9F01-4C62-BADF-31FAED60792D}" destId="{FF52C79B-4A4D-4790-9F84-F41B7D658705}" srcOrd="1" destOrd="2" presId="urn:microsoft.com/office/officeart/2005/8/layout/hProcess4"/>
    <dgm:cxn modelId="{475765DA-8754-49B7-A7D8-BD67325BBD14}" type="presOf" srcId="{DBC97405-393B-4C25-A973-24A2BF82E4E0}" destId="{9E1E55C4-DDDA-4EE0-B966-D90C4A4AD719}" srcOrd="0" destOrd="0" presId="urn:microsoft.com/office/officeart/2005/8/layout/hProcess4"/>
    <dgm:cxn modelId="{C3EA99E6-3357-4C7B-B306-B75ED7E93987}" srcId="{710B730B-D874-428F-9B5F-B2BCD979E1CF}" destId="{0A26C7F6-71CC-49A0-8C25-8AAF9DC3FD4E}" srcOrd="0" destOrd="0" parTransId="{F5DB5497-943D-4A7E-AC8B-489A651CA01C}" sibTransId="{23349851-A5EB-48F6-A402-D93434E1DA7A}"/>
    <dgm:cxn modelId="{723063EC-53FA-4C34-8CF3-32CB70A61B21}" type="presOf" srcId="{D3E73B3F-12F7-4EA2-A698-428142A6C611}" destId="{9D1D0ACF-EE55-4AB8-90C6-0C571DBA5AED}" srcOrd="1" destOrd="0" presId="urn:microsoft.com/office/officeart/2005/8/layout/hProcess4"/>
    <dgm:cxn modelId="{F85518ED-593C-4728-905F-089C5FCDF406}" srcId="{A962230D-EB7C-4005-B42C-4564F1CDC142}" destId="{D3E73B3F-12F7-4EA2-A698-428142A6C611}" srcOrd="0" destOrd="0" parTransId="{2E4C00B9-D026-4590-8E23-7E5B2BBD5AE4}" sibTransId="{16E2BBB9-4AA8-4748-9901-800F98AF4BAC}"/>
    <dgm:cxn modelId="{C99803EF-4F63-4A07-975F-9AC0BC3FFD28}" srcId="{34076D0A-F74E-4405-8904-F87F1AFC8D66}" destId="{A9B09900-8D3B-4AC6-89E0-2DCE38D51692}" srcOrd="5" destOrd="0" parTransId="{F329A0B9-1D63-45BE-B52A-4CA2D2C9B2C0}" sibTransId="{C18A17DE-F224-4D9B-AA10-821537974A95}"/>
    <dgm:cxn modelId="{195DCAF0-7787-496F-B050-64639A0ED5C6}" type="presOf" srcId="{34076D0A-F74E-4405-8904-F87F1AFC8D66}" destId="{C48E6C74-462C-438E-A0B5-4DFF70E8774B}" srcOrd="0" destOrd="0" presId="urn:microsoft.com/office/officeart/2005/8/layout/hProcess4"/>
    <dgm:cxn modelId="{FDD6BEF1-D405-4F05-B724-655DD61DA5D0}" type="presOf" srcId="{19A4D7F7-6C9A-4177-9F43-19DBAF515E13}" destId="{2DD98F13-29F9-4621-8181-37BC420CC037}" srcOrd="0" destOrd="0" presId="urn:microsoft.com/office/officeart/2005/8/layout/hProcess4"/>
    <dgm:cxn modelId="{9C19D0F4-5B97-488C-A70D-3997BB43B1A9}" srcId="{38AA520E-5B65-4484-A473-95F1EAA769FE}" destId="{8300EAB5-3E65-4F79-A7DF-49F7DB6D602B}" srcOrd="1" destOrd="0" parTransId="{90E0D53F-3E75-472E-91C0-B7DDAA416CC2}" sibTransId="{69A6C8C5-0DBC-48A2-8B84-C7E7226DE714}"/>
    <dgm:cxn modelId="{835429BC-78F4-476F-8B1C-0036C3617FCF}" type="presParOf" srcId="{C48E6C74-462C-438E-A0B5-4DFF70E8774B}" destId="{5C9E5515-6281-4430-840D-38C8D28BEAD8}" srcOrd="0" destOrd="0" presId="urn:microsoft.com/office/officeart/2005/8/layout/hProcess4"/>
    <dgm:cxn modelId="{2FEA163D-B929-477C-9DBF-526A030D2622}" type="presParOf" srcId="{C48E6C74-462C-438E-A0B5-4DFF70E8774B}" destId="{405DD9BA-6184-4589-8599-3F898FC75AF0}" srcOrd="1" destOrd="0" presId="urn:microsoft.com/office/officeart/2005/8/layout/hProcess4"/>
    <dgm:cxn modelId="{6C5F4054-BF1C-4DEB-9973-9A21E15FECE9}" type="presParOf" srcId="{C48E6C74-462C-438E-A0B5-4DFF70E8774B}" destId="{5AA8C79C-02EC-4385-B5A6-7B3066D1D244}" srcOrd="2" destOrd="0" presId="urn:microsoft.com/office/officeart/2005/8/layout/hProcess4"/>
    <dgm:cxn modelId="{0BB24CF0-82A9-4074-8FFD-5A735E2A9F12}" type="presParOf" srcId="{5AA8C79C-02EC-4385-B5A6-7B3066D1D244}" destId="{4E2CFA38-DF9E-4806-9B65-DE16E93D1E02}" srcOrd="0" destOrd="0" presId="urn:microsoft.com/office/officeart/2005/8/layout/hProcess4"/>
    <dgm:cxn modelId="{4A77A6C5-2254-43B3-988D-7369E7340547}" type="presParOf" srcId="{4E2CFA38-DF9E-4806-9B65-DE16E93D1E02}" destId="{70628CAB-A5AA-4F3D-802F-8EACFDACD8E5}" srcOrd="0" destOrd="0" presId="urn:microsoft.com/office/officeart/2005/8/layout/hProcess4"/>
    <dgm:cxn modelId="{404FF1E2-6966-4E57-94D1-7A573E9D70C9}" type="presParOf" srcId="{4E2CFA38-DF9E-4806-9B65-DE16E93D1E02}" destId="{EFE7E127-AB5E-485E-8A1A-1CE6003CCDD2}" srcOrd="1" destOrd="0" presId="urn:microsoft.com/office/officeart/2005/8/layout/hProcess4"/>
    <dgm:cxn modelId="{FECE3850-EC41-4E97-B796-15C8FE721C90}" type="presParOf" srcId="{4E2CFA38-DF9E-4806-9B65-DE16E93D1E02}" destId="{9D1D0ACF-EE55-4AB8-90C6-0C571DBA5AED}" srcOrd="2" destOrd="0" presId="urn:microsoft.com/office/officeart/2005/8/layout/hProcess4"/>
    <dgm:cxn modelId="{50AEB73E-1CF5-496C-BA02-330228674F86}" type="presParOf" srcId="{4E2CFA38-DF9E-4806-9B65-DE16E93D1E02}" destId="{4013EB3A-BE7F-4CCB-9305-281654BAB23F}" srcOrd="3" destOrd="0" presId="urn:microsoft.com/office/officeart/2005/8/layout/hProcess4"/>
    <dgm:cxn modelId="{246A1828-DCAE-4CEF-8BCC-D1FE89ECDA2E}" type="presParOf" srcId="{4E2CFA38-DF9E-4806-9B65-DE16E93D1E02}" destId="{FAE7B07D-D389-4A9A-9C11-21C1E8258F15}" srcOrd="4" destOrd="0" presId="urn:microsoft.com/office/officeart/2005/8/layout/hProcess4"/>
    <dgm:cxn modelId="{81293669-2522-4E34-A352-5E4D9D681F4C}" type="presParOf" srcId="{5AA8C79C-02EC-4385-B5A6-7B3066D1D244}" destId="{AF1EC076-57CA-445B-8411-2B42038A098D}" srcOrd="1" destOrd="0" presId="urn:microsoft.com/office/officeart/2005/8/layout/hProcess4"/>
    <dgm:cxn modelId="{0FD3DD2C-524B-4A6A-95D7-6EA16FA67FA7}" type="presParOf" srcId="{5AA8C79C-02EC-4385-B5A6-7B3066D1D244}" destId="{33695256-6D4E-4C92-AB59-017C7A98C4D0}" srcOrd="2" destOrd="0" presId="urn:microsoft.com/office/officeart/2005/8/layout/hProcess4"/>
    <dgm:cxn modelId="{E6F86C11-064B-4BC7-86AC-3037FF9F7390}" type="presParOf" srcId="{33695256-6D4E-4C92-AB59-017C7A98C4D0}" destId="{0FFC0450-6342-4D22-B90C-12DBC760AA0B}" srcOrd="0" destOrd="0" presId="urn:microsoft.com/office/officeart/2005/8/layout/hProcess4"/>
    <dgm:cxn modelId="{41DA8EE1-21BC-4568-9B0F-A4647EA40B51}" type="presParOf" srcId="{33695256-6D4E-4C92-AB59-017C7A98C4D0}" destId="{AE69EC26-9C56-4B03-BD70-CE26046E1CB0}" srcOrd="1" destOrd="0" presId="urn:microsoft.com/office/officeart/2005/8/layout/hProcess4"/>
    <dgm:cxn modelId="{1110DE72-4FFF-4473-B693-3796639D3BEE}" type="presParOf" srcId="{33695256-6D4E-4C92-AB59-017C7A98C4D0}" destId="{B8773233-BA1D-4786-AF01-7FF50E74D007}" srcOrd="2" destOrd="0" presId="urn:microsoft.com/office/officeart/2005/8/layout/hProcess4"/>
    <dgm:cxn modelId="{A140E41D-8551-40F3-A4BE-F64371211BB1}" type="presParOf" srcId="{33695256-6D4E-4C92-AB59-017C7A98C4D0}" destId="{D1ADAFAA-8941-426F-AA41-F0427C93F650}" srcOrd="3" destOrd="0" presId="urn:microsoft.com/office/officeart/2005/8/layout/hProcess4"/>
    <dgm:cxn modelId="{4C27D823-6911-4E8A-BCFA-78D8E28B4FBF}" type="presParOf" srcId="{33695256-6D4E-4C92-AB59-017C7A98C4D0}" destId="{5BD895EB-9817-4232-84E7-F9E6AE76749F}" srcOrd="4" destOrd="0" presId="urn:microsoft.com/office/officeart/2005/8/layout/hProcess4"/>
    <dgm:cxn modelId="{884EC1A1-78EA-4C98-B9C9-DEB95401294C}" type="presParOf" srcId="{5AA8C79C-02EC-4385-B5A6-7B3066D1D244}" destId="{064E072A-B633-4ED4-A98B-04F7C7BB4094}" srcOrd="3" destOrd="0" presId="urn:microsoft.com/office/officeart/2005/8/layout/hProcess4"/>
    <dgm:cxn modelId="{CD3237F1-D9EA-4C53-8BD7-1563FEE5E4AB}" type="presParOf" srcId="{5AA8C79C-02EC-4385-B5A6-7B3066D1D244}" destId="{4A9FA1BC-441C-414E-B3C5-9CE86E8FE8D6}" srcOrd="4" destOrd="0" presId="urn:microsoft.com/office/officeart/2005/8/layout/hProcess4"/>
    <dgm:cxn modelId="{ECB7A804-64BF-4FFC-A0A0-F543B12E2CB7}" type="presParOf" srcId="{4A9FA1BC-441C-414E-B3C5-9CE86E8FE8D6}" destId="{00BCE446-E31A-45FE-80A2-ABC657AB31E4}" srcOrd="0" destOrd="0" presId="urn:microsoft.com/office/officeart/2005/8/layout/hProcess4"/>
    <dgm:cxn modelId="{B04B7ED5-9D65-4CD4-B76A-C31339DFD8E8}" type="presParOf" srcId="{4A9FA1BC-441C-414E-B3C5-9CE86E8FE8D6}" destId="{A440A3CE-D0DA-41C5-8398-1BDA1AD7991A}" srcOrd="1" destOrd="0" presId="urn:microsoft.com/office/officeart/2005/8/layout/hProcess4"/>
    <dgm:cxn modelId="{F8849CCA-ECC4-44AE-8A8D-AA2A1A0F9316}" type="presParOf" srcId="{4A9FA1BC-441C-414E-B3C5-9CE86E8FE8D6}" destId="{CD9F4E1D-1D60-436C-B061-41E3FB15FB69}" srcOrd="2" destOrd="0" presId="urn:microsoft.com/office/officeart/2005/8/layout/hProcess4"/>
    <dgm:cxn modelId="{C916F867-B85E-4947-9C27-9E7219B55F78}" type="presParOf" srcId="{4A9FA1BC-441C-414E-B3C5-9CE86E8FE8D6}" destId="{5BCD537E-BCD7-454B-824A-A572DE82C3BD}" srcOrd="3" destOrd="0" presId="urn:microsoft.com/office/officeart/2005/8/layout/hProcess4"/>
    <dgm:cxn modelId="{DD14C50E-646D-4E15-9FA4-3A9D882145FB}" type="presParOf" srcId="{4A9FA1BC-441C-414E-B3C5-9CE86E8FE8D6}" destId="{F00AA844-5F17-47A4-A9BC-430E05C5DA28}" srcOrd="4" destOrd="0" presId="urn:microsoft.com/office/officeart/2005/8/layout/hProcess4"/>
    <dgm:cxn modelId="{7E3FC850-5241-47F4-9B6A-7B3153950F0A}" type="presParOf" srcId="{5AA8C79C-02EC-4385-B5A6-7B3066D1D244}" destId="{2DD98F13-29F9-4621-8181-37BC420CC037}" srcOrd="5" destOrd="0" presId="urn:microsoft.com/office/officeart/2005/8/layout/hProcess4"/>
    <dgm:cxn modelId="{8259C04D-E172-4CBB-9734-1C6349C589D5}" type="presParOf" srcId="{5AA8C79C-02EC-4385-B5A6-7B3066D1D244}" destId="{1B695CD1-797F-493F-8945-5C9139F5718E}" srcOrd="6" destOrd="0" presId="urn:microsoft.com/office/officeart/2005/8/layout/hProcess4"/>
    <dgm:cxn modelId="{B0C5DDCC-3923-4980-B167-BE8FEA2F1501}" type="presParOf" srcId="{1B695CD1-797F-493F-8945-5C9139F5718E}" destId="{6B5294C8-C614-4339-AA49-1EE1D68F4566}" srcOrd="0" destOrd="0" presId="urn:microsoft.com/office/officeart/2005/8/layout/hProcess4"/>
    <dgm:cxn modelId="{FE6A0929-F687-4592-AF0A-BC37052CDCBA}" type="presParOf" srcId="{1B695CD1-797F-493F-8945-5C9139F5718E}" destId="{78CBDA2A-B946-4DA7-9056-5C79464A6889}" srcOrd="1" destOrd="0" presId="urn:microsoft.com/office/officeart/2005/8/layout/hProcess4"/>
    <dgm:cxn modelId="{806FC7B6-5D16-452A-8CF1-E0734B097541}" type="presParOf" srcId="{1B695CD1-797F-493F-8945-5C9139F5718E}" destId="{F899040F-EB58-4FDF-BA83-359A1F1FAFBD}" srcOrd="2" destOrd="0" presId="urn:microsoft.com/office/officeart/2005/8/layout/hProcess4"/>
    <dgm:cxn modelId="{D3216D7E-D740-473C-84C3-12F403068DF7}" type="presParOf" srcId="{1B695CD1-797F-493F-8945-5C9139F5718E}" destId="{D07C412B-2909-47F6-8789-111A3F6561BF}" srcOrd="3" destOrd="0" presId="urn:microsoft.com/office/officeart/2005/8/layout/hProcess4"/>
    <dgm:cxn modelId="{E01C4F55-4882-4241-A340-45C27CBAEA93}" type="presParOf" srcId="{1B695CD1-797F-493F-8945-5C9139F5718E}" destId="{7F7A3119-3000-4890-B36A-8F191A94A1EF}" srcOrd="4" destOrd="0" presId="urn:microsoft.com/office/officeart/2005/8/layout/hProcess4"/>
    <dgm:cxn modelId="{E742C652-F0F2-47F0-8B0B-85BACFEFD5FF}" type="presParOf" srcId="{5AA8C79C-02EC-4385-B5A6-7B3066D1D244}" destId="{B5795859-7345-4C98-A18E-666C8DA3248A}" srcOrd="7" destOrd="0" presId="urn:microsoft.com/office/officeart/2005/8/layout/hProcess4"/>
    <dgm:cxn modelId="{21FC7A16-E53F-454C-A6B6-98E7DA98BE21}" type="presParOf" srcId="{5AA8C79C-02EC-4385-B5A6-7B3066D1D244}" destId="{BDC0E2A3-DB25-46E8-8D18-D792272F5A28}" srcOrd="8" destOrd="0" presId="urn:microsoft.com/office/officeart/2005/8/layout/hProcess4"/>
    <dgm:cxn modelId="{1E69E139-CCAE-427E-87D9-2FD4CB576F63}" type="presParOf" srcId="{BDC0E2A3-DB25-46E8-8D18-D792272F5A28}" destId="{8BC353CC-2E17-4D75-AB4E-D6D9498234EE}" srcOrd="0" destOrd="0" presId="urn:microsoft.com/office/officeart/2005/8/layout/hProcess4"/>
    <dgm:cxn modelId="{DBDAE710-B860-4C00-AB5A-79747963DDA8}" type="presParOf" srcId="{BDC0E2A3-DB25-46E8-8D18-D792272F5A28}" destId="{9F6F48DF-3F04-447C-9EDD-C1C19621C70A}" srcOrd="1" destOrd="0" presId="urn:microsoft.com/office/officeart/2005/8/layout/hProcess4"/>
    <dgm:cxn modelId="{EF8CFB45-2BA2-4778-8CC0-C2A649AB352C}" type="presParOf" srcId="{BDC0E2A3-DB25-46E8-8D18-D792272F5A28}" destId="{DF287496-F69A-4E4C-94A1-5BA2DC70A56E}" srcOrd="2" destOrd="0" presId="urn:microsoft.com/office/officeart/2005/8/layout/hProcess4"/>
    <dgm:cxn modelId="{9F262A0D-1F2D-4C89-BAC8-464D6C899676}" type="presParOf" srcId="{BDC0E2A3-DB25-46E8-8D18-D792272F5A28}" destId="{9E1E55C4-DDDA-4EE0-B966-D90C4A4AD719}" srcOrd="3" destOrd="0" presId="urn:microsoft.com/office/officeart/2005/8/layout/hProcess4"/>
    <dgm:cxn modelId="{9EBE78EC-9DFD-4330-91D3-D3CFD7A758AA}" type="presParOf" srcId="{BDC0E2A3-DB25-46E8-8D18-D792272F5A28}" destId="{E629FB3D-F796-44C2-84D6-36BEA689E926}" srcOrd="4" destOrd="0" presId="urn:microsoft.com/office/officeart/2005/8/layout/hProcess4"/>
    <dgm:cxn modelId="{F764CAB2-C59B-42B1-9C30-55FAD08AF9EA}" type="presParOf" srcId="{5AA8C79C-02EC-4385-B5A6-7B3066D1D244}" destId="{5450A642-3146-4DCF-888F-75047625E401}" srcOrd="9" destOrd="0" presId="urn:microsoft.com/office/officeart/2005/8/layout/hProcess4"/>
    <dgm:cxn modelId="{91C86C6F-0370-4C33-9FC9-C580B31FCDC6}" type="presParOf" srcId="{5AA8C79C-02EC-4385-B5A6-7B3066D1D244}" destId="{4F49253D-23F1-4CD9-922A-70A5EFD6D0A4}" srcOrd="10" destOrd="0" presId="urn:microsoft.com/office/officeart/2005/8/layout/hProcess4"/>
    <dgm:cxn modelId="{B3456D6B-B84C-45CD-889D-AA1EBA2E25C2}" type="presParOf" srcId="{4F49253D-23F1-4CD9-922A-70A5EFD6D0A4}" destId="{AF6DD753-6FA3-44F4-AC5D-E333424019C8}" srcOrd="0" destOrd="0" presId="urn:microsoft.com/office/officeart/2005/8/layout/hProcess4"/>
    <dgm:cxn modelId="{4D0995BD-A9FC-4EE6-9788-A47C8D39FA74}" type="presParOf" srcId="{4F49253D-23F1-4CD9-922A-70A5EFD6D0A4}" destId="{6C20DB42-ED47-46F6-98DD-FD9747782AD6}" srcOrd="1" destOrd="0" presId="urn:microsoft.com/office/officeart/2005/8/layout/hProcess4"/>
    <dgm:cxn modelId="{91F092ED-8E87-4DB0-9BE3-08EF9F6B79CF}" type="presParOf" srcId="{4F49253D-23F1-4CD9-922A-70A5EFD6D0A4}" destId="{FF52C79B-4A4D-4790-9F84-F41B7D658705}" srcOrd="2" destOrd="0" presId="urn:microsoft.com/office/officeart/2005/8/layout/hProcess4"/>
    <dgm:cxn modelId="{6DA8F303-A564-478A-8FE8-B751183E3F05}" type="presParOf" srcId="{4F49253D-23F1-4CD9-922A-70A5EFD6D0A4}" destId="{F2FAF0C6-CF59-4D6C-9461-2EC163D6DE0C}" srcOrd="3" destOrd="0" presId="urn:microsoft.com/office/officeart/2005/8/layout/hProcess4"/>
    <dgm:cxn modelId="{F2B1ADB9-509B-496D-BDA4-61071CDBFD68}" type="presParOf" srcId="{4F49253D-23F1-4CD9-922A-70A5EFD6D0A4}" destId="{80E4A4E2-0510-44F2-85D7-98606262634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3AD6B-6F0E-4BF2-8605-8B99520872A1}" type="doc">
      <dgm:prSet loTypeId="urn:microsoft.com/office/officeart/2005/8/layout/matrix1" loCatId="matrix" qsTypeId="urn:microsoft.com/office/officeart/2005/8/quickstyle/simple1" qsCatId="simple" csTypeId="urn:microsoft.com/office/officeart/2005/8/colors/accent0_1" csCatId="mainScheme" phldr="1"/>
      <dgm:spPr>
        <a:scene3d>
          <a:camera prst="orthographicFront">
            <a:rot lat="0" lon="0" rev="0"/>
          </a:camera>
          <a:lightRig rig="balanced" dir="t">
            <a:rot lat="0" lon="0" rev="8700000"/>
          </a:lightRig>
        </a:scene3d>
      </dgm:spPr>
      <dgm:t>
        <a:bodyPr/>
        <a:lstStyle/>
        <a:p>
          <a:endParaRPr lang="zh-CN" altLang="en-US"/>
        </a:p>
      </dgm:t>
    </dgm:pt>
    <dgm:pt modelId="{ED7F5DCB-EBC5-4600-A023-4FF75E9AF7FE}">
      <dgm:prSet phldrT="[文本]"/>
      <dgm:spPr>
        <a:scene3d>
          <a:camera prst="orthographicFront">
            <a:rot lat="0" lon="0" rev="0"/>
          </a:camera>
          <a:lightRig rig="balanced" dir="t">
            <a:rot lat="0" lon="0" rev="8700000"/>
          </a:lightRig>
        </a:scene3d>
        <a:sp3d>
          <a:bevelT w="190500" h="38100"/>
        </a:sp3d>
      </dgm:spPr>
      <dgm:t>
        <a:bodyPr/>
        <a:lstStyle/>
        <a:p>
          <a:r>
            <a:rPr lang="zh-CN" altLang="en-US" b="0" cap="none" spc="0" dirty="0">
              <a:ln w="0"/>
              <a:effectLst>
                <a:outerShdw blurRad="38100" dist="19050" dir="2700000" algn="tl" rotWithShape="0">
                  <a:schemeClr val="dk1">
                    <a:alpha val="40000"/>
                  </a:schemeClr>
                </a:outerShdw>
              </a:effectLst>
            </a:rPr>
            <a:t>新能源汽车行业</a:t>
          </a:r>
          <a:endParaRPr lang="en-US" altLang="zh-CN" b="0" cap="none" spc="0" dirty="0">
            <a:ln w="0"/>
            <a:effectLst>
              <a:outerShdw blurRad="38100" dist="19050" dir="2700000" algn="tl" rotWithShape="0">
                <a:schemeClr val="dk1">
                  <a:alpha val="40000"/>
                </a:schemeClr>
              </a:outerShdw>
            </a:effectLst>
          </a:endParaRPr>
        </a:p>
        <a:p>
          <a:r>
            <a:rPr lang="en-US" altLang="zh-CN" b="0" cap="none" spc="0" dirty="0">
              <a:ln w="0"/>
              <a:effectLst>
                <a:outerShdw blurRad="38100" dist="19050" dir="2700000" algn="tl" rotWithShape="0">
                  <a:schemeClr val="dk1">
                    <a:alpha val="40000"/>
                  </a:schemeClr>
                </a:outerShdw>
              </a:effectLst>
            </a:rPr>
            <a:t>PEST</a:t>
          </a:r>
          <a:r>
            <a:rPr lang="zh-CN" altLang="en-US" b="0" cap="none" spc="0" dirty="0">
              <a:ln w="0"/>
              <a:effectLst>
                <a:outerShdw blurRad="38100" dist="19050" dir="2700000" algn="tl" rotWithShape="0">
                  <a:schemeClr val="dk1">
                    <a:alpha val="40000"/>
                  </a:schemeClr>
                </a:outerShdw>
              </a:effectLst>
            </a:rPr>
            <a:t>分析</a:t>
          </a:r>
        </a:p>
      </dgm:t>
    </dgm:pt>
    <dgm:pt modelId="{C3AD7519-AA53-4FFB-BBA2-E12CE4BBB0B5}" type="parTrans" cxnId="{BCDC09AD-6107-48EC-837D-D2613DDA0EBA}">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1835BE5D-E5E0-4100-8972-FC302677D83F}" type="sibTrans" cxnId="{BCDC09AD-6107-48EC-837D-D2613DDA0EBA}">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0739E1B2-0ADF-4217-A2A3-19A96141A130}">
      <dgm:prSet phldrT="[文本]" custT="1"/>
      <dgm:spPr>
        <a:scene3d>
          <a:camera prst="orthographicFront">
            <a:rot lat="0" lon="0" rev="0"/>
          </a:camera>
          <a:lightRig rig="balanced" dir="t">
            <a:rot lat="0" lon="0" rev="8700000"/>
          </a:lightRig>
        </a:scene3d>
        <a:sp3d>
          <a:bevelT w="190500" h="38100"/>
        </a:sp3d>
      </dgm:spPr>
      <dgm:t>
        <a:bodyPr/>
        <a:lstStyle/>
        <a:p>
          <a:r>
            <a:rPr kumimoji="0" lang="zh-CN" altLang="en-US" sz="2400" b="1" cap="none" spc="0" dirty="0">
              <a:ln w="0"/>
              <a:effectLst>
                <a:outerShdw blurRad="38100" dist="19050" dir="2700000" algn="tl" rotWithShape="0">
                  <a:schemeClr val="dk1">
                    <a:alpha val="40000"/>
                  </a:schemeClr>
                </a:outerShdw>
              </a:effectLst>
            </a:rPr>
            <a:t>政治与法律环境（</a:t>
          </a:r>
          <a:r>
            <a:rPr kumimoji="0" lang="en-US" altLang="zh-CN" sz="2400" b="1" cap="none" spc="0" dirty="0">
              <a:ln w="0"/>
              <a:effectLst>
                <a:outerShdw blurRad="38100" dist="19050" dir="2700000" algn="tl" rotWithShape="0">
                  <a:schemeClr val="dk1">
                    <a:alpha val="40000"/>
                  </a:schemeClr>
                </a:outerShdw>
              </a:effectLst>
            </a:rPr>
            <a:t>P</a:t>
          </a:r>
          <a:r>
            <a:rPr kumimoji="0" lang="zh-CN" altLang="en-US" sz="2400" b="1" cap="none" spc="0" dirty="0">
              <a:ln w="0"/>
              <a:effectLst>
                <a:outerShdw blurRad="38100" dist="19050" dir="2700000" algn="tl" rotWithShape="0">
                  <a:schemeClr val="dk1">
                    <a:alpha val="40000"/>
                  </a:schemeClr>
                </a:outerShdw>
              </a:effectLst>
            </a:rPr>
            <a:t>）：政府对新能源汽车的补贴政策</a:t>
          </a:r>
          <a:r>
            <a:rPr kumimoji="0" lang="en-US" altLang="zh-CN" sz="2400" b="1" cap="none" spc="0" dirty="0">
              <a:ln w="0"/>
              <a:effectLst>
                <a:outerShdw blurRad="38100" dist="19050" dir="2700000" algn="tl" rotWithShape="0">
                  <a:schemeClr val="dk1">
                    <a:alpha val="40000"/>
                  </a:schemeClr>
                </a:outerShdw>
              </a:effectLst>
            </a:rPr>
            <a:t>——</a:t>
          </a:r>
          <a:r>
            <a:rPr kumimoji="0" lang="zh-CN" altLang="en-US" sz="2400" b="1" cap="none" spc="0" dirty="0">
              <a:ln w="0"/>
              <a:effectLst>
                <a:outerShdw blurRad="38100" dist="19050" dir="2700000" algn="tl" rotWithShape="0">
                  <a:schemeClr val="dk1">
                    <a:alpha val="40000"/>
                  </a:schemeClr>
                </a:outerShdw>
              </a:effectLst>
            </a:rPr>
            <a:t>取消限购和送牌</a:t>
          </a:r>
          <a:endParaRPr lang="zh-CN" altLang="en-US" sz="2400" b="1" cap="none" spc="0" dirty="0">
            <a:ln w="0"/>
            <a:effectLst>
              <a:outerShdw blurRad="38100" dist="19050" dir="2700000" algn="tl" rotWithShape="0">
                <a:schemeClr val="dk1">
                  <a:alpha val="40000"/>
                </a:schemeClr>
              </a:outerShdw>
            </a:effectLst>
          </a:endParaRPr>
        </a:p>
      </dgm:t>
    </dgm:pt>
    <dgm:pt modelId="{3BFE54EA-AA76-40FA-9E69-B3B1FF51AE4E}" type="parTrans" cxnId="{12BB1724-AF67-49AE-B837-1A41E4F6123B}">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FE699FB4-A90B-4400-8543-9278539C9A60}" type="sibTrans" cxnId="{12BB1724-AF67-49AE-B837-1A41E4F6123B}">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63F92979-9ECA-4300-86EC-1FAE5EAC6F18}">
      <dgm:prSet phldrT="[文本]" custT="1"/>
      <dgm:spPr>
        <a:scene3d>
          <a:camera prst="orthographicFront">
            <a:rot lat="0" lon="0" rev="0"/>
          </a:camera>
          <a:lightRig rig="balanced" dir="t">
            <a:rot lat="0" lon="0" rev="8700000"/>
          </a:lightRig>
        </a:scene3d>
        <a:sp3d>
          <a:bevelT w="190500" h="38100"/>
        </a:sp3d>
      </dgm:spPr>
      <dgm:t>
        <a:bodyPr/>
        <a:lstStyle/>
        <a:p>
          <a:r>
            <a:rPr lang="zh-CN" altLang="en-US" sz="2800" b="0" cap="none" spc="0" dirty="0">
              <a:ln w="0"/>
              <a:effectLst>
                <a:outerShdw blurRad="38100" dist="19050" dir="2700000" algn="tl" rotWithShape="0">
                  <a:schemeClr val="dk1">
                    <a:alpha val="40000"/>
                  </a:schemeClr>
                </a:outerShdw>
              </a:effectLst>
            </a:rPr>
            <a:t>经济环境（</a:t>
          </a:r>
          <a:r>
            <a:rPr lang="en-US" altLang="zh-CN" sz="2800" b="0" cap="none" spc="0" dirty="0">
              <a:ln w="0"/>
              <a:effectLst>
                <a:outerShdw blurRad="38100" dist="19050" dir="2700000" algn="tl" rotWithShape="0">
                  <a:schemeClr val="dk1">
                    <a:alpha val="40000"/>
                  </a:schemeClr>
                </a:outerShdw>
              </a:effectLst>
            </a:rPr>
            <a:t>E</a:t>
          </a:r>
          <a:r>
            <a:rPr lang="zh-CN" altLang="en-US" sz="2800" b="0" cap="none" spc="0" dirty="0">
              <a:ln w="0"/>
              <a:effectLst>
                <a:outerShdw blurRad="38100" dist="19050" dir="2700000" algn="tl" rotWithShape="0">
                  <a:schemeClr val="dk1">
                    <a:alpha val="40000"/>
                  </a:schemeClr>
                </a:outerShdw>
              </a:effectLst>
            </a:rPr>
            <a:t>）：从新能源汽车销量来看，需求渐暖</a:t>
          </a:r>
          <a:r>
            <a:rPr lang="en-US" altLang="zh-CN" sz="2800" b="0" cap="none" spc="0" dirty="0">
              <a:ln w="0"/>
              <a:effectLst>
                <a:outerShdw blurRad="38100" dist="19050" dir="2700000" algn="tl" rotWithShape="0">
                  <a:schemeClr val="dk1">
                    <a:alpha val="40000"/>
                  </a:schemeClr>
                </a:outerShdw>
              </a:effectLst>
            </a:rPr>
            <a:t>…</a:t>
          </a:r>
          <a:endParaRPr lang="zh-CN" altLang="en-US" sz="2800" b="0" cap="none" spc="0" dirty="0">
            <a:ln w="0"/>
            <a:effectLst>
              <a:outerShdw blurRad="38100" dist="19050" dir="2700000" algn="tl" rotWithShape="0">
                <a:schemeClr val="dk1">
                  <a:alpha val="40000"/>
                </a:schemeClr>
              </a:outerShdw>
            </a:effectLst>
          </a:endParaRPr>
        </a:p>
      </dgm:t>
    </dgm:pt>
    <dgm:pt modelId="{F57A1DDE-3416-4D1C-8230-6DC0A5C71DBF}" type="parTrans" cxnId="{AF00CE01-D7F6-4963-8F8B-C6DED22D88E8}">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CC6F3CC8-5990-4783-97D6-6F09126A2A96}" type="sibTrans" cxnId="{AF00CE01-D7F6-4963-8F8B-C6DED22D88E8}">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6A02D82A-8BC3-4D7D-B68D-63759A21516A}">
      <dgm:prSet phldrT="[文本]"/>
      <dgm:spPr>
        <a:scene3d>
          <a:camera prst="orthographicFront">
            <a:rot lat="0" lon="0" rev="0"/>
          </a:camera>
          <a:lightRig rig="balanced" dir="t">
            <a:rot lat="0" lon="0" rev="8700000"/>
          </a:lightRig>
        </a:scene3d>
        <a:sp3d>
          <a:bevelT w="190500" h="38100"/>
        </a:sp3d>
      </dgm:spPr>
      <dgm:t>
        <a:bodyPr/>
        <a:lstStyle/>
        <a:p>
          <a:r>
            <a:rPr lang="zh-CN" altLang="en-US" b="0" cap="none" spc="0">
              <a:ln w="0"/>
              <a:effectLst>
                <a:outerShdw blurRad="38100" dist="19050" dir="2700000" algn="tl" rotWithShape="0">
                  <a:schemeClr val="dk1">
                    <a:alpha val="40000"/>
                  </a:schemeClr>
                </a:outerShdw>
              </a:effectLst>
            </a:rPr>
            <a:t>社会文化环境（</a:t>
          </a:r>
          <a:r>
            <a:rPr lang="en-US" altLang="zh-CN" b="0" cap="none" spc="0">
              <a:ln w="0"/>
              <a:effectLst>
                <a:outerShdw blurRad="38100" dist="19050" dir="2700000" algn="tl" rotWithShape="0">
                  <a:schemeClr val="dk1">
                    <a:alpha val="40000"/>
                  </a:schemeClr>
                </a:outerShdw>
              </a:effectLst>
            </a:rPr>
            <a:t>S</a:t>
          </a:r>
          <a:r>
            <a:rPr lang="zh-CN" altLang="en-US" b="0" cap="none" spc="0">
              <a:ln w="0"/>
              <a:effectLst>
                <a:outerShdw blurRad="38100" dist="19050" dir="2700000" algn="tl" rotWithShape="0">
                  <a:schemeClr val="dk1">
                    <a:alpha val="40000"/>
                  </a:schemeClr>
                </a:outerShdw>
              </a:effectLst>
            </a:rPr>
            <a:t>）</a:t>
          </a:r>
          <a:r>
            <a:rPr lang="en-US" altLang="zh-CN" b="0" cap="none" spc="0">
              <a:ln w="0"/>
              <a:effectLst>
                <a:outerShdw blurRad="38100" dist="19050" dir="2700000" algn="tl" rotWithShape="0">
                  <a:schemeClr val="dk1">
                    <a:alpha val="40000"/>
                  </a:schemeClr>
                </a:outerShdw>
              </a:effectLst>
            </a:rPr>
            <a:t>:</a:t>
          </a:r>
          <a:r>
            <a:rPr lang="zh-CN" altLang="en-US" b="0" cap="none" spc="0">
              <a:ln w="0"/>
              <a:effectLst>
                <a:outerShdw blurRad="38100" dist="19050" dir="2700000" algn="tl" rotWithShape="0">
                  <a:schemeClr val="dk1">
                    <a:alpha val="40000"/>
                  </a:schemeClr>
                </a:outerShdw>
              </a:effectLst>
            </a:rPr>
            <a:t>环保意思的增强</a:t>
          </a:r>
          <a:endParaRPr lang="zh-CN" altLang="en-US" b="0" cap="none" spc="0" dirty="0">
            <a:ln w="0"/>
            <a:effectLst>
              <a:outerShdw blurRad="38100" dist="19050" dir="2700000" algn="tl" rotWithShape="0">
                <a:schemeClr val="dk1">
                  <a:alpha val="40000"/>
                </a:schemeClr>
              </a:outerShdw>
            </a:effectLst>
          </a:endParaRPr>
        </a:p>
      </dgm:t>
    </dgm:pt>
    <dgm:pt modelId="{E2F7603C-4DAB-49FE-86F9-A3CC7DC11696}" type="parTrans" cxnId="{46D0CB74-1F81-446F-934E-B948DA444780}">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60A6814C-8523-47E9-91D7-0E719DF94E02}" type="sibTrans" cxnId="{46D0CB74-1F81-446F-934E-B948DA444780}">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6334FC17-D84B-4E61-882D-CBB307BA3810}">
      <dgm:prSet phldrT="[文本]"/>
      <dgm:spPr>
        <a:scene3d>
          <a:camera prst="orthographicFront">
            <a:rot lat="0" lon="0" rev="0"/>
          </a:camera>
          <a:lightRig rig="balanced" dir="t">
            <a:rot lat="0" lon="0" rev="8700000"/>
          </a:lightRig>
        </a:scene3d>
        <a:sp3d>
          <a:bevelT w="190500" h="38100"/>
        </a:sp3d>
      </dgm:spPr>
      <dgm:t>
        <a:bodyPr/>
        <a:lstStyle/>
        <a:p>
          <a:r>
            <a:rPr lang="zh-CN" altLang="en-US" b="1" cap="none" spc="0">
              <a:ln w="0"/>
              <a:effectLst>
                <a:outerShdw blurRad="38100" dist="19050" dir="2700000" algn="tl" rotWithShape="0">
                  <a:schemeClr val="dk1">
                    <a:alpha val="40000"/>
                  </a:schemeClr>
                </a:outerShdw>
              </a:effectLst>
            </a:rPr>
            <a:t>技术环境（</a:t>
          </a:r>
          <a:r>
            <a:rPr lang="en-US" altLang="zh-CN" b="1" cap="none" spc="0">
              <a:ln w="0"/>
              <a:effectLst>
                <a:outerShdw blurRad="38100" dist="19050" dir="2700000" algn="tl" rotWithShape="0">
                  <a:schemeClr val="dk1">
                    <a:alpha val="40000"/>
                  </a:schemeClr>
                </a:outerShdw>
              </a:effectLst>
            </a:rPr>
            <a:t>T</a:t>
          </a:r>
          <a:r>
            <a:rPr lang="zh-CN" altLang="en-US" b="1" cap="none" spc="0">
              <a:ln w="0"/>
              <a:effectLst>
                <a:outerShdw blurRad="38100" dist="19050" dir="2700000" algn="tl" rotWithShape="0">
                  <a:schemeClr val="dk1">
                    <a:alpha val="40000"/>
                  </a:schemeClr>
                </a:outerShdw>
              </a:effectLst>
            </a:rPr>
            <a:t>）：充电设施不断完善、电池产业化加速，成本下降</a:t>
          </a:r>
          <a:endParaRPr lang="zh-CN" altLang="en-US" b="1" cap="none" spc="0" dirty="0">
            <a:ln w="0"/>
            <a:effectLst>
              <a:outerShdw blurRad="38100" dist="19050" dir="2700000" algn="tl" rotWithShape="0">
                <a:schemeClr val="dk1">
                  <a:alpha val="40000"/>
                </a:schemeClr>
              </a:outerShdw>
            </a:effectLst>
          </a:endParaRPr>
        </a:p>
      </dgm:t>
    </dgm:pt>
    <dgm:pt modelId="{EEC62A15-6EED-4216-93F4-D051882E8172}" type="parTrans" cxnId="{302628FF-F12D-4884-89E1-D7EAFFA18D86}">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E7BA5D38-79B8-428A-BBA6-D095C34E5A60}" type="sibTrans" cxnId="{302628FF-F12D-4884-89E1-D7EAFFA18D86}">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5A907A4E-AC9D-4F54-83B1-D5613417B4CB}" type="pres">
      <dgm:prSet presAssocID="{60E3AD6B-6F0E-4BF2-8605-8B99520872A1}" presName="diagram" presStyleCnt="0">
        <dgm:presLayoutVars>
          <dgm:chMax val="1"/>
          <dgm:dir/>
          <dgm:animLvl val="ctr"/>
          <dgm:resizeHandles val="exact"/>
        </dgm:presLayoutVars>
      </dgm:prSet>
      <dgm:spPr/>
    </dgm:pt>
    <dgm:pt modelId="{98D70C49-84FD-4E9D-AF2D-756BEB99E7B1}" type="pres">
      <dgm:prSet presAssocID="{60E3AD6B-6F0E-4BF2-8605-8B99520872A1}" presName="matrix" presStyleCnt="0"/>
      <dgm:spPr>
        <a:scene3d>
          <a:camera prst="orthographicFront">
            <a:rot lat="0" lon="0" rev="0"/>
          </a:camera>
          <a:lightRig rig="balanced" dir="t">
            <a:rot lat="0" lon="0" rev="8700000"/>
          </a:lightRig>
        </a:scene3d>
        <a:sp3d>
          <a:bevelT w="190500" h="38100"/>
        </a:sp3d>
      </dgm:spPr>
    </dgm:pt>
    <dgm:pt modelId="{DFD4AA3A-D0AB-49A5-B19C-9C63094C81E0}" type="pres">
      <dgm:prSet presAssocID="{60E3AD6B-6F0E-4BF2-8605-8B99520872A1}" presName="tile1" presStyleLbl="node1" presStyleIdx="0" presStyleCnt="4"/>
      <dgm:spPr/>
    </dgm:pt>
    <dgm:pt modelId="{0F736F77-385D-4C46-8B71-7230292B25FB}" type="pres">
      <dgm:prSet presAssocID="{60E3AD6B-6F0E-4BF2-8605-8B99520872A1}" presName="tile1text" presStyleLbl="node1" presStyleIdx="0" presStyleCnt="4">
        <dgm:presLayoutVars>
          <dgm:chMax val="0"/>
          <dgm:chPref val="0"/>
          <dgm:bulletEnabled val="1"/>
        </dgm:presLayoutVars>
      </dgm:prSet>
      <dgm:spPr/>
    </dgm:pt>
    <dgm:pt modelId="{AE2992F0-48EB-4430-99EE-5599346B495D}" type="pres">
      <dgm:prSet presAssocID="{60E3AD6B-6F0E-4BF2-8605-8B99520872A1}" presName="tile2" presStyleLbl="node1" presStyleIdx="1" presStyleCnt="4"/>
      <dgm:spPr/>
    </dgm:pt>
    <dgm:pt modelId="{C28A2972-D6CD-4971-8009-493D963F9B46}" type="pres">
      <dgm:prSet presAssocID="{60E3AD6B-6F0E-4BF2-8605-8B99520872A1}" presName="tile2text" presStyleLbl="node1" presStyleIdx="1" presStyleCnt="4">
        <dgm:presLayoutVars>
          <dgm:chMax val="0"/>
          <dgm:chPref val="0"/>
          <dgm:bulletEnabled val="1"/>
        </dgm:presLayoutVars>
      </dgm:prSet>
      <dgm:spPr/>
    </dgm:pt>
    <dgm:pt modelId="{027F1A65-83C4-48F3-85B2-A37950401872}" type="pres">
      <dgm:prSet presAssocID="{60E3AD6B-6F0E-4BF2-8605-8B99520872A1}" presName="tile3" presStyleLbl="node1" presStyleIdx="2" presStyleCnt="4"/>
      <dgm:spPr/>
    </dgm:pt>
    <dgm:pt modelId="{040FC841-2FED-4FDE-9236-532EFC46E103}" type="pres">
      <dgm:prSet presAssocID="{60E3AD6B-6F0E-4BF2-8605-8B99520872A1}" presName="tile3text" presStyleLbl="node1" presStyleIdx="2" presStyleCnt="4">
        <dgm:presLayoutVars>
          <dgm:chMax val="0"/>
          <dgm:chPref val="0"/>
          <dgm:bulletEnabled val="1"/>
        </dgm:presLayoutVars>
      </dgm:prSet>
      <dgm:spPr/>
    </dgm:pt>
    <dgm:pt modelId="{9F34FE10-6B1E-41F8-97FD-D6ED54211E7D}" type="pres">
      <dgm:prSet presAssocID="{60E3AD6B-6F0E-4BF2-8605-8B99520872A1}" presName="tile4" presStyleLbl="node1" presStyleIdx="3" presStyleCnt="4"/>
      <dgm:spPr/>
    </dgm:pt>
    <dgm:pt modelId="{0AE3B671-57D1-4E37-AB40-0B705A818B21}" type="pres">
      <dgm:prSet presAssocID="{60E3AD6B-6F0E-4BF2-8605-8B99520872A1}" presName="tile4text" presStyleLbl="node1" presStyleIdx="3" presStyleCnt="4">
        <dgm:presLayoutVars>
          <dgm:chMax val="0"/>
          <dgm:chPref val="0"/>
          <dgm:bulletEnabled val="1"/>
        </dgm:presLayoutVars>
      </dgm:prSet>
      <dgm:spPr/>
    </dgm:pt>
    <dgm:pt modelId="{B34691E3-F8D0-49E5-BF68-A8AA1B2291D3}" type="pres">
      <dgm:prSet presAssocID="{60E3AD6B-6F0E-4BF2-8605-8B99520872A1}" presName="centerTile" presStyleLbl="fgShp" presStyleIdx="0" presStyleCnt="1">
        <dgm:presLayoutVars>
          <dgm:chMax val="0"/>
          <dgm:chPref val="0"/>
        </dgm:presLayoutVars>
      </dgm:prSet>
      <dgm:spPr/>
    </dgm:pt>
  </dgm:ptLst>
  <dgm:cxnLst>
    <dgm:cxn modelId="{AF00CE01-D7F6-4963-8F8B-C6DED22D88E8}" srcId="{ED7F5DCB-EBC5-4600-A023-4FF75E9AF7FE}" destId="{63F92979-9ECA-4300-86EC-1FAE5EAC6F18}" srcOrd="1" destOrd="0" parTransId="{F57A1DDE-3416-4D1C-8230-6DC0A5C71DBF}" sibTransId="{CC6F3CC8-5990-4783-97D6-6F09126A2A96}"/>
    <dgm:cxn modelId="{1BB9D90F-8F55-48CB-BBE3-11398D7324BE}" type="presOf" srcId="{6A02D82A-8BC3-4D7D-B68D-63759A21516A}" destId="{027F1A65-83C4-48F3-85B2-A37950401872}" srcOrd="0" destOrd="0" presId="urn:microsoft.com/office/officeart/2005/8/layout/matrix1"/>
    <dgm:cxn modelId="{A1316A10-E65D-479A-BDA4-EEE125E0C9AB}" type="presOf" srcId="{63F92979-9ECA-4300-86EC-1FAE5EAC6F18}" destId="{AE2992F0-48EB-4430-99EE-5599346B495D}" srcOrd="0" destOrd="0" presId="urn:microsoft.com/office/officeart/2005/8/layout/matrix1"/>
    <dgm:cxn modelId="{12BB1724-AF67-49AE-B837-1A41E4F6123B}" srcId="{ED7F5DCB-EBC5-4600-A023-4FF75E9AF7FE}" destId="{0739E1B2-0ADF-4217-A2A3-19A96141A130}" srcOrd="0" destOrd="0" parTransId="{3BFE54EA-AA76-40FA-9E69-B3B1FF51AE4E}" sibTransId="{FE699FB4-A90B-4400-8543-9278539C9A60}"/>
    <dgm:cxn modelId="{C9FB7369-226B-4157-94B4-E9934C5753AC}" type="presOf" srcId="{63F92979-9ECA-4300-86EC-1FAE5EAC6F18}" destId="{C28A2972-D6CD-4971-8009-493D963F9B46}" srcOrd="1" destOrd="0" presId="urn:microsoft.com/office/officeart/2005/8/layout/matrix1"/>
    <dgm:cxn modelId="{46D0CB74-1F81-446F-934E-B948DA444780}" srcId="{ED7F5DCB-EBC5-4600-A023-4FF75E9AF7FE}" destId="{6A02D82A-8BC3-4D7D-B68D-63759A21516A}" srcOrd="2" destOrd="0" parTransId="{E2F7603C-4DAB-49FE-86F9-A3CC7DC11696}" sibTransId="{60A6814C-8523-47E9-91D7-0E719DF94E02}"/>
    <dgm:cxn modelId="{12FDFB83-5021-4B28-BD4C-60B646ED3C5F}" type="presOf" srcId="{0739E1B2-0ADF-4217-A2A3-19A96141A130}" destId="{DFD4AA3A-D0AB-49A5-B19C-9C63094C81E0}" srcOrd="0" destOrd="0" presId="urn:microsoft.com/office/officeart/2005/8/layout/matrix1"/>
    <dgm:cxn modelId="{8D5E5F88-D5A5-4047-B755-FD3C1D646DBA}" type="presOf" srcId="{6334FC17-D84B-4E61-882D-CBB307BA3810}" destId="{0AE3B671-57D1-4E37-AB40-0B705A818B21}" srcOrd="1" destOrd="0" presId="urn:microsoft.com/office/officeart/2005/8/layout/matrix1"/>
    <dgm:cxn modelId="{5FE17B8B-D0E6-4DBE-910F-EEEE007A3150}" type="presOf" srcId="{ED7F5DCB-EBC5-4600-A023-4FF75E9AF7FE}" destId="{B34691E3-F8D0-49E5-BF68-A8AA1B2291D3}" srcOrd="0" destOrd="0" presId="urn:microsoft.com/office/officeart/2005/8/layout/matrix1"/>
    <dgm:cxn modelId="{BB5DB7A0-4372-4A6A-BD6F-D3A5A35F51DC}" type="presOf" srcId="{6A02D82A-8BC3-4D7D-B68D-63759A21516A}" destId="{040FC841-2FED-4FDE-9236-532EFC46E103}" srcOrd="1" destOrd="0" presId="urn:microsoft.com/office/officeart/2005/8/layout/matrix1"/>
    <dgm:cxn modelId="{BCDC09AD-6107-48EC-837D-D2613DDA0EBA}" srcId="{60E3AD6B-6F0E-4BF2-8605-8B99520872A1}" destId="{ED7F5DCB-EBC5-4600-A023-4FF75E9AF7FE}" srcOrd="0" destOrd="0" parTransId="{C3AD7519-AA53-4FFB-BBA2-E12CE4BBB0B5}" sibTransId="{1835BE5D-E5E0-4100-8972-FC302677D83F}"/>
    <dgm:cxn modelId="{118F4FB9-6975-4EB5-BC4A-70959E5FC188}" type="presOf" srcId="{0739E1B2-0ADF-4217-A2A3-19A96141A130}" destId="{0F736F77-385D-4C46-8B71-7230292B25FB}" srcOrd="1" destOrd="0" presId="urn:microsoft.com/office/officeart/2005/8/layout/matrix1"/>
    <dgm:cxn modelId="{CA96C2C6-6E1E-423E-A7DA-82D8A7138DB3}" type="presOf" srcId="{6334FC17-D84B-4E61-882D-CBB307BA3810}" destId="{9F34FE10-6B1E-41F8-97FD-D6ED54211E7D}" srcOrd="0" destOrd="0" presId="urn:microsoft.com/office/officeart/2005/8/layout/matrix1"/>
    <dgm:cxn modelId="{17D717CE-DC29-49D8-BD58-152400FEC222}" type="presOf" srcId="{60E3AD6B-6F0E-4BF2-8605-8B99520872A1}" destId="{5A907A4E-AC9D-4F54-83B1-D5613417B4CB}" srcOrd="0" destOrd="0" presId="urn:microsoft.com/office/officeart/2005/8/layout/matrix1"/>
    <dgm:cxn modelId="{302628FF-F12D-4884-89E1-D7EAFFA18D86}" srcId="{ED7F5DCB-EBC5-4600-A023-4FF75E9AF7FE}" destId="{6334FC17-D84B-4E61-882D-CBB307BA3810}" srcOrd="3" destOrd="0" parTransId="{EEC62A15-6EED-4216-93F4-D051882E8172}" sibTransId="{E7BA5D38-79B8-428A-BBA6-D095C34E5A60}"/>
    <dgm:cxn modelId="{7A3E606D-C802-469B-B9E0-B1B06A732460}" type="presParOf" srcId="{5A907A4E-AC9D-4F54-83B1-D5613417B4CB}" destId="{98D70C49-84FD-4E9D-AF2D-756BEB99E7B1}" srcOrd="0" destOrd="0" presId="urn:microsoft.com/office/officeart/2005/8/layout/matrix1"/>
    <dgm:cxn modelId="{D6551C6E-A6B2-4EA3-8BCC-AC905D7787BA}" type="presParOf" srcId="{98D70C49-84FD-4E9D-AF2D-756BEB99E7B1}" destId="{DFD4AA3A-D0AB-49A5-B19C-9C63094C81E0}" srcOrd="0" destOrd="0" presId="urn:microsoft.com/office/officeart/2005/8/layout/matrix1"/>
    <dgm:cxn modelId="{8821A85C-DEF3-4A90-875C-905455AC8FDF}" type="presParOf" srcId="{98D70C49-84FD-4E9D-AF2D-756BEB99E7B1}" destId="{0F736F77-385D-4C46-8B71-7230292B25FB}" srcOrd="1" destOrd="0" presId="urn:microsoft.com/office/officeart/2005/8/layout/matrix1"/>
    <dgm:cxn modelId="{DD47AF06-0A40-47EE-AEB5-014562D57A43}" type="presParOf" srcId="{98D70C49-84FD-4E9D-AF2D-756BEB99E7B1}" destId="{AE2992F0-48EB-4430-99EE-5599346B495D}" srcOrd="2" destOrd="0" presId="urn:microsoft.com/office/officeart/2005/8/layout/matrix1"/>
    <dgm:cxn modelId="{DD5CC96B-D14B-4BC8-9772-F6906F17B6A9}" type="presParOf" srcId="{98D70C49-84FD-4E9D-AF2D-756BEB99E7B1}" destId="{C28A2972-D6CD-4971-8009-493D963F9B46}" srcOrd="3" destOrd="0" presId="urn:microsoft.com/office/officeart/2005/8/layout/matrix1"/>
    <dgm:cxn modelId="{449B5658-EE64-4EAD-AEE3-B36AA2F17EA0}" type="presParOf" srcId="{98D70C49-84FD-4E9D-AF2D-756BEB99E7B1}" destId="{027F1A65-83C4-48F3-85B2-A37950401872}" srcOrd="4" destOrd="0" presId="urn:microsoft.com/office/officeart/2005/8/layout/matrix1"/>
    <dgm:cxn modelId="{219D1E19-63A4-453F-BF89-EBD7C0F1A769}" type="presParOf" srcId="{98D70C49-84FD-4E9D-AF2D-756BEB99E7B1}" destId="{040FC841-2FED-4FDE-9236-532EFC46E103}" srcOrd="5" destOrd="0" presId="urn:microsoft.com/office/officeart/2005/8/layout/matrix1"/>
    <dgm:cxn modelId="{4647198C-198B-4B55-81ED-7C8428132E36}" type="presParOf" srcId="{98D70C49-84FD-4E9D-AF2D-756BEB99E7B1}" destId="{9F34FE10-6B1E-41F8-97FD-D6ED54211E7D}" srcOrd="6" destOrd="0" presId="urn:microsoft.com/office/officeart/2005/8/layout/matrix1"/>
    <dgm:cxn modelId="{229332E7-086F-4AD7-92E4-BA52C42C44FD}" type="presParOf" srcId="{98D70C49-84FD-4E9D-AF2D-756BEB99E7B1}" destId="{0AE3B671-57D1-4E37-AB40-0B705A818B21}" srcOrd="7" destOrd="0" presId="urn:microsoft.com/office/officeart/2005/8/layout/matrix1"/>
    <dgm:cxn modelId="{B14D0AC1-F937-47F5-8814-7EF4F3A1D824}" type="presParOf" srcId="{5A907A4E-AC9D-4F54-83B1-D5613417B4CB}" destId="{B34691E3-F8D0-49E5-BF68-A8AA1B2291D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62C6E-4447-4D45-B322-28D148C0C9A5}"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3FF74F52-9E7B-42CE-9300-836A71E90A78}">
      <dgm:prSet phldrT="[文本]"/>
      <dgm:spPr/>
      <dgm:t>
        <a:bodyPr/>
        <a:lstStyle/>
        <a:p>
          <a:r>
            <a:rPr lang="zh-CN" altLang="en-US" b="1" dirty="0"/>
            <a:t>既有厂商的竞争程度：竞争对手数量；产品差异化程度高吗</a:t>
          </a:r>
        </a:p>
      </dgm:t>
    </dgm:pt>
    <dgm:pt modelId="{39184FFA-AC7B-4EF0-8ED1-847BBF6E9C45}" type="parTrans" cxnId="{F4F9C2FF-38BB-42F1-A04B-DEA8E34A0CE0}">
      <dgm:prSet/>
      <dgm:spPr/>
      <dgm:t>
        <a:bodyPr/>
        <a:lstStyle/>
        <a:p>
          <a:endParaRPr lang="zh-CN" altLang="en-US"/>
        </a:p>
      </dgm:t>
    </dgm:pt>
    <dgm:pt modelId="{A8D83737-14A2-4518-94AE-B0B53FE0AB43}" type="sibTrans" cxnId="{F4F9C2FF-38BB-42F1-A04B-DEA8E34A0CE0}">
      <dgm:prSet/>
      <dgm:spPr/>
      <dgm:t>
        <a:bodyPr/>
        <a:lstStyle/>
        <a:p>
          <a:endParaRPr lang="zh-CN" altLang="en-US"/>
        </a:p>
      </dgm:t>
    </dgm:pt>
    <dgm:pt modelId="{BF66B6CE-7028-42A7-B5D1-23A898025972}">
      <dgm:prSet phldrT="[文本]"/>
      <dgm:spPr/>
      <dgm:t>
        <a:bodyPr/>
        <a:lstStyle/>
        <a:p>
          <a:r>
            <a:rPr lang="zh-CN" altLang="en-US" b="1" dirty="0"/>
            <a:t>新进入者的威胁</a:t>
          </a:r>
          <a:r>
            <a:rPr lang="zh-CN" altLang="en-US" b="0" dirty="0"/>
            <a:t>：专利保护；转换成本；资金需求；政府政策</a:t>
          </a:r>
        </a:p>
      </dgm:t>
    </dgm:pt>
    <dgm:pt modelId="{79638451-9352-459F-824B-06BFF4F1A987}" type="parTrans" cxnId="{2F4E8F27-86C1-4B9C-A7EF-DCE742613BE7}">
      <dgm:prSet/>
      <dgm:spPr/>
      <dgm:t>
        <a:bodyPr/>
        <a:lstStyle/>
        <a:p>
          <a:endParaRPr lang="zh-CN" altLang="en-US"/>
        </a:p>
      </dgm:t>
    </dgm:pt>
    <dgm:pt modelId="{A63255B6-4509-41A7-9EAD-333A05DCD365}" type="sibTrans" cxnId="{2F4E8F27-86C1-4B9C-A7EF-DCE742613BE7}">
      <dgm:prSet/>
      <dgm:spPr/>
      <dgm:t>
        <a:bodyPr/>
        <a:lstStyle/>
        <a:p>
          <a:endParaRPr lang="zh-CN" altLang="en-US"/>
        </a:p>
      </dgm:t>
    </dgm:pt>
    <dgm:pt modelId="{C89DE5D7-D033-4196-8001-48375FC7C55A}">
      <dgm:prSet phldrT="[文本]"/>
      <dgm:spPr/>
      <dgm:t>
        <a:bodyPr/>
        <a:lstStyle/>
        <a:p>
          <a:r>
            <a:rPr lang="zh-TW" altLang="en-US" b="1" dirty="0"/>
            <a:t>供货商的议价能力</a:t>
          </a:r>
          <a:r>
            <a:rPr lang="zh-CN" altLang="en-US" b="0" dirty="0"/>
            <a:t>：少数供应商主宰市场；对于购买者而言，无适当替代品；供应商产品对购买者成败很关键；购买者的转换成本</a:t>
          </a:r>
        </a:p>
      </dgm:t>
    </dgm:pt>
    <dgm:pt modelId="{F5D3E249-7CC5-49D9-BFE0-DAE42DDA284E}" type="parTrans" cxnId="{1A90F9E1-7866-48E3-847B-DFDBE267CEC6}">
      <dgm:prSet/>
      <dgm:spPr/>
      <dgm:t>
        <a:bodyPr/>
        <a:lstStyle/>
        <a:p>
          <a:endParaRPr lang="zh-CN" altLang="en-US"/>
        </a:p>
      </dgm:t>
    </dgm:pt>
    <dgm:pt modelId="{2D732A4E-BBAD-4EBB-9908-C51793823E79}" type="sibTrans" cxnId="{1A90F9E1-7866-48E3-847B-DFDBE267CEC6}">
      <dgm:prSet/>
      <dgm:spPr/>
      <dgm:t>
        <a:bodyPr/>
        <a:lstStyle/>
        <a:p>
          <a:endParaRPr lang="zh-CN" altLang="en-US"/>
        </a:p>
      </dgm:t>
    </dgm:pt>
    <dgm:pt modelId="{8E95E01E-2632-45E6-A2E8-5D0D15BCE8FB}">
      <dgm:prSet phldrT="[文本]"/>
      <dgm:spPr/>
      <dgm:t>
        <a:bodyPr/>
        <a:lstStyle/>
        <a:p>
          <a:r>
            <a:rPr lang="zh-CN" altLang="en-US" b="1" dirty="0"/>
            <a:t>购买者的议价能力</a:t>
          </a:r>
          <a:r>
            <a:rPr lang="zh-CN" altLang="en-US" b="0" dirty="0"/>
            <a:t>：购买者群体集中吗；转换成本高吗；购买者信息充足吗</a:t>
          </a:r>
        </a:p>
      </dgm:t>
    </dgm:pt>
    <dgm:pt modelId="{73E50A4C-0520-4169-8CF4-4A6FA7B93BE5}" type="parTrans" cxnId="{85324BDF-5219-4BD1-85F6-5DD4BECC2F85}">
      <dgm:prSet/>
      <dgm:spPr/>
      <dgm:t>
        <a:bodyPr/>
        <a:lstStyle/>
        <a:p>
          <a:endParaRPr lang="zh-CN" altLang="en-US"/>
        </a:p>
      </dgm:t>
    </dgm:pt>
    <dgm:pt modelId="{EA2BF7EC-15C9-41DF-9805-39E1149F2A11}" type="sibTrans" cxnId="{85324BDF-5219-4BD1-85F6-5DD4BECC2F85}">
      <dgm:prSet/>
      <dgm:spPr/>
      <dgm:t>
        <a:bodyPr/>
        <a:lstStyle/>
        <a:p>
          <a:endParaRPr lang="zh-CN" altLang="en-US"/>
        </a:p>
      </dgm:t>
    </dgm:pt>
    <dgm:pt modelId="{4104F107-2969-472C-8508-6F8CABAA66DD}">
      <dgm:prSet phldrT="[文本]"/>
      <dgm:spPr/>
      <dgm:t>
        <a:bodyPr/>
        <a:lstStyle/>
        <a:p>
          <a:r>
            <a:rPr lang="zh-CN" altLang="en-US" b="1" dirty="0"/>
            <a:t>替代品或服务的威胁</a:t>
          </a:r>
          <a:r>
            <a:rPr lang="zh-CN" altLang="en-US" b="0" dirty="0"/>
            <a:t>：替代品价格；替代品功能；转换成本</a:t>
          </a:r>
        </a:p>
      </dgm:t>
    </dgm:pt>
    <dgm:pt modelId="{29023121-E250-4FFA-B614-81DC931FB11A}" type="parTrans" cxnId="{FABB6877-C87D-4EC3-BF89-20F4A247C7D1}">
      <dgm:prSet/>
      <dgm:spPr/>
      <dgm:t>
        <a:bodyPr/>
        <a:lstStyle/>
        <a:p>
          <a:endParaRPr lang="zh-CN" altLang="en-US"/>
        </a:p>
      </dgm:t>
    </dgm:pt>
    <dgm:pt modelId="{9D6D5297-1AB1-4E9F-B585-BF1955A06DDC}" type="sibTrans" cxnId="{FABB6877-C87D-4EC3-BF89-20F4A247C7D1}">
      <dgm:prSet/>
      <dgm:spPr/>
      <dgm:t>
        <a:bodyPr/>
        <a:lstStyle/>
        <a:p>
          <a:endParaRPr lang="zh-CN" altLang="en-US"/>
        </a:p>
      </dgm:t>
    </dgm:pt>
    <dgm:pt modelId="{02BD1131-D620-4889-98E3-FB3299A47E5F}" type="pres">
      <dgm:prSet presAssocID="{5FD62C6E-4447-4D45-B322-28D148C0C9A5}" presName="diagram" presStyleCnt="0">
        <dgm:presLayoutVars>
          <dgm:chMax val="1"/>
          <dgm:dir/>
          <dgm:animLvl val="ctr"/>
          <dgm:resizeHandles val="exact"/>
        </dgm:presLayoutVars>
      </dgm:prSet>
      <dgm:spPr/>
    </dgm:pt>
    <dgm:pt modelId="{EA09E297-697F-4435-919E-961CA1B78428}" type="pres">
      <dgm:prSet presAssocID="{5FD62C6E-4447-4D45-B322-28D148C0C9A5}" presName="matrix" presStyleCnt="0"/>
      <dgm:spPr/>
    </dgm:pt>
    <dgm:pt modelId="{2BD34256-88A7-4FEB-A62F-473629339F18}" type="pres">
      <dgm:prSet presAssocID="{5FD62C6E-4447-4D45-B322-28D148C0C9A5}" presName="tile1" presStyleLbl="node1" presStyleIdx="0" presStyleCnt="4"/>
      <dgm:spPr/>
    </dgm:pt>
    <dgm:pt modelId="{F514C043-43F0-4C0F-959C-A69DBD91D15B}" type="pres">
      <dgm:prSet presAssocID="{5FD62C6E-4447-4D45-B322-28D148C0C9A5}" presName="tile1text" presStyleLbl="node1" presStyleIdx="0" presStyleCnt="4">
        <dgm:presLayoutVars>
          <dgm:chMax val="0"/>
          <dgm:chPref val="0"/>
          <dgm:bulletEnabled val="1"/>
        </dgm:presLayoutVars>
      </dgm:prSet>
      <dgm:spPr/>
    </dgm:pt>
    <dgm:pt modelId="{8F50BE15-FB08-4DB9-AE96-43FB6A13471D}" type="pres">
      <dgm:prSet presAssocID="{5FD62C6E-4447-4D45-B322-28D148C0C9A5}" presName="tile2" presStyleLbl="node1" presStyleIdx="1" presStyleCnt="4"/>
      <dgm:spPr/>
    </dgm:pt>
    <dgm:pt modelId="{4E9F285D-7DE2-40F8-A825-1BD75901FB87}" type="pres">
      <dgm:prSet presAssocID="{5FD62C6E-4447-4D45-B322-28D148C0C9A5}" presName="tile2text" presStyleLbl="node1" presStyleIdx="1" presStyleCnt="4">
        <dgm:presLayoutVars>
          <dgm:chMax val="0"/>
          <dgm:chPref val="0"/>
          <dgm:bulletEnabled val="1"/>
        </dgm:presLayoutVars>
      </dgm:prSet>
      <dgm:spPr/>
    </dgm:pt>
    <dgm:pt modelId="{EC81E282-E447-427D-96B7-F7B6ABBD8CAF}" type="pres">
      <dgm:prSet presAssocID="{5FD62C6E-4447-4D45-B322-28D148C0C9A5}" presName="tile3" presStyleLbl="node1" presStyleIdx="2" presStyleCnt="4"/>
      <dgm:spPr/>
    </dgm:pt>
    <dgm:pt modelId="{82894D60-59F1-4CEE-9D2D-D83F95D21187}" type="pres">
      <dgm:prSet presAssocID="{5FD62C6E-4447-4D45-B322-28D148C0C9A5}" presName="tile3text" presStyleLbl="node1" presStyleIdx="2" presStyleCnt="4">
        <dgm:presLayoutVars>
          <dgm:chMax val="0"/>
          <dgm:chPref val="0"/>
          <dgm:bulletEnabled val="1"/>
        </dgm:presLayoutVars>
      </dgm:prSet>
      <dgm:spPr/>
    </dgm:pt>
    <dgm:pt modelId="{C65B0C3C-5EAB-4B79-968F-1B38A1B3F9C5}" type="pres">
      <dgm:prSet presAssocID="{5FD62C6E-4447-4D45-B322-28D148C0C9A5}" presName="tile4" presStyleLbl="node1" presStyleIdx="3" presStyleCnt="4"/>
      <dgm:spPr/>
    </dgm:pt>
    <dgm:pt modelId="{5F7B6071-ADD8-4075-B947-DF2DC3B99EF6}" type="pres">
      <dgm:prSet presAssocID="{5FD62C6E-4447-4D45-B322-28D148C0C9A5}" presName="tile4text" presStyleLbl="node1" presStyleIdx="3" presStyleCnt="4">
        <dgm:presLayoutVars>
          <dgm:chMax val="0"/>
          <dgm:chPref val="0"/>
          <dgm:bulletEnabled val="1"/>
        </dgm:presLayoutVars>
      </dgm:prSet>
      <dgm:spPr/>
    </dgm:pt>
    <dgm:pt modelId="{F00240D9-115E-4389-A508-362F807A21F3}" type="pres">
      <dgm:prSet presAssocID="{5FD62C6E-4447-4D45-B322-28D148C0C9A5}" presName="centerTile" presStyleLbl="fgShp" presStyleIdx="0" presStyleCnt="1" custScaleX="131691" custScaleY="128486">
        <dgm:presLayoutVars>
          <dgm:chMax val="0"/>
          <dgm:chPref val="0"/>
        </dgm:presLayoutVars>
      </dgm:prSet>
      <dgm:spPr/>
    </dgm:pt>
  </dgm:ptLst>
  <dgm:cxnLst>
    <dgm:cxn modelId="{2A55F025-D447-471F-B54F-FE0B1498B942}" type="presOf" srcId="{8E95E01E-2632-45E6-A2E8-5D0D15BCE8FB}" destId="{EC81E282-E447-427D-96B7-F7B6ABBD8CAF}" srcOrd="0" destOrd="0" presId="urn:microsoft.com/office/officeart/2005/8/layout/matrix1"/>
    <dgm:cxn modelId="{64BF6327-EE3F-4383-938C-1F99C30CF0C6}" type="presOf" srcId="{BF66B6CE-7028-42A7-B5D1-23A898025972}" destId="{2BD34256-88A7-4FEB-A62F-473629339F18}" srcOrd="0" destOrd="0" presId="urn:microsoft.com/office/officeart/2005/8/layout/matrix1"/>
    <dgm:cxn modelId="{2F4E8F27-86C1-4B9C-A7EF-DCE742613BE7}" srcId="{3FF74F52-9E7B-42CE-9300-836A71E90A78}" destId="{BF66B6CE-7028-42A7-B5D1-23A898025972}" srcOrd="0" destOrd="0" parTransId="{79638451-9352-459F-824B-06BFF4F1A987}" sibTransId="{A63255B6-4509-41A7-9EAD-333A05DCD365}"/>
    <dgm:cxn modelId="{8643D245-6EFC-4FE8-BDFE-808106EDD4C6}" type="presOf" srcId="{4104F107-2969-472C-8508-6F8CABAA66DD}" destId="{5F7B6071-ADD8-4075-B947-DF2DC3B99EF6}" srcOrd="1" destOrd="0" presId="urn:microsoft.com/office/officeart/2005/8/layout/matrix1"/>
    <dgm:cxn modelId="{1BAE0366-281D-47DC-826C-F3BE8C719957}" type="presOf" srcId="{C89DE5D7-D033-4196-8001-48375FC7C55A}" destId="{4E9F285D-7DE2-40F8-A825-1BD75901FB87}" srcOrd="1" destOrd="0" presId="urn:microsoft.com/office/officeart/2005/8/layout/matrix1"/>
    <dgm:cxn modelId="{FABB6877-C87D-4EC3-BF89-20F4A247C7D1}" srcId="{3FF74F52-9E7B-42CE-9300-836A71E90A78}" destId="{4104F107-2969-472C-8508-6F8CABAA66DD}" srcOrd="3" destOrd="0" parTransId="{29023121-E250-4FFA-B614-81DC931FB11A}" sibTransId="{9D6D5297-1AB1-4E9F-B585-BF1955A06DDC}"/>
    <dgm:cxn modelId="{551F3C5A-618E-4D2C-B801-DF1359B3BCCF}" type="presOf" srcId="{4104F107-2969-472C-8508-6F8CABAA66DD}" destId="{C65B0C3C-5EAB-4B79-968F-1B38A1B3F9C5}" srcOrd="0" destOrd="0" presId="urn:microsoft.com/office/officeart/2005/8/layout/matrix1"/>
    <dgm:cxn modelId="{237D367E-8A8B-4C01-BEBC-1390E8A2A2EF}" type="presOf" srcId="{BF66B6CE-7028-42A7-B5D1-23A898025972}" destId="{F514C043-43F0-4C0F-959C-A69DBD91D15B}" srcOrd="1" destOrd="0" presId="urn:microsoft.com/office/officeart/2005/8/layout/matrix1"/>
    <dgm:cxn modelId="{BEB20886-7342-44BE-82D9-54DBAAEB9E32}" type="presOf" srcId="{3FF74F52-9E7B-42CE-9300-836A71E90A78}" destId="{F00240D9-115E-4389-A508-362F807A21F3}" srcOrd="0" destOrd="0" presId="urn:microsoft.com/office/officeart/2005/8/layout/matrix1"/>
    <dgm:cxn modelId="{9C7A8290-20E9-4086-BB50-0F6C653D1F9B}" type="presOf" srcId="{5FD62C6E-4447-4D45-B322-28D148C0C9A5}" destId="{02BD1131-D620-4889-98E3-FB3299A47E5F}" srcOrd="0" destOrd="0" presId="urn:microsoft.com/office/officeart/2005/8/layout/matrix1"/>
    <dgm:cxn modelId="{E1D520CD-B956-47B4-87C5-7C3F1C05E574}" type="presOf" srcId="{C89DE5D7-D033-4196-8001-48375FC7C55A}" destId="{8F50BE15-FB08-4DB9-AE96-43FB6A13471D}" srcOrd="0" destOrd="0" presId="urn:microsoft.com/office/officeart/2005/8/layout/matrix1"/>
    <dgm:cxn modelId="{68A176D8-1079-4812-8B13-B9663219BF8D}" type="presOf" srcId="{8E95E01E-2632-45E6-A2E8-5D0D15BCE8FB}" destId="{82894D60-59F1-4CEE-9D2D-D83F95D21187}" srcOrd="1" destOrd="0" presId="urn:microsoft.com/office/officeart/2005/8/layout/matrix1"/>
    <dgm:cxn modelId="{85324BDF-5219-4BD1-85F6-5DD4BECC2F85}" srcId="{3FF74F52-9E7B-42CE-9300-836A71E90A78}" destId="{8E95E01E-2632-45E6-A2E8-5D0D15BCE8FB}" srcOrd="2" destOrd="0" parTransId="{73E50A4C-0520-4169-8CF4-4A6FA7B93BE5}" sibTransId="{EA2BF7EC-15C9-41DF-9805-39E1149F2A11}"/>
    <dgm:cxn modelId="{1A90F9E1-7866-48E3-847B-DFDBE267CEC6}" srcId="{3FF74F52-9E7B-42CE-9300-836A71E90A78}" destId="{C89DE5D7-D033-4196-8001-48375FC7C55A}" srcOrd="1" destOrd="0" parTransId="{F5D3E249-7CC5-49D9-BFE0-DAE42DDA284E}" sibTransId="{2D732A4E-BBAD-4EBB-9908-C51793823E79}"/>
    <dgm:cxn modelId="{F4F9C2FF-38BB-42F1-A04B-DEA8E34A0CE0}" srcId="{5FD62C6E-4447-4D45-B322-28D148C0C9A5}" destId="{3FF74F52-9E7B-42CE-9300-836A71E90A78}" srcOrd="0" destOrd="0" parTransId="{39184FFA-AC7B-4EF0-8ED1-847BBF6E9C45}" sibTransId="{A8D83737-14A2-4518-94AE-B0B53FE0AB43}"/>
    <dgm:cxn modelId="{9E9D66BA-5949-473C-B48A-9EFC99C6B9C9}" type="presParOf" srcId="{02BD1131-D620-4889-98E3-FB3299A47E5F}" destId="{EA09E297-697F-4435-919E-961CA1B78428}" srcOrd="0" destOrd="0" presId="urn:microsoft.com/office/officeart/2005/8/layout/matrix1"/>
    <dgm:cxn modelId="{D96D98F1-7D88-4525-8489-5ABD1EA5E9F7}" type="presParOf" srcId="{EA09E297-697F-4435-919E-961CA1B78428}" destId="{2BD34256-88A7-4FEB-A62F-473629339F18}" srcOrd="0" destOrd="0" presId="urn:microsoft.com/office/officeart/2005/8/layout/matrix1"/>
    <dgm:cxn modelId="{432CBB38-84CB-491A-8137-FEBD2FB368B8}" type="presParOf" srcId="{EA09E297-697F-4435-919E-961CA1B78428}" destId="{F514C043-43F0-4C0F-959C-A69DBD91D15B}" srcOrd="1" destOrd="0" presId="urn:microsoft.com/office/officeart/2005/8/layout/matrix1"/>
    <dgm:cxn modelId="{C086D09D-C166-494A-8D4B-EA805279EC76}" type="presParOf" srcId="{EA09E297-697F-4435-919E-961CA1B78428}" destId="{8F50BE15-FB08-4DB9-AE96-43FB6A13471D}" srcOrd="2" destOrd="0" presId="urn:microsoft.com/office/officeart/2005/8/layout/matrix1"/>
    <dgm:cxn modelId="{EACEA2D2-AC6B-4C21-959F-B8AEE60B1175}" type="presParOf" srcId="{EA09E297-697F-4435-919E-961CA1B78428}" destId="{4E9F285D-7DE2-40F8-A825-1BD75901FB87}" srcOrd="3" destOrd="0" presId="urn:microsoft.com/office/officeart/2005/8/layout/matrix1"/>
    <dgm:cxn modelId="{69735549-EEA2-4E6A-AB9A-BC9281607CC6}" type="presParOf" srcId="{EA09E297-697F-4435-919E-961CA1B78428}" destId="{EC81E282-E447-427D-96B7-F7B6ABBD8CAF}" srcOrd="4" destOrd="0" presId="urn:microsoft.com/office/officeart/2005/8/layout/matrix1"/>
    <dgm:cxn modelId="{53CC9046-476F-43A5-9B9C-86E1DC3F0087}" type="presParOf" srcId="{EA09E297-697F-4435-919E-961CA1B78428}" destId="{82894D60-59F1-4CEE-9D2D-D83F95D21187}" srcOrd="5" destOrd="0" presId="urn:microsoft.com/office/officeart/2005/8/layout/matrix1"/>
    <dgm:cxn modelId="{8420C25E-6E3C-4C8D-B47D-9EF8B0884652}" type="presParOf" srcId="{EA09E297-697F-4435-919E-961CA1B78428}" destId="{C65B0C3C-5EAB-4B79-968F-1B38A1B3F9C5}" srcOrd="6" destOrd="0" presId="urn:microsoft.com/office/officeart/2005/8/layout/matrix1"/>
    <dgm:cxn modelId="{70179FB8-2BE6-4492-833A-C487FA8EF2AE}" type="presParOf" srcId="{EA09E297-697F-4435-919E-961CA1B78428}" destId="{5F7B6071-ADD8-4075-B947-DF2DC3B99EF6}" srcOrd="7" destOrd="0" presId="urn:microsoft.com/office/officeart/2005/8/layout/matrix1"/>
    <dgm:cxn modelId="{4F771A96-68DA-41F1-B6D8-E491D20DEF8F}" type="presParOf" srcId="{02BD1131-D620-4889-98E3-FB3299A47E5F}" destId="{F00240D9-115E-4389-A508-362F807A21F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62C6E-4447-4D45-B322-28D148C0C9A5}" type="doc">
      <dgm:prSet loTypeId="urn:microsoft.com/office/officeart/2005/8/layout/matrix1" loCatId="matrix" qsTypeId="urn:microsoft.com/office/officeart/2005/8/quickstyle/simple1" qsCatId="simple" csTypeId="urn:microsoft.com/office/officeart/2005/8/colors/accent1_1" csCatId="accent1" phldr="1"/>
      <dgm:spPr/>
      <dgm:t>
        <a:bodyPr/>
        <a:lstStyle/>
        <a:p>
          <a:endParaRPr lang="zh-CN" altLang="en-US"/>
        </a:p>
      </dgm:t>
    </dgm:pt>
    <dgm:pt modelId="{3FF74F52-9E7B-42CE-9300-836A71E90A78}">
      <dgm:prSet phldrT="[文本]"/>
      <dgm:spPr/>
      <dgm:t>
        <a:bodyPr/>
        <a:lstStyle/>
        <a:p>
          <a:r>
            <a:rPr lang="zh-CN" alt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既有厂商的竞争程度：非常激烈</a:t>
          </a:r>
        </a:p>
      </dgm:t>
    </dgm:pt>
    <dgm:pt modelId="{39184FFA-AC7B-4EF0-8ED1-847BBF6E9C45}" type="parTrans" cxnId="{F4F9C2FF-38BB-42F1-A04B-DEA8E34A0CE0}">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A8D83737-14A2-4518-94AE-B0B53FE0AB43}" type="sibTrans" cxnId="{F4F9C2FF-38BB-42F1-A04B-DEA8E34A0CE0}">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BF66B6CE-7028-42A7-B5D1-23A898025972}">
      <dgm:prSet phldrT="[文本]"/>
      <dgm:spPr/>
      <dgm:t>
        <a:bodyPr/>
        <a:lstStyle/>
        <a:p>
          <a:r>
            <a:rPr lang="zh-CN" alt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新进入者的威胁：</a:t>
          </a:r>
          <a:r>
            <a:rPr lang="zh-CN" altLang="en-US" b="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从当前来看较弱</a:t>
          </a:r>
        </a:p>
      </dgm:t>
    </dgm:pt>
    <dgm:pt modelId="{79638451-9352-459F-824B-06BFF4F1A987}" type="parTrans" cxnId="{2F4E8F27-86C1-4B9C-A7EF-DCE742613BE7}">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A63255B6-4509-41A7-9EAD-333A05DCD365}" type="sibTrans" cxnId="{2F4E8F27-86C1-4B9C-A7EF-DCE742613BE7}">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C89DE5D7-D033-4196-8001-48375FC7C55A}">
      <dgm:prSet phldrT="[文本]"/>
      <dgm:spPr/>
      <dgm:t>
        <a:bodyPr/>
        <a:lstStyle/>
        <a:p>
          <a:r>
            <a:rPr lang="zh-TW" alt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供货商的议价能力</a:t>
          </a:r>
          <a:r>
            <a:rPr lang="zh-CN" alt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b="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有高（芯片）有低（壳体、按键灯零部件）</a:t>
          </a:r>
        </a:p>
      </dgm:t>
    </dgm:pt>
    <dgm:pt modelId="{F5D3E249-7CC5-49D9-BFE0-DAE42DDA284E}" type="parTrans" cxnId="{1A90F9E1-7866-48E3-847B-DFDBE267CEC6}">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2D732A4E-BBAD-4EBB-9908-C51793823E79}" type="sibTrans" cxnId="{1A90F9E1-7866-48E3-847B-DFDBE267CEC6}">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8E95E01E-2632-45E6-A2E8-5D0D15BCE8FB}">
      <dgm:prSet phldrT="[文本]"/>
      <dgm:spPr/>
      <dgm:t>
        <a:bodyPr/>
        <a:lstStyle/>
        <a:p>
          <a:r>
            <a:rPr lang="zh-CN" alt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购买者的议价能力：</a:t>
          </a:r>
          <a:r>
            <a:rPr lang="zh-CN" altLang="en-US" b="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廉价手机同质化严重，议价能力强；高档手机议价能力弱</a:t>
          </a:r>
        </a:p>
      </dgm:t>
    </dgm:pt>
    <dgm:pt modelId="{73E50A4C-0520-4169-8CF4-4A6FA7B93BE5}" type="parTrans" cxnId="{85324BDF-5219-4BD1-85F6-5DD4BECC2F85}">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EA2BF7EC-15C9-41DF-9805-39E1149F2A11}" type="sibTrans" cxnId="{85324BDF-5219-4BD1-85F6-5DD4BECC2F85}">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4104F107-2969-472C-8508-6F8CABAA66DD}">
      <dgm:prSet phldrT="[文本]"/>
      <dgm:spPr/>
      <dgm:t>
        <a:bodyPr/>
        <a:lstStyle/>
        <a:p>
          <a:r>
            <a:rPr lang="zh-CN" alt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替代品或服务的威胁：</a:t>
          </a:r>
          <a:r>
            <a:rPr lang="zh-CN" altLang="en-US" b="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较弱</a:t>
          </a:r>
        </a:p>
      </dgm:t>
    </dgm:pt>
    <dgm:pt modelId="{29023121-E250-4FFA-B614-81DC931FB11A}" type="parTrans" cxnId="{FABB6877-C87D-4EC3-BF89-20F4A247C7D1}">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9D6D5297-1AB1-4E9F-B585-BF1955A06DDC}" type="sibTrans" cxnId="{FABB6877-C87D-4EC3-BF89-20F4A247C7D1}">
      <dgm:prSet/>
      <dgm:spPr/>
      <dgm:t>
        <a:bodyPr/>
        <a:lstStyle/>
        <a:p>
          <a:endParaRPr lang="zh-CN" altLang="en-US"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endParaRPr>
        </a:p>
      </dgm:t>
    </dgm:pt>
    <dgm:pt modelId="{02BD1131-D620-4889-98E3-FB3299A47E5F}" type="pres">
      <dgm:prSet presAssocID="{5FD62C6E-4447-4D45-B322-28D148C0C9A5}" presName="diagram" presStyleCnt="0">
        <dgm:presLayoutVars>
          <dgm:chMax val="1"/>
          <dgm:dir/>
          <dgm:animLvl val="ctr"/>
          <dgm:resizeHandles val="exact"/>
        </dgm:presLayoutVars>
      </dgm:prSet>
      <dgm:spPr/>
    </dgm:pt>
    <dgm:pt modelId="{EA09E297-697F-4435-919E-961CA1B78428}" type="pres">
      <dgm:prSet presAssocID="{5FD62C6E-4447-4D45-B322-28D148C0C9A5}" presName="matrix" presStyleCnt="0"/>
      <dgm:spPr/>
    </dgm:pt>
    <dgm:pt modelId="{2BD34256-88A7-4FEB-A62F-473629339F18}" type="pres">
      <dgm:prSet presAssocID="{5FD62C6E-4447-4D45-B322-28D148C0C9A5}" presName="tile1" presStyleLbl="node1" presStyleIdx="0" presStyleCnt="4"/>
      <dgm:spPr/>
    </dgm:pt>
    <dgm:pt modelId="{F514C043-43F0-4C0F-959C-A69DBD91D15B}" type="pres">
      <dgm:prSet presAssocID="{5FD62C6E-4447-4D45-B322-28D148C0C9A5}" presName="tile1text" presStyleLbl="node1" presStyleIdx="0" presStyleCnt="4">
        <dgm:presLayoutVars>
          <dgm:chMax val="0"/>
          <dgm:chPref val="0"/>
          <dgm:bulletEnabled val="1"/>
        </dgm:presLayoutVars>
      </dgm:prSet>
      <dgm:spPr/>
    </dgm:pt>
    <dgm:pt modelId="{8F50BE15-FB08-4DB9-AE96-43FB6A13471D}" type="pres">
      <dgm:prSet presAssocID="{5FD62C6E-4447-4D45-B322-28D148C0C9A5}" presName="tile2" presStyleLbl="node1" presStyleIdx="1" presStyleCnt="4"/>
      <dgm:spPr/>
    </dgm:pt>
    <dgm:pt modelId="{4E9F285D-7DE2-40F8-A825-1BD75901FB87}" type="pres">
      <dgm:prSet presAssocID="{5FD62C6E-4447-4D45-B322-28D148C0C9A5}" presName="tile2text" presStyleLbl="node1" presStyleIdx="1" presStyleCnt="4">
        <dgm:presLayoutVars>
          <dgm:chMax val="0"/>
          <dgm:chPref val="0"/>
          <dgm:bulletEnabled val="1"/>
        </dgm:presLayoutVars>
      </dgm:prSet>
      <dgm:spPr/>
    </dgm:pt>
    <dgm:pt modelId="{EC81E282-E447-427D-96B7-F7B6ABBD8CAF}" type="pres">
      <dgm:prSet presAssocID="{5FD62C6E-4447-4D45-B322-28D148C0C9A5}" presName="tile3" presStyleLbl="node1" presStyleIdx="2" presStyleCnt="4"/>
      <dgm:spPr/>
    </dgm:pt>
    <dgm:pt modelId="{82894D60-59F1-4CEE-9D2D-D83F95D21187}" type="pres">
      <dgm:prSet presAssocID="{5FD62C6E-4447-4D45-B322-28D148C0C9A5}" presName="tile3text" presStyleLbl="node1" presStyleIdx="2" presStyleCnt="4">
        <dgm:presLayoutVars>
          <dgm:chMax val="0"/>
          <dgm:chPref val="0"/>
          <dgm:bulletEnabled val="1"/>
        </dgm:presLayoutVars>
      </dgm:prSet>
      <dgm:spPr/>
    </dgm:pt>
    <dgm:pt modelId="{C65B0C3C-5EAB-4B79-968F-1B38A1B3F9C5}" type="pres">
      <dgm:prSet presAssocID="{5FD62C6E-4447-4D45-B322-28D148C0C9A5}" presName="tile4" presStyleLbl="node1" presStyleIdx="3" presStyleCnt="4"/>
      <dgm:spPr/>
    </dgm:pt>
    <dgm:pt modelId="{5F7B6071-ADD8-4075-B947-DF2DC3B99EF6}" type="pres">
      <dgm:prSet presAssocID="{5FD62C6E-4447-4D45-B322-28D148C0C9A5}" presName="tile4text" presStyleLbl="node1" presStyleIdx="3" presStyleCnt="4">
        <dgm:presLayoutVars>
          <dgm:chMax val="0"/>
          <dgm:chPref val="0"/>
          <dgm:bulletEnabled val="1"/>
        </dgm:presLayoutVars>
      </dgm:prSet>
      <dgm:spPr/>
    </dgm:pt>
    <dgm:pt modelId="{F00240D9-115E-4389-A508-362F807A21F3}" type="pres">
      <dgm:prSet presAssocID="{5FD62C6E-4447-4D45-B322-28D148C0C9A5}" presName="centerTile" presStyleLbl="fgShp" presStyleIdx="0" presStyleCnt="1" custScaleX="131691" custScaleY="128486">
        <dgm:presLayoutVars>
          <dgm:chMax val="0"/>
          <dgm:chPref val="0"/>
        </dgm:presLayoutVars>
      </dgm:prSet>
      <dgm:spPr/>
    </dgm:pt>
  </dgm:ptLst>
  <dgm:cxnLst>
    <dgm:cxn modelId="{2A55F025-D447-471F-B54F-FE0B1498B942}" type="presOf" srcId="{8E95E01E-2632-45E6-A2E8-5D0D15BCE8FB}" destId="{EC81E282-E447-427D-96B7-F7B6ABBD8CAF}" srcOrd="0" destOrd="0" presId="urn:microsoft.com/office/officeart/2005/8/layout/matrix1"/>
    <dgm:cxn modelId="{64BF6327-EE3F-4383-938C-1F99C30CF0C6}" type="presOf" srcId="{BF66B6CE-7028-42A7-B5D1-23A898025972}" destId="{2BD34256-88A7-4FEB-A62F-473629339F18}" srcOrd="0" destOrd="0" presId="urn:microsoft.com/office/officeart/2005/8/layout/matrix1"/>
    <dgm:cxn modelId="{2F4E8F27-86C1-4B9C-A7EF-DCE742613BE7}" srcId="{3FF74F52-9E7B-42CE-9300-836A71E90A78}" destId="{BF66B6CE-7028-42A7-B5D1-23A898025972}" srcOrd="0" destOrd="0" parTransId="{79638451-9352-459F-824B-06BFF4F1A987}" sibTransId="{A63255B6-4509-41A7-9EAD-333A05DCD365}"/>
    <dgm:cxn modelId="{8643D245-6EFC-4FE8-BDFE-808106EDD4C6}" type="presOf" srcId="{4104F107-2969-472C-8508-6F8CABAA66DD}" destId="{5F7B6071-ADD8-4075-B947-DF2DC3B99EF6}" srcOrd="1" destOrd="0" presId="urn:microsoft.com/office/officeart/2005/8/layout/matrix1"/>
    <dgm:cxn modelId="{1BAE0366-281D-47DC-826C-F3BE8C719957}" type="presOf" srcId="{C89DE5D7-D033-4196-8001-48375FC7C55A}" destId="{4E9F285D-7DE2-40F8-A825-1BD75901FB87}" srcOrd="1" destOrd="0" presId="urn:microsoft.com/office/officeart/2005/8/layout/matrix1"/>
    <dgm:cxn modelId="{FABB6877-C87D-4EC3-BF89-20F4A247C7D1}" srcId="{3FF74F52-9E7B-42CE-9300-836A71E90A78}" destId="{4104F107-2969-472C-8508-6F8CABAA66DD}" srcOrd="3" destOrd="0" parTransId="{29023121-E250-4FFA-B614-81DC931FB11A}" sibTransId="{9D6D5297-1AB1-4E9F-B585-BF1955A06DDC}"/>
    <dgm:cxn modelId="{551F3C5A-618E-4D2C-B801-DF1359B3BCCF}" type="presOf" srcId="{4104F107-2969-472C-8508-6F8CABAA66DD}" destId="{C65B0C3C-5EAB-4B79-968F-1B38A1B3F9C5}" srcOrd="0" destOrd="0" presId="urn:microsoft.com/office/officeart/2005/8/layout/matrix1"/>
    <dgm:cxn modelId="{237D367E-8A8B-4C01-BEBC-1390E8A2A2EF}" type="presOf" srcId="{BF66B6CE-7028-42A7-B5D1-23A898025972}" destId="{F514C043-43F0-4C0F-959C-A69DBD91D15B}" srcOrd="1" destOrd="0" presId="urn:microsoft.com/office/officeart/2005/8/layout/matrix1"/>
    <dgm:cxn modelId="{BEB20886-7342-44BE-82D9-54DBAAEB9E32}" type="presOf" srcId="{3FF74F52-9E7B-42CE-9300-836A71E90A78}" destId="{F00240D9-115E-4389-A508-362F807A21F3}" srcOrd="0" destOrd="0" presId="urn:microsoft.com/office/officeart/2005/8/layout/matrix1"/>
    <dgm:cxn modelId="{9C7A8290-20E9-4086-BB50-0F6C653D1F9B}" type="presOf" srcId="{5FD62C6E-4447-4D45-B322-28D148C0C9A5}" destId="{02BD1131-D620-4889-98E3-FB3299A47E5F}" srcOrd="0" destOrd="0" presId="urn:microsoft.com/office/officeart/2005/8/layout/matrix1"/>
    <dgm:cxn modelId="{E1D520CD-B956-47B4-87C5-7C3F1C05E574}" type="presOf" srcId="{C89DE5D7-D033-4196-8001-48375FC7C55A}" destId="{8F50BE15-FB08-4DB9-AE96-43FB6A13471D}" srcOrd="0" destOrd="0" presId="urn:microsoft.com/office/officeart/2005/8/layout/matrix1"/>
    <dgm:cxn modelId="{68A176D8-1079-4812-8B13-B9663219BF8D}" type="presOf" srcId="{8E95E01E-2632-45E6-A2E8-5D0D15BCE8FB}" destId="{82894D60-59F1-4CEE-9D2D-D83F95D21187}" srcOrd="1" destOrd="0" presId="urn:microsoft.com/office/officeart/2005/8/layout/matrix1"/>
    <dgm:cxn modelId="{85324BDF-5219-4BD1-85F6-5DD4BECC2F85}" srcId="{3FF74F52-9E7B-42CE-9300-836A71E90A78}" destId="{8E95E01E-2632-45E6-A2E8-5D0D15BCE8FB}" srcOrd="2" destOrd="0" parTransId="{73E50A4C-0520-4169-8CF4-4A6FA7B93BE5}" sibTransId="{EA2BF7EC-15C9-41DF-9805-39E1149F2A11}"/>
    <dgm:cxn modelId="{1A90F9E1-7866-48E3-847B-DFDBE267CEC6}" srcId="{3FF74F52-9E7B-42CE-9300-836A71E90A78}" destId="{C89DE5D7-D033-4196-8001-48375FC7C55A}" srcOrd="1" destOrd="0" parTransId="{F5D3E249-7CC5-49D9-BFE0-DAE42DDA284E}" sibTransId="{2D732A4E-BBAD-4EBB-9908-C51793823E79}"/>
    <dgm:cxn modelId="{F4F9C2FF-38BB-42F1-A04B-DEA8E34A0CE0}" srcId="{5FD62C6E-4447-4D45-B322-28D148C0C9A5}" destId="{3FF74F52-9E7B-42CE-9300-836A71E90A78}" srcOrd="0" destOrd="0" parTransId="{39184FFA-AC7B-4EF0-8ED1-847BBF6E9C45}" sibTransId="{A8D83737-14A2-4518-94AE-B0B53FE0AB43}"/>
    <dgm:cxn modelId="{9E9D66BA-5949-473C-B48A-9EFC99C6B9C9}" type="presParOf" srcId="{02BD1131-D620-4889-98E3-FB3299A47E5F}" destId="{EA09E297-697F-4435-919E-961CA1B78428}" srcOrd="0" destOrd="0" presId="urn:microsoft.com/office/officeart/2005/8/layout/matrix1"/>
    <dgm:cxn modelId="{D96D98F1-7D88-4525-8489-5ABD1EA5E9F7}" type="presParOf" srcId="{EA09E297-697F-4435-919E-961CA1B78428}" destId="{2BD34256-88A7-4FEB-A62F-473629339F18}" srcOrd="0" destOrd="0" presId="urn:microsoft.com/office/officeart/2005/8/layout/matrix1"/>
    <dgm:cxn modelId="{432CBB38-84CB-491A-8137-FEBD2FB368B8}" type="presParOf" srcId="{EA09E297-697F-4435-919E-961CA1B78428}" destId="{F514C043-43F0-4C0F-959C-A69DBD91D15B}" srcOrd="1" destOrd="0" presId="urn:microsoft.com/office/officeart/2005/8/layout/matrix1"/>
    <dgm:cxn modelId="{C086D09D-C166-494A-8D4B-EA805279EC76}" type="presParOf" srcId="{EA09E297-697F-4435-919E-961CA1B78428}" destId="{8F50BE15-FB08-4DB9-AE96-43FB6A13471D}" srcOrd="2" destOrd="0" presId="urn:microsoft.com/office/officeart/2005/8/layout/matrix1"/>
    <dgm:cxn modelId="{EACEA2D2-AC6B-4C21-959F-B8AEE60B1175}" type="presParOf" srcId="{EA09E297-697F-4435-919E-961CA1B78428}" destId="{4E9F285D-7DE2-40F8-A825-1BD75901FB87}" srcOrd="3" destOrd="0" presId="urn:microsoft.com/office/officeart/2005/8/layout/matrix1"/>
    <dgm:cxn modelId="{69735549-EEA2-4E6A-AB9A-BC9281607CC6}" type="presParOf" srcId="{EA09E297-697F-4435-919E-961CA1B78428}" destId="{EC81E282-E447-427D-96B7-F7B6ABBD8CAF}" srcOrd="4" destOrd="0" presId="urn:microsoft.com/office/officeart/2005/8/layout/matrix1"/>
    <dgm:cxn modelId="{53CC9046-476F-43A5-9B9C-86E1DC3F0087}" type="presParOf" srcId="{EA09E297-697F-4435-919E-961CA1B78428}" destId="{82894D60-59F1-4CEE-9D2D-D83F95D21187}" srcOrd="5" destOrd="0" presId="urn:microsoft.com/office/officeart/2005/8/layout/matrix1"/>
    <dgm:cxn modelId="{8420C25E-6E3C-4C8D-B47D-9EF8B0884652}" type="presParOf" srcId="{EA09E297-697F-4435-919E-961CA1B78428}" destId="{C65B0C3C-5EAB-4B79-968F-1B38A1B3F9C5}" srcOrd="6" destOrd="0" presId="urn:microsoft.com/office/officeart/2005/8/layout/matrix1"/>
    <dgm:cxn modelId="{70179FB8-2BE6-4492-833A-C487FA8EF2AE}" type="presParOf" srcId="{EA09E297-697F-4435-919E-961CA1B78428}" destId="{5F7B6071-ADD8-4075-B947-DF2DC3B99EF6}" srcOrd="7" destOrd="0" presId="urn:microsoft.com/office/officeart/2005/8/layout/matrix1"/>
    <dgm:cxn modelId="{4F771A96-68DA-41F1-B6D8-E491D20DEF8F}" type="presParOf" srcId="{02BD1131-D620-4889-98E3-FB3299A47E5F}" destId="{F00240D9-115E-4389-A508-362F807A21F3}" srcOrd="1" destOrd="0" presId="urn:microsoft.com/office/officeart/2005/8/layout/matrix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AD4996-7FB3-45A2-BEB1-94B9EDE8DF43}" type="doc">
      <dgm:prSet loTypeId="urn:microsoft.com/office/officeart/2005/8/layout/vProcess5" loCatId="process" qsTypeId="urn:microsoft.com/office/officeart/2005/8/quickstyle/simple3" qsCatId="simple" csTypeId="urn:microsoft.com/office/officeart/2005/8/colors/colorful2" csCatId="colorful" phldr="1"/>
      <dgm:spPr/>
      <dgm:t>
        <a:bodyPr/>
        <a:lstStyle/>
        <a:p>
          <a:endParaRPr lang="zh-CN" altLang="en-US"/>
        </a:p>
      </dgm:t>
    </dgm:pt>
    <dgm:pt modelId="{A9C57819-4AC6-4AFF-B1DB-0DDED006895C}">
      <dgm:prSet phldrT="[文本]" custT="1"/>
      <dgm:spPr/>
      <dgm:t>
        <a:bodyPr/>
        <a:lstStyle/>
        <a:p>
          <a:r>
            <a:rPr lang="en-US" altLang="zh-CN" sz="1600">
              <a:latin typeface="+mj-ea"/>
              <a:ea typeface="+mj-ea"/>
            </a:rPr>
            <a:t>1</a:t>
          </a:r>
          <a:r>
            <a:rPr lang="zh-CN" altLang="en-US" sz="1600">
              <a:latin typeface="+mj-ea"/>
              <a:ea typeface="+mj-ea"/>
            </a:rPr>
            <a:t>、确定评价的指标</a:t>
          </a:r>
          <a:endParaRPr lang="zh-CN" altLang="en-US" sz="1600" dirty="0">
            <a:latin typeface="+mj-ea"/>
            <a:ea typeface="+mj-ea"/>
          </a:endParaRPr>
        </a:p>
      </dgm:t>
    </dgm:pt>
    <dgm:pt modelId="{C8546BD3-AC6E-4D12-901A-5BD10C362095}" type="parTrans" cxnId="{A8E374E7-5C59-4331-81F1-287A2A90E8A0}">
      <dgm:prSet/>
      <dgm:spPr/>
      <dgm:t>
        <a:bodyPr/>
        <a:lstStyle/>
        <a:p>
          <a:endParaRPr lang="zh-CN" altLang="en-US" sz="1600">
            <a:solidFill>
              <a:srgbClr val="000000"/>
            </a:solidFill>
            <a:latin typeface="+mj-ea"/>
            <a:ea typeface="+mj-ea"/>
          </a:endParaRPr>
        </a:p>
      </dgm:t>
    </dgm:pt>
    <dgm:pt modelId="{7E497E21-7500-4F8A-847F-D297F3C1804E}" type="sibTrans" cxnId="{A8E374E7-5C59-4331-81F1-287A2A90E8A0}">
      <dgm:prSet custT="1"/>
      <dgm:spPr/>
      <dgm:t>
        <a:bodyPr/>
        <a:lstStyle/>
        <a:p>
          <a:endParaRPr lang="zh-CN" altLang="en-US" sz="1600">
            <a:solidFill>
              <a:srgbClr val="000000"/>
            </a:solidFill>
            <a:latin typeface="+mj-ea"/>
            <a:ea typeface="+mj-ea"/>
          </a:endParaRPr>
        </a:p>
      </dgm:t>
    </dgm:pt>
    <dgm:pt modelId="{F288AA48-E2C5-4A21-8AA6-23D83D9E1A9B}">
      <dgm:prSet phldrT="[文本]" custT="1"/>
      <dgm:spPr/>
      <dgm:t>
        <a:bodyPr/>
        <a:lstStyle/>
        <a:p>
          <a:r>
            <a:rPr lang="en-US" altLang="zh-CN" sz="1600">
              <a:latin typeface="+mj-ea"/>
              <a:ea typeface="+mj-ea"/>
            </a:rPr>
            <a:t>2</a:t>
          </a:r>
          <a:r>
            <a:rPr lang="zh-CN" altLang="en-US" sz="1600">
              <a:latin typeface="+mj-ea"/>
              <a:ea typeface="+mj-ea"/>
            </a:rPr>
            <a:t>、对指标数据进行标准化处理</a:t>
          </a:r>
          <a:endParaRPr lang="zh-CN" altLang="en-US" sz="1600" dirty="0">
            <a:latin typeface="+mj-ea"/>
            <a:ea typeface="+mj-ea"/>
          </a:endParaRPr>
        </a:p>
      </dgm:t>
    </dgm:pt>
    <dgm:pt modelId="{9E35B26E-FD9C-4CAE-BA4C-7428D4824BE2}" type="parTrans" cxnId="{E634D7E0-E3D4-4B09-ACFA-64D0C8D92797}">
      <dgm:prSet/>
      <dgm:spPr/>
      <dgm:t>
        <a:bodyPr/>
        <a:lstStyle/>
        <a:p>
          <a:endParaRPr lang="zh-CN" altLang="en-US" sz="1600">
            <a:solidFill>
              <a:srgbClr val="000000"/>
            </a:solidFill>
            <a:latin typeface="+mj-ea"/>
            <a:ea typeface="+mj-ea"/>
          </a:endParaRPr>
        </a:p>
      </dgm:t>
    </dgm:pt>
    <dgm:pt modelId="{1EE4AB3F-ABB9-46A0-A85E-E9515E2E9EE6}" type="sibTrans" cxnId="{E634D7E0-E3D4-4B09-ACFA-64D0C8D92797}">
      <dgm:prSet custT="1"/>
      <dgm:spPr/>
      <dgm:t>
        <a:bodyPr/>
        <a:lstStyle/>
        <a:p>
          <a:endParaRPr lang="zh-CN" altLang="en-US" sz="1600">
            <a:solidFill>
              <a:srgbClr val="000000"/>
            </a:solidFill>
            <a:latin typeface="+mj-ea"/>
            <a:ea typeface="+mj-ea"/>
          </a:endParaRPr>
        </a:p>
      </dgm:t>
    </dgm:pt>
    <dgm:pt modelId="{86668F51-63B0-4680-884D-86324E08128D}">
      <dgm:prSet phldrT="[文本]" custT="1"/>
      <dgm:spPr/>
      <dgm:t>
        <a:bodyPr/>
        <a:lstStyle/>
        <a:p>
          <a:r>
            <a:rPr lang="en-US" altLang="zh-CN" sz="1600">
              <a:latin typeface="+mj-ea"/>
              <a:ea typeface="+mj-ea"/>
            </a:rPr>
            <a:t>3</a:t>
          </a:r>
          <a:r>
            <a:rPr lang="zh-CN" altLang="en-US" sz="1600">
              <a:latin typeface="+mj-ea"/>
              <a:ea typeface="+mj-ea"/>
            </a:rPr>
            <a:t>、确定各指标权重</a:t>
          </a:r>
          <a:endParaRPr lang="zh-CN" altLang="en-US" sz="1600" dirty="0">
            <a:latin typeface="+mj-ea"/>
            <a:ea typeface="+mj-ea"/>
          </a:endParaRPr>
        </a:p>
      </dgm:t>
    </dgm:pt>
    <dgm:pt modelId="{B0E07069-A921-4778-B876-0E9D0A3D632C}" type="parTrans" cxnId="{3D23D244-242F-4D9A-BF18-43E01122CC3C}">
      <dgm:prSet/>
      <dgm:spPr/>
      <dgm:t>
        <a:bodyPr/>
        <a:lstStyle/>
        <a:p>
          <a:endParaRPr lang="zh-CN" altLang="en-US" sz="1600">
            <a:solidFill>
              <a:srgbClr val="000000"/>
            </a:solidFill>
            <a:latin typeface="+mj-ea"/>
            <a:ea typeface="+mj-ea"/>
          </a:endParaRPr>
        </a:p>
      </dgm:t>
    </dgm:pt>
    <dgm:pt modelId="{F29B4253-4EEB-4BB1-BA98-2BAD41AD3820}" type="sibTrans" cxnId="{3D23D244-242F-4D9A-BF18-43E01122CC3C}">
      <dgm:prSet custT="1"/>
      <dgm:spPr/>
      <dgm:t>
        <a:bodyPr/>
        <a:lstStyle/>
        <a:p>
          <a:endParaRPr lang="zh-CN" altLang="en-US" sz="1600">
            <a:solidFill>
              <a:srgbClr val="000000"/>
            </a:solidFill>
            <a:latin typeface="+mj-ea"/>
            <a:ea typeface="+mj-ea"/>
          </a:endParaRPr>
        </a:p>
      </dgm:t>
    </dgm:pt>
    <dgm:pt modelId="{3482BDBE-F228-4972-8A49-485AF4493687}">
      <dgm:prSet phldrT="[文本]" custT="1"/>
      <dgm:spPr/>
      <dgm:t>
        <a:bodyPr/>
        <a:lstStyle/>
        <a:p>
          <a:r>
            <a:rPr lang="en-US" altLang="zh-CN" sz="1600">
              <a:latin typeface="+mj-ea"/>
              <a:ea typeface="+mj-ea"/>
            </a:rPr>
            <a:t>4</a:t>
          </a:r>
          <a:r>
            <a:rPr lang="zh-CN" altLang="en-US" sz="1600">
              <a:latin typeface="+mj-ea"/>
              <a:ea typeface="+mj-ea"/>
            </a:rPr>
            <a:t>、汇总计算出综合评价分值</a:t>
          </a:r>
          <a:endParaRPr lang="zh-CN" altLang="en-US" sz="1600" dirty="0">
            <a:latin typeface="+mj-ea"/>
            <a:ea typeface="+mj-ea"/>
          </a:endParaRPr>
        </a:p>
      </dgm:t>
    </dgm:pt>
    <dgm:pt modelId="{B79D63EA-1E5A-40B6-828E-02998E901B70}" type="parTrans" cxnId="{338813B1-385A-4B67-8186-7A07296F0F83}">
      <dgm:prSet/>
      <dgm:spPr/>
      <dgm:t>
        <a:bodyPr/>
        <a:lstStyle/>
        <a:p>
          <a:endParaRPr lang="zh-CN" altLang="en-US" sz="1600">
            <a:solidFill>
              <a:srgbClr val="000000"/>
            </a:solidFill>
            <a:latin typeface="+mj-ea"/>
            <a:ea typeface="+mj-ea"/>
          </a:endParaRPr>
        </a:p>
      </dgm:t>
    </dgm:pt>
    <dgm:pt modelId="{4F0894D8-B913-4153-9B1F-B80BCAC7AB6C}" type="sibTrans" cxnId="{338813B1-385A-4B67-8186-7A07296F0F83}">
      <dgm:prSet custT="1"/>
      <dgm:spPr/>
      <dgm:t>
        <a:bodyPr/>
        <a:lstStyle/>
        <a:p>
          <a:endParaRPr lang="zh-CN" altLang="en-US" sz="1600">
            <a:solidFill>
              <a:srgbClr val="000000"/>
            </a:solidFill>
            <a:latin typeface="+mj-ea"/>
            <a:ea typeface="+mj-ea"/>
          </a:endParaRPr>
        </a:p>
      </dgm:t>
    </dgm:pt>
    <dgm:pt modelId="{5391679D-C061-4A59-986A-53053EA8A633}">
      <dgm:prSet phldrT="[文本]" custT="1"/>
      <dgm:spPr/>
      <dgm:t>
        <a:bodyPr/>
        <a:lstStyle/>
        <a:p>
          <a:r>
            <a:rPr lang="en-US" altLang="zh-CN" sz="1600">
              <a:latin typeface="+mj-ea"/>
              <a:ea typeface="+mj-ea"/>
            </a:rPr>
            <a:t>5</a:t>
          </a:r>
          <a:r>
            <a:rPr lang="zh-CN" altLang="en-US" sz="1600">
              <a:latin typeface="+mj-ea"/>
              <a:ea typeface="+mj-ea"/>
            </a:rPr>
            <a:t>、根据分值排序，得出结论</a:t>
          </a:r>
          <a:endParaRPr lang="zh-CN" altLang="en-US" sz="1600" dirty="0">
            <a:latin typeface="+mj-ea"/>
            <a:ea typeface="+mj-ea"/>
          </a:endParaRPr>
        </a:p>
      </dgm:t>
    </dgm:pt>
    <dgm:pt modelId="{9FEC5EAF-D7C6-4B2A-B379-435DA668AFDD}" type="parTrans" cxnId="{3A434BE6-8DB0-4575-AE01-D04E53A123ED}">
      <dgm:prSet/>
      <dgm:spPr/>
      <dgm:t>
        <a:bodyPr/>
        <a:lstStyle/>
        <a:p>
          <a:endParaRPr lang="zh-CN" altLang="en-US" sz="1600">
            <a:solidFill>
              <a:srgbClr val="000000"/>
            </a:solidFill>
            <a:latin typeface="+mj-ea"/>
            <a:ea typeface="+mj-ea"/>
          </a:endParaRPr>
        </a:p>
      </dgm:t>
    </dgm:pt>
    <dgm:pt modelId="{177ED861-DEED-48E4-ABFD-1970C064962A}" type="sibTrans" cxnId="{3A434BE6-8DB0-4575-AE01-D04E53A123ED}">
      <dgm:prSet/>
      <dgm:spPr/>
      <dgm:t>
        <a:bodyPr/>
        <a:lstStyle/>
        <a:p>
          <a:endParaRPr lang="zh-CN" altLang="en-US" sz="1600">
            <a:solidFill>
              <a:srgbClr val="000000"/>
            </a:solidFill>
            <a:latin typeface="+mj-ea"/>
            <a:ea typeface="+mj-ea"/>
          </a:endParaRPr>
        </a:p>
      </dgm:t>
    </dgm:pt>
    <dgm:pt modelId="{7D6BA468-9634-4E6C-82D4-34B9778CFD6D}" type="pres">
      <dgm:prSet presAssocID="{71AD4996-7FB3-45A2-BEB1-94B9EDE8DF43}" presName="outerComposite" presStyleCnt="0">
        <dgm:presLayoutVars>
          <dgm:chMax val="5"/>
          <dgm:dir/>
          <dgm:resizeHandles val="exact"/>
        </dgm:presLayoutVars>
      </dgm:prSet>
      <dgm:spPr/>
    </dgm:pt>
    <dgm:pt modelId="{ED304783-5C8A-48D1-91DA-2C08A343785E}" type="pres">
      <dgm:prSet presAssocID="{71AD4996-7FB3-45A2-BEB1-94B9EDE8DF43}" presName="dummyMaxCanvas" presStyleCnt="0">
        <dgm:presLayoutVars/>
      </dgm:prSet>
      <dgm:spPr/>
    </dgm:pt>
    <dgm:pt modelId="{BC66C2E3-7B59-4CEF-9290-87AB22761FCD}" type="pres">
      <dgm:prSet presAssocID="{71AD4996-7FB3-45A2-BEB1-94B9EDE8DF43}" presName="FiveNodes_1" presStyleLbl="node1" presStyleIdx="0" presStyleCnt="5">
        <dgm:presLayoutVars>
          <dgm:bulletEnabled val="1"/>
        </dgm:presLayoutVars>
      </dgm:prSet>
      <dgm:spPr/>
    </dgm:pt>
    <dgm:pt modelId="{54F71214-C783-479E-8F18-1B4F9FDE5C4E}" type="pres">
      <dgm:prSet presAssocID="{71AD4996-7FB3-45A2-BEB1-94B9EDE8DF43}" presName="FiveNodes_2" presStyleLbl="node1" presStyleIdx="1" presStyleCnt="5" custLinFactNeighborX="-1009" custLinFactNeighborY="-8635">
        <dgm:presLayoutVars>
          <dgm:bulletEnabled val="1"/>
        </dgm:presLayoutVars>
      </dgm:prSet>
      <dgm:spPr/>
    </dgm:pt>
    <dgm:pt modelId="{11202EBA-88D1-432C-B0BA-65785155665F}" type="pres">
      <dgm:prSet presAssocID="{71AD4996-7FB3-45A2-BEB1-94B9EDE8DF43}" presName="FiveNodes_3" presStyleLbl="node1" presStyleIdx="2" presStyleCnt="5">
        <dgm:presLayoutVars>
          <dgm:bulletEnabled val="1"/>
        </dgm:presLayoutVars>
      </dgm:prSet>
      <dgm:spPr/>
    </dgm:pt>
    <dgm:pt modelId="{F4642F6A-60FA-4108-934D-61E38C9AB1A9}" type="pres">
      <dgm:prSet presAssocID="{71AD4996-7FB3-45A2-BEB1-94B9EDE8DF43}" presName="FiveNodes_4" presStyleLbl="node1" presStyleIdx="3" presStyleCnt="5">
        <dgm:presLayoutVars>
          <dgm:bulletEnabled val="1"/>
        </dgm:presLayoutVars>
      </dgm:prSet>
      <dgm:spPr/>
    </dgm:pt>
    <dgm:pt modelId="{C5A81B2D-C25D-4F06-B37E-3B0DCB8466C5}" type="pres">
      <dgm:prSet presAssocID="{71AD4996-7FB3-45A2-BEB1-94B9EDE8DF43}" presName="FiveNodes_5" presStyleLbl="node1" presStyleIdx="4" presStyleCnt="5">
        <dgm:presLayoutVars>
          <dgm:bulletEnabled val="1"/>
        </dgm:presLayoutVars>
      </dgm:prSet>
      <dgm:spPr/>
    </dgm:pt>
    <dgm:pt modelId="{CF3BB1B8-A570-4EE4-A95C-A2A50AD350C3}" type="pres">
      <dgm:prSet presAssocID="{71AD4996-7FB3-45A2-BEB1-94B9EDE8DF43}" presName="FiveConn_1-2" presStyleLbl="fgAccFollowNode1" presStyleIdx="0" presStyleCnt="4">
        <dgm:presLayoutVars>
          <dgm:bulletEnabled val="1"/>
        </dgm:presLayoutVars>
      </dgm:prSet>
      <dgm:spPr/>
    </dgm:pt>
    <dgm:pt modelId="{BA47B42B-81D9-4FE5-8783-325528BDECF0}" type="pres">
      <dgm:prSet presAssocID="{71AD4996-7FB3-45A2-BEB1-94B9EDE8DF43}" presName="FiveConn_2-3" presStyleLbl="fgAccFollowNode1" presStyleIdx="1" presStyleCnt="4">
        <dgm:presLayoutVars>
          <dgm:bulletEnabled val="1"/>
        </dgm:presLayoutVars>
      </dgm:prSet>
      <dgm:spPr/>
    </dgm:pt>
    <dgm:pt modelId="{7BF9D9EA-D531-48CD-8EF4-7D086C16C89D}" type="pres">
      <dgm:prSet presAssocID="{71AD4996-7FB3-45A2-BEB1-94B9EDE8DF43}" presName="FiveConn_3-4" presStyleLbl="fgAccFollowNode1" presStyleIdx="2" presStyleCnt="4">
        <dgm:presLayoutVars>
          <dgm:bulletEnabled val="1"/>
        </dgm:presLayoutVars>
      </dgm:prSet>
      <dgm:spPr/>
    </dgm:pt>
    <dgm:pt modelId="{8FFFDA8D-E8A0-4417-BF4C-979707A5611A}" type="pres">
      <dgm:prSet presAssocID="{71AD4996-7FB3-45A2-BEB1-94B9EDE8DF43}" presName="FiveConn_4-5" presStyleLbl="fgAccFollowNode1" presStyleIdx="3" presStyleCnt="4">
        <dgm:presLayoutVars>
          <dgm:bulletEnabled val="1"/>
        </dgm:presLayoutVars>
      </dgm:prSet>
      <dgm:spPr/>
    </dgm:pt>
    <dgm:pt modelId="{20D8942E-B1FC-41C3-A92B-44FAE431B548}" type="pres">
      <dgm:prSet presAssocID="{71AD4996-7FB3-45A2-BEB1-94B9EDE8DF43}" presName="FiveNodes_1_text" presStyleLbl="node1" presStyleIdx="4" presStyleCnt="5">
        <dgm:presLayoutVars>
          <dgm:bulletEnabled val="1"/>
        </dgm:presLayoutVars>
      </dgm:prSet>
      <dgm:spPr/>
    </dgm:pt>
    <dgm:pt modelId="{938BF6ED-FE7E-4346-916C-3072CB4E76A9}" type="pres">
      <dgm:prSet presAssocID="{71AD4996-7FB3-45A2-BEB1-94B9EDE8DF43}" presName="FiveNodes_2_text" presStyleLbl="node1" presStyleIdx="4" presStyleCnt="5">
        <dgm:presLayoutVars>
          <dgm:bulletEnabled val="1"/>
        </dgm:presLayoutVars>
      </dgm:prSet>
      <dgm:spPr/>
    </dgm:pt>
    <dgm:pt modelId="{A3022BC4-1CBD-4C65-988B-054BDB60EAC6}" type="pres">
      <dgm:prSet presAssocID="{71AD4996-7FB3-45A2-BEB1-94B9EDE8DF43}" presName="FiveNodes_3_text" presStyleLbl="node1" presStyleIdx="4" presStyleCnt="5">
        <dgm:presLayoutVars>
          <dgm:bulletEnabled val="1"/>
        </dgm:presLayoutVars>
      </dgm:prSet>
      <dgm:spPr/>
    </dgm:pt>
    <dgm:pt modelId="{45A76D78-FACF-4337-BD13-C5CDD362372F}" type="pres">
      <dgm:prSet presAssocID="{71AD4996-7FB3-45A2-BEB1-94B9EDE8DF43}" presName="FiveNodes_4_text" presStyleLbl="node1" presStyleIdx="4" presStyleCnt="5">
        <dgm:presLayoutVars>
          <dgm:bulletEnabled val="1"/>
        </dgm:presLayoutVars>
      </dgm:prSet>
      <dgm:spPr/>
    </dgm:pt>
    <dgm:pt modelId="{A6A50A4A-20D3-4FC0-B259-E5D3519B5D6A}" type="pres">
      <dgm:prSet presAssocID="{71AD4996-7FB3-45A2-BEB1-94B9EDE8DF43}" presName="FiveNodes_5_text" presStyleLbl="node1" presStyleIdx="4" presStyleCnt="5">
        <dgm:presLayoutVars>
          <dgm:bulletEnabled val="1"/>
        </dgm:presLayoutVars>
      </dgm:prSet>
      <dgm:spPr/>
    </dgm:pt>
  </dgm:ptLst>
  <dgm:cxnLst>
    <dgm:cxn modelId="{14F80727-E29C-49FB-887A-115196048E91}" type="presOf" srcId="{F288AA48-E2C5-4A21-8AA6-23D83D9E1A9B}" destId="{938BF6ED-FE7E-4346-916C-3072CB4E76A9}" srcOrd="1" destOrd="0" presId="urn:microsoft.com/office/officeart/2005/8/layout/vProcess5"/>
    <dgm:cxn modelId="{18F2DB29-4F89-4AF3-8797-68C335782936}" type="presOf" srcId="{71AD4996-7FB3-45A2-BEB1-94B9EDE8DF43}" destId="{7D6BA468-9634-4E6C-82D4-34B9778CFD6D}" srcOrd="0" destOrd="0" presId="urn:microsoft.com/office/officeart/2005/8/layout/vProcess5"/>
    <dgm:cxn modelId="{69D11239-1C02-4CDB-9486-1E8B1B6E0A48}" type="presOf" srcId="{A9C57819-4AC6-4AFF-B1DB-0DDED006895C}" destId="{BC66C2E3-7B59-4CEF-9290-87AB22761FCD}" srcOrd="0" destOrd="0" presId="urn:microsoft.com/office/officeart/2005/8/layout/vProcess5"/>
    <dgm:cxn modelId="{63858A40-D337-42D1-AECF-675DE2F7A2D6}" type="presOf" srcId="{F29B4253-4EEB-4BB1-BA98-2BAD41AD3820}" destId="{7BF9D9EA-D531-48CD-8EF4-7D086C16C89D}" srcOrd="0" destOrd="0" presId="urn:microsoft.com/office/officeart/2005/8/layout/vProcess5"/>
    <dgm:cxn modelId="{ACF19960-3631-4B2E-AB88-0B062BB656CF}" type="presOf" srcId="{3482BDBE-F228-4972-8A49-485AF4493687}" destId="{F4642F6A-60FA-4108-934D-61E38C9AB1A9}" srcOrd="0" destOrd="0" presId="urn:microsoft.com/office/officeart/2005/8/layout/vProcess5"/>
    <dgm:cxn modelId="{45F6D563-4B90-4AD1-B853-ADF0BCCDC691}" type="presOf" srcId="{86668F51-63B0-4680-884D-86324E08128D}" destId="{11202EBA-88D1-432C-B0BA-65785155665F}" srcOrd="0" destOrd="0" presId="urn:microsoft.com/office/officeart/2005/8/layout/vProcess5"/>
    <dgm:cxn modelId="{3D23D244-242F-4D9A-BF18-43E01122CC3C}" srcId="{71AD4996-7FB3-45A2-BEB1-94B9EDE8DF43}" destId="{86668F51-63B0-4680-884D-86324E08128D}" srcOrd="2" destOrd="0" parTransId="{B0E07069-A921-4778-B876-0E9D0A3D632C}" sibTransId="{F29B4253-4EEB-4BB1-BA98-2BAD41AD3820}"/>
    <dgm:cxn modelId="{E8E0F146-77D0-434C-A626-3823D2A836A8}" type="presOf" srcId="{7E497E21-7500-4F8A-847F-D297F3C1804E}" destId="{CF3BB1B8-A570-4EE4-A95C-A2A50AD350C3}" srcOrd="0" destOrd="0" presId="urn:microsoft.com/office/officeart/2005/8/layout/vProcess5"/>
    <dgm:cxn modelId="{58532C89-7B7A-4A67-90A4-6A049E80D0DE}" type="presOf" srcId="{4F0894D8-B913-4153-9B1F-B80BCAC7AB6C}" destId="{8FFFDA8D-E8A0-4417-BF4C-979707A5611A}" srcOrd="0" destOrd="0" presId="urn:microsoft.com/office/officeart/2005/8/layout/vProcess5"/>
    <dgm:cxn modelId="{3633BB8B-12B2-4B7E-8ECE-4E88BB34A713}" type="presOf" srcId="{5391679D-C061-4A59-986A-53053EA8A633}" destId="{C5A81B2D-C25D-4F06-B37E-3B0DCB8466C5}" srcOrd="0" destOrd="0" presId="urn:microsoft.com/office/officeart/2005/8/layout/vProcess5"/>
    <dgm:cxn modelId="{B6EA86AF-D270-4FD7-8A2A-9B1BE4EDA1CE}" type="presOf" srcId="{1EE4AB3F-ABB9-46A0-A85E-E9515E2E9EE6}" destId="{BA47B42B-81D9-4FE5-8783-325528BDECF0}" srcOrd="0" destOrd="0" presId="urn:microsoft.com/office/officeart/2005/8/layout/vProcess5"/>
    <dgm:cxn modelId="{338813B1-385A-4B67-8186-7A07296F0F83}" srcId="{71AD4996-7FB3-45A2-BEB1-94B9EDE8DF43}" destId="{3482BDBE-F228-4972-8A49-485AF4493687}" srcOrd="3" destOrd="0" parTransId="{B79D63EA-1E5A-40B6-828E-02998E901B70}" sibTransId="{4F0894D8-B913-4153-9B1F-B80BCAC7AB6C}"/>
    <dgm:cxn modelId="{C2F6C7B2-84C5-4D2B-A3A2-E76563CDDE32}" type="presOf" srcId="{A9C57819-4AC6-4AFF-B1DB-0DDED006895C}" destId="{20D8942E-B1FC-41C3-A92B-44FAE431B548}" srcOrd="1" destOrd="0" presId="urn:microsoft.com/office/officeart/2005/8/layout/vProcess5"/>
    <dgm:cxn modelId="{0DB842CC-10D9-47F7-8CB7-F8B3FB371928}" type="presOf" srcId="{86668F51-63B0-4680-884D-86324E08128D}" destId="{A3022BC4-1CBD-4C65-988B-054BDB60EAC6}" srcOrd="1" destOrd="0" presId="urn:microsoft.com/office/officeart/2005/8/layout/vProcess5"/>
    <dgm:cxn modelId="{91229AD0-D4A4-4FB0-9855-274672105B54}" type="presOf" srcId="{F288AA48-E2C5-4A21-8AA6-23D83D9E1A9B}" destId="{54F71214-C783-479E-8F18-1B4F9FDE5C4E}" srcOrd="0" destOrd="0" presId="urn:microsoft.com/office/officeart/2005/8/layout/vProcess5"/>
    <dgm:cxn modelId="{C025B9DC-E247-4693-94D8-93BFBEF71DA6}" type="presOf" srcId="{5391679D-C061-4A59-986A-53053EA8A633}" destId="{A6A50A4A-20D3-4FC0-B259-E5D3519B5D6A}" srcOrd="1" destOrd="0" presId="urn:microsoft.com/office/officeart/2005/8/layout/vProcess5"/>
    <dgm:cxn modelId="{E634D7E0-E3D4-4B09-ACFA-64D0C8D92797}" srcId="{71AD4996-7FB3-45A2-BEB1-94B9EDE8DF43}" destId="{F288AA48-E2C5-4A21-8AA6-23D83D9E1A9B}" srcOrd="1" destOrd="0" parTransId="{9E35B26E-FD9C-4CAE-BA4C-7428D4824BE2}" sibTransId="{1EE4AB3F-ABB9-46A0-A85E-E9515E2E9EE6}"/>
    <dgm:cxn modelId="{3A434BE6-8DB0-4575-AE01-D04E53A123ED}" srcId="{71AD4996-7FB3-45A2-BEB1-94B9EDE8DF43}" destId="{5391679D-C061-4A59-986A-53053EA8A633}" srcOrd="4" destOrd="0" parTransId="{9FEC5EAF-D7C6-4B2A-B379-435DA668AFDD}" sibTransId="{177ED861-DEED-48E4-ABFD-1970C064962A}"/>
    <dgm:cxn modelId="{A8E374E7-5C59-4331-81F1-287A2A90E8A0}" srcId="{71AD4996-7FB3-45A2-BEB1-94B9EDE8DF43}" destId="{A9C57819-4AC6-4AFF-B1DB-0DDED006895C}" srcOrd="0" destOrd="0" parTransId="{C8546BD3-AC6E-4D12-901A-5BD10C362095}" sibTransId="{7E497E21-7500-4F8A-847F-D297F3C1804E}"/>
    <dgm:cxn modelId="{53E673F8-35D0-44A0-8328-A5B7E8517060}" type="presOf" srcId="{3482BDBE-F228-4972-8A49-485AF4493687}" destId="{45A76D78-FACF-4337-BD13-C5CDD362372F}" srcOrd="1" destOrd="0" presId="urn:microsoft.com/office/officeart/2005/8/layout/vProcess5"/>
    <dgm:cxn modelId="{1EB2F64E-4342-4970-A9DC-082BE4C971E0}" type="presParOf" srcId="{7D6BA468-9634-4E6C-82D4-34B9778CFD6D}" destId="{ED304783-5C8A-48D1-91DA-2C08A343785E}" srcOrd="0" destOrd="0" presId="urn:microsoft.com/office/officeart/2005/8/layout/vProcess5"/>
    <dgm:cxn modelId="{976D850C-F995-4C0F-86C1-230B9D999D1D}" type="presParOf" srcId="{7D6BA468-9634-4E6C-82D4-34B9778CFD6D}" destId="{BC66C2E3-7B59-4CEF-9290-87AB22761FCD}" srcOrd="1" destOrd="0" presId="urn:microsoft.com/office/officeart/2005/8/layout/vProcess5"/>
    <dgm:cxn modelId="{F14C3706-A9DF-4351-9A43-ED50F60FBA35}" type="presParOf" srcId="{7D6BA468-9634-4E6C-82D4-34B9778CFD6D}" destId="{54F71214-C783-479E-8F18-1B4F9FDE5C4E}" srcOrd="2" destOrd="0" presId="urn:microsoft.com/office/officeart/2005/8/layout/vProcess5"/>
    <dgm:cxn modelId="{04CEA7F4-FDF3-4995-95CE-B3A15340F21F}" type="presParOf" srcId="{7D6BA468-9634-4E6C-82D4-34B9778CFD6D}" destId="{11202EBA-88D1-432C-B0BA-65785155665F}" srcOrd="3" destOrd="0" presId="urn:microsoft.com/office/officeart/2005/8/layout/vProcess5"/>
    <dgm:cxn modelId="{4CA09416-826D-4F6D-97BF-B5456609F032}" type="presParOf" srcId="{7D6BA468-9634-4E6C-82D4-34B9778CFD6D}" destId="{F4642F6A-60FA-4108-934D-61E38C9AB1A9}" srcOrd="4" destOrd="0" presId="urn:microsoft.com/office/officeart/2005/8/layout/vProcess5"/>
    <dgm:cxn modelId="{60D1109D-5F8C-40CD-B1BF-B37F44DE0022}" type="presParOf" srcId="{7D6BA468-9634-4E6C-82D4-34B9778CFD6D}" destId="{C5A81B2D-C25D-4F06-B37E-3B0DCB8466C5}" srcOrd="5" destOrd="0" presId="urn:microsoft.com/office/officeart/2005/8/layout/vProcess5"/>
    <dgm:cxn modelId="{39B3DB36-EF15-46F9-BC60-0ADBE31AFBDE}" type="presParOf" srcId="{7D6BA468-9634-4E6C-82D4-34B9778CFD6D}" destId="{CF3BB1B8-A570-4EE4-A95C-A2A50AD350C3}" srcOrd="6" destOrd="0" presId="urn:microsoft.com/office/officeart/2005/8/layout/vProcess5"/>
    <dgm:cxn modelId="{C871AFE4-FE9D-426C-940D-978130C1F1BE}" type="presParOf" srcId="{7D6BA468-9634-4E6C-82D4-34B9778CFD6D}" destId="{BA47B42B-81D9-4FE5-8783-325528BDECF0}" srcOrd="7" destOrd="0" presId="urn:microsoft.com/office/officeart/2005/8/layout/vProcess5"/>
    <dgm:cxn modelId="{250E3321-8B43-406D-8A5F-DEDD18F2DC6B}" type="presParOf" srcId="{7D6BA468-9634-4E6C-82D4-34B9778CFD6D}" destId="{7BF9D9EA-D531-48CD-8EF4-7D086C16C89D}" srcOrd="8" destOrd="0" presId="urn:microsoft.com/office/officeart/2005/8/layout/vProcess5"/>
    <dgm:cxn modelId="{4451C15A-6B43-4492-A5D9-262B31C39AFF}" type="presParOf" srcId="{7D6BA468-9634-4E6C-82D4-34B9778CFD6D}" destId="{8FFFDA8D-E8A0-4417-BF4C-979707A5611A}" srcOrd="9" destOrd="0" presId="urn:microsoft.com/office/officeart/2005/8/layout/vProcess5"/>
    <dgm:cxn modelId="{5EBACFD9-CF93-49D5-9179-0FDA0E203090}" type="presParOf" srcId="{7D6BA468-9634-4E6C-82D4-34B9778CFD6D}" destId="{20D8942E-B1FC-41C3-A92B-44FAE431B548}" srcOrd="10" destOrd="0" presId="urn:microsoft.com/office/officeart/2005/8/layout/vProcess5"/>
    <dgm:cxn modelId="{3854926B-3678-4C79-BDE7-2EC8E29084C7}" type="presParOf" srcId="{7D6BA468-9634-4E6C-82D4-34B9778CFD6D}" destId="{938BF6ED-FE7E-4346-916C-3072CB4E76A9}" srcOrd="11" destOrd="0" presId="urn:microsoft.com/office/officeart/2005/8/layout/vProcess5"/>
    <dgm:cxn modelId="{9A626FCF-A406-4A05-99B5-9498F47B76AB}" type="presParOf" srcId="{7D6BA468-9634-4E6C-82D4-34B9778CFD6D}" destId="{A3022BC4-1CBD-4C65-988B-054BDB60EAC6}" srcOrd="12" destOrd="0" presId="urn:microsoft.com/office/officeart/2005/8/layout/vProcess5"/>
    <dgm:cxn modelId="{ACED59E0-8A8D-467F-8DDA-D60FF13114E3}" type="presParOf" srcId="{7D6BA468-9634-4E6C-82D4-34B9778CFD6D}" destId="{45A76D78-FACF-4337-BD13-C5CDD362372F}" srcOrd="13" destOrd="0" presId="urn:microsoft.com/office/officeart/2005/8/layout/vProcess5"/>
    <dgm:cxn modelId="{3FAFB1A0-2500-4B54-95CD-7EF9435B133D}" type="presParOf" srcId="{7D6BA468-9634-4E6C-82D4-34B9778CFD6D}" destId="{A6A50A4A-20D3-4FC0-B259-E5D3519B5D6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403FB-FD15-4919-B319-B82CEE48B98D}" type="doc">
      <dgm:prSet loTypeId="urn:microsoft.com/office/officeart/2005/8/layout/hierarchy2" loCatId="hierarchy" qsTypeId="urn:microsoft.com/office/officeart/2005/8/quickstyle/3d5" qsCatId="3D" csTypeId="urn:microsoft.com/office/officeart/2005/8/colors/colorful4" csCatId="colorful" phldr="1"/>
      <dgm:spPr/>
      <dgm:t>
        <a:bodyPr/>
        <a:lstStyle/>
        <a:p>
          <a:endParaRPr lang="zh-CN" altLang="en-US"/>
        </a:p>
      </dgm:t>
    </dgm:pt>
    <dgm:pt modelId="{86F59981-ABE9-442F-B2EE-663B047A5679}">
      <dgm:prSet phldrT="[文本]" custT="1"/>
      <dgm:spPr/>
      <dgm:t>
        <a:bodyPr/>
        <a:lstStyle/>
        <a:p>
          <a:r>
            <a:rPr lang="zh-CN" altLang="en-US" sz="2800"/>
            <a:t>图表的作用</a:t>
          </a:r>
        </a:p>
      </dgm:t>
    </dgm:pt>
    <dgm:pt modelId="{59711555-646D-4314-9C2B-946380D48366}" type="parTrans" cxnId="{A85E4502-C677-438A-8F63-27A8CD87AA8A}">
      <dgm:prSet/>
      <dgm:spPr/>
      <dgm:t>
        <a:bodyPr/>
        <a:lstStyle/>
        <a:p>
          <a:endParaRPr lang="zh-CN" altLang="en-US" sz="2800"/>
        </a:p>
      </dgm:t>
    </dgm:pt>
    <dgm:pt modelId="{8B6340D3-62A5-44E6-81AB-FFA4ED002D84}" type="sibTrans" cxnId="{A85E4502-C677-438A-8F63-27A8CD87AA8A}">
      <dgm:prSet/>
      <dgm:spPr/>
      <dgm:t>
        <a:bodyPr/>
        <a:lstStyle/>
        <a:p>
          <a:endParaRPr lang="zh-CN" altLang="en-US" sz="2800"/>
        </a:p>
      </dgm:t>
    </dgm:pt>
    <dgm:pt modelId="{5748C317-1761-4790-B200-802B91254CA9}">
      <dgm:prSet phldrT="[文本]" custT="1"/>
      <dgm:spPr/>
      <dgm:t>
        <a:bodyPr/>
        <a:lstStyle/>
        <a:p>
          <a:r>
            <a:rPr lang="zh-CN" altLang="en-US" sz="2800"/>
            <a:t>表达形象化</a:t>
          </a:r>
        </a:p>
      </dgm:t>
    </dgm:pt>
    <dgm:pt modelId="{BCCED5FC-9C20-44AF-98CD-2EF205BC1FD2}" type="parTrans" cxnId="{FD7E9B96-A1E7-4B94-8E0A-681937095EFF}">
      <dgm:prSet custT="1"/>
      <dgm:spPr/>
      <dgm:t>
        <a:bodyPr/>
        <a:lstStyle/>
        <a:p>
          <a:endParaRPr lang="zh-CN" altLang="en-US" sz="2800"/>
        </a:p>
      </dgm:t>
    </dgm:pt>
    <dgm:pt modelId="{7BD1F706-C953-4A56-8975-3EC47E0A40B1}" type="sibTrans" cxnId="{FD7E9B96-A1E7-4B94-8E0A-681937095EFF}">
      <dgm:prSet/>
      <dgm:spPr/>
      <dgm:t>
        <a:bodyPr/>
        <a:lstStyle/>
        <a:p>
          <a:endParaRPr lang="zh-CN" altLang="en-US" sz="2800"/>
        </a:p>
      </dgm:t>
    </dgm:pt>
    <dgm:pt modelId="{58099FED-2AF1-4A45-9C24-5BA77B2DEC0E}">
      <dgm:prSet phldrT="[文本]" custT="1"/>
      <dgm:spPr/>
      <dgm:t>
        <a:bodyPr/>
        <a:lstStyle/>
        <a:p>
          <a:r>
            <a:rPr lang="zh-CN" altLang="en-US" sz="2800"/>
            <a:t>突出重点</a:t>
          </a:r>
        </a:p>
      </dgm:t>
    </dgm:pt>
    <dgm:pt modelId="{5682BCF0-F419-497E-9AF9-5EB08A03F31A}" type="parTrans" cxnId="{F390C8C8-6288-4875-B11E-B6CB07B3CDEC}">
      <dgm:prSet custT="1"/>
      <dgm:spPr/>
      <dgm:t>
        <a:bodyPr/>
        <a:lstStyle/>
        <a:p>
          <a:endParaRPr lang="zh-CN" altLang="en-US" sz="2800"/>
        </a:p>
      </dgm:t>
    </dgm:pt>
    <dgm:pt modelId="{916175A9-A4E1-418E-B70E-30F50EF06BBC}" type="sibTrans" cxnId="{F390C8C8-6288-4875-B11E-B6CB07B3CDEC}">
      <dgm:prSet/>
      <dgm:spPr/>
      <dgm:t>
        <a:bodyPr/>
        <a:lstStyle/>
        <a:p>
          <a:endParaRPr lang="zh-CN" altLang="en-US" sz="2800"/>
        </a:p>
      </dgm:t>
    </dgm:pt>
    <dgm:pt modelId="{54F529F6-DA68-4782-AF9B-09EDB6FE93CD}">
      <dgm:prSet phldrT="[文本]" custT="1"/>
      <dgm:spPr/>
      <dgm:t>
        <a:bodyPr/>
        <a:lstStyle/>
        <a:p>
          <a:r>
            <a:rPr lang="zh-CN" altLang="en-US" sz="2800" b="0"/>
            <a:t>体现专业化</a:t>
          </a:r>
          <a:endParaRPr lang="zh-CN" altLang="en-US" sz="2800"/>
        </a:p>
      </dgm:t>
    </dgm:pt>
    <dgm:pt modelId="{77B2165E-EDF5-40A7-9AD9-B436FD728D93}" type="parTrans" cxnId="{FAA76A8B-63EB-4EF6-9E13-973424D7A427}">
      <dgm:prSet custT="1"/>
      <dgm:spPr/>
      <dgm:t>
        <a:bodyPr/>
        <a:lstStyle/>
        <a:p>
          <a:endParaRPr lang="zh-CN" altLang="en-US" sz="2800"/>
        </a:p>
      </dgm:t>
    </dgm:pt>
    <dgm:pt modelId="{B0C4A942-C0AF-43EA-9F0A-6A7C5F92F24A}" type="sibTrans" cxnId="{FAA76A8B-63EB-4EF6-9E13-973424D7A427}">
      <dgm:prSet/>
      <dgm:spPr/>
      <dgm:t>
        <a:bodyPr/>
        <a:lstStyle/>
        <a:p>
          <a:endParaRPr lang="zh-CN" altLang="en-US" sz="2800"/>
        </a:p>
      </dgm:t>
    </dgm:pt>
    <dgm:pt modelId="{E4DA786E-B256-42F7-9601-B55BCAA90ABF}" type="pres">
      <dgm:prSet presAssocID="{02F403FB-FD15-4919-B319-B82CEE48B98D}" presName="diagram" presStyleCnt="0">
        <dgm:presLayoutVars>
          <dgm:chPref val="1"/>
          <dgm:dir/>
          <dgm:animOne val="branch"/>
          <dgm:animLvl val="lvl"/>
          <dgm:resizeHandles val="exact"/>
        </dgm:presLayoutVars>
      </dgm:prSet>
      <dgm:spPr/>
    </dgm:pt>
    <dgm:pt modelId="{ED5C9A11-158D-4505-86F2-2687C1DC9301}" type="pres">
      <dgm:prSet presAssocID="{86F59981-ABE9-442F-B2EE-663B047A5679}" presName="root1" presStyleCnt="0"/>
      <dgm:spPr/>
    </dgm:pt>
    <dgm:pt modelId="{4549F29E-186A-4917-A0BC-057B91D530D9}" type="pres">
      <dgm:prSet presAssocID="{86F59981-ABE9-442F-B2EE-663B047A5679}" presName="LevelOneTextNode" presStyleLbl="node0" presStyleIdx="0" presStyleCnt="1">
        <dgm:presLayoutVars>
          <dgm:chPref val="3"/>
        </dgm:presLayoutVars>
      </dgm:prSet>
      <dgm:spPr/>
    </dgm:pt>
    <dgm:pt modelId="{3EEF5046-29FE-4522-A5EB-26DEC2E20B37}" type="pres">
      <dgm:prSet presAssocID="{86F59981-ABE9-442F-B2EE-663B047A5679}" presName="level2hierChild" presStyleCnt="0"/>
      <dgm:spPr/>
    </dgm:pt>
    <dgm:pt modelId="{547238D7-101D-4A2A-86A4-D012237CE28D}" type="pres">
      <dgm:prSet presAssocID="{BCCED5FC-9C20-44AF-98CD-2EF205BC1FD2}" presName="conn2-1" presStyleLbl="parChTrans1D2" presStyleIdx="0" presStyleCnt="3"/>
      <dgm:spPr/>
    </dgm:pt>
    <dgm:pt modelId="{7034DAC5-1F05-4C2E-A146-9495B8383137}" type="pres">
      <dgm:prSet presAssocID="{BCCED5FC-9C20-44AF-98CD-2EF205BC1FD2}" presName="connTx" presStyleLbl="parChTrans1D2" presStyleIdx="0" presStyleCnt="3"/>
      <dgm:spPr/>
    </dgm:pt>
    <dgm:pt modelId="{77F727E6-9C89-4DB5-8EF1-D4E4CF3411E4}" type="pres">
      <dgm:prSet presAssocID="{5748C317-1761-4790-B200-802B91254CA9}" presName="root2" presStyleCnt="0"/>
      <dgm:spPr/>
    </dgm:pt>
    <dgm:pt modelId="{C870D1A9-8F9E-4C5A-ADCA-439D723A3750}" type="pres">
      <dgm:prSet presAssocID="{5748C317-1761-4790-B200-802B91254CA9}" presName="LevelTwoTextNode" presStyleLbl="node2" presStyleIdx="0" presStyleCnt="3">
        <dgm:presLayoutVars>
          <dgm:chPref val="3"/>
        </dgm:presLayoutVars>
      </dgm:prSet>
      <dgm:spPr/>
    </dgm:pt>
    <dgm:pt modelId="{CE8B65C1-5B06-4CEB-B3E5-2FD26BA642D8}" type="pres">
      <dgm:prSet presAssocID="{5748C317-1761-4790-B200-802B91254CA9}" presName="level3hierChild" presStyleCnt="0"/>
      <dgm:spPr/>
    </dgm:pt>
    <dgm:pt modelId="{E329A487-95CD-45A8-B302-B80A86FC962B}" type="pres">
      <dgm:prSet presAssocID="{5682BCF0-F419-497E-9AF9-5EB08A03F31A}" presName="conn2-1" presStyleLbl="parChTrans1D2" presStyleIdx="1" presStyleCnt="3"/>
      <dgm:spPr/>
    </dgm:pt>
    <dgm:pt modelId="{EF4190E7-8F3F-4EAC-998F-B644AAC0396B}" type="pres">
      <dgm:prSet presAssocID="{5682BCF0-F419-497E-9AF9-5EB08A03F31A}" presName="connTx" presStyleLbl="parChTrans1D2" presStyleIdx="1" presStyleCnt="3"/>
      <dgm:spPr/>
    </dgm:pt>
    <dgm:pt modelId="{956D397B-FEF8-468E-8CF3-41640C58F6B4}" type="pres">
      <dgm:prSet presAssocID="{58099FED-2AF1-4A45-9C24-5BA77B2DEC0E}" presName="root2" presStyleCnt="0"/>
      <dgm:spPr/>
    </dgm:pt>
    <dgm:pt modelId="{57106B62-1A13-426A-AECE-7CA2760AC2B0}" type="pres">
      <dgm:prSet presAssocID="{58099FED-2AF1-4A45-9C24-5BA77B2DEC0E}" presName="LevelTwoTextNode" presStyleLbl="node2" presStyleIdx="1" presStyleCnt="3">
        <dgm:presLayoutVars>
          <dgm:chPref val="3"/>
        </dgm:presLayoutVars>
      </dgm:prSet>
      <dgm:spPr/>
    </dgm:pt>
    <dgm:pt modelId="{B5ED0699-2BA5-498C-BED9-4CD9CC3A7EDA}" type="pres">
      <dgm:prSet presAssocID="{58099FED-2AF1-4A45-9C24-5BA77B2DEC0E}" presName="level3hierChild" presStyleCnt="0"/>
      <dgm:spPr/>
    </dgm:pt>
    <dgm:pt modelId="{CC3692D5-B5C7-4F68-AD2A-D593D62A99F8}" type="pres">
      <dgm:prSet presAssocID="{77B2165E-EDF5-40A7-9AD9-B436FD728D93}" presName="conn2-1" presStyleLbl="parChTrans1D2" presStyleIdx="2" presStyleCnt="3"/>
      <dgm:spPr/>
    </dgm:pt>
    <dgm:pt modelId="{0964B800-F281-41FC-B2C5-6E5A0560A37C}" type="pres">
      <dgm:prSet presAssocID="{77B2165E-EDF5-40A7-9AD9-B436FD728D93}" presName="connTx" presStyleLbl="parChTrans1D2" presStyleIdx="2" presStyleCnt="3"/>
      <dgm:spPr/>
    </dgm:pt>
    <dgm:pt modelId="{60608E04-CB2E-40C5-9364-822648E1C7B4}" type="pres">
      <dgm:prSet presAssocID="{54F529F6-DA68-4782-AF9B-09EDB6FE93CD}" presName="root2" presStyleCnt="0"/>
      <dgm:spPr/>
    </dgm:pt>
    <dgm:pt modelId="{955F9E9D-246F-42F3-B451-D8E25691C2D6}" type="pres">
      <dgm:prSet presAssocID="{54F529F6-DA68-4782-AF9B-09EDB6FE93CD}" presName="LevelTwoTextNode" presStyleLbl="node2" presStyleIdx="2" presStyleCnt="3">
        <dgm:presLayoutVars>
          <dgm:chPref val="3"/>
        </dgm:presLayoutVars>
      </dgm:prSet>
      <dgm:spPr/>
    </dgm:pt>
    <dgm:pt modelId="{74D7052F-061B-4DD8-B9F2-ABCD0759AC2C}" type="pres">
      <dgm:prSet presAssocID="{54F529F6-DA68-4782-AF9B-09EDB6FE93CD}" presName="level3hierChild" presStyleCnt="0"/>
      <dgm:spPr/>
    </dgm:pt>
  </dgm:ptLst>
  <dgm:cxnLst>
    <dgm:cxn modelId="{A85E4502-C677-438A-8F63-27A8CD87AA8A}" srcId="{02F403FB-FD15-4919-B319-B82CEE48B98D}" destId="{86F59981-ABE9-442F-B2EE-663B047A5679}" srcOrd="0" destOrd="0" parTransId="{59711555-646D-4314-9C2B-946380D48366}" sibTransId="{8B6340D3-62A5-44E6-81AB-FFA4ED002D84}"/>
    <dgm:cxn modelId="{3284760C-F11C-48BF-819F-3B49C50289A5}" type="presOf" srcId="{BCCED5FC-9C20-44AF-98CD-2EF205BC1FD2}" destId="{547238D7-101D-4A2A-86A4-D012237CE28D}" srcOrd="0" destOrd="0" presId="urn:microsoft.com/office/officeart/2005/8/layout/hierarchy2"/>
    <dgm:cxn modelId="{C01EA11C-2C7F-43C5-8118-F3075615FBCD}" type="presOf" srcId="{54F529F6-DA68-4782-AF9B-09EDB6FE93CD}" destId="{955F9E9D-246F-42F3-B451-D8E25691C2D6}" srcOrd="0" destOrd="0" presId="urn:microsoft.com/office/officeart/2005/8/layout/hierarchy2"/>
    <dgm:cxn modelId="{283EC430-A66E-43FE-97DB-0D46CEF0C07E}" type="presOf" srcId="{77B2165E-EDF5-40A7-9AD9-B436FD728D93}" destId="{CC3692D5-B5C7-4F68-AD2A-D593D62A99F8}" srcOrd="0" destOrd="0" presId="urn:microsoft.com/office/officeart/2005/8/layout/hierarchy2"/>
    <dgm:cxn modelId="{C0751D67-3DE9-4D1D-AE7F-BE05B628E491}" type="presOf" srcId="{5748C317-1761-4790-B200-802B91254CA9}" destId="{C870D1A9-8F9E-4C5A-ADCA-439D723A3750}" srcOrd="0" destOrd="0" presId="urn:microsoft.com/office/officeart/2005/8/layout/hierarchy2"/>
    <dgm:cxn modelId="{1435D983-3BF3-4402-8661-990C49D10232}" type="presOf" srcId="{86F59981-ABE9-442F-B2EE-663B047A5679}" destId="{4549F29E-186A-4917-A0BC-057B91D530D9}" srcOrd="0" destOrd="0" presId="urn:microsoft.com/office/officeart/2005/8/layout/hierarchy2"/>
    <dgm:cxn modelId="{FAA76A8B-63EB-4EF6-9E13-973424D7A427}" srcId="{86F59981-ABE9-442F-B2EE-663B047A5679}" destId="{54F529F6-DA68-4782-AF9B-09EDB6FE93CD}" srcOrd="2" destOrd="0" parTransId="{77B2165E-EDF5-40A7-9AD9-B436FD728D93}" sibTransId="{B0C4A942-C0AF-43EA-9F0A-6A7C5F92F24A}"/>
    <dgm:cxn modelId="{FD7E9B96-A1E7-4B94-8E0A-681937095EFF}" srcId="{86F59981-ABE9-442F-B2EE-663B047A5679}" destId="{5748C317-1761-4790-B200-802B91254CA9}" srcOrd="0" destOrd="0" parTransId="{BCCED5FC-9C20-44AF-98CD-2EF205BC1FD2}" sibTransId="{7BD1F706-C953-4A56-8975-3EC47E0A40B1}"/>
    <dgm:cxn modelId="{03EF9CBD-1BC1-4B76-BA01-05F6A11B9353}" type="presOf" srcId="{5682BCF0-F419-497E-9AF9-5EB08A03F31A}" destId="{E329A487-95CD-45A8-B302-B80A86FC962B}" srcOrd="0" destOrd="0" presId="urn:microsoft.com/office/officeart/2005/8/layout/hierarchy2"/>
    <dgm:cxn modelId="{9F6B8BC0-994D-42AB-ADA8-C2B2490CCEF8}" type="presOf" srcId="{5682BCF0-F419-497E-9AF9-5EB08A03F31A}" destId="{EF4190E7-8F3F-4EAC-998F-B644AAC0396B}" srcOrd="1" destOrd="0" presId="urn:microsoft.com/office/officeart/2005/8/layout/hierarchy2"/>
    <dgm:cxn modelId="{2A9719C6-AC8D-46F2-8F68-DDB553AC438E}" type="presOf" srcId="{BCCED5FC-9C20-44AF-98CD-2EF205BC1FD2}" destId="{7034DAC5-1F05-4C2E-A146-9495B8383137}" srcOrd="1" destOrd="0" presId="urn:microsoft.com/office/officeart/2005/8/layout/hierarchy2"/>
    <dgm:cxn modelId="{F390C8C8-6288-4875-B11E-B6CB07B3CDEC}" srcId="{86F59981-ABE9-442F-B2EE-663B047A5679}" destId="{58099FED-2AF1-4A45-9C24-5BA77B2DEC0E}" srcOrd="1" destOrd="0" parTransId="{5682BCF0-F419-497E-9AF9-5EB08A03F31A}" sibTransId="{916175A9-A4E1-418E-B70E-30F50EF06BBC}"/>
    <dgm:cxn modelId="{BB8853CB-2409-4E0F-8CA6-F34DC1708C8B}" type="presOf" srcId="{58099FED-2AF1-4A45-9C24-5BA77B2DEC0E}" destId="{57106B62-1A13-426A-AECE-7CA2760AC2B0}" srcOrd="0" destOrd="0" presId="urn:microsoft.com/office/officeart/2005/8/layout/hierarchy2"/>
    <dgm:cxn modelId="{322773D5-F2D9-4CAE-9F7E-5B02162DA323}" type="presOf" srcId="{02F403FB-FD15-4919-B319-B82CEE48B98D}" destId="{E4DA786E-B256-42F7-9601-B55BCAA90ABF}" srcOrd="0" destOrd="0" presId="urn:microsoft.com/office/officeart/2005/8/layout/hierarchy2"/>
    <dgm:cxn modelId="{2D68B5F4-74E2-494B-B71A-B214CE33E579}" type="presOf" srcId="{77B2165E-EDF5-40A7-9AD9-B436FD728D93}" destId="{0964B800-F281-41FC-B2C5-6E5A0560A37C}" srcOrd="1" destOrd="0" presId="urn:microsoft.com/office/officeart/2005/8/layout/hierarchy2"/>
    <dgm:cxn modelId="{F0DC693B-A309-4D72-AA51-99769C8B7BB5}" type="presParOf" srcId="{E4DA786E-B256-42F7-9601-B55BCAA90ABF}" destId="{ED5C9A11-158D-4505-86F2-2687C1DC9301}" srcOrd="0" destOrd="0" presId="urn:microsoft.com/office/officeart/2005/8/layout/hierarchy2"/>
    <dgm:cxn modelId="{D48F8BC5-6FC9-4710-8B0C-92A75172F839}" type="presParOf" srcId="{ED5C9A11-158D-4505-86F2-2687C1DC9301}" destId="{4549F29E-186A-4917-A0BC-057B91D530D9}" srcOrd="0" destOrd="0" presId="urn:microsoft.com/office/officeart/2005/8/layout/hierarchy2"/>
    <dgm:cxn modelId="{D8E82417-B8DA-4685-961B-C1891D956920}" type="presParOf" srcId="{ED5C9A11-158D-4505-86F2-2687C1DC9301}" destId="{3EEF5046-29FE-4522-A5EB-26DEC2E20B37}" srcOrd="1" destOrd="0" presId="urn:microsoft.com/office/officeart/2005/8/layout/hierarchy2"/>
    <dgm:cxn modelId="{88398C90-3A59-40ED-8DE5-8FB1F0315FFC}" type="presParOf" srcId="{3EEF5046-29FE-4522-A5EB-26DEC2E20B37}" destId="{547238D7-101D-4A2A-86A4-D012237CE28D}" srcOrd="0" destOrd="0" presId="urn:microsoft.com/office/officeart/2005/8/layout/hierarchy2"/>
    <dgm:cxn modelId="{ADF2F510-9631-4EA9-892E-6A6B2E1BF356}" type="presParOf" srcId="{547238D7-101D-4A2A-86A4-D012237CE28D}" destId="{7034DAC5-1F05-4C2E-A146-9495B8383137}" srcOrd="0" destOrd="0" presId="urn:microsoft.com/office/officeart/2005/8/layout/hierarchy2"/>
    <dgm:cxn modelId="{1DBD49FA-7BC9-4A43-9221-3B8F75E5F755}" type="presParOf" srcId="{3EEF5046-29FE-4522-A5EB-26DEC2E20B37}" destId="{77F727E6-9C89-4DB5-8EF1-D4E4CF3411E4}" srcOrd="1" destOrd="0" presId="urn:microsoft.com/office/officeart/2005/8/layout/hierarchy2"/>
    <dgm:cxn modelId="{01BE445F-FFC3-4005-AE79-92C358C43FA0}" type="presParOf" srcId="{77F727E6-9C89-4DB5-8EF1-D4E4CF3411E4}" destId="{C870D1A9-8F9E-4C5A-ADCA-439D723A3750}" srcOrd="0" destOrd="0" presId="urn:microsoft.com/office/officeart/2005/8/layout/hierarchy2"/>
    <dgm:cxn modelId="{55CD2B41-D242-488A-B934-8A6984122587}" type="presParOf" srcId="{77F727E6-9C89-4DB5-8EF1-D4E4CF3411E4}" destId="{CE8B65C1-5B06-4CEB-B3E5-2FD26BA642D8}" srcOrd="1" destOrd="0" presId="urn:microsoft.com/office/officeart/2005/8/layout/hierarchy2"/>
    <dgm:cxn modelId="{295D17F7-1E5C-48DD-A738-3E174785EABC}" type="presParOf" srcId="{3EEF5046-29FE-4522-A5EB-26DEC2E20B37}" destId="{E329A487-95CD-45A8-B302-B80A86FC962B}" srcOrd="2" destOrd="0" presId="urn:microsoft.com/office/officeart/2005/8/layout/hierarchy2"/>
    <dgm:cxn modelId="{DB7E8EFB-0FFA-4C3B-BC7C-7411B93275F9}" type="presParOf" srcId="{E329A487-95CD-45A8-B302-B80A86FC962B}" destId="{EF4190E7-8F3F-4EAC-998F-B644AAC0396B}" srcOrd="0" destOrd="0" presId="urn:microsoft.com/office/officeart/2005/8/layout/hierarchy2"/>
    <dgm:cxn modelId="{DDFAA77A-9D6C-456F-9742-A3F8B2A65AC8}" type="presParOf" srcId="{3EEF5046-29FE-4522-A5EB-26DEC2E20B37}" destId="{956D397B-FEF8-468E-8CF3-41640C58F6B4}" srcOrd="3" destOrd="0" presId="urn:microsoft.com/office/officeart/2005/8/layout/hierarchy2"/>
    <dgm:cxn modelId="{C2036CB8-C48D-4804-A06B-98A0724305C7}" type="presParOf" srcId="{956D397B-FEF8-468E-8CF3-41640C58F6B4}" destId="{57106B62-1A13-426A-AECE-7CA2760AC2B0}" srcOrd="0" destOrd="0" presId="urn:microsoft.com/office/officeart/2005/8/layout/hierarchy2"/>
    <dgm:cxn modelId="{920071DE-55E9-4A28-A53A-282B371C0B43}" type="presParOf" srcId="{956D397B-FEF8-468E-8CF3-41640C58F6B4}" destId="{B5ED0699-2BA5-498C-BED9-4CD9CC3A7EDA}" srcOrd="1" destOrd="0" presId="urn:microsoft.com/office/officeart/2005/8/layout/hierarchy2"/>
    <dgm:cxn modelId="{57EAB3E1-A160-48B3-B6E2-5A3B22DBE307}" type="presParOf" srcId="{3EEF5046-29FE-4522-A5EB-26DEC2E20B37}" destId="{CC3692D5-B5C7-4F68-AD2A-D593D62A99F8}" srcOrd="4" destOrd="0" presId="urn:microsoft.com/office/officeart/2005/8/layout/hierarchy2"/>
    <dgm:cxn modelId="{C5361873-13C2-487E-950E-87EA842F82C1}" type="presParOf" srcId="{CC3692D5-B5C7-4F68-AD2A-D593D62A99F8}" destId="{0964B800-F281-41FC-B2C5-6E5A0560A37C}" srcOrd="0" destOrd="0" presId="urn:microsoft.com/office/officeart/2005/8/layout/hierarchy2"/>
    <dgm:cxn modelId="{3B50EA30-4B34-4625-9734-7D88EBFCBA87}" type="presParOf" srcId="{3EEF5046-29FE-4522-A5EB-26DEC2E20B37}" destId="{60608E04-CB2E-40C5-9364-822648E1C7B4}" srcOrd="5" destOrd="0" presId="urn:microsoft.com/office/officeart/2005/8/layout/hierarchy2"/>
    <dgm:cxn modelId="{76A00089-B5BE-4C3B-893C-B1C07E52DE49}" type="presParOf" srcId="{60608E04-CB2E-40C5-9364-822648E1C7B4}" destId="{955F9E9D-246F-42F3-B451-D8E25691C2D6}" srcOrd="0" destOrd="0" presId="urn:microsoft.com/office/officeart/2005/8/layout/hierarchy2"/>
    <dgm:cxn modelId="{D4C18610-2566-41F8-AA64-5D6945AF2CCB}" type="presParOf" srcId="{60608E04-CB2E-40C5-9364-822648E1C7B4}" destId="{74D7052F-061B-4DD8-B9F2-ABCD0759AC2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23748F-3412-41FB-BE79-B0254CB42D43}" type="doc">
      <dgm:prSet loTypeId="urn:microsoft.com/office/officeart/2005/8/layout/process2" loCatId="process" qsTypeId="urn:microsoft.com/office/officeart/2005/8/quickstyle/simple1" qsCatId="simple" csTypeId="urn:microsoft.com/office/officeart/2005/8/colors/colorful4" csCatId="colorful" phldr="1"/>
      <dgm:spPr/>
      <dgm:t>
        <a:bodyPr/>
        <a:lstStyle/>
        <a:p>
          <a:endParaRPr lang="zh-CN" altLang="en-US"/>
        </a:p>
      </dgm:t>
    </dgm:pt>
    <dgm:pt modelId="{BE8CD587-2631-4AC5-8681-5DDAE48FFF34}">
      <dgm:prSet phldrT="[文本]" custT="1"/>
      <dgm:spPr/>
      <dgm:t>
        <a:bodyPr/>
        <a:lstStyle/>
        <a:p>
          <a:r>
            <a:rPr lang="zh-CN" altLang="en-US" sz="1800" dirty="0"/>
            <a:t>确定所要表达的主题或目的</a:t>
          </a:r>
        </a:p>
      </dgm:t>
    </dgm:pt>
    <dgm:pt modelId="{5FAA8922-990F-4843-9616-6F57855D053E}" type="parTrans" cxnId="{B22CB365-D2E1-43C0-87B6-356BD9DABFDE}">
      <dgm:prSet/>
      <dgm:spPr/>
      <dgm:t>
        <a:bodyPr/>
        <a:lstStyle/>
        <a:p>
          <a:endParaRPr lang="zh-CN" altLang="en-US" sz="1800"/>
        </a:p>
      </dgm:t>
    </dgm:pt>
    <dgm:pt modelId="{9712BACE-7CA1-414A-852C-EE10A91C9781}" type="sibTrans" cxnId="{B22CB365-D2E1-43C0-87B6-356BD9DABFDE}">
      <dgm:prSet custT="1"/>
      <dgm:spPr/>
      <dgm:t>
        <a:bodyPr/>
        <a:lstStyle/>
        <a:p>
          <a:endParaRPr lang="zh-CN" altLang="en-US" sz="1800"/>
        </a:p>
      </dgm:t>
    </dgm:pt>
    <dgm:pt modelId="{CE1C8DF0-CE34-4D11-9CFE-8A2A916024F3}">
      <dgm:prSet phldrT="[文本]" custT="1"/>
      <dgm:spPr/>
      <dgm:t>
        <a:bodyPr/>
        <a:lstStyle/>
        <a:p>
          <a:r>
            <a:rPr lang="zh-CN" altLang="en-US" sz="1800"/>
            <a:t>确定哪种图表最适合你的目的</a:t>
          </a:r>
        </a:p>
      </dgm:t>
    </dgm:pt>
    <dgm:pt modelId="{A9152A3F-25DC-4A08-98A2-E03EA52F58A8}" type="parTrans" cxnId="{671BD952-1DC4-4F15-8667-78E1F0B0D308}">
      <dgm:prSet/>
      <dgm:spPr/>
      <dgm:t>
        <a:bodyPr/>
        <a:lstStyle/>
        <a:p>
          <a:endParaRPr lang="zh-CN" altLang="en-US" sz="1800"/>
        </a:p>
      </dgm:t>
    </dgm:pt>
    <dgm:pt modelId="{89451E82-3D34-4E59-AF0D-901036D773F6}" type="sibTrans" cxnId="{671BD952-1DC4-4F15-8667-78E1F0B0D308}">
      <dgm:prSet custT="1"/>
      <dgm:spPr/>
      <dgm:t>
        <a:bodyPr/>
        <a:lstStyle/>
        <a:p>
          <a:endParaRPr lang="zh-CN" altLang="en-US" sz="1800"/>
        </a:p>
      </dgm:t>
    </dgm:pt>
    <dgm:pt modelId="{501C0E7C-22F1-46EC-B043-40939F3EEA00}">
      <dgm:prSet phldrT="[文本]" custT="1"/>
      <dgm:spPr/>
      <dgm:t>
        <a:bodyPr/>
        <a:lstStyle/>
        <a:p>
          <a:r>
            <a:rPr lang="zh-CN" altLang="en-US" sz="1800" dirty="0"/>
            <a:t>选择数据制作图表</a:t>
          </a:r>
        </a:p>
      </dgm:t>
    </dgm:pt>
    <dgm:pt modelId="{05DF9DE2-DCE9-4171-B2AE-F790CB2608A7}" type="parTrans" cxnId="{C341A6A7-D06E-4C9F-A888-EA9ECC2A9C15}">
      <dgm:prSet/>
      <dgm:spPr/>
      <dgm:t>
        <a:bodyPr/>
        <a:lstStyle/>
        <a:p>
          <a:endParaRPr lang="zh-CN" altLang="en-US" sz="1800"/>
        </a:p>
      </dgm:t>
    </dgm:pt>
    <dgm:pt modelId="{139956FE-8D22-4583-A10A-5679D00FE906}" type="sibTrans" cxnId="{C341A6A7-D06E-4C9F-A888-EA9ECC2A9C15}">
      <dgm:prSet custT="1"/>
      <dgm:spPr/>
      <dgm:t>
        <a:bodyPr/>
        <a:lstStyle/>
        <a:p>
          <a:endParaRPr lang="zh-CN" altLang="en-US" sz="1800"/>
        </a:p>
      </dgm:t>
    </dgm:pt>
    <dgm:pt modelId="{49D132C4-25DD-4EB8-BBFC-CD1D3CCF9776}">
      <dgm:prSet phldrT="[文本]" custT="1"/>
      <dgm:spPr/>
      <dgm:t>
        <a:bodyPr/>
        <a:lstStyle/>
        <a:p>
          <a:r>
            <a:rPr lang="zh-CN" altLang="en-US" sz="1800" dirty="0"/>
            <a:t>检查是否真实有效展示数据</a:t>
          </a:r>
        </a:p>
      </dgm:t>
    </dgm:pt>
    <dgm:pt modelId="{7243FA5D-4437-4476-A81E-AE16E3CFA951}" type="parTrans" cxnId="{FCF1D2F2-04C5-4681-BF06-6A3B623E0F9B}">
      <dgm:prSet/>
      <dgm:spPr/>
      <dgm:t>
        <a:bodyPr/>
        <a:lstStyle/>
        <a:p>
          <a:endParaRPr lang="zh-CN" altLang="en-US" sz="1800"/>
        </a:p>
      </dgm:t>
    </dgm:pt>
    <dgm:pt modelId="{CAB33AC0-6D5C-42AF-A10F-9296B1FDFE8A}" type="sibTrans" cxnId="{FCF1D2F2-04C5-4681-BF06-6A3B623E0F9B}">
      <dgm:prSet custT="1"/>
      <dgm:spPr/>
      <dgm:t>
        <a:bodyPr/>
        <a:lstStyle/>
        <a:p>
          <a:endParaRPr lang="zh-CN" altLang="en-US" sz="1800"/>
        </a:p>
      </dgm:t>
    </dgm:pt>
    <dgm:pt modelId="{1F6719F6-0C07-4DB7-9FE5-9E62E453A463}">
      <dgm:prSet phldrT="[文本]" custT="1"/>
      <dgm:spPr/>
      <dgm:t>
        <a:bodyPr/>
        <a:lstStyle/>
        <a:p>
          <a:r>
            <a:rPr lang="zh-CN" altLang="en-US" sz="1800" dirty="0"/>
            <a:t>检查是否表达了你的观点</a:t>
          </a:r>
        </a:p>
      </dgm:t>
    </dgm:pt>
    <dgm:pt modelId="{3227CA79-A1B6-4B0B-A586-9FA73D5B7DC7}" type="parTrans" cxnId="{5D051AA5-456C-4DDD-98E0-84E8504F1C40}">
      <dgm:prSet/>
      <dgm:spPr/>
      <dgm:t>
        <a:bodyPr/>
        <a:lstStyle/>
        <a:p>
          <a:endParaRPr lang="zh-CN" altLang="en-US" sz="1800"/>
        </a:p>
      </dgm:t>
    </dgm:pt>
    <dgm:pt modelId="{531B6006-064D-496C-A2C8-750911C2D242}" type="sibTrans" cxnId="{5D051AA5-456C-4DDD-98E0-84E8504F1C40}">
      <dgm:prSet/>
      <dgm:spPr/>
      <dgm:t>
        <a:bodyPr/>
        <a:lstStyle/>
        <a:p>
          <a:endParaRPr lang="zh-CN" altLang="en-US" sz="1800"/>
        </a:p>
      </dgm:t>
    </dgm:pt>
    <dgm:pt modelId="{587A024F-2B5C-4384-B36E-58776C68D204}" type="pres">
      <dgm:prSet presAssocID="{F923748F-3412-41FB-BE79-B0254CB42D43}" presName="linearFlow" presStyleCnt="0">
        <dgm:presLayoutVars>
          <dgm:resizeHandles val="exact"/>
        </dgm:presLayoutVars>
      </dgm:prSet>
      <dgm:spPr/>
    </dgm:pt>
    <dgm:pt modelId="{F6E5B34D-BF20-455E-AEE8-8C5A2EB929E9}" type="pres">
      <dgm:prSet presAssocID="{BE8CD587-2631-4AC5-8681-5DDAE48FFF34}" presName="node" presStyleLbl="node1" presStyleIdx="0" presStyleCnt="5">
        <dgm:presLayoutVars>
          <dgm:bulletEnabled val="1"/>
        </dgm:presLayoutVars>
      </dgm:prSet>
      <dgm:spPr/>
    </dgm:pt>
    <dgm:pt modelId="{DB765E47-2EC9-4246-B292-F13F7B6A6A51}" type="pres">
      <dgm:prSet presAssocID="{9712BACE-7CA1-414A-852C-EE10A91C9781}" presName="sibTrans" presStyleLbl="sibTrans2D1" presStyleIdx="0" presStyleCnt="4"/>
      <dgm:spPr/>
    </dgm:pt>
    <dgm:pt modelId="{378D509E-1B93-4863-87CD-64679667E0CB}" type="pres">
      <dgm:prSet presAssocID="{9712BACE-7CA1-414A-852C-EE10A91C9781}" presName="connectorText" presStyleLbl="sibTrans2D1" presStyleIdx="0" presStyleCnt="4"/>
      <dgm:spPr/>
    </dgm:pt>
    <dgm:pt modelId="{60015023-F4EA-4C14-B9DC-D2C9D5107867}" type="pres">
      <dgm:prSet presAssocID="{CE1C8DF0-CE34-4D11-9CFE-8A2A916024F3}" presName="node" presStyleLbl="node1" presStyleIdx="1" presStyleCnt="5">
        <dgm:presLayoutVars>
          <dgm:bulletEnabled val="1"/>
        </dgm:presLayoutVars>
      </dgm:prSet>
      <dgm:spPr/>
    </dgm:pt>
    <dgm:pt modelId="{C9FE826B-A277-4416-B4EB-8F514F511820}" type="pres">
      <dgm:prSet presAssocID="{89451E82-3D34-4E59-AF0D-901036D773F6}" presName="sibTrans" presStyleLbl="sibTrans2D1" presStyleIdx="1" presStyleCnt="4"/>
      <dgm:spPr/>
    </dgm:pt>
    <dgm:pt modelId="{506BC9FA-213E-4CD1-9A7A-20B5F2534D7C}" type="pres">
      <dgm:prSet presAssocID="{89451E82-3D34-4E59-AF0D-901036D773F6}" presName="connectorText" presStyleLbl="sibTrans2D1" presStyleIdx="1" presStyleCnt="4"/>
      <dgm:spPr/>
    </dgm:pt>
    <dgm:pt modelId="{77EF56B8-5109-4089-A51D-7A625062B861}" type="pres">
      <dgm:prSet presAssocID="{501C0E7C-22F1-46EC-B043-40939F3EEA00}" presName="node" presStyleLbl="node1" presStyleIdx="2" presStyleCnt="5">
        <dgm:presLayoutVars>
          <dgm:bulletEnabled val="1"/>
        </dgm:presLayoutVars>
      </dgm:prSet>
      <dgm:spPr/>
    </dgm:pt>
    <dgm:pt modelId="{F4DECBC1-8ADC-4967-AFD8-247FD845E989}" type="pres">
      <dgm:prSet presAssocID="{139956FE-8D22-4583-A10A-5679D00FE906}" presName="sibTrans" presStyleLbl="sibTrans2D1" presStyleIdx="2" presStyleCnt="4"/>
      <dgm:spPr/>
    </dgm:pt>
    <dgm:pt modelId="{D4E2B4EE-04EC-44D3-AB12-00E8927D404A}" type="pres">
      <dgm:prSet presAssocID="{139956FE-8D22-4583-A10A-5679D00FE906}" presName="connectorText" presStyleLbl="sibTrans2D1" presStyleIdx="2" presStyleCnt="4"/>
      <dgm:spPr/>
    </dgm:pt>
    <dgm:pt modelId="{3CACDDA4-AAA1-4D35-A6AD-DD4D95F516B4}" type="pres">
      <dgm:prSet presAssocID="{49D132C4-25DD-4EB8-BBFC-CD1D3CCF9776}" presName="node" presStyleLbl="node1" presStyleIdx="3" presStyleCnt="5">
        <dgm:presLayoutVars>
          <dgm:bulletEnabled val="1"/>
        </dgm:presLayoutVars>
      </dgm:prSet>
      <dgm:spPr/>
    </dgm:pt>
    <dgm:pt modelId="{FB574827-06B3-444B-A449-F35286B593AF}" type="pres">
      <dgm:prSet presAssocID="{CAB33AC0-6D5C-42AF-A10F-9296B1FDFE8A}" presName="sibTrans" presStyleLbl="sibTrans2D1" presStyleIdx="3" presStyleCnt="4"/>
      <dgm:spPr/>
    </dgm:pt>
    <dgm:pt modelId="{65651563-AA66-4E34-B739-814A1B1E13D5}" type="pres">
      <dgm:prSet presAssocID="{CAB33AC0-6D5C-42AF-A10F-9296B1FDFE8A}" presName="connectorText" presStyleLbl="sibTrans2D1" presStyleIdx="3" presStyleCnt="4"/>
      <dgm:spPr/>
    </dgm:pt>
    <dgm:pt modelId="{A0EABEB4-DB91-42E5-B820-FD10B49E4B3F}" type="pres">
      <dgm:prSet presAssocID="{1F6719F6-0C07-4DB7-9FE5-9E62E453A463}" presName="node" presStyleLbl="node1" presStyleIdx="4" presStyleCnt="5">
        <dgm:presLayoutVars>
          <dgm:bulletEnabled val="1"/>
        </dgm:presLayoutVars>
      </dgm:prSet>
      <dgm:spPr/>
    </dgm:pt>
  </dgm:ptLst>
  <dgm:cxnLst>
    <dgm:cxn modelId="{83160104-D49B-4BD0-B6B2-C301C5AA8A6B}" type="presOf" srcId="{F923748F-3412-41FB-BE79-B0254CB42D43}" destId="{587A024F-2B5C-4384-B36E-58776C68D204}" srcOrd="0" destOrd="0" presId="urn:microsoft.com/office/officeart/2005/8/layout/process2"/>
    <dgm:cxn modelId="{B0783616-D412-41ED-8729-482261403EBE}" type="presOf" srcId="{501C0E7C-22F1-46EC-B043-40939F3EEA00}" destId="{77EF56B8-5109-4089-A51D-7A625062B861}" srcOrd="0" destOrd="0" presId="urn:microsoft.com/office/officeart/2005/8/layout/process2"/>
    <dgm:cxn modelId="{D5A1F862-8BB0-41F5-8D2B-67A7F27E4B09}" type="presOf" srcId="{49D132C4-25DD-4EB8-BBFC-CD1D3CCF9776}" destId="{3CACDDA4-AAA1-4D35-A6AD-DD4D95F516B4}" srcOrd="0" destOrd="0" presId="urn:microsoft.com/office/officeart/2005/8/layout/process2"/>
    <dgm:cxn modelId="{B22CB365-D2E1-43C0-87B6-356BD9DABFDE}" srcId="{F923748F-3412-41FB-BE79-B0254CB42D43}" destId="{BE8CD587-2631-4AC5-8681-5DDAE48FFF34}" srcOrd="0" destOrd="0" parTransId="{5FAA8922-990F-4843-9616-6F57855D053E}" sibTransId="{9712BACE-7CA1-414A-852C-EE10A91C9781}"/>
    <dgm:cxn modelId="{5E52166D-E2D5-47B8-8A75-66A7E846F425}" type="presOf" srcId="{139956FE-8D22-4583-A10A-5679D00FE906}" destId="{F4DECBC1-8ADC-4967-AFD8-247FD845E989}" srcOrd="0" destOrd="0" presId="urn:microsoft.com/office/officeart/2005/8/layout/process2"/>
    <dgm:cxn modelId="{B1712A50-E1B2-4FE7-B04C-0F5225C0C197}" type="presOf" srcId="{139956FE-8D22-4583-A10A-5679D00FE906}" destId="{D4E2B4EE-04EC-44D3-AB12-00E8927D404A}" srcOrd="1" destOrd="0" presId="urn:microsoft.com/office/officeart/2005/8/layout/process2"/>
    <dgm:cxn modelId="{671BD952-1DC4-4F15-8667-78E1F0B0D308}" srcId="{F923748F-3412-41FB-BE79-B0254CB42D43}" destId="{CE1C8DF0-CE34-4D11-9CFE-8A2A916024F3}" srcOrd="1" destOrd="0" parTransId="{A9152A3F-25DC-4A08-98A2-E03EA52F58A8}" sibTransId="{89451E82-3D34-4E59-AF0D-901036D773F6}"/>
    <dgm:cxn modelId="{0E8DDF99-6401-4692-AD1C-4B5058C42B89}" type="presOf" srcId="{1F6719F6-0C07-4DB7-9FE5-9E62E453A463}" destId="{A0EABEB4-DB91-42E5-B820-FD10B49E4B3F}" srcOrd="0" destOrd="0" presId="urn:microsoft.com/office/officeart/2005/8/layout/process2"/>
    <dgm:cxn modelId="{FE39AB9D-8E1E-4BB0-826E-620E59E67535}" type="presOf" srcId="{9712BACE-7CA1-414A-852C-EE10A91C9781}" destId="{DB765E47-2EC9-4246-B292-F13F7B6A6A51}" srcOrd="0" destOrd="0" presId="urn:microsoft.com/office/officeart/2005/8/layout/process2"/>
    <dgm:cxn modelId="{5D051AA5-456C-4DDD-98E0-84E8504F1C40}" srcId="{F923748F-3412-41FB-BE79-B0254CB42D43}" destId="{1F6719F6-0C07-4DB7-9FE5-9E62E453A463}" srcOrd="4" destOrd="0" parTransId="{3227CA79-A1B6-4B0B-A586-9FA73D5B7DC7}" sibTransId="{531B6006-064D-496C-A2C8-750911C2D242}"/>
    <dgm:cxn modelId="{C341A6A7-D06E-4C9F-A888-EA9ECC2A9C15}" srcId="{F923748F-3412-41FB-BE79-B0254CB42D43}" destId="{501C0E7C-22F1-46EC-B043-40939F3EEA00}" srcOrd="2" destOrd="0" parTransId="{05DF9DE2-DCE9-4171-B2AE-F790CB2608A7}" sibTransId="{139956FE-8D22-4583-A10A-5679D00FE906}"/>
    <dgm:cxn modelId="{693BBCB6-5393-4EF6-9A49-21AE87D45025}" type="presOf" srcId="{9712BACE-7CA1-414A-852C-EE10A91C9781}" destId="{378D509E-1B93-4863-87CD-64679667E0CB}" srcOrd="1" destOrd="0" presId="urn:microsoft.com/office/officeart/2005/8/layout/process2"/>
    <dgm:cxn modelId="{AB4681B7-FA4D-4E96-923F-ECA29C404B88}" type="presOf" srcId="{89451E82-3D34-4E59-AF0D-901036D773F6}" destId="{506BC9FA-213E-4CD1-9A7A-20B5F2534D7C}" srcOrd="1" destOrd="0" presId="urn:microsoft.com/office/officeart/2005/8/layout/process2"/>
    <dgm:cxn modelId="{F0E0C9B7-BF99-46C4-B468-7E3E176EA98C}" type="presOf" srcId="{CAB33AC0-6D5C-42AF-A10F-9296B1FDFE8A}" destId="{65651563-AA66-4E34-B739-814A1B1E13D5}" srcOrd="1" destOrd="0" presId="urn:microsoft.com/office/officeart/2005/8/layout/process2"/>
    <dgm:cxn modelId="{CD5782C1-B38D-488B-A338-620F02820902}" type="presOf" srcId="{CAB33AC0-6D5C-42AF-A10F-9296B1FDFE8A}" destId="{FB574827-06B3-444B-A449-F35286B593AF}" srcOrd="0" destOrd="0" presId="urn:microsoft.com/office/officeart/2005/8/layout/process2"/>
    <dgm:cxn modelId="{00BE44C9-78D7-4C31-B1E6-00277A8626A5}" type="presOf" srcId="{BE8CD587-2631-4AC5-8681-5DDAE48FFF34}" destId="{F6E5B34D-BF20-455E-AEE8-8C5A2EB929E9}" srcOrd="0" destOrd="0" presId="urn:microsoft.com/office/officeart/2005/8/layout/process2"/>
    <dgm:cxn modelId="{3002F7CE-2CF6-4E71-BAD7-2480616CA606}" type="presOf" srcId="{89451E82-3D34-4E59-AF0D-901036D773F6}" destId="{C9FE826B-A277-4416-B4EB-8F514F511820}" srcOrd="0" destOrd="0" presId="urn:microsoft.com/office/officeart/2005/8/layout/process2"/>
    <dgm:cxn modelId="{D40F48EB-066E-4501-B01E-20ED4026C784}" type="presOf" srcId="{CE1C8DF0-CE34-4D11-9CFE-8A2A916024F3}" destId="{60015023-F4EA-4C14-B9DC-D2C9D5107867}" srcOrd="0" destOrd="0" presId="urn:microsoft.com/office/officeart/2005/8/layout/process2"/>
    <dgm:cxn modelId="{FCF1D2F2-04C5-4681-BF06-6A3B623E0F9B}" srcId="{F923748F-3412-41FB-BE79-B0254CB42D43}" destId="{49D132C4-25DD-4EB8-BBFC-CD1D3CCF9776}" srcOrd="3" destOrd="0" parTransId="{7243FA5D-4437-4476-A81E-AE16E3CFA951}" sibTransId="{CAB33AC0-6D5C-42AF-A10F-9296B1FDFE8A}"/>
    <dgm:cxn modelId="{9C529C03-C0A1-4A8C-A44C-A0FF070668F2}" type="presParOf" srcId="{587A024F-2B5C-4384-B36E-58776C68D204}" destId="{F6E5B34D-BF20-455E-AEE8-8C5A2EB929E9}" srcOrd="0" destOrd="0" presId="urn:microsoft.com/office/officeart/2005/8/layout/process2"/>
    <dgm:cxn modelId="{08D5CA46-850B-472B-B16D-2826BFE1A77B}" type="presParOf" srcId="{587A024F-2B5C-4384-B36E-58776C68D204}" destId="{DB765E47-2EC9-4246-B292-F13F7B6A6A51}" srcOrd="1" destOrd="0" presId="urn:microsoft.com/office/officeart/2005/8/layout/process2"/>
    <dgm:cxn modelId="{C01A66CC-2E15-4092-906C-222028F9EAED}" type="presParOf" srcId="{DB765E47-2EC9-4246-B292-F13F7B6A6A51}" destId="{378D509E-1B93-4863-87CD-64679667E0CB}" srcOrd="0" destOrd="0" presId="urn:microsoft.com/office/officeart/2005/8/layout/process2"/>
    <dgm:cxn modelId="{C88D89E2-E436-4B2B-A1A3-3D8033BB9FD0}" type="presParOf" srcId="{587A024F-2B5C-4384-B36E-58776C68D204}" destId="{60015023-F4EA-4C14-B9DC-D2C9D5107867}" srcOrd="2" destOrd="0" presId="urn:microsoft.com/office/officeart/2005/8/layout/process2"/>
    <dgm:cxn modelId="{15293116-5F9E-435F-B9D5-4A4DC3751F3F}" type="presParOf" srcId="{587A024F-2B5C-4384-B36E-58776C68D204}" destId="{C9FE826B-A277-4416-B4EB-8F514F511820}" srcOrd="3" destOrd="0" presId="urn:microsoft.com/office/officeart/2005/8/layout/process2"/>
    <dgm:cxn modelId="{1B074CE7-30F7-47D5-9DCC-1A1022DE84BB}" type="presParOf" srcId="{C9FE826B-A277-4416-B4EB-8F514F511820}" destId="{506BC9FA-213E-4CD1-9A7A-20B5F2534D7C}" srcOrd="0" destOrd="0" presId="urn:microsoft.com/office/officeart/2005/8/layout/process2"/>
    <dgm:cxn modelId="{E06FE99C-018F-40FA-90D4-38FE12FB3AF1}" type="presParOf" srcId="{587A024F-2B5C-4384-B36E-58776C68D204}" destId="{77EF56B8-5109-4089-A51D-7A625062B861}" srcOrd="4" destOrd="0" presId="urn:microsoft.com/office/officeart/2005/8/layout/process2"/>
    <dgm:cxn modelId="{413BF3F4-F8A7-4224-A951-F1DA0008E445}" type="presParOf" srcId="{587A024F-2B5C-4384-B36E-58776C68D204}" destId="{F4DECBC1-8ADC-4967-AFD8-247FD845E989}" srcOrd="5" destOrd="0" presId="urn:microsoft.com/office/officeart/2005/8/layout/process2"/>
    <dgm:cxn modelId="{6B3AF264-2981-4C85-92BA-3D92F3F09C97}" type="presParOf" srcId="{F4DECBC1-8ADC-4967-AFD8-247FD845E989}" destId="{D4E2B4EE-04EC-44D3-AB12-00E8927D404A}" srcOrd="0" destOrd="0" presId="urn:microsoft.com/office/officeart/2005/8/layout/process2"/>
    <dgm:cxn modelId="{FB07EF0C-CB43-473F-9B46-8A8EE778E4CC}" type="presParOf" srcId="{587A024F-2B5C-4384-B36E-58776C68D204}" destId="{3CACDDA4-AAA1-4D35-A6AD-DD4D95F516B4}" srcOrd="6" destOrd="0" presId="urn:microsoft.com/office/officeart/2005/8/layout/process2"/>
    <dgm:cxn modelId="{A947E69F-7582-454F-AB50-600C37C5BD57}" type="presParOf" srcId="{587A024F-2B5C-4384-B36E-58776C68D204}" destId="{FB574827-06B3-444B-A449-F35286B593AF}" srcOrd="7" destOrd="0" presId="urn:microsoft.com/office/officeart/2005/8/layout/process2"/>
    <dgm:cxn modelId="{8191AD9D-B9B6-4680-977B-09D509B1F924}" type="presParOf" srcId="{FB574827-06B3-444B-A449-F35286B593AF}" destId="{65651563-AA66-4E34-B739-814A1B1E13D5}" srcOrd="0" destOrd="0" presId="urn:microsoft.com/office/officeart/2005/8/layout/process2"/>
    <dgm:cxn modelId="{B8016D99-208E-409F-BFAA-A2CBDAEFD478}" type="presParOf" srcId="{587A024F-2B5C-4384-B36E-58776C68D204}" destId="{A0EABEB4-DB91-42E5-B820-FD10B49E4B3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23748F-3412-41FB-BE79-B0254CB42D43}" type="doc">
      <dgm:prSet loTypeId="urn:microsoft.com/office/officeart/2005/8/layout/process2" loCatId="process" qsTypeId="urn:microsoft.com/office/officeart/2005/8/quickstyle/simple1" qsCatId="simple" csTypeId="urn:microsoft.com/office/officeart/2005/8/colors/colorful1#3" csCatId="colorful" phldr="1"/>
      <dgm:spPr/>
      <dgm:t>
        <a:bodyPr/>
        <a:lstStyle/>
        <a:p>
          <a:endParaRPr lang="zh-CN" altLang="en-US"/>
        </a:p>
      </dgm:t>
    </dgm:pt>
    <dgm:pt modelId="{BE8CD587-2631-4AC5-8681-5DDAE48FFF34}">
      <dgm:prSet phldrT="[文本]" custT="1"/>
      <dgm:spPr/>
      <dgm:t>
        <a:bodyPr/>
        <a:lstStyle/>
        <a:p>
          <a:r>
            <a:rPr lang="zh-CN" altLang="en-US" sz="1800"/>
            <a:t>了解自己的气质和特点</a:t>
          </a:r>
        </a:p>
      </dgm:t>
    </dgm:pt>
    <dgm:pt modelId="{5FAA8922-990F-4843-9616-6F57855D053E}" type="parTrans" cxnId="{B22CB365-D2E1-43C0-87B6-356BD9DABFDE}">
      <dgm:prSet/>
      <dgm:spPr/>
      <dgm:t>
        <a:bodyPr/>
        <a:lstStyle/>
        <a:p>
          <a:endParaRPr lang="zh-CN" altLang="en-US" sz="1800"/>
        </a:p>
      </dgm:t>
    </dgm:pt>
    <dgm:pt modelId="{9712BACE-7CA1-414A-852C-EE10A91C9781}" type="sibTrans" cxnId="{B22CB365-D2E1-43C0-87B6-356BD9DABFDE}">
      <dgm:prSet custT="1"/>
      <dgm:spPr/>
      <dgm:t>
        <a:bodyPr/>
        <a:lstStyle/>
        <a:p>
          <a:endParaRPr lang="zh-CN" altLang="en-US" sz="1800"/>
        </a:p>
      </dgm:t>
    </dgm:pt>
    <dgm:pt modelId="{CE1C8DF0-CE34-4D11-9CFE-8A2A916024F3}">
      <dgm:prSet phldrT="[文本]" custT="1"/>
      <dgm:spPr/>
      <dgm:t>
        <a:bodyPr/>
        <a:lstStyle/>
        <a:p>
          <a:r>
            <a:rPr lang="zh-CN" altLang="en-US" sz="1800" dirty="0"/>
            <a:t>确定哪款衣服最能展示你的特点</a:t>
          </a:r>
        </a:p>
      </dgm:t>
    </dgm:pt>
    <dgm:pt modelId="{A9152A3F-25DC-4A08-98A2-E03EA52F58A8}" type="parTrans" cxnId="{671BD952-1DC4-4F15-8667-78E1F0B0D308}">
      <dgm:prSet/>
      <dgm:spPr/>
      <dgm:t>
        <a:bodyPr/>
        <a:lstStyle/>
        <a:p>
          <a:endParaRPr lang="zh-CN" altLang="en-US" sz="1800"/>
        </a:p>
      </dgm:t>
    </dgm:pt>
    <dgm:pt modelId="{89451E82-3D34-4E59-AF0D-901036D773F6}" type="sibTrans" cxnId="{671BD952-1DC4-4F15-8667-78E1F0B0D308}">
      <dgm:prSet custT="1"/>
      <dgm:spPr/>
      <dgm:t>
        <a:bodyPr/>
        <a:lstStyle/>
        <a:p>
          <a:endParaRPr lang="zh-CN" altLang="en-US" sz="1800"/>
        </a:p>
      </dgm:t>
    </dgm:pt>
    <dgm:pt modelId="{501C0E7C-22F1-46EC-B043-40939F3EEA00}">
      <dgm:prSet phldrT="[文本]" custT="1"/>
      <dgm:spPr/>
      <dgm:t>
        <a:bodyPr/>
        <a:lstStyle/>
        <a:p>
          <a:r>
            <a:rPr lang="zh-CN" altLang="en-US" sz="1800"/>
            <a:t>试穿衣服</a:t>
          </a:r>
        </a:p>
      </dgm:t>
    </dgm:pt>
    <dgm:pt modelId="{05DF9DE2-DCE9-4171-B2AE-F790CB2608A7}" type="parTrans" cxnId="{C341A6A7-D06E-4C9F-A888-EA9ECC2A9C15}">
      <dgm:prSet/>
      <dgm:spPr/>
      <dgm:t>
        <a:bodyPr/>
        <a:lstStyle/>
        <a:p>
          <a:endParaRPr lang="zh-CN" altLang="en-US" sz="1800"/>
        </a:p>
      </dgm:t>
    </dgm:pt>
    <dgm:pt modelId="{139956FE-8D22-4583-A10A-5679D00FE906}" type="sibTrans" cxnId="{C341A6A7-D06E-4C9F-A888-EA9ECC2A9C15}">
      <dgm:prSet custT="1"/>
      <dgm:spPr/>
      <dgm:t>
        <a:bodyPr/>
        <a:lstStyle/>
        <a:p>
          <a:endParaRPr lang="zh-CN" altLang="en-US" sz="1800"/>
        </a:p>
      </dgm:t>
    </dgm:pt>
    <dgm:pt modelId="{49D132C4-25DD-4EB8-BBFC-CD1D3CCF9776}">
      <dgm:prSet phldrT="[文本]" custT="1"/>
      <dgm:spPr/>
      <dgm:t>
        <a:bodyPr/>
        <a:lstStyle/>
        <a:p>
          <a:r>
            <a:rPr lang="zh-CN" altLang="en-US" sz="1800"/>
            <a:t>检查是否合身</a:t>
          </a:r>
        </a:p>
      </dgm:t>
    </dgm:pt>
    <dgm:pt modelId="{7243FA5D-4437-4476-A81E-AE16E3CFA951}" type="parTrans" cxnId="{FCF1D2F2-04C5-4681-BF06-6A3B623E0F9B}">
      <dgm:prSet/>
      <dgm:spPr/>
      <dgm:t>
        <a:bodyPr/>
        <a:lstStyle/>
        <a:p>
          <a:endParaRPr lang="zh-CN" altLang="en-US" sz="1800"/>
        </a:p>
      </dgm:t>
    </dgm:pt>
    <dgm:pt modelId="{CAB33AC0-6D5C-42AF-A10F-9296B1FDFE8A}" type="sibTrans" cxnId="{FCF1D2F2-04C5-4681-BF06-6A3B623E0F9B}">
      <dgm:prSet custT="1"/>
      <dgm:spPr/>
      <dgm:t>
        <a:bodyPr/>
        <a:lstStyle/>
        <a:p>
          <a:endParaRPr lang="zh-CN" altLang="en-US" sz="1800"/>
        </a:p>
      </dgm:t>
    </dgm:pt>
    <dgm:pt modelId="{1F6719F6-0C07-4DB7-9FE5-9E62E453A463}">
      <dgm:prSet phldrT="[文本]" custT="1"/>
      <dgm:spPr/>
      <dgm:t>
        <a:bodyPr/>
        <a:lstStyle/>
        <a:p>
          <a:r>
            <a:rPr lang="zh-CN" altLang="en-US" sz="1800"/>
            <a:t>照照镜子看是否突出自己的个性</a:t>
          </a:r>
        </a:p>
      </dgm:t>
    </dgm:pt>
    <dgm:pt modelId="{3227CA79-A1B6-4B0B-A586-9FA73D5B7DC7}" type="parTrans" cxnId="{5D051AA5-456C-4DDD-98E0-84E8504F1C40}">
      <dgm:prSet/>
      <dgm:spPr/>
      <dgm:t>
        <a:bodyPr/>
        <a:lstStyle/>
        <a:p>
          <a:endParaRPr lang="zh-CN" altLang="en-US" sz="1800"/>
        </a:p>
      </dgm:t>
    </dgm:pt>
    <dgm:pt modelId="{531B6006-064D-496C-A2C8-750911C2D242}" type="sibTrans" cxnId="{5D051AA5-456C-4DDD-98E0-84E8504F1C40}">
      <dgm:prSet/>
      <dgm:spPr/>
      <dgm:t>
        <a:bodyPr/>
        <a:lstStyle/>
        <a:p>
          <a:endParaRPr lang="zh-CN" altLang="en-US" sz="1800"/>
        </a:p>
      </dgm:t>
    </dgm:pt>
    <dgm:pt modelId="{D0CF357F-2DE8-48FE-B384-956A9C7CC320}" type="pres">
      <dgm:prSet presAssocID="{F923748F-3412-41FB-BE79-B0254CB42D43}" presName="linearFlow" presStyleCnt="0">
        <dgm:presLayoutVars>
          <dgm:resizeHandles val="exact"/>
        </dgm:presLayoutVars>
      </dgm:prSet>
      <dgm:spPr/>
    </dgm:pt>
    <dgm:pt modelId="{46772212-94CA-46CB-BD4C-60898D6EB87A}" type="pres">
      <dgm:prSet presAssocID="{BE8CD587-2631-4AC5-8681-5DDAE48FFF34}" presName="node" presStyleLbl="node1" presStyleIdx="0" presStyleCnt="5">
        <dgm:presLayoutVars>
          <dgm:bulletEnabled val="1"/>
        </dgm:presLayoutVars>
      </dgm:prSet>
      <dgm:spPr/>
    </dgm:pt>
    <dgm:pt modelId="{08EE5246-E278-445B-A715-C0AF15DB38FA}" type="pres">
      <dgm:prSet presAssocID="{9712BACE-7CA1-414A-852C-EE10A91C9781}" presName="sibTrans" presStyleLbl="sibTrans2D1" presStyleIdx="0" presStyleCnt="4"/>
      <dgm:spPr/>
    </dgm:pt>
    <dgm:pt modelId="{A721D9D8-7E61-457B-82A9-611AE3F45975}" type="pres">
      <dgm:prSet presAssocID="{9712BACE-7CA1-414A-852C-EE10A91C9781}" presName="connectorText" presStyleLbl="sibTrans2D1" presStyleIdx="0" presStyleCnt="4"/>
      <dgm:spPr/>
    </dgm:pt>
    <dgm:pt modelId="{1B3111F7-5F43-4CBF-A18C-906ACE782465}" type="pres">
      <dgm:prSet presAssocID="{CE1C8DF0-CE34-4D11-9CFE-8A2A916024F3}" presName="node" presStyleLbl="node1" presStyleIdx="1" presStyleCnt="5">
        <dgm:presLayoutVars>
          <dgm:bulletEnabled val="1"/>
        </dgm:presLayoutVars>
      </dgm:prSet>
      <dgm:spPr/>
    </dgm:pt>
    <dgm:pt modelId="{5CEF42BF-B262-4582-9F75-239FEC70075C}" type="pres">
      <dgm:prSet presAssocID="{89451E82-3D34-4E59-AF0D-901036D773F6}" presName="sibTrans" presStyleLbl="sibTrans2D1" presStyleIdx="1" presStyleCnt="4"/>
      <dgm:spPr/>
    </dgm:pt>
    <dgm:pt modelId="{E5570449-C294-4D01-9278-6C710C646DCB}" type="pres">
      <dgm:prSet presAssocID="{89451E82-3D34-4E59-AF0D-901036D773F6}" presName="connectorText" presStyleLbl="sibTrans2D1" presStyleIdx="1" presStyleCnt="4"/>
      <dgm:spPr/>
    </dgm:pt>
    <dgm:pt modelId="{65488021-0F8F-426F-907E-C5E7EEAB720D}" type="pres">
      <dgm:prSet presAssocID="{501C0E7C-22F1-46EC-B043-40939F3EEA00}" presName="node" presStyleLbl="node1" presStyleIdx="2" presStyleCnt="5">
        <dgm:presLayoutVars>
          <dgm:bulletEnabled val="1"/>
        </dgm:presLayoutVars>
      </dgm:prSet>
      <dgm:spPr/>
    </dgm:pt>
    <dgm:pt modelId="{AE8B1C57-3B37-487D-B8E1-D714527F787C}" type="pres">
      <dgm:prSet presAssocID="{139956FE-8D22-4583-A10A-5679D00FE906}" presName="sibTrans" presStyleLbl="sibTrans2D1" presStyleIdx="2" presStyleCnt="4"/>
      <dgm:spPr/>
    </dgm:pt>
    <dgm:pt modelId="{4B83D124-7DB9-4ACB-AC4C-561F193F62D4}" type="pres">
      <dgm:prSet presAssocID="{139956FE-8D22-4583-A10A-5679D00FE906}" presName="connectorText" presStyleLbl="sibTrans2D1" presStyleIdx="2" presStyleCnt="4"/>
      <dgm:spPr/>
    </dgm:pt>
    <dgm:pt modelId="{C492EA9C-07C0-4A30-A7AB-675666AF30D8}" type="pres">
      <dgm:prSet presAssocID="{49D132C4-25DD-4EB8-BBFC-CD1D3CCF9776}" presName="node" presStyleLbl="node1" presStyleIdx="3" presStyleCnt="5">
        <dgm:presLayoutVars>
          <dgm:bulletEnabled val="1"/>
        </dgm:presLayoutVars>
      </dgm:prSet>
      <dgm:spPr/>
    </dgm:pt>
    <dgm:pt modelId="{6780779B-A80F-4586-8B7C-D8CB59D572A0}" type="pres">
      <dgm:prSet presAssocID="{CAB33AC0-6D5C-42AF-A10F-9296B1FDFE8A}" presName="sibTrans" presStyleLbl="sibTrans2D1" presStyleIdx="3" presStyleCnt="4"/>
      <dgm:spPr/>
    </dgm:pt>
    <dgm:pt modelId="{5A22B0A1-E235-4567-A376-9F330324E952}" type="pres">
      <dgm:prSet presAssocID="{CAB33AC0-6D5C-42AF-A10F-9296B1FDFE8A}" presName="connectorText" presStyleLbl="sibTrans2D1" presStyleIdx="3" presStyleCnt="4"/>
      <dgm:spPr/>
    </dgm:pt>
    <dgm:pt modelId="{E28F9B7E-BE9E-45F4-814A-D826B78A0A38}" type="pres">
      <dgm:prSet presAssocID="{1F6719F6-0C07-4DB7-9FE5-9E62E453A463}" presName="node" presStyleLbl="node1" presStyleIdx="4" presStyleCnt="5">
        <dgm:presLayoutVars>
          <dgm:bulletEnabled val="1"/>
        </dgm:presLayoutVars>
      </dgm:prSet>
      <dgm:spPr/>
    </dgm:pt>
  </dgm:ptLst>
  <dgm:cxnLst>
    <dgm:cxn modelId="{50B00823-7668-4046-BA4D-2CBEBDFFD675}" type="presOf" srcId="{F923748F-3412-41FB-BE79-B0254CB42D43}" destId="{D0CF357F-2DE8-48FE-B384-956A9C7CC320}" srcOrd="0" destOrd="0" presId="urn:microsoft.com/office/officeart/2005/8/layout/process2"/>
    <dgm:cxn modelId="{1B705424-0E42-4E46-A476-3AE53B360082}" type="presOf" srcId="{89451E82-3D34-4E59-AF0D-901036D773F6}" destId="{5CEF42BF-B262-4582-9F75-239FEC70075C}" srcOrd="0" destOrd="0" presId="urn:microsoft.com/office/officeart/2005/8/layout/process2"/>
    <dgm:cxn modelId="{EDFCEC2B-D8BF-48A2-BB1E-B15CF11AD020}" type="presOf" srcId="{CAB33AC0-6D5C-42AF-A10F-9296B1FDFE8A}" destId="{5A22B0A1-E235-4567-A376-9F330324E952}" srcOrd="1" destOrd="0" presId="urn:microsoft.com/office/officeart/2005/8/layout/process2"/>
    <dgm:cxn modelId="{848C6530-A4D9-4EEA-A425-B4F39559A25F}" type="presOf" srcId="{CAB33AC0-6D5C-42AF-A10F-9296B1FDFE8A}" destId="{6780779B-A80F-4586-8B7C-D8CB59D572A0}" srcOrd="0" destOrd="0" presId="urn:microsoft.com/office/officeart/2005/8/layout/process2"/>
    <dgm:cxn modelId="{9C06F239-984C-47E4-900D-AE856BAD51CA}" type="presOf" srcId="{501C0E7C-22F1-46EC-B043-40939F3EEA00}" destId="{65488021-0F8F-426F-907E-C5E7EEAB720D}" srcOrd="0" destOrd="0" presId="urn:microsoft.com/office/officeart/2005/8/layout/process2"/>
    <dgm:cxn modelId="{C129715B-2D49-425F-B6D0-7BCDCD711862}" type="presOf" srcId="{BE8CD587-2631-4AC5-8681-5DDAE48FFF34}" destId="{46772212-94CA-46CB-BD4C-60898D6EB87A}" srcOrd="0" destOrd="0" presId="urn:microsoft.com/office/officeart/2005/8/layout/process2"/>
    <dgm:cxn modelId="{B22CB365-D2E1-43C0-87B6-356BD9DABFDE}" srcId="{F923748F-3412-41FB-BE79-B0254CB42D43}" destId="{BE8CD587-2631-4AC5-8681-5DDAE48FFF34}" srcOrd="0" destOrd="0" parTransId="{5FAA8922-990F-4843-9616-6F57855D053E}" sibTransId="{9712BACE-7CA1-414A-852C-EE10A91C9781}"/>
    <dgm:cxn modelId="{012B1769-BE2E-46BC-96B5-ADCC0F33D020}" type="presOf" srcId="{139956FE-8D22-4583-A10A-5679D00FE906}" destId="{4B83D124-7DB9-4ACB-AC4C-561F193F62D4}" srcOrd="1" destOrd="0" presId="urn:microsoft.com/office/officeart/2005/8/layout/process2"/>
    <dgm:cxn modelId="{CA380E71-AF21-4C63-9500-C223E1943802}" type="presOf" srcId="{9712BACE-7CA1-414A-852C-EE10A91C9781}" destId="{A721D9D8-7E61-457B-82A9-611AE3F45975}" srcOrd="1" destOrd="0" presId="urn:microsoft.com/office/officeart/2005/8/layout/process2"/>
    <dgm:cxn modelId="{671BD952-1DC4-4F15-8667-78E1F0B0D308}" srcId="{F923748F-3412-41FB-BE79-B0254CB42D43}" destId="{CE1C8DF0-CE34-4D11-9CFE-8A2A916024F3}" srcOrd="1" destOrd="0" parTransId="{A9152A3F-25DC-4A08-98A2-E03EA52F58A8}" sibTransId="{89451E82-3D34-4E59-AF0D-901036D773F6}"/>
    <dgm:cxn modelId="{3B348681-4027-4D13-8324-18CA8814FE85}" type="presOf" srcId="{CE1C8DF0-CE34-4D11-9CFE-8A2A916024F3}" destId="{1B3111F7-5F43-4CBF-A18C-906ACE782465}" srcOrd="0" destOrd="0" presId="urn:microsoft.com/office/officeart/2005/8/layout/process2"/>
    <dgm:cxn modelId="{979F339E-007D-4E41-BEBE-88B004125287}" type="presOf" srcId="{139956FE-8D22-4583-A10A-5679D00FE906}" destId="{AE8B1C57-3B37-487D-B8E1-D714527F787C}" srcOrd="0" destOrd="0" presId="urn:microsoft.com/office/officeart/2005/8/layout/process2"/>
    <dgm:cxn modelId="{5D051AA5-456C-4DDD-98E0-84E8504F1C40}" srcId="{F923748F-3412-41FB-BE79-B0254CB42D43}" destId="{1F6719F6-0C07-4DB7-9FE5-9E62E453A463}" srcOrd="4" destOrd="0" parTransId="{3227CA79-A1B6-4B0B-A586-9FA73D5B7DC7}" sibTransId="{531B6006-064D-496C-A2C8-750911C2D242}"/>
    <dgm:cxn modelId="{C341A6A7-D06E-4C9F-A888-EA9ECC2A9C15}" srcId="{F923748F-3412-41FB-BE79-B0254CB42D43}" destId="{501C0E7C-22F1-46EC-B043-40939F3EEA00}" srcOrd="2" destOrd="0" parTransId="{05DF9DE2-DCE9-4171-B2AE-F790CB2608A7}" sibTransId="{139956FE-8D22-4583-A10A-5679D00FE906}"/>
    <dgm:cxn modelId="{B77F4AC3-1B02-4FDB-8200-171E87CF7651}" type="presOf" srcId="{49D132C4-25DD-4EB8-BBFC-CD1D3CCF9776}" destId="{C492EA9C-07C0-4A30-A7AB-675666AF30D8}" srcOrd="0" destOrd="0" presId="urn:microsoft.com/office/officeart/2005/8/layout/process2"/>
    <dgm:cxn modelId="{AE5041D3-479C-4110-BA1A-25865CCE0EF8}" type="presOf" srcId="{9712BACE-7CA1-414A-852C-EE10A91C9781}" destId="{08EE5246-E278-445B-A715-C0AF15DB38FA}" srcOrd="0" destOrd="0" presId="urn:microsoft.com/office/officeart/2005/8/layout/process2"/>
    <dgm:cxn modelId="{047716D9-8780-49F3-91DC-3E53031E820B}" type="presOf" srcId="{1F6719F6-0C07-4DB7-9FE5-9E62E453A463}" destId="{E28F9B7E-BE9E-45F4-814A-D826B78A0A38}" srcOrd="0" destOrd="0" presId="urn:microsoft.com/office/officeart/2005/8/layout/process2"/>
    <dgm:cxn modelId="{F814A3E1-9FA6-4442-B580-96BBEB1B9483}" type="presOf" srcId="{89451E82-3D34-4E59-AF0D-901036D773F6}" destId="{E5570449-C294-4D01-9278-6C710C646DCB}" srcOrd="1" destOrd="0" presId="urn:microsoft.com/office/officeart/2005/8/layout/process2"/>
    <dgm:cxn modelId="{FCF1D2F2-04C5-4681-BF06-6A3B623E0F9B}" srcId="{F923748F-3412-41FB-BE79-B0254CB42D43}" destId="{49D132C4-25DD-4EB8-BBFC-CD1D3CCF9776}" srcOrd="3" destOrd="0" parTransId="{7243FA5D-4437-4476-A81E-AE16E3CFA951}" sibTransId="{CAB33AC0-6D5C-42AF-A10F-9296B1FDFE8A}"/>
    <dgm:cxn modelId="{E08B1F00-7DE4-443F-ABFE-74C7BBCCAB82}" type="presParOf" srcId="{D0CF357F-2DE8-48FE-B384-956A9C7CC320}" destId="{46772212-94CA-46CB-BD4C-60898D6EB87A}" srcOrd="0" destOrd="0" presId="urn:microsoft.com/office/officeart/2005/8/layout/process2"/>
    <dgm:cxn modelId="{C0CD8352-BE48-4D6D-8AAF-5E1EB5182254}" type="presParOf" srcId="{D0CF357F-2DE8-48FE-B384-956A9C7CC320}" destId="{08EE5246-E278-445B-A715-C0AF15DB38FA}" srcOrd="1" destOrd="0" presId="urn:microsoft.com/office/officeart/2005/8/layout/process2"/>
    <dgm:cxn modelId="{2FF2622A-ACFC-461E-8230-959B0AC6475E}" type="presParOf" srcId="{08EE5246-E278-445B-A715-C0AF15DB38FA}" destId="{A721D9D8-7E61-457B-82A9-611AE3F45975}" srcOrd="0" destOrd="0" presId="urn:microsoft.com/office/officeart/2005/8/layout/process2"/>
    <dgm:cxn modelId="{10FCD9BA-459C-4249-9FEB-474A0D4B756A}" type="presParOf" srcId="{D0CF357F-2DE8-48FE-B384-956A9C7CC320}" destId="{1B3111F7-5F43-4CBF-A18C-906ACE782465}" srcOrd="2" destOrd="0" presId="urn:microsoft.com/office/officeart/2005/8/layout/process2"/>
    <dgm:cxn modelId="{904F59D5-6EEA-4D23-85E5-55DEFFC4CCBC}" type="presParOf" srcId="{D0CF357F-2DE8-48FE-B384-956A9C7CC320}" destId="{5CEF42BF-B262-4582-9F75-239FEC70075C}" srcOrd="3" destOrd="0" presId="urn:microsoft.com/office/officeart/2005/8/layout/process2"/>
    <dgm:cxn modelId="{430EF73B-2BEB-4691-8131-72CC6EA32872}" type="presParOf" srcId="{5CEF42BF-B262-4582-9F75-239FEC70075C}" destId="{E5570449-C294-4D01-9278-6C710C646DCB}" srcOrd="0" destOrd="0" presId="urn:microsoft.com/office/officeart/2005/8/layout/process2"/>
    <dgm:cxn modelId="{BED9BBA5-439B-48C8-A1A9-76424F4BB9E7}" type="presParOf" srcId="{D0CF357F-2DE8-48FE-B384-956A9C7CC320}" destId="{65488021-0F8F-426F-907E-C5E7EEAB720D}" srcOrd="4" destOrd="0" presId="urn:microsoft.com/office/officeart/2005/8/layout/process2"/>
    <dgm:cxn modelId="{C5AADB5A-DD7B-43A3-B0D8-7E235AEAEC27}" type="presParOf" srcId="{D0CF357F-2DE8-48FE-B384-956A9C7CC320}" destId="{AE8B1C57-3B37-487D-B8E1-D714527F787C}" srcOrd="5" destOrd="0" presId="urn:microsoft.com/office/officeart/2005/8/layout/process2"/>
    <dgm:cxn modelId="{41294652-E685-406F-BADD-04E093085C47}" type="presParOf" srcId="{AE8B1C57-3B37-487D-B8E1-D714527F787C}" destId="{4B83D124-7DB9-4ACB-AC4C-561F193F62D4}" srcOrd="0" destOrd="0" presId="urn:microsoft.com/office/officeart/2005/8/layout/process2"/>
    <dgm:cxn modelId="{B1C5675E-0136-4EDF-89D9-DFF7A8116841}" type="presParOf" srcId="{D0CF357F-2DE8-48FE-B384-956A9C7CC320}" destId="{C492EA9C-07C0-4A30-A7AB-675666AF30D8}" srcOrd="6" destOrd="0" presId="urn:microsoft.com/office/officeart/2005/8/layout/process2"/>
    <dgm:cxn modelId="{32A8FBC0-B1C5-4E32-AF9A-6DF2780E9ED2}" type="presParOf" srcId="{D0CF357F-2DE8-48FE-B384-956A9C7CC320}" destId="{6780779B-A80F-4586-8B7C-D8CB59D572A0}" srcOrd="7" destOrd="0" presId="urn:microsoft.com/office/officeart/2005/8/layout/process2"/>
    <dgm:cxn modelId="{15367FE6-FE24-4693-88D8-8F84F13B72B1}" type="presParOf" srcId="{6780779B-A80F-4586-8B7C-D8CB59D572A0}" destId="{5A22B0A1-E235-4567-A376-9F330324E952}" srcOrd="0" destOrd="0" presId="urn:microsoft.com/office/officeart/2005/8/layout/process2"/>
    <dgm:cxn modelId="{5400874E-2363-4075-8B5C-672C9D705A9F}" type="presParOf" srcId="{D0CF357F-2DE8-48FE-B384-956A9C7CC320}" destId="{E28F9B7E-BE9E-45F4-814A-D826B78A0A38}" srcOrd="8"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C38DDD2-741C-4A2B-B723-9E70984103E4}" type="doc">
      <dgm:prSet loTypeId="urn:microsoft.com/office/officeart/2005/8/layout/hierarchy1" loCatId="hierarchy" qsTypeId="urn:microsoft.com/office/officeart/2005/8/quickstyle/simple5" qsCatId="simple" csTypeId="urn:microsoft.com/office/officeart/2005/8/colors/colorful4" csCatId="colorful" phldr="1"/>
      <dgm:spPr/>
      <dgm:t>
        <a:bodyPr/>
        <a:lstStyle/>
        <a:p>
          <a:endParaRPr lang="zh-CN" altLang="en-US"/>
        </a:p>
      </dgm:t>
    </dgm:pt>
    <dgm:pt modelId="{3F2AC66D-13ED-458B-A111-FD974FD4F7D2}">
      <dgm:prSet phldrT="[文本]"/>
      <dgm:spPr/>
      <dgm:t>
        <a:bodyPr/>
        <a:lstStyle/>
        <a:p>
          <a:r>
            <a:rPr lang="zh-CN" altLang="en-US" dirty="0">
              <a:latin typeface="微软雅黑" panose="020B0503020204020204" pitchFamily="34" charset="-122"/>
              <a:ea typeface="微软雅黑" panose="020B0503020204020204" pitchFamily="34" charset="-122"/>
            </a:rPr>
            <a:t>中心论点</a:t>
          </a:r>
        </a:p>
      </dgm:t>
    </dgm:pt>
    <dgm:pt modelId="{C307807F-F1D8-4B75-82E7-4F37100E5AA4}" type="parTrans" cxnId="{1B94B16D-2EE4-4182-9878-F01AD31C2FD0}">
      <dgm:prSet/>
      <dgm:spPr/>
      <dgm:t>
        <a:bodyPr/>
        <a:lstStyle/>
        <a:p>
          <a:endParaRPr lang="zh-CN" altLang="en-US"/>
        </a:p>
      </dgm:t>
    </dgm:pt>
    <dgm:pt modelId="{B5FDC468-AF53-4B05-8C0F-6F899B3FF8FA}" type="sibTrans" cxnId="{1B94B16D-2EE4-4182-9878-F01AD31C2FD0}">
      <dgm:prSet/>
      <dgm:spPr/>
      <dgm:t>
        <a:bodyPr/>
        <a:lstStyle/>
        <a:p>
          <a:endParaRPr lang="zh-CN" altLang="en-US"/>
        </a:p>
      </dgm:t>
    </dgm:pt>
    <dgm:pt modelId="{3EF4E042-66D8-4CBC-9416-75D73AB7616B}">
      <dgm:prSet phldrT="[文本]"/>
      <dgm:spPr/>
      <dgm:t>
        <a:bodyPr/>
        <a:lstStyle/>
        <a:p>
          <a:r>
            <a:rPr lang="zh-CN" altLang="en-US" dirty="0">
              <a:latin typeface="微软雅黑" panose="020B0503020204020204" pitchFamily="34" charset="-122"/>
              <a:ea typeface="微软雅黑" panose="020B0503020204020204" pitchFamily="34" charset="-122"/>
            </a:rPr>
            <a:t>分论点</a:t>
          </a:r>
        </a:p>
      </dgm:t>
    </dgm:pt>
    <dgm:pt modelId="{93D0693A-A851-4817-92FC-489D8DC5AE8C}" type="parTrans" cxnId="{D9DF53E1-1C07-4C90-9606-58787FCD5A57}">
      <dgm:prSet/>
      <dgm:spPr/>
      <dgm:t>
        <a:bodyPr/>
        <a:lstStyle/>
        <a:p>
          <a:endParaRPr lang="zh-CN" altLang="en-US"/>
        </a:p>
      </dgm:t>
    </dgm:pt>
    <dgm:pt modelId="{210B8E4F-5FB5-4C1D-AEC8-55EA15AC0AFD}" type="sibTrans" cxnId="{D9DF53E1-1C07-4C90-9606-58787FCD5A57}">
      <dgm:prSet/>
      <dgm:spPr/>
      <dgm:t>
        <a:bodyPr/>
        <a:lstStyle/>
        <a:p>
          <a:endParaRPr lang="zh-CN" altLang="en-US"/>
        </a:p>
      </dgm:t>
    </dgm:pt>
    <dgm:pt modelId="{61B7C6D0-C7C9-473C-A9CB-13CF3E1302DC}">
      <dgm:prSet phldrT="[文本]"/>
      <dgm:spPr/>
      <dgm:t>
        <a:bodyPr/>
        <a:lstStyle/>
        <a:p>
          <a:r>
            <a:rPr lang="zh-CN" altLang="en-US" dirty="0">
              <a:latin typeface="微软雅黑" panose="020B0503020204020204" pitchFamily="34" charset="-122"/>
              <a:ea typeface="微软雅黑" panose="020B0503020204020204" pitchFamily="34" charset="-122"/>
            </a:rPr>
            <a:t>分论点</a:t>
          </a:r>
        </a:p>
      </dgm:t>
    </dgm:pt>
    <dgm:pt modelId="{26EBB5ED-CD14-4938-9797-588AEEA4CF1D}" type="parTrans" cxnId="{ACB50310-E33E-4D4D-B25E-B7E843D341A3}">
      <dgm:prSet/>
      <dgm:spPr/>
      <dgm:t>
        <a:bodyPr/>
        <a:lstStyle/>
        <a:p>
          <a:endParaRPr lang="zh-CN" altLang="en-US"/>
        </a:p>
      </dgm:t>
    </dgm:pt>
    <dgm:pt modelId="{EEBD7704-5AC3-4487-A49D-D267A83C8FDC}" type="sibTrans" cxnId="{ACB50310-E33E-4D4D-B25E-B7E843D341A3}">
      <dgm:prSet/>
      <dgm:spPr/>
      <dgm:t>
        <a:bodyPr/>
        <a:lstStyle/>
        <a:p>
          <a:endParaRPr lang="zh-CN" altLang="en-US"/>
        </a:p>
      </dgm:t>
    </dgm:pt>
    <dgm:pt modelId="{E3F4F454-0C24-4B09-BBAD-89B853A239E1}">
      <dgm:prSet phldrT="[文本]"/>
      <dgm:spPr/>
      <dgm:t>
        <a:bodyPr/>
        <a:lstStyle/>
        <a:p>
          <a:r>
            <a:rPr lang="zh-CN" altLang="en-US" b="1" dirty="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16206E0E-DBCA-4B33-81AC-7CF61B370C8E}" type="parTrans" cxnId="{E3EBF02A-1B8C-4FB8-A32C-E97886BC1B12}">
      <dgm:prSet/>
      <dgm:spPr/>
      <dgm:t>
        <a:bodyPr/>
        <a:lstStyle/>
        <a:p>
          <a:endParaRPr lang="zh-CN" altLang="en-US"/>
        </a:p>
      </dgm:t>
    </dgm:pt>
    <dgm:pt modelId="{1A117A9A-F320-4E8E-AFCB-FBF8F73F793D}" type="sibTrans" cxnId="{E3EBF02A-1B8C-4FB8-A32C-E97886BC1B12}">
      <dgm:prSet/>
      <dgm:spPr/>
      <dgm:t>
        <a:bodyPr/>
        <a:lstStyle/>
        <a:p>
          <a:endParaRPr lang="zh-CN" altLang="en-US"/>
        </a:p>
      </dgm:t>
    </dgm:pt>
    <dgm:pt modelId="{798F5CD9-3240-4723-99CA-87B460C4AEF7}">
      <dgm:prSet/>
      <dgm:spPr/>
      <dgm:t>
        <a:bodyPr/>
        <a:lstStyle/>
        <a:p>
          <a:r>
            <a:rPr lang="zh-CN" altLang="en-US" dirty="0">
              <a:latin typeface="微软雅黑" panose="020B0503020204020204" pitchFamily="34" charset="-122"/>
              <a:ea typeface="微软雅黑" panose="020B0503020204020204" pitchFamily="34" charset="-122"/>
            </a:rPr>
            <a:t>分论点</a:t>
          </a:r>
        </a:p>
      </dgm:t>
    </dgm:pt>
    <dgm:pt modelId="{6512DA74-80A7-48B3-8F1F-907F488A0FD6}" type="parTrans" cxnId="{5B79C73A-BEC3-4575-A300-4E23728F16B6}">
      <dgm:prSet/>
      <dgm:spPr/>
      <dgm:t>
        <a:bodyPr/>
        <a:lstStyle/>
        <a:p>
          <a:endParaRPr lang="zh-CN" altLang="en-US"/>
        </a:p>
      </dgm:t>
    </dgm:pt>
    <dgm:pt modelId="{F1296572-2C72-44E3-A10B-624C1FB48B5E}" type="sibTrans" cxnId="{5B79C73A-BEC3-4575-A300-4E23728F16B6}">
      <dgm:prSet/>
      <dgm:spPr/>
      <dgm:t>
        <a:bodyPr/>
        <a:lstStyle/>
        <a:p>
          <a:endParaRPr lang="zh-CN" altLang="en-US"/>
        </a:p>
      </dgm:t>
    </dgm:pt>
    <dgm:pt modelId="{E61D378E-278B-496B-87B0-51F041DDF5E5}">
      <dgm:prSet/>
      <dgm:spPr/>
      <dgm:t>
        <a:bodyPr/>
        <a:lstStyle/>
        <a:p>
          <a:r>
            <a:rPr lang="zh-CN" altLang="en-US" b="1" dirty="0">
              <a:latin typeface="微软雅黑" panose="020B0503020204020204" pitchFamily="34" charset="-122"/>
              <a:ea typeface="微软雅黑" panose="020B0503020204020204" pitchFamily="34" charset="-122"/>
            </a:rPr>
            <a:t>论据</a:t>
          </a:r>
        </a:p>
      </dgm:t>
    </dgm:pt>
    <dgm:pt modelId="{7888630D-DA46-4AD3-BFD5-F6789E9D7459}" type="parTrans" cxnId="{C2D115BB-6ED6-4EBF-B789-DCB56E99EB25}">
      <dgm:prSet/>
      <dgm:spPr/>
      <dgm:t>
        <a:bodyPr/>
        <a:lstStyle/>
        <a:p>
          <a:endParaRPr lang="zh-CN" altLang="en-US"/>
        </a:p>
      </dgm:t>
    </dgm:pt>
    <dgm:pt modelId="{25F3929B-C974-4026-9774-03C6369FD844}" type="sibTrans" cxnId="{C2D115BB-6ED6-4EBF-B789-DCB56E99EB25}">
      <dgm:prSet/>
      <dgm:spPr/>
      <dgm:t>
        <a:bodyPr/>
        <a:lstStyle/>
        <a:p>
          <a:endParaRPr lang="zh-CN" altLang="en-US"/>
        </a:p>
      </dgm:t>
    </dgm:pt>
    <dgm:pt modelId="{27B8AFF2-DC72-48E8-8856-9D117BDA6012}">
      <dgm:prSet/>
      <dgm:spPr/>
      <dgm:t>
        <a:bodyPr/>
        <a:lstStyle/>
        <a:p>
          <a:r>
            <a:rPr lang="zh-CN" altLang="en-US" b="1" dirty="0">
              <a:latin typeface="微软雅黑" panose="020B0503020204020204" pitchFamily="34" charset="-122"/>
              <a:ea typeface="微软雅黑" panose="020B0503020204020204" pitchFamily="34" charset="-122"/>
            </a:rPr>
            <a:t>论据</a:t>
          </a:r>
        </a:p>
      </dgm:t>
    </dgm:pt>
    <dgm:pt modelId="{73C76E2E-0B99-42EA-AC27-E5E08682D2D1}" type="parTrans" cxnId="{92729833-3DCF-4CEA-880D-EC94FD5F9A61}">
      <dgm:prSet/>
      <dgm:spPr/>
      <dgm:t>
        <a:bodyPr/>
        <a:lstStyle/>
        <a:p>
          <a:endParaRPr lang="zh-CN" altLang="en-US"/>
        </a:p>
      </dgm:t>
    </dgm:pt>
    <dgm:pt modelId="{8A239012-8D5D-4B7D-938B-40A3F25FD254}" type="sibTrans" cxnId="{92729833-3DCF-4CEA-880D-EC94FD5F9A61}">
      <dgm:prSet/>
      <dgm:spPr/>
      <dgm:t>
        <a:bodyPr/>
        <a:lstStyle/>
        <a:p>
          <a:endParaRPr lang="zh-CN" altLang="en-US"/>
        </a:p>
      </dgm:t>
    </dgm:pt>
    <dgm:pt modelId="{8089481B-B11F-41CA-BBA8-4BC5FE87ED78}">
      <dgm:prSet/>
      <dgm:spPr/>
      <dgm:t>
        <a:bodyPr/>
        <a:lstStyle/>
        <a:p>
          <a:r>
            <a:rPr lang="zh-CN" altLang="en-US" b="1" dirty="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B8513636-2EC7-4FFD-9897-0C94F9851A28}" type="parTrans" cxnId="{31DE61B1-D1AD-43A9-A82B-829920B3AC10}">
      <dgm:prSet/>
      <dgm:spPr/>
      <dgm:t>
        <a:bodyPr/>
        <a:lstStyle/>
        <a:p>
          <a:endParaRPr lang="zh-CN" altLang="en-US"/>
        </a:p>
      </dgm:t>
    </dgm:pt>
    <dgm:pt modelId="{9CDABEA6-2DCC-413E-BFE2-1F2FC8FB0ABC}" type="sibTrans" cxnId="{31DE61B1-D1AD-43A9-A82B-829920B3AC10}">
      <dgm:prSet/>
      <dgm:spPr/>
      <dgm:t>
        <a:bodyPr/>
        <a:lstStyle/>
        <a:p>
          <a:endParaRPr lang="zh-CN" altLang="en-US"/>
        </a:p>
      </dgm:t>
    </dgm:pt>
    <dgm:pt modelId="{049EA037-3882-4298-A542-4A9FEEB6EEA9}">
      <dgm:prSet/>
      <dgm:spPr/>
      <dgm:t>
        <a:bodyPr/>
        <a:lstStyle/>
        <a:p>
          <a:r>
            <a:rPr lang="zh-CN" altLang="en-US" b="1" dirty="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10B636E4-C559-4D94-819D-E4732D713D15}" type="parTrans" cxnId="{6A4683C0-8EF2-4EA7-B7A9-1C1A7C6EB009}">
      <dgm:prSet/>
      <dgm:spPr/>
      <dgm:t>
        <a:bodyPr/>
        <a:lstStyle/>
        <a:p>
          <a:endParaRPr lang="zh-CN" altLang="en-US"/>
        </a:p>
      </dgm:t>
    </dgm:pt>
    <dgm:pt modelId="{C5EE4ACC-AA28-4846-BADB-8AE1B2BBFC1C}" type="sibTrans" cxnId="{6A4683C0-8EF2-4EA7-B7A9-1C1A7C6EB009}">
      <dgm:prSet/>
      <dgm:spPr/>
      <dgm:t>
        <a:bodyPr/>
        <a:lstStyle/>
        <a:p>
          <a:endParaRPr lang="zh-CN" altLang="en-US"/>
        </a:p>
      </dgm:t>
    </dgm:pt>
    <dgm:pt modelId="{89EE7C1C-6C80-4530-8EDA-07C7638AAF2A}">
      <dgm:prSet/>
      <dgm:spPr/>
      <dgm:t>
        <a:bodyPr/>
        <a:lstStyle/>
        <a:p>
          <a:r>
            <a:rPr lang="zh-CN" altLang="en-US" b="1" dirty="0">
              <a:latin typeface="微软雅黑" panose="020B0503020204020204" pitchFamily="34" charset="-122"/>
              <a:ea typeface="微软雅黑" panose="020B0503020204020204" pitchFamily="34" charset="-122"/>
            </a:rPr>
            <a:t>论据</a:t>
          </a:r>
          <a:endParaRPr lang="zh-CN" altLang="en-US" dirty="0">
            <a:latin typeface="微软雅黑" panose="020B0503020204020204" pitchFamily="34" charset="-122"/>
            <a:ea typeface="微软雅黑" panose="020B0503020204020204" pitchFamily="34" charset="-122"/>
          </a:endParaRPr>
        </a:p>
      </dgm:t>
    </dgm:pt>
    <dgm:pt modelId="{A968BC1C-3934-4980-A3DC-6090A506A2E0}" type="parTrans" cxnId="{CF400FD9-619B-4B5B-9AE2-8B59FB81866A}">
      <dgm:prSet/>
      <dgm:spPr/>
      <dgm:t>
        <a:bodyPr/>
        <a:lstStyle/>
        <a:p>
          <a:endParaRPr lang="zh-CN" altLang="en-US"/>
        </a:p>
      </dgm:t>
    </dgm:pt>
    <dgm:pt modelId="{7996F9CE-24E4-413F-88A9-0E34C490B401}" type="sibTrans" cxnId="{CF400FD9-619B-4B5B-9AE2-8B59FB81866A}">
      <dgm:prSet/>
      <dgm:spPr/>
      <dgm:t>
        <a:bodyPr/>
        <a:lstStyle/>
        <a:p>
          <a:endParaRPr lang="zh-CN" altLang="en-US"/>
        </a:p>
      </dgm:t>
    </dgm:pt>
    <dgm:pt modelId="{E613A86A-CA37-49C0-B277-B0DDD638BB95}" type="pres">
      <dgm:prSet presAssocID="{AC38DDD2-741C-4A2B-B723-9E70984103E4}" presName="hierChild1" presStyleCnt="0">
        <dgm:presLayoutVars>
          <dgm:chPref val="1"/>
          <dgm:dir/>
          <dgm:animOne val="branch"/>
          <dgm:animLvl val="lvl"/>
          <dgm:resizeHandles/>
        </dgm:presLayoutVars>
      </dgm:prSet>
      <dgm:spPr/>
    </dgm:pt>
    <dgm:pt modelId="{D2C41F13-0364-4714-8972-1C789472F9BA}" type="pres">
      <dgm:prSet presAssocID="{3F2AC66D-13ED-458B-A111-FD974FD4F7D2}" presName="hierRoot1" presStyleCnt="0"/>
      <dgm:spPr/>
    </dgm:pt>
    <dgm:pt modelId="{52D4FD1B-4B0E-4788-B867-4A8A01B6EF64}" type="pres">
      <dgm:prSet presAssocID="{3F2AC66D-13ED-458B-A111-FD974FD4F7D2}" presName="composite" presStyleCnt="0"/>
      <dgm:spPr/>
    </dgm:pt>
    <dgm:pt modelId="{815F28A1-6124-4DF0-BB13-6BB4874B7CF0}" type="pres">
      <dgm:prSet presAssocID="{3F2AC66D-13ED-458B-A111-FD974FD4F7D2}" presName="background" presStyleLbl="node0" presStyleIdx="0" presStyleCnt="1"/>
      <dgm:spPr/>
    </dgm:pt>
    <dgm:pt modelId="{DCBE6D50-B7C3-42B4-A6B1-707E95F3779D}" type="pres">
      <dgm:prSet presAssocID="{3F2AC66D-13ED-458B-A111-FD974FD4F7D2}" presName="text" presStyleLbl="fgAcc0" presStyleIdx="0" presStyleCnt="1" custScaleX="159637">
        <dgm:presLayoutVars>
          <dgm:chPref val="3"/>
        </dgm:presLayoutVars>
      </dgm:prSet>
      <dgm:spPr/>
    </dgm:pt>
    <dgm:pt modelId="{8677496B-99AA-4D0D-9091-55E2D60E0F0A}" type="pres">
      <dgm:prSet presAssocID="{3F2AC66D-13ED-458B-A111-FD974FD4F7D2}" presName="hierChild2" presStyleCnt="0"/>
      <dgm:spPr/>
    </dgm:pt>
    <dgm:pt modelId="{4F471DBC-9E16-4B21-ABE6-67818CAA740A}" type="pres">
      <dgm:prSet presAssocID="{93D0693A-A851-4817-92FC-489D8DC5AE8C}" presName="Name10" presStyleLbl="parChTrans1D2" presStyleIdx="0" presStyleCnt="3"/>
      <dgm:spPr/>
    </dgm:pt>
    <dgm:pt modelId="{87BE9501-8C70-4134-A3A5-E1155D54FB6F}" type="pres">
      <dgm:prSet presAssocID="{3EF4E042-66D8-4CBC-9416-75D73AB7616B}" presName="hierRoot2" presStyleCnt="0"/>
      <dgm:spPr/>
    </dgm:pt>
    <dgm:pt modelId="{F5DE0A70-82DE-4F6E-A7C5-43F1379C95A8}" type="pres">
      <dgm:prSet presAssocID="{3EF4E042-66D8-4CBC-9416-75D73AB7616B}" presName="composite2" presStyleCnt="0"/>
      <dgm:spPr/>
    </dgm:pt>
    <dgm:pt modelId="{DA125E64-F912-4B79-9746-AA04DD98004C}" type="pres">
      <dgm:prSet presAssocID="{3EF4E042-66D8-4CBC-9416-75D73AB7616B}" presName="background2" presStyleLbl="node2" presStyleIdx="0" presStyleCnt="3"/>
      <dgm:spPr/>
    </dgm:pt>
    <dgm:pt modelId="{239D8333-261F-4B7C-B5D6-A51C69B5EBFD}" type="pres">
      <dgm:prSet presAssocID="{3EF4E042-66D8-4CBC-9416-75D73AB7616B}" presName="text2" presStyleLbl="fgAcc2" presStyleIdx="0" presStyleCnt="3">
        <dgm:presLayoutVars>
          <dgm:chPref val="3"/>
        </dgm:presLayoutVars>
      </dgm:prSet>
      <dgm:spPr/>
    </dgm:pt>
    <dgm:pt modelId="{E58F07E6-9F9B-4631-B17E-CB42A9A54453}" type="pres">
      <dgm:prSet presAssocID="{3EF4E042-66D8-4CBC-9416-75D73AB7616B}" presName="hierChild3" presStyleCnt="0"/>
      <dgm:spPr/>
    </dgm:pt>
    <dgm:pt modelId="{72382B59-7379-4B0E-BAEE-E71555811A29}" type="pres">
      <dgm:prSet presAssocID="{7888630D-DA46-4AD3-BFD5-F6789E9D7459}" presName="Name17" presStyleLbl="parChTrans1D3" presStyleIdx="0" presStyleCnt="6"/>
      <dgm:spPr/>
    </dgm:pt>
    <dgm:pt modelId="{B12909C3-3A91-406E-B17A-BC2FB933C9B2}" type="pres">
      <dgm:prSet presAssocID="{E61D378E-278B-496B-87B0-51F041DDF5E5}" presName="hierRoot3" presStyleCnt="0"/>
      <dgm:spPr/>
    </dgm:pt>
    <dgm:pt modelId="{2B2F0575-3430-43DC-8BF9-E421C505FDD6}" type="pres">
      <dgm:prSet presAssocID="{E61D378E-278B-496B-87B0-51F041DDF5E5}" presName="composite3" presStyleCnt="0"/>
      <dgm:spPr/>
    </dgm:pt>
    <dgm:pt modelId="{03B84141-21E8-4AEA-98AA-753510EB51C0}" type="pres">
      <dgm:prSet presAssocID="{E61D378E-278B-496B-87B0-51F041DDF5E5}" presName="background3" presStyleLbl="node3" presStyleIdx="0" presStyleCnt="6"/>
      <dgm:spPr/>
    </dgm:pt>
    <dgm:pt modelId="{1DEFCDD8-97DA-4604-9FA7-82D4C78497D8}" type="pres">
      <dgm:prSet presAssocID="{E61D378E-278B-496B-87B0-51F041DDF5E5}" presName="text3" presStyleLbl="fgAcc3" presStyleIdx="0" presStyleCnt="6">
        <dgm:presLayoutVars>
          <dgm:chPref val="3"/>
        </dgm:presLayoutVars>
      </dgm:prSet>
      <dgm:spPr/>
    </dgm:pt>
    <dgm:pt modelId="{61F56C36-427D-4DD4-951B-E4E369AEABCA}" type="pres">
      <dgm:prSet presAssocID="{E61D378E-278B-496B-87B0-51F041DDF5E5}" presName="hierChild4" presStyleCnt="0"/>
      <dgm:spPr/>
    </dgm:pt>
    <dgm:pt modelId="{47F4A2B5-5A30-484C-9146-73B5AA55E404}" type="pres">
      <dgm:prSet presAssocID="{73C76E2E-0B99-42EA-AC27-E5E08682D2D1}" presName="Name17" presStyleLbl="parChTrans1D3" presStyleIdx="1" presStyleCnt="6"/>
      <dgm:spPr/>
    </dgm:pt>
    <dgm:pt modelId="{18962BF6-A596-493E-84E1-763545C86A18}" type="pres">
      <dgm:prSet presAssocID="{27B8AFF2-DC72-48E8-8856-9D117BDA6012}" presName="hierRoot3" presStyleCnt="0"/>
      <dgm:spPr/>
    </dgm:pt>
    <dgm:pt modelId="{9D0F3A12-3CF6-44E7-A0D6-F8FDF2B1E07A}" type="pres">
      <dgm:prSet presAssocID="{27B8AFF2-DC72-48E8-8856-9D117BDA6012}" presName="composite3" presStyleCnt="0"/>
      <dgm:spPr/>
    </dgm:pt>
    <dgm:pt modelId="{8686B655-EC68-4A12-961F-BC3C46014EB2}" type="pres">
      <dgm:prSet presAssocID="{27B8AFF2-DC72-48E8-8856-9D117BDA6012}" presName="background3" presStyleLbl="node3" presStyleIdx="1" presStyleCnt="6"/>
      <dgm:spPr/>
    </dgm:pt>
    <dgm:pt modelId="{58BEF662-3635-46E7-AADD-BA13306DCBE9}" type="pres">
      <dgm:prSet presAssocID="{27B8AFF2-DC72-48E8-8856-9D117BDA6012}" presName="text3" presStyleLbl="fgAcc3" presStyleIdx="1" presStyleCnt="6">
        <dgm:presLayoutVars>
          <dgm:chPref val="3"/>
        </dgm:presLayoutVars>
      </dgm:prSet>
      <dgm:spPr/>
    </dgm:pt>
    <dgm:pt modelId="{D6AAE21A-0D4A-4BC8-BD28-0B7F27F1DCC0}" type="pres">
      <dgm:prSet presAssocID="{27B8AFF2-DC72-48E8-8856-9D117BDA6012}" presName="hierChild4" presStyleCnt="0"/>
      <dgm:spPr/>
    </dgm:pt>
    <dgm:pt modelId="{157793FD-E544-4A84-8CD3-E6FC7B875FF5}" type="pres">
      <dgm:prSet presAssocID="{6512DA74-80A7-48B3-8F1F-907F488A0FD6}" presName="Name10" presStyleLbl="parChTrans1D2" presStyleIdx="1" presStyleCnt="3"/>
      <dgm:spPr/>
    </dgm:pt>
    <dgm:pt modelId="{B473FA22-8BE5-4F5A-BBFD-119CAE169CCE}" type="pres">
      <dgm:prSet presAssocID="{798F5CD9-3240-4723-99CA-87B460C4AEF7}" presName="hierRoot2" presStyleCnt="0"/>
      <dgm:spPr/>
    </dgm:pt>
    <dgm:pt modelId="{65DEC529-8DCE-4B64-A604-F355687BA303}" type="pres">
      <dgm:prSet presAssocID="{798F5CD9-3240-4723-99CA-87B460C4AEF7}" presName="composite2" presStyleCnt="0"/>
      <dgm:spPr/>
    </dgm:pt>
    <dgm:pt modelId="{17C43408-C543-4E84-A9A5-A6795DD257ED}" type="pres">
      <dgm:prSet presAssocID="{798F5CD9-3240-4723-99CA-87B460C4AEF7}" presName="background2" presStyleLbl="node2" presStyleIdx="1" presStyleCnt="3"/>
      <dgm:spPr/>
    </dgm:pt>
    <dgm:pt modelId="{B1B8194A-8F6B-4518-8FD4-9CD0545D28A8}" type="pres">
      <dgm:prSet presAssocID="{798F5CD9-3240-4723-99CA-87B460C4AEF7}" presName="text2" presStyleLbl="fgAcc2" presStyleIdx="1" presStyleCnt="3">
        <dgm:presLayoutVars>
          <dgm:chPref val="3"/>
        </dgm:presLayoutVars>
      </dgm:prSet>
      <dgm:spPr/>
    </dgm:pt>
    <dgm:pt modelId="{31C9EBA8-9908-4F38-8FBB-E5204725B3E4}" type="pres">
      <dgm:prSet presAssocID="{798F5CD9-3240-4723-99CA-87B460C4AEF7}" presName="hierChild3" presStyleCnt="0"/>
      <dgm:spPr/>
    </dgm:pt>
    <dgm:pt modelId="{72613ED2-AB04-4459-B9F1-8CDF872F70F3}" type="pres">
      <dgm:prSet presAssocID="{10B636E4-C559-4D94-819D-E4732D713D15}" presName="Name17" presStyleLbl="parChTrans1D3" presStyleIdx="2" presStyleCnt="6"/>
      <dgm:spPr/>
    </dgm:pt>
    <dgm:pt modelId="{3AB253F7-B6F4-41B1-95C6-94FCDA2CE176}" type="pres">
      <dgm:prSet presAssocID="{049EA037-3882-4298-A542-4A9FEEB6EEA9}" presName="hierRoot3" presStyleCnt="0"/>
      <dgm:spPr/>
    </dgm:pt>
    <dgm:pt modelId="{72527119-F19D-4538-9363-0428662B8773}" type="pres">
      <dgm:prSet presAssocID="{049EA037-3882-4298-A542-4A9FEEB6EEA9}" presName="composite3" presStyleCnt="0"/>
      <dgm:spPr/>
    </dgm:pt>
    <dgm:pt modelId="{12052D60-4925-40E1-A402-F60F14D52EBA}" type="pres">
      <dgm:prSet presAssocID="{049EA037-3882-4298-A542-4A9FEEB6EEA9}" presName="background3" presStyleLbl="node3" presStyleIdx="2" presStyleCnt="6"/>
      <dgm:spPr/>
    </dgm:pt>
    <dgm:pt modelId="{8388D77A-FB0A-48E2-9179-C9E2A5740BB2}" type="pres">
      <dgm:prSet presAssocID="{049EA037-3882-4298-A542-4A9FEEB6EEA9}" presName="text3" presStyleLbl="fgAcc3" presStyleIdx="2" presStyleCnt="6">
        <dgm:presLayoutVars>
          <dgm:chPref val="3"/>
        </dgm:presLayoutVars>
      </dgm:prSet>
      <dgm:spPr/>
    </dgm:pt>
    <dgm:pt modelId="{E715207C-1E10-4DF2-BD23-5D547CAA66C9}" type="pres">
      <dgm:prSet presAssocID="{049EA037-3882-4298-A542-4A9FEEB6EEA9}" presName="hierChild4" presStyleCnt="0"/>
      <dgm:spPr/>
    </dgm:pt>
    <dgm:pt modelId="{A1150084-9FC6-41EC-B434-DC9D74B2B643}" type="pres">
      <dgm:prSet presAssocID="{B8513636-2EC7-4FFD-9897-0C94F9851A28}" presName="Name17" presStyleLbl="parChTrans1D3" presStyleIdx="3" presStyleCnt="6"/>
      <dgm:spPr/>
    </dgm:pt>
    <dgm:pt modelId="{C5386EF7-1690-4B70-992F-5E180E84C514}" type="pres">
      <dgm:prSet presAssocID="{8089481B-B11F-41CA-BBA8-4BC5FE87ED78}" presName="hierRoot3" presStyleCnt="0"/>
      <dgm:spPr/>
    </dgm:pt>
    <dgm:pt modelId="{97B46D6A-C571-4709-8B34-15EBDA0ED390}" type="pres">
      <dgm:prSet presAssocID="{8089481B-B11F-41CA-BBA8-4BC5FE87ED78}" presName="composite3" presStyleCnt="0"/>
      <dgm:spPr/>
    </dgm:pt>
    <dgm:pt modelId="{D2E3DE2B-9A7C-4604-B9B8-4B76E4FA298C}" type="pres">
      <dgm:prSet presAssocID="{8089481B-B11F-41CA-BBA8-4BC5FE87ED78}" presName="background3" presStyleLbl="node3" presStyleIdx="3" presStyleCnt="6"/>
      <dgm:spPr/>
    </dgm:pt>
    <dgm:pt modelId="{29BCAF78-33F2-4692-888A-93DD92EFA12B}" type="pres">
      <dgm:prSet presAssocID="{8089481B-B11F-41CA-BBA8-4BC5FE87ED78}" presName="text3" presStyleLbl="fgAcc3" presStyleIdx="3" presStyleCnt="6">
        <dgm:presLayoutVars>
          <dgm:chPref val="3"/>
        </dgm:presLayoutVars>
      </dgm:prSet>
      <dgm:spPr/>
    </dgm:pt>
    <dgm:pt modelId="{25E82D56-4288-4866-922A-CB3998EEB3F5}" type="pres">
      <dgm:prSet presAssocID="{8089481B-B11F-41CA-BBA8-4BC5FE87ED78}" presName="hierChild4" presStyleCnt="0"/>
      <dgm:spPr/>
    </dgm:pt>
    <dgm:pt modelId="{363603A8-5244-492A-8D7C-35062B5CF432}" type="pres">
      <dgm:prSet presAssocID="{26EBB5ED-CD14-4938-9797-588AEEA4CF1D}" presName="Name10" presStyleLbl="parChTrans1D2" presStyleIdx="2" presStyleCnt="3"/>
      <dgm:spPr/>
    </dgm:pt>
    <dgm:pt modelId="{44ED6C5A-6722-45BA-B9D6-BEC68CA221BB}" type="pres">
      <dgm:prSet presAssocID="{61B7C6D0-C7C9-473C-A9CB-13CF3E1302DC}" presName="hierRoot2" presStyleCnt="0"/>
      <dgm:spPr/>
    </dgm:pt>
    <dgm:pt modelId="{7F07A02D-31E8-4F45-864B-ECA397293FE5}" type="pres">
      <dgm:prSet presAssocID="{61B7C6D0-C7C9-473C-A9CB-13CF3E1302DC}" presName="composite2" presStyleCnt="0"/>
      <dgm:spPr/>
    </dgm:pt>
    <dgm:pt modelId="{752DBB15-5898-4B5E-ADD7-E140096E94AD}" type="pres">
      <dgm:prSet presAssocID="{61B7C6D0-C7C9-473C-A9CB-13CF3E1302DC}" presName="background2" presStyleLbl="node2" presStyleIdx="2" presStyleCnt="3"/>
      <dgm:spPr/>
    </dgm:pt>
    <dgm:pt modelId="{90BFCB67-CA0F-41B3-8905-190E95ACB6E2}" type="pres">
      <dgm:prSet presAssocID="{61B7C6D0-C7C9-473C-A9CB-13CF3E1302DC}" presName="text2" presStyleLbl="fgAcc2" presStyleIdx="2" presStyleCnt="3">
        <dgm:presLayoutVars>
          <dgm:chPref val="3"/>
        </dgm:presLayoutVars>
      </dgm:prSet>
      <dgm:spPr/>
    </dgm:pt>
    <dgm:pt modelId="{1211A5A6-6E60-4693-9BA0-4C7270BE119C}" type="pres">
      <dgm:prSet presAssocID="{61B7C6D0-C7C9-473C-A9CB-13CF3E1302DC}" presName="hierChild3" presStyleCnt="0"/>
      <dgm:spPr/>
    </dgm:pt>
    <dgm:pt modelId="{EC96A83F-1D87-4FED-8AAB-5BE67A195D57}" type="pres">
      <dgm:prSet presAssocID="{16206E0E-DBCA-4B33-81AC-7CF61B370C8E}" presName="Name17" presStyleLbl="parChTrans1D3" presStyleIdx="4" presStyleCnt="6"/>
      <dgm:spPr/>
    </dgm:pt>
    <dgm:pt modelId="{8D67CEE7-7865-47CD-BF55-232EAA92DAB0}" type="pres">
      <dgm:prSet presAssocID="{E3F4F454-0C24-4B09-BBAD-89B853A239E1}" presName="hierRoot3" presStyleCnt="0"/>
      <dgm:spPr/>
    </dgm:pt>
    <dgm:pt modelId="{BA221AD4-A197-4361-8D0D-BC86CFB5AB18}" type="pres">
      <dgm:prSet presAssocID="{E3F4F454-0C24-4B09-BBAD-89B853A239E1}" presName="composite3" presStyleCnt="0"/>
      <dgm:spPr/>
    </dgm:pt>
    <dgm:pt modelId="{DA8C5D41-3410-42BB-9A92-7175D6FC75A6}" type="pres">
      <dgm:prSet presAssocID="{E3F4F454-0C24-4B09-BBAD-89B853A239E1}" presName="background3" presStyleLbl="node3" presStyleIdx="4" presStyleCnt="6"/>
      <dgm:spPr/>
    </dgm:pt>
    <dgm:pt modelId="{70247B07-1E54-4EB4-94DD-F642831D6046}" type="pres">
      <dgm:prSet presAssocID="{E3F4F454-0C24-4B09-BBAD-89B853A239E1}" presName="text3" presStyleLbl="fgAcc3" presStyleIdx="4" presStyleCnt="6">
        <dgm:presLayoutVars>
          <dgm:chPref val="3"/>
        </dgm:presLayoutVars>
      </dgm:prSet>
      <dgm:spPr/>
    </dgm:pt>
    <dgm:pt modelId="{F8D9D646-D810-48C2-B428-4EED7EAC16B3}" type="pres">
      <dgm:prSet presAssocID="{E3F4F454-0C24-4B09-BBAD-89B853A239E1}" presName="hierChild4" presStyleCnt="0"/>
      <dgm:spPr/>
    </dgm:pt>
    <dgm:pt modelId="{18878BD3-B12E-46B8-BC3C-C7A80541D479}" type="pres">
      <dgm:prSet presAssocID="{A968BC1C-3934-4980-A3DC-6090A506A2E0}" presName="Name17" presStyleLbl="parChTrans1D3" presStyleIdx="5" presStyleCnt="6"/>
      <dgm:spPr/>
    </dgm:pt>
    <dgm:pt modelId="{AE43EBD0-E86E-44C1-9482-35E793C000B7}" type="pres">
      <dgm:prSet presAssocID="{89EE7C1C-6C80-4530-8EDA-07C7638AAF2A}" presName="hierRoot3" presStyleCnt="0"/>
      <dgm:spPr/>
    </dgm:pt>
    <dgm:pt modelId="{4AD97F35-93B5-4807-AB2F-693E40A085DB}" type="pres">
      <dgm:prSet presAssocID="{89EE7C1C-6C80-4530-8EDA-07C7638AAF2A}" presName="composite3" presStyleCnt="0"/>
      <dgm:spPr/>
    </dgm:pt>
    <dgm:pt modelId="{DDC63BAC-08D2-4DD6-B285-38F9AE15D314}" type="pres">
      <dgm:prSet presAssocID="{89EE7C1C-6C80-4530-8EDA-07C7638AAF2A}" presName="background3" presStyleLbl="node3" presStyleIdx="5" presStyleCnt="6"/>
      <dgm:spPr/>
    </dgm:pt>
    <dgm:pt modelId="{960E51A4-5C18-43EB-9DC0-20BC12BBF978}" type="pres">
      <dgm:prSet presAssocID="{89EE7C1C-6C80-4530-8EDA-07C7638AAF2A}" presName="text3" presStyleLbl="fgAcc3" presStyleIdx="5" presStyleCnt="6">
        <dgm:presLayoutVars>
          <dgm:chPref val="3"/>
        </dgm:presLayoutVars>
      </dgm:prSet>
      <dgm:spPr/>
    </dgm:pt>
    <dgm:pt modelId="{4964EAD1-B0DD-4BC6-B56E-E972E883467E}" type="pres">
      <dgm:prSet presAssocID="{89EE7C1C-6C80-4530-8EDA-07C7638AAF2A}" presName="hierChild4" presStyleCnt="0"/>
      <dgm:spPr/>
    </dgm:pt>
  </dgm:ptLst>
  <dgm:cxnLst>
    <dgm:cxn modelId="{ACB50310-E33E-4D4D-B25E-B7E843D341A3}" srcId="{3F2AC66D-13ED-458B-A111-FD974FD4F7D2}" destId="{61B7C6D0-C7C9-473C-A9CB-13CF3E1302DC}" srcOrd="2" destOrd="0" parTransId="{26EBB5ED-CD14-4938-9797-588AEEA4CF1D}" sibTransId="{EEBD7704-5AC3-4487-A49D-D267A83C8FDC}"/>
    <dgm:cxn modelId="{D1DA9813-82D1-47A0-954B-78F97057D555}" type="presOf" srcId="{89EE7C1C-6C80-4530-8EDA-07C7638AAF2A}" destId="{960E51A4-5C18-43EB-9DC0-20BC12BBF978}" srcOrd="0" destOrd="0" presId="urn:microsoft.com/office/officeart/2005/8/layout/hierarchy1"/>
    <dgm:cxn modelId="{06FB411B-BE67-43D9-95C8-6E8B7A0B6D87}" type="presOf" srcId="{E61D378E-278B-496B-87B0-51F041DDF5E5}" destId="{1DEFCDD8-97DA-4604-9FA7-82D4C78497D8}" srcOrd="0" destOrd="0" presId="urn:microsoft.com/office/officeart/2005/8/layout/hierarchy1"/>
    <dgm:cxn modelId="{B2895D20-85F7-425E-88C2-B142545AEBB3}" type="presOf" srcId="{10B636E4-C559-4D94-819D-E4732D713D15}" destId="{72613ED2-AB04-4459-B9F1-8CDF872F70F3}" srcOrd="0" destOrd="0" presId="urn:microsoft.com/office/officeart/2005/8/layout/hierarchy1"/>
    <dgm:cxn modelId="{851BAA23-42F4-432A-A9C4-938181343059}" type="presOf" srcId="{049EA037-3882-4298-A542-4A9FEEB6EEA9}" destId="{8388D77A-FB0A-48E2-9179-C9E2A5740BB2}" srcOrd="0" destOrd="0" presId="urn:microsoft.com/office/officeart/2005/8/layout/hierarchy1"/>
    <dgm:cxn modelId="{018CD027-E7C6-40B0-BA4E-6ADD7E89BF2C}" type="presOf" srcId="{61B7C6D0-C7C9-473C-A9CB-13CF3E1302DC}" destId="{90BFCB67-CA0F-41B3-8905-190E95ACB6E2}" srcOrd="0" destOrd="0" presId="urn:microsoft.com/office/officeart/2005/8/layout/hierarchy1"/>
    <dgm:cxn modelId="{E3EBF02A-1B8C-4FB8-A32C-E97886BC1B12}" srcId="{61B7C6D0-C7C9-473C-A9CB-13CF3E1302DC}" destId="{E3F4F454-0C24-4B09-BBAD-89B853A239E1}" srcOrd="0" destOrd="0" parTransId="{16206E0E-DBCA-4B33-81AC-7CF61B370C8E}" sibTransId="{1A117A9A-F320-4E8E-AFCB-FBF8F73F793D}"/>
    <dgm:cxn modelId="{92729833-3DCF-4CEA-880D-EC94FD5F9A61}" srcId="{3EF4E042-66D8-4CBC-9416-75D73AB7616B}" destId="{27B8AFF2-DC72-48E8-8856-9D117BDA6012}" srcOrd="1" destOrd="0" parTransId="{73C76E2E-0B99-42EA-AC27-E5E08682D2D1}" sibTransId="{8A239012-8D5D-4B7D-938B-40A3F25FD254}"/>
    <dgm:cxn modelId="{5B79C73A-BEC3-4575-A300-4E23728F16B6}" srcId="{3F2AC66D-13ED-458B-A111-FD974FD4F7D2}" destId="{798F5CD9-3240-4723-99CA-87B460C4AEF7}" srcOrd="1" destOrd="0" parTransId="{6512DA74-80A7-48B3-8F1F-907F488A0FD6}" sibTransId="{F1296572-2C72-44E3-A10B-624C1FB48B5E}"/>
    <dgm:cxn modelId="{C224783D-B71E-4F8A-BDE0-D28E8080C5DE}" type="presOf" srcId="{3EF4E042-66D8-4CBC-9416-75D73AB7616B}" destId="{239D8333-261F-4B7C-B5D6-A51C69B5EBFD}" srcOrd="0" destOrd="0" presId="urn:microsoft.com/office/officeart/2005/8/layout/hierarchy1"/>
    <dgm:cxn modelId="{8B229B5D-E148-4B77-9B08-1E85E947094D}" type="presOf" srcId="{93D0693A-A851-4817-92FC-489D8DC5AE8C}" destId="{4F471DBC-9E16-4B21-ABE6-67818CAA740A}" srcOrd="0" destOrd="0" presId="urn:microsoft.com/office/officeart/2005/8/layout/hierarchy1"/>
    <dgm:cxn modelId="{399BE84C-505E-426D-BE4E-17A8F255D148}" type="presOf" srcId="{E3F4F454-0C24-4B09-BBAD-89B853A239E1}" destId="{70247B07-1E54-4EB4-94DD-F642831D6046}" srcOrd="0" destOrd="0" presId="urn:microsoft.com/office/officeart/2005/8/layout/hierarchy1"/>
    <dgm:cxn modelId="{1B94B16D-2EE4-4182-9878-F01AD31C2FD0}" srcId="{AC38DDD2-741C-4A2B-B723-9E70984103E4}" destId="{3F2AC66D-13ED-458B-A111-FD974FD4F7D2}" srcOrd="0" destOrd="0" parTransId="{C307807F-F1D8-4B75-82E7-4F37100E5AA4}" sibTransId="{B5FDC468-AF53-4B05-8C0F-6F899B3FF8FA}"/>
    <dgm:cxn modelId="{2A879A4E-BDD6-495C-8CD0-966A25D5FDC7}" type="presOf" srcId="{26EBB5ED-CD14-4938-9797-588AEEA4CF1D}" destId="{363603A8-5244-492A-8D7C-35062B5CF432}" srcOrd="0" destOrd="0" presId="urn:microsoft.com/office/officeart/2005/8/layout/hierarchy1"/>
    <dgm:cxn modelId="{89964051-41ED-4A75-ADAB-1392283D4645}" type="presOf" srcId="{6512DA74-80A7-48B3-8F1F-907F488A0FD6}" destId="{157793FD-E544-4A84-8CD3-E6FC7B875FF5}" srcOrd="0" destOrd="0" presId="urn:microsoft.com/office/officeart/2005/8/layout/hierarchy1"/>
    <dgm:cxn modelId="{BB9AB176-AC34-40AC-89F4-07EC3B208F88}" type="presOf" srcId="{B8513636-2EC7-4FFD-9897-0C94F9851A28}" destId="{A1150084-9FC6-41EC-B434-DC9D74B2B643}" srcOrd="0" destOrd="0" presId="urn:microsoft.com/office/officeart/2005/8/layout/hierarchy1"/>
    <dgm:cxn modelId="{2044917C-8188-4A99-BAE9-F7FB5114510A}" type="presOf" srcId="{798F5CD9-3240-4723-99CA-87B460C4AEF7}" destId="{B1B8194A-8F6B-4518-8FD4-9CD0545D28A8}" srcOrd="0" destOrd="0" presId="urn:microsoft.com/office/officeart/2005/8/layout/hierarchy1"/>
    <dgm:cxn modelId="{E758C081-B799-4AD9-A207-C4DB09A576C7}" type="presOf" srcId="{73C76E2E-0B99-42EA-AC27-E5E08682D2D1}" destId="{47F4A2B5-5A30-484C-9146-73B5AA55E404}" srcOrd="0" destOrd="0" presId="urn:microsoft.com/office/officeart/2005/8/layout/hierarchy1"/>
    <dgm:cxn modelId="{5BD28383-ECAF-4D10-832D-C09910D55EE7}" type="presOf" srcId="{7888630D-DA46-4AD3-BFD5-F6789E9D7459}" destId="{72382B59-7379-4B0E-BAEE-E71555811A29}" srcOrd="0" destOrd="0" presId="urn:microsoft.com/office/officeart/2005/8/layout/hierarchy1"/>
    <dgm:cxn modelId="{5CBF4AA3-1226-40DF-8D2D-C160EF03A75B}" type="presOf" srcId="{16206E0E-DBCA-4B33-81AC-7CF61B370C8E}" destId="{EC96A83F-1D87-4FED-8AAB-5BE67A195D57}" srcOrd="0" destOrd="0" presId="urn:microsoft.com/office/officeart/2005/8/layout/hierarchy1"/>
    <dgm:cxn modelId="{31DE61B1-D1AD-43A9-A82B-829920B3AC10}" srcId="{798F5CD9-3240-4723-99CA-87B460C4AEF7}" destId="{8089481B-B11F-41CA-BBA8-4BC5FE87ED78}" srcOrd="1" destOrd="0" parTransId="{B8513636-2EC7-4FFD-9897-0C94F9851A28}" sibTransId="{9CDABEA6-2DCC-413E-BFE2-1F2FC8FB0ABC}"/>
    <dgm:cxn modelId="{82C9ACB1-3DD4-4FB0-A141-5EE58B7E6A0E}" type="presOf" srcId="{AC38DDD2-741C-4A2B-B723-9E70984103E4}" destId="{E613A86A-CA37-49C0-B277-B0DDD638BB95}" srcOrd="0" destOrd="0" presId="urn:microsoft.com/office/officeart/2005/8/layout/hierarchy1"/>
    <dgm:cxn modelId="{C2D115BB-6ED6-4EBF-B789-DCB56E99EB25}" srcId="{3EF4E042-66D8-4CBC-9416-75D73AB7616B}" destId="{E61D378E-278B-496B-87B0-51F041DDF5E5}" srcOrd="0" destOrd="0" parTransId="{7888630D-DA46-4AD3-BFD5-F6789E9D7459}" sibTransId="{25F3929B-C974-4026-9774-03C6369FD844}"/>
    <dgm:cxn modelId="{6A4683C0-8EF2-4EA7-B7A9-1C1A7C6EB009}" srcId="{798F5CD9-3240-4723-99CA-87B460C4AEF7}" destId="{049EA037-3882-4298-A542-4A9FEEB6EEA9}" srcOrd="0" destOrd="0" parTransId="{10B636E4-C559-4D94-819D-E4732D713D15}" sibTransId="{C5EE4ACC-AA28-4846-BADB-8AE1B2BBFC1C}"/>
    <dgm:cxn modelId="{659A02C7-6CAC-49A6-8129-A0E280A4E5F2}" type="presOf" srcId="{8089481B-B11F-41CA-BBA8-4BC5FE87ED78}" destId="{29BCAF78-33F2-4692-888A-93DD92EFA12B}" srcOrd="0" destOrd="0" presId="urn:microsoft.com/office/officeart/2005/8/layout/hierarchy1"/>
    <dgm:cxn modelId="{64886AD8-4A53-4003-A3BD-A0E7D73C4FC2}" type="presOf" srcId="{3F2AC66D-13ED-458B-A111-FD974FD4F7D2}" destId="{DCBE6D50-B7C3-42B4-A6B1-707E95F3779D}" srcOrd="0" destOrd="0" presId="urn:microsoft.com/office/officeart/2005/8/layout/hierarchy1"/>
    <dgm:cxn modelId="{1521D8D8-A9BC-49A7-8463-443889BBAC26}" type="presOf" srcId="{27B8AFF2-DC72-48E8-8856-9D117BDA6012}" destId="{58BEF662-3635-46E7-AADD-BA13306DCBE9}" srcOrd="0" destOrd="0" presId="urn:microsoft.com/office/officeart/2005/8/layout/hierarchy1"/>
    <dgm:cxn modelId="{CF400FD9-619B-4B5B-9AE2-8B59FB81866A}" srcId="{61B7C6D0-C7C9-473C-A9CB-13CF3E1302DC}" destId="{89EE7C1C-6C80-4530-8EDA-07C7638AAF2A}" srcOrd="1" destOrd="0" parTransId="{A968BC1C-3934-4980-A3DC-6090A506A2E0}" sibTransId="{7996F9CE-24E4-413F-88A9-0E34C490B401}"/>
    <dgm:cxn modelId="{D9DF53E1-1C07-4C90-9606-58787FCD5A57}" srcId="{3F2AC66D-13ED-458B-A111-FD974FD4F7D2}" destId="{3EF4E042-66D8-4CBC-9416-75D73AB7616B}" srcOrd="0" destOrd="0" parTransId="{93D0693A-A851-4817-92FC-489D8DC5AE8C}" sibTransId="{210B8E4F-5FB5-4C1D-AEC8-55EA15AC0AFD}"/>
    <dgm:cxn modelId="{A58923FE-25C5-4B11-86E4-C2511FB6ED1F}" type="presOf" srcId="{A968BC1C-3934-4980-A3DC-6090A506A2E0}" destId="{18878BD3-B12E-46B8-BC3C-C7A80541D479}" srcOrd="0" destOrd="0" presId="urn:microsoft.com/office/officeart/2005/8/layout/hierarchy1"/>
    <dgm:cxn modelId="{08E38C42-A126-4851-9070-ADE339D93F2D}" type="presParOf" srcId="{E613A86A-CA37-49C0-B277-B0DDD638BB95}" destId="{D2C41F13-0364-4714-8972-1C789472F9BA}" srcOrd="0" destOrd="0" presId="urn:microsoft.com/office/officeart/2005/8/layout/hierarchy1"/>
    <dgm:cxn modelId="{CA80E0F3-57F0-401C-925F-E953C1D3B0D5}" type="presParOf" srcId="{D2C41F13-0364-4714-8972-1C789472F9BA}" destId="{52D4FD1B-4B0E-4788-B867-4A8A01B6EF64}" srcOrd="0" destOrd="0" presId="urn:microsoft.com/office/officeart/2005/8/layout/hierarchy1"/>
    <dgm:cxn modelId="{E54504B5-E752-40B5-B819-F0E375D30C19}" type="presParOf" srcId="{52D4FD1B-4B0E-4788-B867-4A8A01B6EF64}" destId="{815F28A1-6124-4DF0-BB13-6BB4874B7CF0}" srcOrd="0" destOrd="0" presId="urn:microsoft.com/office/officeart/2005/8/layout/hierarchy1"/>
    <dgm:cxn modelId="{86160EFF-48D7-48F1-9D96-964DE991B288}" type="presParOf" srcId="{52D4FD1B-4B0E-4788-B867-4A8A01B6EF64}" destId="{DCBE6D50-B7C3-42B4-A6B1-707E95F3779D}" srcOrd="1" destOrd="0" presId="urn:microsoft.com/office/officeart/2005/8/layout/hierarchy1"/>
    <dgm:cxn modelId="{54117F2F-46C1-4865-A82C-5EEDAF735727}" type="presParOf" srcId="{D2C41F13-0364-4714-8972-1C789472F9BA}" destId="{8677496B-99AA-4D0D-9091-55E2D60E0F0A}" srcOrd="1" destOrd="0" presId="urn:microsoft.com/office/officeart/2005/8/layout/hierarchy1"/>
    <dgm:cxn modelId="{D921315A-C7D2-4342-AEFE-5F0C08C76558}" type="presParOf" srcId="{8677496B-99AA-4D0D-9091-55E2D60E0F0A}" destId="{4F471DBC-9E16-4B21-ABE6-67818CAA740A}" srcOrd="0" destOrd="0" presId="urn:microsoft.com/office/officeart/2005/8/layout/hierarchy1"/>
    <dgm:cxn modelId="{8EDADABC-F35A-4641-8776-E01442DAAF20}" type="presParOf" srcId="{8677496B-99AA-4D0D-9091-55E2D60E0F0A}" destId="{87BE9501-8C70-4134-A3A5-E1155D54FB6F}" srcOrd="1" destOrd="0" presId="urn:microsoft.com/office/officeart/2005/8/layout/hierarchy1"/>
    <dgm:cxn modelId="{3696E13E-EBC6-4768-A556-A6242BAF3169}" type="presParOf" srcId="{87BE9501-8C70-4134-A3A5-E1155D54FB6F}" destId="{F5DE0A70-82DE-4F6E-A7C5-43F1379C95A8}" srcOrd="0" destOrd="0" presId="urn:microsoft.com/office/officeart/2005/8/layout/hierarchy1"/>
    <dgm:cxn modelId="{4568EBD1-C556-4415-9054-C254BB5B1DDE}" type="presParOf" srcId="{F5DE0A70-82DE-4F6E-A7C5-43F1379C95A8}" destId="{DA125E64-F912-4B79-9746-AA04DD98004C}" srcOrd="0" destOrd="0" presId="urn:microsoft.com/office/officeart/2005/8/layout/hierarchy1"/>
    <dgm:cxn modelId="{E6255135-068C-4762-9FCB-8200EA44EE25}" type="presParOf" srcId="{F5DE0A70-82DE-4F6E-A7C5-43F1379C95A8}" destId="{239D8333-261F-4B7C-B5D6-A51C69B5EBFD}" srcOrd="1" destOrd="0" presId="urn:microsoft.com/office/officeart/2005/8/layout/hierarchy1"/>
    <dgm:cxn modelId="{24D6759F-C968-4D93-9131-51F87416A245}" type="presParOf" srcId="{87BE9501-8C70-4134-A3A5-E1155D54FB6F}" destId="{E58F07E6-9F9B-4631-B17E-CB42A9A54453}" srcOrd="1" destOrd="0" presId="urn:microsoft.com/office/officeart/2005/8/layout/hierarchy1"/>
    <dgm:cxn modelId="{7108ED9F-C46E-414A-978A-AAEF77A75A63}" type="presParOf" srcId="{E58F07E6-9F9B-4631-B17E-CB42A9A54453}" destId="{72382B59-7379-4B0E-BAEE-E71555811A29}" srcOrd="0" destOrd="0" presId="urn:microsoft.com/office/officeart/2005/8/layout/hierarchy1"/>
    <dgm:cxn modelId="{BCAD78E5-A01D-4CD7-82EE-7FD7E8CA02A2}" type="presParOf" srcId="{E58F07E6-9F9B-4631-B17E-CB42A9A54453}" destId="{B12909C3-3A91-406E-B17A-BC2FB933C9B2}" srcOrd="1" destOrd="0" presId="urn:microsoft.com/office/officeart/2005/8/layout/hierarchy1"/>
    <dgm:cxn modelId="{BE01AF9B-DCFC-4483-AD52-08FCF19649CE}" type="presParOf" srcId="{B12909C3-3A91-406E-B17A-BC2FB933C9B2}" destId="{2B2F0575-3430-43DC-8BF9-E421C505FDD6}" srcOrd="0" destOrd="0" presId="urn:microsoft.com/office/officeart/2005/8/layout/hierarchy1"/>
    <dgm:cxn modelId="{A19354D3-B7F9-4FC2-9448-462358A92A65}" type="presParOf" srcId="{2B2F0575-3430-43DC-8BF9-E421C505FDD6}" destId="{03B84141-21E8-4AEA-98AA-753510EB51C0}" srcOrd="0" destOrd="0" presId="urn:microsoft.com/office/officeart/2005/8/layout/hierarchy1"/>
    <dgm:cxn modelId="{7478EB68-B95E-416E-9433-D5E4A40638FD}" type="presParOf" srcId="{2B2F0575-3430-43DC-8BF9-E421C505FDD6}" destId="{1DEFCDD8-97DA-4604-9FA7-82D4C78497D8}" srcOrd="1" destOrd="0" presId="urn:microsoft.com/office/officeart/2005/8/layout/hierarchy1"/>
    <dgm:cxn modelId="{95837673-C59C-4DBB-92F2-E6B60B47BE0F}" type="presParOf" srcId="{B12909C3-3A91-406E-B17A-BC2FB933C9B2}" destId="{61F56C36-427D-4DD4-951B-E4E369AEABCA}" srcOrd="1" destOrd="0" presId="urn:microsoft.com/office/officeart/2005/8/layout/hierarchy1"/>
    <dgm:cxn modelId="{2B1B124A-14D1-4AD9-8969-4B9AEE2B243F}" type="presParOf" srcId="{E58F07E6-9F9B-4631-B17E-CB42A9A54453}" destId="{47F4A2B5-5A30-484C-9146-73B5AA55E404}" srcOrd="2" destOrd="0" presId="urn:microsoft.com/office/officeart/2005/8/layout/hierarchy1"/>
    <dgm:cxn modelId="{651C0462-1C5D-49AB-B737-344FA76BCBB0}" type="presParOf" srcId="{E58F07E6-9F9B-4631-B17E-CB42A9A54453}" destId="{18962BF6-A596-493E-84E1-763545C86A18}" srcOrd="3" destOrd="0" presId="urn:microsoft.com/office/officeart/2005/8/layout/hierarchy1"/>
    <dgm:cxn modelId="{9B084929-322E-41C3-81C9-45B3663CFE76}" type="presParOf" srcId="{18962BF6-A596-493E-84E1-763545C86A18}" destId="{9D0F3A12-3CF6-44E7-A0D6-F8FDF2B1E07A}" srcOrd="0" destOrd="0" presId="urn:microsoft.com/office/officeart/2005/8/layout/hierarchy1"/>
    <dgm:cxn modelId="{5AF0E7A3-A5E9-4D48-BB00-B4572C57939A}" type="presParOf" srcId="{9D0F3A12-3CF6-44E7-A0D6-F8FDF2B1E07A}" destId="{8686B655-EC68-4A12-961F-BC3C46014EB2}" srcOrd="0" destOrd="0" presId="urn:microsoft.com/office/officeart/2005/8/layout/hierarchy1"/>
    <dgm:cxn modelId="{66969DB5-A168-4ED2-B696-9D537588D52E}" type="presParOf" srcId="{9D0F3A12-3CF6-44E7-A0D6-F8FDF2B1E07A}" destId="{58BEF662-3635-46E7-AADD-BA13306DCBE9}" srcOrd="1" destOrd="0" presId="urn:microsoft.com/office/officeart/2005/8/layout/hierarchy1"/>
    <dgm:cxn modelId="{32CC9EEE-2224-4B59-8513-284AD3A0A960}" type="presParOf" srcId="{18962BF6-A596-493E-84E1-763545C86A18}" destId="{D6AAE21A-0D4A-4BC8-BD28-0B7F27F1DCC0}" srcOrd="1" destOrd="0" presId="urn:microsoft.com/office/officeart/2005/8/layout/hierarchy1"/>
    <dgm:cxn modelId="{6D67149D-F002-49E3-9E3D-4653CCA81670}" type="presParOf" srcId="{8677496B-99AA-4D0D-9091-55E2D60E0F0A}" destId="{157793FD-E544-4A84-8CD3-E6FC7B875FF5}" srcOrd="2" destOrd="0" presId="urn:microsoft.com/office/officeart/2005/8/layout/hierarchy1"/>
    <dgm:cxn modelId="{73948BAB-BC54-470E-AF6C-8C3690375942}" type="presParOf" srcId="{8677496B-99AA-4D0D-9091-55E2D60E0F0A}" destId="{B473FA22-8BE5-4F5A-BBFD-119CAE169CCE}" srcOrd="3" destOrd="0" presId="urn:microsoft.com/office/officeart/2005/8/layout/hierarchy1"/>
    <dgm:cxn modelId="{BAB10B51-036E-4216-B480-1289422AC8A2}" type="presParOf" srcId="{B473FA22-8BE5-4F5A-BBFD-119CAE169CCE}" destId="{65DEC529-8DCE-4B64-A604-F355687BA303}" srcOrd="0" destOrd="0" presId="urn:microsoft.com/office/officeart/2005/8/layout/hierarchy1"/>
    <dgm:cxn modelId="{8537241F-5664-4B5F-B897-E150D4249318}" type="presParOf" srcId="{65DEC529-8DCE-4B64-A604-F355687BA303}" destId="{17C43408-C543-4E84-A9A5-A6795DD257ED}" srcOrd="0" destOrd="0" presId="urn:microsoft.com/office/officeart/2005/8/layout/hierarchy1"/>
    <dgm:cxn modelId="{54AB3FB4-3E44-4121-A68A-FABDBA3D05D1}" type="presParOf" srcId="{65DEC529-8DCE-4B64-A604-F355687BA303}" destId="{B1B8194A-8F6B-4518-8FD4-9CD0545D28A8}" srcOrd="1" destOrd="0" presId="urn:microsoft.com/office/officeart/2005/8/layout/hierarchy1"/>
    <dgm:cxn modelId="{2CAB3A1F-4EBC-41F3-BB78-166F6D06F07D}" type="presParOf" srcId="{B473FA22-8BE5-4F5A-BBFD-119CAE169CCE}" destId="{31C9EBA8-9908-4F38-8FBB-E5204725B3E4}" srcOrd="1" destOrd="0" presId="urn:microsoft.com/office/officeart/2005/8/layout/hierarchy1"/>
    <dgm:cxn modelId="{4B7E1215-B110-40B2-8A11-B21C0023F170}" type="presParOf" srcId="{31C9EBA8-9908-4F38-8FBB-E5204725B3E4}" destId="{72613ED2-AB04-4459-B9F1-8CDF872F70F3}" srcOrd="0" destOrd="0" presId="urn:microsoft.com/office/officeart/2005/8/layout/hierarchy1"/>
    <dgm:cxn modelId="{559B37BE-D26F-4A81-AD72-633A32EE456B}" type="presParOf" srcId="{31C9EBA8-9908-4F38-8FBB-E5204725B3E4}" destId="{3AB253F7-B6F4-41B1-95C6-94FCDA2CE176}" srcOrd="1" destOrd="0" presId="urn:microsoft.com/office/officeart/2005/8/layout/hierarchy1"/>
    <dgm:cxn modelId="{5878AFAD-CECA-4213-BA4E-00522551D6CF}" type="presParOf" srcId="{3AB253F7-B6F4-41B1-95C6-94FCDA2CE176}" destId="{72527119-F19D-4538-9363-0428662B8773}" srcOrd="0" destOrd="0" presId="urn:microsoft.com/office/officeart/2005/8/layout/hierarchy1"/>
    <dgm:cxn modelId="{3D9D5F6B-4243-45C5-981E-37999D5333E5}" type="presParOf" srcId="{72527119-F19D-4538-9363-0428662B8773}" destId="{12052D60-4925-40E1-A402-F60F14D52EBA}" srcOrd="0" destOrd="0" presId="urn:microsoft.com/office/officeart/2005/8/layout/hierarchy1"/>
    <dgm:cxn modelId="{0F6A7C05-BFEB-4D5D-B924-89D1F921498F}" type="presParOf" srcId="{72527119-F19D-4538-9363-0428662B8773}" destId="{8388D77A-FB0A-48E2-9179-C9E2A5740BB2}" srcOrd="1" destOrd="0" presId="urn:microsoft.com/office/officeart/2005/8/layout/hierarchy1"/>
    <dgm:cxn modelId="{C41E668A-2710-4FB8-8C60-04C6031CD35B}" type="presParOf" srcId="{3AB253F7-B6F4-41B1-95C6-94FCDA2CE176}" destId="{E715207C-1E10-4DF2-BD23-5D547CAA66C9}" srcOrd="1" destOrd="0" presId="urn:microsoft.com/office/officeart/2005/8/layout/hierarchy1"/>
    <dgm:cxn modelId="{A8F11A98-B3F0-402E-8238-8456E56ACD44}" type="presParOf" srcId="{31C9EBA8-9908-4F38-8FBB-E5204725B3E4}" destId="{A1150084-9FC6-41EC-B434-DC9D74B2B643}" srcOrd="2" destOrd="0" presId="urn:microsoft.com/office/officeart/2005/8/layout/hierarchy1"/>
    <dgm:cxn modelId="{084B6D94-011A-4026-B980-4EA316261173}" type="presParOf" srcId="{31C9EBA8-9908-4F38-8FBB-E5204725B3E4}" destId="{C5386EF7-1690-4B70-992F-5E180E84C514}" srcOrd="3" destOrd="0" presId="urn:microsoft.com/office/officeart/2005/8/layout/hierarchy1"/>
    <dgm:cxn modelId="{69353782-CE75-4042-BBEC-EA3DA15DF92D}" type="presParOf" srcId="{C5386EF7-1690-4B70-992F-5E180E84C514}" destId="{97B46D6A-C571-4709-8B34-15EBDA0ED390}" srcOrd="0" destOrd="0" presId="urn:microsoft.com/office/officeart/2005/8/layout/hierarchy1"/>
    <dgm:cxn modelId="{0DDE2776-4918-4C91-805D-045D5E2B9539}" type="presParOf" srcId="{97B46D6A-C571-4709-8B34-15EBDA0ED390}" destId="{D2E3DE2B-9A7C-4604-B9B8-4B76E4FA298C}" srcOrd="0" destOrd="0" presId="urn:microsoft.com/office/officeart/2005/8/layout/hierarchy1"/>
    <dgm:cxn modelId="{896C5D01-3C71-4712-A8CC-8F8BD33E4E5A}" type="presParOf" srcId="{97B46D6A-C571-4709-8B34-15EBDA0ED390}" destId="{29BCAF78-33F2-4692-888A-93DD92EFA12B}" srcOrd="1" destOrd="0" presId="urn:microsoft.com/office/officeart/2005/8/layout/hierarchy1"/>
    <dgm:cxn modelId="{1ACADD37-236F-491A-959E-39CEB5B5DBCD}" type="presParOf" srcId="{C5386EF7-1690-4B70-992F-5E180E84C514}" destId="{25E82D56-4288-4866-922A-CB3998EEB3F5}" srcOrd="1" destOrd="0" presId="urn:microsoft.com/office/officeart/2005/8/layout/hierarchy1"/>
    <dgm:cxn modelId="{64A4DF91-325B-4A5D-82AE-30AD49578A16}" type="presParOf" srcId="{8677496B-99AA-4D0D-9091-55E2D60E0F0A}" destId="{363603A8-5244-492A-8D7C-35062B5CF432}" srcOrd="4" destOrd="0" presId="urn:microsoft.com/office/officeart/2005/8/layout/hierarchy1"/>
    <dgm:cxn modelId="{A4F2E0AB-9911-480B-B716-E1D094CB3ECD}" type="presParOf" srcId="{8677496B-99AA-4D0D-9091-55E2D60E0F0A}" destId="{44ED6C5A-6722-45BA-B9D6-BEC68CA221BB}" srcOrd="5" destOrd="0" presId="urn:microsoft.com/office/officeart/2005/8/layout/hierarchy1"/>
    <dgm:cxn modelId="{DE2AFFFF-9B6B-4BAF-A3F5-B57CF171A73F}" type="presParOf" srcId="{44ED6C5A-6722-45BA-B9D6-BEC68CA221BB}" destId="{7F07A02D-31E8-4F45-864B-ECA397293FE5}" srcOrd="0" destOrd="0" presId="urn:microsoft.com/office/officeart/2005/8/layout/hierarchy1"/>
    <dgm:cxn modelId="{EA463D67-307A-460C-81E1-6C5E49506766}" type="presParOf" srcId="{7F07A02D-31E8-4F45-864B-ECA397293FE5}" destId="{752DBB15-5898-4B5E-ADD7-E140096E94AD}" srcOrd="0" destOrd="0" presId="urn:microsoft.com/office/officeart/2005/8/layout/hierarchy1"/>
    <dgm:cxn modelId="{2D2D5F75-FC3B-41CD-A206-2C0B6E73D589}" type="presParOf" srcId="{7F07A02D-31E8-4F45-864B-ECA397293FE5}" destId="{90BFCB67-CA0F-41B3-8905-190E95ACB6E2}" srcOrd="1" destOrd="0" presId="urn:microsoft.com/office/officeart/2005/8/layout/hierarchy1"/>
    <dgm:cxn modelId="{9203BF51-CB0D-4B18-8622-D913AA7F5933}" type="presParOf" srcId="{44ED6C5A-6722-45BA-B9D6-BEC68CA221BB}" destId="{1211A5A6-6E60-4693-9BA0-4C7270BE119C}" srcOrd="1" destOrd="0" presId="urn:microsoft.com/office/officeart/2005/8/layout/hierarchy1"/>
    <dgm:cxn modelId="{3AB19BCE-8CC1-4D82-B8CF-11E79F906948}" type="presParOf" srcId="{1211A5A6-6E60-4693-9BA0-4C7270BE119C}" destId="{EC96A83F-1D87-4FED-8AAB-5BE67A195D57}" srcOrd="0" destOrd="0" presId="urn:microsoft.com/office/officeart/2005/8/layout/hierarchy1"/>
    <dgm:cxn modelId="{D9E3D04E-7206-43C3-BE1E-CB2A035C01BF}" type="presParOf" srcId="{1211A5A6-6E60-4693-9BA0-4C7270BE119C}" destId="{8D67CEE7-7865-47CD-BF55-232EAA92DAB0}" srcOrd="1" destOrd="0" presId="urn:microsoft.com/office/officeart/2005/8/layout/hierarchy1"/>
    <dgm:cxn modelId="{DBA0DC52-43A0-45D8-8B5A-59564E7C24E5}" type="presParOf" srcId="{8D67CEE7-7865-47CD-BF55-232EAA92DAB0}" destId="{BA221AD4-A197-4361-8D0D-BC86CFB5AB18}" srcOrd="0" destOrd="0" presId="urn:microsoft.com/office/officeart/2005/8/layout/hierarchy1"/>
    <dgm:cxn modelId="{895ADDC5-F6F6-4E6B-90B6-874749FAD719}" type="presParOf" srcId="{BA221AD4-A197-4361-8D0D-BC86CFB5AB18}" destId="{DA8C5D41-3410-42BB-9A92-7175D6FC75A6}" srcOrd="0" destOrd="0" presId="urn:microsoft.com/office/officeart/2005/8/layout/hierarchy1"/>
    <dgm:cxn modelId="{86F9E0CF-D8F8-4AA9-A069-41FD2EB6221D}" type="presParOf" srcId="{BA221AD4-A197-4361-8D0D-BC86CFB5AB18}" destId="{70247B07-1E54-4EB4-94DD-F642831D6046}" srcOrd="1" destOrd="0" presId="urn:microsoft.com/office/officeart/2005/8/layout/hierarchy1"/>
    <dgm:cxn modelId="{8BA42A8F-8190-486C-8971-B84934E043AC}" type="presParOf" srcId="{8D67CEE7-7865-47CD-BF55-232EAA92DAB0}" destId="{F8D9D646-D810-48C2-B428-4EED7EAC16B3}" srcOrd="1" destOrd="0" presId="urn:microsoft.com/office/officeart/2005/8/layout/hierarchy1"/>
    <dgm:cxn modelId="{9333AD31-4A35-44F9-92A6-45BEC4D4A5E6}" type="presParOf" srcId="{1211A5A6-6E60-4693-9BA0-4C7270BE119C}" destId="{18878BD3-B12E-46B8-BC3C-C7A80541D479}" srcOrd="2" destOrd="0" presId="urn:microsoft.com/office/officeart/2005/8/layout/hierarchy1"/>
    <dgm:cxn modelId="{C2D470D0-4EE5-487E-ABA3-FFAB2D798F5B}" type="presParOf" srcId="{1211A5A6-6E60-4693-9BA0-4C7270BE119C}" destId="{AE43EBD0-E86E-44C1-9482-35E793C000B7}" srcOrd="3" destOrd="0" presId="urn:microsoft.com/office/officeart/2005/8/layout/hierarchy1"/>
    <dgm:cxn modelId="{9E5AAE9A-3A27-4FDF-8D2E-1BA255E0134C}" type="presParOf" srcId="{AE43EBD0-E86E-44C1-9482-35E793C000B7}" destId="{4AD97F35-93B5-4807-AB2F-693E40A085DB}" srcOrd="0" destOrd="0" presId="urn:microsoft.com/office/officeart/2005/8/layout/hierarchy1"/>
    <dgm:cxn modelId="{4C76E6D0-E0D0-47B4-83BC-D242335FA887}" type="presParOf" srcId="{4AD97F35-93B5-4807-AB2F-693E40A085DB}" destId="{DDC63BAC-08D2-4DD6-B285-38F9AE15D314}" srcOrd="0" destOrd="0" presId="urn:microsoft.com/office/officeart/2005/8/layout/hierarchy1"/>
    <dgm:cxn modelId="{05205405-EC7E-40B2-8795-024E0B882387}" type="presParOf" srcId="{4AD97F35-93B5-4807-AB2F-693E40A085DB}" destId="{960E51A4-5C18-43EB-9DC0-20BC12BBF978}" srcOrd="1" destOrd="0" presId="urn:microsoft.com/office/officeart/2005/8/layout/hierarchy1"/>
    <dgm:cxn modelId="{6077528D-EE9E-4543-812D-83A07CA741A7}" type="presParOf" srcId="{AE43EBD0-E86E-44C1-9482-35E793C000B7}" destId="{4964EAD1-B0DD-4BC6-B56E-E972E88346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7E127-AB5E-485E-8A1A-1CE6003CCDD2}">
      <dsp:nvSpPr>
        <dsp:cNvPr id="0" name=""/>
        <dsp:cNvSpPr/>
      </dsp:nvSpPr>
      <dsp:spPr>
        <a:xfrm>
          <a:off x="2927" y="774935"/>
          <a:ext cx="1094063" cy="90237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23825" rIns="0"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先决条件</a:t>
          </a:r>
        </a:p>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提供方向</a:t>
          </a:r>
        </a:p>
      </dsp:txBody>
      <dsp:txXfrm>
        <a:off x="23693" y="795701"/>
        <a:ext cx="1052531" cy="667475"/>
      </dsp:txXfrm>
    </dsp:sp>
    <dsp:sp modelId="{AF1EC076-57CA-445B-8411-2B42038A098D}">
      <dsp:nvSpPr>
        <dsp:cNvPr id="0" name=""/>
        <dsp:cNvSpPr/>
      </dsp:nvSpPr>
      <dsp:spPr>
        <a:xfrm>
          <a:off x="570508" y="820136"/>
          <a:ext cx="1457269" cy="1457269"/>
        </a:xfrm>
        <a:prstGeom prst="leftCircularArrow">
          <a:avLst>
            <a:gd name="adj1" fmla="val 4863"/>
            <a:gd name="adj2" fmla="val 623710"/>
            <a:gd name="adj3" fmla="val 2399221"/>
            <a:gd name="adj4" fmla="val 9024489"/>
            <a:gd name="adj5" fmla="val 5673"/>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z="-182000"/>
      </dsp:spPr>
      <dsp:style>
        <a:lnRef idx="0">
          <a:schemeClr val="accent3"/>
        </a:lnRef>
        <a:fillRef idx="3">
          <a:schemeClr val="accent3"/>
        </a:fillRef>
        <a:effectRef idx="3">
          <a:schemeClr val="accent3"/>
        </a:effectRef>
        <a:fontRef idx="minor">
          <a:schemeClr val="lt1"/>
        </a:fontRef>
      </dsp:style>
    </dsp:sp>
    <dsp:sp modelId="{4013EB3A-BE7F-4CCB-9305-281654BAB23F}">
      <dsp:nvSpPr>
        <dsp:cNvPr id="0" name=""/>
        <dsp:cNvSpPr/>
      </dsp:nvSpPr>
      <dsp:spPr>
        <a:xfrm>
          <a:off x="246053" y="1483943"/>
          <a:ext cx="972500" cy="386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C00000"/>
              </a:solidFill>
              <a:latin typeface="微软雅黑" panose="020B0503020204020204" pitchFamily="34" charset="-122"/>
              <a:ea typeface="微软雅黑" panose="020B0503020204020204" pitchFamily="34" charset="-122"/>
            </a:rPr>
            <a:t>明确目的</a:t>
          </a:r>
        </a:p>
      </dsp:txBody>
      <dsp:txXfrm>
        <a:off x="257380" y="1495270"/>
        <a:ext cx="949846" cy="364077"/>
      </dsp:txXfrm>
    </dsp:sp>
    <dsp:sp modelId="{AE69EC26-9C56-4B03-BD70-CE26046E1CB0}">
      <dsp:nvSpPr>
        <dsp:cNvPr id="0" name=""/>
        <dsp:cNvSpPr/>
      </dsp:nvSpPr>
      <dsp:spPr>
        <a:xfrm>
          <a:off x="1555999" y="774935"/>
          <a:ext cx="1094063" cy="90237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23825" rIns="0"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数据库</a:t>
          </a:r>
        </a:p>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其他媒介</a:t>
          </a:r>
        </a:p>
      </dsp:txBody>
      <dsp:txXfrm>
        <a:off x="1576765" y="989067"/>
        <a:ext cx="1052531" cy="667475"/>
      </dsp:txXfrm>
    </dsp:sp>
    <dsp:sp modelId="{064E072A-B633-4ED4-A98B-04F7C7BB4094}">
      <dsp:nvSpPr>
        <dsp:cNvPr id="0" name=""/>
        <dsp:cNvSpPr/>
      </dsp:nvSpPr>
      <dsp:spPr>
        <a:xfrm>
          <a:off x="2114462" y="139457"/>
          <a:ext cx="1597066" cy="1597066"/>
        </a:xfrm>
        <a:prstGeom prst="circularArrow">
          <a:avLst>
            <a:gd name="adj1" fmla="val 4437"/>
            <a:gd name="adj2" fmla="val 563165"/>
            <a:gd name="adj3" fmla="val 19261325"/>
            <a:gd name="adj4" fmla="val 12575511"/>
            <a:gd name="adj5" fmla="val 5177"/>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z="-182000"/>
      </dsp:spPr>
      <dsp:style>
        <a:lnRef idx="0">
          <a:schemeClr val="accent3"/>
        </a:lnRef>
        <a:fillRef idx="3">
          <a:schemeClr val="accent3"/>
        </a:fillRef>
        <a:effectRef idx="3">
          <a:schemeClr val="accent3"/>
        </a:effectRef>
        <a:fontRef idx="minor">
          <a:schemeClr val="lt1"/>
        </a:fontRef>
      </dsp:style>
    </dsp:sp>
    <dsp:sp modelId="{D1ADAFAA-8941-426F-AA41-F0427C93F650}">
      <dsp:nvSpPr>
        <dsp:cNvPr id="0" name=""/>
        <dsp:cNvSpPr/>
      </dsp:nvSpPr>
      <dsp:spPr>
        <a:xfrm>
          <a:off x="1799124" y="581570"/>
          <a:ext cx="972500" cy="386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C00000"/>
              </a:solidFill>
              <a:latin typeface="微软雅黑" panose="020B0503020204020204" pitchFamily="34" charset="-122"/>
              <a:ea typeface="微软雅黑" panose="020B0503020204020204" pitchFamily="34" charset="-122"/>
            </a:rPr>
            <a:t>数据收集</a:t>
          </a:r>
        </a:p>
      </dsp:txBody>
      <dsp:txXfrm>
        <a:off x="1810451" y="592897"/>
        <a:ext cx="949846" cy="364077"/>
      </dsp:txXfrm>
    </dsp:sp>
    <dsp:sp modelId="{A440A3CE-D0DA-41C5-8398-1BDA1AD7991A}">
      <dsp:nvSpPr>
        <dsp:cNvPr id="0" name=""/>
        <dsp:cNvSpPr/>
      </dsp:nvSpPr>
      <dsp:spPr>
        <a:xfrm>
          <a:off x="3109070" y="774935"/>
          <a:ext cx="1094063" cy="90237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清洗、转化、提取、计算</a:t>
          </a:r>
        </a:p>
      </dsp:txBody>
      <dsp:txXfrm>
        <a:off x="3129836" y="795701"/>
        <a:ext cx="1052531" cy="667475"/>
      </dsp:txXfrm>
    </dsp:sp>
    <dsp:sp modelId="{2DD98F13-29F9-4621-8181-37BC420CC037}">
      <dsp:nvSpPr>
        <dsp:cNvPr id="0" name=""/>
        <dsp:cNvSpPr/>
      </dsp:nvSpPr>
      <dsp:spPr>
        <a:xfrm>
          <a:off x="3676651" y="820136"/>
          <a:ext cx="1457269" cy="1457269"/>
        </a:xfrm>
        <a:prstGeom prst="leftCircularArrow">
          <a:avLst>
            <a:gd name="adj1" fmla="val 4863"/>
            <a:gd name="adj2" fmla="val 623710"/>
            <a:gd name="adj3" fmla="val 2399221"/>
            <a:gd name="adj4" fmla="val 9024489"/>
            <a:gd name="adj5" fmla="val 5673"/>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z="-182000"/>
      </dsp:spPr>
      <dsp:style>
        <a:lnRef idx="0">
          <a:schemeClr val="accent3"/>
        </a:lnRef>
        <a:fillRef idx="3">
          <a:schemeClr val="accent3"/>
        </a:fillRef>
        <a:effectRef idx="3">
          <a:schemeClr val="accent3"/>
        </a:effectRef>
        <a:fontRef idx="minor">
          <a:schemeClr val="lt1"/>
        </a:fontRef>
      </dsp:style>
    </dsp:sp>
    <dsp:sp modelId="{5BCD537E-BCD7-454B-824A-A572DE82C3BD}">
      <dsp:nvSpPr>
        <dsp:cNvPr id="0" name=""/>
        <dsp:cNvSpPr/>
      </dsp:nvSpPr>
      <dsp:spPr>
        <a:xfrm>
          <a:off x="3352195" y="1483943"/>
          <a:ext cx="972500" cy="386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C00000"/>
              </a:solidFill>
              <a:latin typeface="微软雅黑" panose="020B0503020204020204" pitchFamily="34" charset="-122"/>
              <a:ea typeface="微软雅黑" panose="020B0503020204020204" pitchFamily="34" charset="-122"/>
            </a:rPr>
            <a:t>数据处理</a:t>
          </a:r>
        </a:p>
      </dsp:txBody>
      <dsp:txXfrm>
        <a:off x="3363522" y="1495270"/>
        <a:ext cx="949846" cy="364077"/>
      </dsp:txXfrm>
    </dsp:sp>
    <dsp:sp modelId="{78CBDA2A-B946-4DA7-9056-5C79464A6889}">
      <dsp:nvSpPr>
        <dsp:cNvPr id="0" name=""/>
        <dsp:cNvSpPr/>
      </dsp:nvSpPr>
      <dsp:spPr>
        <a:xfrm>
          <a:off x="4662141" y="774935"/>
          <a:ext cx="1094063" cy="90237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23825" rIns="0"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统计分析</a:t>
          </a:r>
        </a:p>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数据挖掘</a:t>
          </a:r>
        </a:p>
      </dsp:txBody>
      <dsp:txXfrm>
        <a:off x="4682907" y="989067"/>
        <a:ext cx="1052531" cy="667475"/>
      </dsp:txXfrm>
    </dsp:sp>
    <dsp:sp modelId="{B5795859-7345-4C98-A18E-666C8DA3248A}">
      <dsp:nvSpPr>
        <dsp:cNvPr id="0" name=""/>
        <dsp:cNvSpPr/>
      </dsp:nvSpPr>
      <dsp:spPr>
        <a:xfrm>
          <a:off x="5220605" y="139457"/>
          <a:ext cx="1597066" cy="1597066"/>
        </a:xfrm>
        <a:prstGeom prst="circularArrow">
          <a:avLst>
            <a:gd name="adj1" fmla="val 4437"/>
            <a:gd name="adj2" fmla="val 563165"/>
            <a:gd name="adj3" fmla="val 19261325"/>
            <a:gd name="adj4" fmla="val 12575511"/>
            <a:gd name="adj5" fmla="val 5177"/>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z="-182000"/>
      </dsp:spPr>
      <dsp:style>
        <a:lnRef idx="0">
          <a:schemeClr val="accent3"/>
        </a:lnRef>
        <a:fillRef idx="3">
          <a:schemeClr val="accent3"/>
        </a:fillRef>
        <a:effectRef idx="3">
          <a:schemeClr val="accent3"/>
        </a:effectRef>
        <a:fontRef idx="minor">
          <a:schemeClr val="lt1"/>
        </a:fontRef>
      </dsp:style>
    </dsp:sp>
    <dsp:sp modelId="{D07C412B-2909-47F6-8789-111A3F6561BF}">
      <dsp:nvSpPr>
        <dsp:cNvPr id="0" name=""/>
        <dsp:cNvSpPr/>
      </dsp:nvSpPr>
      <dsp:spPr>
        <a:xfrm>
          <a:off x="4905266" y="581570"/>
          <a:ext cx="972500" cy="386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C00000"/>
              </a:solidFill>
              <a:latin typeface="微软雅黑" panose="020B0503020204020204" pitchFamily="34" charset="-122"/>
              <a:ea typeface="微软雅黑" panose="020B0503020204020204" pitchFamily="34" charset="-122"/>
            </a:rPr>
            <a:t>数据分析</a:t>
          </a:r>
        </a:p>
      </dsp:txBody>
      <dsp:txXfrm>
        <a:off x="4916593" y="592897"/>
        <a:ext cx="949846" cy="364077"/>
      </dsp:txXfrm>
    </dsp:sp>
    <dsp:sp modelId="{9F6F48DF-3F04-447C-9EDD-C1C19621C70A}">
      <dsp:nvSpPr>
        <dsp:cNvPr id="0" name=""/>
        <dsp:cNvSpPr/>
      </dsp:nvSpPr>
      <dsp:spPr>
        <a:xfrm>
          <a:off x="6215212" y="774935"/>
          <a:ext cx="1094063" cy="90237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23825" rIns="0"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图表→表格→文字</a:t>
          </a:r>
        </a:p>
      </dsp:txBody>
      <dsp:txXfrm>
        <a:off x="6235978" y="795701"/>
        <a:ext cx="1052531" cy="667475"/>
      </dsp:txXfrm>
    </dsp:sp>
    <dsp:sp modelId="{5450A642-3146-4DCF-888F-75047625E401}">
      <dsp:nvSpPr>
        <dsp:cNvPr id="0" name=""/>
        <dsp:cNvSpPr/>
      </dsp:nvSpPr>
      <dsp:spPr>
        <a:xfrm>
          <a:off x="6782793" y="820136"/>
          <a:ext cx="1457269" cy="1457269"/>
        </a:xfrm>
        <a:prstGeom prst="leftCircularArrow">
          <a:avLst>
            <a:gd name="adj1" fmla="val 4863"/>
            <a:gd name="adj2" fmla="val 623710"/>
            <a:gd name="adj3" fmla="val 2399221"/>
            <a:gd name="adj4" fmla="val 9024489"/>
            <a:gd name="adj5" fmla="val 5673"/>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contrasting" dir="t">
            <a:rot lat="0" lon="0" rev="1200000"/>
          </a:lightRig>
        </a:scene3d>
        <a:sp3d z="-182000"/>
      </dsp:spPr>
      <dsp:style>
        <a:lnRef idx="0">
          <a:schemeClr val="accent3"/>
        </a:lnRef>
        <a:fillRef idx="3">
          <a:schemeClr val="accent3"/>
        </a:fillRef>
        <a:effectRef idx="3">
          <a:schemeClr val="accent3"/>
        </a:effectRef>
        <a:fontRef idx="minor">
          <a:schemeClr val="lt1"/>
        </a:fontRef>
      </dsp:style>
    </dsp:sp>
    <dsp:sp modelId="{9E1E55C4-DDDA-4EE0-B966-D90C4A4AD719}">
      <dsp:nvSpPr>
        <dsp:cNvPr id="0" name=""/>
        <dsp:cNvSpPr/>
      </dsp:nvSpPr>
      <dsp:spPr>
        <a:xfrm>
          <a:off x="6458338" y="1483943"/>
          <a:ext cx="972500" cy="386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C00000"/>
              </a:solidFill>
              <a:latin typeface="微软雅黑" panose="020B0503020204020204" pitchFamily="34" charset="-122"/>
              <a:ea typeface="微软雅黑" panose="020B0503020204020204" pitchFamily="34" charset="-122"/>
            </a:rPr>
            <a:t>数据展现</a:t>
          </a:r>
        </a:p>
      </dsp:txBody>
      <dsp:txXfrm>
        <a:off x="6469665" y="1495270"/>
        <a:ext cx="949846" cy="364077"/>
      </dsp:txXfrm>
    </dsp:sp>
    <dsp:sp modelId="{6C20DB42-ED47-46F6-98DD-FD9747782AD6}">
      <dsp:nvSpPr>
        <dsp:cNvPr id="0" name=""/>
        <dsp:cNvSpPr/>
      </dsp:nvSpPr>
      <dsp:spPr>
        <a:xfrm>
          <a:off x="7768284" y="774935"/>
          <a:ext cx="1094063" cy="902373"/>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23825" rIns="0"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框架清晰</a:t>
          </a:r>
        </a:p>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明确结论</a:t>
          </a:r>
        </a:p>
        <a:p>
          <a:pPr marL="171450" lvl="1" indent="-171450" algn="l" defTabSz="711200">
            <a:lnSpc>
              <a:spcPct val="90000"/>
            </a:lnSpc>
            <a:spcBef>
              <a:spcPct val="0"/>
            </a:spcBef>
            <a:spcAft>
              <a:spcPct val="15000"/>
            </a:spcAft>
            <a:buChar char="•"/>
          </a:pPr>
          <a:r>
            <a:rPr lang="zh-CN" altLang="en-US" sz="1600" kern="1200" dirty="0">
              <a:solidFill>
                <a:schemeClr val="tx2">
                  <a:lumMod val="50000"/>
                </a:schemeClr>
              </a:solidFill>
              <a:latin typeface="华文楷体" pitchFamily="2" charset="-122"/>
              <a:ea typeface="华文楷体" pitchFamily="2" charset="-122"/>
            </a:rPr>
            <a:t>提出建议</a:t>
          </a:r>
        </a:p>
      </dsp:txBody>
      <dsp:txXfrm>
        <a:off x="7789050" y="989067"/>
        <a:ext cx="1052531" cy="667475"/>
      </dsp:txXfrm>
    </dsp:sp>
    <dsp:sp modelId="{F2FAF0C6-CF59-4D6C-9461-2EC163D6DE0C}">
      <dsp:nvSpPr>
        <dsp:cNvPr id="0" name=""/>
        <dsp:cNvSpPr/>
      </dsp:nvSpPr>
      <dsp:spPr>
        <a:xfrm>
          <a:off x="8011409" y="581570"/>
          <a:ext cx="972500" cy="386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20320" rIns="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C00000"/>
              </a:solidFill>
              <a:latin typeface="微软雅黑" panose="020B0503020204020204" pitchFamily="34" charset="-122"/>
              <a:ea typeface="微软雅黑" panose="020B0503020204020204" pitchFamily="34" charset="-122"/>
            </a:rPr>
            <a:t>报告撰写</a:t>
          </a:r>
        </a:p>
      </dsp:txBody>
      <dsp:txXfrm>
        <a:off x="8022736" y="592897"/>
        <a:ext cx="949846" cy="364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4AA3A-D0AB-49A5-B19C-9C63094C81E0}">
      <dsp:nvSpPr>
        <dsp:cNvPr id="0" name=""/>
        <dsp:cNvSpPr/>
      </dsp:nvSpPr>
      <dsp:spPr>
        <a:xfrm rot="16200000">
          <a:off x="798909" y="-798909"/>
          <a:ext cx="2559050" cy="4156868"/>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kumimoji="0" lang="zh-CN" altLang="en-US" sz="2400" b="1" kern="1200" cap="none" spc="0" dirty="0">
              <a:ln w="0"/>
              <a:effectLst>
                <a:outerShdw blurRad="38100" dist="19050" dir="2700000" algn="tl" rotWithShape="0">
                  <a:schemeClr val="dk1">
                    <a:alpha val="40000"/>
                  </a:schemeClr>
                </a:outerShdw>
              </a:effectLst>
            </a:rPr>
            <a:t>政治与法律环境（</a:t>
          </a:r>
          <a:r>
            <a:rPr kumimoji="0" lang="en-US" altLang="zh-CN" sz="2400" b="1" kern="1200" cap="none" spc="0" dirty="0">
              <a:ln w="0"/>
              <a:effectLst>
                <a:outerShdw blurRad="38100" dist="19050" dir="2700000" algn="tl" rotWithShape="0">
                  <a:schemeClr val="dk1">
                    <a:alpha val="40000"/>
                  </a:schemeClr>
                </a:outerShdw>
              </a:effectLst>
            </a:rPr>
            <a:t>P</a:t>
          </a:r>
          <a:r>
            <a:rPr kumimoji="0" lang="zh-CN" altLang="en-US" sz="2400" b="1" kern="1200" cap="none" spc="0" dirty="0">
              <a:ln w="0"/>
              <a:effectLst>
                <a:outerShdw blurRad="38100" dist="19050" dir="2700000" algn="tl" rotWithShape="0">
                  <a:schemeClr val="dk1">
                    <a:alpha val="40000"/>
                  </a:schemeClr>
                </a:outerShdw>
              </a:effectLst>
            </a:rPr>
            <a:t>）：政府对新能源汽车的补贴政策</a:t>
          </a:r>
          <a:r>
            <a:rPr kumimoji="0" lang="en-US" altLang="zh-CN" sz="2400" b="1" kern="1200" cap="none" spc="0" dirty="0">
              <a:ln w="0"/>
              <a:effectLst>
                <a:outerShdw blurRad="38100" dist="19050" dir="2700000" algn="tl" rotWithShape="0">
                  <a:schemeClr val="dk1">
                    <a:alpha val="40000"/>
                  </a:schemeClr>
                </a:outerShdw>
              </a:effectLst>
            </a:rPr>
            <a:t>——</a:t>
          </a:r>
          <a:r>
            <a:rPr kumimoji="0" lang="zh-CN" altLang="en-US" sz="2400" b="1" kern="1200" cap="none" spc="0" dirty="0">
              <a:ln w="0"/>
              <a:effectLst>
                <a:outerShdw blurRad="38100" dist="19050" dir="2700000" algn="tl" rotWithShape="0">
                  <a:schemeClr val="dk1">
                    <a:alpha val="40000"/>
                  </a:schemeClr>
                </a:outerShdw>
              </a:effectLst>
            </a:rPr>
            <a:t>取消限购和送牌</a:t>
          </a:r>
          <a:endParaRPr lang="zh-CN" altLang="en-US" sz="2400" b="1" kern="1200" cap="none" spc="0" dirty="0">
            <a:ln w="0"/>
            <a:effectLst>
              <a:outerShdw blurRad="38100" dist="19050" dir="2700000" algn="tl" rotWithShape="0">
                <a:schemeClr val="dk1">
                  <a:alpha val="40000"/>
                </a:schemeClr>
              </a:outerShdw>
            </a:effectLst>
          </a:endParaRPr>
        </a:p>
      </dsp:txBody>
      <dsp:txXfrm rot="5400000">
        <a:off x="0" y="0"/>
        <a:ext cx="4156868" cy="1919287"/>
      </dsp:txXfrm>
    </dsp:sp>
    <dsp:sp modelId="{AE2992F0-48EB-4430-99EE-5599346B495D}">
      <dsp:nvSpPr>
        <dsp:cNvPr id="0" name=""/>
        <dsp:cNvSpPr/>
      </dsp:nvSpPr>
      <dsp:spPr>
        <a:xfrm>
          <a:off x="4156868" y="0"/>
          <a:ext cx="4156868" cy="2559050"/>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zh-CN" altLang="en-US" sz="2800" b="0" kern="1200" cap="none" spc="0" dirty="0">
              <a:ln w="0"/>
              <a:effectLst>
                <a:outerShdw blurRad="38100" dist="19050" dir="2700000" algn="tl" rotWithShape="0">
                  <a:schemeClr val="dk1">
                    <a:alpha val="40000"/>
                  </a:schemeClr>
                </a:outerShdw>
              </a:effectLst>
            </a:rPr>
            <a:t>经济环境（</a:t>
          </a:r>
          <a:r>
            <a:rPr lang="en-US" altLang="zh-CN" sz="2800" b="0" kern="1200" cap="none" spc="0" dirty="0">
              <a:ln w="0"/>
              <a:effectLst>
                <a:outerShdw blurRad="38100" dist="19050" dir="2700000" algn="tl" rotWithShape="0">
                  <a:schemeClr val="dk1">
                    <a:alpha val="40000"/>
                  </a:schemeClr>
                </a:outerShdw>
              </a:effectLst>
            </a:rPr>
            <a:t>E</a:t>
          </a:r>
          <a:r>
            <a:rPr lang="zh-CN" altLang="en-US" sz="2800" b="0" kern="1200" cap="none" spc="0" dirty="0">
              <a:ln w="0"/>
              <a:effectLst>
                <a:outerShdw blurRad="38100" dist="19050" dir="2700000" algn="tl" rotWithShape="0">
                  <a:schemeClr val="dk1">
                    <a:alpha val="40000"/>
                  </a:schemeClr>
                </a:outerShdw>
              </a:effectLst>
            </a:rPr>
            <a:t>）：从新能源汽车销量来看，需求渐暖</a:t>
          </a:r>
          <a:r>
            <a:rPr lang="en-US" altLang="zh-CN" sz="2800" b="0" kern="1200" cap="none" spc="0" dirty="0">
              <a:ln w="0"/>
              <a:effectLst>
                <a:outerShdw blurRad="38100" dist="19050" dir="2700000" algn="tl" rotWithShape="0">
                  <a:schemeClr val="dk1">
                    <a:alpha val="40000"/>
                  </a:schemeClr>
                </a:outerShdw>
              </a:effectLst>
            </a:rPr>
            <a:t>…</a:t>
          </a:r>
          <a:endParaRPr lang="zh-CN" altLang="en-US" sz="2800" b="0" kern="1200" cap="none" spc="0" dirty="0">
            <a:ln w="0"/>
            <a:effectLst>
              <a:outerShdw blurRad="38100" dist="19050" dir="2700000" algn="tl" rotWithShape="0">
                <a:schemeClr val="dk1">
                  <a:alpha val="40000"/>
                </a:schemeClr>
              </a:outerShdw>
            </a:effectLst>
          </a:endParaRPr>
        </a:p>
      </dsp:txBody>
      <dsp:txXfrm>
        <a:off x="4156868" y="0"/>
        <a:ext cx="4156868" cy="1919287"/>
      </dsp:txXfrm>
    </dsp:sp>
    <dsp:sp modelId="{027F1A65-83C4-48F3-85B2-A37950401872}">
      <dsp:nvSpPr>
        <dsp:cNvPr id="0" name=""/>
        <dsp:cNvSpPr/>
      </dsp:nvSpPr>
      <dsp:spPr>
        <a:xfrm rot="10800000">
          <a:off x="0" y="2559050"/>
          <a:ext cx="4156868" cy="2559050"/>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0" kern="1200" cap="none" spc="0">
              <a:ln w="0"/>
              <a:effectLst>
                <a:outerShdw blurRad="38100" dist="19050" dir="2700000" algn="tl" rotWithShape="0">
                  <a:schemeClr val="dk1">
                    <a:alpha val="40000"/>
                  </a:schemeClr>
                </a:outerShdw>
              </a:effectLst>
            </a:rPr>
            <a:t>社会文化环境（</a:t>
          </a:r>
          <a:r>
            <a:rPr lang="en-US" altLang="zh-CN" sz="2000" b="0" kern="1200" cap="none" spc="0">
              <a:ln w="0"/>
              <a:effectLst>
                <a:outerShdw blurRad="38100" dist="19050" dir="2700000" algn="tl" rotWithShape="0">
                  <a:schemeClr val="dk1">
                    <a:alpha val="40000"/>
                  </a:schemeClr>
                </a:outerShdw>
              </a:effectLst>
            </a:rPr>
            <a:t>S</a:t>
          </a:r>
          <a:r>
            <a:rPr lang="zh-CN" altLang="en-US" sz="2000" b="0" kern="1200" cap="none" spc="0">
              <a:ln w="0"/>
              <a:effectLst>
                <a:outerShdw blurRad="38100" dist="19050" dir="2700000" algn="tl" rotWithShape="0">
                  <a:schemeClr val="dk1">
                    <a:alpha val="40000"/>
                  </a:schemeClr>
                </a:outerShdw>
              </a:effectLst>
            </a:rPr>
            <a:t>）</a:t>
          </a:r>
          <a:r>
            <a:rPr lang="en-US" altLang="zh-CN" sz="2000" b="0" kern="1200" cap="none" spc="0">
              <a:ln w="0"/>
              <a:effectLst>
                <a:outerShdw blurRad="38100" dist="19050" dir="2700000" algn="tl" rotWithShape="0">
                  <a:schemeClr val="dk1">
                    <a:alpha val="40000"/>
                  </a:schemeClr>
                </a:outerShdw>
              </a:effectLst>
            </a:rPr>
            <a:t>:</a:t>
          </a:r>
          <a:r>
            <a:rPr lang="zh-CN" altLang="en-US" sz="2000" b="0" kern="1200" cap="none" spc="0">
              <a:ln w="0"/>
              <a:effectLst>
                <a:outerShdw blurRad="38100" dist="19050" dir="2700000" algn="tl" rotWithShape="0">
                  <a:schemeClr val="dk1">
                    <a:alpha val="40000"/>
                  </a:schemeClr>
                </a:outerShdw>
              </a:effectLst>
            </a:rPr>
            <a:t>环保意思的增强</a:t>
          </a:r>
          <a:endParaRPr lang="zh-CN" altLang="en-US" sz="2000" b="0" kern="1200" cap="none" spc="0" dirty="0">
            <a:ln w="0"/>
            <a:effectLst>
              <a:outerShdw blurRad="38100" dist="19050" dir="2700000" algn="tl" rotWithShape="0">
                <a:schemeClr val="dk1">
                  <a:alpha val="40000"/>
                </a:schemeClr>
              </a:outerShdw>
            </a:effectLst>
          </a:endParaRPr>
        </a:p>
      </dsp:txBody>
      <dsp:txXfrm rot="10800000">
        <a:off x="0" y="3198812"/>
        <a:ext cx="4156868" cy="1919287"/>
      </dsp:txXfrm>
    </dsp:sp>
    <dsp:sp modelId="{9F34FE10-6B1E-41F8-97FD-D6ED54211E7D}">
      <dsp:nvSpPr>
        <dsp:cNvPr id="0" name=""/>
        <dsp:cNvSpPr/>
      </dsp:nvSpPr>
      <dsp:spPr>
        <a:xfrm rot="5400000">
          <a:off x="4955777" y="1760140"/>
          <a:ext cx="2559050" cy="4156868"/>
        </a:xfrm>
        <a:prstGeom prst="round1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cap="none" spc="0">
              <a:ln w="0"/>
              <a:effectLst>
                <a:outerShdw blurRad="38100" dist="19050" dir="2700000" algn="tl" rotWithShape="0">
                  <a:schemeClr val="dk1">
                    <a:alpha val="40000"/>
                  </a:schemeClr>
                </a:outerShdw>
              </a:effectLst>
            </a:rPr>
            <a:t>技术环境（</a:t>
          </a:r>
          <a:r>
            <a:rPr lang="en-US" altLang="zh-CN" sz="2000" b="1" kern="1200" cap="none" spc="0">
              <a:ln w="0"/>
              <a:effectLst>
                <a:outerShdw blurRad="38100" dist="19050" dir="2700000" algn="tl" rotWithShape="0">
                  <a:schemeClr val="dk1">
                    <a:alpha val="40000"/>
                  </a:schemeClr>
                </a:outerShdw>
              </a:effectLst>
            </a:rPr>
            <a:t>T</a:t>
          </a:r>
          <a:r>
            <a:rPr lang="zh-CN" altLang="en-US" sz="2000" b="1" kern="1200" cap="none" spc="0">
              <a:ln w="0"/>
              <a:effectLst>
                <a:outerShdw blurRad="38100" dist="19050" dir="2700000" algn="tl" rotWithShape="0">
                  <a:schemeClr val="dk1">
                    <a:alpha val="40000"/>
                  </a:schemeClr>
                </a:outerShdw>
              </a:effectLst>
            </a:rPr>
            <a:t>）：充电设施不断完善、电池产业化加速，成本下降</a:t>
          </a:r>
          <a:endParaRPr lang="zh-CN" altLang="en-US" sz="2000" b="1" kern="1200" cap="none" spc="0" dirty="0">
            <a:ln w="0"/>
            <a:effectLst>
              <a:outerShdw blurRad="38100" dist="19050" dir="2700000" algn="tl" rotWithShape="0">
                <a:schemeClr val="dk1">
                  <a:alpha val="40000"/>
                </a:schemeClr>
              </a:outerShdw>
            </a:effectLst>
          </a:endParaRPr>
        </a:p>
      </dsp:txBody>
      <dsp:txXfrm rot="-5400000">
        <a:off x="4156868" y="3198812"/>
        <a:ext cx="4156868" cy="1919287"/>
      </dsp:txXfrm>
    </dsp:sp>
    <dsp:sp modelId="{B34691E3-F8D0-49E5-BF68-A8AA1B2291D3}">
      <dsp:nvSpPr>
        <dsp:cNvPr id="0" name=""/>
        <dsp:cNvSpPr/>
      </dsp:nvSpPr>
      <dsp:spPr>
        <a:xfrm>
          <a:off x="2909807" y="1919287"/>
          <a:ext cx="2494121" cy="1279525"/>
        </a:xfrm>
        <a:prstGeom prst="roundRect">
          <a:avLst/>
        </a:prstGeom>
        <a:solidFill>
          <a:schemeClr val="dk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cap="none" spc="0" dirty="0">
              <a:ln w="0"/>
              <a:effectLst>
                <a:outerShdw blurRad="38100" dist="19050" dir="2700000" algn="tl" rotWithShape="0">
                  <a:schemeClr val="dk1">
                    <a:alpha val="40000"/>
                  </a:schemeClr>
                </a:outerShdw>
              </a:effectLst>
            </a:rPr>
            <a:t>新能源汽车行业</a:t>
          </a:r>
          <a:endParaRPr lang="en-US" altLang="zh-CN" sz="2000" b="0" kern="1200" cap="none" spc="0" dirty="0">
            <a:ln w="0"/>
            <a:effectLst>
              <a:outerShdw blurRad="38100" dist="19050" dir="2700000" algn="tl" rotWithShape="0">
                <a:schemeClr val="dk1">
                  <a:alpha val="40000"/>
                </a:schemeClr>
              </a:outerShdw>
            </a:effectLst>
          </a:endParaRPr>
        </a:p>
        <a:p>
          <a:pPr marL="0" lvl="0" indent="0" algn="ctr" defTabSz="889000">
            <a:lnSpc>
              <a:spcPct val="90000"/>
            </a:lnSpc>
            <a:spcBef>
              <a:spcPct val="0"/>
            </a:spcBef>
            <a:spcAft>
              <a:spcPct val="35000"/>
            </a:spcAft>
            <a:buNone/>
          </a:pPr>
          <a:r>
            <a:rPr lang="en-US" altLang="zh-CN" sz="2000" b="0" kern="1200" cap="none" spc="0" dirty="0">
              <a:ln w="0"/>
              <a:effectLst>
                <a:outerShdw blurRad="38100" dist="19050" dir="2700000" algn="tl" rotWithShape="0">
                  <a:schemeClr val="dk1">
                    <a:alpha val="40000"/>
                  </a:schemeClr>
                </a:outerShdw>
              </a:effectLst>
            </a:rPr>
            <a:t>PEST</a:t>
          </a:r>
          <a:r>
            <a:rPr lang="zh-CN" altLang="en-US" sz="2000" b="0" kern="1200" cap="none" spc="0" dirty="0">
              <a:ln w="0"/>
              <a:effectLst>
                <a:outerShdw blurRad="38100" dist="19050" dir="2700000" algn="tl" rotWithShape="0">
                  <a:schemeClr val="dk1">
                    <a:alpha val="40000"/>
                  </a:schemeClr>
                </a:outerShdw>
              </a:effectLst>
            </a:rPr>
            <a:t>分析</a:t>
          </a:r>
        </a:p>
      </dsp:txBody>
      <dsp:txXfrm>
        <a:off x="2972268" y="1981748"/>
        <a:ext cx="2369199" cy="1154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34256-88A7-4FEB-A62F-473629339F18}">
      <dsp:nvSpPr>
        <dsp:cNvPr id="0" name=""/>
        <dsp:cNvSpPr/>
      </dsp:nvSpPr>
      <dsp:spPr>
        <a:xfrm rot="16200000">
          <a:off x="798909" y="-798909"/>
          <a:ext cx="2559050" cy="415686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新进入者的威胁</a:t>
          </a:r>
          <a:r>
            <a:rPr lang="zh-CN" altLang="en-US" sz="2000" b="0" kern="1200" dirty="0"/>
            <a:t>：专利保护；转换成本；资金需求；政府政策</a:t>
          </a:r>
        </a:p>
      </dsp:txBody>
      <dsp:txXfrm rot="5400000">
        <a:off x="0" y="0"/>
        <a:ext cx="4156868" cy="1919287"/>
      </dsp:txXfrm>
    </dsp:sp>
    <dsp:sp modelId="{8F50BE15-FB08-4DB9-AE96-43FB6A13471D}">
      <dsp:nvSpPr>
        <dsp:cNvPr id="0" name=""/>
        <dsp:cNvSpPr/>
      </dsp:nvSpPr>
      <dsp:spPr>
        <a:xfrm>
          <a:off x="4156868" y="0"/>
          <a:ext cx="4156868" cy="255905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TW" altLang="en-US" sz="2000" b="1" kern="1200" dirty="0"/>
            <a:t>供货商的议价能力</a:t>
          </a:r>
          <a:r>
            <a:rPr lang="zh-CN" altLang="en-US" sz="2000" b="0" kern="1200" dirty="0"/>
            <a:t>：少数供应商主宰市场；对于购买者而言，无适当替代品；供应商产品对购买者成败很关键；购买者的转换成本</a:t>
          </a:r>
        </a:p>
      </dsp:txBody>
      <dsp:txXfrm>
        <a:off x="4156868" y="0"/>
        <a:ext cx="4156868" cy="1919287"/>
      </dsp:txXfrm>
    </dsp:sp>
    <dsp:sp modelId="{EC81E282-E447-427D-96B7-F7B6ABBD8CAF}">
      <dsp:nvSpPr>
        <dsp:cNvPr id="0" name=""/>
        <dsp:cNvSpPr/>
      </dsp:nvSpPr>
      <dsp:spPr>
        <a:xfrm rot="10800000">
          <a:off x="0" y="2559050"/>
          <a:ext cx="4156868" cy="255905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购买者的议价能力</a:t>
          </a:r>
          <a:r>
            <a:rPr lang="zh-CN" altLang="en-US" sz="2000" b="0" kern="1200" dirty="0"/>
            <a:t>：购买者群体集中吗；转换成本高吗；购买者信息充足吗</a:t>
          </a:r>
        </a:p>
      </dsp:txBody>
      <dsp:txXfrm rot="10800000">
        <a:off x="0" y="3198812"/>
        <a:ext cx="4156868" cy="1919287"/>
      </dsp:txXfrm>
    </dsp:sp>
    <dsp:sp modelId="{C65B0C3C-5EAB-4B79-968F-1B38A1B3F9C5}">
      <dsp:nvSpPr>
        <dsp:cNvPr id="0" name=""/>
        <dsp:cNvSpPr/>
      </dsp:nvSpPr>
      <dsp:spPr>
        <a:xfrm rot="5400000">
          <a:off x="4955777" y="1760140"/>
          <a:ext cx="2559050" cy="415686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替代品或服务的威胁</a:t>
          </a:r>
          <a:r>
            <a:rPr lang="zh-CN" altLang="en-US" sz="2000" b="0" kern="1200" dirty="0"/>
            <a:t>：替代品价格；替代品功能；转换成本</a:t>
          </a:r>
        </a:p>
      </dsp:txBody>
      <dsp:txXfrm rot="-5400000">
        <a:off x="4156868" y="3198812"/>
        <a:ext cx="4156868" cy="1919287"/>
      </dsp:txXfrm>
    </dsp:sp>
    <dsp:sp modelId="{F00240D9-115E-4389-A508-362F807A21F3}">
      <dsp:nvSpPr>
        <dsp:cNvPr id="0" name=""/>
        <dsp:cNvSpPr/>
      </dsp:nvSpPr>
      <dsp:spPr>
        <a:xfrm>
          <a:off x="2514601" y="1737044"/>
          <a:ext cx="3284533" cy="1644010"/>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既有厂商的竞争程度：竞争对手数量；产品差异化程度高吗</a:t>
          </a:r>
        </a:p>
      </dsp:txBody>
      <dsp:txXfrm>
        <a:off x="2594855" y="1817298"/>
        <a:ext cx="3124025" cy="1483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34256-88A7-4FEB-A62F-473629339F18}">
      <dsp:nvSpPr>
        <dsp:cNvPr id="0" name=""/>
        <dsp:cNvSpPr/>
      </dsp:nvSpPr>
      <dsp:spPr>
        <a:xfrm rot="16200000">
          <a:off x="798909" y="-798909"/>
          <a:ext cx="2559050" cy="4156868"/>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新进入者的威胁：</a:t>
          </a:r>
          <a:r>
            <a:rPr lang="zh-CN" altLang="en-US" sz="2400" b="0"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从当前来看较弱</a:t>
          </a:r>
        </a:p>
      </dsp:txBody>
      <dsp:txXfrm rot="5400000">
        <a:off x="0" y="0"/>
        <a:ext cx="4156868" cy="1919287"/>
      </dsp:txXfrm>
    </dsp:sp>
    <dsp:sp modelId="{8F50BE15-FB08-4DB9-AE96-43FB6A13471D}">
      <dsp:nvSpPr>
        <dsp:cNvPr id="0" name=""/>
        <dsp:cNvSpPr/>
      </dsp:nvSpPr>
      <dsp:spPr>
        <a:xfrm>
          <a:off x="4156868" y="0"/>
          <a:ext cx="4156868" cy="255905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供货商的议价能力</a:t>
          </a:r>
          <a:r>
            <a:rPr lang="zh-CN" altLang="en-US" sz="24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zh-CN" altLang="en-US" sz="2400" b="0"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有高（芯片）有低（壳体、按键灯零部件）</a:t>
          </a:r>
        </a:p>
      </dsp:txBody>
      <dsp:txXfrm>
        <a:off x="4156868" y="0"/>
        <a:ext cx="4156868" cy="1919287"/>
      </dsp:txXfrm>
    </dsp:sp>
    <dsp:sp modelId="{EC81E282-E447-427D-96B7-F7B6ABBD8CAF}">
      <dsp:nvSpPr>
        <dsp:cNvPr id="0" name=""/>
        <dsp:cNvSpPr/>
      </dsp:nvSpPr>
      <dsp:spPr>
        <a:xfrm rot="10800000">
          <a:off x="0" y="2559050"/>
          <a:ext cx="4156868" cy="255905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购买者的议价能力：</a:t>
          </a:r>
          <a:r>
            <a:rPr lang="zh-CN" altLang="en-US" sz="2400" b="0"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廉价手机同质化严重，议价能力强；高档手机议价能力弱</a:t>
          </a:r>
        </a:p>
      </dsp:txBody>
      <dsp:txXfrm rot="10800000">
        <a:off x="0" y="3198812"/>
        <a:ext cx="4156868" cy="1919287"/>
      </dsp:txXfrm>
    </dsp:sp>
    <dsp:sp modelId="{C65B0C3C-5EAB-4B79-968F-1B38A1B3F9C5}">
      <dsp:nvSpPr>
        <dsp:cNvPr id="0" name=""/>
        <dsp:cNvSpPr/>
      </dsp:nvSpPr>
      <dsp:spPr>
        <a:xfrm rot="5400000">
          <a:off x="4955777" y="1760140"/>
          <a:ext cx="2559050" cy="4156868"/>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替代品或服务的威胁：</a:t>
          </a:r>
          <a:r>
            <a:rPr lang="zh-CN" altLang="en-US" sz="2400" b="0"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较弱</a:t>
          </a:r>
        </a:p>
      </dsp:txBody>
      <dsp:txXfrm rot="-5400000">
        <a:off x="4156868" y="3198812"/>
        <a:ext cx="4156868" cy="1919287"/>
      </dsp:txXfrm>
    </dsp:sp>
    <dsp:sp modelId="{F00240D9-115E-4389-A508-362F807A21F3}">
      <dsp:nvSpPr>
        <dsp:cNvPr id="0" name=""/>
        <dsp:cNvSpPr/>
      </dsp:nvSpPr>
      <dsp:spPr>
        <a:xfrm>
          <a:off x="2514601" y="1737044"/>
          <a:ext cx="3284533" cy="1644010"/>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既有厂商的竞争程度：非常激烈</a:t>
          </a:r>
        </a:p>
      </dsp:txBody>
      <dsp:txXfrm>
        <a:off x="2594855" y="1817298"/>
        <a:ext cx="3124025" cy="1483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6C2E3-7B59-4CEF-9290-87AB22761FCD}">
      <dsp:nvSpPr>
        <dsp:cNvPr id="0" name=""/>
        <dsp:cNvSpPr/>
      </dsp:nvSpPr>
      <dsp:spPr>
        <a:xfrm>
          <a:off x="0" y="0"/>
          <a:ext cx="3810443" cy="69437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a:latin typeface="+mj-ea"/>
              <a:ea typeface="+mj-ea"/>
            </a:rPr>
            <a:t>1</a:t>
          </a:r>
          <a:r>
            <a:rPr lang="zh-CN" altLang="en-US" sz="1600" kern="1200">
              <a:latin typeface="+mj-ea"/>
              <a:ea typeface="+mj-ea"/>
            </a:rPr>
            <a:t>、确定评价的指标</a:t>
          </a:r>
          <a:endParaRPr lang="zh-CN" altLang="en-US" sz="1600" kern="1200" dirty="0">
            <a:latin typeface="+mj-ea"/>
            <a:ea typeface="+mj-ea"/>
          </a:endParaRPr>
        </a:p>
      </dsp:txBody>
      <dsp:txXfrm>
        <a:off x="20338" y="20338"/>
        <a:ext cx="2979913" cy="653701"/>
      </dsp:txXfrm>
    </dsp:sp>
    <dsp:sp modelId="{54F71214-C783-479E-8F18-1B4F9FDE5C4E}">
      <dsp:nvSpPr>
        <dsp:cNvPr id="0" name=""/>
        <dsp:cNvSpPr/>
      </dsp:nvSpPr>
      <dsp:spPr>
        <a:xfrm>
          <a:off x="246098" y="730859"/>
          <a:ext cx="3810443" cy="694377"/>
        </a:xfrm>
        <a:prstGeom prst="roundRect">
          <a:avLst>
            <a:gd name="adj" fmla="val 10000"/>
          </a:avLst>
        </a:prstGeom>
        <a:gradFill rotWithShape="0">
          <a:gsLst>
            <a:gs pos="0">
              <a:schemeClr val="accent2">
                <a:hueOff val="1170380"/>
                <a:satOff val="-1460"/>
                <a:lumOff val="343"/>
                <a:alphaOff val="0"/>
                <a:lumMod val="110000"/>
                <a:satMod val="105000"/>
                <a:tint val="67000"/>
              </a:schemeClr>
            </a:gs>
            <a:gs pos="50000">
              <a:schemeClr val="accent2">
                <a:hueOff val="1170380"/>
                <a:satOff val="-1460"/>
                <a:lumOff val="343"/>
                <a:alphaOff val="0"/>
                <a:lumMod val="105000"/>
                <a:satMod val="103000"/>
                <a:tint val="73000"/>
              </a:schemeClr>
            </a:gs>
            <a:gs pos="100000">
              <a:schemeClr val="accent2">
                <a:hueOff val="1170380"/>
                <a:satOff val="-1460"/>
                <a:lumOff val="3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a:latin typeface="+mj-ea"/>
              <a:ea typeface="+mj-ea"/>
            </a:rPr>
            <a:t>2</a:t>
          </a:r>
          <a:r>
            <a:rPr lang="zh-CN" altLang="en-US" sz="1600" kern="1200">
              <a:latin typeface="+mj-ea"/>
              <a:ea typeface="+mj-ea"/>
            </a:rPr>
            <a:t>、对指标数据进行标准化处理</a:t>
          </a:r>
          <a:endParaRPr lang="zh-CN" altLang="en-US" sz="1600" kern="1200" dirty="0">
            <a:latin typeface="+mj-ea"/>
            <a:ea typeface="+mj-ea"/>
          </a:endParaRPr>
        </a:p>
      </dsp:txBody>
      <dsp:txXfrm>
        <a:off x="266436" y="751197"/>
        <a:ext cx="3033876" cy="653701"/>
      </dsp:txXfrm>
    </dsp:sp>
    <dsp:sp modelId="{11202EBA-88D1-432C-B0BA-65785155665F}">
      <dsp:nvSpPr>
        <dsp:cNvPr id="0" name=""/>
        <dsp:cNvSpPr/>
      </dsp:nvSpPr>
      <dsp:spPr>
        <a:xfrm>
          <a:off x="569092" y="1581637"/>
          <a:ext cx="3810443" cy="694377"/>
        </a:xfrm>
        <a:prstGeom prst="roundRect">
          <a:avLst>
            <a:gd name="adj" fmla="val 10000"/>
          </a:avLst>
        </a:prstGeom>
        <a:gradFill rotWithShape="0">
          <a:gsLst>
            <a:gs pos="0">
              <a:schemeClr val="accent2">
                <a:hueOff val="2340759"/>
                <a:satOff val="-2919"/>
                <a:lumOff val="686"/>
                <a:alphaOff val="0"/>
                <a:lumMod val="110000"/>
                <a:satMod val="105000"/>
                <a:tint val="67000"/>
              </a:schemeClr>
            </a:gs>
            <a:gs pos="50000">
              <a:schemeClr val="accent2">
                <a:hueOff val="2340759"/>
                <a:satOff val="-2919"/>
                <a:lumOff val="686"/>
                <a:alphaOff val="0"/>
                <a:lumMod val="105000"/>
                <a:satMod val="103000"/>
                <a:tint val="73000"/>
              </a:schemeClr>
            </a:gs>
            <a:gs pos="100000">
              <a:schemeClr val="accent2">
                <a:hueOff val="2340759"/>
                <a:satOff val="-2919"/>
                <a:lumOff val="68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a:latin typeface="+mj-ea"/>
              <a:ea typeface="+mj-ea"/>
            </a:rPr>
            <a:t>3</a:t>
          </a:r>
          <a:r>
            <a:rPr lang="zh-CN" altLang="en-US" sz="1600" kern="1200">
              <a:latin typeface="+mj-ea"/>
              <a:ea typeface="+mj-ea"/>
            </a:rPr>
            <a:t>、确定各指标权重</a:t>
          </a:r>
          <a:endParaRPr lang="zh-CN" altLang="en-US" sz="1600" kern="1200" dirty="0">
            <a:latin typeface="+mj-ea"/>
            <a:ea typeface="+mj-ea"/>
          </a:endParaRPr>
        </a:p>
      </dsp:txBody>
      <dsp:txXfrm>
        <a:off x="589430" y="1601975"/>
        <a:ext cx="3033876" cy="653701"/>
      </dsp:txXfrm>
    </dsp:sp>
    <dsp:sp modelId="{F4642F6A-60FA-4108-934D-61E38C9AB1A9}">
      <dsp:nvSpPr>
        <dsp:cNvPr id="0" name=""/>
        <dsp:cNvSpPr/>
      </dsp:nvSpPr>
      <dsp:spPr>
        <a:xfrm>
          <a:off x="853638" y="2372455"/>
          <a:ext cx="3810443" cy="694377"/>
        </a:xfrm>
        <a:prstGeom prst="roundRect">
          <a:avLst>
            <a:gd name="adj" fmla="val 10000"/>
          </a:avLst>
        </a:prstGeom>
        <a:gradFill rotWithShape="0">
          <a:gsLst>
            <a:gs pos="0">
              <a:schemeClr val="accent2">
                <a:hueOff val="3511139"/>
                <a:satOff val="-4379"/>
                <a:lumOff val="1030"/>
                <a:alphaOff val="0"/>
                <a:lumMod val="110000"/>
                <a:satMod val="105000"/>
                <a:tint val="67000"/>
              </a:schemeClr>
            </a:gs>
            <a:gs pos="50000">
              <a:schemeClr val="accent2">
                <a:hueOff val="3511139"/>
                <a:satOff val="-4379"/>
                <a:lumOff val="1030"/>
                <a:alphaOff val="0"/>
                <a:lumMod val="105000"/>
                <a:satMod val="103000"/>
                <a:tint val="73000"/>
              </a:schemeClr>
            </a:gs>
            <a:gs pos="100000">
              <a:schemeClr val="accent2">
                <a:hueOff val="3511139"/>
                <a:satOff val="-4379"/>
                <a:lumOff val="103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a:latin typeface="+mj-ea"/>
              <a:ea typeface="+mj-ea"/>
            </a:rPr>
            <a:t>4</a:t>
          </a:r>
          <a:r>
            <a:rPr lang="zh-CN" altLang="en-US" sz="1600" kern="1200">
              <a:latin typeface="+mj-ea"/>
              <a:ea typeface="+mj-ea"/>
            </a:rPr>
            <a:t>、汇总计算出综合评价分值</a:t>
          </a:r>
          <a:endParaRPr lang="zh-CN" altLang="en-US" sz="1600" kern="1200" dirty="0">
            <a:latin typeface="+mj-ea"/>
            <a:ea typeface="+mj-ea"/>
          </a:endParaRPr>
        </a:p>
      </dsp:txBody>
      <dsp:txXfrm>
        <a:off x="873976" y="2392793"/>
        <a:ext cx="3033876" cy="653701"/>
      </dsp:txXfrm>
    </dsp:sp>
    <dsp:sp modelId="{C5A81B2D-C25D-4F06-B37E-3B0DCB8466C5}">
      <dsp:nvSpPr>
        <dsp:cNvPr id="0" name=""/>
        <dsp:cNvSpPr/>
      </dsp:nvSpPr>
      <dsp:spPr>
        <a:xfrm>
          <a:off x="1138184" y="3163274"/>
          <a:ext cx="3810443" cy="694377"/>
        </a:xfrm>
        <a:prstGeom prst="roundRect">
          <a:avLst>
            <a:gd name="adj" fmla="val 10000"/>
          </a:avLst>
        </a:prstGeom>
        <a:gradFill rotWithShape="0">
          <a:gsLst>
            <a:gs pos="0">
              <a:schemeClr val="accent2">
                <a:hueOff val="4681519"/>
                <a:satOff val="-5839"/>
                <a:lumOff val="1373"/>
                <a:alphaOff val="0"/>
                <a:lumMod val="110000"/>
                <a:satMod val="105000"/>
                <a:tint val="67000"/>
              </a:schemeClr>
            </a:gs>
            <a:gs pos="50000">
              <a:schemeClr val="accent2">
                <a:hueOff val="4681519"/>
                <a:satOff val="-5839"/>
                <a:lumOff val="1373"/>
                <a:alphaOff val="0"/>
                <a:lumMod val="105000"/>
                <a:satMod val="103000"/>
                <a:tint val="73000"/>
              </a:schemeClr>
            </a:gs>
            <a:gs pos="100000">
              <a:schemeClr val="accent2">
                <a:hueOff val="4681519"/>
                <a:satOff val="-5839"/>
                <a:lumOff val="137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a:latin typeface="+mj-ea"/>
              <a:ea typeface="+mj-ea"/>
            </a:rPr>
            <a:t>5</a:t>
          </a:r>
          <a:r>
            <a:rPr lang="zh-CN" altLang="en-US" sz="1600" kern="1200">
              <a:latin typeface="+mj-ea"/>
              <a:ea typeface="+mj-ea"/>
            </a:rPr>
            <a:t>、根据分值排序，得出结论</a:t>
          </a:r>
          <a:endParaRPr lang="zh-CN" altLang="en-US" sz="1600" kern="1200" dirty="0">
            <a:latin typeface="+mj-ea"/>
            <a:ea typeface="+mj-ea"/>
          </a:endParaRPr>
        </a:p>
      </dsp:txBody>
      <dsp:txXfrm>
        <a:off x="1158522" y="3183612"/>
        <a:ext cx="3033876" cy="653701"/>
      </dsp:txXfrm>
    </dsp:sp>
    <dsp:sp modelId="{CF3BB1B8-A570-4EE4-A95C-A2A50AD350C3}">
      <dsp:nvSpPr>
        <dsp:cNvPr id="0" name=""/>
        <dsp:cNvSpPr/>
      </dsp:nvSpPr>
      <dsp:spPr>
        <a:xfrm>
          <a:off x="3359098" y="507281"/>
          <a:ext cx="451345" cy="451345"/>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solidFill>
              <a:srgbClr val="000000"/>
            </a:solidFill>
            <a:latin typeface="+mj-ea"/>
            <a:ea typeface="+mj-ea"/>
          </a:endParaRPr>
        </a:p>
      </dsp:txBody>
      <dsp:txXfrm>
        <a:off x="3460651" y="507281"/>
        <a:ext cx="248239" cy="339637"/>
      </dsp:txXfrm>
    </dsp:sp>
    <dsp:sp modelId="{BA47B42B-81D9-4FE5-8783-325528BDECF0}">
      <dsp:nvSpPr>
        <dsp:cNvPr id="0" name=""/>
        <dsp:cNvSpPr/>
      </dsp:nvSpPr>
      <dsp:spPr>
        <a:xfrm>
          <a:off x="3643644" y="1298099"/>
          <a:ext cx="451345" cy="451345"/>
        </a:xfrm>
        <a:prstGeom prst="downArrow">
          <a:avLst>
            <a:gd name="adj1" fmla="val 55000"/>
            <a:gd name="adj2" fmla="val 45000"/>
          </a:avLst>
        </a:prstGeom>
        <a:solidFill>
          <a:schemeClr val="accent2">
            <a:tint val="40000"/>
            <a:alpha val="90000"/>
            <a:hueOff val="1675274"/>
            <a:satOff val="-1459"/>
            <a:lumOff val="-2"/>
            <a:alphaOff val="0"/>
          </a:schemeClr>
        </a:solidFill>
        <a:ln w="6350" cap="flat" cmpd="sng" algn="ctr">
          <a:solidFill>
            <a:schemeClr val="accent2">
              <a:tint val="40000"/>
              <a:alpha val="90000"/>
              <a:hueOff val="1675274"/>
              <a:satOff val="-1459"/>
              <a:lumOff val="-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solidFill>
              <a:srgbClr val="000000"/>
            </a:solidFill>
            <a:latin typeface="+mj-ea"/>
            <a:ea typeface="+mj-ea"/>
          </a:endParaRPr>
        </a:p>
      </dsp:txBody>
      <dsp:txXfrm>
        <a:off x="3745197" y="1298099"/>
        <a:ext cx="248239" cy="339637"/>
      </dsp:txXfrm>
    </dsp:sp>
    <dsp:sp modelId="{7BF9D9EA-D531-48CD-8EF4-7D086C16C89D}">
      <dsp:nvSpPr>
        <dsp:cNvPr id="0" name=""/>
        <dsp:cNvSpPr/>
      </dsp:nvSpPr>
      <dsp:spPr>
        <a:xfrm>
          <a:off x="3928190" y="2077345"/>
          <a:ext cx="451345" cy="451345"/>
        </a:xfrm>
        <a:prstGeom prst="downArrow">
          <a:avLst>
            <a:gd name="adj1" fmla="val 55000"/>
            <a:gd name="adj2" fmla="val 45000"/>
          </a:avLst>
        </a:prstGeom>
        <a:solidFill>
          <a:schemeClr val="accent2">
            <a:tint val="40000"/>
            <a:alpha val="90000"/>
            <a:hueOff val="3350547"/>
            <a:satOff val="-2919"/>
            <a:lumOff val="-4"/>
            <a:alphaOff val="0"/>
          </a:schemeClr>
        </a:solidFill>
        <a:ln w="6350" cap="flat" cmpd="sng" algn="ctr">
          <a:solidFill>
            <a:schemeClr val="accent2">
              <a:tint val="40000"/>
              <a:alpha val="90000"/>
              <a:hueOff val="3350547"/>
              <a:satOff val="-2919"/>
              <a:lumOff val="-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solidFill>
              <a:srgbClr val="000000"/>
            </a:solidFill>
            <a:latin typeface="+mj-ea"/>
            <a:ea typeface="+mj-ea"/>
          </a:endParaRPr>
        </a:p>
      </dsp:txBody>
      <dsp:txXfrm>
        <a:off x="4029743" y="2077345"/>
        <a:ext cx="248239" cy="339637"/>
      </dsp:txXfrm>
    </dsp:sp>
    <dsp:sp modelId="{8FFFDA8D-E8A0-4417-BF4C-979707A5611A}">
      <dsp:nvSpPr>
        <dsp:cNvPr id="0" name=""/>
        <dsp:cNvSpPr/>
      </dsp:nvSpPr>
      <dsp:spPr>
        <a:xfrm>
          <a:off x="4212736" y="2875879"/>
          <a:ext cx="451345" cy="451345"/>
        </a:xfrm>
        <a:prstGeom prst="downArrow">
          <a:avLst>
            <a:gd name="adj1" fmla="val 55000"/>
            <a:gd name="adj2" fmla="val 45000"/>
          </a:avLst>
        </a:prstGeom>
        <a:solidFill>
          <a:schemeClr val="accent2">
            <a:tint val="40000"/>
            <a:alpha val="90000"/>
            <a:hueOff val="5025821"/>
            <a:satOff val="-4378"/>
            <a:lumOff val="-6"/>
            <a:alphaOff val="0"/>
          </a:schemeClr>
        </a:solidFill>
        <a:ln w="6350" cap="flat" cmpd="sng" algn="ctr">
          <a:solidFill>
            <a:schemeClr val="accent2">
              <a:tint val="40000"/>
              <a:alpha val="90000"/>
              <a:hueOff val="5025821"/>
              <a:satOff val="-4378"/>
              <a:lumOff val="-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zh-CN" altLang="en-US" sz="1600" kern="1200">
            <a:solidFill>
              <a:srgbClr val="000000"/>
            </a:solidFill>
            <a:latin typeface="+mj-ea"/>
            <a:ea typeface="+mj-ea"/>
          </a:endParaRPr>
        </a:p>
      </dsp:txBody>
      <dsp:txXfrm>
        <a:off x="4314289" y="2875879"/>
        <a:ext cx="248239" cy="3396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9F29E-186A-4917-A0BC-057B91D530D9}">
      <dsp:nvSpPr>
        <dsp:cNvPr id="0" name=""/>
        <dsp:cNvSpPr/>
      </dsp:nvSpPr>
      <dsp:spPr>
        <a:xfrm>
          <a:off x="438248" y="1784337"/>
          <a:ext cx="3098849" cy="1549424"/>
        </a:xfrm>
        <a:prstGeom prst="roundRect">
          <a:avLst>
            <a:gd name="adj" fmla="val 10000"/>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a:t>图表的作用</a:t>
          </a:r>
        </a:p>
      </dsp:txBody>
      <dsp:txXfrm>
        <a:off x="483629" y="1829718"/>
        <a:ext cx="3008087" cy="1458662"/>
      </dsp:txXfrm>
    </dsp:sp>
    <dsp:sp modelId="{547238D7-101D-4A2A-86A4-D012237CE28D}">
      <dsp:nvSpPr>
        <dsp:cNvPr id="0" name=""/>
        <dsp:cNvSpPr/>
      </dsp:nvSpPr>
      <dsp:spPr>
        <a:xfrm rot="18289469">
          <a:off x="3071579" y="1640884"/>
          <a:ext cx="2170577" cy="54492"/>
        </a:xfrm>
        <a:custGeom>
          <a:avLst/>
          <a:gdLst/>
          <a:ahLst/>
          <a:cxnLst/>
          <a:rect l="0" t="0" r="0" b="0"/>
          <a:pathLst>
            <a:path>
              <a:moveTo>
                <a:pt x="0" y="27246"/>
              </a:moveTo>
              <a:lnTo>
                <a:pt x="2170577" y="27246"/>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4102604" y="1613866"/>
        <a:ext cx="108528" cy="108528"/>
      </dsp:txXfrm>
    </dsp:sp>
    <dsp:sp modelId="{C870D1A9-8F9E-4C5A-ADCA-439D723A3750}">
      <dsp:nvSpPr>
        <dsp:cNvPr id="0" name=""/>
        <dsp:cNvSpPr/>
      </dsp:nvSpPr>
      <dsp:spPr>
        <a:xfrm>
          <a:off x="4776638" y="2499"/>
          <a:ext cx="3098849" cy="1549424"/>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a:t>表达形象化</a:t>
          </a:r>
        </a:p>
      </dsp:txBody>
      <dsp:txXfrm>
        <a:off x="4822019" y="47880"/>
        <a:ext cx="3008087" cy="1458662"/>
      </dsp:txXfrm>
    </dsp:sp>
    <dsp:sp modelId="{E329A487-95CD-45A8-B302-B80A86FC962B}">
      <dsp:nvSpPr>
        <dsp:cNvPr id="0" name=""/>
        <dsp:cNvSpPr/>
      </dsp:nvSpPr>
      <dsp:spPr>
        <a:xfrm>
          <a:off x="3537098" y="2531803"/>
          <a:ext cx="1239539" cy="54492"/>
        </a:xfrm>
        <a:custGeom>
          <a:avLst/>
          <a:gdLst/>
          <a:ahLst/>
          <a:cxnLst/>
          <a:rect l="0" t="0" r="0" b="0"/>
          <a:pathLst>
            <a:path>
              <a:moveTo>
                <a:pt x="0" y="27246"/>
              </a:moveTo>
              <a:lnTo>
                <a:pt x="1239539" y="27246"/>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4125880" y="2528061"/>
        <a:ext cx="61976" cy="61976"/>
      </dsp:txXfrm>
    </dsp:sp>
    <dsp:sp modelId="{57106B62-1A13-426A-AECE-7CA2760AC2B0}">
      <dsp:nvSpPr>
        <dsp:cNvPr id="0" name=""/>
        <dsp:cNvSpPr/>
      </dsp:nvSpPr>
      <dsp:spPr>
        <a:xfrm>
          <a:off x="4776638" y="1784337"/>
          <a:ext cx="3098849" cy="1549424"/>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a:t>突出重点</a:t>
          </a:r>
        </a:p>
      </dsp:txBody>
      <dsp:txXfrm>
        <a:off x="4822019" y="1829718"/>
        <a:ext cx="3008087" cy="1458662"/>
      </dsp:txXfrm>
    </dsp:sp>
    <dsp:sp modelId="{CC3692D5-B5C7-4F68-AD2A-D593D62A99F8}">
      <dsp:nvSpPr>
        <dsp:cNvPr id="0" name=""/>
        <dsp:cNvSpPr/>
      </dsp:nvSpPr>
      <dsp:spPr>
        <a:xfrm rot="3310531">
          <a:off x="3071579" y="3422723"/>
          <a:ext cx="2170577" cy="54492"/>
        </a:xfrm>
        <a:custGeom>
          <a:avLst/>
          <a:gdLst/>
          <a:ahLst/>
          <a:cxnLst/>
          <a:rect l="0" t="0" r="0" b="0"/>
          <a:pathLst>
            <a:path>
              <a:moveTo>
                <a:pt x="0" y="27246"/>
              </a:moveTo>
              <a:lnTo>
                <a:pt x="2170577" y="27246"/>
              </a:lnTo>
            </a:path>
          </a:pathLst>
        </a:custGeom>
        <a:noFill/>
        <a:ln w="12700" cap="flat" cmpd="sng" algn="ctr">
          <a:solidFill>
            <a:schemeClr val="accent5">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4102604" y="3395704"/>
        <a:ext cx="108528" cy="108528"/>
      </dsp:txXfrm>
    </dsp:sp>
    <dsp:sp modelId="{955F9E9D-246F-42F3-B451-D8E25691C2D6}">
      <dsp:nvSpPr>
        <dsp:cNvPr id="0" name=""/>
        <dsp:cNvSpPr/>
      </dsp:nvSpPr>
      <dsp:spPr>
        <a:xfrm>
          <a:off x="4776638" y="3566176"/>
          <a:ext cx="3098849" cy="1549424"/>
        </a:xfrm>
        <a:prstGeom prst="roundRect">
          <a:avLst>
            <a:gd name="adj" fmla="val 10000"/>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0" kern="1200"/>
            <a:t>体现专业化</a:t>
          </a:r>
          <a:endParaRPr lang="zh-CN" altLang="en-US" sz="2800" kern="1200"/>
        </a:p>
      </dsp:txBody>
      <dsp:txXfrm>
        <a:off x="4822019" y="3611557"/>
        <a:ext cx="3008087" cy="14586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5B34D-BF20-455E-AEE8-8C5A2EB929E9}">
      <dsp:nvSpPr>
        <dsp:cNvPr id="0" name=""/>
        <dsp:cNvSpPr/>
      </dsp:nvSpPr>
      <dsp:spPr>
        <a:xfrm>
          <a:off x="0" y="3042"/>
          <a:ext cx="2386608" cy="71142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确定所要表达的主题或目的</a:t>
          </a:r>
        </a:p>
      </dsp:txBody>
      <dsp:txXfrm>
        <a:off x="20837" y="23879"/>
        <a:ext cx="2344934" cy="669755"/>
      </dsp:txXfrm>
    </dsp:sp>
    <dsp:sp modelId="{DB765E47-2EC9-4246-B292-F13F7B6A6A51}">
      <dsp:nvSpPr>
        <dsp:cNvPr id="0" name=""/>
        <dsp:cNvSpPr/>
      </dsp:nvSpPr>
      <dsp:spPr>
        <a:xfrm rot="5400000">
          <a:off x="1059910" y="732258"/>
          <a:ext cx="266786" cy="32014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097261" y="758936"/>
        <a:ext cx="192085" cy="186750"/>
      </dsp:txXfrm>
    </dsp:sp>
    <dsp:sp modelId="{60015023-F4EA-4C14-B9DC-D2C9D5107867}">
      <dsp:nvSpPr>
        <dsp:cNvPr id="0" name=""/>
        <dsp:cNvSpPr/>
      </dsp:nvSpPr>
      <dsp:spPr>
        <a:xfrm>
          <a:off x="0" y="1070187"/>
          <a:ext cx="2386608" cy="711429"/>
        </a:xfrm>
        <a:prstGeom prst="roundRect">
          <a:avLst>
            <a:gd name="adj" fmla="val 10000"/>
          </a:avLst>
        </a:prstGeom>
        <a:solidFill>
          <a:schemeClr val="accent4">
            <a:hueOff val="-1116192"/>
            <a:satOff val="6725"/>
            <a:lumOff val="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确定哪种图表最适合你的目的</a:t>
          </a:r>
        </a:p>
      </dsp:txBody>
      <dsp:txXfrm>
        <a:off x="20837" y="1091024"/>
        <a:ext cx="2344934" cy="669755"/>
      </dsp:txXfrm>
    </dsp:sp>
    <dsp:sp modelId="{C9FE826B-A277-4416-B4EB-8F514F511820}">
      <dsp:nvSpPr>
        <dsp:cNvPr id="0" name=""/>
        <dsp:cNvSpPr/>
      </dsp:nvSpPr>
      <dsp:spPr>
        <a:xfrm rot="5400000">
          <a:off x="1059910" y="1799403"/>
          <a:ext cx="266786" cy="320143"/>
        </a:xfrm>
        <a:prstGeom prst="rightArrow">
          <a:avLst>
            <a:gd name="adj1" fmla="val 60000"/>
            <a:gd name="adj2" fmla="val 50000"/>
          </a:avLst>
        </a:prstGeom>
        <a:solidFill>
          <a:schemeClr val="accent4">
            <a:hueOff val="-1488257"/>
            <a:satOff val="8966"/>
            <a:lumOff val="71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097261" y="1826081"/>
        <a:ext cx="192085" cy="186750"/>
      </dsp:txXfrm>
    </dsp:sp>
    <dsp:sp modelId="{77EF56B8-5109-4089-A51D-7A625062B861}">
      <dsp:nvSpPr>
        <dsp:cNvPr id="0" name=""/>
        <dsp:cNvSpPr/>
      </dsp:nvSpPr>
      <dsp:spPr>
        <a:xfrm>
          <a:off x="0" y="2137332"/>
          <a:ext cx="2386608" cy="711429"/>
        </a:xfrm>
        <a:prstGeom prst="roundRect">
          <a:avLst>
            <a:gd name="adj" fmla="val 10000"/>
          </a:avLst>
        </a:prstGeom>
        <a:solidFill>
          <a:schemeClr val="accent4">
            <a:hueOff val="-2232385"/>
            <a:satOff val="13449"/>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选择数据制作图表</a:t>
          </a:r>
        </a:p>
      </dsp:txBody>
      <dsp:txXfrm>
        <a:off x="20837" y="2158169"/>
        <a:ext cx="2344934" cy="669755"/>
      </dsp:txXfrm>
    </dsp:sp>
    <dsp:sp modelId="{F4DECBC1-8ADC-4967-AFD8-247FD845E989}">
      <dsp:nvSpPr>
        <dsp:cNvPr id="0" name=""/>
        <dsp:cNvSpPr/>
      </dsp:nvSpPr>
      <dsp:spPr>
        <a:xfrm rot="5400000">
          <a:off x="1059910" y="2866548"/>
          <a:ext cx="266786" cy="320143"/>
        </a:xfrm>
        <a:prstGeom prst="rightArrow">
          <a:avLst>
            <a:gd name="adj1" fmla="val 60000"/>
            <a:gd name="adj2" fmla="val 50000"/>
          </a:avLst>
        </a:prstGeom>
        <a:solidFill>
          <a:schemeClr val="accent4">
            <a:hueOff val="-2976513"/>
            <a:satOff val="17933"/>
            <a:lumOff val="14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097261" y="2893226"/>
        <a:ext cx="192085" cy="186750"/>
      </dsp:txXfrm>
    </dsp:sp>
    <dsp:sp modelId="{3CACDDA4-AAA1-4D35-A6AD-DD4D95F516B4}">
      <dsp:nvSpPr>
        <dsp:cNvPr id="0" name=""/>
        <dsp:cNvSpPr/>
      </dsp:nvSpPr>
      <dsp:spPr>
        <a:xfrm>
          <a:off x="0" y="3204477"/>
          <a:ext cx="2386608" cy="711429"/>
        </a:xfrm>
        <a:prstGeom prst="roundRect">
          <a:avLst>
            <a:gd name="adj" fmla="val 10000"/>
          </a:avLst>
        </a:prstGeom>
        <a:solidFill>
          <a:schemeClr val="accent4">
            <a:hueOff val="-3348577"/>
            <a:satOff val="20174"/>
            <a:lumOff val="1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检查是否真实有效展示数据</a:t>
          </a:r>
        </a:p>
      </dsp:txBody>
      <dsp:txXfrm>
        <a:off x="20837" y="3225314"/>
        <a:ext cx="2344934" cy="669755"/>
      </dsp:txXfrm>
    </dsp:sp>
    <dsp:sp modelId="{FB574827-06B3-444B-A449-F35286B593AF}">
      <dsp:nvSpPr>
        <dsp:cNvPr id="0" name=""/>
        <dsp:cNvSpPr/>
      </dsp:nvSpPr>
      <dsp:spPr>
        <a:xfrm rot="5400000">
          <a:off x="1059910" y="3933693"/>
          <a:ext cx="266786" cy="320143"/>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097261" y="3960371"/>
        <a:ext cx="192085" cy="186750"/>
      </dsp:txXfrm>
    </dsp:sp>
    <dsp:sp modelId="{A0EABEB4-DB91-42E5-B820-FD10B49E4B3F}">
      <dsp:nvSpPr>
        <dsp:cNvPr id="0" name=""/>
        <dsp:cNvSpPr/>
      </dsp:nvSpPr>
      <dsp:spPr>
        <a:xfrm>
          <a:off x="0" y="4271622"/>
          <a:ext cx="2386608" cy="711429"/>
        </a:xfrm>
        <a:prstGeom prst="roundRect">
          <a:avLst>
            <a:gd name="adj" fmla="val 10000"/>
          </a:avLst>
        </a:prstGeom>
        <a:solidFill>
          <a:schemeClr val="accent4">
            <a:hueOff val="-4464770"/>
            <a:satOff val="26899"/>
            <a:lumOff val="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检查是否表达了你的观点</a:t>
          </a:r>
        </a:p>
      </dsp:txBody>
      <dsp:txXfrm>
        <a:off x="20837" y="4292459"/>
        <a:ext cx="2344934" cy="6697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72212-94CA-46CB-BD4C-60898D6EB87A}">
      <dsp:nvSpPr>
        <dsp:cNvPr id="0" name=""/>
        <dsp:cNvSpPr/>
      </dsp:nvSpPr>
      <dsp:spPr>
        <a:xfrm>
          <a:off x="112858" y="3075"/>
          <a:ext cx="2876663" cy="7191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了解自己的气质和特点</a:t>
          </a:r>
        </a:p>
      </dsp:txBody>
      <dsp:txXfrm>
        <a:off x="133922" y="24139"/>
        <a:ext cx="2834535" cy="677037"/>
      </dsp:txXfrm>
    </dsp:sp>
    <dsp:sp modelId="{08EE5246-E278-445B-A715-C0AF15DB38FA}">
      <dsp:nvSpPr>
        <dsp:cNvPr id="0" name=""/>
        <dsp:cNvSpPr/>
      </dsp:nvSpPr>
      <dsp:spPr>
        <a:xfrm rot="5400000">
          <a:off x="1416346" y="740220"/>
          <a:ext cx="269687" cy="32362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454103" y="767188"/>
        <a:ext cx="194174" cy="188781"/>
      </dsp:txXfrm>
    </dsp:sp>
    <dsp:sp modelId="{1B3111F7-5F43-4CBF-A18C-906ACE782465}">
      <dsp:nvSpPr>
        <dsp:cNvPr id="0" name=""/>
        <dsp:cNvSpPr/>
      </dsp:nvSpPr>
      <dsp:spPr>
        <a:xfrm>
          <a:off x="112858" y="1081824"/>
          <a:ext cx="2876663" cy="71916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确定哪款衣服最能展示你的特点</a:t>
          </a:r>
        </a:p>
      </dsp:txBody>
      <dsp:txXfrm>
        <a:off x="133922" y="1102888"/>
        <a:ext cx="2834535" cy="677037"/>
      </dsp:txXfrm>
    </dsp:sp>
    <dsp:sp modelId="{5CEF42BF-B262-4582-9F75-239FEC70075C}">
      <dsp:nvSpPr>
        <dsp:cNvPr id="0" name=""/>
        <dsp:cNvSpPr/>
      </dsp:nvSpPr>
      <dsp:spPr>
        <a:xfrm rot="5400000">
          <a:off x="1416346" y="1818969"/>
          <a:ext cx="269687" cy="32362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454103" y="1845937"/>
        <a:ext cx="194174" cy="188781"/>
      </dsp:txXfrm>
    </dsp:sp>
    <dsp:sp modelId="{65488021-0F8F-426F-907E-C5E7EEAB720D}">
      <dsp:nvSpPr>
        <dsp:cNvPr id="0" name=""/>
        <dsp:cNvSpPr/>
      </dsp:nvSpPr>
      <dsp:spPr>
        <a:xfrm>
          <a:off x="112858" y="2160573"/>
          <a:ext cx="2876663" cy="7191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试穿衣服</a:t>
          </a:r>
        </a:p>
      </dsp:txBody>
      <dsp:txXfrm>
        <a:off x="133922" y="2181637"/>
        <a:ext cx="2834535" cy="677037"/>
      </dsp:txXfrm>
    </dsp:sp>
    <dsp:sp modelId="{AE8B1C57-3B37-487D-B8E1-D714527F787C}">
      <dsp:nvSpPr>
        <dsp:cNvPr id="0" name=""/>
        <dsp:cNvSpPr/>
      </dsp:nvSpPr>
      <dsp:spPr>
        <a:xfrm rot="5400000">
          <a:off x="1416346" y="2897718"/>
          <a:ext cx="269687" cy="32362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454103" y="2924686"/>
        <a:ext cx="194174" cy="188781"/>
      </dsp:txXfrm>
    </dsp:sp>
    <dsp:sp modelId="{C492EA9C-07C0-4A30-A7AB-675666AF30D8}">
      <dsp:nvSpPr>
        <dsp:cNvPr id="0" name=""/>
        <dsp:cNvSpPr/>
      </dsp:nvSpPr>
      <dsp:spPr>
        <a:xfrm>
          <a:off x="112858" y="3239322"/>
          <a:ext cx="2876663" cy="71916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检查是否合身</a:t>
          </a:r>
        </a:p>
      </dsp:txBody>
      <dsp:txXfrm>
        <a:off x="133922" y="3260386"/>
        <a:ext cx="2834535" cy="677037"/>
      </dsp:txXfrm>
    </dsp:sp>
    <dsp:sp modelId="{6780779B-A80F-4586-8B7C-D8CB59D572A0}">
      <dsp:nvSpPr>
        <dsp:cNvPr id="0" name=""/>
        <dsp:cNvSpPr/>
      </dsp:nvSpPr>
      <dsp:spPr>
        <a:xfrm rot="5400000">
          <a:off x="1416346" y="3976467"/>
          <a:ext cx="269687" cy="32362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5400000">
        <a:off x="1454103" y="4003435"/>
        <a:ext cx="194174" cy="188781"/>
      </dsp:txXfrm>
    </dsp:sp>
    <dsp:sp modelId="{E28F9B7E-BE9E-45F4-814A-D826B78A0A38}">
      <dsp:nvSpPr>
        <dsp:cNvPr id="0" name=""/>
        <dsp:cNvSpPr/>
      </dsp:nvSpPr>
      <dsp:spPr>
        <a:xfrm>
          <a:off x="112858" y="4318071"/>
          <a:ext cx="2876663" cy="71916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t>照照镜子看是否突出自己的个性</a:t>
          </a:r>
        </a:p>
      </dsp:txBody>
      <dsp:txXfrm>
        <a:off x="133922" y="4339135"/>
        <a:ext cx="2834535" cy="6770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78BD3-B12E-46B8-BC3C-C7A80541D479}">
      <dsp:nvSpPr>
        <dsp:cNvPr id="0" name=""/>
        <dsp:cNvSpPr/>
      </dsp:nvSpPr>
      <dsp:spPr>
        <a:xfrm>
          <a:off x="5231114" y="1661643"/>
          <a:ext cx="532720" cy="253526"/>
        </a:xfrm>
        <a:custGeom>
          <a:avLst/>
          <a:gdLst/>
          <a:ahLst/>
          <a:cxnLst/>
          <a:rect l="0" t="0" r="0" b="0"/>
          <a:pathLst>
            <a:path>
              <a:moveTo>
                <a:pt x="0" y="0"/>
              </a:moveTo>
              <a:lnTo>
                <a:pt x="0" y="172770"/>
              </a:lnTo>
              <a:lnTo>
                <a:pt x="532720" y="172770"/>
              </a:lnTo>
              <a:lnTo>
                <a:pt x="532720" y="253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6A83F-1D87-4FED-8AAB-5BE67A195D57}">
      <dsp:nvSpPr>
        <dsp:cNvPr id="0" name=""/>
        <dsp:cNvSpPr/>
      </dsp:nvSpPr>
      <dsp:spPr>
        <a:xfrm>
          <a:off x="4698394" y="1661643"/>
          <a:ext cx="532720" cy="253526"/>
        </a:xfrm>
        <a:custGeom>
          <a:avLst/>
          <a:gdLst/>
          <a:ahLst/>
          <a:cxnLst/>
          <a:rect l="0" t="0" r="0" b="0"/>
          <a:pathLst>
            <a:path>
              <a:moveTo>
                <a:pt x="532720" y="0"/>
              </a:moveTo>
              <a:lnTo>
                <a:pt x="532720" y="172770"/>
              </a:lnTo>
              <a:lnTo>
                <a:pt x="0" y="172770"/>
              </a:lnTo>
              <a:lnTo>
                <a:pt x="0" y="253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603A8-5244-492A-8D7C-35062B5CF432}">
      <dsp:nvSpPr>
        <dsp:cNvPr id="0" name=""/>
        <dsp:cNvSpPr/>
      </dsp:nvSpPr>
      <dsp:spPr>
        <a:xfrm>
          <a:off x="3100232" y="854571"/>
          <a:ext cx="2130881" cy="253526"/>
        </a:xfrm>
        <a:custGeom>
          <a:avLst/>
          <a:gdLst/>
          <a:ahLst/>
          <a:cxnLst/>
          <a:rect l="0" t="0" r="0" b="0"/>
          <a:pathLst>
            <a:path>
              <a:moveTo>
                <a:pt x="0" y="0"/>
              </a:moveTo>
              <a:lnTo>
                <a:pt x="0" y="172770"/>
              </a:lnTo>
              <a:lnTo>
                <a:pt x="2130881" y="172770"/>
              </a:lnTo>
              <a:lnTo>
                <a:pt x="2130881" y="2535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150084-9FC6-41EC-B434-DC9D74B2B643}">
      <dsp:nvSpPr>
        <dsp:cNvPr id="0" name=""/>
        <dsp:cNvSpPr/>
      </dsp:nvSpPr>
      <dsp:spPr>
        <a:xfrm>
          <a:off x="3100232" y="1661643"/>
          <a:ext cx="532720" cy="253526"/>
        </a:xfrm>
        <a:custGeom>
          <a:avLst/>
          <a:gdLst/>
          <a:ahLst/>
          <a:cxnLst/>
          <a:rect l="0" t="0" r="0" b="0"/>
          <a:pathLst>
            <a:path>
              <a:moveTo>
                <a:pt x="0" y="0"/>
              </a:moveTo>
              <a:lnTo>
                <a:pt x="0" y="172770"/>
              </a:lnTo>
              <a:lnTo>
                <a:pt x="532720" y="172770"/>
              </a:lnTo>
              <a:lnTo>
                <a:pt x="532720" y="253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613ED2-AB04-4459-B9F1-8CDF872F70F3}">
      <dsp:nvSpPr>
        <dsp:cNvPr id="0" name=""/>
        <dsp:cNvSpPr/>
      </dsp:nvSpPr>
      <dsp:spPr>
        <a:xfrm>
          <a:off x="2567512" y="1661643"/>
          <a:ext cx="532720" cy="253526"/>
        </a:xfrm>
        <a:custGeom>
          <a:avLst/>
          <a:gdLst/>
          <a:ahLst/>
          <a:cxnLst/>
          <a:rect l="0" t="0" r="0" b="0"/>
          <a:pathLst>
            <a:path>
              <a:moveTo>
                <a:pt x="532720" y="0"/>
              </a:moveTo>
              <a:lnTo>
                <a:pt x="532720" y="172770"/>
              </a:lnTo>
              <a:lnTo>
                <a:pt x="0" y="172770"/>
              </a:lnTo>
              <a:lnTo>
                <a:pt x="0" y="253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7793FD-E544-4A84-8CD3-E6FC7B875FF5}">
      <dsp:nvSpPr>
        <dsp:cNvPr id="0" name=""/>
        <dsp:cNvSpPr/>
      </dsp:nvSpPr>
      <dsp:spPr>
        <a:xfrm>
          <a:off x="3054512" y="854571"/>
          <a:ext cx="91440" cy="253526"/>
        </a:xfrm>
        <a:custGeom>
          <a:avLst/>
          <a:gdLst/>
          <a:ahLst/>
          <a:cxnLst/>
          <a:rect l="0" t="0" r="0" b="0"/>
          <a:pathLst>
            <a:path>
              <a:moveTo>
                <a:pt x="45720" y="0"/>
              </a:moveTo>
              <a:lnTo>
                <a:pt x="45720" y="2535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4A2B5-5A30-484C-9146-73B5AA55E404}">
      <dsp:nvSpPr>
        <dsp:cNvPr id="0" name=""/>
        <dsp:cNvSpPr/>
      </dsp:nvSpPr>
      <dsp:spPr>
        <a:xfrm>
          <a:off x="969351" y="1661643"/>
          <a:ext cx="532720" cy="253526"/>
        </a:xfrm>
        <a:custGeom>
          <a:avLst/>
          <a:gdLst/>
          <a:ahLst/>
          <a:cxnLst/>
          <a:rect l="0" t="0" r="0" b="0"/>
          <a:pathLst>
            <a:path>
              <a:moveTo>
                <a:pt x="0" y="0"/>
              </a:moveTo>
              <a:lnTo>
                <a:pt x="0" y="172770"/>
              </a:lnTo>
              <a:lnTo>
                <a:pt x="532720" y="172770"/>
              </a:lnTo>
              <a:lnTo>
                <a:pt x="532720" y="253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382B59-7379-4B0E-BAEE-E71555811A29}">
      <dsp:nvSpPr>
        <dsp:cNvPr id="0" name=""/>
        <dsp:cNvSpPr/>
      </dsp:nvSpPr>
      <dsp:spPr>
        <a:xfrm>
          <a:off x="436630" y="1661643"/>
          <a:ext cx="532720" cy="253526"/>
        </a:xfrm>
        <a:custGeom>
          <a:avLst/>
          <a:gdLst/>
          <a:ahLst/>
          <a:cxnLst/>
          <a:rect l="0" t="0" r="0" b="0"/>
          <a:pathLst>
            <a:path>
              <a:moveTo>
                <a:pt x="532720" y="0"/>
              </a:moveTo>
              <a:lnTo>
                <a:pt x="532720" y="172770"/>
              </a:lnTo>
              <a:lnTo>
                <a:pt x="0" y="172770"/>
              </a:lnTo>
              <a:lnTo>
                <a:pt x="0" y="253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471DBC-9E16-4B21-ABE6-67818CAA740A}">
      <dsp:nvSpPr>
        <dsp:cNvPr id="0" name=""/>
        <dsp:cNvSpPr/>
      </dsp:nvSpPr>
      <dsp:spPr>
        <a:xfrm>
          <a:off x="969351" y="854571"/>
          <a:ext cx="2130881" cy="253526"/>
        </a:xfrm>
        <a:custGeom>
          <a:avLst/>
          <a:gdLst/>
          <a:ahLst/>
          <a:cxnLst/>
          <a:rect l="0" t="0" r="0" b="0"/>
          <a:pathLst>
            <a:path>
              <a:moveTo>
                <a:pt x="2130881" y="0"/>
              </a:moveTo>
              <a:lnTo>
                <a:pt x="2130881" y="172770"/>
              </a:lnTo>
              <a:lnTo>
                <a:pt x="0" y="172770"/>
              </a:lnTo>
              <a:lnTo>
                <a:pt x="0" y="2535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5F28A1-6124-4DF0-BB13-6BB4874B7CF0}">
      <dsp:nvSpPr>
        <dsp:cNvPr id="0" name=""/>
        <dsp:cNvSpPr/>
      </dsp:nvSpPr>
      <dsp:spPr>
        <a:xfrm>
          <a:off x="2404435" y="301026"/>
          <a:ext cx="1391594" cy="553544"/>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CBE6D50-B7C3-42B4-A6B1-707E95F3779D}">
      <dsp:nvSpPr>
        <dsp:cNvPr id="0" name=""/>
        <dsp:cNvSpPr/>
      </dsp:nvSpPr>
      <dsp:spPr>
        <a:xfrm>
          <a:off x="2501293" y="393042"/>
          <a:ext cx="1391594" cy="553544"/>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中心论点</a:t>
          </a:r>
        </a:p>
      </dsp:txBody>
      <dsp:txXfrm>
        <a:off x="2517506" y="409255"/>
        <a:ext cx="1359168" cy="521118"/>
      </dsp:txXfrm>
    </dsp:sp>
    <dsp:sp modelId="{DA125E64-F912-4B79-9746-AA04DD98004C}">
      <dsp:nvSpPr>
        <dsp:cNvPr id="0" name=""/>
        <dsp:cNvSpPr/>
      </dsp:nvSpPr>
      <dsp:spPr>
        <a:xfrm>
          <a:off x="533489" y="1108098"/>
          <a:ext cx="871724" cy="55354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39D8333-261F-4B7C-B5D6-A51C69B5EBFD}">
      <dsp:nvSpPr>
        <dsp:cNvPr id="0" name=""/>
        <dsp:cNvSpPr/>
      </dsp:nvSpPr>
      <dsp:spPr>
        <a:xfrm>
          <a:off x="630347" y="1200113"/>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分论点</a:t>
          </a:r>
        </a:p>
      </dsp:txBody>
      <dsp:txXfrm>
        <a:off x="646560" y="1216326"/>
        <a:ext cx="839298" cy="521118"/>
      </dsp:txXfrm>
    </dsp:sp>
    <dsp:sp modelId="{03B84141-21E8-4AEA-98AA-753510EB51C0}">
      <dsp:nvSpPr>
        <dsp:cNvPr id="0" name=""/>
        <dsp:cNvSpPr/>
      </dsp:nvSpPr>
      <dsp:spPr>
        <a:xfrm>
          <a:off x="768" y="1915169"/>
          <a:ext cx="871724" cy="55354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DEFCDD8-97DA-4604-9FA7-82D4C78497D8}">
      <dsp:nvSpPr>
        <dsp:cNvPr id="0" name=""/>
        <dsp:cNvSpPr/>
      </dsp:nvSpPr>
      <dsp:spPr>
        <a:xfrm>
          <a:off x="97626" y="2007185"/>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论据</a:t>
          </a:r>
        </a:p>
      </dsp:txBody>
      <dsp:txXfrm>
        <a:off x="113839" y="2023398"/>
        <a:ext cx="839298" cy="521118"/>
      </dsp:txXfrm>
    </dsp:sp>
    <dsp:sp modelId="{8686B655-EC68-4A12-961F-BC3C46014EB2}">
      <dsp:nvSpPr>
        <dsp:cNvPr id="0" name=""/>
        <dsp:cNvSpPr/>
      </dsp:nvSpPr>
      <dsp:spPr>
        <a:xfrm>
          <a:off x="1066209" y="1915169"/>
          <a:ext cx="871724" cy="55354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8BEF662-3635-46E7-AADD-BA13306DCBE9}">
      <dsp:nvSpPr>
        <dsp:cNvPr id="0" name=""/>
        <dsp:cNvSpPr/>
      </dsp:nvSpPr>
      <dsp:spPr>
        <a:xfrm>
          <a:off x="1163067" y="2007185"/>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论据</a:t>
          </a:r>
        </a:p>
      </dsp:txBody>
      <dsp:txXfrm>
        <a:off x="1179280" y="2023398"/>
        <a:ext cx="839298" cy="521118"/>
      </dsp:txXfrm>
    </dsp:sp>
    <dsp:sp modelId="{17C43408-C543-4E84-A9A5-A6795DD257ED}">
      <dsp:nvSpPr>
        <dsp:cNvPr id="0" name=""/>
        <dsp:cNvSpPr/>
      </dsp:nvSpPr>
      <dsp:spPr>
        <a:xfrm>
          <a:off x="2664370" y="1108098"/>
          <a:ext cx="871724" cy="55354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B8194A-8F6B-4518-8FD4-9CD0545D28A8}">
      <dsp:nvSpPr>
        <dsp:cNvPr id="0" name=""/>
        <dsp:cNvSpPr/>
      </dsp:nvSpPr>
      <dsp:spPr>
        <a:xfrm>
          <a:off x="2761228" y="1200113"/>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分论点</a:t>
          </a:r>
        </a:p>
      </dsp:txBody>
      <dsp:txXfrm>
        <a:off x="2777441" y="1216326"/>
        <a:ext cx="839298" cy="521118"/>
      </dsp:txXfrm>
    </dsp:sp>
    <dsp:sp modelId="{12052D60-4925-40E1-A402-F60F14D52EBA}">
      <dsp:nvSpPr>
        <dsp:cNvPr id="0" name=""/>
        <dsp:cNvSpPr/>
      </dsp:nvSpPr>
      <dsp:spPr>
        <a:xfrm>
          <a:off x="2131650" y="1915169"/>
          <a:ext cx="871724" cy="55354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388D77A-FB0A-48E2-9179-C9E2A5740BB2}">
      <dsp:nvSpPr>
        <dsp:cNvPr id="0" name=""/>
        <dsp:cNvSpPr/>
      </dsp:nvSpPr>
      <dsp:spPr>
        <a:xfrm>
          <a:off x="2228508" y="2007185"/>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论据</a:t>
          </a:r>
          <a:endParaRPr lang="zh-CN" altLang="en-US" sz="1800" kern="1200" dirty="0">
            <a:latin typeface="微软雅黑" panose="020B0503020204020204" pitchFamily="34" charset="-122"/>
            <a:ea typeface="微软雅黑" panose="020B0503020204020204" pitchFamily="34" charset="-122"/>
          </a:endParaRPr>
        </a:p>
      </dsp:txBody>
      <dsp:txXfrm>
        <a:off x="2244721" y="2023398"/>
        <a:ext cx="839298" cy="521118"/>
      </dsp:txXfrm>
    </dsp:sp>
    <dsp:sp modelId="{D2E3DE2B-9A7C-4604-B9B8-4B76E4FA298C}">
      <dsp:nvSpPr>
        <dsp:cNvPr id="0" name=""/>
        <dsp:cNvSpPr/>
      </dsp:nvSpPr>
      <dsp:spPr>
        <a:xfrm>
          <a:off x="3197091" y="1915169"/>
          <a:ext cx="871724" cy="55354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9BCAF78-33F2-4692-888A-93DD92EFA12B}">
      <dsp:nvSpPr>
        <dsp:cNvPr id="0" name=""/>
        <dsp:cNvSpPr/>
      </dsp:nvSpPr>
      <dsp:spPr>
        <a:xfrm>
          <a:off x="3293949" y="2007185"/>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论据</a:t>
          </a:r>
          <a:endParaRPr lang="zh-CN" altLang="en-US" sz="1800" kern="1200" dirty="0">
            <a:latin typeface="微软雅黑" panose="020B0503020204020204" pitchFamily="34" charset="-122"/>
            <a:ea typeface="微软雅黑" panose="020B0503020204020204" pitchFamily="34" charset="-122"/>
          </a:endParaRPr>
        </a:p>
      </dsp:txBody>
      <dsp:txXfrm>
        <a:off x="3310162" y="2023398"/>
        <a:ext cx="839298" cy="521118"/>
      </dsp:txXfrm>
    </dsp:sp>
    <dsp:sp modelId="{752DBB15-5898-4B5E-ADD7-E140096E94AD}">
      <dsp:nvSpPr>
        <dsp:cNvPr id="0" name=""/>
        <dsp:cNvSpPr/>
      </dsp:nvSpPr>
      <dsp:spPr>
        <a:xfrm>
          <a:off x="4795252" y="1108098"/>
          <a:ext cx="871724" cy="55354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0BFCB67-CA0F-41B3-8905-190E95ACB6E2}">
      <dsp:nvSpPr>
        <dsp:cNvPr id="0" name=""/>
        <dsp:cNvSpPr/>
      </dsp:nvSpPr>
      <dsp:spPr>
        <a:xfrm>
          <a:off x="4892110" y="1200113"/>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分论点</a:t>
          </a:r>
        </a:p>
      </dsp:txBody>
      <dsp:txXfrm>
        <a:off x="4908323" y="1216326"/>
        <a:ext cx="839298" cy="521118"/>
      </dsp:txXfrm>
    </dsp:sp>
    <dsp:sp modelId="{DA8C5D41-3410-42BB-9A92-7175D6FC75A6}">
      <dsp:nvSpPr>
        <dsp:cNvPr id="0" name=""/>
        <dsp:cNvSpPr/>
      </dsp:nvSpPr>
      <dsp:spPr>
        <a:xfrm>
          <a:off x="4262531" y="1915169"/>
          <a:ext cx="871724" cy="55354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0247B07-1E54-4EB4-94DD-F642831D6046}">
      <dsp:nvSpPr>
        <dsp:cNvPr id="0" name=""/>
        <dsp:cNvSpPr/>
      </dsp:nvSpPr>
      <dsp:spPr>
        <a:xfrm>
          <a:off x="4359390" y="2007185"/>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论据</a:t>
          </a:r>
          <a:endParaRPr lang="zh-CN" altLang="en-US" sz="1800" kern="1200" dirty="0">
            <a:latin typeface="微软雅黑" panose="020B0503020204020204" pitchFamily="34" charset="-122"/>
            <a:ea typeface="微软雅黑" panose="020B0503020204020204" pitchFamily="34" charset="-122"/>
          </a:endParaRPr>
        </a:p>
      </dsp:txBody>
      <dsp:txXfrm>
        <a:off x="4375603" y="2023398"/>
        <a:ext cx="839298" cy="521118"/>
      </dsp:txXfrm>
    </dsp:sp>
    <dsp:sp modelId="{DDC63BAC-08D2-4DD6-B285-38F9AE15D314}">
      <dsp:nvSpPr>
        <dsp:cNvPr id="0" name=""/>
        <dsp:cNvSpPr/>
      </dsp:nvSpPr>
      <dsp:spPr>
        <a:xfrm>
          <a:off x="5327972" y="1915169"/>
          <a:ext cx="871724" cy="55354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60E51A4-5C18-43EB-9DC0-20BC12BBF978}">
      <dsp:nvSpPr>
        <dsp:cNvPr id="0" name=""/>
        <dsp:cNvSpPr/>
      </dsp:nvSpPr>
      <dsp:spPr>
        <a:xfrm>
          <a:off x="5424830" y="2007185"/>
          <a:ext cx="871724" cy="55354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论据</a:t>
          </a:r>
          <a:endParaRPr lang="zh-CN" altLang="en-US" sz="1800" kern="1200" dirty="0">
            <a:latin typeface="微软雅黑" panose="020B0503020204020204" pitchFamily="34" charset="-122"/>
            <a:ea typeface="微软雅黑" panose="020B0503020204020204" pitchFamily="34" charset="-122"/>
          </a:endParaRPr>
        </a:p>
      </dsp:txBody>
      <dsp:txXfrm>
        <a:off x="5441043" y="2023398"/>
        <a:ext cx="839298" cy="52111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9BBDC22-82F6-4E3F-B725-89C37702D2C7}" type="datetimeFigureOut">
              <a:rPr lang="zh-CN" altLang="en-US">
                <a:ea typeface="微软雅黑" panose="020B0503020204020204" pitchFamily="34" charset="-122"/>
              </a:rPr>
              <a:pPr>
                <a:defRPr/>
              </a:pPr>
              <a:t>2018/5/12</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DEF58E2-1538-42F7-864F-A1D4B47476E8}" type="slidenum">
              <a:rPr lang="zh-CN" altLang="en-US">
                <a:ea typeface="微软雅黑" panose="020B0503020204020204" pitchFamily="34" charset="-122"/>
              </a:rPr>
              <a:pPr>
                <a:defRPr/>
              </a:pPr>
              <a:t>‹#›</a:t>
            </a:fld>
            <a:endParaRPr lang="zh-CN" altLang="en-US" dirty="0">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微软雅黑" panose="020B0503020204020204" pitchFamily="34" charset="-122"/>
              </a:defRPr>
            </a:lvl1pPr>
          </a:lstStyle>
          <a:p>
            <a:pPr>
              <a:defRPr/>
            </a:pPr>
            <a:endParaRPr lang="zh-CN" altLang="zh-CN" dirty="0"/>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微软雅黑" panose="020B0503020204020204" pitchFamily="34" charset="-122"/>
              </a:defRPr>
            </a:lvl1pPr>
          </a:lstStyle>
          <a:p>
            <a:pPr>
              <a:defRPr/>
            </a:pPr>
            <a:endParaRPr lang="en-US" altLang="zh-CN" dirty="0"/>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noProof="0" dirty="0"/>
              <a:t>Click to edit Master text styles</a:t>
            </a:r>
          </a:p>
          <a:p>
            <a:pPr lvl="1"/>
            <a:r>
              <a:rPr lang="en-US" altLang="zh-CN" noProof="0" dirty="0"/>
              <a:t>Second level</a:t>
            </a:r>
          </a:p>
          <a:p>
            <a:pPr lvl="2"/>
            <a:r>
              <a:rPr lang="en-US" altLang="zh-CN" noProof="0" dirty="0"/>
              <a:t>Third level</a:t>
            </a:r>
          </a:p>
          <a:p>
            <a:pPr lvl="3"/>
            <a:r>
              <a:rPr lang="en-US" altLang="zh-CN" noProof="0" dirty="0"/>
              <a:t>Fourth level</a:t>
            </a:r>
          </a:p>
          <a:p>
            <a:pPr lvl="4"/>
            <a:r>
              <a:rPr lang="en-US" altLang="zh-CN" noProof="0" dirty="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微软雅黑" panose="020B0503020204020204" pitchFamily="34" charset="-122"/>
              </a:defRPr>
            </a:lvl1pPr>
          </a:lstStyle>
          <a:p>
            <a:pPr>
              <a:defRPr/>
            </a:pPr>
            <a:endParaRPr lang="en-US" altLang="zh-CN"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微软雅黑" panose="020B0503020204020204" pitchFamily="34" charset="-122"/>
              </a:defRPr>
            </a:lvl1pPr>
          </a:lstStyle>
          <a:p>
            <a:pPr>
              <a:defRPr/>
            </a:pPr>
            <a:fld id="{4482277A-35DD-4877-BB48-E827F3A10570}" type="slidenum">
              <a:rPr lang="zh-CN" altLang="zh-CN" smtClean="0"/>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82277A-35DD-4877-BB48-E827F3A10570}" type="slidenum">
              <a:rPr lang="zh-CN" altLang="zh-CN" smtClean="0"/>
              <a:pPr>
                <a:defRPr/>
              </a:pPr>
              <a:t>35</a:t>
            </a:fld>
            <a:endParaRPr lang="en-US" altLang="zh-CN" dirty="0"/>
          </a:p>
        </p:txBody>
      </p:sp>
    </p:spTree>
    <p:extLst>
      <p:ext uri="{BB962C8B-B14F-4D97-AF65-F5344CB8AC3E}">
        <p14:creationId xmlns:p14="http://schemas.microsoft.com/office/powerpoint/2010/main" val="3472126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52</a:t>
            </a:fld>
            <a:endParaRPr lang="zh-CN" altLang="en-US"/>
          </a:p>
        </p:txBody>
      </p:sp>
    </p:spTree>
    <p:extLst>
      <p:ext uri="{BB962C8B-B14F-4D97-AF65-F5344CB8AC3E}">
        <p14:creationId xmlns:p14="http://schemas.microsoft.com/office/powerpoint/2010/main" val="282527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015145-E964-4AFD-B47A-EE25CAE717D7}" type="slidenum">
              <a:rPr lang="zh-CN" altLang="en-US"/>
              <a:pPr/>
              <a:t>53</a:t>
            </a:fld>
            <a:endParaRPr lang="zh-CN" altLang="en-US"/>
          </a:p>
        </p:txBody>
      </p:sp>
    </p:spTree>
    <p:extLst>
      <p:ext uri="{BB962C8B-B14F-4D97-AF65-F5344CB8AC3E}">
        <p14:creationId xmlns:p14="http://schemas.microsoft.com/office/powerpoint/2010/main" val="106594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0" y="644525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altLang="zh-CN" sz="1600" i="1" dirty="0">
                <a:solidFill>
                  <a:srgbClr val="969696"/>
                </a:solidFill>
                <a:latin typeface="Times New Roman" panose="02020603050405020304" pitchFamily="18" charset="0"/>
                <a:ea typeface="微软雅黑" panose="020B0503020204020204" pitchFamily="34" charset="-122"/>
              </a:rPr>
              <a:t>© 2009 South-Western, a part of Cengage Learning, all rights reserved</a:t>
            </a:r>
          </a:p>
        </p:txBody>
      </p:sp>
      <p:sp>
        <p:nvSpPr>
          <p:cNvPr id="5" name="TextBox 6"/>
          <p:cNvSpPr txBox="1">
            <a:spLocks noChangeArrowheads="1"/>
          </p:cNvSpPr>
          <p:nvPr userDrawn="1"/>
        </p:nvSpPr>
        <p:spPr bwMode="auto">
          <a:xfrm>
            <a:off x="327025" y="301625"/>
            <a:ext cx="19589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zh-CN" sz="2200" dirty="0">
                <a:solidFill>
                  <a:srgbClr val="008080"/>
                </a:solidFill>
                <a:latin typeface="Tahoma" panose="020B0604030504040204" pitchFamily="34" charset="0"/>
                <a:ea typeface="微软雅黑" panose="020B0503020204020204" pitchFamily="34" charset="-122"/>
              </a:rPr>
              <a:t>C H A P T E R</a:t>
            </a:r>
          </a:p>
        </p:txBody>
      </p:sp>
      <p:sp>
        <p:nvSpPr>
          <p:cNvPr id="2050"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pPr lvl="0"/>
            <a:endParaRPr lang="zh-CN" altLang="en-US" noProof="0"/>
          </a:p>
        </p:txBody>
      </p:sp>
      <p:sp>
        <p:nvSpPr>
          <p:cNvPr id="2052" name="Rectangle 4"/>
          <p:cNvSpPr>
            <a:spLocks noGrp="1" noChangeArrowheads="1"/>
          </p:cNvSpPr>
          <p:nvPr>
            <p:ph type="subTitle" idx="1"/>
          </p:nvPr>
        </p:nvSpPr>
        <p:spPr>
          <a:xfrm>
            <a:off x="1987550" y="130175"/>
            <a:ext cx="1219200" cy="990600"/>
          </a:xfrm>
        </p:spPr>
        <p:txBody>
          <a:bodyPr/>
          <a:lstStyle>
            <a:lvl1pPr marL="0" indent="0" algn="ctr">
              <a:buFont typeface="Wingdings" panose="05000000000000000000" pitchFamily="2" charset="2"/>
              <a:buNone/>
              <a:defRPr sz="5800" i="1">
                <a:solidFill>
                  <a:srgbClr val="008080"/>
                </a:solidFill>
                <a:latin typeface="Tahoma" panose="020B0604030504040204" pitchFamily="34" charset="0"/>
              </a:defRPr>
            </a:lvl1pPr>
          </a:lstStyle>
          <a:p>
            <a:pPr lvl="0"/>
            <a:r>
              <a:rPr lang="en-US" altLang="zh-CN" noProof="0"/>
              <a:t>34</a:t>
            </a:r>
          </a:p>
        </p:txBody>
      </p:sp>
    </p:spTree>
    <p:extLst>
      <p:ext uri="{BB962C8B-B14F-4D97-AF65-F5344CB8AC3E}">
        <p14:creationId xmlns:p14="http://schemas.microsoft.com/office/powerpoint/2010/main" val="396615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a:ln/>
        </p:spPr>
        <p:txBody>
          <a:bodyPr/>
          <a:lstStyle>
            <a:lvl1pPr>
              <a:defRPr/>
            </a:lvl1pPr>
          </a:lstStyle>
          <a:p>
            <a:pPr>
              <a:defRPr/>
            </a:pPr>
            <a:fld id="{A2879194-F2DB-4D23-B587-140755933199}" type="slidenum">
              <a:rPr lang="zh-CN" altLang="zh-CN"/>
              <a:pPr>
                <a:defRPr/>
              </a:pPr>
              <a:t>‹#›</a:t>
            </a:fld>
            <a:endParaRPr lang="en-US" altLang="zh-CN"/>
          </a:p>
        </p:txBody>
      </p:sp>
    </p:spTree>
    <p:extLst>
      <p:ext uri="{BB962C8B-B14F-4D97-AF65-F5344CB8AC3E}">
        <p14:creationId xmlns:p14="http://schemas.microsoft.com/office/powerpoint/2010/main" val="329765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a:ln/>
        </p:spPr>
        <p:txBody>
          <a:bodyPr/>
          <a:lstStyle>
            <a:lvl1pPr>
              <a:defRPr/>
            </a:lvl1pPr>
          </a:lstStyle>
          <a:p>
            <a:pPr>
              <a:defRPr/>
            </a:pPr>
            <a:fld id="{6D8E6802-20D2-4A6B-A14D-931B0293A21C}" type="slidenum">
              <a:rPr lang="zh-CN" altLang="zh-CN"/>
              <a:pPr>
                <a:defRPr/>
              </a:pPr>
              <a:t>‹#›</a:t>
            </a:fld>
            <a:endParaRPr lang="en-US" altLang="zh-CN"/>
          </a:p>
        </p:txBody>
      </p:sp>
    </p:spTree>
    <p:extLst>
      <p:ext uri="{BB962C8B-B14F-4D97-AF65-F5344CB8AC3E}">
        <p14:creationId xmlns:p14="http://schemas.microsoft.com/office/powerpoint/2010/main" val="303033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a:ln/>
        </p:spPr>
        <p:txBody>
          <a:bodyPr/>
          <a:lstStyle>
            <a:lvl1pPr>
              <a:defRPr/>
            </a:lvl1pPr>
          </a:lstStyle>
          <a:p>
            <a:pPr>
              <a:defRPr/>
            </a:pPr>
            <a:fld id="{06DBD121-0DCF-403B-A3D9-5F580CFAC3A2}" type="slidenum">
              <a:rPr lang="zh-CN" altLang="zh-CN"/>
              <a:pPr>
                <a:defRPr/>
              </a:pPr>
              <a:t>‹#›</a:t>
            </a:fld>
            <a:endParaRPr lang="en-US" altLang="zh-CN"/>
          </a:p>
        </p:txBody>
      </p:sp>
    </p:spTree>
    <p:extLst>
      <p:ext uri="{BB962C8B-B14F-4D97-AF65-F5344CB8AC3E}">
        <p14:creationId xmlns:p14="http://schemas.microsoft.com/office/powerpoint/2010/main" val="64510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E29D55B8-22E8-4E3D-843E-5A016B8A9524}" type="slidenum">
              <a:rPr lang="zh-CN" altLang="zh-CN"/>
              <a:pPr>
                <a:defRPr/>
              </a:pPr>
              <a:t>‹#›</a:t>
            </a:fld>
            <a:endParaRPr lang="en-US" altLang="zh-CN"/>
          </a:p>
        </p:txBody>
      </p:sp>
    </p:spTree>
    <p:extLst>
      <p:ext uri="{BB962C8B-B14F-4D97-AF65-F5344CB8AC3E}">
        <p14:creationId xmlns:p14="http://schemas.microsoft.com/office/powerpoint/2010/main" val="33392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73063" y="1008063"/>
            <a:ext cx="4079875" cy="5118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5338" y="1008063"/>
            <a:ext cx="4081462" cy="5118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a:ln/>
        </p:spPr>
        <p:txBody>
          <a:bodyPr/>
          <a:lstStyle>
            <a:lvl1pPr>
              <a:defRPr/>
            </a:lvl1pPr>
          </a:lstStyle>
          <a:p>
            <a:pPr>
              <a:defRPr/>
            </a:pPr>
            <a:fld id="{6FBE632F-852D-4073-AF11-4424DBE23B32}" type="slidenum">
              <a:rPr lang="zh-CN" altLang="zh-CN"/>
              <a:pPr>
                <a:defRPr/>
              </a:pPr>
              <a:t>‹#›</a:t>
            </a:fld>
            <a:endParaRPr lang="en-US" altLang="zh-CN"/>
          </a:p>
        </p:txBody>
      </p:sp>
    </p:spTree>
    <p:extLst>
      <p:ext uri="{BB962C8B-B14F-4D97-AF65-F5344CB8AC3E}">
        <p14:creationId xmlns:p14="http://schemas.microsoft.com/office/powerpoint/2010/main" val="37239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a:ln/>
        </p:spPr>
        <p:txBody>
          <a:bodyPr/>
          <a:lstStyle>
            <a:lvl1pPr>
              <a:defRPr/>
            </a:lvl1pPr>
          </a:lstStyle>
          <a:p>
            <a:pPr>
              <a:defRPr/>
            </a:pPr>
            <a:fld id="{2A8D56AD-0297-4868-8186-E3A2EA22CF6E}" type="slidenum">
              <a:rPr lang="zh-CN" altLang="zh-CN"/>
              <a:pPr>
                <a:defRPr/>
              </a:pPr>
              <a:t>‹#›</a:t>
            </a:fld>
            <a:endParaRPr lang="en-US" altLang="zh-CN"/>
          </a:p>
        </p:txBody>
      </p:sp>
    </p:spTree>
    <p:extLst>
      <p:ext uri="{BB962C8B-B14F-4D97-AF65-F5344CB8AC3E}">
        <p14:creationId xmlns:p14="http://schemas.microsoft.com/office/powerpoint/2010/main" val="239549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a:ln/>
        </p:spPr>
        <p:txBody>
          <a:bodyPr/>
          <a:lstStyle>
            <a:lvl1pPr>
              <a:defRPr/>
            </a:lvl1pPr>
          </a:lstStyle>
          <a:p>
            <a:pPr>
              <a:defRPr/>
            </a:pPr>
            <a:fld id="{3097AAF9-89B7-4D89-B365-CA61D64E82A2}" type="slidenum">
              <a:rPr lang="zh-CN" altLang="zh-CN"/>
              <a:pPr>
                <a:defRPr/>
              </a:pPr>
              <a:t>‹#›</a:t>
            </a:fld>
            <a:endParaRPr lang="en-US" altLang="zh-CN"/>
          </a:p>
        </p:txBody>
      </p:sp>
    </p:spTree>
    <p:extLst>
      <p:ext uri="{BB962C8B-B14F-4D97-AF65-F5344CB8AC3E}">
        <p14:creationId xmlns:p14="http://schemas.microsoft.com/office/powerpoint/2010/main" val="238326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569AEC2-019A-482C-83BD-E68A847B6E10}" type="slidenum">
              <a:rPr lang="zh-CN" altLang="zh-CN"/>
              <a:pPr>
                <a:defRPr/>
              </a:pPr>
              <a:t>‹#›</a:t>
            </a:fld>
            <a:endParaRPr lang="en-US" altLang="zh-CN"/>
          </a:p>
        </p:txBody>
      </p:sp>
    </p:spTree>
    <p:extLst>
      <p:ext uri="{BB962C8B-B14F-4D97-AF65-F5344CB8AC3E}">
        <p14:creationId xmlns:p14="http://schemas.microsoft.com/office/powerpoint/2010/main" val="59810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F2FCF63D-E8EB-4FE1-9F5C-B43798189FFA}" type="slidenum">
              <a:rPr lang="zh-CN" altLang="zh-CN"/>
              <a:pPr>
                <a:defRPr/>
              </a:pPr>
              <a:t>‹#›</a:t>
            </a:fld>
            <a:endParaRPr lang="en-US" altLang="zh-CN"/>
          </a:p>
        </p:txBody>
      </p:sp>
    </p:spTree>
    <p:extLst>
      <p:ext uri="{BB962C8B-B14F-4D97-AF65-F5344CB8AC3E}">
        <p14:creationId xmlns:p14="http://schemas.microsoft.com/office/powerpoint/2010/main" val="720098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F3121405-07DB-4AC3-80E9-47D0B9DB80DE}" type="slidenum">
              <a:rPr lang="zh-CN" altLang="zh-CN"/>
              <a:pPr>
                <a:defRPr/>
              </a:pPr>
              <a:t>‹#›</a:t>
            </a:fld>
            <a:endParaRPr lang="en-US" altLang="zh-CN"/>
          </a:p>
        </p:txBody>
      </p:sp>
    </p:spTree>
    <p:extLst>
      <p:ext uri="{BB962C8B-B14F-4D97-AF65-F5344CB8AC3E}">
        <p14:creationId xmlns:p14="http://schemas.microsoft.com/office/powerpoint/2010/main" val="409244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252413"/>
            <a:ext cx="8410575"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en-US"/>
          </a:p>
        </p:txBody>
      </p:sp>
      <p:sp>
        <p:nvSpPr>
          <p:cNvPr id="1027" name="Rectangle 3"/>
          <p:cNvSpPr>
            <a:spLocks noGrp="1" noChangeArrowheads="1"/>
          </p:cNvSpPr>
          <p:nvPr>
            <p:ph type="body" idx="1"/>
          </p:nvPr>
        </p:nvSpPr>
        <p:spPr bwMode="auto">
          <a:xfrm>
            <a:off x="373063" y="1008063"/>
            <a:ext cx="8313737"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sldNum" sz="quarter" idx="4"/>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700">
                <a:solidFill>
                  <a:srgbClr val="777777"/>
                </a:solidFill>
                <a:latin typeface="Tahoma" panose="020B0604030504040204" pitchFamily="34" charset="0"/>
                <a:ea typeface="微软雅黑" panose="020B0503020204020204" pitchFamily="34" charset="-122"/>
              </a:defRPr>
            </a:lvl1pPr>
          </a:lstStyle>
          <a:p>
            <a:pPr>
              <a:defRPr/>
            </a:pPr>
            <a:fld id="{E55B1495-43B9-4E52-9227-6C89CA874909}" type="slidenum">
              <a:rPr lang="zh-CN"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43"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hdr="0" dt="0"/>
  <p:txStyles>
    <p:titleStyle>
      <a:lvl1pPr algn="ctr" rtl="0" eaLnBrk="0" fontAlgn="base" hangingPunct="0">
        <a:spcBef>
          <a:spcPct val="0"/>
        </a:spcBef>
        <a:spcAft>
          <a:spcPct val="0"/>
        </a:spcAft>
        <a:defRPr sz="3800" b="1" kern="1200">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anose="02040602050305030304" pitchFamily="18" charset="0"/>
        </a:defRPr>
      </a:lvl2pPr>
      <a:lvl3pPr algn="ctr" rtl="0" eaLnBrk="0" fontAlgn="base" hangingPunct="0">
        <a:spcBef>
          <a:spcPct val="0"/>
        </a:spcBef>
        <a:spcAft>
          <a:spcPct val="0"/>
        </a:spcAft>
        <a:defRPr sz="3800" b="1">
          <a:solidFill>
            <a:srgbClr val="333399"/>
          </a:solidFill>
          <a:latin typeface="Book Antiqua" panose="02040602050305030304" pitchFamily="18" charset="0"/>
        </a:defRPr>
      </a:lvl3pPr>
      <a:lvl4pPr algn="ctr" rtl="0" eaLnBrk="0" fontAlgn="base" hangingPunct="0">
        <a:spcBef>
          <a:spcPct val="0"/>
        </a:spcBef>
        <a:spcAft>
          <a:spcPct val="0"/>
        </a:spcAft>
        <a:defRPr sz="3800" b="1">
          <a:solidFill>
            <a:srgbClr val="333399"/>
          </a:solidFill>
          <a:latin typeface="Book Antiqua" panose="02040602050305030304" pitchFamily="18" charset="0"/>
        </a:defRPr>
      </a:lvl4pPr>
      <a:lvl5pPr algn="ctr" rtl="0" eaLnBrk="0" fontAlgn="base" hangingPunct="0">
        <a:spcBef>
          <a:spcPct val="0"/>
        </a:spcBef>
        <a:spcAft>
          <a:spcPct val="0"/>
        </a:spcAft>
        <a:defRPr sz="3800" b="1">
          <a:solidFill>
            <a:srgbClr val="333399"/>
          </a:solidFill>
          <a:latin typeface="Book Antiqua" panose="02040602050305030304" pitchFamily="18" charset="0"/>
        </a:defRPr>
      </a:lvl5pPr>
      <a:lvl6pPr marL="457200" algn="ctr" rtl="0" fontAlgn="base">
        <a:spcBef>
          <a:spcPct val="0"/>
        </a:spcBef>
        <a:spcAft>
          <a:spcPct val="0"/>
        </a:spcAft>
        <a:defRPr sz="3800" b="1">
          <a:solidFill>
            <a:srgbClr val="333399"/>
          </a:solidFill>
          <a:latin typeface="Book Antiqua" panose="02040602050305030304" pitchFamily="18" charset="0"/>
        </a:defRPr>
      </a:lvl6pPr>
      <a:lvl7pPr marL="914400" algn="ctr" rtl="0" fontAlgn="base">
        <a:spcBef>
          <a:spcPct val="0"/>
        </a:spcBef>
        <a:spcAft>
          <a:spcPct val="0"/>
        </a:spcAft>
        <a:defRPr sz="3800" b="1">
          <a:solidFill>
            <a:srgbClr val="333399"/>
          </a:solidFill>
          <a:latin typeface="Book Antiqua" panose="02040602050305030304" pitchFamily="18" charset="0"/>
        </a:defRPr>
      </a:lvl7pPr>
      <a:lvl8pPr marL="1371600" algn="ctr" rtl="0" fontAlgn="base">
        <a:spcBef>
          <a:spcPct val="0"/>
        </a:spcBef>
        <a:spcAft>
          <a:spcPct val="0"/>
        </a:spcAft>
        <a:defRPr sz="3800" b="1">
          <a:solidFill>
            <a:srgbClr val="333399"/>
          </a:solidFill>
          <a:latin typeface="Book Antiqua" panose="02040602050305030304" pitchFamily="18" charset="0"/>
        </a:defRPr>
      </a:lvl8pPr>
      <a:lvl9pPr marL="1828800" algn="ctr" rtl="0" fontAlgn="base">
        <a:spcBef>
          <a:spcPct val="0"/>
        </a:spcBef>
        <a:spcAft>
          <a:spcPct val="0"/>
        </a:spcAft>
        <a:defRPr sz="3800" b="1">
          <a:solidFill>
            <a:srgbClr val="333399"/>
          </a:solidFill>
          <a:latin typeface="Book Antiqua" panose="02040602050305030304"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kern="1200">
          <a:solidFill>
            <a:schemeClr val="tx1"/>
          </a:solidFill>
          <a:latin typeface="+mn-lt"/>
          <a:ea typeface="+mn-ea"/>
          <a:cs typeface="+mn-cs"/>
        </a:defRPr>
      </a:lvl3pPr>
      <a:lvl4pPr marL="1600200" indent="-228600" algn="l" rtl="0" eaLnBrk="0" fontAlgn="base" hangingPunct="0">
        <a:spcBef>
          <a:spcPct val="15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lib.hdu.edu.cn/DBList/DBDetail.aspx?dbid=e4902752-2297-430f-901c-135c655709ea" TargetMode="External"/><Relationship Id="rId2" Type="http://schemas.openxmlformats.org/officeDocument/2006/relationships/hyperlink" Target="http://www.stats.gov.cn/tjsj/"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25968;&#25454;&#32570;&#22833;&#20030;&#20363;.xls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Vlookup.xl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hyperlink" Target="&#25130;&#38754;&#22238;&#24402;&#25968;&#25454;.wf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38754;&#26495;&#22238;&#24402;&#25968;&#25454;.wf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6" Type="http://schemas.microsoft.com/office/2007/relationships/hdphoto" Target="../media/hdphoto2.wdp"/><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9.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3.com"/><Relationship Id="rId4" Type="http://schemas.openxmlformats.org/officeDocument/2006/relationships/image" Target="../media/image32.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758031" y="2387071"/>
            <a:ext cx="7886700" cy="999595"/>
          </a:xfrm>
        </p:spPr>
        <p:txBody>
          <a:bodyPr/>
          <a:lstStyle/>
          <a:p>
            <a:r>
              <a:rPr lang="zh-CN" altLang="en-US" sz="8000" dirty="0">
                <a:latin typeface="+mn-ea"/>
                <a:ea typeface="+mn-ea"/>
              </a:rPr>
              <a:t>数据分析</a:t>
            </a:r>
          </a:p>
        </p:txBody>
      </p:sp>
      <p:sp>
        <p:nvSpPr>
          <p:cNvPr id="8" name="文本占位符 7"/>
          <p:cNvSpPr>
            <a:spLocks noGrp="1"/>
          </p:cNvSpPr>
          <p:nvPr>
            <p:ph type="body" idx="1"/>
          </p:nvPr>
        </p:nvSpPr>
        <p:spPr>
          <a:xfrm>
            <a:off x="3719248" y="3929063"/>
            <a:ext cx="1716352" cy="778403"/>
          </a:xfrm>
        </p:spPr>
        <p:txBody>
          <a:bodyPr/>
          <a:lstStyle/>
          <a:p>
            <a:r>
              <a:rPr lang="zh-CN" altLang="en-US" sz="4000" dirty="0"/>
              <a:t>李甫伟</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0</a:t>
            </a:fld>
            <a:endParaRPr lang="en-US" altLang="zh-CN"/>
          </a:p>
        </p:txBody>
      </p:sp>
    </p:spTree>
    <p:extLst>
      <p:ext uri="{BB962C8B-B14F-4D97-AF65-F5344CB8AC3E}">
        <p14:creationId xmlns:p14="http://schemas.microsoft.com/office/powerpoint/2010/main" val="207813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2.A.PEST</a:t>
            </a:r>
            <a:r>
              <a:rPr lang="zh-CN" altLang="en-US" dirty="0"/>
              <a:t>分析</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9</a:t>
            </a:fld>
            <a:endParaRPr lang="en-US" altLang="zh-CN"/>
          </a:p>
        </p:txBody>
      </p:sp>
      <p:graphicFrame>
        <p:nvGraphicFramePr>
          <p:cNvPr id="5" name="内容占位符 5"/>
          <p:cNvGraphicFramePr>
            <a:graphicFrameLocks noGrp="1"/>
          </p:cNvGraphicFramePr>
          <p:nvPr>
            <p:ph idx="1"/>
            <p:extLst>
              <p:ext uri="{D42A27DB-BD31-4B8C-83A1-F6EECF244321}">
                <p14:modId xmlns:p14="http://schemas.microsoft.com/office/powerpoint/2010/main" val="1610959259"/>
              </p:ext>
            </p:extLst>
          </p:nvPr>
        </p:nvGraphicFramePr>
        <p:xfrm>
          <a:off x="373063" y="1008063"/>
          <a:ext cx="8313737" cy="511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871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B34691E3-F8D0-49E5-BF68-A8AA1B2291D3}"/>
                                            </p:graphicEl>
                                          </p:spTgt>
                                        </p:tgtEl>
                                        <p:attrNameLst>
                                          <p:attrName>style.visibility</p:attrName>
                                        </p:attrNameLst>
                                      </p:cBhvr>
                                      <p:to>
                                        <p:strVal val="visible"/>
                                      </p:to>
                                    </p:set>
                                    <p:anim calcmode="lin" valueType="num">
                                      <p:cBhvr additive="base">
                                        <p:cTn id="7" dur="500" fill="hold"/>
                                        <p:tgtEl>
                                          <p:spTgt spid="5">
                                            <p:graphicEl>
                                              <a:dgm id="{B34691E3-F8D0-49E5-BF68-A8AA1B2291D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B34691E3-F8D0-49E5-BF68-A8AA1B2291D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DFD4AA3A-D0AB-49A5-B19C-9C63094C81E0}"/>
                                            </p:graphicEl>
                                          </p:spTgt>
                                        </p:tgtEl>
                                        <p:attrNameLst>
                                          <p:attrName>style.visibility</p:attrName>
                                        </p:attrNameLst>
                                      </p:cBhvr>
                                      <p:to>
                                        <p:strVal val="visible"/>
                                      </p:to>
                                    </p:set>
                                    <p:anim calcmode="lin" valueType="num">
                                      <p:cBhvr additive="base">
                                        <p:cTn id="13" dur="500" fill="hold"/>
                                        <p:tgtEl>
                                          <p:spTgt spid="5">
                                            <p:graphicEl>
                                              <a:dgm id="{DFD4AA3A-D0AB-49A5-B19C-9C63094C81E0}"/>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DFD4AA3A-D0AB-49A5-B19C-9C63094C81E0}"/>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AE2992F0-48EB-4430-99EE-5599346B495D}"/>
                                            </p:graphicEl>
                                          </p:spTgt>
                                        </p:tgtEl>
                                        <p:attrNameLst>
                                          <p:attrName>style.visibility</p:attrName>
                                        </p:attrNameLst>
                                      </p:cBhvr>
                                      <p:to>
                                        <p:strVal val="visible"/>
                                      </p:to>
                                    </p:set>
                                    <p:anim calcmode="lin" valueType="num">
                                      <p:cBhvr additive="base">
                                        <p:cTn id="19" dur="500" fill="hold"/>
                                        <p:tgtEl>
                                          <p:spTgt spid="5">
                                            <p:graphicEl>
                                              <a:dgm id="{AE2992F0-48EB-4430-99EE-5599346B495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AE2992F0-48EB-4430-99EE-5599346B495D}"/>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027F1A65-83C4-48F3-85B2-A37950401872}"/>
                                            </p:graphicEl>
                                          </p:spTgt>
                                        </p:tgtEl>
                                        <p:attrNameLst>
                                          <p:attrName>style.visibility</p:attrName>
                                        </p:attrNameLst>
                                      </p:cBhvr>
                                      <p:to>
                                        <p:strVal val="visible"/>
                                      </p:to>
                                    </p:set>
                                    <p:anim calcmode="lin" valueType="num">
                                      <p:cBhvr additive="base">
                                        <p:cTn id="25" dur="500" fill="hold"/>
                                        <p:tgtEl>
                                          <p:spTgt spid="5">
                                            <p:graphicEl>
                                              <a:dgm id="{027F1A65-83C4-48F3-85B2-A37950401872}"/>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027F1A65-83C4-48F3-85B2-A37950401872}"/>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9F34FE10-6B1E-41F8-97FD-D6ED54211E7D}"/>
                                            </p:graphicEl>
                                          </p:spTgt>
                                        </p:tgtEl>
                                        <p:attrNameLst>
                                          <p:attrName>style.visibility</p:attrName>
                                        </p:attrNameLst>
                                      </p:cBhvr>
                                      <p:to>
                                        <p:strVal val="visible"/>
                                      </p:to>
                                    </p:set>
                                    <p:anim calcmode="lin" valueType="num">
                                      <p:cBhvr additive="base">
                                        <p:cTn id="31" dur="500" fill="hold"/>
                                        <p:tgtEl>
                                          <p:spTgt spid="5">
                                            <p:graphicEl>
                                              <a:dgm id="{9F34FE10-6B1E-41F8-97FD-D6ED54211E7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9F34FE10-6B1E-41F8-97FD-D6ED54211E7D}"/>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Graphic spid="5" grpI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4AB2-79BD-42FC-87AA-EF25831B158D}"/>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D68E7BB2-6587-4659-967B-CB9A5DC6F34E}"/>
              </a:ext>
            </a:extLst>
          </p:cNvPr>
          <p:cNvSpPr>
            <a:spLocks noGrp="1"/>
          </p:cNvSpPr>
          <p:nvPr>
            <p:ph idx="1"/>
          </p:nvPr>
        </p:nvSpPr>
        <p:spPr>
          <a:xfrm>
            <a:off x="373063" y="1008063"/>
            <a:ext cx="8613775" cy="5118100"/>
          </a:xfrm>
        </p:spPr>
        <p:txBody>
          <a:bodyPr/>
          <a:lstStyle/>
          <a:p>
            <a:r>
              <a:rPr lang="zh-CN" altLang="en-US" b="1" dirty="0">
                <a:solidFill>
                  <a:srgbClr val="FF0000"/>
                </a:solidFill>
              </a:rPr>
              <a:t>请使用</a:t>
            </a:r>
            <a:r>
              <a:rPr lang="en-US" altLang="zh-CN" b="1" dirty="0">
                <a:solidFill>
                  <a:srgbClr val="FF0000"/>
                </a:solidFill>
              </a:rPr>
              <a:t>PEST</a:t>
            </a:r>
            <a:r>
              <a:rPr lang="zh-CN" altLang="en-US" b="1" dirty="0">
                <a:solidFill>
                  <a:srgbClr val="FF0000"/>
                </a:solidFill>
              </a:rPr>
              <a:t>方法分析房地产行业的宏观环境！！！</a:t>
            </a:r>
          </a:p>
        </p:txBody>
      </p:sp>
      <p:sp>
        <p:nvSpPr>
          <p:cNvPr id="4" name="灯片编号占位符 3">
            <a:extLst>
              <a:ext uri="{FF2B5EF4-FFF2-40B4-BE49-F238E27FC236}">
                <a16:creationId xmlns:a16="http://schemas.microsoft.com/office/drawing/2014/main" id="{6FDD18AE-215D-450B-97A9-3B113551FC85}"/>
              </a:ext>
            </a:extLst>
          </p:cNvPr>
          <p:cNvSpPr>
            <a:spLocks noGrp="1"/>
          </p:cNvSpPr>
          <p:nvPr>
            <p:ph type="sldNum" sz="quarter" idx="10"/>
          </p:nvPr>
        </p:nvSpPr>
        <p:spPr/>
        <p:txBody>
          <a:bodyPr/>
          <a:lstStyle/>
          <a:p>
            <a:pPr>
              <a:defRPr/>
            </a:pPr>
            <a:fld id="{06DBD121-0DCF-403B-A3D9-5F580CFAC3A2}" type="slidenum">
              <a:rPr lang="zh-CN" altLang="zh-CN" smtClean="0"/>
              <a:pPr>
                <a:defRPr/>
              </a:pPr>
              <a:t>10</a:t>
            </a:fld>
            <a:endParaRPr lang="en-US" altLang="zh-CN"/>
          </a:p>
        </p:txBody>
      </p:sp>
    </p:spTree>
    <p:extLst>
      <p:ext uri="{BB962C8B-B14F-4D97-AF65-F5344CB8AC3E}">
        <p14:creationId xmlns:p14="http://schemas.microsoft.com/office/powerpoint/2010/main" val="97299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2.B.</a:t>
            </a:r>
            <a:r>
              <a:rPr lang="zh-CN" altLang="en-US" dirty="0"/>
              <a:t>行业市场分析</a:t>
            </a:r>
            <a:r>
              <a:rPr lang="en-US" altLang="zh-CN" dirty="0"/>
              <a:t>——</a:t>
            </a:r>
            <a:r>
              <a:rPr lang="zh-CN" altLang="en-US" dirty="0"/>
              <a:t>供需分析</a:t>
            </a:r>
          </a:p>
        </p:txBody>
      </p:sp>
      <p:sp>
        <p:nvSpPr>
          <p:cNvPr id="3" name="内容占位符 2"/>
          <p:cNvSpPr>
            <a:spLocks noGrp="1"/>
          </p:cNvSpPr>
          <p:nvPr>
            <p:ph idx="1"/>
          </p:nvPr>
        </p:nvSpPr>
        <p:spPr/>
        <p:txBody>
          <a:bodyPr/>
          <a:lstStyle/>
          <a:p>
            <a:r>
              <a:rPr lang="zh-CN" altLang="en-US" dirty="0"/>
              <a:t>背景：</a:t>
            </a:r>
            <a:r>
              <a:rPr lang="en-US" altLang="zh-CN" dirty="0"/>
              <a:t>2016</a:t>
            </a:r>
            <a:r>
              <a:rPr lang="zh-CN" altLang="en-US" dirty="0"/>
              <a:t>年</a:t>
            </a:r>
            <a:r>
              <a:rPr lang="en-US" altLang="zh-CN" dirty="0"/>
              <a:t>2</a:t>
            </a:r>
            <a:r>
              <a:rPr lang="zh-CN" altLang="en-US" dirty="0"/>
              <a:t>月，麻省理工科技评论公布</a:t>
            </a:r>
            <a:r>
              <a:rPr lang="en-US" altLang="zh-CN" dirty="0"/>
              <a:t>2016</a:t>
            </a:r>
            <a:r>
              <a:rPr lang="zh-CN" altLang="en-US" dirty="0"/>
              <a:t>年“十大突破技术”</a:t>
            </a:r>
            <a:r>
              <a:rPr lang="en-US" altLang="zh-CN" dirty="0"/>
              <a:t>——</a:t>
            </a:r>
            <a:r>
              <a:rPr lang="zh-CN" altLang="en-US" dirty="0"/>
              <a:t>免疫工程；精确编辑植物基因；语音接口；可回收火箭；知识分享型机器人；</a:t>
            </a:r>
            <a:r>
              <a:rPr lang="en-US" altLang="zh-CN" dirty="0"/>
              <a:t>DNA</a:t>
            </a:r>
            <a:r>
              <a:rPr lang="zh-CN" altLang="en-US" dirty="0"/>
              <a:t>应用商店；</a:t>
            </a:r>
            <a:r>
              <a:rPr lang="en-US" altLang="zh-CN" dirty="0" err="1"/>
              <a:t>SolarCity</a:t>
            </a:r>
            <a:r>
              <a:rPr lang="zh-CN" altLang="en-US" dirty="0"/>
              <a:t>的超级工厂；</a:t>
            </a:r>
            <a:r>
              <a:rPr lang="en-US" altLang="zh-CN" dirty="0"/>
              <a:t>Slack</a:t>
            </a:r>
            <a:r>
              <a:rPr lang="zh-CN" altLang="en-US" dirty="0"/>
              <a:t>通信软件；特斯拉自动驾驶仪；</a:t>
            </a:r>
            <a:r>
              <a:rPr lang="zh-CN" altLang="en-US" b="1" dirty="0">
                <a:solidFill>
                  <a:srgbClr val="FF0000"/>
                </a:solidFill>
              </a:rPr>
              <a:t>空中取电</a:t>
            </a:r>
            <a:endParaRPr lang="en-US" altLang="zh-CN" b="1" dirty="0">
              <a:solidFill>
                <a:srgbClr val="FF0000"/>
              </a:solidFill>
            </a:endParaRPr>
          </a:p>
          <a:p>
            <a:pPr lvl="1"/>
            <a:r>
              <a:rPr lang="zh-CN" altLang="en-US" b="1" i="1" dirty="0"/>
              <a:t>空中取电突破技术：新型无线装置，能够利用周边的无线电信号（如</a:t>
            </a:r>
            <a:r>
              <a:rPr lang="en-US" altLang="zh-CN" b="1" i="1" dirty="0"/>
              <a:t>Wi-Fi</a:t>
            </a:r>
            <a:r>
              <a:rPr lang="zh-CN" altLang="en-US" b="1" i="1" dirty="0"/>
              <a:t>）为自身供电并进行通信。</a:t>
            </a:r>
            <a:endParaRPr lang="en-US" altLang="zh-CN" b="1" i="1" dirty="0"/>
          </a:p>
          <a:p>
            <a:pPr lvl="1"/>
            <a:r>
              <a:rPr lang="zh-CN" altLang="en-US" b="1" i="1" dirty="0">
                <a:solidFill>
                  <a:srgbClr val="FF0000"/>
                </a:solidFill>
              </a:rPr>
              <a:t>无线充电技术的未来发展前景如何？如何找到基于无线充电技术的最具潜力的上市公司？</a:t>
            </a:r>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11</a:t>
            </a:fld>
            <a:endParaRPr lang="en-US" altLang="zh-CN"/>
          </a:p>
        </p:txBody>
      </p:sp>
    </p:spTree>
    <p:extLst>
      <p:ext uri="{BB962C8B-B14F-4D97-AF65-F5344CB8AC3E}">
        <p14:creationId xmlns:p14="http://schemas.microsoft.com/office/powerpoint/2010/main" val="72213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2.B.</a:t>
            </a:r>
            <a:r>
              <a:rPr lang="zh-CN" altLang="en-US" dirty="0"/>
              <a:t>行业市场分析</a:t>
            </a:r>
            <a:r>
              <a:rPr lang="en-US" altLang="zh-CN" dirty="0"/>
              <a:t>——</a:t>
            </a:r>
            <a:r>
              <a:rPr lang="zh-CN" altLang="en-US" dirty="0"/>
              <a:t>供需分析</a:t>
            </a:r>
          </a:p>
        </p:txBody>
      </p:sp>
      <p:sp>
        <p:nvSpPr>
          <p:cNvPr id="3" name="内容占位符 2"/>
          <p:cNvSpPr>
            <a:spLocks noGrp="1"/>
          </p:cNvSpPr>
          <p:nvPr>
            <p:ph sz="half" idx="1"/>
          </p:nvPr>
        </p:nvSpPr>
        <p:spPr>
          <a:xfrm>
            <a:off x="-23813" y="933450"/>
            <a:ext cx="9144000" cy="1002684"/>
          </a:xfrm>
        </p:spPr>
        <p:txBody>
          <a:bodyPr/>
          <a:lstStyle/>
          <a:p>
            <a:pPr eaLnBrk="1" hangingPunct="1">
              <a:defRPr/>
            </a:pPr>
            <a:r>
              <a:rPr lang="zh-CN" altLang="en-US" sz="2600" dirty="0"/>
              <a:t>需求分析：产品价格走势，一段时间内的需求大于供给，产品价格将会处于一个坚挺向上走势；供给大于需求，产品价格会逐步走低，当然产品的决定因素还有一个成本问题。</a:t>
            </a:r>
            <a:endParaRPr lang="en-US" altLang="zh-CN" sz="2600" dirty="0"/>
          </a:p>
          <a:p>
            <a:pPr marL="0" indent="0" eaLnBrk="1" hangingPunct="1">
              <a:buFont typeface="Wingdings" panose="05000000000000000000" pitchFamily="2" charset="2"/>
              <a:buNone/>
              <a:defRPr/>
            </a:pPr>
            <a:endParaRPr lang="en-US" altLang="zh-CN" sz="2000" dirty="0"/>
          </a:p>
        </p:txBody>
      </p:sp>
      <p:sp>
        <p:nvSpPr>
          <p:cNvPr id="4" name="内容占位符 3"/>
          <p:cNvSpPr>
            <a:spLocks noGrp="1"/>
          </p:cNvSpPr>
          <p:nvPr>
            <p:ph sz="half" idx="2"/>
          </p:nvPr>
        </p:nvSpPr>
        <p:spPr>
          <a:xfrm>
            <a:off x="2914072" y="2444134"/>
            <a:ext cx="6121400" cy="4248150"/>
          </a:xfrm>
        </p:spPr>
        <p:txBody>
          <a:bodyPr/>
          <a:lstStyle/>
          <a:p>
            <a:pPr eaLnBrk="1" hangingPunct="1">
              <a:defRPr/>
            </a:pPr>
            <a:r>
              <a:rPr lang="zh-CN" altLang="en-US" sz="2400" dirty="0"/>
              <a:t>需求分析是行业研究的第一步</a:t>
            </a:r>
            <a:endParaRPr lang="en-US" altLang="zh-CN" sz="2400" dirty="0"/>
          </a:p>
          <a:p>
            <a:pPr lvl="1" eaLnBrk="1" hangingPunct="1">
              <a:defRPr/>
            </a:pPr>
            <a:r>
              <a:rPr lang="zh-CN" altLang="en-US" sz="2000" i="1" dirty="0"/>
              <a:t>需求的估计与预测</a:t>
            </a:r>
            <a:endParaRPr lang="en-US" altLang="zh-CN" sz="2000" i="1" dirty="0"/>
          </a:p>
          <a:p>
            <a:pPr lvl="2" eaLnBrk="1" hangingPunct="1">
              <a:defRPr/>
            </a:pPr>
            <a:r>
              <a:rPr lang="zh-CN" altLang="en-US" sz="1800" i="1" dirty="0"/>
              <a:t>预计</a:t>
            </a:r>
            <a:r>
              <a:rPr lang="en-US" altLang="zh-CN" sz="1800" i="1" dirty="0"/>
              <a:t>2019</a:t>
            </a:r>
            <a:r>
              <a:rPr lang="zh-CN" altLang="en-US" sz="1800" i="1" dirty="0"/>
              <a:t>年无线充电市场规模将达到</a:t>
            </a:r>
            <a:r>
              <a:rPr lang="en-US" altLang="zh-CN" sz="1800" i="1" dirty="0"/>
              <a:t>715</a:t>
            </a:r>
            <a:r>
              <a:rPr lang="zh-CN" altLang="en-US" sz="1800" i="1" dirty="0"/>
              <a:t>亿美元</a:t>
            </a:r>
            <a:r>
              <a:rPr lang="en-US" altLang="zh-CN" sz="1800" i="1" dirty="0"/>
              <a:t>——HIS</a:t>
            </a:r>
            <a:r>
              <a:rPr lang="zh-CN" altLang="en-US" sz="1800" i="1" dirty="0"/>
              <a:t>预测</a:t>
            </a:r>
            <a:endParaRPr lang="en-US" altLang="zh-CN" sz="1800" i="1" dirty="0"/>
          </a:p>
          <a:p>
            <a:pPr lvl="2" eaLnBrk="1" hangingPunct="1">
              <a:defRPr/>
            </a:pPr>
            <a:r>
              <a:rPr lang="zh-CN" altLang="en-US" sz="1800" i="1" dirty="0"/>
              <a:t>无线充电行业今年两年的复合增长率将达到</a:t>
            </a:r>
            <a:r>
              <a:rPr lang="en-US" altLang="zh-CN" sz="1800" i="1" dirty="0"/>
              <a:t>50%</a:t>
            </a:r>
            <a:r>
              <a:rPr lang="zh-CN" altLang="en-US" sz="1800" i="1" dirty="0"/>
              <a:t>。</a:t>
            </a:r>
            <a:endParaRPr lang="en-US" altLang="zh-CN" sz="1800" i="1" dirty="0"/>
          </a:p>
          <a:p>
            <a:pPr lvl="1" eaLnBrk="1" hangingPunct="1">
              <a:defRPr/>
            </a:pPr>
            <a:r>
              <a:rPr lang="zh-CN" altLang="en-US" sz="2300" i="1" dirty="0"/>
              <a:t>影响需求变化的因素：</a:t>
            </a:r>
            <a:r>
              <a:rPr lang="zh-CN" altLang="en-US" sz="2000" i="1" dirty="0"/>
              <a:t>购买能力、消费习惯、替代品、消费政策</a:t>
            </a:r>
            <a:endParaRPr lang="en-US" altLang="zh-CN" sz="2000" i="1" dirty="0"/>
          </a:p>
          <a:p>
            <a:pPr lvl="1" eaLnBrk="1" hangingPunct="1">
              <a:defRPr/>
            </a:pPr>
            <a:r>
              <a:rPr lang="zh-CN" altLang="en-US" sz="2300" i="1" dirty="0"/>
              <a:t>注意行业内需求结构变化</a:t>
            </a:r>
            <a:r>
              <a:rPr lang="en-US" altLang="zh-CN" sz="2300" i="1" dirty="0"/>
              <a:t>-</a:t>
            </a:r>
            <a:r>
              <a:rPr lang="zh-CN" altLang="en-US" sz="2300" i="1" dirty="0"/>
              <a:t>产品的换代升级：</a:t>
            </a:r>
            <a:r>
              <a:rPr lang="zh-CN" altLang="en-US" sz="1900" i="1" dirty="0"/>
              <a:t>彩电产品不断升级换代</a:t>
            </a:r>
            <a:endParaRPr lang="en-US" altLang="zh-CN" sz="1900" i="1" dirty="0"/>
          </a:p>
          <a:p>
            <a:pPr lvl="1" eaLnBrk="1" hangingPunct="1">
              <a:defRPr/>
            </a:pPr>
            <a:r>
              <a:rPr lang="zh-CN" altLang="en-US" sz="2300" i="1" dirty="0"/>
              <a:t>注意行业间需求结构变化</a:t>
            </a:r>
            <a:r>
              <a:rPr lang="en-US" altLang="zh-CN" sz="2300" i="1" dirty="0"/>
              <a:t>-</a:t>
            </a:r>
            <a:r>
              <a:rPr lang="zh-CN" altLang="en-US" sz="2300" i="1" dirty="0"/>
              <a:t>新兴行业的兴起</a:t>
            </a:r>
            <a:endParaRPr lang="en-US" altLang="zh-CN" sz="2300" i="1" dirty="0"/>
          </a:p>
        </p:txBody>
      </p:sp>
      <p:sp>
        <p:nvSpPr>
          <p:cNvPr id="26629" name="文本框 4"/>
          <p:cNvSpPr txBox="1">
            <a:spLocks noChangeArrowheads="1"/>
          </p:cNvSpPr>
          <p:nvPr/>
        </p:nvSpPr>
        <p:spPr bwMode="auto">
          <a:xfrm>
            <a:off x="121258" y="2617171"/>
            <a:ext cx="260794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eaLnBrk="1" hangingPunct="1"/>
            <a:r>
              <a:rPr lang="zh-CN" altLang="en-US" b="1" dirty="0">
                <a:solidFill>
                  <a:srgbClr val="FF0000"/>
                </a:solidFill>
              </a:rPr>
              <a:t>需求分析</a:t>
            </a:r>
            <a:endParaRPr lang="en-US" altLang="zh-CN" b="1" dirty="0">
              <a:solidFill>
                <a:srgbClr val="FF0000"/>
              </a:solidFill>
            </a:endParaRPr>
          </a:p>
          <a:p>
            <a:pPr eaLnBrk="1" hangingPunct="1"/>
            <a:r>
              <a:rPr lang="zh-CN" altLang="en-US" sz="2000" dirty="0"/>
              <a:t>举例：无线充电行业</a:t>
            </a:r>
            <a:endParaRPr lang="en-US" altLang="zh-CN" sz="2000" dirty="0"/>
          </a:p>
          <a:p>
            <a:pPr eaLnBrk="1" hangingPunct="1"/>
            <a:r>
              <a:rPr lang="zh-CN" altLang="en-US" sz="2000" dirty="0"/>
              <a:t>影响需求的主要因素</a:t>
            </a:r>
            <a:endParaRPr lang="en-US" altLang="zh-CN" sz="2000" dirty="0"/>
          </a:p>
          <a:p>
            <a:pPr eaLnBrk="1" hangingPunct="1"/>
            <a:r>
              <a:rPr lang="zh-CN" altLang="en-US" sz="2000" b="1" dirty="0"/>
              <a:t>手机</a:t>
            </a:r>
            <a:r>
              <a:rPr lang="zh-CN" altLang="en-US" sz="2000" dirty="0"/>
              <a:t>：智能手机对无线充电的需求</a:t>
            </a:r>
            <a:r>
              <a:rPr lang="en-US" altLang="zh-CN" sz="2000" dirty="0"/>
              <a:t>——OPPO R</a:t>
            </a:r>
            <a:r>
              <a:rPr lang="zh-CN" altLang="en-US" sz="2000" dirty="0"/>
              <a:t>、三星、苹果</a:t>
            </a:r>
            <a:endParaRPr lang="en-US" altLang="zh-CN" sz="2000" dirty="0"/>
          </a:p>
          <a:p>
            <a:pPr eaLnBrk="1" hangingPunct="1"/>
            <a:r>
              <a:rPr lang="zh-CN" altLang="en-US" sz="2000" b="1" dirty="0"/>
              <a:t>电动车</a:t>
            </a:r>
            <a:r>
              <a:rPr lang="zh-CN" altLang="en-US" sz="2000" dirty="0"/>
              <a:t>：特斯拉</a:t>
            </a:r>
            <a:endParaRPr lang="en-US" altLang="zh-CN" sz="2000" dirty="0"/>
          </a:p>
          <a:p>
            <a:pPr eaLnBrk="1" hangingPunct="1"/>
            <a:r>
              <a:rPr lang="zh-CN" altLang="en-US" sz="2000" b="1" dirty="0"/>
              <a:t>物联网</a:t>
            </a:r>
            <a:r>
              <a:rPr lang="zh-CN" altLang="en-US" sz="2000" dirty="0"/>
              <a:t>：电池与电线是祸根</a:t>
            </a:r>
            <a:endParaRPr lang="en-US" altLang="zh-CN" sz="2000" dirty="0"/>
          </a:p>
          <a:p>
            <a:pPr eaLnBrk="1" hangingPunct="1"/>
            <a:r>
              <a:rPr lang="zh-CN" altLang="en-US" sz="2000" b="1" dirty="0"/>
              <a:t>笔记本</a:t>
            </a:r>
            <a:endParaRPr lang="en-US" altLang="zh-CN" sz="2000" b="1" dirty="0"/>
          </a:p>
        </p:txBody>
      </p:sp>
      <p:cxnSp>
        <p:nvCxnSpPr>
          <p:cNvPr id="7" name="直接连接符 6"/>
          <p:cNvCxnSpPr/>
          <p:nvPr/>
        </p:nvCxnSpPr>
        <p:spPr bwMode="auto">
          <a:xfrm>
            <a:off x="2809299" y="2617171"/>
            <a:ext cx="0" cy="3671887"/>
          </a:xfrm>
          <a:prstGeom prst="line">
            <a:avLst/>
          </a:prstGeom>
          <a:ln>
            <a:solidFill>
              <a:srgbClr val="FF0000"/>
            </a:solidFill>
            <a:headEnd type="none" w="med" len="med"/>
            <a:tailEnd type="non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90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fade">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4"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P spid="266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20688" y="194569"/>
            <a:ext cx="8229600" cy="668338"/>
          </a:xfrm>
        </p:spPr>
        <p:txBody>
          <a:bodyPr/>
          <a:lstStyle/>
          <a:p>
            <a:pPr eaLnBrk="1" hangingPunct="1"/>
            <a:r>
              <a:rPr lang="en-US" altLang="zh-CN" dirty="0"/>
              <a:t>2.B.</a:t>
            </a:r>
            <a:r>
              <a:rPr lang="zh-CN" altLang="en-US" dirty="0"/>
              <a:t>行业市场分析</a:t>
            </a:r>
            <a:r>
              <a:rPr lang="en-US" altLang="zh-CN" dirty="0"/>
              <a:t>——</a:t>
            </a:r>
            <a:r>
              <a:rPr lang="zh-CN" altLang="en-US" dirty="0"/>
              <a:t>供需分析</a:t>
            </a:r>
          </a:p>
        </p:txBody>
      </p:sp>
      <p:sp>
        <p:nvSpPr>
          <p:cNvPr id="27651" name="内容占位符 3"/>
          <p:cNvSpPr>
            <a:spLocks noGrp="1"/>
          </p:cNvSpPr>
          <p:nvPr>
            <p:ph sz="half" idx="2"/>
          </p:nvPr>
        </p:nvSpPr>
        <p:spPr>
          <a:xfrm>
            <a:off x="4039394" y="1398588"/>
            <a:ext cx="4982686" cy="4248150"/>
          </a:xfrm>
        </p:spPr>
        <p:txBody>
          <a:bodyPr/>
          <a:lstStyle/>
          <a:p>
            <a:pPr marL="0" indent="0" eaLnBrk="1" hangingPunct="1">
              <a:buNone/>
            </a:pPr>
            <a:r>
              <a:rPr lang="zh-CN" altLang="en-US" sz="2400" b="1" dirty="0"/>
              <a:t>关注产能变动</a:t>
            </a:r>
          </a:p>
          <a:p>
            <a:pPr eaLnBrk="1" hangingPunct="1"/>
            <a:r>
              <a:rPr lang="zh-CN" altLang="en-US" sz="2400" dirty="0"/>
              <a:t>供给与产量和产能的关系</a:t>
            </a:r>
            <a:endParaRPr lang="en-US" altLang="zh-CN" sz="2400" dirty="0"/>
          </a:p>
          <a:p>
            <a:pPr eaLnBrk="1" hangingPunct="1"/>
            <a:r>
              <a:rPr lang="zh-CN" altLang="en-US" sz="2400" dirty="0"/>
              <a:t>当前产能的利用水平</a:t>
            </a:r>
            <a:endParaRPr lang="en-US" altLang="zh-CN" sz="2400" dirty="0"/>
          </a:p>
          <a:p>
            <a:pPr eaLnBrk="1" hangingPunct="1"/>
            <a:r>
              <a:rPr lang="zh-CN" altLang="en-US" sz="2400" dirty="0"/>
              <a:t>在建产能</a:t>
            </a:r>
            <a:endParaRPr lang="en-US" altLang="zh-CN" sz="2400" dirty="0"/>
          </a:p>
          <a:p>
            <a:pPr eaLnBrk="1" hangingPunct="1"/>
            <a:r>
              <a:rPr lang="zh-CN" altLang="en-US" sz="2400" dirty="0"/>
              <a:t>企业未来的投资冲动</a:t>
            </a:r>
            <a:endParaRPr lang="en-US" altLang="zh-CN" sz="2400" dirty="0"/>
          </a:p>
          <a:p>
            <a:pPr eaLnBrk="1" hangingPunct="1"/>
            <a:r>
              <a:rPr lang="zh-CN" altLang="en-US" sz="2400" dirty="0"/>
              <a:t>一般生产线的使用周期、新建周期与资本要求</a:t>
            </a:r>
            <a:endParaRPr lang="en-US" altLang="zh-CN" sz="2400" dirty="0"/>
          </a:p>
          <a:p>
            <a:pPr eaLnBrk="1" hangingPunct="1"/>
            <a:r>
              <a:rPr lang="zh-CN" altLang="en-US" sz="2400" dirty="0"/>
              <a:t>寻找产能与需求之间的差距（正、负）</a:t>
            </a:r>
            <a:endParaRPr lang="en-US" altLang="zh-CN" sz="2400" dirty="0"/>
          </a:p>
          <a:p>
            <a:pPr eaLnBrk="1" hangingPunct="1"/>
            <a:r>
              <a:rPr lang="zh-CN" altLang="en-US" sz="2400" dirty="0"/>
              <a:t>注意产能结构</a:t>
            </a:r>
            <a:endParaRPr lang="zh-CN" altLang="en-US" sz="2000" dirty="0"/>
          </a:p>
        </p:txBody>
      </p:sp>
      <p:sp>
        <p:nvSpPr>
          <p:cNvPr id="27652" name="文本框 4"/>
          <p:cNvSpPr txBox="1">
            <a:spLocks noChangeArrowheads="1"/>
          </p:cNvSpPr>
          <p:nvPr/>
        </p:nvSpPr>
        <p:spPr bwMode="auto">
          <a:xfrm>
            <a:off x="420688" y="2285887"/>
            <a:ext cx="2665412"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eaLnBrk="1" hangingPunct="1"/>
            <a:r>
              <a:rPr lang="zh-CN" altLang="en-US" b="1" dirty="0">
                <a:solidFill>
                  <a:srgbClr val="FF0000"/>
                </a:solidFill>
              </a:rPr>
              <a:t>供给分析</a:t>
            </a:r>
            <a:endParaRPr lang="en-US" altLang="zh-CN" b="1" dirty="0">
              <a:solidFill>
                <a:srgbClr val="FF0000"/>
              </a:solidFill>
            </a:endParaRPr>
          </a:p>
          <a:p>
            <a:pPr eaLnBrk="1" hangingPunct="1"/>
            <a:r>
              <a:rPr lang="zh-CN" altLang="en-US" sz="2000" dirty="0"/>
              <a:t>举例：影响无线充电行业供给的主要因素</a:t>
            </a:r>
            <a:endParaRPr lang="en-US" altLang="zh-CN" sz="2000" dirty="0"/>
          </a:p>
          <a:p>
            <a:pPr eaLnBrk="1" hangingPunct="1"/>
            <a:r>
              <a:rPr lang="zh-CN" altLang="en-US" sz="2000" b="1" dirty="0">
                <a:solidFill>
                  <a:srgbClr val="FF0000"/>
                </a:solidFill>
              </a:rPr>
              <a:t>无线充电技术的原理、技术成熟度与成本</a:t>
            </a:r>
            <a:endParaRPr lang="en-US" altLang="zh-CN" sz="2000" b="1" dirty="0">
              <a:solidFill>
                <a:srgbClr val="FF0000"/>
              </a:solidFill>
            </a:endParaRPr>
          </a:p>
        </p:txBody>
      </p:sp>
      <p:cxnSp>
        <p:nvCxnSpPr>
          <p:cNvPr id="7" name="直接连接符 6"/>
          <p:cNvCxnSpPr/>
          <p:nvPr/>
        </p:nvCxnSpPr>
        <p:spPr bwMode="auto">
          <a:xfrm>
            <a:off x="3736092" y="1175544"/>
            <a:ext cx="0" cy="4694237"/>
          </a:xfrm>
          <a:prstGeom prst="line">
            <a:avLst/>
          </a:prstGeom>
          <a:ln>
            <a:solidFill>
              <a:srgbClr val="FF0000"/>
            </a:solidFill>
            <a:headEnd type="none" w="med" len="med"/>
            <a:tailEnd type="none" w="med" len="me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9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27651"/>
                        </p:tgtEl>
                        <p:attrNameLst>
                          <p:attrName>style.visibility</p:attrName>
                        </p:attrNameLst>
                      </p:cBhvr>
                      <p:to>
                        <p:strVal val="visible"/>
                      </p:to>
                    </p:set>
                    <p:animEffect transition="in" filter="wipe(left)">
                      <p:cBhvr>
                        <p:cTn dur="500"/>
                        <p:tgtEl>
                          <p:spTgt spid="27651"/>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7651"/>
                        </p:tgtEl>
                        <p:attrNameLst>
                          <p:attrName>style.visibility</p:attrName>
                        </p:attrNameLst>
                      </p:cBhvr>
                      <p:to>
                        <p:strVal val="visible"/>
                      </p:to>
                    </p:set>
                    <p:animEffect transition="in" filter="wipe(left)">
                      <p:cBhvr>
                        <p:cTn dur="500"/>
                        <p:tgtEl>
                          <p:spTgt spid="27651"/>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7651"/>
                        </p:tgtEl>
                        <p:attrNameLst>
                          <p:attrName>style.visibility</p:attrName>
                        </p:attrNameLst>
                      </p:cBhvr>
                      <p:to>
                        <p:strVal val="visible"/>
                      </p:to>
                    </p:set>
                    <p:animEffect transition="in" filter="wipe(left)">
                      <p:cBhvr>
                        <p:cTn dur="500"/>
                        <p:tgtEl>
                          <p:spTgt spid="27651"/>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7651"/>
                        </p:tgtEl>
                        <p:attrNameLst>
                          <p:attrName>style.visibility</p:attrName>
                        </p:attrNameLst>
                      </p:cBhvr>
                      <p:to>
                        <p:strVal val="visible"/>
                      </p:to>
                    </p:set>
                    <p:animEffect transition="in" filter="wipe(left)">
                      <p:cBhvr>
                        <p:cTn dur="500"/>
                        <p:tgtEl>
                          <p:spTgt spid="2765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27651"/>
                        </p:tgtEl>
                        <p:attrNameLst>
                          <p:attrName>style.visibility</p:attrName>
                        </p:attrNameLst>
                      </p:cBhvr>
                      <p:to>
                        <p:strVal val="visible"/>
                      </p:to>
                    </p:set>
                    <p:animEffect transition="in" filter="wipe(left)">
                      <p:cBhvr>
                        <p:cTn dur="500"/>
                        <p:tgtEl>
                          <p:spTgt spid="27651"/>
                        </p:tgtEl>
                      </p:cBhvr>
                    </p:animEffect>
                  </p:childTnLst>
                </p:cTn>
              </p:par>
            </p:tnLst>
          </p:tmpl>
        </p:tmplLst>
      </p:bldP>
      <p:bldP spid="276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0FF72-554C-4A53-9260-62C2DCDEBACF}"/>
              </a:ext>
            </a:extLst>
          </p:cNvPr>
          <p:cNvSpPr>
            <a:spLocks noGrp="1"/>
          </p:cNvSpPr>
          <p:nvPr>
            <p:ph type="title"/>
          </p:nvPr>
        </p:nvSpPr>
        <p:spPr/>
        <p:txBody>
          <a:bodyPr/>
          <a:lstStyle/>
          <a:p>
            <a:r>
              <a:rPr lang="en-US" altLang="zh-CN" dirty="0"/>
              <a:t>MIT</a:t>
            </a:r>
            <a:r>
              <a:rPr lang="zh-CN" altLang="en-US" dirty="0"/>
              <a:t>：</a:t>
            </a:r>
            <a:r>
              <a:rPr lang="en-US" altLang="zh-CN" dirty="0"/>
              <a:t>2018“</a:t>
            </a:r>
            <a:r>
              <a:rPr lang="zh-CN" altLang="en-US" dirty="0"/>
              <a:t>全球突破技术</a:t>
            </a:r>
            <a:r>
              <a:rPr lang="en-US" altLang="zh-CN" dirty="0"/>
              <a:t>”</a:t>
            </a:r>
            <a:endParaRPr lang="zh-CN" altLang="en-US" dirty="0"/>
          </a:p>
        </p:txBody>
      </p:sp>
      <p:pic>
        <p:nvPicPr>
          <p:cNvPr id="6" name="内容占位符 5">
            <a:extLst>
              <a:ext uri="{FF2B5EF4-FFF2-40B4-BE49-F238E27FC236}">
                <a16:creationId xmlns:a16="http://schemas.microsoft.com/office/drawing/2014/main" id="{9F1CE2B7-18D6-4E13-BAA3-6C9E0768C4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415" y="933450"/>
            <a:ext cx="7663543" cy="5758797"/>
          </a:xfrm>
        </p:spPr>
      </p:pic>
      <p:sp>
        <p:nvSpPr>
          <p:cNvPr id="4" name="灯片编号占位符 3">
            <a:extLst>
              <a:ext uri="{FF2B5EF4-FFF2-40B4-BE49-F238E27FC236}">
                <a16:creationId xmlns:a16="http://schemas.microsoft.com/office/drawing/2014/main" id="{3AD935DC-4D1E-45A4-B919-76192172040A}"/>
              </a:ext>
            </a:extLst>
          </p:cNvPr>
          <p:cNvSpPr>
            <a:spLocks noGrp="1"/>
          </p:cNvSpPr>
          <p:nvPr>
            <p:ph type="sldNum" sz="quarter" idx="10"/>
          </p:nvPr>
        </p:nvSpPr>
        <p:spPr/>
        <p:txBody>
          <a:bodyPr/>
          <a:lstStyle/>
          <a:p>
            <a:pPr>
              <a:defRPr/>
            </a:pPr>
            <a:fld id="{06DBD121-0DCF-403B-A3D9-5F580CFAC3A2}" type="slidenum">
              <a:rPr lang="zh-CN" altLang="zh-CN" smtClean="0"/>
              <a:pPr>
                <a:defRPr/>
              </a:pPr>
              <a:t>14</a:t>
            </a:fld>
            <a:endParaRPr lang="en-US" altLang="zh-CN"/>
          </a:p>
        </p:txBody>
      </p:sp>
    </p:spTree>
    <p:extLst>
      <p:ext uri="{BB962C8B-B14F-4D97-AF65-F5344CB8AC3E}">
        <p14:creationId xmlns:p14="http://schemas.microsoft.com/office/powerpoint/2010/main" val="416430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2.C.</a:t>
            </a:r>
            <a:r>
              <a:rPr lang="zh-CN" altLang="en-US" dirty="0"/>
              <a:t>行业市场分析</a:t>
            </a:r>
            <a:r>
              <a:rPr lang="en-US" altLang="zh-CN" dirty="0"/>
              <a:t>——</a:t>
            </a:r>
            <a:r>
              <a:rPr lang="zh-CN" altLang="en-US" dirty="0"/>
              <a:t>产业链分析</a:t>
            </a:r>
          </a:p>
        </p:txBody>
      </p:sp>
      <p:sp>
        <p:nvSpPr>
          <p:cNvPr id="8" name="内容占位符 7"/>
          <p:cNvSpPr>
            <a:spLocks noGrp="1"/>
          </p:cNvSpPr>
          <p:nvPr>
            <p:ph idx="1"/>
          </p:nvPr>
        </p:nvSpPr>
        <p:spPr/>
        <p:txBody>
          <a:bodyPr/>
          <a:lstStyle/>
          <a:p>
            <a:r>
              <a:rPr lang="zh-CN" altLang="en-US" dirty="0"/>
              <a:t>以史为鉴， </a:t>
            </a:r>
            <a:r>
              <a:rPr lang="en-US" altLang="zh-CN" dirty="0"/>
              <a:t>2012-2015 </a:t>
            </a:r>
            <a:r>
              <a:rPr lang="zh-CN" altLang="en-US" dirty="0"/>
              <a:t>年 </a:t>
            </a:r>
            <a:r>
              <a:rPr lang="en-US" altLang="zh-CN" dirty="0"/>
              <a:t>MIT Technology Review </a:t>
            </a:r>
            <a:r>
              <a:rPr lang="zh-CN" altLang="en-US" dirty="0"/>
              <a:t>评选的</a:t>
            </a:r>
            <a:r>
              <a:rPr lang="en-US" altLang="zh-CN" dirty="0"/>
              <a:t>‚ 10 Breakthrough Technology</a:t>
            </a:r>
            <a:r>
              <a:rPr lang="zh-CN" altLang="en-US" dirty="0"/>
              <a:t>对应主题在当年及下一年均为市场上最热主题之一，相对大盘超额收益明显且随时间递增， </a:t>
            </a:r>
            <a:r>
              <a:rPr lang="zh-CN" altLang="en-US" b="1" dirty="0">
                <a:solidFill>
                  <a:srgbClr val="FF0000"/>
                </a:solidFill>
              </a:rPr>
              <a:t>平均超额收益达 </a:t>
            </a:r>
            <a:r>
              <a:rPr lang="en-US" altLang="zh-CN" b="1" dirty="0">
                <a:solidFill>
                  <a:srgbClr val="FF0000"/>
                </a:solidFill>
              </a:rPr>
              <a:t>124.1%</a:t>
            </a:r>
            <a:r>
              <a:rPr lang="zh-CN" altLang="en-US" b="1" dirty="0">
                <a:solidFill>
                  <a:srgbClr val="FF0000"/>
                </a:solidFill>
              </a:rPr>
              <a:t>。</a:t>
            </a:r>
            <a:endParaRPr lang="en-US" altLang="zh-CN" b="1" dirty="0">
              <a:solidFill>
                <a:srgbClr val="FF0000"/>
              </a:solidFill>
            </a:endParaRPr>
          </a:p>
          <a:p>
            <a:r>
              <a:rPr lang="zh-CN" altLang="en-US" b="1" dirty="0"/>
              <a:t>那么问题来了，针对无线充电技术，我们要投资哪些企业呢？</a:t>
            </a:r>
            <a:endParaRPr lang="en-US" altLang="zh-CN" b="1" dirty="0"/>
          </a:p>
          <a:p>
            <a:r>
              <a:rPr lang="zh-CN" altLang="en-US" b="1" dirty="0"/>
              <a:t>研究方法推荐：产业链分析</a:t>
            </a:r>
            <a:endParaRPr lang="zh-CN" altLang="en-US" dirty="0"/>
          </a:p>
        </p:txBody>
      </p:sp>
      <p:sp>
        <p:nvSpPr>
          <p:cNvPr id="5" name="灯片编号占位符 4"/>
          <p:cNvSpPr>
            <a:spLocks noGrp="1"/>
          </p:cNvSpPr>
          <p:nvPr>
            <p:ph type="sldNum" sz="quarter" idx="10"/>
          </p:nvPr>
        </p:nvSpPr>
        <p:spPr/>
        <p:txBody>
          <a:bodyPr/>
          <a:lstStyle/>
          <a:p>
            <a:pPr>
              <a:defRPr/>
            </a:pPr>
            <a:fld id="{6FBE632F-852D-4073-AF11-4424DBE23B32}" type="slidenum">
              <a:rPr lang="zh-CN" altLang="zh-CN" smtClean="0"/>
              <a:pPr>
                <a:defRPr/>
              </a:pPr>
              <a:t>15</a:t>
            </a:fld>
            <a:endParaRPr lang="en-US" altLang="zh-CN"/>
          </a:p>
        </p:txBody>
      </p:sp>
    </p:spTree>
    <p:extLst>
      <p:ext uri="{BB962C8B-B14F-4D97-AF65-F5344CB8AC3E}">
        <p14:creationId xmlns:p14="http://schemas.microsoft.com/office/powerpoint/2010/main" val="417351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2.C.</a:t>
            </a:r>
            <a:r>
              <a:rPr lang="zh-CN" altLang="en-US" sz="3200" dirty="0"/>
              <a:t>行业市场分析</a:t>
            </a:r>
            <a:r>
              <a:rPr lang="en-US" altLang="zh-CN" sz="3200" dirty="0"/>
              <a:t>——</a:t>
            </a:r>
            <a:r>
              <a:rPr lang="zh-CN" altLang="en-US" sz="3200" dirty="0"/>
              <a:t>产业链分析</a:t>
            </a:r>
            <a:endParaRPr lang="zh-CN" altLang="en-US" sz="3200" dirty="0">
              <a:latin typeface="+mn-ea"/>
              <a:ea typeface="+mn-ea"/>
            </a:endParaRPr>
          </a:p>
        </p:txBody>
      </p:sp>
      <p:sp>
        <p:nvSpPr>
          <p:cNvPr id="3" name="内容占位符 2"/>
          <p:cNvSpPr>
            <a:spLocks noGrp="1"/>
          </p:cNvSpPr>
          <p:nvPr>
            <p:ph idx="1"/>
          </p:nvPr>
        </p:nvSpPr>
        <p:spPr/>
        <p:txBody>
          <a:bodyPr/>
          <a:lstStyle/>
          <a:p>
            <a:r>
              <a:rPr lang="zh-CN" altLang="en-US" b="1" dirty="0"/>
              <a:t>产业链</a:t>
            </a:r>
            <a:r>
              <a:rPr lang="zh-CN" altLang="en-US" dirty="0"/>
              <a:t>：在某一个产业中，由相关联的上下游企业所组成的结构叫做产业链。</a:t>
            </a:r>
            <a:endParaRPr lang="en-US" altLang="zh-CN" dirty="0"/>
          </a:p>
          <a:p>
            <a:pPr lvl="1"/>
            <a:r>
              <a:rPr lang="zh-CN" altLang="en-US" i="1" dirty="0">
                <a:latin typeface="+mn-ea"/>
              </a:rPr>
              <a:t>明确企业所处的产业环节</a:t>
            </a:r>
          </a:p>
          <a:p>
            <a:pPr lvl="1"/>
            <a:r>
              <a:rPr lang="zh-CN" altLang="en-US" i="1" dirty="0">
                <a:latin typeface="+mn-ea"/>
              </a:rPr>
              <a:t>分析业间差异（不同行业或不同业务的价值差异），帮助找到富有价值与发展前景的具体公司与业务</a:t>
            </a:r>
            <a:endParaRPr lang="en-US" altLang="zh-CN" dirty="0"/>
          </a:p>
          <a:p>
            <a:pPr marL="0" indent="0">
              <a:buNone/>
            </a:pPr>
            <a:endParaRPr lang="zh-CN" altLang="en-US" dirty="0">
              <a:latin typeface="+mn-ea"/>
            </a:endParaRPr>
          </a:p>
        </p:txBody>
      </p:sp>
      <p:sp>
        <p:nvSpPr>
          <p:cNvPr id="5" name="灯片编号占位符 4"/>
          <p:cNvSpPr>
            <a:spLocks noGrp="1"/>
          </p:cNvSpPr>
          <p:nvPr>
            <p:ph type="sldNum" sz="quarter" idx="11"/>
          </p:nvPr>
        </p:nvSpPr>
        <p:spPr/>
        <p:txBody>
          <a:bodyPr/>
          <a:lstStyle/>
          <a:p>
            <a:pPr>
              <a:defRPr/>
            </a:pPr>
            <a:fld id="{EDE8BDBE-1800-4AC3-A186-941E62009594}" type="slidenum">
              <a:rPr lang="en-US" altLang="zh-CN" smtClean="0"/>
              <a:pPr>
                <a:defRPr/>
              </a:pPr>
              <a:t>16</a:t>
            </a:fld>
            <a:endParaRPr lang="en-US" altLang="zh-CN"/>
          </a:p>
        </p:txBody>
      </p:sp>
    </p:spTree>
    <p:extLst>
      <p:ext uri="{BB962C8B-B14F-4D97-AF65-F5344CB8AC3E}">
        <p14:creationId xmlns:p14="http://schemas.microsoft.com/office/powerpoint/2010/main" val="3494668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fld id="{134E577E-9DBB-463E-BBEF-7E714EC4182D}" type="slidenum">
              <a:rPr lang="en-US" altLang="ja-JP"/>
              <a:pPr eaLnBrk="1" hangingPunct="1"/>
              <a:t>17</a:t>
            </a:fld>
            <a:endParaRPr lang="en-US" altLang="ja-JP"/>
          </a:p>
        </p:txBody>
      </p:sp>
      <p:sp>
        <p:nvSpPr>
          <p:cNvPr id="14339" name="Text Box 2"/>
          <p:cNvSpPr txBox="1">
            <a:spLocks noChangeArrowheads="1"/>
          </p:cNvSpPr>
          <p:nvPr/>
        </p:nvSpPr>
        <p:spPr bwMode="auto">
          <a:xfrm>
            <a:off x="184150" y="123825"/>
            <a:ext cx="37994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b="1" dirty="0">
                <a:ea typeface="宋体" panose="02010600030101010101" pitchFamily="2" charset="-122"/>
              </a:rPr>
              <a:t>产业链案例</a:t>
            </a:r>
            <a:r>
              <a:rPr lang="en-US" altLang="zh-CN" b="1" dirty="0">
                <a:latin typeface="宋体" panose="02010600030101010101" pitchFamily="2" charset="-122"/>
                <a:ea typeface="宋体" panose="02010600030101010101" pitchFamily="2" charset="-122"/>
              </a:rPr>
              <a:t>——</a:t>
            </a:r>
            <a:r>
              <a:rPr lang="zh-CN" altLang="en-US" b="1" dirty="0">
                <a:ea typeface="宋体" panose="02010600030101010101" pitchFamily="2" charset="-122"/>
              </a:rPr>
              <a:t>中国</a:t>
            </a:r>
            <a:r>
              <a:rPr kumimoji="0" lang="zh-CN" altLang="zh-CN" b="1" dirty="0">
                <a:ea typeface="宋体" panose="02010600030101010101" pitchFamily="2" charset="-122"/>
              </a:rPr>
              <a:t>手机支付产业</a:t>
            </a:r>
            <a:endParaRPr kumimoji="0" lang="en-US" altLang="zh-CN" b="1" dirty="0">
              <a:ea typeface="宋体" panose="02010600030101010101" pitchFamily="2" charset="-122"/>
            </a:endParaRPr>
          </a:p>
        </p:txBody>
      </p:sp>
      <p:grpSp>
        <p:nvGrpSpPr>
          <p:cNvPr id="14340" name="Group 136"/>
          <p:cNvGrpSpPr>
            <a:grpSpLocks/>
          </p:cNvGrpSpPr>
          <p:nvPr/>
        </p:nvGrpSpPr>
        <p:grpSpPr bwMode="auto">
          <a:xfrm>
            <a:off x="184150" y="861294"/>
            <a:ext cx="8711656" cy="5688544"/>
            <a:chOff x="249" y="556"/>
            <a:chExt cx="5035" cy="2128"/>
          </a:xfrm>
        </p:grpSpPr>
        <p:sp>
          <p:nvSpPr>
            <p:cNvPr id="14341" name="AutoShape 102"/>
            <p:cNvSpPr>
              <a:spLocks noChangeArrowheads="1"/>
            </p:cNvSpPr>
            <p:nvPr/>
          </p:nvSpPr>
          <p:spPr bwMode="auto">
            <a:xfrm>
              <a:off x="929" y="1162"/>
              <a:ext cx="576" cy="227"/>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ea typeface="宋体" panose="02010600030101010101" pitchFamily="2" charset="-122"/>
                </a:rPr>
                <a:t>手机</a:t>
              </a:r>
            </a:p>
          </p:txBody>
        </p:sp>
        <p:sp>
          <p:nvSpPr>
            <p:cNvPr id="14342" name="AutoShape 103"/>
            <p:cNvSpPr>
              <a:spLocks noChangeArrowheads="1"/>
            </p:cNvSpPr>
            <p:nvPr/>
          </p:nvSpPr>
          <p:spPr bwMode="auto">
            <a:xfrm>
              <a:off x="1940" y="1162"/>
              <a:ext cx="576" cy="227"/>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ea typeface="宋体" panose="02010600030101010101" pitchFamily="2" charset="-122"/>
                </a:rPr>
                <a:t>电信网络</a:t>
              </a:r>
            </a:p>
          </p:txBody>
        </p:sp>
        <p:sp>
          <p:nvSpPr>
            <p:cNvPr id="14343" name="AutoShape 104"/>
            <p:cNvSpPr>
              <a:spLocks noChangeArrowheads="1"/>
            </p:cNvSpPr>
            <p:nvPr/>
          </p:nvSpPr>
          <p:spPr bwMode="auto">
            <a:xfrm>
              <a:off x="1940" y="618"/>
              <a:ext cx="576" cy="227"/>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dirty="0">
                  <a:ea typeface="宋体" panose="02010600030101010101" pitchFamily="2" charset="-122"/>
                </a:rPr>
                <a:t>特定</a:t>
              </a:r>
            </a:p>
            <a:p>
              <a:pPr algn="ctr" eaLnBrk="1" hangingPunct="1"/>
              <a:r>
                <a:rPr lang="en-US" altLang="zh-CN" sz="1200" b="1" dirty="0">
                  <a:ea typeface="宋体" panose="02010600030101010101" pitchFamily="2" charset="-122"/>
                </a:rPr>
                <a:t>POS</a:t>
              </a:r>
              <a:r>
                <a:rPr lang="zh-CN" altLang="en-US" sz="1200" b="1" dirty="0">
                  <a:ea typeface="宋体" panose="02010600030101010101" pitchFamily="2" charset="-122"/>
                </a:rPr>
                <a:t>机</a:t>
              </a:r>
            </a:p>
          </p:txBody>
        </p:sp>
        <p:sp>
          <p:nvSpPr>
            <p:cNvPr id="14344" name="AutoShape 105"/>
            <p:cNvSpPr>
              <a:spLocks noChangeArrowheads="1"/>
            </p:cNvSpPr>
            <p:nvPr/>
          </p:nvSpPr>
          <p:spPr bwMode="auto">
            <a:xfrm>
              <a:off x="2803" y="1162"/>
              <a:ext cx="576" cy="227"/>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rgbClr val="000099"/>
                  </a:solidFill>
                  <a:ea typeface="宋体" panose="02010600030101010101" pitchFamily="2" charset="-122"/>
                </a:rPr>
                <a:t>第三方支付</a:t>
              </a:r>
            </a:p>
          </p:txBody>
        </p:sp>
        <p:sp>
          <p:nvSpPr>
            <p:cNvPr id="14345" name="AutoShape 106"/>
            <p:cNvSpPr>
              <a:spLocks noChangeArrowheads="1"/>
            </p:cNvSpPr>
            <p:nvPr/>
          </p:nvSpPr>
          <p:spPr bwMode="auto">
            <a:xfrm>
              <a:off x="1885" y="1710"/>
              <a:ext cx="680" cy="227"/>
            </a:xfrm>
            <a:prstGeom prst="roundRect">
              <a:avLst>
                <a:gd name="adj" fmla="val 16667"/>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chemeClr val="bg1"/>
                  </a:solidFill>
                  <a:ea typeface="宋体" panose="02010600030101010101" pitchFamily="2" charset="-122"/>
                </a:rPr>
                <a:t>电信运营商</a:t>
              </a:r>
              <a:endParaRPr lang="en-US" altLang="zh-CN" sz="1200" b="1">
                <a:solidFill>
                  <a:schemeClr val="bg1"/>
                </a:solidFill>
                <a:ea typeface="宋体" panose="02010600030101010101" pitchFamily="2" charset="-122"/>
              </a:endParaRPr>
            </a:p>
          </p:txBody>
        </p:sp>
        <p:sp>
          <p:nvSpPr>
            <p:cNvPr id="14346" name="AutoShape 107"/>
            <p:cNvSpPr>
              <a:spLocks noChangeArrowheads="1"/>
            </p:cNvSpPr>
            <p:nvPr/>
          </p:nvSpPr>
          <p:spPr bwMode="auto">
            <a:xfrm>
              <a:off x="249" y="1026"/>
              <a:ext cx="272" cy="545"/>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rgbClr val="000099"/>
                  </a:solidFill>
                  <a:ea typeface="宋体" panose="02010600030101010101" pitchFamily="2" charset="-122"/>
                </a:rPr>
                <a:t>用</a:t>
              </a:r>
            </a:p>
            <a:p>
              <a:pPr algn="ctr" eaLnBrk="1" hangingPunct="1"/>
              <a:endParaRPr lang="zh-CN" altLang="en-US" sz="1200" b="1">
                <a:solidFill>
                  <a:srgbClr val="000099"/>
                </a:solidFill>
                <a:ea typeface="宋体" panose="02010600030101010101" pitchFamily="2" charset="-122"/>
              </a:endParaRPr>
            </a:p>
            <a:p>
              <a:pPr algn="ctr" eaLnBrk="1" hangingPunct="1"/>
              <a:r>
                <a:rPr lang="zh-CN" altLang="en-US" sz="1200" b="1">
                  <a:solidFill>
                    <a:srgbClr val="000099"/>
                  </a:solidFill>
                  <a:ea typeface="宋体" panose="02010600030101010101" pitchFamily="2" charset="-122"/>
                </a:rPr>
                <a:t>户</a:t>
              </a:r>
            </a:p>
          </p:txBody>
        </p:sp>
        <p:sp>
          <p:nvSpPr>
            <p:cNvPr id="14347" name="AutoShape 108"/>
            <p:cNvSpPr>
              <a:spLocks noChangeArrowheads="1"/>
            </p:cNvSpPr>
            <p:nvPr/>
          </p:nvSpPr>
          <p:spPr bwMode="auto">
            <a:xfrm>
              <a:off x="867" y="1706"/>
              <a:ext cx="680" cy="227"/>
            </a:xfrm>
            <a:prstGeom prst="roundRect">
              <a:avLst>
                <a:gd name="adj" fmla="val 16667"/>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chemeClr val="bg1"/>
                  </a:solidFill>
                  <a:ea typeface="宋体" panose="02010600030101010101" pitchFamily="2" charset="-122"/>
                </a:rPr>
                <a:t>硬件厂商</a:t>
              </a:r>
            </a:p>
          </p:txBody>
        </p:sp>
        <p:sp>
          <p:nvSpPr>
            <p:cNvPr id="14348" name="AutoShape 109"/>
            <p:cNvSpPr>
              <a:spLocks noChangeArrowheads="1"/>
            </p:cNvSpPr>
            <p:nvPr/>
          </p:nvSpPr>
          <p:spPr bwMode="auto">
            <a:xfrm>
              <a:off x="867" y="1978"/>
              <a:ext cx="680" cy="227"/>
            </a:xfrm>
            <a:prstGeom prst="roundRect">
              <a:avLst>
                <a:gd name="adj" fmla="val 16667"/>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chemeClr val="bg1"/>
                  </a:solidFill>
                  <a:ea typeface="宋体" panose="02010600030101010101" pitchFamily="2" charset="-122"/>
                </a:rPr>
                <a:t>软件厂商</a:t>
              </a:r>
            </a:p>
          </p:txBody>
        </p:sp>
        <p:sp>
          <p:nvSpPr>
            <p:cNvPr id="14349" name="AutoShape 110"/>
            <p:cNvSpPr>
              <a:spLocks noChangeArrowheads="1"/>
            </p:cNvSpPr>
            <p:nvPr/>
          </p:nvSpPr>
          <p:spPr bwMode="auto">
            <a:xfrm>
              <a:off x="867" y="2233"/>
              <a:ext cx="680" cy="227"/>
            </a:xfrm>
            <a:prstGeom prst="roundRect">
              <a:avLst>
                <a:gd name="adj" fmla="val 16667"/>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chemeClr val="bg1"/>
                  </a:solidFill>
                  <a:ea typeface="宋体" panose="02010600030101010101" pitchFamily="2" charset="-122"/>
                </a:rPr>
                <a:t>系统集成商</a:t>
              </a:r>
            </a:p>
          </p:txBody>
        </p:sp>
        <p:sp>
          <p:nvSpPr>
            <p:cNvPr id="14350" name="AutoShape 111"/>
            <p:cNvSpPr>
              <a:spLocks noChangeArrowheads="1"/>
            </p:cNvSpPr>
            <p:nvPr/>
          </p:nvSpPr>
          <p:spPr bwMode="auto">
            <a:xfrm>
              <a:off x="5012" y="999"/>
              <a:ext cx="272" cy="554"/>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rgbClr val="000099"/>
                  </a:solidFill>
                  <a:ea typeface="宋体" panose="02010600030101010101" pitchFamily="2" charset="-122"/>
                </a:rPr>
                <a:t>商</a:t>
              </a:r>
            </a:p>
            <a:p>
              <a:pPr algn="ctr" eaLnBrk="1" hangingPunct="1"/>
              <a:endParaRPr lang="zh-CN" altLang="en-US" sz="1200" b="1">
                <a:solidFill>
                  <a:srgbClr val="000099"/>
                </a:solidFill>
                <a:ea typeface="宋体" panose="02010600030101010101" pitchFamily="2" charset="-122"/>
              </a:endParaRPr>
            </a:p>
            <a:p>
              <a:pPr algn="ctr" eaLnBrk="1" hangingPunct="1"/>
              <a:r>
                <a:rPr lang="zh-CN" altLang="en-US" sz="1200" b="1">
                  <a:solidFill>
                    <a:srgbClr val="000099"/>
                  </a:solidFill>
                  <a:ea typeface="宋体" panose="02010600030101010101" pitchFamily="2" charset="-122"/>
                </a:rPr>
                <a:t>户</a:t>
              </a:r>
            </a:p>
          </p:txBody>
        </p:sp>
        <p:sp>
          <p:nvSpPr>
            <p:cNvPr id="14351" name="AutoShape 112"/>
            <p:cNvSpPr>
              <a:spLocks noChangeArrowheads="1"/>
            </p:cNvSpPr>
            <p:nvPr/>
          </p:nvSpPr>
          <p:spPr bwMode="auto">
            <a:xfrm>
              <a:off x="3832" y="890"/>
              <a:ext cx="576" cy="227"/>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dirty="0">
                  <a:solidFill>
                    <a:srgbClr val="000099"/>
                  </a:solidFill>
                  <a:ea typeface="宋体" panose="02010600030101010101" pitchFamily="2" charset="-122"/>
                </a:rPr>
                <a:t>虚拟储存卡</a:t>
              </a:r>
            </a:p>
            <a:p>
              <a:pPr algn="ctr" eaLnBrk="1" hangingPunct="1"/>
              <a:r>
                <a:rPr lang="zh-CN" altLang="en-US" sz="1200" b="1" dirty="0">
                  <a:solidFill>
                    <a:srgbClr val="000099"/>
                  </a:solidFill>
                  <a:ea typeface="宋体" panose="02010600030101010101" pitchFamily="2" charset="-122"/>
                </a:rPr>
                <a:t>发行商</a:t>
              </a:r>
            </a:p>
          </p:txBody>
        </p:sp>
        <p:sp>
          <p:nvSpPr>
            <p:cNvPr id="14352" name="AutoShape 113"/>
            <p:cNvSpPr>
              <a:spLocks noChangeArrowheads="1"/>
            </p:cNvSpPr>
            <p:nvPr/>
          </p:nvSpPr>
          <p:spPr bwMode="auto">
            <a:xfrm>
              <a:off x="3832" y="1253"/>
              <a:ext cx="576" cy="227"/>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rgbClr val="000099"/>
                  </a:solidFill>
                  <a:ea typeface="宋体" panose="02010600030101010101" pitchFamily="2" charset="-122"/>
                </a:rPr>
                <a:t>银行</a:t>
              </a:r>
            </a:p>
          </p:txBody>
        </p:sp>
        <p:sp>
          <p:nvSpPr>
            <p:cNvPr id="14353" name="AutoShape 114"/>
            <p:cNvSpPr>
              <a:spLocks noChangeArrowheads="1"/>
            </p:cNvSpPr>
            <p:nvPr/>
          </p:nvSpPr>
          <p:spPr bwMode="auto">
            <a:xfrm>
              <a:off x="3832" y="1616"/>
              <a:ext cx="576" cy="227"/>
            </a:xfrm>
            <a:prstGeom prst="roundRect">
              <a:avLst>
                <a:gd name="adj" fmla="val 16667"/>
              </a:avLst>
            </a:prstGeom>
            <a:solidFill>
              <a:schemeClr val="bg1">
                <a:lumMod val="95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a:solidFill>
                    <a:srgbClr val="000099"/>
                  </a:solidFill>
                  <a:ea typeface="宋体" panose="02010600030101010101" pitchFamily="2" charset="-122"/>
                </a:rPr>
                <a:t>电信运营商</a:t>
              </a:r>
            </a:p>
          </p:txBody>
        </p:sp>
        <p:sp>
          <p:nvSpPr>
            <p:cNvPr id="14354" name="Text Box 115"/>
            <p:cNvSpPr txBox="1">
              <a:spLocks noChangeArrowheads="1"/>
            </p:cNvSpPr>
            <p:nvPr/>
          </p:nvSpPr>
          <p:spPr bwMode="auto">
            <a:xfrm>
              <a:off x="807" y="2488"/>
              <a:ext cx="861"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400" dirty="0">
                  <a:ea typeface="宋体" panose="02010600030101010101" pitchFamily="2" charset="-122"/>
                </a:rPr>
                <a:t>提供芯片、</a:t>
              </a:r>
              <a:r>
                <a:rPr lang="en-US" altLang="zh-CN" sz="1400" dirty="0">
                  <a:ea typeface="宋体" panose="02010600030101010101" pitchFamily="2" charset="-122"/>
                </a:rPr>
                <a:t>SIM</a:t>
              </a:r>
              <a:r>
                <a:rPr lang="zh-CN" altLang="en-US" sz="1400" dirty="0">
                  <a:ea typeface="宋体" panose="02010600030101010101" pitchFamily="2" charset="-122"/>
                </a:rPr>
                <a:t>卡的支持设备。</a:t>
              </a:r>
              <a:endParaRPr lang="en-US" altLang="zh-CN" sz="1400" dirty="0">
                <a:ea typeface="宋体" panose="02010600030101010101" pitchFamily="2" charset="-122"/>
              </a:endParaRPr>
            </a:p>
          </p:txBody>
        </p:sp>
        <p:sp>
          <p:nvSpPr>
            <p:cNvPr id="14355" name="Text Box 117"/>
            <p:cNvSpPr txBox="1">
              <a:spLocks noChangeArrowheads="1"/>
            </p:cNvSpPr>
            <p:nvPr/>
          </p:nvSpPr>
          <p:spPr bwMode="auto">
            <a:xfrm>
              <a:off x="1849" y="1978"/>
              <a:ext cx="75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400" dirty="0">
                  <a:ea typeface="宋体" panose="02010600030101010101" pitchFamily="2" charset="-122"/>
                </a:rPr>
                <a:t>提供信息通道</a:t>
              </a:r>
              <a:endParaRPr lang="en-US" altLang="zh-CN" sz="1400" dirty="0">
                <a:ea typeface="宋体" panose="02010600030101010101" pitchFamily="2" charset="-122"/>
              </a:endParaRPr>
            </a:p>
          </p:txBody>
        </p:sp>
        <p:sp>
          <p:nvSpPr>
            <p:cNvPr id="14356" name="Rectangle 118"/>
            <p:cNvSpPr>
              <a:spLocks noChangeArrowheads="1"/>
            </p:cNvSpPr>
            <p:nvPr/>
          </p:nvSpPr>
          <p:spPr bwMode="auto">
            <a:xfrm>
              <a:off x="3696" y="573"/>
              <a:ext cx="862" cy="1406"/>
            </a:xfrm>
            <a:prstGeom prst="rect">
              <a:avLst/>
            </a:prstGeom>
            <a:noFill/>
            <a:ln w="19050">
              <a:solidFill>
                <a:srgbClr val="80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en-US"/>
            </a:p>
          </p:txBody>
        </p:sp>
        <p:sp>
          <p:nvSpPr>
            <p:cNvPr id="14357" name="Text Box 119"/>
            <p:cNvSpPr txBox="1">
              <a:spLocks noChangeArrowheads="1"/>
            </p:cNvSpPr>
            <p:nvPr/>
          </p:nvSpPr>
          <p:spPr bwMode="auto">
            <a:xfrm>
              <a:off x="3800" y="646"/>
              <a:ext cx="640" cy="104"/>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algn="ctr" eaLnBrk="1" hangingPunct="1"/>
              <a:r>
                <a:rPr lang="zh-CN" altLang="en-US" sz="1200" b="1" dirty="0">
                  <a:solidFill>
                    <a:srgbClr val="000099"/>
                  </a:solidFill>
                  <a:ea typeface="宋体" panose="02010600030101010101" pitchFamily="2" charset="-122"/>
                </a:rPr>
                <a:t>资金账户管理</a:t>
              </a:r>
            </a:p>
          </p:txBody>
        </p:sp>
        <p:cxnSp>
          <p:nvCxnSpPr>
            <p:cNvPr id="14358" name="AutoShape 120"/>
            <p:cNvCxnSpPr>
              <a:cxnSpLocks noChangeShapeType="1"/>
              <a:stCxn id="14341" idx="3"/>
              <a:endCxn id="14342" idx="1"/>
            </p:cNvCxnSpPr>
            <p:nvPr/>
          </p:nvCxnSpPr>
          <p:spPr bwMode="auto">
            <a:xfrm>
              <a:off x="1505" y="1276"/>
              <a:ext cx="43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AutoShape 121"/>
            <p:cNvCxnSpPr>
              <a:cxnSpLocks noChangeShapeType="1"/>
              <a:stCxn id="14341" idx="0"/>
              <a:endCxn id="14343" idx="1"/>
            </p:cNvCxnSpPr>
            <p:nvPr/>
          </p:nvCxnSpPr>
          <p:spPr bwMode="auto">
            <a:xfrm rot="-5400000">
              <a:off x="1364" y="585"/>
              <a:ext cx="430" cy="723"/>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0" name="AutoShape 122"/>
            <p:cNvCxnSpPr>
              <a:cxnSpLocks noChangeShapeType="1"/>
              <a:stCxn id="14342" idx="3"/>
              <a:endCxn id="14344" idx="1"/>
            </p:cNvCxnSpPr>
            <p:nvPr/>
          </p:nvCxnSpPr>
          <p:spPr bwMode="auto">
            <a:xfrm>
              <a:off x="2516" y="1276"/>
              <a:ext cx="2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1" name="AutoShape 123"/>
            <p:cNvCxnSpPr>
              <a:cxnSpLocks noChangeShapeType="1"/>
              <a:stCxn id="14344" idx="3"/>
              <a:endCxn id="14356" idx="1"/>
            </p:cNvCxnSpPr>
            <p:nvPr/>
          </p:nvCxnSpPr>
          <p:spPr bwMode="auto">
            <a:xfrm>
              <a:off x="3379" y="1276"/>
              <a:ext cx="311"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2" name="AutoShape 125"/>
            <p:cNvCxnSpPr>
              <a:cxnSpLocks noChangeShapeType="1"/>
              <a:stCxn id="14356" idx="3"/>
              <a:endCxn id="14350" idx="1"/>
            </p:cNvCxnSpPr>
            <p:nvPr/>
          </p:nvCxnSpPr>
          <p:spPr bwMode="auto">
            <a:xfrm>
              <a:off x="4564" y="1276"/>
              <a:ext cx="44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63" name="Line 127"/>
            <p:cNvSpPr>
              <a:spLocks noChangeShapeType="1"/>
            </p:cNvSpPr>
            <p:nvPr/>
          </p:nvSpPr>
          <p:spPr bwMode="auto">
            <a:xfrm flipV="1">
              <a:off x="2245" y="1389"/>
              <a:ext cx="0"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4" name="Line 129"/>
            <p:cNvSpPr>
              <a:spLocks noChangeShapeType="1"/>
            </p:cNvSpPr>
            <p:nvPr/>
          </p:nvSpPr>
          <p:spPr bwMode="auto">
            <a:xfrm flipV="1">
              <a:off x="2245" y="98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5" name="Line 130"/>
            <p:cNvSpPr>
              <a:spLocks noChangeShapeType="1"/>
            </p:cNvSpPr>
            <p:nvPr/>
          </p:nvSpPr>
          <p:spPr bwMode="auto">
            <a:xfrm>
              <a:off x="2245" y="981"/>
              <a:ext cx="145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6" name="Line 131"/>
            <p:cNvSpPr>
              <a:spLocks noChangeShapeType="1"/>
            </p:cNvSpPr>
            <p:nvPr/>
          </p:nvSpPr>
          <p:spPr bwMode="auto">
            <a:xfrm>
              <a:off x="2517" y="754"/>
              <a:ext cx="117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67" name="Text Box 132"/>
            <p:cNvSpPr txBox="1">
              <a:spLocks noChangeArrowheads="1"/>
            </p:cNvSpPr>
            <p:nvPr/>
          </p:nvSpPr>
          <p:spPr bwMode="auto">
            <a:xfrm>
              <a:off x="1481" y="1067"/>
              <a:ext cx="60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400" dirty="0">
                  <a:ea typeface="宋体" panose="02010600030101010101" pitchFamily="2" charset="-122"/>
                </a:rPr>
                <a:t>远端支付</a:t>
              </a:r>
              <a:endParaRPr lang="en-US" altLang="zh-CN" sz="1400" dirty="0">
                <a:ea typeface="宋体" panose="02010600030101010101" pitchFamily="2" charset="-122"/>
              </a:endParaRPr>
            </a:p>
          </p:txBody>
        </p:sp>
        <p:sp>
          <p:nvSpPr>
            <p:cNvPr id="14368" name="Text Box 133"/>
            <p:cNvSpPr txBox="1">
              <a:spLocks noChangeArrowheads="1"/>
            </p:cNvSpPr>
            <p:nvPr/>
          </p:nvSpPr>
          <p:spPr bwMode="auto">
            <a:xfrm>
              <a:off x="1238" y="556"/>
              <a:ext cx="651" cy="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r>
                <a:rPr lang="zh-CN" altLang="en-US" sz="1600" dirty="0">
                  <a:ea typeface="宋体" panose="02010600030101010101" pitchFamily="2" charset="-122"/>
                </a:rPr>
                <a:t>近端支付</a:t>
              </a:r>
              <a:endParaRPr lang="en-US" altLang="zh-CN" sz="1600" dirty="0">
                <a:ea typeface="宋体" panose="02010600030101010101" pitchFamily="2" charset="-122"/>
              </a:endParaRPr>
            </a:p>
          </p:txBody>
        </p:sp>
        <p:sp>
          <p:nvSpPr>
            <p:cNvPr id="14369" name="Line 134"/>
            <p:cNvSpPr>
              <a:spLocks noChangeShapeType="1"/>
            </p:cNvSpPr>
            <p:nvPr/>
          </p:nvSpPr>
          <p:spPr bwMode="auto">
            <a:xfrm flipV="1">
              <a:off x="1202" y="1389"/>
              <a:ext cx="0"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0" name="Line 135"/>
            <p:cNvSpPr>
              <a:spLocks noChangeShapeType="1"/>
            </p:cNvSpPr>
            <p:nvPr/>
          </p:nvSpPr>
          <p:spPr bwMode="auto">
            <a:xfrm>
              <a:off x="521" y="1298"/>
              <a:ext cx="4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722870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无线充电的产业链分析</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289539737"/>
              </p:ext>
            </p:extLst>
          </p:nvPr>
        </p:nvGraphicFramePr>
        <p:xfrm>
          <a:off x="106681" y="1008063"/>
          <a:ext cx="8880156" cy="5015468"/>
        </p:xfrm>
        <a:graphic>
          <a:graphicData uri="http://schemas.openxmlformats.org/drawingml/2006/table">
            <a:tbl>
              <a:tblPr firstRow="1" bandRow="1">
                <a:tableStyleId>{5C22544A-7EE6-4342-B048-85BDC9FD1C3A}</a:tableStyleId>
              </a:tblPr>
              <a:tblGrid>
                <a:gridCol w="1294464">
                  <a:extLst>
                    <a:ext uri="{9D8B030D-6E8A-4147-A177-3AD203B41FA5}">
                      <a16:colId xmlns:a16="http://schemas.microsoft.com/office/drawing/2014/main" val="3392372017"/>
                    </a:ext>
                  </a:extLst>
                </a:gridCol>
                <a:gridCol w="1463975">
                  <a:extLst>
                    <a:ext uri="{9D8B030D-6E8A-4147-A177-3AD203B41FA5}">
                      <a16:colId xmlns:a16="http://schemas.microsoft.com/office/drawing/2014/main" val="3191023660"/>
                    </a:ext>
                  </a:extLst>
                </a:gridCol>
                <a:gridCol w="3550920">
                  <a:extLst>
                    <a:ext uri="{9D8B030D-6E8A-4147-A177-3AD203B41FA5}">
                      <a16:colId xmlns:a16="http://schemas.microsoft.com/office/drawing/2014/main" val="3608271560"/>
                    </a:ext>
                  </a:extLst>
                </a:gridCol>
                <a:gridCol w="2570797">
                  <a:extLst>
                    <a:ext uri="{9D8B030D-6E8A-4147-A177-3AD203B41FA5}">
                      <a16:colId xmlns:a16="http://schemas.microsoft.com/office/drawing/2014/main" val="3361630084"/>
                    </a:ext>
                  </a:extLst>
                </a:gridCol>
              </a:tblGrid>
              <a:tr h="662420">
                <a:tc>
                  <a:txBody>
                    <a:bodyPr/>
                    <a:lstStyle/>
                    <a:p>
                      <a:pPr algn="ctr"/>
                      <a:r>
                        <a:rPr lang="zh-CN" altLang="en-US" sz="1800" kern="1200" dirty="0">
                          <a:effectLst/>
                        </a:rPr>
                        <a:t>产 业 链 环 节</a:t>
                      </a:r>
                      <a:endParaRPr lang="zh-CN" altLang="en-US" dirty="0"/>
                    </a:p>
                  </a:txBody>
                  <a:tcPr anchor="ctr"/>
                </a:tc>
                <a:tc>
                  <a:txBody>
                    <a:bodyPr/>
                    <a:lstStyle/>
                    <a:p>
                      <a:pPr algn="ctr"/>
                      <a:r>
                        <a:rPr lang="zh-CN" altLang="en-US" sz="1800" kern="1200" dirty="0">
                          <a:effectLst/>
                        </a:rPr>
                        <a:t>利润分成</a:t>
                      </a:r>
                      <a:endParaRPr lang="zh-CN" altLang="en-US" dirty="0"/>
                    </a:p>
                  </a:txBody>
                  <a:tcPr anchor="ctr"/>
                </a:tc>
                <a:tc>
                  <a:txBody>
                    <a:bodyPr/>
                    <a:lstStyle/>
                    <a:p>
                      <a:pPr algn="ctr"/>
                      <a:r>
                        <a:rPr lang="zh-CN" altLang="en-US" sz="1800" b="1" kern="1200" dirty="0">
                          <a:solidFill>
                            <a:srgbClr val="FF0000"/>
                          </a:solidFill>
                          <a:effectLst/>
                        </a:rPr>
                        <a:t>竞争格局</a:t>
                      </a:r>
                      <a:endParaRPr lang="zh-CN" altLang="en-US" b="1" dirty="0">
                        <a:solidFill>
                          <a:srgbClr val="FF0000"/>
                        </a:solidFill>
                      </a:endParaRPr>
                    </a:p>
                  </a:txBody>
                  <a:tcPr anchor="ctr"/>
                </a:tc>
                <a:tc>
                  <a:txBody>
                    <a:bodyPr/>
                    <a:lstStyle/>
                    <a:p>
                      <a:pPr algn="ctr"/>
                      <a:r>
                        <a:rPr lang="pt-BR" altLang="zh-CN" sz="1800" kern="1200" dirty="0">
                          <a:effectLst/>
                        </a:rPr>
                        <a:t>A </a:t>
                      </a:r>
                      <a:r>
                        <a:rPr lang="zh-CN" altLang="pt-BR" sz="1800" kern="1200" dirty="0">
                          <a:effectLst/>
                        </a:rPr>
                        <a:t>股代表性厂商及其布局</a:t>
                      </a:r>
                      <a:endParaRPr lang="zh-CN" altLang="en-US" dirty="0"/>
                    </a:p>
                  </a:txBody>
                  <a:tcPr anchor="ctr"/>
                </a:tc>
                <a:extLst>
                  <a:ext uri="{0D108BD9-81ED-4DB2-BD59-A6C34878D82A}">
                    <a16:rowId xmlns:a16="http://schemas.microsoft.com/office/drawing/2014/main" val="2669399197"/>
                  </a:ext>
                </a:extLst>
              </a:tr>
              <a:tr h="383783">
                <a:tc>
                  <a:txBody>
                    <a:bodyPr/>
                    <a:lstStyle/>
                    <a:p>
                      <a:pPr algn="ctr"/>
                      <a:r>
                        <a:rPr lang="zh-CN" altLang="en-US" dirty="0"/>
                        <a:t>方案设计</a:t>
                      </a:r>
                    </a:p>
                  </a:txBody>
                  <a:tcPr anchor="ctr"/>
                </a:tc>
                <a:tc>
                  <a:txBody>
                    <a:bodyPr/>
                    <a:lstStyle/>
                    <a:p>
                      <a:pPr algn="ctr"/>
                      <a:r>
                        <a:rPr lang="en-US" altLang="zh-CN" dirty="0"/>
                        <a:t>30%</a:t>
                      </a:r>
                      <a:endParaRPr lang="zh-CN" altLang="en-US" dirty="0"/>
                    </a:p>
                  </a:txBody>
                  <a:tcPr anchor="ctr"/>
                </a:tc>
                <a:tc rowSpan="2">
                  <a:txBody>
                    <a:bodyPr/>
                    <a:lstStyle/>
                    <a:p>
                      <a:pPr algn="l"/>
                      <a:r>
                        <a:rPr lang="zh-CN" altLang="en-US" sz="1800" kern="1200" dirty="0">
                          <a:effectLst/>
                        </a:rPr>
                        <a:t>技 术 壁 垒 极高，高通、苹果等国际巨头垄断，国内部分优势厂商加速布局</a:t>
                      </a:r>
                      <a:endParaRPr lang="zh-CN" altLang="en-US" dirty="0"/>
                    </a:p>
                  </a:txBody>
                  <a:tcPr anchor="ctr"/>
                </a:tc>
                <a:tc>
                  <a:txBody>
                    <a:bodyPr/>
                    <a:lstStyle/>
                    <a:p>
                      <a:pPr algn="ctr"/>
                      <a:r>
                        <a:rPr lang="zh-CN" altLang="en-US" dirty="0"/>
                        <a:t>信维通讯、中兴通讯</a:t>
                      </a:r>
                    </a:p>
                  </a:txBody>
                  <a:tcPr anchor="ctr"/>
                </a:tc>
                <a:extLst>
                  <a:ext uri="{0D108BD9-81ED-4DB2-BD59-A6C34878D82A}">
                    <a16:rowId xmlns:a16="http://schemas.microsoft.com/office/drawing/2014/main" val="3568993965"/>
                  </a:ext>
                </a:extLst>
              </a:tr>
              <a:tr h="846426">
                <a:tc>
                  <a:txBody>
                    <a:bodyPr/>
                    <a:lstStyle/>
                    <a:p>
                      <a:pPr algn="ctr"/>
                      <a:r>
                        <a:rPr lang="zh-CN" altLang="en-US" dirty="0"/>
                        <a:t>电源管理芯片</a:t>
                      </a:r>
                    </a:p>
                  </a:txBody>
                  <a:tcPr anchor="ctr"/>
                </a:tc>
                <a:tc>
                  <a:txBody>
                    <a:bodyPr/>
                    <a:lstStyle/>
                    <a:p>
                      <a:pPr algn="ctr"/>
                      <a:r>
                        <a:rPr lang="en-US" altLang="zh-CN" dirty="0"/>
                        <a:t>28%</a:t>
                      </a:r>
                      <a:endParaRPr lang="zh-CN" altLang="en-US" dirty="0"/>
                    </a:p>
                  </a:txBody>
                  <a:tcPr anchor="ctr"/>
                </a:tc>
                <a:tc vMerge="1">
                  <a:txBody>
                    <a:bodyPr/>
                    <a:lstStyle/>
                    <a:p>
                      <a:pPr algn="ctr"/>
                      <a:endParaRPr lang="zh-CN" altLang="en-US" dirty="0"/>
                    </a:p>
                  </a:txBody>
                  <a:tcPr anchor="ctr"/>
                </a:tc>
                <a:tc>
                  <a:txBody>
                    <a:bodyPr/>
                    <a:lstStyle/>
                    <a:p>
                      <a:pPr algn="ctr"/>
                      <a:r>
                        <a:rPr lang="zh-CN" altLang="en-US" dirty="0"/>
                        <a:t>全志科技；紫光股份</a:t>
                      </a:r>
                    </a:p>
                  </a:txBody>
                  <a:tcPr anchor="ctr"/>
                </a:tc>
                <a:extLst>
                  <a:ext uri="{0D108BD9-81ED-4DB2-BD59-A6C34878D82A}">
                    <a16:rowId xmlns:a16="http://schemas.microsoft.com/office/drawing/2014/main" val="2654988399"/>
                  </a:ext>
                </a:extLst>
              </a:tr>
              <a:tr h="1230209">
                <a:tc>
                  <a:txBody>
                    <a:bodyPr/>
                    <a:lstStyle/>
                    <a:p>
                      <a:pPr algn="ctr"/>
                      <a:r>
                        <a:rPr lang="zh-CN" altLang="en-US" dirty="0"/>
                        <a:t>磁性材料</a:t>
                      </a:r>
                    </a:p>
                  </a:txBody>
                  <a:tcPr anchor="ctr"/>
                </a:tc>
                <a:tc>
                  <a:txBody>
                    <a:bodyPr/>
                    <a:lstStyle/>
                    <a:p>
                      <a:pPr algn="ctr"/>
                      <a:r>
                        <a:rPr lang="en-US" altLang="zh-CN" dirty="0"/>
                        <a:t>21%</a:t>
                      </a:r>
                      <a:endParaRPr lang="zh-CN" altLang="en-US" dirty="0"/>
                    </a:p>
                  </a:txBody>
                  <a:tcPr anchor="ctr"/>
                </a:tc>
                <a:tc>
                  <a:txBody>
                    <a:bodyPr/>
                    <a:lstStyle/>
                    <a:p>
                      <a:pPr algn="l"/>
                      <a:r>
                        <a:rPr lang="zh-CN" altLang="en-US" sz="1800" kern="1200" dirty="0">
                          <a:effectLst/>
                        </a:rPr>
                        <a:t>工艺要求高，性能影响大，</a:t>
                      </a:r>
                      <a:r>
                        <a:rPr lang="en-US" altLang="zh-CN" sz="1800" kern="1200" dirty="0">
                          <a:effectLst/>
                        </a:rPr>
                        <a:t>TDK</a:t>
                      </a:r>
                      <a:r>
                        <a:rPr lang="zh-CN" altLang="en-US" sz="1800" kern="1200" dirty="0">
                          <a:effectLst/>
                        </a:rPr>
                        <a:t>等国际巨头主导，但在无线充电的一些特定磁材，国内有优势</a:t>
                      </a:r>
                      <a:endParaRPr lang="zh-CN" altLang="en-US" dirty="0"/>
                    </a:p>
                  </a:txBody>
                  <a:tcPr anchor="ctr"/>
                </a:tc>
                <a:tc>
                  <a:txBody>
                    <a:bodyPr/>
                    <a:lstStyle/>
                    <a:p>
                      <a:pPr algn="ctr"/>
                      <a:r>
                        <a:rPr lang="zh-CN" altLang="en-US" dirty="0"/>
                        <a:t>横店东磁；宁波韵升</a:t>
                      </a:r>
                    </a:p>
                  </a:txBody>
                  <a:tcPr anchor="ctr"/>
                </a:tc>
                <a:extLst>
                  <a:ext uri="{0D108BD9-81ED-4DB2-BD59-A6C34878D82A}">
                    <a16:rowId xmlns:a16="http://schemas.microsoft.com/office/drawing/2014/main" val="1825690990"/>
                  </a:ext>
                </a:extLst>
              </a:tr>
              <a:tr h="946315">
                <a:tc>
                  <a:txBody>
                    <a:bodyPr/>
                    <a:lstStyle/>
                    <a:p>
                      <a:pPr algn="ctr"/>
                      <a:r>
                        <a:rPr lang="zh-CN" altLang="en-US" dirty="0"/>
                        <a:t>线圈</a:t>
                      </a:r>
                    </a:p>
                  </a:txBody>
                  <a:tcPr anchor="ctr"/>
                </a:tc>
                <a:tc>
                  <a:txBody>
                    <a:bodyPr/>
                    <a:lstStyle/>
                    <a:p>
                      <a:pPr algn="ctr"/>
                      <a:r>
                        <a:rPr lang="en-US" altLang="zh-CN" dirty="0"/>
                        <a:t>14%</a:t>
                      </a:r>
                      <a:endParaRPr lang="zh-CN" altLang="en-US" dirty="0"/>
                    </a:p>
                  </a:txBody>
                  <a:tcPr anchor="ctr"/>
                </a:tc>
                <a:tc>
                  <a:txBody>
                    <a:bodyPr/>
                    <a:lstStyle/>
                    <a:p>
                      <a:pPr algn="l"/>
                      <a:r>
                        <a:rPr lang="zh-CN" altLang="en-US" sz="1800" kern="1200" dirty="0">
                          <a:effectLst/>
                        </a:rPr>
                        <a:t>精密加工水平直接影响充电效率，国内技术沉淀悠久，占主导</a:t>
                      </a:r>
                      <a:endParaRPr lang="zh-CN" altLang="en-US" dirty="0"/>
                    </a:p>
                  </a:txBody>
                  <a:tcPr anchor="ctr"/>
                </a:tc>
                <a:tc>
                  <a:txBody>
                    <a:bodyPr/>
                    <a:lstStyle/>
                    <a:p>
                      <a:pPr algn="ctr"/>
                      <a:r>
                        <a:rPr lang="zh-CN" altLang="en-US" dirty="0"/>
                        <a:t>顺络电子；立讯精密；硕贝德</a:t>
                      </a:r>
                    </a:p>
                  </a:txBody>
                  <a:tcPr anchor="ctr"/>
                </a:tc>
                <a:extLst>
                  <a:ext uri="{0D108BD9-81ED-4DB2-BD59-A6C34878D82A}">
                    <a16:rowId xmlns:a16="http://schemas.microsoft.com/office/drawing/2014/main" val="1189977101"/>
                  </a:ext>
                </a:extLst>
              </a:tr>
              <a:tr h="946315">
                <a:tc>
                  <a:txBody>
                    <a:bodyPr/>
                    <a:lstStyle/>
                    <a:p>
                      <a:pPr algn="ctr"/>
                      <a:r>
                        <a:rPr lang="zh-CN" altLang="en-US" dirty="0"/>
                        <a:t>模组代工</a:t>
                      </a:r>
                    </a:p>
                  </a:txBody>
                  <a:tcPr anchor="ctr"/>
                </a:tc>
                <a:tc>
                  <a:txBody>
                    <a:bodyPr/>
                    <a:lstStyle/>
                    <a:p>
                      <a:pPr algn="ctr"/>
                      <a:r>
                        <a:rPr lang="en-US" altLang="zh-CN" dirty="0"/>
                        <a:t>7%</a:t>
                      </a:r>
                      <a:endParaRPr lang="zh-CN" altLang="en-US" dirty="0"/>
                    </a:p>
                  </a:txBody>
                  <a:tcPr anchor="ctr"/>
                </a:tc>
                <a:tc>
                  <a:txBody>
                    <a:bodyPr/>
                    <a:lstStyle/>
                    <a:p>
                      <a:pPr algn="l"/>
                      <a:r>
                        <a:rPr lang="zh-CN" altLang="en-US" sz="1800" kern="1200" dirty="0">
                          <a:effectLst/>
                        </a:rPr>
                        <a:t>壁垒低，利润低， 但技术优势厂商可以此为入口切入方案设计</a:t>
                      </a:r>
                      <a:endParaRPr lang="zh-CN" altLang="en-US" dirty="0"/>
                    </a:p>
                  </a:txBody>
                  <a:tcPr anchor="ctr"/>
                </a:tc>
                <a:tc>
                  <a:txBody>
                    <a:bodyPr/>
                    <a:lstStyle/>
                    <a:p>
                      <a:pPr algn="ctr"/>
                      <a:r>
                        <a:rPr lang="zh-CN" altLang="en-US" dirty="0"/>
                        <a:t>欣旺达；德赛电磁</a:t>
                      </a:r>
                    </a:p>
                  </a:txBody>
                  <a:tcPr anchor="ctr"/>
                </a:tc>
                <a:extLst>
                  <a:ext uri="{0D108BD9-81ED-4DB2-BD59-A6C34878D82A}">
                    <a16:rowId xmlns:a16="http://schemas.microsoft.com/office/drawing/2014/main" val="1380609408"/>
                  </a:ext>
                </a:extLst>
              </a:tr>
            </a:tbl>
          </a:graphicData>
        </a:graphic>
      </p:graphicFrame>
      <p:sp>
        <p:nvSpPr>
          <p:cNvPr id="5" name="灯片编号占位符 4"/>
          <p:cNvSpPr>
            <a:spLocks noGrp="1"/>
          </p:cNvSpPr>
          <p:nvPr>
            <p:ph type="sldNum" sz="quarter" idx="11"/>
          </p:nvPr>
        </p:nvSpPr>
        <p:spPr/>
        <p:txBody>
          <a:bodyPr/>
          <a:lstStyle/>
          <a:p>
            <a:pPr>
              <a:defRPr/>
            </a:pPr>
            <a:fld id="{EDE8BDBE-1800-4AC3-A186-941E62009594}" type="slidenum">
              <a:rPr lang="en-US" altLang="zh-CN" smtClean="0"/>
              <a:pPr>
                <a:defRPr/>
              </a:pPr>
              <a:t>18</a:t>
            </a:fld>
            <a:endParaRPr lang="en-US" altLang="zh-CN"/>
          </a:p>
        </p:txBody>
      </p:sp>
      <p:sp>
        <p:nvSpPr>
          <p:cNvPr id="7" name="文本框 6"/>
          <p:cNvSpPr txBox="1"/>
          <p:nvPr/>
        </p:nvSpPr>
        <p:spPr>
          <a:xfrm>
            <a:off x="5855018" y="6023531"/>
            <a:ext cx="2954655" cy="369332"/>
          </a:xfrm>
          <a:prstGeom prst="rect">
            <a:avLst/>
          </a:prstGeom>
          <a:noFill/>
        </p:spPr>
        <p:txBody>
          <a:bodyPr wrap="none" rtlCol="0">
            <a:spAutoFit/>
          </a:bodyPr>
          <a:lstStyle/>
          <a:p>
            <a:r>
              <a:rPr lang="zh-CN" altLang="en-US" dirty="0"/>
              <a:t>资料来源：中泰证券研究所</a:t>
            </a:r>
          </a:p>
        </p:txBody>
      </p:sp>
    </p:spTree>
    <p:extLst>
      <p:ext uri="{BB962C8B-B14F-4D97-AF65-F5344CB8AC3E}">
        <p14:creationId xmlns:p14="http://schemas.microsoft.com/office/powerpoint/2010/main" val="206000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Content Placeholder 8" descr="Mankiw_PaintingArt.jpg"/>
          <p:cNvPicPr>
            <a:picLocks noChangeAspect="1" noChangeArrowheads="1"/>
          </p:cNvPicPr>
          <p:nvPr/>
        </p:nvPicPr>
        <p:blipFill>
          <a:blip r:embed="rId2">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zh-CN" altLang="en-US" sz="3600" dirty="0">
                <a:solidFill>
                  <a:schemeClr val="tx1"/>
                </a:solidFill>
                <a:effectLst>
                  <a:outerShdw blurRad="38100" dist="38100" dir="2700000" algn="tl">
                    <a:srgbClr val="C0C0C0"/>
                  </a:outerShdw>
                </a:effectLst>
                <a:ea typeface="微软雅黑" panose="020B0503020204020204" pitchFamily="34" charset="-122"/>
              </a:rPr>
              <a:t>本章将探索这些问题的答案：</a:t>
            </a:r>
          </a:p>
        </p:txBody>
      </p:sp>
      <p:sp>
        <p:nvSpPr>
          <p:cNvPr id="8196" name="Rectangle 4"/>
          <p:cNvSpPr>
            <a:spLocks noGrp="1" noChangeArrowheads="1"/>
          </p:cNvSpPr>
          <p:nvPr>
            <p:ph type="body" idx="1"/>
          </p:nvPr>
        </p:nvSpPr>
        <p:spPr>
          <a:xfrm>
            <a:off x="236538" y="1895475"/>
            <a:ext cx="8642350" cy="4724400"/>
          </a:xfrm>
        </p:spPr>
        <p:txBody>
          <a:bodyPr/>
          <a:lstStyle/>
          <a:p>
            <a:pPr eaLnBrk="1" hangingPunct="1">
              <a:spcBef>
                <a:spcPct val="40000"/>
              </a:spcBef>
            </a:pPr>
            <a:r>
              <a:rPr lang="en-US" altLang="zh-CN" b="1" dirty="0">
                <a:ea typeface="微软雅黑" panose="020B0503020204020204" pitchFamily="34" charset="-122"/>
              </a:rPr>
              <a:t>1.</a:t>
            </a:r>
            <a:r>
              <a:rPr lang="zh-CN" altLang="en-US" b="1" dirty="0">
                <a:ea typeface="微软雅黑" panose="020B0503020204020204" pitchFamily="34" charset="-122"/>
              </a:rPr>
              <a:t>简述数据分析的概念、作用和步骤</a:t>
            </a:r>
            <a:endParaRPr lang="en-US" altLang="zh-CN" b="1" dirty="0">
              <a:ea typeface="微软雅黑" panose="020B0503020204020204" pitchFamily="34" charset="-122"/>
            </a:endParaRPr>
          </a:p>
          <a:p>
            <a:pPr eaLnBrk="1" hangingPunct="1">
              <a:spcBef>
                <a:spcPct val="40000"/>
              </a:spcBef>
            </a:pPr>
            <a:r>
              <a:rPr lang="en-US" altLang="zh-CN" b="1" dirty="0">
                <a:ea typeface="微软雅黑" panose="020B0503020204020204" pitchFamily="34" charset="-122"/>
              </a:rPr>
              <a:t>2.</a:t>
            </a:r>
            <a:r>
              <a:rPr lang="zh-CN" altLang="en-US" b="1" dirty="0">
                <a:ea typeface="微软雅黑" panose="020B0503020204020204" pitchFamily="34" charset="-122"/>
              </a:rPr>
              <a:t>掌握常用的数据分析方法论</a:t>
            </a:r>
            <a:endParaRPr lang="en-US" altLang="zh-CN" b="1" dirty="0">
              <a:ea typeface="微软雅黑" panose="020B0503020204020204" pitchFamily="34" charset="-122"/>
            </a:endParaRPr>
          </a:p>
          <a:p>
            <a:pPr lvl="1"/>
            <a:r>
              <a:rPr lang="en-US" altLang="zh-CN" b="1" i="1" dirty="0"/>
              <a:t>A.PEST</a:t>
            </a:r>
            <a:r>
              <a:rPr lang="zh-CN" altLang="en-US" b="1" i="1" dirty="0"/>
              <a:t>分析</a:t>
            </a:r>
            <a:r>
              <a:rPr lang="en-US" altLang="zh-CN" i="1" dirty="0"/>
              <a:t>——</a:t>
            </a:r>
            <a:r>
              <a:rPr lang="zh-CN" altLang="en-US" i="1" dirty="0"/>
              <a:t>宏观经济环境</a:t>
            </a:r>
            <a:endParaRPr lang="en-US" altLang="zh-CN" i="1" dirty="0"/>
          </a:p>
          <a:p>
            <a:pPr lvl="1"/>
            <a:r>
              <a:rPr lang="en-US" altLang="zh-CN" b="1" i="1" dirty="0"/>
              <a:t>B.</a:t>
            </a:r>
            <a:r>
              <a:rPr lang="zh-CN" altLang="en-US" b="1" i="1" dirty="0"/>
              <a:t>行业市场分析</a:t>
            </a:r>
            <a:r>
              <a:rPr lang="en-US" altLang="zh-CN" i="1" dirty="0"/>
              <a:t>——</a:t>
            </a:r>
            <a:r>
              <a:rPr lang="zh-CN" altLang="en-US" i="1" dirty="0"/>
              <a:t>行业需求与供给</a:t>
            </a:r>
            <a:endParaRPr lang="en-US" altLang="zh-CN" i="1" dirty="0"/>
          </a:p>
          <a:p>
            <a:pPr lvl="1"/>
            <a:r>
              <a:rPr lang="en-US" altLang="zh-CN" b="1" i="1" dirty="0"/>
              <a:t>C.</a:t>
            </a:r>
            <a:r>
              <a:rPr lang="zh-CN" altLang="en-US" b="1" i="1" dirty="0"/>
              <a:t>产业链分析</a:t>
            </a:r>
            <a:r>
              <a:rPr lang="en-US" altLang="zh-CN" i="1" dirty="0"/>
              <a:t>——</a:t>
            </a:r>
            <a:r>
              <a:rPr lang="zh-CN" altLang="en-US" i="1" dirty="0"/>
              <a:t>行业业务模式</a:t>
            </a:r>
            <a:endParaRPr lang="en-US" altLang="zh-CN" i="1" dirty="0"/>
          </a:p>
          <a:p>
            <a:pPr lvl="1"/>
            <a:r>
              <a:rPr lang="en-US" altLang="zh-CN" b="1" i="1" dirty="0"/>
              <a:t>D.</a:t>
            </a:r>
            <a:r>
              <a:rPr lang="zh-CN" altLang="en-US" b="1" i="1" dirty="0"/>
              <a:t>波特五力模型与集中度指标</a:t>
            </a:r>
            <a:r>
              <a:rPr lang="en-US" altLang="zh-CN" i="1" dirty="0"/>
              <a:t>——</a:t>
            </a:r>
            <a:r>
              <a:rPr lang="zh-CN" altLang="en-US" i="1" dirty="0"/>
              <a:t>行业竞争格局</a:t>
            </a:r>
            <a:endParaRPr lang="en-US" altLang="zh-CN" i="1" dirty="0"/>
          </a:p>
          <a:p>
            <a:pPr lvl="1"/>
            <a:r>
              <a:rPr lang="en-US" altLang="zh-CN" b="1" i="1" dirty="0"/>
              <a:t>E.4P</a:t>
            </a:r>
            <a:r>
              <a:rPr lang="zh-CN" altLang="en-US" b="1" i="1" dirty="0"/>
              <a:t>理论</a:t>
            </a:r>
            <a:r>
              <a:rPr lang="en-US" altLang="zh-CN" i="1" dirty="0"/>
              <a:t>——</a:t>
            </a:r>
            <a:r>
              <a:rPr lang="zh-CN" altLang="en-US" i="1" dirty="0"/>
              <a:t>公司整体经营状况分析</a:t>
            </a:r>
            <a:endParaRPr lang="en-US" altLang="zh-CN" i="1" dirty="0"/>
          </a:p>
          <a:p>
            <a:pPr lvl="1"/>
            <a:r>
              <a:rPr lang="en-US" altLang="zh-CN" b="1" i="1" dirty="0"/>
              <a:t>F.</a:t>
            </a:r>
            <a:r>
              <a:rPr lang="zh-CN" altLang="en-US" b="1" i="1" dirty="0"/>
              <a:t>逻辑树或金字塔结构</a:t>
            </a:r>
            <a:r>
              <a:rPr lang="en-US" altLang="zh-CN" i="1" dirty="0"/>
              <a:t>——</a:t>
            </a:r>
            <a:r>
              <a:rPr lang="zh-CN" altLang="en-US" i="1" dirty="0"/>
              <a:t>报告撰写</a:t>
            </a:r>
            <a:endParaRPr lang="en-US" altLang="zh-CN" i="1" dirty="0"/>
          </a:p>
        </p:txBody>
      </p:sp>
      <p:sp>
        <p:nvSpPr>
          <p:cNvPr id="8197" name="Rectangle 5"/>
          <p:cNvSpPr>
            <a:spLocks noChangeArrowheads="1"/>
          </p:cNvSpPr>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3DA2B40A-76BB-403A-83F9-90047601C402}" type="slidenum">
              <a:rPr lang="zh-CN" altLang="zh-CN" sz="1700">
                <a:solidFill>
                  <a:srgbClr val="777777"/>
                </a:solidFill>
                <a:latin typeface="Tahoma" panose="020B0604030504040204" pitchFamily="34" charset="0"/>
                <a:ea typeface="微软雅黑" panose="020B0503020204020204" pitchFamily="34" charset="-122"/>
              </a:rPr>
              <a:pPr algn="r" eaLnBrk="1" hangingPunct="1">
                <a:lnSpc>
                  <a:spcPct val="100000"/>
                </a:lnSpc>
                <a:spcBef>
                  <a:spcPct val="0"/>
                </a:spcBef>
                <a:buClrTx/>
                <a:buSzTx/>
                <a:buFontTx/>
                <a:buNone/>
              </a:pPr>
              <a:t>1</a:t>
            </a:fld>
            <a:endParaRPr lang="zh-CN" altLang="zh-CN" sz="1700" dirty="0">
              <a:solidFill>
                <a:srgbClr val="777777"/>
              </a:solidFill>
              <a:latin typeface="Tahoma" panose="020B0604030504040204" pitchFamily="34" charset="0"/>
              <a:ea typeface="微软雅黑" panose="020B0503020204020204" pitchFamily="34"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2.D.</a:t>
            </a:r>
            <a:r>
              <a:rPr lang="zh-CN" altLang="en-US" sz="4000" dirty="0"/>
              <a:t>行业市场分析</a:t>
            </a:r>
            <a:r>
              <a:rPr lang="en-US" altLang="zh-CN" sz="4000" dirty="0"/>
              <a:t>——</a:t>
            </a:r>
            <a:r>
              <a:rPr lang="zh-CN" altLang="en-US" sz="4000" dirty="0"/>
              <a:t>行业竞争格局</a:t>
            </a:r>
            <a:endParaRPr lang="zh-CN" altLang="en-US" dirty="0"/>
          </a:p>
        </p:txBody>
      </p:sp>
      <p:sp>
        <p:nvSpPr>
          <p:cNvPr id="3" name="内容占位符 2"/>
          <p:cNvSpPr>
            <a:spLocks noGrp="1"/>
          </p:cNvSpPr>
          <p:nvPr>
            <p:ph idx="1"/>
          </p:nvPr>
        </p:nvSpPr>
        <p:spPr/>
        <p:txBody>
          <a:bodyPr/>
          <a:lstStyle/>
          <a:p>
            <a:r>
              <a:rPr lang="zh-CN" altLang="en-US" b="1" dirty="0">
                <a:latin typeface="Verdana" panose="020B0604030504040204" pitchFamily="34" charset="0"/>
                <a:ea typeface="DFKai-SB" pitchFamily="65" charset="-122"/>
              </a:rPr>
              <a:t>五力模型</a:t>
            </a:r>
            <a:r>
              <a:rPr lang="zh-CN" altLang="en-US" dirty="0">
                <a:latin typeface="Verdana" panose="020B0604030504040204" pitchFamily="34" charset="0"/>
                <a:ea typeface="DFKai-SB" pitchFamily="65" charset="-122"/>
              </a:rPr>
              <a:t>：</a:t>
            </a:r>
            <a:r>
              <a:rPr lang="zh-TW" altLang="en-US" dirty="0">
                <a:latin typeface="Verdana" panose="020B0604030504040204" pitchFamily="34" charset="0"/>
                <a:ea typeface="DFKai-SB" pitchFamily="65" charset="-122"/>
              </a:rPr>
              <a:t>波特认为影响产业竞争态势的五大因素为</a:t>
            </a:r>
            <a:r>
              <a:rPr lang="en-US" altLang="zh-CN" dirty="0">
                <a:latin typeface="Verdana" panose="020B0604030504040204" pitchFamily="34" charset="0"/>
                <a:ea typeface="DFKai-SB" pitchFamily="65" charset="-122"/>
              </a:rPr>
              <a:t>-</a:t>
            </a:r>
            <a:r>
              <a:rPr lang="zh-TW" altLang="en-US" b="1" dirty="0">
                <a:latin typeface="Verdana" panose="020B0604030504040204" pitchFamily="34" charset="0"/>
                <a:ea typeface="DFKai-SB" pitchFamily="65" charset="-122"/>
              </a:rPr>
              <a:t>新进入者的威胁、替代性产品或劳务的威胁、购买者的议价能力、供货商的议价能力及既有厂商的竞争程度。</a:t>
            </a:r>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19</a:t>
            </a:fld>
            <a:endParaRPr lang="en-US" altLang="zh-CN"/>
          </a:p>
        </p:txBody>
      </p:sp>
      <p:grpSp>
        <p:nvGrpSpPr>
          <p:cNvPr id="5" name="Group 4"/>
          <p:cNvGrpSpPr>
            <a:grpSpLocks/>
          </p:cNvGrpSpPr>
          <p:nvPr/>
        </p:nvGrpSpPr>
        <p:grpSpPr bwMode="auto">
          <a:xfrm>
            <a:off x="869156" y="2814638"/>
            <a:ext cx="7775575" cy="3744912"/>
            <a:chOff x="204" y="1842"/>
            <a:chExt cx="4898" cy="2359"/>
          </a:xfrm>
        </p:grpSpPr>
        <p:sp>
          <p:nvSpPr>
            <p:cNvPr id="6" name="Oval 5"/>
            <p:cNvSpPr>
              <a:spLocks noChangeArrowheads="1"/>
            </p:cNvSpPr>
            <p:nvPr/>
          </p:nvSpPr>
          <p:spPr bwMode="auto">
            <a:xfrm>
              <a:off x="1882" y="2568"/>
              <a:ext cx="1542" cy="907"/>
            </a:xfrm>
            <a:prstGeom prst="ellipse">
              <a:avLst/>
            </a:prstGeom>
            <a:solidFill>
              <a:srgbClr val="8F9C3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r>
                <a:rPr lang="zh-TW" altLang="en-US" sz="1800" b="1" dirty="0">
                  <a:solidFill>
                    <a:schemeClr val="bg1"/>
                  </a:solidFill>
                  <a:latin typeface="Verdana" panose="020B0604030504040204" pitchFamily="34" charset="0"/>
                  <a:ea typeface="DFKai-SB" pitchFamily="65" charset="-122"/>
                </a:rPr>
                <a:t>既有厂商</a:t>
              </a:r>
            </a:p>
            <a:p>
              <a:pPr algn="ctr" eaLnBrk="1" hangingPunct="1"/>
              <a:r>
                <a:rPr lang="zh-TW" altLang="en-US" sz="1800" b="1" dirty="0">
                  <a:solidFill>
                    <a:schemeClr val="bg1"/>
                  </a:solidFill>
                  <a:latin typeface="Verdana" panose="020B0604030504040204" pitchFamily="34" charset="0"/>
                  <a:ea typeface="DFKai-SB" pitchFamily="65" charset="-122"/>
                </a:rPr>
                <a:t>的竞争程度</a:t>
              </a:r>
            </a:p>
          </p:txBody>
        </p:sp>
        <p:sp>
          <p:nvSpPr>
            <p:cNvPr id="7" name="Rectangle 6"/>
            <p:cNvSpPr>
              <a:spLocks noChangeArrowheads="1"/>
            </p:cNvSpPr>
            <p:nvPr/>
          </p:nvSpPr>
          <p:spPr bwMode="auto">
            <a:xfrm>
              <a:off x="204" y="2931"/>
              <a:ext cx="862" cy="272"/>
            </a:xfrm>
            <a:prstGeom prst="rect">
              <a:avLst/>
            </a:prstGeom>
            <a:solidFill>
              <a:srgbClr val="3F96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r>
                <a:rPr lang="zh-TW" altLang="en-US" sz="1800">
                  <a:solidFill>
                    <a:schemeClr val="bg1"/>
                  </a:solidFill>
                  <a:latin typeface="Verdana" panose="020B0604030504040204" pitchFamily="34" charset="0"/>
                  <a:ea typeface="DFKai-SB" pitchFamily="65" charset="-122"/>
                </a:rPr>
                <a:t>供货商</a:t>
              </a:r>
            </a:p>
          </p:txBody>
        </p:sp>
        <p:sp>
          <p:nvSpPr>
            <p:cNvPr id="8" name="Rectangle 7"/>
            <p:cNvSpPr>
              <a:spLocks noChangeArrowheads="1"/>
            </p:cNvSpPr>
            <p:nvPr/>
          </p:nvSpPr>
          <p:spPr bwMode="auto">
            <a:xfrm>
              <a:off x="1973" y="1842"/>
              <a:ext cx="1361" cy="271"/>
            </a:xfrm>
            <a:prstGeom prst="rect">
              <a:avLst/>
            </a:prstGeom>
            <a:solidFill>
              <a:srgbClr val="3F96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r>
                <a:rPr lang="zh-TW" altLang="en-US" sz="1800" dirty="0">
                  <a:solidFill>
                    <a:schemeClr val="bg1"/>
                  </a:solidFill>
                  <a:latin typeface="Verdana" panose="020B0604030504040204" pitchFamily="34" charset="0"/>
                  <a:ea typeface="DFKai-SB" pitchFamily="65" charset="-122"/>
                </a:rPr>
                <a:t>潜在的新进入者</a:t>
              </a:r>
            </a:p>
          </p:txBody>
        </p:sp>
        <p:sp>
          <p:nvSpPr>
            <p:cNvPr id="9" name="Rectangle 8"/>
            <p:cNvSpPr>
              <a:spLocks noChangeArrowheads="1"/>
            </p:cNvSpPr>
            <p:nvPr/>
          </p:nvSpPr>
          <p:spPr bwMode="auto">
            <a:xfrm>
              <a:off x="4241" y="2931"/>
              <a:ext cx="861" cy="272"/>
            </a:xfrm>
            <a:prstGeom prst="rect">
              <a:avLst/>
            </a:prstGeom>
            <a:solidFill>
              <a:srgbClr val="3F96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r>
                <a:rPr lang="zh-TW" altLang="en-US" sz="1800" dirty="0">
                  <a:solidFill>
                    <a:schemeClr val="bg1"/>
                  </a:solidFill>
                  <a:latin typeface="Verdana" panose="020B0604030504040204" pitchFamily="34" charset="0"/>
                  <a:ea typeface="DFKai-SB" pitchFamily="65" charset="-122"/>
                </a:rPr>
                <a:t>购买者</a:t>
              </a:r>
            </a:p>
          </p:txBody>
        </p:sp>
        <p:sp>
          <p:nvSpPr>
            <p:cNvPr id="10" name="Rectangle 9"/>
            <p:cNvSpPr>
              <a:spLocks noChangeArrowheads="1"/>
            </p:cNvSpPr>
            <p:nvPr/>
          </p:nvSpPr>
          <p:spPr bwMode="auto">
            <a:xfrm>
              <a:off x="2200" y="3929"/>
              <a:ext cx="907" cy="272"/>
            </a:xfrm>
            <a:prstGeom prst="rect">
              <a:avLst/>
            </a:prstGeom>
            <a:solidFill>
              <a:srgbClr val="3F96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r>
                <a:rPr lang="zh-TW" altLang="en-US" sz="1800">
                  <a:solidFill>
                    <a:schemeClr val="bg1"/>
                  </a:solidFill>
                  <a:latin typeface="Verdana" panose="020B0604030504040204" pitchFamily="34" charset="0"/>
                  <a:ea typeface="DFKai-SB" pitchFamily="65" charset="-122"/>
                </a:rPr>
                <a:t>替代品</a:t>
              </a:r>
            </a:p>
          </p:txBody>
        </p:sp>
        <p:sp>
          <p:nvSpPr>
            <p:cNvPr id="11" name="Text Box 10"/>
            <p:cNvSpPr txBox="1">
              <a:spLocks noChangeArrowheads="1"/>
            </p:cNvSpPr>
            <p:nvPr/>
          </p:nvSpPr>
          <p:spPr bwMode="auto">
            <a:xfrm>
              <a:off x="2744" y="3607"/>
              <a:ext cx="17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r>
                <a:rPr lang="zh-TW" altLang="en-US" sz="1800" b="1">
                  <a:latin typeface="Verdana" panose="020B0604030504040204" pitchFamily="34" charset="0"/>
                  <a:ea typeface="DFKai-SB" pitchFamily="65" charset="-122"/>
                </a:rPr>
                <a:t>替代性产品或劳务的威胁</a:t>
              </a:r>
            </a:p>
          </p:txBody>
        </p:sp>
        <p:sp>
          <p:nvSpPr>
            <p:cNvPr id="12" name="Text Box 11"/>
            <p:cNvSpPr txBox="1">
              <a:spLocks noChangeArrowheads="1"/>
            </p:cNvSpPr>
            <p:nvPr/>
          </p:nvSpPr>
          <p:spPr bwMode="auto">
            <a:xfrm>
              <a:off x="3228" y="2647"/>
              <a:ext cx="146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spcBef>
                  <a:spcPct val="50000"/>
                </a:spcBef>
              </a:pPr>
              <a:r>
                <a:rPr lang="zh-TW" altLang="en-US" sz="1800" b="1" dirty="0">
                  <a:latin typeface="Verdana" panose="020B0604030504040204" pitchFamily="34" charset="0"/>
                  <a:ea typeface="DFKai-SB" pitchFamily="65" charset="-122"/>
                </a:rPr>
                <a:t>购买者的议价能力</a:t>
              </a:r>
            </a:p>
          </p:txBody>
        </p:sp>
        <p:sp>
          <p:nvSpPr>
            <p:cNvPr id="13" name="Text Box 12"/>
            <p:cNvSpPr txBox="1">
              <a:spLocks noChangeArrowheads="1"/>
            </p:cNvSpPr>
            <p:nvPr/>
          </p:nvSpPr>
          <p:spPr bwMode="auto">
            <a:xfrm>
              <a:off x="702" y="2655"/>
              <a:ext cx="1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spcBef>
                  <a:spcPct val="50000"/>
                </a:spcBef>
              </a:pPr>
              <a:r>
                <a:rPr lang="zh-TW" altLang="en-US" sz="1800" b="1" dirty="0">
                  <a:latin typeface="Verdana" panose="020B0604030504040204" pitchFamily="34" charset="0"/>
                  <a:ea typeface="DFKai-SB" pitchFamily="65" charset="-122"/>
                </a:rPr>
                <a:t>供货商的议价能力</a:t>
              </a:r>
            </a:p>
          </p:txBody>
        </p:sp>
        <p:sp>
          <p:nvSpPr>
            <p:cNvPr id="14" name="Text Box 13"/>
            <p:cNvSpPr txBox="1">
              <a:spLocks noChangeArrowheads="1"/>
            </p:cNvSpPr>
            <p:nvPr/>
          </p:nvSpPr>
          <p:spPr bwMode="auto">
            <a:xfrm>
              <a:off x="2744" y="2205"/>
              <a:ext cx="11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algn="ctr" eaLnBrk="1" hangingPunct="1"/>
              <a:r>
                <a:rPr lang="zh-TW" altLang="en-US" sz="1800" b="1" dirty="0">
                  <a:latin typeface="Verdana" panose="020B0604030504040204" pitchFamily="34" charset="0"/>
                  <a:ea typeface="DFKai-SB" pitchFamily="65" charset="-122"/>
                </a:rPr>
                <a:t>新进入者的威胁</a:t>
              </a:r>
            </a:p>
          </p:txBody>
        </p:sp>
        <p:sp>
          <p:nvSpPr>
            <p:cNvPr id="15" name="AutoShape 14"/>
            <p:cNvSpPr>
              <a:spLocks noChangeArrowheads="1"/>
            </p:cNvSpPr>
            <p:nvPr/>
          </p:nvSpPr>
          <p:spPr bwMode="auto">
            <a:xfrm>
              <a:off x="2291" y="3112"/>
              <a:ext cx="771" cy="272"/>
            </a:xfrm>
            <a:prstGeom prst="curvedUpArrow">
              <a:avLst>
                <a:gd name="adj1" fmla="val 70602"/>
                <a:gd name="adj2" fmla="val 92648"/>
                <a:gd name="adj3" fmla="val 25000"/>
              </a:avLst>
            </a:prstGeom>
            <a:solidFill>
              <a:srgbClr val="CB0F4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eaLnBrk="1" hangingPunct="1"/>
              <a:endParaRPr lang="zh-CN" altLang="en-US"/>
            </a:p>
          </p:txBody>
        </p:sp>
        <p:sp>
          <p:nvSpPr>
            <p:cNvPr id="16" name="AutoShape 15"/>
            <p:cNvSpPr>
              <a:spLocks noChangeArrowheads="1"/>
            </p:cNvSpPr>
            <p:nvPr/>
          </p:nvSpPr>
          <p:spPr bwMode="auto">
            <a:xfrm>
              <a:off x="1202" y="2886"/>
              <a:ext cx="589" cy="363"/>
            </a:xfrm>
            <a:prstGeom prst="rightArrow">
              <a:avLst>
                <a:gd name="adj1" fmla="val 69148"/>
                <a:gd name="adj2" fmla="val 45733"/>
              </a:avLst>
            </a:prstGeom>
            <a:solidFill>
              <a:srgbClr val="E5C6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eaLnBrk="1" hangingPunct="1"/>
              <a:endParaRPr lang="zh-CN" altLang="en-US"/>
            </a:p>
          </p:txBody>
        </p:sp>
        <p:sp>
          <p:nvSpPr>
            <p:cNvPr id="17" name="AutoShape 16"/>
            <p:cNvSpPr>
              <a:spLocks noChangeArrowheads="1"/>
            </p:cNvSpPr>
            <p:nvPr/>
          </p:nvSpPr>
          <p:spPr bwMode="auto">
            <a:xfrm rot="10800000">
              <a:off x="3515" y="2886"/>
              <a:ext cx="589" cy="363"/>
            </a:xfrm>
            <a:prstGeom prst="rightArrow">
              <a:avLst>
                <a:gd name="adj1" fmla="val 69148"/>
                <a:gd name="adj2" fmla="val 45733"/>
              </a:avLst>
            </a:prstGeom>
            <a:solidFill>
              <a:srgbClr val="E5C6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eaLnBrk="1" hangingPunct="1"/>
              <a:endParaRPr lang="zh-CN" altLang="en-US"/>
            </a:p>
          </p:txBody>
        </p:sp>
        <p:sp>
          <p:nvSpPr>
            <p:cNvPr id="18" name="AutoShape 17"/>
            <p:cNvSpPr>
              <a:spLocks noChangeArrowheads="1"/>
            </p:cNvSpPr>
            <p:nvPr/>
          </p:nvSpPr>
          <p:spPr bwMode="auto">
            <a:xfrm rot="5400000">
              <a:off x="2484" y="2171"/>
              <a:ext cx="340" cy="363"/>
            </a:xfrm>
            <a:prstGeom prst="rightArrow">
              <a:avLst>
                <a:gd name="adj1" fmla="val 69148"/>
                <a:gd name="adj2" fmla="val 28185"/>
              </a:avLst>
            </a:prstGeom>
            <a:solidFill>
              <a:srgbClr val="E5C6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eaLnBrk="1" hangingPunct="1"/>
              <a:endParaRPr lang="zh-CN" altLang="en-US"/>
            </a:p>
          </p:txBody>
        </p:sp>
        <p:sp>
          <p:nvSpPr>
            <p:cNvPr id="19" name="AutoShape 18"/>
            <p:cNvSpPr>
              <a:spLocks noChangeArrowheads="1"/>
            </p:cNvSpPr>
            <p:nvPr/>
          </p:nvSpPr>
          <p:spPr bwMode="auto">
            <a:xfrm rot="-5400000">
              <a:off x="2484" y="3509"/>
              <a:ext cx="340" cy="363"/>
            </a:xfrm>
            <a:prstGeom prst="rightArrow">
              <a:avLst>
                <a:gd name="adj1" fmla="val 69148"/>
                <a:gd name="adj2" fmla="val 28185"/>
              </a:avLst>
            </a:prstGeom>
            <a:solidFill>
              <a:srgbClr val="E5C68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Arial" panose="020B0604020202020204" pitchFamily="34" charset="0"/>
                  <a:ea typeface="PMingLiU" pitchFamily="18" charset="-120"/>
                </a:defRPr>
              </a:lvl1pPr>
              <a:lvl2pPr marL="742950" indent="-285750">
                <a:defRPr kumimoji="1" sz="2400">
                  <a:solidFill>
                    <a:schemeClr val="tx1"/>
                  </a:solidFill>
                  <a:latin typeface="Arial" panose="020B0604020202020204" pitchFamily="34" charset="0"/>
                  <a:ea typeface="PMingLiU" pitchFamily="18" charset="-120"/>
                </a:defRPr>
              </a:lvl2pPr>
              <a:lvl3pPr marL="1143000" indent="-228600">
                <a:defRPr kumimoji="1" sz="2400">
                  <a:solidFill>
                    <a:schemeClr val="tx1"/>
                  </a:solidFill>
                  <a:latin typeface="Arial" panose="020B0604020202020204" pitchFamily="34" charset="0"/>
                  <a:ea typeface="PMingLiU" pitchFamily="18" charset="-120"/>
                </a:defRPr>
              </a:lvl3pPr>
              <a:lvl4pPr marL="1600200" indent="-228600">
                <a:defRPr kumimoji="1" sz="2400">
                  <a:solidFill>
                    <a:schemeClr val="tx1"/>
                  </a:solidFill>
                  <a:latin typeface="Arial" panose="020B0604020202020204" pitchFamily="34" charset="0"/>
                  <a:ea typeface="PMingLiU" pitchFamily="18" charset="-120"/>
                </a:defRPr>
              </a:lvl4pPr>
              <a:lvl5pPr marL="2057400" indent="-228600">
                <a:defRPr kumimoji="1" sz="2400">
                  <a:solidFill>
                    <a:schemeClr val="tx1"/>
                  </a:solidFill>
                  <a:latin typeface="Arial" panose="020B060402020202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PMingLiU" pitchFamily="18" charset="-120"/>
                </a:defRPr>
              </a:lvl9pPr>
            </a:lstStyle>
            <a:p>
              <a:pPr eaLnBrk="1" hangingPunct="1"/>
              <a:endParaRPr lang="zh-CN" altLang="en-US"/>
            </a:p>
          </p:txBody>
        </p:sp>
      </p:grpSp>
    </p:spTree>
    <p:extLst>
      <p:ext uri="{BB962C8B-B14F-4D97-AF65-F5344CB8AC3E}">
        <p14:creationId xmlns:p14="http://schemas.microsoft.com/office/powerpoint/2010/main" val="120410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2.D.</a:t>
            </a:r>
            <a:r>
              <a:rPr lang="zh-CN" altLang="en-US" sz="3600" dirty="0"/>
              <a:t>行业市场分析</a:t>
            </a:r>
            <a:r>
              <a:rPr lang="en-US" altLang="zh-CN" sz="3600" dirty="0"/>
              <a:t>——</a:t>
            </a:r>
            <a:r>
              <a:rPr lang="zh-CN" altLang="en-US" sz="3600" dirty="0"/>
              <a:t>行业竞争格局</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999698580"/>
              </p:ext>
            </p:extLst>
          </p:nvPr>
        </p:nvGraphicFramePr>
        <p:xfrm>
          <a:off x="373063" y="1008063"/>
          <a:ext cx="8313737" cy="511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灯片编号占位符 4"/>
          <p:cNvSpPr>
            <a:spLocks noGrp="1"/>
          </p:cNvSpPr>
          <p:nvPr>
            <p:ph type="sldNum" sz="quarter" idx="11"/>
          </p:nvPr>
        </p:nvSpPr>
        <p:spPr/>
        <p:txBody>
          <a:bodyPr/>
          <a:lstStyle/>
          <a:p>
            <a:pPr>
              <a:defRPr/>
            </a:pPr>
            <a:fld id="{EDE8BDBE-1800-4AC3-A186-941E62009594}" type="slidenum">
              <a:rPr lang="en-US" altLang="zh-CN" smtClean="0"/>
              <a:pPr>
                <a:defRPr/>
              </a:pPr>
              <a:t>20</a:t>
            </a:fld>
            <a:endParaRPr lang="en-US" altLang="zh-CN"/>
          </a:p>
        </p:txBody>
      </p:sp>
    </p:spTree>
    <p:extLst>
      <p:ext uri="{BB962C8B-B14F-4D97-AF65-F5344CB8AC3E}">
        <p14:creationId xmlns:p14="http://schemas.microsoft.com/office/powerpoint/2010/main" val="328916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2.D.</a:t>
            </a:r>
            <a:r>
              <a:rPr lang="zh-CN" altLang="en-US" sz="4000" dirty="0"/>
              <a:t>行业市场分析</a:t>
            </a:r>
            <a:r>
              <a:rPr lang="en-US" altLang="zh-CN" sz="4000" dirty="0"/>
              <a:t>——</a:t>
            </a:r>
            <a:r>
              <a:rPr lang="zh-CN" altLang="en-US" sz="4000" dirty="0"/>
              <a:t>行业竞争格局</a:t>
            </a:r>
            <a:endParaRPr lang="zh-CN" altLang="en-US" dirty="0"/>
          </a:p>
        </p:txBody>
      </p:sp>
      <p:sp>
        <p:nvSpPr>
          <p:cNvPr id="3" name="内容占位符 2"/>
          <p:cNvSpPr>
            <a:spLocks noGrp="1"/>
          </p:cNvSpPr>
          <p:nvPr>
            <p:ph idx="1"/>
          </p:nvPr>
        </p:nvSpPr>
        <p:spPr/>
        <p:txBody>
          <a:bodyPr/>
          <a:lstStyle/>
          <a:p>
            <a:r>
              <a:rPr lang="zh-CN" altLang="en-US" b="1" dirty="0">
                <a:solidFill>
                  <a:srgbClr val="C00000"/>
                </a:solidFill>
              </a:rPr>
              <a:t>思考：当前手机行业的五力模型分析？</a:t>
            </a:r>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21</a:t>
            </a:fld>
            <a:endParaRPr lang="en-US" altLang="zh-CN"/>
          </a:p>
        </p:txBody>
      </p:sp>
      <p:graphicFrame>
        <p:nvGraphicFramePr>
          <p:cNvPr id="5" name="内容占位符 5"/>
          <p:cNvGraphicFramePr>
            <a:graphicFrameLocks/>
          </p:cNvGraphicFramePr>
          <p:nvPr>
            <p:extLst>
              <p:ext uri="{D42A27DB-BD31-4B8C-83A1-F6EECF244321}">
                <p14:modId xmlns:p14="http://schemas.microsoft.com/office/powerpoint/2010/main" val="1257168116"/>
              </p:ext>
            </p:extLst>
          </p:nvPr>
        </p:nvGraphicFramePr>
        <p:xfrm>
          <a:off x="391318" y="1625600"/>
          <a:ext cx="8313737" cy="511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449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Graphic spid="5"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2.D.</a:t>
            </a:r>
            <a:r>
              <a:rPr lang="zh-CN" altLang="en-US" sz="3600" dirty="0"/>
              <a:t>行业市场分析</a:t>
            </a:r>
            <a:r>
              <a:rPr lang="en-US" altLang="zh-CN" sz="3600" dirty="0"/>
              <a:t>——</a:t>
            </a:r>
            <a:r>
              <a:rPr lang="zh-CN" altLang="en-US" sz="3600" dirty="0"/>
              <a:t>行业竞争格局</a:t>
            </a:r>
            <a:endParaRPr lang="zh-CN" altLang="en-US" dirty="0"/>
          </a:p>
        </p:txBody>
      </p:sp>
      <p:sp>
        <p:nvSpPr>
          <p:cNvPr id="3" name="内容占位符 2"/>
          <p:cNvSpPr>
            <a:spLocks noGrp="1"/>
          </p:cNvSpPr>
          <p:nvPr>
            <p:ph idx="1"/>
          </p:nvPr>
        </p:nvSpPr>
        <p:spPr>
          <a:xfrm>
            <a:off x="373063" y="1008063"/>
            <a:ext cx="8613775" cy="5118100"/>
          </a:xfrm>
        </p:spPr>
        <p:txBody>
          <a:bodyPr/>
          <a:lstStyle/>
          <a:p>
            <a:r>
              <a:rPr lang="zh-CN" altLang="en-US" b="1" dirty="0"/>
              <a:t>竞争类型格局</a:t>
            </a:r>
            <a:r>
              <a:rPr lang="zh-CN" altLang="en-US" dirty="0"/>
              <a:t>：完全垄断、寡头垄断、垄断竞争和完全竞争</a:t>
            </a:r>
            <a:endParaRPr lang="en-US" altLang="zh-CN" dirty="0"/>
          </a:p>
          <a:p>
            <a:pPr lvl="1"/>
            <a:r>
              <a:rPr lang="zh-CN" altLang="en-US" i="1" dirty="0"/>
              <a:t>判断指标：通过</a:t>
            </a:r>
            <a:r>
              <a:rPr lang="zh-CN" altLang="en-US" b="1" i="1" dirty="0"/>
              <a:t>市场集中度指标</a:t>
            </a:r>
            <a:r>
              <a:rPr lang="zh-CN" altLang="en-US" i="1" dirty="0"/>
              <a:t>来进行初步判断，同时根据进入壁垒、企业数量多少、企业规模大小、市场价格等多个因素综合判断</a:t>
            </a:r>
            <a:endParaRPr lang="en-US" altLang="zh-CN" i="1" dirty="0"/>
          </a:p>
          <a:p>
            <a:r>
              <a:rPr lang="zh-CN" altLang="en-US" b="1" dirty="0"/>
              <a:t>行业集中率</a:t>
            </a:r>
            <a:r>
              <a:rPr lang="zh-CN" altLang="en-US" dirty="0"/>
              <a:t>：该行业的相关市场内前</a:t>
            </a:r>
            <a:r>
              <a:rPr lang="en-US" altLang="zh-CN" dirty="0"/>
              <a:t>N</a:t>
            </a:r>
            <a:r>
              <a:rPr lang="zh-CN" altLang="en-US" dirty="0"/>
              <a:t>家最大的企业所占市场份额的总和。</a:t>
            </a:r>
            <a:endParaRPr lang="en-US" altLang="zh-CN" dirty="0"/>
          </a:p>
          <a:p>
            <a:pPr lvl="1"/>
            <a:r>
              <a:rPr lang="zh-CN" altLang="en-US" i="1" dirty="0"/>
              <a:t>例如：</a:t>
            </a:r>
            <a:r>
              <a:rPr lang="en-US" altLang="zh-CN" i="1" dirty="0"/>
              <a:t>CR4</a:t>
            </a:r>
            <a:r>
              <a:rPr lang="zh-CN" altLang="en-US" i="1" dirty="0"/>
              <a:t>是指四个最大的企业占有该相关市场份额。</a:t>
            </a:r>
            <a:endParaRPr lang="en-US" altLang="zh-CN" i="1" dirty="0"/>
          </a:p>
          <a:p>
            <a:pPr lvl="1"/>
            <a:endParaRPr lang="en-US" altLang="zh-CN" i="1"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22</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287" y="5256076"/>
            <a:ext cx="2365868" cy="1041850"/>
          </a:xfrm>
          <a:prstGeom prst="rect">
            <a:avLst/>
          </a:prstGeom>
        </p:spPr>
      </p:pic>
    </p:spTree>
    <p:extLst>
      <p:ext uri="{BB962C8B-B14F-4D97-AF65-F5344CB8AC3E}">
        <p14:creationId xmlns:p14="http://schemas.microsoft.com/office/powerpoint/2010/main" val="35136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2.D.</a:t>
            </a:r>
            <a:r>
              <a:rPr lang="zh-CN" altLang="en-US" sz="4000" dirty="0"/>
              <a:t>行业市场分析</a:t>
            </a:r>
            <a:r>
              <a:rPr lang="en-US" altLang="zh-CN" sz="4000" dirty="0"/>
              <a:t>——</a:t>
            </a:r>
            <a:r>
              <a:rPr lang="zh-CN" altLang="en-US" sz="4000" dirty="0"/>
              <a:t>行业竞争格局</a:t>
            </a:r>
            <a:endParaRPr lang="zh-CN" altLang="en-US" dirty="0"/>
          </a:p>
        </p:txBody>
      </p:sp>
      <p:sp>
        <p:nvSpPr>
          <p:cNvPr id="3" name="内容占位符 2"/>
          <p:cNvSpPr>
            <a:spLocks noGrp="1"/>
          </p:cNvSpPr>
          <p:nvPr>
            <p:ph idx="1"/>
          </p:nvPr>
        </p:nvSpPr>
        <p:spPr/>
        <p:txBody>
          <a:bodyPr/>
          <a:lstStyle/>
          <a:p>
            <a:r>
              <a:rPr lang="zh-CN" altLang="en-US" b="1" dirty="0"/>
              <a:t>赫希曼指数</a:t>
            </a:r>
            <a:r>
              <a:rPr lang="zh-CN" altLang="en-US" dirty="0"/>
              <a:t>：基于该行业中企业的总数和规模分布，即将相关市场上的所有企业的市场份额的平方后再相加的总和。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23</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835" y="2542857"/>
            <a:ext cx="5252704" cy="1111568"/>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1030355848"/>
              </p:ext>
            </p:extLst>
          </p:nvPr>
        </p:nvGraphicFramePr>
        <p:xfrm>
          <a:off x="493676" y="3903662"/>
          <a:ext cx="8109022" cy="1645920"/>
        </p:xfrm>
        <a:graphic>
          <a:graphicData uri="http://schemas.openxmlformats.org/drawingml/2006/table">
            <a:tbl>
              <a:tblPr/>
              <a:tblGrid>
                <a:gridCol w="1115319">
                  <a:extLst>
                    <a:ext uri="{9D8B030D-6E8A-4147-A177-3AD203B41FA5}">
                      <a16:colId xmlns:a16="http://schemas.microsoft.com/office/drawing/2014/main" val="470315314"/>
                    </a:ext>
                  </a:extLst>
                </a:gridCol>
                <a:gridCol w="1115319">
                  <a:extLst>
                    <a:ext uri="{9D8B030D-6E8A-4147-A177-3AD203B41FA5}">
                      <a16:colId xmlns:a16="http://schemas.microsoft.com/office/drawing/2014/main" val="3381988200"/>
                    </a:ext>
                  </a:extLst>
                </a:gridCol>
                <a:gridCol w="1233411">
                  <a:extLst>
                    <a:ext uri="{9D8B030D-6E8A-4147-A177-3AD203B41FA5}">
                      <a16:colId xmlns:a16="http://schemas.microsoft.com/office/drawing/2014/main" val="1017578278"/>
                    </a:ext>
                  </a:extLst>
                </a:gridCol>
                <a:gridCol w="1246532">
                  <a:extLst>
                    <a:ext uri="{9D8B030D-6E8A-4147-A177-3AD203B41FA5}">
                      <a16:colId xmlns:a16="http://schemas.microsoft.com/office/drawing/2014/main" val="3628371704"/>
                    </a:ext>
                  </a:extLst>
                </a:gridCol>
                <a:gridCol w="1246532">
                  <a:extLst>
                    <a:ext uri="{9D8B030D-6E8A-4147-A177-3AD203B41FA5}">
                      <a16:colId xmlns:a16="http://schemas.microsoft.com/office/drawing/2014/main" val="135842199"/>
                    </a:ext>
                  </a:extLst>
                </a:gridCol>
                <a:gridCol w="1115319">
                  <a:extLst>
                    <a:ext uri="{9D8B030D-6E8A-4147-A177-3AD203B41FA5}">
                      <a16:colId xmlns:a16="http://schemas.microsoft.com/office/drawing/2014/main" val="3205043012"/>
                    </a:ext>
                  </a:extLst>
                </a:gridCol>
                <a:gridCol w="1036590">
                  <a:extLst>
                    <a:ext uri="{9D8B030D-6E8A-4147-A177-3AD203B41FA5}">
                      <a16:colId xmlns:a16="http://schemas.microsoft.com/office/drawing/2014/main" val="4276745753"/>
                    </a:ext>
                  </a:extLst>
                </a:gridCol>
              </a:tblGrid>
              <a:tr h="0">
                <a:tc rowSpan="2">
                  <a:txBody>
                    <a:bodyPr/>
                    <a:lstStyle/>
                    <a:p>
                      <a:pPr algn="ctr"/>
                      <a:r>
                        <a:rPr lang="zh-CN" altLang="en-US"/>
                        <a:t>市场结构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zh-CN" altLang="en-US" dirty="0"/>
                        <a:t>寡占型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r>
                        <a:rPr lang="zh-CN" altLang="en-US"/>
                        <a:t>竞争型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289727791"/>
                  </a:ext>
                </a:extLst>
              </a:tr>
              <a:tr h="0">
                <a:tc vMerge="1">
                  <a:txBody>
                    <a:bodyPr/>
                    <a:lstStyle/>
                    <a:p>
                      <a:endParaRPr lang="zh-CN" altLang="en-US"/>
                    </a:p>
                  </a:txBody>
                  <a:tcPr/>
                </a:tc>
                <a:tc>
                  <a:txBody>
                    <a:bodyPr/>
                    <a:lstStyle/>
                    <a:p>
                      <a:pPr algn="ctr"/>
                      <a:r>
                        <a:rPr lang="zh-CN" altLang="en-US"/>
                        <a:t>高寡占</a:t>
                      </a:r>
                      <a:r>
                        <a:rPr lang="en-US" altLang="zh-CN"/>
                        <a:t>Ⅰ</a:t>
                      </a:r>
                      <a:r>
                        <a:rPr lang="zh-CN" altLang="en-US"/>
                        <a:t>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a:t>高寡占</a:t>
                      </a:r>
                      <a:r>
                        <a:rPr lang="en-US" altLang="zh-CN"/>
                        <a:t>Ⅱ</a:t>
                      </a:r>
                      <a:r>
                        <a:rPr lang="zh-CN" altLang="en-US"/>
                        <a:t>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a:t>低寡占</a:t>
                      </a:r>
                      <a:r>
                        <a:rPr lang="en-US" altLang="zh-CN"/>
                        <a:t>Ⅰ</a:t>
                      </a:r>
                      <a:r>
                        <a:rPr lang="zh-CN" altLang="en-US"/>
                        <a:t>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a:t>低寡占</a:t>
                      </a:r>
                      <a:r>
                        <a:rPr lang="en-US" altLang="zh-CN"/>
                        <a:t>Ⅱ</a:t>
                      </a:r>
                      <a:r>
                        <a:rPr lang="zh-CN" altLang="en-US"/>
                        <a:t>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a:t>竞争</a:t>
                      </a:r>
                      <a:r>
                        <a:rPr lang="en-US" altLang="zh-CN"/>
                        <a:t>Ⅰ</a:t>
                      </a:r>
                      <a:r>
                        <a:rPr lang="zh-CN" altLang="en-US"/>
                        <a:t>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a:t>竞争</a:t>
                      </a:r>
                      <a:r>
                        <a:rPr lang="en-US" altLang="zh-CN"/>
                        <a:t>Ⅱ</a:t>
                      </a:r>
                      <a:r>
                        <a:rPr lang="zh-CN" altLang="en-US"/>
                        <a:t>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7229579"/>
                  </a:ext>
                </a:extLst>
              </a:tr>
              <a:tr h="0">
                <a:tc>
                  <a:txBody>
                    <a:bodyPr/>
                    <a:lstStyle/>
                    <a:p>
                      <a:pPr algn="ctr"/>
                      <a:r>
                        <a:rPr lang="en-US"/>
                        <a:t>HHI</a:t>
                      </a:r>
                      <a:r>
                        <a:rPr lang="zh-CN" altLang="en-US"/>
                        <a:t>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HHI≥3000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3000&gt;HHI≥1800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1800&gt;HHI≥1400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1400&gt;HHI≥1000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1000&gt;HHI≥500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500&gt;HHI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882335"/>
                  </a:ext>
                </a:extLst>
              </a:tr>
            </a:tbl>
          </a:graphicData>
        </a:graphic>
      </p:graphicFrame>
    </p:spTree>
    <p:extLst>
      <p:ext uri="{BB962C8B-B14F-4D97-AF65-F5344CB8AC3E}">
        <p14:creationId xmlns:p14="http://schemas.microsoft.com/office/powerpoint/2010/main" val="5030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2.E.</a:t>
            </a:r>
            <a:r>
              <a:rPr lang="zh-CN" altLang="en-US" sz="3600" dirty="0"/>
              <a:t>行业市场分析</a:t>
            </a:r>
            <a:r>
              <a:rPr lang="en-US" altLang="zh-CN" sz="3600" dirty="0"/>
              <a:t>——4P</a:t>
            </a:r>
            <a:r>
              <a:rPr lang="zh-CN" altLang="en-US" sz="3600" dirty="0"/>
              <a:t>分析</a:t>
            </a:r>
            <a:endParaRPr lang="zh-CN" altLang="en-US" dirty="0"/>
          </a:p>
        </p:txBody>
      </p:sp>
      <p:sp>
        <p:nvSpPr>
          <p:cNvPr id="3" name="内容占位符 2"/>
          <p:cNvSpPr>
            <a:spLocks noGrp="1"/>
          </p:cNvSpPr>
          <p:nvPr>
            <p:ph idx="1"/>
          </p:nvPr>
        </p:nvSpPr>
        <p:spPr>
          <a:xfrm>
            <a:off x="147783" y="1008063"/>
            <a:ext cx="8839056" cy="5118100"/>
          </a:xfrm>
        </p:spPr>
        <p:txBody>
          <a:bodyPr/>
          <a:lstStyle/>
          <a:p>
            <a:pPr eaLnBrk="1" hangingPunct="1">
              <a:spcBef>
                <a:spcPct val="50000"/>
              </a:spcBef>
            </a:pPr>
            <a:r>
              <a:rPr lang="en-US" altLang="zh-CN" sz="2400" b="1" dirty="0">
                <a:latin typeface="+mn-ea"/>
              </a:rPr>
              <a:t>4P</a:t>
            </a:r>
            <a:r>
              <a:rPr lang="zh-CN" altLang="en-US" sz="2400" b="1" dirty="0">
                <a:latin typeface="+mn-ea"/>
              </a:rPr>
              <a:t>营销理论</a:t>
            </a:r>
            <a:r>
              <a:rPr lang="zh-CN" altLang="en-US" sz="2400" dirty="0">
                <a:latin typeface="+mn-ea"/>
              </a:rPr>
              <a:t>：将营销要素概括为四类：产品（</a:t>
            </a:r>
            <a:r>
              <a:rPr lang="en-US" altLang="zh-CN" sz="2400" dirty="0">
                <a:latin typeface="+mn-ea"/>
              </a:rPr>
              <a:t>product</a:t>
            </a:r>
            <a:r>
              <a:rPr lang="zh-CN" altLang="en-US" sz="2400" dirty="0">
                <a:latin typeface="+mn-ea"/>
              </a:rPr>
              <a:t>）、价格（</a:t>
            </a:r>
            <a:r>
              <a:rPr lang="en-US" altLang="zh-CN" sz="2400" dirty="0">
                <a:latin typeface="+mn-ea"/>
              </a:rPr>
              <a:t>price</a:t>
            </a:r>
            <a:r>
              <a:rPr lang="zh-CN" altLang="en-US" sz="2400" dirty="0">
                <a:latin typeface="+mn-ea"/>
              </a:rPr>
              <a:t>）、渠道（</a:t>
            </a:r>
            <a:r>
              <a:rPr lang="en-US" altLang="zh-CN" sz="2400" dirty="0">
                <a:latin typeface="+mn-ea"/>
              </a:rPr>
              <a:t>place</a:t>
            </a:r>
            <a:r>
              <a:rPr lang="zh-CN" altLang="en-US" sz="2400" dirty="0">
                <a:latin typeface="+mn-ea"/>
              </a:rPr>
              <a:t>）、促销（</a:t>
            </a:r>
            <a:r>
              <a:rPr lang="en-US" altLang="zh-CN" sz="2400" dirty="0">
                <a:latin typeface="+mn-ea"/>
              </a:rPr>
              <a:t>promotion</a:t>
            </a:r>
            <a:r>
              <a:rPr lang="zh-CN" altLang="en-US" sz="2400" dirty="0">
                <a:latin typeface="+mn-ea"/>
              </a:rPr>
              <a:t>）。</a:t>
            </a:r>
            <a:endParaRPr lang="en-US" altLang="zh-CN" sz="2400" dirty="0">
              <a:latin typeface="+mn-ea"/>
            </a:endParaRPr>
          </a:p>
          <a:p>
            <a:pPr lvl="1" eaLnBrk="1" hangingPunct="1">
              <a:spcBef>
                <a:spcPct val="50000"/>
              </a:spcBef>
            </a:pPr>
            <a:r>
              <a:rPr lang="zh-CN" altLang="en-US" sz="2400" i="1" dirty="0">
                <a:latin typeface="+mn-ea"/>
              </a:rPr>
              <a:t>如果需要了解公司的整体运营情况，就可以采用</a:t>
            </a:r>
            <a:r>
              <a:rPr lang="en-US" altLang="zh-CN" sz="2400" b="1" i="1" dirty="0">
                <a:latin typeface="+mn-ea"/>
              </a:rPr>
              <a:t>4P</a:t>
            </a:r>
            <a:r>
              <a:rPr lang="zh-CN" altLang="en-US" sz="2400" b="1" i="1" dirty="0">
                <a:latin typeface="+mn-ea"/>
              </a:rPr>
              <a:t>营销理论</a:t>
            </a:r>
            <a:r>
              <a:rPr lang="zh-CN" altLang="en-US" sz="2400" i="1" dirty="0">
                <a:latin typeface="+mn-ea"/>
              </a:rPr>
              <a:t>进行分析指导。</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24</a:t>
            </a:fld>
            <a:endParaRPr lang="en-US" altLang="zh-CN"/>
          </a:p>
        </p:txBody>
      </p:sp>
      <p:grpSp>
        <p:nvGrpSpPr>
          <p:cNvPr id="36" name="组合 35"/>
          <p:cNvGrpSpPr/>
          <p:nvPr/>
        </p:nvGrpSpPr>
        <p:grpSpPr>
          <a:xfrm>
            <a:off x="995103" y="2882230"/>
            <a:ext cx="7307522" cy="3861470"/>
            <a:chOff x="215789" y="3007096"/>
            <a:chExt cx="7307522" cy="3861470"/>
          </a:xfrm>
        </p:grpSpPr>
        <p:grpSp>
          <p:nvGrpSpPr>
            <p:cNvPr id="21" name="组合 20"/>
            <p:cNvGrpSpPr/>
            <p:nvPr/>
          </p:nvGrpSpPr>
          <p:grpSpPr>
            <a:xfrm>
              <a:off x="215789" y="3007096"/>
              <a:ext cx="7307522" cy="3662264"/>
              <a:chOff x="1042331" y="3007096"/>
              <a:chExt cx="7307522" cy="3662264"/>
            </a:xfrm>
          </p:grpSpPr>
          <p:sp>
            <p:nvSpPr>
              <p:cNvPr id="22" name="Text Box 4"/>
              <p:cNvSpPr txBox="1">
                <a:spLocks noChangeArrowheads="1"/>
              </p:cNvSpPr>
              <p:nvPr/>
            </p:nvSpPr>
            <p:spPr bwMode="auto">
              <a:xfrm>
                <a:off x="1042331" y="3172752"/>
                <a:ext cx="1512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b="1" dirty="0">
                    <a:latin typeface="华文楷体" panose="02010600040101010101" pitchFamily="2" charset="-122"/>
                    <a:ea typeface="华文楷体" panose="02010600040101010101" pitchFamily="2" charset="-122"/>
                  </a:rPr>
                  <a:t>例 </a:t>
                </a:r>
                <a:r>
                  <a:rPr lang="en-US" altLang="zh-CN" dirty="0">
                    <a:latin typeface="华文楷体" panose="02010600040101010101" pitchFamily="2" charset="-122"/>
                    <a:ea typeface="华文楷体" panose="02010600040101010101" pitchFamily="2" charset="-122"/>
                  </a:rPr>
                  <a:t>4P</a:t>
                </a:r>
                <a:r>
                  <a:rPr lang="zh-CN" altLang="en-US" dirty="0">
                    <a:latin typeface="华文楷体" panose="02010600040101010101" pitchFamily="2" charset="-122"/>
                    <a:ea typeface="华文楷体" panose="02010600040101010101" pitchFamily="2" charset="-122"/>
                  </a:rPr>
                  <a:t>营销</a:t>
                </a:r>
              </a:p>
            </p:txBody>
          </p:sp>
          <p:sp>
            <p:nvSpPr>
              <p:cNvPr id="23" name="AutoShape 5"/>
              <p:cNvSpPr>
                <a:spLocks noChangeArrowheads="1"/>
              </p:cNvSpPr>
              <p:nvPr/>
            </p:nvSpPr>
            <p:spPr bwMode="auto">
              <a:xfrm>
                <a:off x="1115616" y="4653136"/>
                <a:ext cx="1080839" cy="737394"/>
              </a:xfrm>
              <a:prstGeom prst="flowChartAlternate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dirty="0">
                    <a:solidFill>
                      <a:srgbClr val="C00000"/>
                    </a:solidFill>
                    <a:latin typeface="微软雅黑" panose="020B0503020204020204" pitchFamily="34" charset="-122"/>
                    <a:ea typeface="微软雅黑" panose="020B0503020204020204" pitchFamily="34" charset="-122"/>
                  </a:rPr>
                  <a:t>公司业务</a:t>
                </a:r>
              </a:p>
              <a:p>
                <a:pPr algn="ctr" eaLnBrk="1" hangingPunct="1"/>
                <a:r>
                  <a:rPr lang="zh-CN" altLang="en-US" sz="1600" b="1" dirty="0">
                    <a:solidFill>
                      <a:srgbClr val="C00000"/>
                    </a:solidFill>
                    <a:latin typeface="微软雅黑" panose="020B0503020204020204" pitchFamily="34" charset="-122"/>
                    <a:ea typeface="微软雅黑" panose="020B0503020204020204" pitchFamily="34" charset="-122"/>
                  </a:rPr>
                  <a:t>分析</a:t>
                </a:r>
              </a:p>
            </p:txBody>
          </p:sp>
          <p:sp>
            <p:nvSpPr>
              <p:cNvPr id="24" name="AutoShape 6"/>
              <p:cNvSpPr>
                <a:spLocks noChangeArrowheads="1"/>
              </p:cNvSpPr>
              <p:nvPr/>
            </p:nvSpPr>
            <p:spPr bwMode="auto">
              <a:xfrm>
                <a:off x="2699693" y="3374826"/>
                <a:ext cx="936203" cy="342206"/>
              </a:xfrm>
              <a:prstGeom prst="flowChartAlternateProcess">
                <a:avLst/>
              </a:prstGeom>
              <a:solidFill>
                <a:schemeClr val="tx1">
                  <a:alpha val="5098"/>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latin typeface="华文楷体" panose="02010600040101010101" pitchFamily="2" charset="-122"/>
                    <a:ea typeface="华文楷体" panose="02010600040101010101" pitchFamily="2" charset="-122"/>
                  </a:rPr>
                  <a:t>产品</a:t>
                </a:r>
              </a:p>
            </p:txBody>
          </p:sp>
          <p:sp>
            <p:nvSpPr>
              <p:cNvPr id="25" name="AutoShape 7"/>
              <p:cNvSpPr>
                <a:spLocks noChangeArrowheads="1"/>
              </p:cNvSpPr>
              <p:nvPr/>
            </p:nvSpPr>
            <p:spPr bwMode="auto">
              <a:xfrm>
                <a:off x="2699693" y="4382938"/>
                <a:ext cx="936203" cy="342206"/>
              </a:xfrm>
              <a:prstGeom prst="flowChartAlternateProcess">
                <a:avLst/>
              </a:prstGeom>
              <a:solidFill>
                <a:schemeClr val="tx1">
                  <a:alpha val="5098"/>
                </a:schemeClr>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dirty="0">
                    <a:solidFill>
                      <a:srgbClr val="009900"/>
                    </a:solidFill>
                    <a:latin typeface="华文楷体" panose="02010600040101010101" pitchFamily="2" charset="-122"/>
                    <a:ea typeface="华文楷体" panose="02010600040101010101" pitchFamily="2" charset="-122"/>
                  </a:rPr>
                  <a:t>价格</a:t>
                </a:r>
              </a:p>
            </p:txBody>
          </p:sp>
          <p:sp>
            <p:nvSpPr>
              <p:cNvPr id="26" name="AutoShape 8"/>
              <p:cNvSpPr>
                <a:spLocks noChangeArrowheads="1"/>
              </p:cNvSpPr>
              <p:nvPr/>
            </p:nvSpPr>
            <p:spPr bwMode="auto">
              <a:xfrm>
                <a:off x="2699693" y="5445224"/>
                <a:ext cx="936203" cy="342206"/>
              </a:xfrm>
              <a:prstGeom prst="flowChartAlternateProcess">
                <a:avLst/>
              </a:prstGeom>
              <a:solidFill>
                <a:schemeClr val="tx1">
                  <a:alpha val="5098"/>
                </a:schemeClr>
              </a:soli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FF3399"/>
                    </a:solidFill>
                    <a:latin typeface="华文楷体" panose="02010600040101010101" pitchFamily="2" charset="-122"/>
                    <a:ea typeface="华文楷体" panose="02010600040101010101" pitchFamily="2" charset="-122"/>
                  </a:rPr>
                  <a:t>渠道</a:t>
                </a:r>
              </a:p>
            </p:txBody>
          </p:sp>
          <p:sp>
            <p:nvSpPr>
              <p:cNvPr id="27" name="AutoShape 9"/>
              <p:cNvSpPr>
                <a:spLocks noChangeArrowheads="1"/>
              </p:cNvSpPr>
              <p:nvPr/>
            </p:nvSpPr>
            <p:spPr bwMode="auto">
              <a:xfrm>
                <a:off x="2699693" y="6327155"/>
                <a:ext cx="936203" cy="342205"/>
              </a:xfrm>
              <a:prstGeom prst="flowChartAlternateProcess">
                <a:avLst/>
              </a:prstGeom>
              <a:solidFill>
                <a:schemeClr val="tx1">
                  <a:alpha val="5098"/>
                </a:schemeClr>
              </a:solidFill>
              <a:ln w="9525">
                <a:solidFill>
                  <a:srgbClr val="99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9900CC"/>
                    </a:solidFill>
                    <a:latin typeface="华文楷体" panose="02010600040101010101" pitchFamily="2" charset="-122"/>
                    <a:ea typeface="华文楷体" panose="02010600040101010101" pitchFamily="2" charset="-122"/>
                  </a:rPr>
                  <a:t>促销</a:t>
                </a:r>
              </a:p>
            </p:txBody>
          </p:sp>
          <p:sp>
            <p:nvSpPr>
              <p:cNvPr id="28" name="Text Box 11"/>
              <p:cNvSpPr txBox="1">
                <a:spLocks noChangeArrowheads="1"/>
              </p:cNvSpPr>
              <p:nvPr/>
            </p:nvSpPr>
            <p:spPr bwMode="auto">
              <a:xfrm>
                <a:off x="3814366" y="4005064"/>
                <a:ext cx="417671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600" dirty="0">
                    <a:solidFill>
                      <a:srgbClr val="009900"/>
                    </a:solidFill>
                    <a:latin typeface="华文楷体" panose="02010600040101010101" pitchFamily="2" charset="-122"/>
                    <a:ea typeface="华文楷体" panose="02010600040101010101" pitchFamily="2" charset="-122"/>
                  </a:rPr>
                  <a:t>公司销售收入怎样？增长还是减少？</a:t>
                </a:r>
              </a:p>
              <a:p>
                <a:pPr eaLnBrk="1" hangingPunct="1">
                  <a:spcBef>
                    <a:spcPct val="50000"/>
                  </a:spcBef>
                </a:pPr>
                <a:r>
                  <a:rPr lang="zh-CN" altLang="en-US" sz="1600" dirty="0">
                    <a:solidFill>
                      <a:srgbClr val="009900"/>
                    </a:solidFill>
                    <a:latin typeface="华文楷体" panose="02010600040101010101" pitchFamily="2" charset="-122"/>
                    <a:ea typeface="华文楷体" panose="02010600040101010101" pitchFamily="2" charset="-122"/>
                  </a:rPr>
                  <a:t>用户接受的合理价格是多少？</a:t>
                </a:r>
              </a:p>
              <a:p>
                <a:pPr eaLnBrk="1" hangingPunct="1">
                  <a:spcBef>
                    <a:spcPct val="50000"/>
                  </a:spcBef>
                </a:pPr>
                <a:r>
                  <a:rPr lang="zh-CN" altLang="en-US" sz="1600" dirty="0">
                    <a:solidFill>
                      <a:srgbClr val="009900"/>
                    </a:solidFill>
                    <a:latin typeface="华文楷体" panose="02010600040101010101" pitchFamily="2" charset="-122"/>
                    <a:ea typeface="华文楷体" panose="02010600040101010101" pitchFamily="2" charset="-122"/>
                  </a:rPr>
                  <a:t>用户购买支付方式怎样？</a:t>
                </a:r>
              </a:p>
            </p:txBody>
          </p:sp>
          <p:sp>
            <p:nvSpPr>
              <p:cNvPr id="29" name="Text Box 12"/>
              <p:cNvSpPr txBox="1">
                <a:spLocks noChangeArrowheads="1"/>
              </p:cNvSpPr>
              <p:nvPr/>
            </p:nvSpPr>
            <p:spPr bwMode="auto">
              <a:xfrm>
                <a:off x="3814366" y="5085184"/>
                <a:ext cx="374491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600" dirty="0">
                    <a:solidFill>
                      <a:srgbClr val="FF3399"/>
                    </a:solidFill>
                    <a:latin typeface="华文楷体" panose="02010600040101010101" pitchFamily="2" charset="-122"/>
                    <a:ea typeface="华文楷体" panose="02010600040101010101" pitchFamily="2" charset="-122"/>
                  </a:rPr>
                  <a:t>公司在各地区有多少销售渠道？</a:t>
                </a:r>
              </a:p>
              <a:p>
                <a:pPr eaLnBrk="1" hangingPunct="1">
                  <a:spcBef>
                    <a:spcPct val="50000"/>
                  </a:spcBef>
                </a:pPr>
                <a:r>
                  <a:rPr lang="zh-CN" altLang="en-US" sz="1600" dirty="0">
                    <a:solidFill>
                      <a:srgbClr val="FF3399"/>
                    </a:solidFill>
                    <a:latin typeface="华文楷体" panose="02010600040101010101" pitchFamily="2" charset="-122"/>
                    <a:ea typeface="华文楷体" panose="02010600040101010101" pitchFamily="2" charset="-122"/>
                  </a:rPr>
                  <a:t>用户通过何种渠道购买？</a:t>
                </a:r>
              </a:p>
              <a:p>
                <a:pPr eaLnBrk="1" hangingPunct="1">
                  <a:spcBef>
                    <a:spcPct val="50000"/>
                  </a:spcBef>
                </a:pPr>
                <a:r>
                  <a:rPr lang="zh-CN" altLang="en-US" sz="1600" dirty="0">
                    <a:solidFill>
                      <a:srgbClr val="FF3399"/>
                    </a:solidFill>
                    <a:latin typeface="华文楷体" panose="02010600040101010101" pitchFamily="2" charset="-122"/>
                    <a:ea typeface="华文楷体" panose="02010600040101010101" pitchFamily="2" charset="-122"/>
                  </a:rPr>
                  <a:t>公司渠道政策是否具有吸引力？</a:t>
                </a:r>
              </a:p>
            </p:txBody>
          </p:sp>
          <p:cxnSp>
            <p:nvCxnSpPr>
              <p:cNvPr id="30" name="AutoShape 14"/>
              <p:cNvCxnSpPr>
                <a:cxnSpLocks noChangeShapeType="1"/>
                <a:stCxn id="23" idx="3"/>
                <a:endCxn id="24" idx="1"/>
              </p:cNvCxnSpPr>
              <p:nvPr/>
            </p:nvCxnSpPr>
            <p:spPr bwMode="auto">
              <a:xfrm flipV="1">
                <a:off x="2196455" y="3545929"/>
                <a:ext cx="503238" cy="147590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5"/>
              <p:cNvCxnSpPr>
                <a:cxnSpLocks noChangeShapeType="1"/>
                <a:stCxn id="23" idx="3"/>
                <a:endCxn id="25" idx="1"/>
              </p:cNvCxnSpPr>
              <p:nvPr/>
            </p:nvCxnSpPr>
            <p:spPr bwMode="auto">
              <a:xfrm flipV="1">
                <a:off x="2196455" y="4554041"/>
                <a:ext cx="503238" cy="46779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6"/>
              <p:cNvCxnSpPr>
                <a:cxnSpLocks noChangeShapeType="1"/>
                <a:stCxn id="23" idx="3"/>
                <a:endCxn id="26" idx="1"/>
              </p:cNvCxnSpPr>
              <p:nvPr/>
            </p:nvCxnSpPr>
            <p:spPr bwMode="auto">
              <a:xfrm>
                <a:off x="2196455" y="5021833"/>
                <a:ext cx="503238" cy="59449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7"/>
              <p:cNvCxnSpPr>
                <a:cxnSpLocks noChangeShapeType="1"/>
                <a:stCxn id="23" idx="3"/>
                <a:endCxn id="27" idx="1"/>
              </p:cNvCxnSpPr>
              <p:nvPr/>
            </p:nvCxnSpPr>
            <p:spPr bwMode="auto">
              <a:xfrm>
                <a:off x="2196455" y="5021833"/>
                <a:ext cx="503238" cy="147642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10"/>
              <p:cNvSpPr txBox="1">
                <a:spLocks noChangeArrowheads="1"/>
              </p:cNvSpPr>
              <p:nvPr/>
            </p:nvSpPr>
            <p:spPr bwMode="auto">
              <a:xfrm>
                <a:off x="3814366" y="3007096"/>
                <a:ext cx="453548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600" dirty="0">
                    <a:latin typeface="华文楷体" panose="02010600040101010101" pitchFamily="2" charset="-122"/>
                    <a:ea typeface="华文楷体" panose="02010600040101010101" pitchFamily="2" charset="-122"/>
                  </a:rPr>
                  <a:t>公司提供什么产品和服务？哪个销量好？</a:t>
                </a:r>
              </a:p>
              <a:p>
                <a:pPr eaLnBrk="1" hangingPunct="1">
                  <a:spcBef>
                    <a:spcPct val="50000"/>
                  </a:spcBef>
                </a:pPr>
                <a:r>
                  <a:rPr lang="zh-CN" altLang="en-US" sz="1600" dirty="0">
                    <a:latin typeface="华文楷体" panose="02010600040101010101" pitchFamily="2" charset="-122"/>
                    <a:ea typeface="华文楷体" panose="02010600040101010101" pitchFamily="2" charset="-122"/>
                  </a:rPr>
                  <a:t>与用户需求是否一致？</a:t>
                </a:r>
              </a:p>
              <a:p>
                <a:pPr eaLnBrk="1" hangingPunct="1">
                  <a:spcBef>
                    <a:spcPct val="50000"/>
                  </a:spcBef>
                </a:pPr>
                <a:r>
                  <a:rPr lang="zh-CN" altLang="en-US" sz="1600" dirty="0">
                    <a:latin typeface="华文楷体" panose="02010600040101010101" pitchFamily="2" charset="-122"/>
                    <a:ea typeface="华文楷体" panose="02010600040101010101" pitchFamily="2" charset="-122"/>
                  </a:rPr>
                  <a:t>购买产品的用户都是何人？</a:t>
                </a:r>
              </a:p>
            </p:txBody>
          </p:sp>
        </p:grpSp>
        <p:sp>
          <p:nvSpPr>
            <p:cNvPr id="35" name="Text Box 13"/>
            <p:cNvSpPr txBox="1">
              <a:spLocks noChangeArrowheads="1"/>
            </p:cNvSpPr>
            <p:nvPr/>
          </p:nvSpPr>
          <p:spPr bwMode="auto">
            <a:xfrm>
              <a:off x="2987824" y="6165304"/>
              <a:ext cx="3960812"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600" dirty="0">
                  <a:solidFill>
                    <a:srgbClr val="9900CC"/>
                  </a:solidFill>
                  <a:latin typeface="华文楷体" panose="02010600040101010101" pitchFamily="2" charset="-122"/>
                  <a:ea typeface="华文楷体" panose="02010600040101010101" pitchFamily="2" charset="-122"/>
                </a:rPr>
                <a:t>投入多少促销资源？效果如何？</a:t>
              </a:r>
            </a:p>
            <a:p>
              <a:pPr eaLnBrk="1" hangingPunct="1">
                <a:spcBef>
                  <a:spcPct val="50000"/>
                </a:spcBef>
              </a:pPr>
              <a:r>
                <a:rPr lang="zh-CN" altLang="en-US" sz="1600" dirty="0">
                  <a:solidFill>
                    <a:srgbClr val="9900CC"/>
                  </a:solidFill>
                  <a:latin typeface="华文楷体" panose="02010600040101010101" pitchFamily="2" charset="-122"/>
                  <a:ea typeface="华文楷体" panose="02010600040101010101" pitchFamily="2" charset="-122"/>
                </a:rPr>
                <a:t>投放多少宣传广告？效果如何？</a:t>
              </a:r>
            </a:p>
          </p:txBody>
        </p:sp>
      </p:grpSp>
    </p:spTree>
    <p:extLst>
      <p:ext uri="{BB962C8B-B14F-4D97-AF65-F5344CB8AC3E}">
        <p14:creationId xmlns:p14="http://schemas.microsoft.com/office/powerpoint/2010/main" val="211621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数据收集</a:t>
            </a:r>
          </a:p>
        </p:txBody>
      </p:sp>
      <p:sp>
        <p:nvSpPr>
          <p:cNvPr id="3" name="内容占位符 2"/>
          <p:cNvSpPr>
            <a:spLocks noGrp="1"/>
          </p:cNvSpPr>
          <p:nvPr>
            <p:ph idx="1"/>
          </p:nvPr>
        </p:nvSpPr>
        <p:spPr/>
        <p:txBody>
          <a:bodyPr/>
          <a:lstStyle/>
          <a:p>
            <a:r>
              <a:rPr lang="zh-CN" altLang="en-US" b="1" dirty="0"/>
              <a:t>数据来源</a:t>
            </a:r>
            <a:r>
              <a:rPr lang="zh-CN" altLang="en-US" dirty="0"/>
              <a:t>：</a:t>
            </a:r>
            <a:endParaRPr lang="en-US" altLang="zh-CN" dirty="0"/>
          </a:p>
          <a:p>
            <a:pPr lvl="1"/>
            <a:r>
              <a:rPr lang="zh-CN" altLang="en-US" i="1" dirty="0"/>
              <a:t>同花顺</a:t>
            </a:r>
            <a:r>
              <a:rPr lang="en-US" altLang="zh-CN" i="1" dirty="0" err="1"/>
              <a:t>ifind</a:t>
            </a:r>
            <a:endParaRPr lang="en-US" altLang="zh-CN" i="1" dirty="0"/>
          </a:p>
          <a:p>
            <a:pPr lvl="1"/>
            <a:r>
              <a:rPr lang="zh-CN" altLang="en-US" i="1" dirty="0"/>
              <a:t>企业年报和季报</a:t>
            </a:r>
            <a:endParaRPr lang="en-US" altLang="zh-CN" i="1" dirty="0"/>
          </a:p>
          <a:p>
            <a:pPr lvl="1"/>
            <a:r>
              <a:rPr lang="zh-CN" altLang="en-US" i="1" dirty="0">
                <a:hlinkClick r:id="rId2"/>
              </a:rPr>
              <a:t>中国国家统计局</a:t>
            </a:r>
            <a:endParaRPr lang="en-US" altLang="zh-CN" i="1" dirty="0"/>
          </a:p>
          <a:p>
            <a:pPr lvl="1"/>
            <a:r>
              <a:rPr lang="en-US" altLang="zh-CN" i="1" dirty="0">
                <a:hlinkClick r:id="rId3"/>
              </a:rPr>
              <a:t>CSMAR</a:t>
            </a:r>
            <a:r>
              <a:rPr lang="zh-CN" altLang="en-US" i="1" dirty="0">
                <a:hlinkClick r:id="rId3"/>
              </a:rPr>
              <a:t>数据库</a:t>
            </a:r>
            <a:endParaRPr lang="en-US" altLang="zh-CN" i="1" dirty="0"/>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25</a:t>
            </a:fld>
            <a:endParaRPr lang="en-US" altLang="zh-CN"/>
          </a:p>
        </p:txBody>
      </p:sp>
    </p:spTree>
    <p:extLst>
      <p:ext uri="{BB962C8B-B14F-4D97-AF65-F5344CB8AC3E}">
        <p14:creationId xmlns:p14="http://schemas.microsoft.com/office/powerpoint/2010/main" val="1123794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数据处理</a:t>
            </a:r>
          </a:p>
        </p:txBody>
      </p:sp>
      <p:sp>
        <p:nvSpPr>
          <p:cNvPr id="3" name="内容占位符 2"/>
          <p:cNvSpPr>
            <a:spLocks noGrp="1"/>
          </p:cNvSpPr>
          <p:nvPr>
            <p:ph idx="1"/>
          </p:nvPr>
        </p:nvSpPr>
        <p:spPr/>
        <p:txBody>
          <a:bodyPr/>
          <a:lstStyle/>
          <a:p>
            <a:r>
              <a:rPr lang="zh-CN" altLang="en-US" b="1" dirty="0">
                <a:solidFill>
                  <a:srgbClr val="C00000"/>
                </a:solidFill>
              </a:rPr>
              <a:t>问题：为什么要处理数据？</a:t>
            </a:r>
            <a:endParaRPr lang="en-US" altLang="zh-CN" b="1" dirty="0">
              <a:solidFill>
                <a:srgbClr val="C00000"/>
              </a:solidFill>
            </a:endParaRPr>
          </a:p>
          <a:p>
            <a:pPr lvl="1"/>
            <a:r>
              <a:rPr lang="zh-CN" altLang="en-US" i="1" dirty="0"/>
              <a:t>数据有</a:t>
            </a:r>
            <a:r>
              <a:rPr lang="zh-CN" altLang="en-US" b="1" i="1" dirty="0"/>
              <a:t>多余、重复的、空白的</a:t>
            </a:r>
            <a:endParaRPr lang="en-US" altLang="zh-CN" b="1" i="1" dirty="0"/>
          </a:p>
          <a:p>
            <a:pPr lvl="1"/>
            <a:r>
              <a:rPr lang="zh-CN" altLang="en-US" i="1" dirty="0"/>
              <a:t>数据</a:t>
            </a:r>
            <a:r>
              <a:rPr lang="zh-CN" altLang="en-US" b="1" i="1" dirty="0"/>
              <a:t>出错</a:t>
            </a:r>
            <a:endParaRPr lang="en-US" altLang="zh-CN" b="1" i="1" dirty="0"/>
          </a:p>
          <a:p>
            <a:pPr lvl="1"/>
            <a:r>
              <a:rPr lang="zh-CN" altLang="en-US" b="1" i="1" u="sng" dirty="0"/>
              <a:t>数据的组织格式或字段的再加工</a:t>
            </a:r>
            <a:r>
              <a:rPr lang="zh-CN" altLang="en-US" i="1" dirty="0"/>
              <a:t>，得到适用于分析的内容格式。</a:t>
            </a:r>
            <a:endParaRPr lang="en-US" altLang="zh-CN" i="1" dirty="0"/>
          </a:p>
          <a:p>
            <a:r>
              <a:rPr lang="zh-CN" altLang="en-US" b="1" dirty="0">
                <a:solidFill>
                  <a:srgbClr val="C00000"/>
                </a:solidFill>
              </a:rPr>
              <a:t>数据处理的步骤</a:t>
            </a:r>
            <a:endParaRPr lang="en-US" altLang="zh-CN" b="1" dirty="0">
              <a:solidFill>
                <a:srgbClr val="C00000"/>
              </a:solidFill>
            </a:endParaRPr>
          </a:p>
          <a:p>
            <a:pPr lvl="1"/>
            <a:r>
              <a:rPr lang="en-US" altLang="zh-CN" b="1" i="1" dirty="0"/>
              <a:t>1</a:t>
            </a:r>
            <a:r>
              <a:rPr lang="zh-CN" altLang="en-US" b="1" i="1" dirty="0"/>
              <a:t>）数据清洗：</a:t>
            </a:r>
            <a:r>
              <a:rPr lang="zh-CN" altLang="en-US" i="1" dirty="0"/>
              <a:t>多余的重复剔除；</a:t>
            </a:r>
            <a:r>
              <a:rPr lang="zh-CN" altLang="en-US" b="1" i="1" dirty="0"/>
              <a:t>缺失数据补充完整</a:t>
            </a:r>
            <a:r>
              <a:rPr lang="zh-CN" altLang="en-US" i="1" dirty="0"/>
              <a:t>；错误的数据纠正。</a:t>
            </a:r>
            <a:endParaRPr lang="en-US" altLang="zh-CN" i="1" dirty="0"/>
          </a:p>
          <a:p>
            <a:pPr lvl="1"/>
            <a:r>
              <a:rPr lang="en-US" altLang="zh-CN" b="1" i="1" dirty="0"/>
              <a:t>2</a:t>
            </a:r>
            <a:r>
              <a:rPr lang="zh-CN" altLang="en-US" b="1" i="1" dirty="0"/>
              <a:t>）数据加工：</a:t>
            </a:r>
            <a:r>
              <a:rPr lang="zh-CN" altLang="en-US" i="1" dirty="0"/>
              <a:t>对数据字段进行信息提取、计算、分组和转换等加工</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26</a:t>
            </a:fld>
            <a:endParaRPr lang="en-US" altLang="zh-CN"/>
          </a:p>
        </p:txBody>
      </p:sp>
    </p:spTree>
    <p:extLst>
      <p:ext uri="{BB962C8B-B14F-4D97-AF65-F5344CB8AC3E}">
        <p14:creationId xmlns:p14="http://schemas.microsoft.com/office/powerpoint/2010/main" val="167848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数据处理</a:t>
            </a:r>
          </a:p>
        </p:txBody>
      </p:sp>
      <p:sp>
        <p:nvSpPr>
          <p:cNvPr id="3" name="内容占位符 2"/>
          <p:cNvSpPr>
            <a:spLocks noGrp="1"/>
          </p:cNvSpPr>
          <p:nvPr>
            <p:ph idx="1"/>
          </p:nvPr>
        </p:nvSpPr>
        <p:spPr/>
        <p:txBody>
          <a:bodyPr/>
          <a:lstStyle/>
          <a:p>
            <a:r>
              <a:rPr lang="zh-CN" altLang="en-US" dirty="0">
                <a:hlinkClick r:id="rId2" action="ppaction://hlinkfile"/>
              </a:rPr>
              <a:t>缺失值处理</a:t>
            </a:r>
            <a:endParaRPr lang="zh-CN" altLang="en-US" dirty="0"/>
          </a:p>
          <a:p>
            <a:pPr lvl="1"/>
            <a:r>
              <a:rPr lang="en-US" altLang="zh-CN" b="1" i="1" dirty="0"/>
              <a:t>A.</a:t>
            </a:r>
            <a:r>
              <a:rPr lang="zh-CN" altLang="en-US" b="1" i="1" dirty="0"/>
              <a:t>如何定位缺失值？</a:t>
            </a:r>
          </a:p>
          <a:p>
            <a:pPr lvl="2"/>
            <a:r>
              <a:rPr lang="en-US" altLang="zh-CN" i="1" dirty="0" err="1"/>
              <a:t>Ctrl+G</a:t>
            </a:r>
            <a:r>
              <a:rPr lang="zh-CN" altLang="en-US" i="1" dirty="0"/>
              <a:t>快捷键</a:t>
            </a:r>
            <a:r>
              <a:rPr lang="en-US" altLang="zh-CN" i="1" dirty="0"/>
              <a:t>----</a:t>
            </a:r>
            <a:r>
              <a:rPr lang="zh-CN" altLang="en-US" i="1" dirty="0"/>
              <a:t>定位条件</a:t>
            </a:r>
          </a:p>
          <a:p>
            <a:pPr lvl="1"/>
            <a:r>
              <a:rPr lang="en-US" altLang="zh-CN" b="1" i="1" dirty="0"/>
              <a:t>B.</a:t>
            </a:r>
            <a:r>
              <a:rPr lang="zh-CN" altLang="en-US" b="1" i="1" dirty="0"/>
              <a:t>缺失值处理？</a:t>
            </a:r>
          </a:p>
          <a:p>
            <a:pPr lvl="2"/>
            <a:r>
              <a:rPr lang="zh-CN" altLang="en-US" i="1" dirty="0"/>
              <a:t>模拟值（平均值、回归、</a:t>
            </a:r>
            <a:r>
              <a:rPr lang="zh-CN" altLang="en-US" b="1" i="1" dirty="0"/>
              <a:t>线性插值</a:t>
            </a:r>
            <a:r>
              <a:rPr lang="zh-CN" altLang="en-US" i="1" dirty="0"/>
              <a:t>、历史等）</a:t>
            </a:r>
          </a:p>
          <a:p>
            <a:pPr lvl="2"/>
            <a:r>
              <a:rPr lang="zh-CN" altLang="en-US" i="1" dirty="0"/>
              <a:t>部分排除与整条删除等。</a:t>
            </a:r>
          </a:p>
          <a:p>
            <a:pPr lvl="2"/>
            <a:r>
              <a:rPr lang="en-US" altLang="zh-CN" i="1" dirty="0" err="1"/>
              <a:t>Ctrl+Enter</a:t>
            </a:r>
            <a:r>
              <a:rPr lang="zh-CN" altLang="en-US" i="1" dirty="0"/>
              <a:t>快捷键（小白举例）</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27</a:t>
            </a:fld>
            <a:endParaRPr lang="en-US" altLang="zh-CN"/>
          </a:p>
        </p:txBody>
      </p:sp>
    </p:spTree>
    <p:extLst>
      <p:ext uri="{BB962C8B-B14F-4D97-AF65-F5344CB8AC3E}">
        <p14:creationId xmlns:p14="http://schemas.microsoft.com/office/powerpoint/2010/main" val="3499142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数据处理</a:t>
            </a:r>
          </a:p>
        </p:txBody>
      </p:sp>
      <p:sp>
        <p:nvSpPr>
          <p:cNvPr id="3" name="内容占位符 2"/>
          <p:cNvSpPr>
            <a:spLocks noGrp="1"/>
          </p:cNvSpPr>
          <p:nvPr>
            <p:ph idx="1"/>
          </p:nvPr>
        </p:nvSpPr>
        <p:spPr/>
        <p:txBody>
          <a:bodyPr/>
          <a:lstStyle/>
          <a:p>
            <a:r>
              <a:rPr lang="zh-CN" altLang="en-US" b="1" dirty="0"/>
              <a:t>线性插值法</a:t>
            </a:r>
            <a:r>
              <a:rPr lang="zh-CN" altLang="en-US" dirty="0"/>
              <a:t>：用连接两个已知量的直线来确定在这两个已知量之间的一个未知量的值的方法。 </a:t>
            </a:r>
          </a:p>
          <a:p>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28</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08" y="5467730"/>
            <a:ext cx="7075958" cy="111154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280" y="1964540"/>
            <a:ext cx="3439302" cy="3503190"/>
          </a:xfrm>
          <a:prstGeom prst="rect">
            <a:avLst/>
          </a:prstGeom>
        </p:spPr>
      </p:pic>
    </p:spTree>
    <p:extLst>
      <p:ext uri="{BB962C8B-B14F-4D97-AF65-F5344CB8AC3E}">
        <p14:creationId xmlns:p14="http://schemas.microsoft.com/office/powerpoint/2010/main" val="65755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Content Placeholder 8" descr="Mankiw_PaintingArt.jpg"/>
          <p:cNvPicPr>
            <a:picLocks noChangeAspect="1" noChangeArrowheads="1"/>
          </p:cNvPicPr>
          <p:nvPr/>
        </p:nvPicPr>
        <p:blipFill>
          <a:blip r:embed="rId2">
            <a:extLst>
              <a:ext uri="{28A0092B-C50C-407E-A947-70E740481C1C}">
                <a14:useLocalDpi xmlns:a14="http://schemas.microsoft.com/office/drawing/2010/main" val="0"/>
              </a:ext>
            </a:extLst>
          </a:blip>
          <a:srcRect b="16696"/>
          <a:stretch>
            <a:fillRect/>
          </a:stretch>
        </p:blipFill>
        <p:spPr bwMode="auto">
          <a:xfrm>
            <a:off x="0" y="0"/>
            <a:ext cx="91440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zh-CN" altLang="en-US" sz="3600" dirty="0">
                <a:solidFill>
                  <a:schemeClr val="tx1"/>
                </a:solidFill>
                <a:effectLst>
                  <a:outerShdw blurRad="38100" dist="38100" dir="2700000" algn="tl">
                    <a:srgbClr val="C0C0C0"/>
                  </a:outerShdw>
                </a:effectLst>
                <a:ea typeface="微软雅黑" panose="020B0503020204020204" pitchFamily="34" charset="-122"/>
              </a:rPr>
              <a:t>本章将探索这些问题的答案：</a:t>
            </a:r>
          </a:p>
        </p:txBody>
      </p:sp>
      <p:sp>
        <p:nvSpPr>
          <p:cNvPr id="8196" name="Rectangle 4"/>
          <p:cNvSpPr>
            <a:spLocks noGrp="1" noChangeArrowheads="1"/>
          </p:cNvSpPr>
          <p:nvPr>
            <p:ph type="body" idx="1"/>
          </p:nvPr>
        </p:nvSpPr>
        <p:spPr>
          <a:xfrm>
            <a:off x="236538" y="1895475"/>
            <a:ext cx="8642350" cy="4724400"/>
          </a:xfrm>
        </p:spPr>
        <p:txBody>
          <a:bodyPr/>
          <a:lstStyle/>
          <a:p>
            <a:pPr eaLnBrk="1" hangingPunct="1">
              <a:spcBef>
                <a:spcPct val="40000"/>
              </a:spcBef>
            </a:pPr>
            <a:r>
              <a:rPr lang="en-US" altLang="zh-CN" b="1" dirty="0">
                <a:ea typeface="微软雅黑" panose="020B0503020204020204" pitchFamily="34" charset="-122"/>
              </a:rPr>
              <a:t>3.</a:t>
            </a:r>
            <a:r>
              <a:rPr lang="zh-CN" altLang="en-US" b="1" dirty="0">
                <a:ea typeface="微软雅黑" panose="020B0503020204020204" pitchFamily="34" charset="-122"/>
              </a:rPr>
              <a:t>数据收集</a:t>
            </a:r>
            <a:r>
              <a:rPr lang="en-US" altLang="zh-CN" b="1" dirty="0">
                <a:ea typeface="微软雅黑" panose="020B0503020204020204" pitchFamily="34" charset="-122"/>
              </a:rPr>
              <a:t>-</a:t>
            </a:r>
            <a:r>
              <a:rPr lang="zh-CN" altLang="en-US" b="1" dirty="0">
                <a:ea typeface="微软雅黑" panose="020B0503020204020204" pitchFamily="34" charset="-122"/>
              </a:rPr>
              <a:t>网站与数据库</a:t>
            </a:r>
            <a:endParaRPr lang="en-US" altLang="zh-CN" b="1" dirty="0">
              <a:ea typeface="微软雅黑" panose="020B0503020204020204" pitchFamily="34" charset="-122"/>
            </a:endParaRPr>
          </a:p>
          <a:p>
            <a:pPr eaLnBrk="1" hangingPunct="1">
              <a:spcBef>
                <a:spcPct val="40000"/>
              </a:spcBef>
            </a:pPr>
            <a:r>
              <a:rPr lang="en-US" altLang="zh-CN" b="1" dirty="0">
                <a:ea typeface="微软雅黑" panose="020B0503020204020204" pitchFamily="34" charset="-122"/>
              </a:rPr>
              <a:t>4.</a:t>
            </a:r>
            <a:r>
              <a:rPr lang="zh-CN" altLang="en-US" b="1" dirty="0">
                <a:ea typeface="微软雅黑" panose="020B0503020204020204" pitchFamily="34" charset="-122"/>
              </a:rPr>
              <a:t>数据处理</a:t>
            </a:r>
            <a:r>
              <a:rPr lang="en-US" altLang="zh-CN" b="1" dirty="0">
                <a:ea typeface="微软雅黑" panose="020B0503020204020204" pitchFamily="34" charset="-122"/>
              </a:rPr>
              <a:t>-</a:t>
            </a:r>
            <a:r>
              <a:rPr lang="zh-CN" altLang="en-US" b="1" dirty="0">
                <a:ea typeface="微软雅黑" panose="020B0503020204020204" pitchFamily="34" charset="-122"/>
              </a:rPr>
              <a:t>缺失数据的处理方法</a:t>
            </a:r>
            <a:endParaRPr lang="en-US" altLang="zh-CN" b="1" dirty="0">
              <a:ea typeface="微软雅黑" panose="020B0503020204020204" pitchFamily="34" charset="-122"/>
            </a:endParaRPr>
          </a:p>
          <a:p>
            <a:pPr eaLnBrk="1" hangingPunct="1">
              <a:spcBef>
                <a:spcPct val="40000"/>
              </a:spcBef>
            </a:pPr>
            <a:r>
              <a:rPr lang="en-US" altLang="zh-CN" b="1" dirty="0">
                <a:ea typeface="微软雅黑" panose="020B0503020204020204" pitchFamily="34" charset="-122"/>
              </a:rPr>
              <a:t>5.</a:t>
            </a:r>
            <a:r>
              <a:rPr lang="zh-CN" altLang="en-US" b="1" dirty="0">
                <a:ea typeface="微软雅黑" panose="020B0503020204020204" pitchFamily="34" charset="-122"/>
              </a:rPr>
              <a:t>数据分析方法</a:t>
            </a:r>
            <a:endParaRPr lang="en-US" altLang="zh-CN" b="1" dirty="0">
              <a:ea typeface="微软雅黑" panose="020B0503020204020204" pitchFamily="34" charset="-122"/>
            </a:endParaRPr>
          </a:p>
          <a:p>
            <a:pPr lvl="1" eaLnBrk="1" hangingPunct="1">
              <a:spcBef>
                <a:spcPct val="40000"/>
              </a:spcBef>
            </a:pPr>
            <a:r>
              <a:rPr lang="zh-CN" altLang="en-US" sz="2000" b="1" i="1" dirty="0">
                <a:ea typeface="微软雅黑" panose="020B0503020204020204" pitchFamily="34" charset="-122"/>
              </a:rPr>
              <a:t>简单数据分析方法：对比法与分组法</a:t>
            </a:r>
            <a:endParaRPr lang="en-US" altLang="zh-CN" sz="2000" b="1" i="1" dirty="0">
              <a:ea typeface="微软雅黑" panose="020B0503020204020204" pitchFamily="34" charset="-122"/>
            </a:endParaRPr>
          </a:p>
          <a:p>
            <a:pPr lvl="1" eaLnBrk="1" hangingPunct="1">
              <a:spcBef>
                <a:spcPct val="40000"/>
              </a:spcBef>
            </a:pPr>
            <a:r>
              <a:rPr lang="zh-CN" altLang="en-US" sz="2000" b="1" i="1" dirty="0">
                <a:ea typeface="微软雅黑" panose="020B0503020204020204" pitchFamily="34" charset="-122"/>
              </a:rPr>
              <a:t>综合数据分析方法：综合评价分析法</a:t>
            </a:r>
            <a:endParaRPr lang="en-US" altLang="zh-CN" sz="2000" b="1" i="1" dirty="0">
              <a:ea typeface="微软雅黑" panose="020B0503020204020204" pitchFamily="34" charset="-122"/>
            </a:endParaRPr>
          </a:p>
          <a:p>
            <a:pPr lvl="1" eaLnBrk="1" hangingPunct="1">
              <a:spcBef>
                <a:spcPct val="40000"/>
              </a:spcBef>
            </a:pPr>
            <a:r>
              <a:rPr lang="zh-CN" altLang="en-US" sz="2000" b="1" i="1" dirty="0">
                <a:ea typeface="微软雅黑" panose="020B0503020204020204" pitchFamily="34" charset="-122"/>
              </a:rPr>
              <a:t>高级数据分析法：截面回归与面板数据回归</a:t>
            </a:r>
            <a:endParaRPr lang="en-US" altLang="zh-CN" sz="2000" b="1" i="1" dirty="0">
              <a:ea typeface="微软雅黑" panose="020B0503020204020204" pitchFamily="34" charset="-122"/>
            </a:endParaRPr>
          </a:p>
          <a:p>
            <a:pPr lvl="2" eaLnBrk="1" hangingPunct="1">
              <a:spcBef>
                <a:spcPct val="40000"/>
              </a:spcBef>
            </a:pPr>
            <a:r>
              <a:rPr lang="zh-CN" altLang="en-US" sz="2000" b="1" i="1" dirty="0">
                <a:ea typeface="微软雅黑" panose="020B0503020204020204" pitchFamily="34" charset="-122"/>
              </a:rPr>
              <a:t>多因子选股模型的步骤的简要介绍</a:t>
            </a:r>
            <a:endParaRPr lang="en-US" altLang="zh-CN" sz="2000" b="1" i="1" dirty="0">
              <a:ea typeface="微软雅黑" panose="020B0503020204020204" pitchFamily="34" charset="-122"/>
            </a:endParaRPr>
          </a:p>
          <a:p>
            <a:pPr marL="342900" lvl="2" indent="-342900" eaLnBrk="1" hangingPunct="1">
              <a:lnSpc>
                <a:spcPct val="105000"/>
              </a:lnSpc>
              <a:spcBef>
                <a:spcPct val="40000"/>
              </a:spcBef>
            </a:pPr>
            <a:r>
              <a:rPr lang="en-US" altLang="zh-CN" sz="2800" b="1" dirty="0">
                <a:ea typeface="微软雅黑" panose="020B0503020204020204" pitchFamily="34" charset="-122"/>
              </a:rPr>
              <a:t>6.</a:t>
            </a:r>
            <a:r>
              <a:rPr lang="zh-CN" altLang="en-US" sz="2800" b="1" dirty="0">
                <a:ea typeface="微软雅黑" panose="020B0503020204020204" pitchFamily="34" charset="-122"/>
              </a:rPr>
              <a:t>分析结果展现</a:t>
            </a:r>
            <a:r>
              <a:rPr lang="en-US" altLang="zh-CN" sz="2800" b="1" dirty="0">
                <a:ea typeface="微软雅黑" panose="020B0503020204020204" pitchFamily="34" charset="-122"/>
              </a:rPr>
              <a:t>-</a:t>
            </a:r>
            <a:r>
              <a:rPr lang="zh-CN" altLang="en-US" sz="2800" b="1" dirty="0">
                <a:ea typeface="微软雅黑" panose="020B0503020204020204" pitchFamily="34" charset="-122"/>
              </a:rPr>
              <a:t>图表制作简介</a:t>
            </a:r>
            <a:endParaRPr lang="en-US" altLang="zh-CN" sz="2800" b="1" dirty="0">
              <a:ea typeface="微软雅黑" panose="020B0503020204020204" pitchFamily="34" charset="-122"/>
            </a:endParaRPr>
          </a:p>
          <a:p>
            <a:pPr marL="342900" lvl="2" indent="-342900" eaLnBrk="1" hangingPunct="1">
              <a:lnSpc>
                <a:spcPct val="105000"/>
              </a:lnSpc>
              <a:spcBef>
                <a:spcPct val="40000"/>
              </a:spcBef>
            </a:pPr>
            <a:r>
              <a:rPr lang="en-US" altLang="zh-CN" sz="2800" b="1" dirty="0">
                <a:ea typeface="微软雅黑" panose="020B0503020204020204" pitchFamily="34" charset="-122"/>
              </a:rPr>
              <a:t>7.</a:t>
            </a:r>
            <a:r>
              <a:rPr lang="zh-CN" altLang="en-US" sz="2800" b="1" dirty="0">
                <a:ea typeface="微软雅黑" panose="020B0503020204020204" pitchFamily="34" charset="-122"/>
              </a:rPr>
              <a:t>报告撰写</a:t>
            </a:r>
            <a:r>
              <a:rPr lang="en-US" altLang="zh-CN" sz="2800" b="1" dirty="0">
                <a:ea typeface="微软雅黑" panose="020B0503020204020204" pitchFamily="34" charset="-122"/>
              </a:rPr>
              <a:t>-</a:t>
            </a:r>
            <a:r>
              <a:rPr lang="zh-CN" altLang="en-US" sz="2800" b="1" dirty="0">
                <a:ea typeface="微软雅黑" panose="020B0503020204020204" pitchFamily="34" charset="-122"/>
              </a:rPr>
              <a:t>金字塔原理</a:t>
            </a:r>
            <a:endParaRPr lang="en-US" altLang="zh-CN" sz="2800" b="1" dirty="0">
              <a:ea typeface="微软雅黑" panose="020B0503020204020204" pitchFamily="34" charset="-122"/>
            </a:endParaRPr>
          </a:p>
        </p:txBody>
      </p:sp>
      <p:sp>
        <p:nvSpPr>
          <p:cNvPr id="8197" name="Rectangle 5"/>
          <p:cNvSpPr>
            <a:spLocks noChangeArrowheads="1"/>
          </p:cNvSpPr>
          <p:nvPr/>
        </p:nvSpPr>
        <p:spPr bwMode="auto">
          <a:xfrm>
            <a:off x="8302625" y="6375400"/>
            <a:ext cx="6842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05000"/>
              </a:lnSpc>
              <a:spcBef>
                <a:spcPct val="45000"/>
              </a:spcBef>
              <a:buClr>
                <a:srgbClr val="339966"/>
              </a:buClr>
              <a:buSzPct val="120000"/>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15000"/>
              </a:spcBef>
              <a:buClr>
                <a:srgbClr val="996633"/>
              </a:buClr>
              <a:buSzPct val="120000"/>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15000"/>
              </a:spcBef>
              <a:buClr>
                <a:srgbClr val="339966"/>
              </a:buClr>
              <a:buSzPct val="120000"/>
              <a:buFont typeface="Wingdings" panose="05000000000000000000" pitchFamily="2" charset="2"/>
              <a:buChar char="§"/>
              <a:defRPr sz="2500">
                <a:solidFill>
                  <a:schemeClr val="tx1"/>
                </a:solidFill>
                <a:latin typeface="Arial" panose="020B0604020202020204" pitchFamily="34" charset="0"/>
              </a:defRPr>
            </a:lvl3pPr>
            <a:lvl4pPr marL="1600200" indent="-228600">
              <a:spcBef>
                <a:spcPct val="15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lnSpc>
                <a:spcPct val="100000"/>
              </a:lnSpc>
              <a:spcBef>
                <a:spcPct val="0"/>
              </a:spcBef>
              <a:buClrTx/>
              <a:buSzTx/>
              <a:buFontTx/>
              <a:buNone/>
            </a:pPr>
            <a:fld id="{3DA2B40A-76BB-403A-83F9-90047601C402}" type="slidenum">
              <a:rPr lang="zh-CN" altLang="zh-CN" sz="1700">
                <a:solidFill>
                  <a:srgbClr val="777777"/>
                </a:solidFill>
                <a:latin typeface="Tahoma" panose="020B0604030504040204" pitchFamily="34" charset="0"/>
                <a:ea typeface="微软雅黑" panose="020B0503020204020204" pitchFamily="34" charset="-122"/>
              </a:rPr>
              <a:pPr algn="r" eaLnBrk="1" hangingPunct="1">
                <a:lnSpc>
                  <a:spcPct val="100000"/>
                </a:lnSpc>
                <a:spcBef>
                  <a:spcPct val="0"/>
                </a:spcBef>
                <a:buClrTx/>
                <a:buSzTx/>
                <a:buFontTx/>
                <a:buNone/>
              </a:pPr>
              <a:t>2</a:t>
            </a:fld>
            <a:endParaRPr lang="zh-CN" altLang="zh-CN" sz="1700" dirty="0">
              <a:solidFill>
                <a:srgbClr val="777777"/>
              </a:solidFill>
              <a:latin typeface="Tahom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42110317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数据处理</a:t>
            </a:r>
          </a:p>
        </p:txBody>
      </p:sp>
      <p:sp>
        <p:nvSpPr>
          <p:cNvPr id="3" name="内容占位符 2"/>
          <p:cNvSpPr>
            <a:spLocks noGrp="1"/>
          </p:cNvSpPr>
          <p:nvPr>
            <p:ph idx="1"/>
          </p:nvPr>
        </p:nvSpPr>
        <p:spPr/>
        <p:txBody>
          <a:bodyPr/>
          <a:lstStyle/>
          <a:p>
            <a:r>
              <a:rPr lang="zh-CN" altLang="en-US" dirty="0"/>
              <a:t>数据加工</a:t>
            </a:r>
            <a:endParaRPr lang="en-US" altLang="zh-CN" dirty="0"/>
          </a:p>
          <a:p>
            <a:pPr lvl="1"/>
            <a:r>
              <a:rPr lang="zh-CN" altLang="en-US" i="1" dirty="0"/>
              <a:t>推荐函数：</a:t>
            </a:r>
            <a:r>
              <a:rPr lang="en-US" altLang="zh-CN" i="1" dirty="0">
                <a:hlinkClick r:id="rId2" action="ppaction://hlinkfile"/>
              </a:rPr>
              <a:t>Vlookup</a:t>
            </a:r>
            <a:r>
              <a:rPr lang="zh-CN" altLang="en-US" i="1" dirty="0">
                <a:hlinkClick r:id="rId2" action="ppaction://hlinkfile"/>
              </a:rPr>
              <a:t>函数</a:t>
            </a:r>
            <a:endParaRPr lang="zh-CN" altLang="en-US" i="1"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29</a:t>
            </a:fld>
            <a:endParaRPr lang="en-US" altLang="zh-CN"/>
          </a:p>
        </p:txBody>
      </p:sp>
    </p:spTree>
    <p:extLst>
      <p:ext uri="{BB962C8B-B14F-4D97-AF65-F5344CB8AC3E}">
        <p14:creationId xmlns:p14="http://schemas.microsoft.com/office/powerpoint/2010/main" val="4008408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数据分析方法</a:t>
            </a:r>
          </a:p>
        </p:txBody>
      </p:sp>
      <p:sp>
        <p:nvSpPr>
          <p:cNvPr id="3" name="内容占位符 2"/>
          <p:cNvSpPr>
            <a:spLocks noGrp="1"/>
          </p:cNvSpPr>
          <p:nvPr>
            <p:ph idx="1"/>
          </p:nvPr>
        </p:nvSpPr>
        <p:spPr/>
        <p:txBody>
          <a:bodyPr/>
          <a:lstStyle/>
          <a:p>
            <a:r>
              <a:rPr lang="en-US" altLang="zh-CN" dirty="0"/>
              <a:t>A.</a:t>
            </a:r>
            <a:r>
              <a:rPr lang="zh-CN" altLang="en-US" dirty="0"/>
              <a:t>简单数据分析方法</a:t>
            </a:r>
            <a:endParaRPr lang="en-US" altLang="zh-CN" dirty="0"/>
          </a:p>
          <a:p>
            <a:pPr lvl="1"/>
            <a:r>
              <a:rPr lang="zh-CN" altLang="en-US" i="1" dirty="0"/>
              <a:t>对比分析法</a:t>
            </a:r>
            <a:endParaRPr lang="en-US" altLang="zh-CN" i="1" dirty="0"/>
          </a:p>
          <a:p>
            <a:pPr lvl="1"/>
            <a:r>
              <a:rPr lang="zh-CN" altLang="en-US" i="1" dirty="0"/>
              <a:t>分组分析法</a:t>
            </a:r>
            <a:endParaRPr lang="en-US" altLang="zh-CN" i="1" dirty="0"/>
          </a:p>
          <a:p>
            <a:r>
              <a:rPr lang="en-US" altLang="zh-CN" dirty="0"/>
              <a:t>B.</a:t>
            </a:r>
            <a:r>
              <a:rPr lang="zh-CN" altLang="en-US" dirty="0"/>
              <a:t> 数据分析综合方法</a:t>
            </a:r>
            <a:endParaRPr lang="en-US" altLang="zh-CN" dirty="0"/>
          </a:p>
          <a:p>
            <a:pPr lvl="1"/>
            <a:r>
              <a:rPr lang="zh-CN" altLang="en-US" i="1" dirty="0"/>
              <a:t>综合评价分析法</a:t>
            </a:r>
            <a:endParaRPr lang="en-US" altLang="zh-CN" i="1" dirty="0"/>
          </a:p>
          <a:p>
            <a:r>
              <a:rPr lang="en-US" altLang="zh-CN" dirty="0"/>
              <a:t>C.</a:t>
            </a:r>
            <a:r>
              <a:rPr lang="zh-CN" altLang="en-US" dirty="0"/>
              <a:t>高级数据分析方法</a:t>
            </a:r>
            <a:endParaRPr lang="en-US" altLang="zh-CN" dirty="0"/>
          </a:p>
          <a:p>
            <a:pPr lvl="1"/>
            <a:r>
              <a:rPr lang="zh-CN" altLang="en-US" i="1" dirty="0"/>
              <a:t>截面数据回归</a:t>
            </a:r>
            <a:endParaRPr lang="en-US" altLang="zh-CN" i="1" dirty="0"/>
          </a:p>
          <a:p>
            <a:pPr lvl="1"/>
            <a:r>
              <a:rPr lang="zh-CN" altLang="en-US" i="1" dirty="0"/>
              <a:t>面板数据回归</a:t>
            </a:r>
            <a:endParaRPr lang="en-US" altLang="zh-CN" i="1"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30</a:t>
            </a:fld>
            <a:endParaRPr lang="en-US" altLang="zh-CN"/>
          </a:p>
        </p:txBody>
      </p:sp>
    </p:spTree>
    <p:extLst>
      <p:ext uri="{BB962C8B-B14F-4D97-AF65-F5344CB8AC3E}">
        <p14:creationId xmlns:p14="http://schemas.microsoft.com/office/powerpoint/2010/main" val="2967751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数据分析方法</a:t>
            </a:r>
          </a:p>
        </p:txBody>
      </p:sp>
      <p:sp>
        <p:nvSpPr>
          <p:cNvPr id="3" name="内容占位符 2"/>
          <p:cNvSpPr>
            <a:spLocks noGrp="1"/>
          </p:cNvSpPr>
          <p:nvPr>
            <p:ph idx="1"/>
          </p:nvPr>
        </p:nvSpPr>
        <p:spPr>
          <a:xfrm>
            <a:off x="241299" y="892539"/>
            <a:ext cx="8613775" cy="5118100"/>
          </a:xfrm>
        </p:spPr>
        <p:txBody>
          <a:bodyPr/>
          <a:lstStyle/>
          <a:p>
            <a:pPr>
              <a:spcBef>
                <a:spcPct val="50000"/>
              </a:spcBef>
            </a:pPr>
            <a:r>
              <a:rPr lang="zh-CN" altLang="en-US" b="1" dirty="0"/>
              <a:t>对比分析法</a:t>
            </a:r>
            <a:r>
              <a:rPr lang="zh-CN" altLang="en-US" dirty="0"/>
              <a:t>：两个或两个以上的数据进行比较，分析其中的差异，从而揭示这些事物所代表的发展变化情况和规律性。</a:t>
            </a:r>
            <a:endParaRPr lang="en-US" altLang="zh-CN" dirty="0"/>
          </a:p>
          <a:p>
            <a:pPr lvl="1">
              <a:spcBef>
                <a:spcPct val="50000"/>
              </a:spcBef>
            </a:pPr>
            <a:r>
              <a:rPr lang="zh-CN" altLang="en-US" i="1" dirty="0"/>
              <a:t>静态：在同一时间下，不同总体之间的比较，也叫横向比较。         </a:t>
            </a:r>
            <a:endParaRPr lang="en-US" altLang="zh-CN" i="1" dirty="0"/>
          </a:p>
          <a:p>
            <a:pPr lvl="1">
              <a:spcBef>
                <a:spcPct val="50000"/>
              </a:spcBef>
            </a:pPr>
            <a:r>
              <a:rPr lang="zh-CN" altLang="en-US" i="1" dirty="0"/>
              <a:t>动态：在同一总体条件下对不同时期指标数值进行比较，也叫纵向比较</a:t>
            </a:r>
            <a:r>
              <a:rPr lang="zh-CN" altLang="en-US" dirty="0"/>
              <a:t>。</a:t>
            </a:r>
          </a:p>
          <a:p>
            <a:r>
              <a:rPr lang="zh-CN" altLang="en-US" b="1" dirty="0">
                <a:solidFill>
                  <a:srgbClr val="C00000"/>
                </a:solidFill>
              </a:rPr>
              <a:t>注意事项：</a:t>
            </a:r>
            <a:endParaRPr lang="en-US" altLang="zh-CN" b="1" dirty="0">
              <a:solidFill>
                <a:srgbClr val="C00000"/>
              </a:solidFill>
            </a:endParaRPr>
          </a:p>
          <a:p>
            <a:pPr lvl="1">
              <a:spcBef>
                <a:spcPct val="50000"/>
              </a:spcBef>
            </a:pPr>
            <a:r>
              <a:rPr lang="en-US" altLang="zh-CN" i="1" dirty="0"/>
              <a:t>1.</a:t>
            </a:r>
            <a:r>
              <a:rPr lang="zh-CN" altLang="en-US" i="1" dirty="0"/>
              <a:t>指标的口径范围、计算方法计量单位一致</a:t>
            </a:r>
          </a:p>
          <a:p>
            <a:pPr lvl="1">
              <a:spcBef>
                <a:spcPct val="50000"/>
              </a:spcBef>
            </a:pPr>
            <a:r>
              <a:rPr lang="en-US" altLang="zh-CN" i="1" dirty="0"/>
              <a:t>2.</a:t>
            </a:r>
            <a:r>
              <a:rPr lang="zh-CN" altLang="en-US" i="1" dirty="0"/>
              <a:t>对比的对象要有可比性</a:t>
            </a:r>
          </a:p>
          <a:p>
            <a:pPr lvl="1">
              <a:spcBef>
                <a:spcPct val="50000"/>
              </a:spcBef>
            </a:pPr>
            <a:r>
              <a:rPr lang="en-US" altLang="zh-CN" i="1" dirty="0"/>
              <a:t>3.</a:t>
            </a:r>
            <a:r>
              <a:rPr lang="zh-CN" altLang="en-US" i="1" dirty="0"/>
              <a:t>对比的指标类型必须一致</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31</a:t>
            </a:fld>
            <a:endParaRPr lang="en-US" altLang="zh-CN"/>
          </a:p>
        </p:txBody>
      </p:sp>
    </p:spTree>
    <p:extLst>
      <p:ext uri="{BB962C8B-B14F-4D97-AF65-F5344CB8AC3E}">
        <p14:creationId xmlns:p14="http://schemas.microsoft.com/office/powerpoint/2010/main" val="1366906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395536" y="1345377"/>
            <a:ext cx="7488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000" b="1" dirty="0">
                <a:latin typeface="华文楷体" panose="02010600040101010101" pitchFamily="2" charset="-122"/>
                <a:ea typeface="华文楷体" panose="02010600040101010101" pitchFamily="2" charset="-122"/>
              </a:rPr>
              <a:t>对比分析法常用例子</a:t>
            </a:r>
          </a:p>
        </p:txBody>
      </p:sp>
      <p:grpSp>
        <p:nvGrpSpPr>
          <p:cNvPr id="4" name="Group 23"/>
          <p:cNvGrpSpPr>
            <a:grpSpLocks/>
          </p:cNvGrpSpPr>
          <p:nvPr/>
        </p:nvGrpSpPr>
        <p:grpSpPr bwMode="auto">
          <a:xfrm>
            <a:off x="1187450" y="2133600"/>
            <a:ext cx="1223963" cy="1530350"/>
            <a:chOff x="703" y="1207"/>
            <a:chExt cx="771" cy="964"/>
          </a:xfrm>
        </p:grpSpPr>
        <p:sp>
          <p:nvSpPr>
            <p:cNvPr id="5" name="Rectangle 18"/>
            <p:cNvSpPr>
              <a:spLocks noChangeArrowheads="1"/>
            </p:cNvSpPr>
            <p:nvPr/>
          </p:nvSpPr>
          <p:spPr bwMode="auto">
            <a:xfrm>
              <a:off x="839" y="1616"/>
              <a:ext cx="181" cy="363"/>
            </a:xfrm>
            <a:prstGeom prst="rect">
              <a:avLst/>
            </a:prstGeom>
            <a:solidFill>
              <a:schemeClr val="bg1"/>
            </a:soli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6" name="Rectangle 19"/>
            <p:cNvSpPr>
              <a:spLocks noChangeArrowheads="1"/>
            </p:cNvSpPr>
            <p:nvPr/>
          </p:nvSpPr>
          <p:spPr bwMode="auto">
            <a:xfrm>
              <a:off x="1202" y="1207"/>
              <a:ext cx="181" cy="772"/>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7" name="Text Box 20"/>
            <p:cNvSpPr txBox="1">
              <a:spLocks noChangeArrowheads="1"/>
            </p:cNvSpPr>
            <p:nvPr/>
          </p:nvSpPr>
          <p:spPr bwMode="auto">
            <a:xfrm>
              <a:off x="703" y="1979"/>
              <a:ext cx="4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a:t>完成值</a:t>
              </a:r>
            </a:p>
          </p:txBody>
        </p:sp>
        <p:sp>
          <p:nvSpPr>
            <p:cNvPr id="8" name="Text Box 21"/>
            <p:cNvSpPr txBox="1">
              <a:spLocks noChangeArrowheads="1"/>
            </p:cNvSpPr>
            <p:nvPr/>
          </p:nvSpPr>
          <p:spPr bwMode="auto">
            <a:xfrm>
              <a:off x="1111" y="1979"/>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a:t>目标</a:t>
              </a:r>
            </a:p>
          </p:txBody>
        </p:sp>
      </p:grpSp>
      <p:sp>
        <p:nvSpPr>
          <p:cNvPr id="9" name="Text Box 24"/>
          <p:cNvSpPr txBox="1">
            <a:spLocks noChangeArrowheads="1"/>
          </p:cNvSpPr>
          <p:nvPr/>
        </p:nvSpPr>
        <p:spPr bwMode="auto">
          <a:xfrm>
            <a:off x="2319660" y="2734890"/>
            <a:ext cx="2233612"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1400" b="1" dirty="0">
                <a:solidFill>
                  <a:srgbClr val="C00000"/>
                </a:solidFill>
                <a:latin typeface="微软雅黑" panose="020B0503020204020204" pitchFamily="34" charset="-122"/>
                <a:ea typeface="微软雅黑" panose="020B0503020204020204" pitchFamily="34" charset="-122"/>
              </a:rPr>
              <a:t>1.</a:t>
            </a:r>
            <a:r>
              <a:rPr lang="zh-CN" altLang="en-US" sz="1400" b="1" dirty="0">
                <a:solidFill>
                  <a:srgbClr val="C00000"/>
                </a:solidFill>
                <a:latin typeface="微软雅黑" panose="020B0503020204020204" pitchFamily="34" charset="-122"/>
                <a:ea typeface="微软雅黑" panose="020B0503020204020204" pitchFamily="34" charset="-122"/>
              </a:rPr>
              <a:t>与目标对比</a:t>
            </a:r>
          </a:p>
          <a:p>
            <a:pPr eaLnBrk="1" hangingPunct="1">
              <a:spcBef>
                <a:spcPct val="50000"/>
              </a:spcBef>
            </a:pPr>
            <a:r>
              <a:rPr lang="zh-CN" altLang="en-US" sz="1400" dirty="0"/>
              <a:t>实际完成值与目标值进行对比，属于横比</a:t>
            </a:r>
          </a:p>
        </p:txBody>
      </p:sp>
      <p:grpSp>
        <p:nvGrpSpPr>
          <p:cNvPr id="10" name="Group 29"/>
          <p:cNvGrpSpPr>
            <a:grpSpLocks/>
          </p:cNvGrpSpPr>
          <p:nvPr/>
        </p:nvGrpSpPr>
        <p:grpSpPr bwMode="auto">
          <a:xfrm>
            <a:off x="4859338" y="1916113"/>
            <a:ext cx="1296987" cy="1817687"/>
            <a:chOff x="3061" y="1207"/>
            <a:chExt cx="817" cy="1145"/>
          </a:xfrm>
        </p:grpSpPr>
        <p:sp>
          <p:nvSpPr>
            <p:cNvPr id="11" name="Rectangle 25"/>
            <p:cNvSpPr>
              <a:spLocks noChangeArrowheads="1"/>
            </p:cNvSpPr>
            <p:nvPr/>
          </p:nvSpPr>
          <p:spPr bwMode="auto">
            <a:xfrm>
              <a:off x="3198" y="1434"/>
              <a:ext cx="226" cy="681"/>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2" name="Rectangle 26"/>
            <p:cNvSpPr>
              <a:spLocks noChangeArrowheads="1"/>
            </p:cNvSpPr>
            <p:nvPr/>
          </p:nvSpPr>
          <p:spPr bwMode="auto">
            <a:xfrm>
              <a:off x="3560" y="1207"/>
              <a:ext cx="226" cy="908"/>
            </a:xfrm>
            <a:prstGeom prst="rect">
              <a:avLst/>
            </a:prstGeom>
            <a:solidFill>
              <a:schemeClr val="bg1"/>
            </a:soli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3" name="Text Box 27"/>
            <p:cNvSpPr txBox="1">
              <a:spLocks noChangeArrowheads="1"/>
            </p:cNvSpPr>
            <p:nvPr/>
          </p:nvSpPr>
          <p:spPr bwMode="auto">
            <a:xfrm>
              <a:off x="3061" y="2160"/>
              <a:ext cx="4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dirty="0"/>
                <a:t>上个月</a:t>
              </a:r>
            </a:p>
          </p:txBody>
        </p:sp>
        <p:sp>
          <p:nvSpPr>
            <p:cNvPr id="14" name="Text Box 28"/>
            <p:cNvSpPr txBox="1">
              <a:spLocks noChangeArrowheads="1"/>
            </p:cNvSpPr>
            <p:nvPr/>
          </p:nvSpPr>
          <p:spPr bwMode="auto">
            <a:xfrm>
              <a:off x="3515" y="2160"/>
              <a:ext cx="3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a:t>本月</a:t>
              </a:r>
            </a:p>
          </p:txBody>
        </p:sp>
      </p:grpSp>
      <p:sp>
        <p:nvSpPr>
          <p:cNvPr id="15" name="Text Box 30"/>
          <p:cNvSpPr txBox="1">
            <a:spLocks noChangeArrowheads="1"/>
          </p:cNvSpPr>
          <p:nvPr/>
        </p:nvSpPr>
        <p:spPr bwMode="auto">
          <a:xfrm>
            <a:off x="6227763" y="2205038"/>
            <a:ext cx="22320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1400" b="1" dirty="0">
                <a:solidFill>
                  <a:srgbClr val="C00000"/>
                </a:solidFill>
                <a:latin typeface="微软雅黑" panose="020B0503020204020204" pitchFamily="34" charset="-122"/>
                <a:ea typeface="微软雅黑" panose="020B0503020204020204" pitchFamily="34" charset="-122"/>
              </a:rPr>
              <a:t>2.</a:t>
            </a:r>
            <a:r>
              <a:rPr lang="zh-CN" altLang="en-US" sz="1400" b="1" dirty="0">
                <a:solidFill>
                  <a:srgbClr val="C00000"/>
                </a:solidFill>
                <a:latin typeface="微软雅黑" panose="020B0503020204020204" pitchFamily="34" charset="-122"/>
                <a:ea typeface="微软雅黑" panose="020B0503020204020204" pitchFamily="34" charset="-122"/>
              </a:rPr>
              <a:t>不同时期对比</a:t>
            </a:r>
          </a:p>
          <a:p>
            <a:pPr eaLnBrk="1" hangingPunct="1">
              <a:spcBef>
                <a:spcPct val="50000"/>
              </a:spcBef>
            </a:pPr>
            <a:r>
              <a:rPr lang="zh-CN" altLang="en-US" sz="1400" dirty="0"/>
              <a:t>选择不同时期的指标数值作为标准对比，属于纵比。</a:t>
            </a:r>
          </a:p>
          <a:p>
            <a:pPr eaLnBrk="1" hangingPunct="1">
              <a:spcBef>
                <a:spcPct val="50000"/>
              </a:spcBef>
            </a:pPr>
            <a:r>
              <a:rPr lang="zh-CN" altLang="en-US" sz="1400" dirty="0"/>
              <a:t>同比、环比</a:t>
            </a:r>
            <a:endParaRPr lang="en-US" altLang="zh-CN" sz="1400" dirty="0"/>
          </a:p>
        </p:txBody>
      </p:sp>
      <p:grpSp>
        <p:nvGrpSpPr>
          <p:cNvPr id="16" name="Group 39"/>
          <p:cNvGrpSpPr>
            <a:grpSpLocks/>
          </p:cNvGrpSpPr>
          <p:nvPr/>
        </p:nvGrpSpPr>
        <p:grpSpPr bwMode="auto">
          <a:xfrm>
            <a:off x="755650" y="4437063"/>
            <a:ext cx="2016125" cy="1571625"/>
            <a:chOff x="476" y="2795"/>
            <a:chExt cx="1270" cy="990"/>
          </a:xfrm>
        </p:grpSpPr>
        <p:sp>
          <p:nvSpPr>
            <p:cNvPr id="17" name="Rectangle 31"/>
            <p:cNvSpPr>
              <a:spLocks noChangeArrowheads="1"/>
            </p:cNvSpPr>
            <p:nvPr/>
          </p:nvSpPr>
          <p:spPr bwMode="auto">
            <a:xfrm>
              <a:off x="612" y="2886"/>
              <a:ext cx="181" cy="726"/>
            </a:xfrm>
            <a:prstGeom prst="rect">
              <a:avLst/>
            </a:prstGeom>
            <a:solidFill>
              <a:schemeClr val="bg1"/>
            </a:solidFill>
            <a:ln w="9525">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8" name="Rectangle 32"/>
            <p:cNvSpPr>
              <a:spLocks noChangeArrowheads="1"/>
            </p:cNvSpPr>
            <p:nvPr/>
          </p:nvSpPr>
          <p:spPr bwMode="auto">
            <a:xfrm>
              <a:off x="839" y="3158"/>
              <a:ext cx="181" cy="454"/>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9" name="Rectangle 33"/>
            <p:cNvSpPr>
              <a:spLocks noChangeArrowheads="1"/>
            </p:cNvSpPr>
            <p:nvPr/>
          </p:nvSpPr>
          <p:spPr bwMode="auto">
            <a:xfrm>
              <a:off x="1111" y="3022"/>
              <a:ext cx="181" cy="590"/>
            </a:xfrm>
            <a:prstGeom prst="rect">
              <a:avLst/>
            </a:prstGeom>
            <a:solidFill>
              <a:schemeClr val="bg1"/>
            </a:soli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0" name="Rectangle 34"/>
            <p:cNvSpPr>
              <a:spLocks noChangeArrowheads="1"/>
            </p:cNvSpPr>
            <p:nvPr/>
          </p:nvSpPr>
          <p:spPr bwMode="auto">
            <a:xfrm>
              <a:off x="1338" y="2795"/>
              <a:ext cx="181" cy="817"/>
            </a:xfrm>
            <a:prstGeom prst="rect">
              <a:avLst/>
            </a:prstGeom>
            <a:solidFill>
              <a:schemeClr val="bg1"/>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1" name="Text Box 35"/>
            <p:cNvSpPr txBox="1">
              <a:spLocks noChangeArrowheads="1"/>
            </p:cNvSpPr>
            <p:nvPr/>
          </p:nvSpPr>
          <p:spPr bwMode="auto">
            <a:xfrm>
              <a:off x="476" y="3612"/>
              <a:ext cx="45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200"/>
                <a:t>部门</a:t>
              </a:r>
              <a:r>
                <a:rPr lang="en-US" altLang="zh-CN" sz="1200"/>
                <a:t>A</a:t>
              </a:r>
            </a:p>
          </p:txBody>
        </p:sp>
        <p:sp>
          <p:nvSpPr>
            <p:cNvPr id="22" name="Text Box 36"/>
            <p:cNvSpPr txBox="1">
              <a:spLocks noChangeArrowheads="1"/>
            </p:cNvSpPr>
            <p:nvPr/>
          </p:nvSpPr>
          <p:spPr bwMode="auto">
            <a:xfrm>
              <a:off x="748" y="3612"/>
              <a:ext cx="45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200"/>
                <a:t>部门</a:t>
              </a:r>
              <a:r>
                <a:rPr lang="en-US" altLang="zh-CN" sz="1200"/>
                <a:t>B</a:t>
              </a:r>
            </a:p>
          </p:txBody>
        </p:sp>
        <p:sp>
          <p:nvSpPr>
            <p:cNvPr id="23" name="Text Box 37"/>
            <p:cNvSpPr txBox="1">
              <a:spLocks noChangeArrowheads="1"/>
            </p:cNvSpPr>
            <p:nvPr/>
          </p:nvSpPr>
          <p:spPr bwMode="auto">
            <a:xfrm>
              <a:off x="1020" y="3612"/>
              <a:ext cx="45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200"/>
                <a:t>部门</a:t>
              </a:r>
              <a:r>
                <a:rPr lang="en-US" altLang="zh-CN" sz="1200"/>
                <a:t>C</a:t>
              </a:r>
            </a:p>
          </p:txBody>
        </p:sp>
        <p:sp>
          <p:nvSpPr>
            <p:cNvPr id="24" name="Text Box 38"/>
            <p:cNvSpPr txBox="1">
              <a:spLocks noChangeArrowheads="1"/>
            </p:cNvSpPr>
            <p:nvPr/>
          </p:nvSpPr>
          <p:spPr bwMode="auto">
            <a:xfrm>
              <a:off x="1292" y="3612"/>
              <a:ext cx="45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200"/>
                <a:t>部门</a:t>
              </a:r>
              <a:r>
                <a:rPr lang="en-US" altLang="zh-CN" sz="1200"/>
                <a:t>D</a:t>
              </a:r>
            </a:p>
          </p:txBody>
        </p:sp>
      </p:grpSp>
      <p:sp>
        <p:nvSpPr>
          <p:cNvPr id="25" name="Text Box 40"/>
          <p:cNvSpPr txBox="1">
            <a:spLocks noChangeArrowheads="1"/>
          </p:cNvSpPr>
          <p:nvPr/>
        </p:nvSpPr>
        <p:spPr bwMode="auto">
          <a:xfrm>
            <a:off x="2627313" y="4652963"/>
            <a:ext cx="1727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1400" b="1" dirty="0">
                <a:solidFill>
                  <a:srgbClr val="C00000"/>
                </a:solidFill>
                <a:latin typeface="微软雅黑" panose="020B0503020204020204" pitchFamily="34" charset="-122"/>
                <a:ea typeface="微软雅黑" panose="020B0503020204020204" pitchFamily="34" charset="-122"/>
              </a:rPr>
              <a:t>3.</a:t>
            </a:r>
            <a:r>
              <a:rPr lang="zh-CN" altLang="en-US" sz="1400" b="1" dirty="0">
                <a:solidFill>
                  <a:srgbClr val="C00000"/>
                </a:solidFill>
                <a:latin typeface="微软雅黑" panose="020B0503020204020204" pitchFamily="34" charset="-122"/>
                <a:ea typeface="微软雅黑" panose="020B0503020204020204" pitchFamily="34" charset="-122"/>
              </a:rPr>
              <a:t>同级部门、单位、地区对比</a:t>
            </a:r>
          </a:p>
          <a:p>
            <a:pPr eaLnBrk="1" hangingPunct="1">
              <a:spcBef>
                <a:spcPct val="50000"/>
              </a:spcBef>
            </a:pPr>
            <a:r>
              <a:rPr lang="en-US" altLang="zh-CN" sz="1400" b="1" dirty="0">
                <a:solidFill>
                  <a:srgbClr val="C00000"/>
                </a:solidFill>
                <a:latin typeface="微软雅黑" panose="020B0503020204020204" pitchFamily="34" charset="-122"/>
                <a:ea typeface="微软雅黑" panose="020B0503020204020204" pitchFamily="34" charset="-122"/>
              </a:rPr>
              <a:t>4.</a:t>
            </a:r>
            <a:r>
              <a:rPr lang="zh-CN" altLang="en-US" sz="1400" b="1" dirty="0">
                <a:solidFill>
                  <a:srgbClr val="C00000"/>
                </a:solidFill>
                <a:latin typeface="微软雅黑" panose="020B0503020204020204" pitchFamily="34" charset="-122"/>
                <a:ea typeface="微软雅黑" panose="020B0503020204020204" pitchFamily="34" charset="-122"/>
              </a:rPr>
              <a:t>行业内对比</a:t>
            </a:r>
          </a:p>
          <a:p>
            <a:pPr eaLnBrk="1" hangingPunct="1">
              <a:spcBef>
                <a:spcPct val="50000"/>
              </a:spcBef>
            </a:pPr>
            <a:r>
              <a:rPr lang="zh-CN" altLang="en-US" sz="1400" dirty="0"/>
              <a:t>对比找出自身发展方向，属于横比</a:t>
            </a:r>
          </a:p>
        </p:txBody>
      </p:sp>
      <p:grpSp>
        <p:nvGrpSpPr>
          <p:cNvPr id="26" name="Group 45"/>
          <p:cNvGrpSpPr>
            <a:grpSpLocks/>
          </p:cNvGrpSpPr>
          <p:nvPr/>
        </p:nvGrpSpPr>
        <p:grpSpPr bwMode="auto">
          <a:xfrm>
            <a:off x="5003800" y="4581525"/>
            <a:ext cx="1439863" cy="1457325"/>
            <a:chOff x="3152" y="2886"/>
            <a:chExt cx="907" cy="918"/>
          </a:xfrm>
        </p:grpSpPr>
        <p:sp>
          <p:nvSpPr>
            <p:cNvPr id="27" name="Rectangle 41"/>
            <p:cNvSpPr>
              <a:spLocks noChangeArrowheads="1"/>
            </p:cNvSpPr>
            <p:nvPr/>
          </p:nvSpPr>
          <p:spPr bwMode="auto">
            <a:xfrm>
              <a:off x="3288" y="3067"/>
              <a:ext cx="227" cy="545"/>
            </a:xfrm>
            <a:prstGeom prst="rect">
              <a:avLst/>
            </a:prstGeom>
            <a:solidFill>
              <a:schemeClr val="bg1"/>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8" name="Rectangle 42"/>
            <p:cNvSpPr>
              <a:spLocks noChangeArrowheads="1"/>
            </p:cNvSpPr>
            <p:nvPr/>
          </p:nvSpPr>
          <p:spPr bwMode="auto">
            <a:xfrm>
              <a:off x="3651" y="2886"/>
              <a:ext cx="227" cy="726"/>
            </a:xfrm>
            <a:prstGeom prst="rect">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9" name="Text Box 43"/>
            <p:cNvSpPr txBox="1">
              <a:spLocks noChangeArrowheads="1"/>
            </p:cNvSpPr>
            <p:nvPr/>
          </p:nvSpPr>
          <p:spPr bwMode="auto">
            <a:xfrm>
              <a:off x="3152" y="3612"/>
              <a:ext cx="4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a:t>活动前</a:t>
              </a:r>
            </a:p>
          </p:txBody>
        </p:sp>
        <p:sp>
          <p:nvSpPr>
            <p:cNvPr id="30" name="Text Box 44"/>
            <p:cNvSpPr txBox="1">
              <a:spLocks noChangeArrowheads="1"/>
            </p:cNvSpPr>
            <p:nvPr/>
          </p:nvSpPr>
          <p:spPr bwMode="auto">
            <a:xfrm>
              <a:off x="3561" y="3612"/>
              <a:ext cx="4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1400"/>
                <a:t>活动后</a:t>
              </a:r>
            </a:p>
          </p:txBody>
        </p:sp>
      </p:grpSp>
      <p:sp>
        <p:nvSpPr>
          <p:cNvPr id="31" name="Text Box 46"/>
          <p:cNvSpPr txBox="1">
            <a:spLocks noChangeArrowheads="1"/>
          </p:cNvSpPr>
          <p:nvPr/>
        </p:nvSpPr>
        <p:spPr bwMode="auto">
          <a:xfrm>
            <a:off x="6443663" y="4679950"/>
            <a:ext cx="1871662"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en-US" altLang="zh-CN" sz="1400" b="1" dirty="0">
                <a:solidFill>
                  <a:srgbClr val="C00000"/>
                </a:solidFill>
                <a:latin typeface="微软雅黑" panose="020B0503020204020204" pitchFamily="34" charset="-122"/>
                <a:ea typeface="微软雅黑" panose="020B0503020204020204" pitchFamily="34" charset="-122"/>
              </a:rPr>
              <a:t>5.</a:t>
            </a:r>
            <a:r>
              <a:rPr lang="zh-CN" altLang="en-US" sz="1400" b="1" dirty="0">
                <a:solidFill>
                  <a:srgbClr val="C00000"/>
                </a:solidFill>
                <a:latin typeface="微软雅黑" panose="020B0503020204020204" pitchFamily="34" charset="-122"/>
                <a:ea typeface="微软雅黑" panose="020B0503020204020204" pitchFamily="34" charset="-122"/>
              </a:rPr>
              <a:t>活动效果对比</a:t>
            </a:r>
          </a:p>
          <a:p>
            <a:pPr eaLnBrk="1" hangingPunct="1">
              <a:spcBef>
                <a:spcPct val="50000"/>
              </a:spcBef>
            </a:pPr>
            <a:r>
              <a:rPr lang="zh-CN" altLang="en-US" sz="1400" dirty="0"/>
              <a:t>比较营销活动前后效果对比，属于纵比</a:t>
            </a:r>
          </a:p>
        </p:txBody>
      </p:sp>
      <p:sp>
        <p:nvSpPr>
          <p:cNvPr id="32" name="标题 1"/>
          <p:cNvSpPr txBox="1">
            <a:spLocks/>
          </p:cNvSpPr>
          <p:nvPr/>
        </p:nvSpPr>
        <p:spPr bwMode="auto">
          <a:xfrm>
            <a:off x="2195735" y="405200"/>
            <a:ext cx="5904657" cy="57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3200" dirty="0">
                <a:solidFill>
                  <a:srgbClr val="C00000"/>
                </a:solidFill>
                <a:latin typeface="微软雅黑" panose="020B0503020204020204" pitchFamily="34" charset="-122"/>
                <a:ea typeface="微软雅黑" panose="020B0503020204020204" pitchFamily="34" charset="-122"/>
              </a:rPr>
              <a:t>5.</a:t>
            </a:r>
            <a:r>
              <a:rPr lang="zh-CN" altLang="en-US" sz="3200" dirty="0">
                <a:solidFill>
                  <a:srgbClr val="C00000"/>
                </a:solidFill>
                <a:latin typeface="微软雅黑" panose="020B0503020204020204" pitchFamily="34" charset="-122"/>
                <a:ea typeface="微软雅黑" panose="020B0503020204020204" pitchFamily="34" charset="-122"/>
              </a:rPr>
              <a:t>数据分析方法</a:t>
            </a:r>
            <a:r>
              <a:rPr lang="en-US" altLang="zh-CN" sz="3200" dirty="0">
                <a:solidFill>
                  <a:srgbClr val="C00000"/>
                </a:solidFill>
                <a:latin typeface="微软雅黑" panose="020B0503020204020204" pitchFamily="34" charset="-122"/>
                <a:ea typeface="微软雅黑" panose="020B0503020204020204" pitchFamily="34" charset="-122"/>
              </a:rPr>
              <a:t>-</a:t>
            </a:r>
            <a:r>
              <a:rPr lang="zh-CN" altLang="en-US" sz="3200" dirty="0">
                <a:solidFill>
                  <a:srgbClr val="C00000"/>
                </a:solidFill>
                <a:latin typeface="微软雅黑" panose="020B0503020204020204" pitchFamily="34" charset="-122"/>
                <a:ea typeface="微软雅黑" panose="020B0503020204020204" pitchFamily="34" charset="-122"/>
              </a:rPr>
              <a:t>对比分析法</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056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dirty="0">
                <a:solidFill>
                  <a:srgbClr val="C00000"/>
                </a:solidFill>
                <a:latin typeface="微软雅黑" panose="020B0503020204020204" pitchFamily="34" charset="-122"/>
                <a:ea typeface="微软雅黑" panose="020B0503020204020204" pitchFamily="34" charset="-122"/>
              </a:rPr>
              <a:t>5.</a:t>
            </a:r>
            <a:r>
              <a:rPr lang="zh-CN" altLang="en-US" sz="4000" dirty="0">
                <a:solidFill>
                  <a:srgbClr val="C00000"/>
                </a:solidFill>
                <a:latin typeface="微软雅黑" panose="020B0503020204020204" pitchFamily="34" charset="-122"/>
                <a:ea typeface="微软雅黑" panose="020B0503020204020204" pitchFamily="34" charset="-122"/>
              </a:rPr>
              <a:t>数据分析方法</a:t>
            </a:r>
            <a:r>
              <a:rPr lang="en-US" altLang="zh-CN" sz="4000" dirty="0">
                <a:solidFill>
                  <a:srgbClr val="C00000"/>
                </a:solidFill>
                <a:latin typeface="微软雅黑" panose="020B0503020204020204" pitchFamily="34" charset="-122"/>
                <a:ea typeface="微软雅黑" panose="020B0503020204020204" pitchFamily="34" charset="-122"/>
              </a:rPr>
              <a:t>-</a:t>
            </a:r>
            <a:r>
              <a:rPr lang="zh-CN" altLang="en-US" sz="4000" dirty="0">
                <a:solidFill>
                  <a:srgbClr val="C00000"/>
                </a:solidFill>
                <a:latin typeface="微软雅黑" panose="020B0503020204020204" pitchFamily="34" charset="-122"/>
                <a:ea typeface="微软雅黑" panose="020B0503020204020204" pitchFamily="34" charset="-122"/>
              </a:rPr>
              <a:t>分组分析法</a:t>
            </a:r>
            <a:endParaRPr lang="zh-CN" altLang="en-US" dirty="0"/>
          </a:p>
        </p:txBody>
      </p:sp>
      <p:sp>
        <p:nvSpPr>
          <p:cNvPr id="5" name="内容占位符 4"/>
          <p:cNvSpPr>
            <a:spLocks noGrp="1"/>
          </p:cNvSpPr>
          <p:nvPr>
            <p:ph idx="1"/>
          </p:nvPr>
        </p:nvSpPr>
        <p:spPr>
          <a:xfrm>
            <a:off x="373063" y="1008062"/>
            <a:ext cx="8313737" cy="5735637"/>
          </a:xfrm>
        </p:spPr>
        <p:txBody>
          <a:bodyPr/>
          <a:lstStyle/>
          <a:p>
            <a:r>
              <a:rPr lang="zh-CN" altLang="en-US" dirty="0">
                <a:latin typeface="+mn-ea"/>
              </a:rPr>
              <a:t>分组分析法：根据数据分析对象的特征，</a:t>
            </a:r>
            <a:r>
              <a:rPr lang="zh-CN" altLang="en-US" b="1" dirty="0">
                <a:latin typeface="+mn-ea"/>
              </a:rPr>
              <a:t>按照一定的指标</a:t>
            </a:r>
            <a:r>
              <a:rPr lang="zh-CN" altLang="en-US" dirty="0">
                <a:latin typeface="+mn-ea"/>
              </a:rPr>
              <a:t>，把数据分析对象划分为不同的部分和类型来进行比较研究。</a:t>
            </a:r>
          </a:p>
          <a:p>
            <a:pPr lvl="1"/>
            <a:r>
              <a:rPr lang="zh-CN" altLang="en-US" b="1" i="1" dirty="0">
                <a:latin typeface="+mn-ea"/>
              </a:rPr>
              <a:t>目的</a:t>
            </a:r>
            <a:r>
              <a:rPr lang="zh-CN" altLang="en-US" i="1" dirty="0">
                <a:latin typeface="+mn-ea"/>
              </a:rPr>
              <a:t>：把总体中具有</a:t>
            </a:r>
            <a:r>
              <a:rPr lang="zh-CN" altLang="en-US" b="1" i="1" dirty="0">
                <a:latin typeface="+mn-ea"/>
              </a:rPr>
              <a:t>不同性质的对象</a:t>
            </a:r>
            <a:r>
              <a:rPr lang="zh-CN" altLang="en-US" i="1" dirty="0">
                <a:latin typeface="+mn-ea"/>
              </a:rPr>
              <a:t>区分开，把性质相同的对象合并在一起便于对比。</a:t>
            </a:r>
            <a:endParaRPr lang="en-US" altLang="zh-CN" i="1" dirty="0">
              <a:latin typeface="+mn-ea"/>
            </a:endParaRPr>
          </a:p>
          <a:p>
            <a:pPr lvl="2"/>
            <a:r>
              <a:rPr lang="zh-CN" altLang="en-US" i="1" dirty="0">
                <a:latin typeface="+mn-ea"/>
              </a:rPr>
              <a:t>分组分析一般都与对比分析结合使用。</a:t>
            </a:r>
          </a:p>
          <a:p>
            <a:pPr lvl="1" eaLnBrk="1" hangingPunct="1">
              <a:spcBef>
                <a:spcPct val="50000"/>
              </a:spcBef>
            </a:pPr>
            <a:r>
              <a:rPr lang="zh-CN" altLang="en-US" b="1" i="1" dirty="0">
                <a:latin typeface="+mn-ea"/>
              </a:rPr>
              <a:t>步骤：</a:t>
            </a:r>
            <a:endParaRPr lang="en-US" altLang="zh-CN" b="1" i="1" dirty="0">
              <a:latin typeface="+mn-ea"/>
            </a:endParaRPr>
          </a:p>
          <a:p>
            <a:pPr lvl="2" eaLnBrk="1" hangingPunct="1">
              <a:spcBef>
                <a:spcPct val="50000"/>
              </a:spcBef>
            </a:pPr>
            <a:r>
              <a:rPr lang="en-US" altLang="zh-CN" b="1" i="1" dirty="0">
                <a:latin typeface="+mn-ea"/>
              </a:rPr>
              <a:t>1</a:t>
            </a:r>
            <a:r>
              <a:rPr lang="zh-CN" altLang="en-US" b="1" i="1" dirty="0">
                <a:latin typeface="+mn-ea"/>
              </a:rPr>
              <a:t>）</a:t>
            </a:r>
            <a:r>
              <a:rPr lang="zh-CN" altLang="en-US" i="1" dirty="0">
                <a:latin typeface="+mn-ea"/>
              </a:rPr>
              <a:t>确定组数</a:t>
            </a:r>
          </a:p>
          <a:p>
            <a:pPr lvl="2" eaLnBrk="1" hangingPunct="1">
              <a:spcBef>
                <a:spcPct val="50000"/>
              </a:spcBef>
            </a:pPr>
            <a:r>
              <a:rPr lang="en-US" altLang="zh-CN" i="1" dirty="0">
                <a:latin typeface="+mn-ea"/>
              </a:rPr>
              <a:t>2</a:t>
            </a:r>
            <a:r>
              <a:rPr lang="zh-CN" altLang="en-US" i="1" dirty="0">
                <a:latin typeface="+mn-ea"/>
              </a:rPr>
              <a:t>）确定各组组距  </a:t>
            </a:r>
            <a:r>
              <a:rPr lang="zh-CN" altLang="en-US" b="1" i="1" dirty="0">
                <a:latin typeface="+mn-ea"/>
              </a:rPr>
              <a:t>组距</a:t>
            </a:r>
            <a:r>
              <a:rPr lang="en-US" altLang="zh-CN" b="1" i="1" dirty="0">
                <a:latin typeface="+mn-ea"/>
              </a:rPr>
              <a:t>=</a:t>
            </a:r>
            <a:r>
              <a:rPr lang="zh-CN" altLang="en-US" b="1" i="1" dirty="0">
                <a:latin typeface="+mn-ea"/>
              </a:rPr>
              <a:t>（最大值</a:t>
            </a:r>
            <a:r>
              <a:rPr lang="en-US" altLang="zh-CN" b="1" i="1" dirty="0">
                <a:latin typeface="+mn-ea"/>
              </a:rPr>
              <a:t>-</a:t>
            </a:r>
            <a:r>
              <a:rPr lang="zh-CN" altLang="en-US" b="1" i="1" dirty="0">
                <a:latin typeface="+mn-ea"/>
              </a:rPr>
              <a:t>最小值）</a:t>
            </a:r>
            <a:r>
              <a:rPr lang="en-US" altLang="zh-CN" b="1" i="1" dirty="0">
                <a:latin typeface="+mn-ea"/>
              </a:rPr>
              <a:t>/</a:t>
            </a:r>
            <a:r>
              <a:rPr lang="zh-CN" altLang="en-US" b="1" i="1" dirty="0">
                <a:latin typeface="+mn-ea"/>
              </a:rPr>
              <a:t>组数</a:t>
            </a:r>
          </a:p>
          <a:p>
            <a:pPr lvl="2" eaLnBrk="1" hangingPunct="1">
              <a:spcBef>
                <a:spcPct val="50000"/>
              </a:spcBef>
            </a:pPr>
            <a:r>
              <a:rPr lang="en-US" altLang="zh-CN" i="1" dirty="0">
                <a:latin typeface="+mn-ea"/>
              </a:rPr>
              <a:t>3</a:t>
            </a:r>
            <a:r>
              <a:rPr lang="zh-CN" altLang="en-US" i="1" dirty="0">
                <a:latin typeface="+mn-ea"/>
              </a:rPr>
              <a:t>）根据组距大小，对数据进行分析整理，划归到相应组内</a:t>
            </a:r>
          </a:p>
        </p:txBody>
      </p:sp>
      <p:sp>
        <p:nvSpPr>
          <p:cNvPr id="3" name="灯片编号占位符 2"/>
          <p:cNvSpPr>
            <a:spLocks noGrp="1"/>
          </p:cNvSpPr>
          <p:nvPr>
            <p:ph type="sldNum" sz="quarter" idx="10"/>
          </p:nvPr>
        </p:nvSpPr>
        <p:spPr/>
        <p:txBody>
          <a:bodyPr/>
          <a:lstStyle/>
          <a:p>
            <a:pPr>
              <a:defRPr/>
            </a:pPr>
            <a:fld id="{3097AAF9-89B7-4D89-B365-CA61D64E82A2}" type="slidenum">
              <a:rPr lang="zh-CN" altLang="zh-CN" smtClean="0"/>
              <a:pPr>
                <a:defRPr/>
              </a:pPr>
              <a:t>33</a:t>
            </a:fld>
            <a:endParaRPr lang="en-US" altLang="zh-CN"/>
          </a:p>
        </p:txBody>
      </p:sp>
    </p:spTree>
    <p:extLst>
      <p:ext uri="{BB962C8B-B14F-4D97-AF65-F5344CB8AC3E}">
        <p14:creationId xmlns:p14="http://schemas.microsoft.com/office/powerpoint/2010/main" val="2558106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数据分析方法</a:t>
            </a:r>
            <a:r>
              <a:rPr lang="en-US" altLang="zh-CN" dirty="0"/>
              <a:t>-</a:t>
            </a:r>
            <a:r>
              <a:rPr lang="zh-CN" altLang="en-US" dirty="0"/>
              <a:t>综合评价分析法</a:t>
            </a:r>
          </a:p>
        </p:txBody>
      </p:sp>
      <p:sp>
        <p:nvSpPr>
          <p:cNvPr id="3" name="内容占位符 2"/>
          <p:cNvSpPr>
            <a:spLocks noGrp="1"/>
          </p:cNvSpPr>
          <p:nvPr>
            <p:ph idx="1"/>
          </p:nvPr>
        </p:nvSpPr>
        <p:spPr/>
        <p:txBody>
          <a:bodyPr/>
          <a:lstStyle/>
          <a:p>
            <a:pPr>
              <a:lnSpc>
                <a:spcPct val="100000"/>
              </a:lnSpc>
            </a:pPr>
            <a:r>
              <a:rPr lang="zh-CN" altLang="en-US" b="1" dirty="0">
                <a:solidFill>
                  <a:srgbClr val="C00000"/>
                </a:solidFill>
                <a:latin typeface="+mn-ea"/>
              </a:rPr>
              <a:t>综合评价分析法：</a:t>
            </a:r>
            <a:r>
              <a:rPr lang="zh-CN" altLang="en-US" dirty="0">
                <a:latin typeface="+mn-ea"/>
              </a:rPr>
              <a:t>将多个指标转化为一个能够反映综合情况的指标来进行分析评价，用于解决复杂的分析对象。</a:t>
            </a:r>
            <a:endParaRPr lang="en-US" altLang="zh-CN" dirty="0">
              <a:latin typeface="+mn-ea"/>
            </a:endParaRPr>
          </a:p>
          <a:p>
            <a:pPr>
              <a:lnSpc>
                <a:spcPct val="100000"/>
              </a:lnSpc>
            </a:pPr>
            <a:endParaRPr lang="zh-CN" altLang="en-US" dirty="0">
              <a:latin typeface="+mn-ea"/>
            </a:endParaRP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34</a:t>
            </a:fld>
            <a:endParaRPr lang="en-US" altLang="zh-CN"/>
          </a:p>
        </p:txBody>
      </p:sp>
      <p:graphicFrame>
        <p:nvGraphicFramePr>
          <p:cNvPr id="5" name="图示 4"/>
          <p:cNvGraphicFramePr/>
          <p:nvPr>
            <p:extLst>
              <p:ext uri="{D42A27DB-BD31-4B8C-83A1-F6EECF244321}">
                <p14:modId xmlns:p14="http://schemas.microsoft.com/office/powerpoint/2010/main" val="3980561436"/>
              </p:ext>
            </p:extLst>
          </p:nvPr>
        </p:nvGraphicFramePr>
        <p:xfrm>
          <a:off x="612722" y="2701898"/>
          <a:ext cx="4948628" cy="385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p:cNvSpPr txBox="1">
            <a:spLocks noChangeArrowheads="1"/>
          </p:cNvSpPr>
          <p:nvPr/>
        </p:nvSpPr>
        <p:spPr>
          <a:xfrm>
            <a:off x="4788848" y="3368673"/>
            <a:ext cx="4286280" cy="783602"/>
          </a:xfrm>
          <a:prstGeom prst="rect">
            <a:avLst/>
          </a:prstGeom>
        </p:spPr>
        <p:txBody>
          <a:bodyPr/>
          <a:lstStyle/>
          <a:p>
            <a:pPr marL="342900" lvl="0" indent="-342900" fontAlgn="base">
              <a:lnSpc>
                <a:spcPct val="130000"/>
              </a:lnSpc>
              <a:spcBef>
                <a:spcPct val="20000"/>
              </a:spcBef>
              <a:spcAft>
                <a:spcPct val="0"/>
              </a:spcAft>
              <a:defRPr/>
            </a:pPr>
            <a:r>
              <a:rPr lang="zh-CN" altLang="en-US" b="1" kern="0" dirty="0">
                <a:solidFill>
                  <a:srgbClr val="000000"/>
                </a:solidFill>
                <a:latin typeface="+mj-ea"/>
                <a:ea typeface="+mj-ea"/>
              </a:rPr>
              <a:t>数据标准化：</a:t>
            </a:r>
            <a:endParaRPr lang="en-US" altLang="zh-CN" b="1" kern="0" dirty="0">
              <a:solidFill>
                <a:srgbClr val="000000"/>
              </a:solidFill>
              <a:latin typeface="+mj-ea"/>
              <a:ea typeface="+mj-ea"/>
            </a:endParaRPr>
          </a:p>
          <a:p>
            <a:pPr marL="342900" lvl="0" indent="-342900" fontAlgn="base">
              <a:lnSpc>
                <a:spcPct val="130000"/>
              </a:lnSpc>
              <a:spcBef>
                <a:spcPct val="20000"/>
              </a:spcBef>
              <a:spcAft>
                <a:spcPct val="0"/>
              </a:spcAft>
              <a:defRPr/>
            </a:pPr>
            <a:r>
              <a:rPr lang="zh-CN" altLang="en-US" b="1" kern="0" dirty="0">
                <a:solidFill>
                  <a:srgbClr val="000000"/>
                </a:solidFill>
                <a:latin typeface="+mj-ea"/>
                <a:ea typeface="+mj-ea"/>
              </a:rPr>
              <a:t>标准值</a:t>
            </a:r>
            <a:r>
              <a:rPr lang="en-US" altLang="zh-CN" b="1" kern="0" dirty="0">
                <a:solidFill>
                  <a:srgbClr val="000000"/>
                </a:solidFill>
                <a:latin typeface="+mj-ea"/>
                <a:ea typeface="+mj-ea"/>
              </a:rPr>
              <a:t>=</a:t>
            </a:r>
            <a:r>
              <a:rPr lang="zh-CN" altLang="en-US" b="1" kern="0" dirty="0">
                <a:solidFill>
                  <a:srgbClr val="000000"/>
                </a:solidFill>
                <a:latin typeface="+mj-ea"/>
                <a:ea typeface="+mj-ea"/>
              </a:rPr>
              <a:t>（原始值</a:t>
            </a:r>
            <a:r>
              <a:rPr lang="en-US" altLang="zh-CN" b="1" kern="0" dirty="0">
                <a:solidFill>
                  <a:srgbClr val="000000"/>
                </a:solidFill>
                <a:latin typeface="+mj-ea"/>
                <a:ea typeface="+mj-ea"/>
              </a:rPr>
              <a:t>-min</a:t>
            </a:r>
            <a:r>
              <a:rPr lang="zh-CN" altLang="en-US" b="1" kern="0" dirty="0">
                <a:solidFill>
                  <a:srgbClr val="000000"/>
                </a:solidFill>
                <a:latin typeface="+mj-ea"/>
                <a:ea typeface="+mj-ea"/>
              </a:rPr>
              <a:t>）</a:t>
            </a:r>
            <a:r>
              <a:rPr lang="en-US" altLang="zh-CN" b="1" kern="0" dirty="0">
                <a:solidFill>
                  <a:srgbClr val="000000"/>
                </a:solidFill>
                <a:latin typeface="+mj-ea"/>
                <a:ea typeface="+mj-ea"/>
              </a:rPr>
              <a:t>/</a:t>
            </a:r>
            <a:r>
              <a:rPr lang="zh-CN" altLang="en-US" b="1" kern="0" dirty="0">
                <a:solidFill>
                  <a:srgbClr val="000000"/>
                </a:solidFill>
                <a:latin typeface="+mj-ea"/>
                <a:ea typeface="+mj-ea"/>
              </a:rPr>
              <a:t>（</a:t>
            </a:r>
            <a:r>
              <a:rPr lang="en-US" altLang="zh-CN" b="1" kern="0" dirty="0">
                <a:solidFill>
                  <a:srgbClr val="000000"/>
                </a:solidFill>
                <a:latin typeface="+mj-ea"/>
                <a:ea typeface="+mj-ea"/>
              </a:rPr>
              <a:t>max-min</a:t>
            </a:r>
            <a:r>
              <a:rPr lang="zh-CN" altLang="en-US" b="1" kern="0" dirty="0">
                <a:solidFill>
                  <a:srgbClr val="000000"/>
                </a:solidFill>
                <a:latin typeface="+mj-ea"/>
                <a:ea typeface="+mj-ea"/>
              </a:rPr>
              <a:t>）</a:t>
            </a:r>
            <a:endParaRPr lang="en-US" altLang="zh-CN" b="1" kern="0" dirty="0">
              <a:solidFill>
                <a:srgbClr val="000000"/>
              </a:solidFill>
              <a:latin typeface="+mj-ea"/>
              <a:ea typeface="+mj-ea"/>
            </a:endParaRPr>
          </a:p>
        </p:txBody>
      </p:sp>
    </p:spTree>
    <p:extLst>
      <p:ext uri="{BB962C8B-B14F-4D97-AF65-F5344CB8AC3E}">
        <p14:creationId xmlns:p14="http://schemas.microsoft.com/office/powerpoint/2010/main" val="363992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Graphic spid="5" grpId="0">
        <p:bldAsOne/>
      </p:bldGraphic>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高级数据分析</a:t>
            </a:r>
          </a:p>
        </p:txBody>
      </p:sp>
      <p:sp>
        <p:nvSpPr>
          <p:cNvPr id="3" name="内容占位符 2"/>
          <p:cNvSpPr>
            <a:spLocks noGrp="1"/>
          </p:cNvSpPr>
          <p:nvPr>
            <p:ph idx="1"/>
          </p:nvPr>
        </p:nvSpPr>
        <p:spPr/>
        <p:txBody>
          <a:bodyPr/>
          <a:lstStyle/>
          <a:p>
            <a:r>
              <a:rPr lang="zh-CN" altLang="en-US" dirty="0">
                <a:hlinkClick r:id="rId3" action="ppaction://hlinkfile"/>
              </a:rPr>
              <a:t>截面回归</a:t>
            </a:r>
            <a:endParaRPr lang="en-US" altLang="zh-CN" dirty="0"/>
          </a:p>
          <a:p>
            <a:r>
              <a:rPr lang="zh-CN" altLang="en-US" dirty="0">
                <a:hlinkClick r:id="rId4" action="ppaction://hlinkfile"/>
              </a:rPr>
              <a:t>面板回归</a:t>
            </a:r>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35</a:t>
            </a:fld>
            <a:endParaRPr lang="en-US" altLang="zh-CN"/>
          </a:p>
        </p:txBody>
      </p:sp>
    </p:spTree>
    <p:extLst>
      <p:ext uri="{BB962C8B-B14F-4D97-AF65-F5344CB8AC3E}">
        <p14:creationId xmlns:p14="http://schemas.microsoft.com/office/powerpoint/2010/main" val="236588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分析结果展示</a:t>
            </a:r>
          </a:p>
        </p:txBody>
      </p:sp>
      <p:sp>
        <p:nvSpPr>
          <p:cNvPr id="3" name="内容占位符 2"/>
          <p:cNvSpPr>
            <a:spLocks noGrp="1"/>
          </p:cNvSpPr>
          <p:nvPr>
            <p:ph idx="1"/>
          </p:nvPr>
        </p:nvSpPr>
        <p:spPr/>
        <p:txBody>
          <a:bodyPr/>
          <a:lstStyle/>
          <a:p>
            <a:r>
              <a:rPr lang="zh-CN" altLang="en-US" b="1" dirty="0"/>
              <a:t>电梯法则</a:t>
            </a:r>
            <a:r>
              <a:rPr lang="zh-CN" altLang="en-US" dirty="0"/>
              <a:t>：麦肯锡公司曾经得到过一次沉痛的教训：该公司曾经为一家重要的大客户做咨询。咨询结束的时候，麦肯锡的项目负责人在电梯间里遇见了对方的董事长，该董事长问麦肯锡的项目负责人：“</a:t>
            </a:r>
            <a:r>
              <a:rPr lang="zh-CN" altLang="en-US" b="1" dirty="0"/>
              <a:t>你能不能说一下现在的结果呢？</a:t>
            </a:r>
            <a:r>
              <a:rPr lang="zh-CN" altLang="en-US" dirty="0"/>
              <a:t>”由于该项目负责人没有准备，而且即使有准备，也无法在电梯从</a:t>
            </a:r>
            <a:r>
              <a:rPr lang="en-US" altLang="zh-CN" dirty="0"/>
              <a:t>30</a:t>
            </a:r>
            <a:r>
              <a:rPr lang="zh-CN" altLang="en-US" dirty="0"/>
              <a:t>层到</a:t>
            </a:r>
            <a:r>
              <a:rPr lang="en-US" altLang="zh-CN" dirty="0"/>
              <a:t>1</a:t>
            </a:r>
            <a:r>
              <a:rPr lang="zh-CN" altLang="en-US" dirty="0"/>
              <a:t>层的</a:t>
            </a:r>
            <a:r>
              <a:rPr lang="en-US" altLang="zh-CN" dirty="0"/>
              <a:t>30</a:t>
            </a:r>
            <a:r>
              <a:rPr lang="zh-CN" altLang="en-US" dirty="0"/>
              <a:t>秒钟内把结果说清楚。最终，麦肯锡失去了这一重要客户。</a:t>
            </a:r>
            <a:endParaRPr lang="en-US" altLang="zh-CN" dirty="0"/>
          </a:p>
          <a:p>
            <a:r>
              <a:rPr lang="zh-CN" altLang="en-US" b="1" dirty="0">
                <a:latin typeface="+mj-ea"/>
              </a:rPr>
              <a:t>原则</a:t>
            </a:r>
            <a:r>
              <a:rPr lang="zh-CN" altLang="en-US" dirty="0">
                <a:latin typeface="+mj-ea"/>
              </a:rPr>
              <a:t>：让老板在</a:t>
            </a:r>
            <a:r>
              <a:rPr lang="en-US" altLang="zh-CN" dirty="0">
                <a:latin typeface="+mj-ea"/>
              </a:rPr>
              <a:t>30</a:t>
            </a:r>
            <a:r>
              <a:rPr lang="zh-CN" altLang="en-US" dirty="0">
                <a:latin typeface="+mj-ea"/>
              </a:rPr>
              <a:t>秒种内读懂你的数据</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36</a:t>
            </a:fld>
            <a:endParaRPr lang="en-US" altLang="zh-CN"/>
          </a:p>
        </p:txBody>
      </p:sp>
    </p:spTree>
    <p:extLst>
      <p:ext uri="{BB962C8B-B14F-4D97-AF65-F5344CB8AC3E}">
        <p14:creationId xmlns:p14="http://schemas.microsoft.com/office/powerpoint/2010/main" val="2780221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kern="0" cap="none" spc="0" dirty="0">
                <a:solidFill>
                  <a:schemeClr val="tx1"/>
                </a:solidFill>
              </a:rPr>
              <a:t>6.</a:t>
            </a:r>
            <a:r>
              <a:rPr lang="zh-CN" altLang="en-US" kern="0" cap="none" spc="0" dirty="0">
                <a:solidFill>
                  <a:schemeClr val="tx1"/>
                </a:solidFill>
              </a:rPr>
              <a:t>分析结果</a:t>
            </a:r>
            <a:r>
              <a:rPr lang="zh-CN" altLang="en-US" kern="0" dirty="0">
                <a:solidFill>
                  <a:schemeClr val="tx1"/>
                </a:solidFill>
              </a:rPr>
              <a:t>展现</a:t>
            </a:r>
            <a:r>
              <a:rPr lang="en-US" altLang="zh-CN" kern="0" dirty="0">
                <a:solidFill>
                  <a:schemeClr val="tx1"/>
                </a:solidFill>
              </a:rPr>
              <a:t>—</a:t>
            </a:r>
            <a:r>
              <a:rPr lang="zh-CN" altLang="en-US" kern="0" dirty="0">
                <a:solidFill>
                  <a:schemeClr val="tx1"/>
                </a:solidFill>
              </a:rPr>
              <a:t>图表</a:t>
            </a:r>
            <a:endParaRPr lang="zh-CN" altLang="en-US" dirty="0">
              <a:solidFill>
                <a:schemeClr val="tx1"/>
              </a:solidFill>
            </a:endParaRPr>
          </a:p>
        </p:txBody>
      </p:sp>
      <p:graphicFrame>
        <p:nvGraphicFramePr>
          <p:cNvPr id="9" name="内容占位符 8"/>
          <p:cNvGraphicFramePr>
            <a:graphicFrameLocks noGrp="1"/>
          </p:cNvGraphicFramePr>
          <p:nvPr>
            <p:ph idx="1"/>
            <p:extLst>
              <p:ext uri="{D42A27DB-BD31-4B8C-83A1-F6EECF244321}">
                <p14:modId xmlns:p14="http://schemas.microsoft.com/office/powerpoint/2010/main" val="2784527928"/>
              </p:ext>
            </p:extLst>
          </p:nvPr>
        </p:nvGraphicFramePr>
        <p:xfrm>
          <a:off x="567753" y="1187946"/>
          <a:ext cx="8313737" cy="511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46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常用图表</a:t>
            </a:r>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38</a:t>
            </a:fld>
            <a:endParaRPr lang="en-US" altLang="zh-CN"/>
          </a:p>
        </p:txBody>
      </p:sp>
      <p:graphicFrame>
        <p:nvGraphicFramePr>
          <p:cNvPr id="5" name="内容占位符 3"/>
          <p:cNvGraphicFramePr>
            <a:graphicFrameLocks noGrp="1"/>
          </p:cNvGraphicFramePr>
          <p:nvPr>
            <p:ph idx="1"/>
            <p:extLst>
              <p:ext uri="{D42A27DB-BD31-4B8C-83A1-F6EECF244321}">
                <p14:modId xmlns:p14="http://schemas.microsoft.com/office/powerpoint/2010/main" val="2778529341"/>
              </p:ext>
            </p:extLst>
          </p:nvPr>
        </p:nvGraphicFramePr>
        <p:xfrm>
          <a:off x="237729" y="1134194"/>
          <a:ext cx="8515746" cy="5609505"/>
        </p:xfrm>
        <a:graphic>
          <a:graphicData uri="http://schemas.openxmlformats.org/drawingml/2006/table">
            <a:tbl>
              <a:tblPr firstRow="1" bandRow="1">
                <a:tableStyleId>{5C22544A-7EE6-4342-B048-85BDC9FD1C3A}</a:tableStyleId>
              </a:tblPr>
              <a:tblGrid>
                <a:gridCol w="1672736">
                  <a:extLst>
                    <a:ext uri="{9D8B030D-6E8A-4147-A177-3AD203B41FA5}">
                      <a16:colId xmlns:a16="http://schemas.microsoft.com/office/drawing/2014/main" val="20000"/>
                    </a:ext>
                  </a:extLst>
                </a:gridCol>
                <a:gridCol w="889763">
                  <a:extLst>
                    <a:ext uri="{9D8B030D-6E8A-4147-A177-3AD203B41FA5}">
                      <a16:colId xmlns:a16="http://schemas.microsoft.com/office/drawing/2014/main" val="20001"/>
                    </a:ext>
                  </a:extLst>
                </a:gridCol>
                <a:gridCol w="1087107">
                  <a:extLst>
                    <a:ext uri="{9D8B030D-6E8A-4147-A177-3AD203B41FA5}">
                      <a16:colId xmlns:a16="http://schemas.microsoft.com/office/drawing/2014/main" val="20002"/>
                    </a:ext>
                  </a:extLst>
                </a:gridCol>
                <a:gridCol w="1216535">
                  <a:extLst>
                    <a:ext uri="{9D8B030D-6E8A-4147-A177-3AD203B41FA5}">
                      <a16:colId xmlns:a16="http://schemas.microsoft.com/office/drawing/2014/main" val="20003"/>
                    </a:ext>
                  </a:extLst>
                </a:gridCol>
                <a:gridCol w="1216535">
                  <a:extLst>
                    <a:ext uri="{9D8B030D-6E8A-4147-A177-3AD203B41FA5}">
                      <a16:colId xmlns:a16="http://schemas.microsoft.com/office/drawing/2014/main" val="20004"/>
                    </a:ext>
                  </a:extLst>
                </a:gridCol>
                <a:gridCol w="1216535">
                  <a:extLst>
                    <a:ext uri="{9D8B030D-6E8A-4147-A177-3AD203B41FA5}">
                      <a16:colId xmlns:a16="http://schemas.microsoft.com/office/drawing/2014/main" val="20005"/>
                    </a:ext>
                  </a:extLst>
                </a:gridCol>
                <a:gridCol w="1216535">
                  <a:extLst>
                    <a:ext uri="{9D8B030D-6E8A-4147-A177-3AD203B41FA5}">
                      <a16:colId xmlns:a16="http://schemas.microsoft.com/office/drawing/2014/main" val="20006"/>
                    </a:ext>
                  </a:extLst>
                </a:gridCol>
              </a:tblGrid>
              <a:tr h="906766">
                <a:tc>
                  <a:txBody>
                    <a:bodyPr/>
                    <a:lstStyle/>
                    <a:p>
                      <a:pPr algn="ctr" fontAlgn="b"/>
                      <a:r>
                        <a:rPr lang="zh-CN" altLang="en-US" sz="1600" b="0" i="0" u="none" strike="noStrike">
                          <a:solidFill>
                            <a:schemeClr val="bg1"/>
                          </a:solidFill>
                          <a:effectLst/>
                          <a:latin typeface="+mj-ea"/>
                          <a:ea typeface="+mj-ea"/>
                        </a:rPr>
                        <a:t>要表达的</a:t>
                      </a:r>
                      <a:endParaRPr lang="en-US" altLang="zh-CN" sz="1600" b="0" i="0" u="none" strike="noStrike">
                        <a:solidFill>
                          <a:schemeClr val="bg1"/>
                        </a:solidFill>
                        <a:effectLst/>
                        <a:latin typeface="+mj-ea"/>
                        <a:ea typeface="+mj-ea"/>
                      </a:endParaRPr>
                    </a:p>
                    <a:p>
                      <a:pPr algn="ctr" fontAlgn="b"/>
                      <a:r>
                        <a:rPr lang="zh-CN" altLang="en-US" sz="1600" b="0" i="0" u="none" strike="noStrike">
                          <a:solidFill>
                            <a:schemeClr val="bg1"/>
                          </a:solidFill>
                          <a:effectLst/>
                          <a:latin typeface="+mj-ea"/>
                          <a:ea typeface="+mj-ea"/>
                        </a:rPr>
                        <a:t>数据和信息</a:t>
                      </a:r>
                    </a:p>
                  </a:txBody>
                  <a:tcPr marL="0" marR="0" marT="0" marB="0" anchor="ctr"/>
                </a:tc>
                <a:tc>
                  <a:txBody>
                    <a:bodyPr/>
                    <a:lstStyle/>
                    <a:p>
                      <a:pPr algn="ctr"/>
                      <a:r>
                        <a:rPr lang="zh-CN" altLang="en-US" sz="1600" b="0">
                          <a:latin typeface="+mj-ea"/>
                          <a:ea typeface="+mj-ea"/>
                        </a:rPr>
                        <a:t>饼图</a:t>
                      </a:r>
                    </a:p>
                  </a:txBody>
                  <a:tcPr anchor="ctr"/>
                </a:tc>
                <a:tc>
                  <a:txBody>
                    <a:bodyPr/>
                    <a:lstStyle/>
                    <a:p>
                      <a:pPr algn="ctr"/>
                      <a:r>
                        <a:rPr lang="zh-CN" altLang="en-US" sz="1600" b="0" dirty="0">
                          <a:latin typeface="+mj-ea"/>
                          <a:ea typeface="+mj-ea"/>
                        </a:rPr>
                        <a:t>柱形图</a:t>
                      </a:r>
                    </a:p>
                  </a:txBody>
                  <a:tcPr anchor="ctr"/>
                </a:tc>
                <a:tc>
                  <a:txBody>
                    <a:bodyPr/>
                    <a:lstStyle/>
                    <a:p>
                      <a:pPr algn="ctr"/>
                      <a:r>
                        <a:rPr lang="zh-CN" altLang="en-US" sz="1600" b="0">
                          <a:latin typeface="+mj-ea"/>
                          <a:ea typeface="+mj-ea"/>
                        </a:rPr>
                        <a:t>条形图</a:t>
                      </a:r>
                    </a:p>
                  </a:txBody>
                  <a:tcPr anchor="ctr"/>
                </a:tc>
                <a:tc>
                  <a:txBody>
                    <a:bodyPr/>
                    <a:lstStyle/>
                    <a:p>
                      <a:pPr algn="ctr"/>
                      <a:r>
                        <a:rPr lang="zh-CN" altLang="en-US" sz="1600" b="0">
                          <a:latin typeface="+mj-ea"/>
                          <a:ea typeface="+mj-ea"/>
                        </a:rPr>
                        <a:t>拆线图</a:t>
                      </a:r>
                    </a:p>
                  </a:txBody>
                  <a:tcPr anchor="ctr"/>
                </a:tc>
                <a:tc>
                  <a:txBody>
                    <a:bodyPr/>
                    <a:lstStyle/>
                    <a:p>
                      <a:pPr algn="ctr"/>
                      <a:r>
                        <a:rPr lang="zh-CN" altLang="en-US" sz="1600" b="0">
                          <a:latin typeface="+mj-ea"/>
                          <a:ea typeface="+mj-ea"/>
                        </a:rPr>
                        <a:t>气泡图</a:t>
                      </a:r>
                    </a:p>
                  </a:txBody>
                  <a:tcPr anchor="ctr"/>
                </a:tc>
                <a:tc>
                  <a:txBody>
                    <a:bodyPr/>
                    <a:lstStyle/>
                    <a:p>
                      <a:pPr algn="ctr"/>
                      <a:r>
                        <a:rPr lang="zh-CN" altLang="en-US" sz="1600" b="0">
                          <a:latin typeface="+mj-ea"/>
                          <a:ea typeface="+mj-ea"/>
                        </a:rPr>
                        <a:t>其它</a:t>
                      </a:r>
                    </a:p>
                  </a:txBody>
                  <a:tcPr anchor="ctr"/>
                </a:tc>
                <a:extLst>
                  <a:ext uri="{0D108BD9-81ED-4DB2-BD59-A6C34878D82A}">
                    <a16:rowId xmlns:a16="http://schemas.microsoft.com/office/drawing/2014/main" val="10000"/>
                  </a:ext>
                </a:extLst>
              </a:tr>
              <a:tr h="746749">
                <a:tc>
                  <a:txBody>
                    <a:bodyPr/>
                    <a:lstStyle/>
                    <a:p>
                      <a:pPr algn="ctr" fontAlgn="b"/>
                      <a:r>
                        <a:rPr lang="zh-CN" altLang="en-US" sz="1600" b="0" i="0" u="none" strike="noStrike">
                          <a:solidFill>
                            <a:srgbClr val="000000"/>
                          </a:solidFill>
                          <a:effectLst/>
                          <a:latin typeface="+mj-ea"/>
                          <a:ea typeface="+mj-ea"/>
                        </a:rPr>
                        <a:t>成分</a:t>
                      </a:r>
                      <a:br>
                        <a:rPr lang="zh-CN" altLang="en-US" sz="1600" b="0" i="0" u="none" strike="noStrike">
                          <a:solidFill>
                            <a:srgbClr val="000000"/>
                          </a:solidFill>
                          <a:effectLst/>
                          <a:latin typeface="+mj-ea"/>
                          <a:ea typeface="+mj-ea"/>
                        </a:rPr>
                      </a:br>
                      <a:r>
                        <a:rPr lang="zh-CN" altLang="en-US" sz="1600" b="0" i="0" u="none" strike="noStrike">
                          <a:solidFill>
                            <a:srgbClr val="000000"/>
                          </a:solidFill>
                          <a:effectLst/>
                          <a:latin typeface="+mj-ea"/>
                          <a:ea typeface="+mj-ea"/>
                        </a:rPr>
                        <a:t>（整体的一部分）</a:t>
                      </a:r>
                    </a:p>
                  </a:txBody>
                  <a:tcPr marL="0" marR="0" marT="0" marB="0" anchor="ct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extLst>
                  <a:ext uri="{0D108BD9-81ED-4DB2-BD59-A6C34878D82A}">
                    <a16:rowId xmlns:a16="http://schemas.microsoft.com/office/drawing/2014/main" val="10001"/>
                  </a:ext>
                </a:extLst>
              </a:tr>
              <a:tr h="746749">
                <a:tc>
                  <a:txBody>
                    <a:bodyPr/>
                    <a:lstStyle/>
                    <a:p>
                      <a:pPr algn="ctr" fontAlgn="b"/>
                      <a:r>
                        <a:rPr lang="zh-CN" altLang="en-US" sz="1600" b="0" i="0" u="none" strike="noStrike">
                          <a:solidFill>
                            <a:srgbClr val="000000"/>
                          </a:solidFill>
                          <a:effectLst/>
                          <a:latin typeface="+mj-ea"/>
                          <a:ea typeface="+mj-ea"/>
                        </a:rPr>
                        <a:t>排序</a:t>
                      </a:r>
                      <a:br>
                        <a:rPr lang="zh-CN" altLang="en-US" sz="1600" b="0" i="0" u="none" strike="noStrike">
                          <a:solidFill>
                            <a:srgbClr val="000000"/>
                          </a:solidFill>
                          <a:effectLst/>
                          <a:latin typeface="+mj-ea"/>
                          <a:ea typeface="+mj-ea"/>
                        </a:rPr>
                      </a:br>
                      <a:r>
                        <a:rPr lang="zh-CN" altLang="en-US" sz="1600" b="0" i="0" u="none" strike="noStrike">
                          <a:solidFill>
                            <a:srgbClr val="000000"/>
                          </a:solidFill>
                          <a:effectLst/>
                          <a:latin typeface="+mj-ea"/>
                          <a:ea typeface="+mj-ea"/>
                        </a:rPr>
                        <a:t>（数据的比较）</a:t>
                      </a:r>
                    </a:p>
                  </a:txBody>
                  <a:tcPr marL="0" marR="0" marT="0" marB="0" anchor="ct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dirty="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extLst>
                  <a:ext uri="{0D108BD9-81ED-4DB2-BD59-A6C34878D82A}">
                    <a16:rowId xmlns:a16="http://schemas.microsoft.com/office/drawing/2014/main" val="10002"/>
                  </a:ext>
                </a:extLst>
              </a:tr>
              <a:tr h="746749">
                <a:tc>
                  <a:txBody>
                    <a:bodyPr/>
                    <a:lstStyle/>
                    <a:p>
                      <a:pPr algn="ctr" fontAlgn="b"/>
                      <a:r>
                        <a:rPr lang="zh-CN" altLang="en-US" sz="1600" b="0" i="0" u="none" strike="noStrike">
                          <a:solidFill>
                            <a:srgbClr val="000000"/>
                          </a:solidFill>
                          <a:effectLst/>
                          <a:latin typeface="+mj-ea"/>
                          <a:ea typeface="+mj-ea"/>
                        </a:rPr>
                        <a:t>时间序列</a:t>
                      </a:r>
                      <a:endParaRPr lang="en-US" altLang="zh-CN" sz="1600" b="0" i="0" u="none" strike="noStrike">
                        <a:solidFill>
                          <a:srgbClr val="000000"/>
                        </a:solidFill>
                        <a:effectLst/>
                        <a:latin typeface="+mj-ea"/>
                        <a:ea typeface="+mj-ea"/>
                      </a:endParaRPr>
                    </a:p>
                    <a:p>
                      <a:pPr algn="ctr" fontAlgn="b"/>
                      <a:r>
                        <a:rPr lang="zh-CN" altLang="en-US" sz="1600" b="0" i="0" u="none" strike="noStrike">
                          <a:solidFill>
                            <a:srgbClr val="000000"/>
                          </a:solidFill>
                          <a:effectLst/>
                          <a:latin typeface="+mj-ea"/>
                          <a:ea typeface="+mj-ea"/>
                        </a:rPr>
                        <a:t>（走势、趋势）</a:t>
                      </a:r>
                    </a:p>
                  </a:txBody>
                  <a:tcPr marL="0" marR="0" marT="0" marB="0" anchor="ct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extLst>
                  <a:ext uri="{0D108BD9-81ED-4DB2-BD59-A6C34878D82A}">
                    <a16:rowId xmlns:a16="http://schemas.microsoft.com/office/drawing/2014/main" val="10003"/>
                  </a:ext>
                </a:extLst>
              </a:tr>
              <a:tr h="906766">
                <a:tc>
                  <a:txBody>
                    <a:bodyPr/>
                    <a:lstStyle/>
                    <a:p>
                      <a:pPr algn="ctr"/>
                      <a:r>
                        <a:rPr lang="zh-CN" altLang="en-US" sz="1600" b="0">
                          <a:latin typeface="+mj-ea"/>
                          <a:ea typeface="+mj-ea"/>
                        </a:rPr>
                        <a:t>频率分布</a:t>
                      </a:r>
                      <a:endParaRPr lang="en-US" altLang="zh-CN" sz="1600" b="0">
                        <a:latin typeface="+mj-ea"/>
                        <a:ea typeface="+mj-ea"/>
                      </a:endParaRPr>
                    </a:p>
                    <a:p>
                      <a:pPr algn="ctr"/>
                      <a:r>
                        <a:rPr lang="zh-CN" altLang="en-US" sz="1600" b="0">
                          <a:latin typeface="+mj-ea"/>
                          <a:ea typeface="+mj-ea"/>
                        </a:rPr>
                        <a:t>（数据频次）</a:t>
                      </a:r>
                    </a:p>
                  </a:txBody>
                  <a:tcPr anchor="ct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pPr algn="l"/>
                      <a:endParaRPr lang="zh-CN" altLang="en-US" sz="1600" b="0">
                        <a:latin typeface="+mj-ea"/>
                        <a:ea typeface="+mj-ea"/>
                      </a:endParaRPr>
                    </a:p>
                  </a:txBody>
                  <a:tcPr/>
                </a:tc>
                <a:extLst>
                  <a:ext uri="{0D108BD9-81ED-4DB2-BD59-A6C34878D82A}">
                    <a16:rowId xmlns:a16="http://schemas.microsoft.com/office/drawing/2014/main" val="10004"/>
                  </a:ext>
                </a:extLst>
              </a:tr>
              <a:tr h="906766">
                <a:tc>
                  <a:txBody>
                    <a:bodyPr/>
                    <a:lstStyle/>
                    <a:p>
                      <a:pPr algn="ctr"/>
                      <a:r>
                        <a:rPr lang="zh-CN" altLang="en-US" sz="1600" b="0">
                          <a:latin typeface="+mj-ea"/>
                          <a:ea typeface="+mj-ea"/>
                        </a:rPr>
                        <a:t>相关性</a:t>
                      </a:r>
                      <a:endParaRPr lang="en-US" altLang="zh-CN" sz="1600" b="0">
                        <a:latin typeface="+mj-ea"/>
                        <a:ea typeface="+mj-ea"/>
                      </a:endParaRPr>
                    </a:p>
                    <a:p>
                      <a:pPr algn="ctr"/>
                      <a:r>
                        <a:rPr lang="zh-CN" altLang="en-US" sz="1600" b="0">
                          <a:latin typeface="+mj-ea"/>
                          <a:ea typeface="+mj-ea"/>
                        </a:rPr>
                        <a:t>（数据的关系）</a:t>
                      </a:r>
                    </a:p>
                  </a:txBody>
                  <a:tcPr anchor="ct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dirty="0">
                        <a:latin typeface="+mj-ea"/>
                        <a:ea typeface="+mj-ea"/>
                      </a:endParaRPr>
                    </a:p>
                  </a:txBody>
                  <a:tcPr/>
                </a:tc>
                <a:tc>
                  <a:txBody>
                    <a:bodyPr/>
                    <a:lstStyle/>
                    <a:p>
                      <a:endParaRPr lang="zh-CN" altLang="en-US" sz="1600" b="0">
                        <a:latin typeface="+mj-ea"/>
                        <a:ea typeface="+mj-ea"/>
                      </a:endParaRPr>
                    </a:p>
                  </a:txBody>
                  <a:tcPr/>
                </a:tc>
                <a:extLst>
                  <a:ext uri="{0D108BD9-81ED-4DB2-BD59-A6C34878D82A}">
                    <a16:rowId xmlns:a16="http://schemas.microsoft.com/office/drawing/2014/main" val="10005"/>
                  </a:ext>
                </a:extLst>
              </a:tr>
              <a:tr h="648960">
                <a:tc>
                  <a:txBody>
                    <a:bodyPr/>
                    <a:lstStyle/>
                    <a:p>
                      <a:pPr algn="ctr"/>
                      <a:r>
                        <a:rPr lang="zh-CN" altLang="en-US" sz="1600" b="0">
                          <a:latin typeface="+mj-ea"/>
                          <a:ea typeface="+mj-ea"/>
                        </a:rPr>
                        <a:t>多重数据比较</a:t>
                      </a:r>
                    </a:p>
                  </a:txBody>
                  <a:tcPr anchor="ct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a:latin typeface="+mj-ea"/>
                        <a:ea typeface="+mj-ea"/>
                      </a:endParaRPr>
                    </a:p>
                  </a:txBody>
                  <a:tcPr/>
                </a:tc>
                <a:tc>
                  <a:txBody>
                    <a:bodyPr/>
                    <a:lstStyle/>
                    <a:p>
                      <a:endParaRPr lang="zh-CN" altLang="en-US" sz="1600" b="0" dirty="0">
                        <a:latin typeface="+mj-ea"/>
                        <a:ea typeface="+mj-ea"/>
                      </a:endParaRPr>
                    </a:p>
                  </a:txBody>
                  <a:tcPr/>
                </a:tc>
                <a:extLst>
                  <a:ext uri="{0D108BD9-81ED-4DB2-BD59-A6C34878D82A}">
                    <a16:rowId xmlns:a16="http://schemas.microsoft.com/office/drawing/2014/main" val="10006"/>
                  </a:ext>
                </a:extLst>
              </a:tr>
            </a:tbl>
          </a:graphicData>
        </a:graphic>
      </p:graphicFrame>
      <p:grpSp>
        <p:nvGrpSpPr>
          <p:cNvPr id="6" name="组合 5"/>
          <p:cNvGrpSpPr/>
          <p:nvPr/>
        </p:nvGrpSpPr>
        <p:grpSpPr>
          <a:xfrm>
            <a:off x="2010482" y="2074873"/>
            <a:ext cx="6518663" cy="4530879"/>
            <a:chOff x="2022067" y="2225191"/>
            <a:chExt cx="6150253" cy="4127107"/>
          </a:xfrm>
        </p:grpSpPr>
        <p:pic>
          <p:nvPicPr>
            <p:cNvPr id="7" name="图片 6"/>
            <p:cNvPicPr>
              <a:picLocks noChangeAspect="1"/>
            </p:cNvPicPr>
            <p:nvPr/>
          </p:nvPicPr>
          <p:blipFill>
            <a:blip r:embed="rId2" cstate="print"/>
            <a:stretch>
              <a:fillRect/>
            </a:stretch>
          </p:blipFill>
          <p:spPr>
            <a:xfrm>
              <a:off x="2022067" y="2225191"/>
              <a:ext cx="720000" cy="668572"/>
            </a:xfrm>
            <a:prstGeom prst="rect">
              <a:avLst/>
            </a:prstGeom>
          </p:spPr>
        </p:pic>
        <p:pic>
          <p:nvPicPr>
            <p:cNvPr id="8" name="图片 7"/>
            <p:cNvPicPr>
              <a:picLocks noChangeAspect="1"/>
            </p:cNvPicPr>
            <p:nvPr/>
          </p:nvPicPr>
          <p:blipFill>
            <a:blip r:embed="rId3" cstate="print"/>
            <a:stretch>
              <a:fillRect/>
            </a:stretch>
          </p:blipFill>
          <p:spPr>
            <a:xfrm>
              <a:off x="3014533" y="2275210"/>
              <a:ext cx="720000" cy="640906"/>
            </a:xfrm>
            <a:prstGeom prst="rect">
              <a:avLst/>
            </a:prstGeom>
          </p:spPr>
        </p:pic>
        <p:pic>
          <p:nvPicPr>
            <p:cNvPr id="9" name="图片 8"/>
            <p:cNvPicPr>
              <a:picLocks noChangeAspect="1"/>
            </p:cNvPicPr>
            <p:nvPr/>
          </p:nvPicPr>
          <p:blipFill>
            <a:blip r:embed="rId4" cstate="print"/>
            <a:stretch>
              <a:fillRect/>
            </a:stretch>
          </p:blipFill>
          <p:spPr>
            <a:xfrm>
              <a:off x="3014533" y="5139170"/>
              <a:ext cx="720000" cy="644210"/>
            </a:xfrm>
            <a:prstGeom prst="rect">
              <a:avLst/>
            </a:prstGeom>
          </p:spPr>
        </p:pic>
        <p:pic>
          <p:nvPicPr>
            <p:cNvPr id="10" name="图片 9"/>
            <p:cNvPicPr>
              <a:picLocks noChangeAspect="1"/>
            </p:cNvPicPr>
            <p:nvPr/>
          </p:nvPicPr>
          <p:blipFill>
            <a:blip r:embed="rId4" cstate="print"/>
            <a:stretch>
              <a:fillRect/>
            </a:stretch>
          </p:blipFill>
          <p:spPr>
            <a:xfrm>
              <a:off x="3003144" y="4283917"/>
              <a:ext cx="720000" cy="644210"/>
            </a:xfrm>
            <a:prstGeom prst="rect">
              <a:avLst/>
            </a:prstGeom>
          </p:spPr>
        </p:pic>
        <p:pic>
          <p:nvPicPr>
            <p:cNvPr id="11" name="图片 10"/>
            <p:cNvPicPr>
              <a:picLocks noChangeAspect="1"/>
            </p:cNvPicPr>
            <p:nvPr/>
          </p:nvPicPr>
          <p:blipFill>
            <a:blip r:embed="rId4" cstate="print"/>
            <a:stretch>
              <a:fillRect/>
            </a:stretch>
          </p:blipFill>
          <p:spPr>
            <a:xfrm>
              <a:off x="3003144" y="3612358"/>
              <a:ext cx="720000" cy="644210"/>
            </a:xfrm>
            <a:prstGeom prst="rect">
              <a:avLst/>
            </a:prstGeom>
          </p:spPr>
        </p:pic>
        <p:pic>
          <p:nvPicPr>
            <p:cNvPr id="12" name="图片 11"/>
            <p:cNvPicPr>
              <a:picLocks noChangeAspect="1"/>
            </p:cNvPicPr>
            <p:nvPr/>
          </p:nvPicPr>
          <p:blipFill>
            <a:blip r:embed="rId4" cstate="print"/>
            <a:stretch>
              <a:fillRect/>
            </a:stretch>
          </p:blipFill>
          <p:spPr>
            <a:xfrm>
              <a:off x="3003144" y="2930042"/>
              <a:ext cx="720000" cy="644210"/>
            </a:xfrm>
            <a:prstGeom prst="rect">
              <a:avLst/>
            </a:prstGeom>
          </p:spPr>
        </p:pic>
        <p:pic>
          <p:nvPicPr>
            <p:cNvPr id="13" name="图片 12"/>
            <p:cNvPicPr>
              <a:picLocks noChangeAspect="1"/>
            </p:cNvPicPr>
            <p:nvPr/>
          </p:nvPicPr>
          <p:blipFill>
            <a:blip r:embed="rId5" cstate="print"/>
            <a:stretch>
              <a:fillRect/>
            </a:stretch>
          </p:blipFill>
          <p:spPr>
            <a:xfrm>
              <a:off x="4057706" y="2288290"/>
              <a:ext cx="720000" cy="564646"/>
            </a:xfrm>
            <a:prstGeom prst="rect">
              <a:avLst/>
            </a:prstGeom>
          </p:spPr>
        </p:pic>
        <p:pic>
          <p:nvPicPr>
            <p:cNvPr id="14" name="图片 13"/>
            <p:cNvPicPr>
              <a:picLocks noChangeAspect="1"/>
            </p:cNvPicPr>
            <p:nvPr/>
          </p:nvPicPr>
          <p:blipFill>
            <a:blip r:embed="rId6" cstate="print"/>
            <a:stretch>
              <a:fillRect/>
            </a:stretch>
          </p:blipFill>
          <p:spPr>
            <a:xfrm>
              <a:off x="4057707" y="2900467"/>
              <a:ext cx="720000" cy="582134"/>
            </a:xfrm>
            <a:prstGeom prst="rect">
              <a:avLst/>
            </a:prstGeom>
          </p:spPr>
        </p:pic>
        <p:pic>
          <p:nvPicPr>
            <p:cNvPr id="15" name="图片 14"/>
            <p:cNvPicPr>
              <a:picLocks noChangeAspect="1"/>
            </p:cNvPicPr>
            <p:nvPr/>
          </p:nvPicPr>
          <p:blipFill>
            <a:blip r:embed="rId6" cstate="print"/>
            <a:stretch>
              <a:fillRect/>
            </a:stretch>
          </p:blipFill>
          <p:spPr>
            <a:xfrm>
              <a:off x="4057706" y="4314955"/>
              <a:ext cx="720000" cy="582134"/>
            </a:xfrm>
            <a:prstGeom prst="rect">
              <a:avLst/>
            </a:prstGeom>
          </p:spPr>
        </p:pic>
        <p:pic>
          <p:nvPicPr>
            <p:cNvPr id="16" name="图片 15"/>
            <p:cNvPicPr>
              <a:picLocks noChangeAspect="1"/>
            </p:cNvPicPr>
            <p:nvPr/>
          </p:nvPicPr>
          <p:blipFill>
            <a:blip r:embed="rId7" cstate="print"/>
            <a:stretch>
              <a:fillRect/>
            </a:stretch>
          </p:blipFill>
          <p:spPr>
            <a:xfrm>
              <a:off x="5234229" y="3598847"/>
              <a:ext cx="720000" cy="585971"/>
            </a:xfrm>
            <a:prstGeom prst="rect">
              <a:avLst/>
            </a:prstGeom>
          </p:spPr>
        </p:pic>
        <p:pic>
          <p:nvPicPr>
            <p:cNvPr id="17" name="图片 16"/>
            <p:cNvPicPr>
              <a:picLocks noChangeAspect="1"/>
            </p:cNvPicPr>
            <p:nvPr/>
          </p:nvPicPr>
          <p:blipFill>
            <a:blip r:embed="rId7" cstate="print"/>
            <a:stretch>
              <a:fillRect/>
            </a:stretch>
          </p:blipFill>
          <p:spPr>
            <a:xfrm>
              <a:off x="5234229" y="4293096"/>
              <a:ext cx="720000" cy="552919"/>
            </a:xfrm>
            <a:prstGeom prst="rect">
              <a:avLst/>
            </a:prstGeom>
          </p:spPr>
        </p:pic>
        <p:pic>
          <p:nvPicPr>
            <p:cNvPr id="18" name="图片 17"/>
            <p:cNvPicPr>
              <a:picLocks noChangeAspect="1"/>
            </p:cNvPicPr>
            <p:nvPr/>
          </p:nvPicPr>
          <p:blipFill>
            <a:blip r:embed="rId8" cstate="print"/>
            <a:stretch>
              <a:fillRect/>
            </a:stretch>
          </p:blipFill>
          <p:spPr>
            <a:xfrm>
              <a:off x="6300192" y="2924944"/>
              <a:ext cx="720000" cy="615507"/>
            </a:xfrm>
            <a:prstGeom prst="rect">
              <a:avLst/>
            </a:prstGeom>
          </p:spPr>
        </p:pic>
        <p:pic>
          <p:nvPicPr>
            <p:cNvPr id="19" name="图片 18"/>
            <p:cNvPicPr>
              <a:picLocks noChangeAspect="1"/>
            </p:cNvPicPr>
            <p:nvPr/>
          </p:nvPicPr>
          <p:blipFill>
            <a:blip r:embed="rId9" cstate="print"/>
            <a:stretch>
              <a:fillRect/>
            </a:stretch>
          </p:blipFill>
          <p:spPr>
            <a:xfrm>
              <a:off x="7452320" y="2275211"/>
              <a:ext cx="720000" cy="620307"/>
            </a:xfrm>
            <a:prstGeom prst="rect">
              <a:avLst/>
            </a:prstGeom>
          </p:spPr>
        </p:pic>
        <p:pic>
          <p:nvPicPr>
            <p:cNvPr id="20" name="图片 19"/>
            <p:cNvPicPr>
              <a:picLocks noChangeAspect="1"/>
            </p:cNvPicPr>
            <p:nvPr/>
          </p:nvPicPr>
          <p:blipFill>
            <a:blip r:embed="rId10" cstate="print"/>
            <a:stretch>
              <a:fillRect/>
            </a:stretch>
          </p:blipFill>
          <p:spPr>
            <a:xfrm>
              <a:off x="7433096" y="3612358"/>
              <a:ext cx="720000" cy="572461"/>
            </a:xfrm>
            <a:prstGeom prst="rect">
              <a:avLst/>
            </a:prstGeom>
          </p:spPr>
        </p:pic>
        <p:pic>
          <p:nvPicPr>
            <p:cNvPr id="21" name="图片 20"/>
            <p:cNvPicPr>
              <a:picLocks noChangeAspect="1"/>
            </p:cNvPicPr>
            <p:nvPr/>
          </p:nvPicPr>
          <p:blipFill>
            <a:blip r:embed="rId11" cstate="print"/>
            <a:stretch>
              <a:fillRect/>
            </a:stretch>
          </p:blipFill>
          <p:spPr>
            <a:xfrm>
              <a:off x="7452320" y="5139170"/>
              <a:ext cx="720000" cy="644210"/>
            </a:xfrm>
            <a:prstGeom prst="rect">
              <a:avLst/>
            </a:prstGeom>
          </p:spPr>
        </p:pic>
        <p:pic>
          <p:nvPicPr>
            <p:cNvPr id="22" name="图片 21"/>
            <p:cNvPicPr>
              <a:picLocks noChangeAspect="1"/>
            </p:cNvPicPr>
            <p:nvPr/>
          </p:nvPicPr>
          <p:blipFill>
            <a:blip r:embed="rId12" cstate="print"/>
            <a:stretch>
              <a:fillRect/>
            </a:stretch>
          </p:blipFill>
          <p:spPr>
            <a:xfrm>
              <a:off x="7433096" y="5915054"/>
              <a:ext cx="720000" cy="437244"/>
            </a:xfrm>
            <a:prstGeom prst="rect">
              <a:avLst/>
            </a:prstGeom>
          </p:spPr>
        </p:pic>
        <p:pic>
          <p:nvPicPr>
            <p:cNvPr id="23" name="Picture 3"/>
            <p:cNvPicPr>
              <a:picLocks noChangeAspect="1" noChangeArrowheads="1"/>
            </p:cNvPicPr>
            <p:nvPr/>
          </p:nvPicPr>
          <p:blipFill>
            <a:blip r:embed="rId13" cstate="print">
              <a:extLst>
                <a:ext uri="{BEBA8EAE-BF5A-486C-A8C5-ECC9F3942E4B}">
                  <a14:imgProps xmlns:a14="http://schemas.microsoft.com/office/drawing/2010/main">
                    <a14:imgLayer r:embed="rId1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57707" y="5269461"/>
              <a:ext cx="720000" cy="38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15" cstate="print">
              <a:extLst>
                <a:ext uri="{BEBA8EAE-BF5A-486C-A8C5-ECC9F3942E4B}">
                  <a14:imgProps xmlns:a14="http://schemas.microsoft.com/office/drawing/2010/main">
                    <a14:imgLayer r:embed="rId1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7452320" y="3005693"/>
              <a:ext cx="720000" cy="423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519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solidFill>
                  <a:srgbClr val="C00000"/>
                </a:solidFill>
                <a:latin typeface="微软雅黑" panose="020B0503020204020204" pitchFamily="34" charset="-122"/>
                <a:ea typeface="微软雅黑" panose="020B0503020204020204" pitchFamily="34" charset="-122"/>
              </a:rPr>
              <a:t>1.</a:t>
            </a:r>
            <a:r>
              <a:rPr lang="zh-CN" altLang="en-US" sz="4000" dirty="0">
                <a:solidFill>
                  <a:srgbClr val="C00000"/>
                </a:solidFill>
                <a:latin typeface="微软雅黑" panose="020B0503020204020204" pitchFamily="34" charset="-122"/>
                <a:ea typeface="微软雅黑" panose="020B0503020204020204" pitchFamily="34" charset="-122"/>
              </a:rPr>
              <a:t>数据分析那些事</a:t>
            </a:r>
            <a:endParaRPr lang="zh-CN" altLang="en-US" dirty="0"/>
          </a:p>
        </p:txBody>
      </p:sp>
      <p:sp>
        <p:nvSpPr>
          <p:cNvPr id="3" name="内容占位符 2"/>
          <p:cNvSpPr>
            <a:spLocks noGrp="1"/>
          </p:cNvSpPr>
          <p:nvPr>
            <p:ph idx="1"/>
          </p:nvPr>
        </p:nvSpPr>
        <p:spPr/>
        <p:txBody>
          <a:bodyPr/>
          <a:lstStyle/>
          <a:p>
            <a:r>
              <a:rPr lang="zh-CN" altLang="en-US" b="1" dirty="0"/>
              <a:t>数据分析</a:t>
            </a:r>
            <a:r>
              <a:rPr lang="zh-CN" altLang="en-US" dirty="0"/>
              <a:t>：</a:t>
            </a:r>
            <a:r>
              <a:rPr lang="zh-CN" altLang="zh-CN" dirty="0"/>
              <a:t>收集数据</a:t>
            </a:r>
            <a:r>
              <a:rPr lang="en-US" altLang="zh-CN" dirty="0"/>
              <a:t>-</a:t>
            </a:r>
            <a:r>
              <a:rPr lang="zh-CN" altLang="zh-CN" dirty="0"/>
              <a:t>适当方法</a:t>
            </a:r>
            <a:r>
              <a:rPr lang="en-US" altLang="zh-CN" dirty="0"/>
              <a:t>-</a:t>
            </a:r>
            <a:r>
              <a:rPr lang="zh-CN" altLang="zh-CN" dirty="0"/>
              <a:t>提炼信息</a:t>
            </a:r>
            <a:r>
              <a:rPr lang="en-US" altLang="zh-CN" dirty="0"/>
              <a:t>-</a:t>
            </a:r>
            <a:r>
              <a:rPr lang="zh-CN" altLang="zh-CN" dirty="0"/>
              <a:t>描述现象</a:t>
            </a:r>
            <a:r>
              <a:rPr lang="zh-CN" altLang="en-US" dirty="0"/>
              <a:t>发现</a:t>
            </a:r>
            <a:r>
              <a:rPr lang="zh-CN" altLang="zh-CN" dirty="0"/>
              <a:t>规律预测未来</a:t>
            </a:r>
            <a:r>
              <a:rPr lang="zh-CN" altLang="en-US" dirty="0"/>
              <a:t>，</a:t>
            </a:r>
            <a:r>
              <a:rPr lang="zh-CN" altLang="zh-CN" dirty="0"/>
              <a:t>帮助判断、决策。</a:t>
            </a:r>
            <a:endParaRPr lang="en-US" altLang="zh-CN" dirty="0"/>
          </a:p>
          <a:p>
            <a:r>
              <a:rPr lang="zh-CN" altLang="en-US" b="1" dirty="0"/>
              <a:t>数据分析的作用：</a:t>
            </a:r>
            <a:endParaRPr lang="en-US" altLang="zh-CN" b="1" dirty="0"/>
          </a:p>
          <a:p>
            <a:pPr lvl="1"/>
            <a:r>
              <a:rPr lang="zh-CN" altLang="en-US" i="1" dirty="0"/>
              <a:t>现状分析、原因分析和预测分析</a:t>
            </a:r>
            <a:endParaRPr lang="en-US" altLang="zh-CN" i="1" dirty="0"/>
          </a:p>
          <a:p>
            <a:r>
              <a:rPr lang="zh-CN" altLang="en-US" b="1" dirty="0"/>
              <a:t>数据分析的步骤</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3</a:t>
            </a:fld>
            <a:endParaRPr lang="en-US" altLang="zh-CN"/>
          </a:p>
        </p:txBody>
      </p:sp>
      <p:graphicFrame>
        <p:nvGraphicFramePr>
          <p:cNvPr id="6" name="图示 5"/>
          <p:cNvGraphicFramePr/>
          <p:nvPr>
            <p:extLst>
              <p:ext uri="{D42A27DB-BD31-4B8C-83A1-F6EECF244321}">
                <p14:modId xmlns:p14="http://schemas.microsoft.com/office/powerpoint/2010/main" val="2599257837"/>
              </p:ext>
            </p:extLst>
          </p:nvPr>
        </p:nvGraphicFramePr>
        <p:xfrm>
          <a:off x="54768" y="3798536"/>
          <a:ext cx="8986838" cy="2452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806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Graphic spid="6"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图表制作五步法</a:t>
            </a:r>
          </a:p>
        </p:txBody>
      </p:sp>
      <p:graphicFrame>
        <p:nvGraphicFramePr>
          <p:cNvPr id="9" name="内容占位符 8"/>
          <p:cNvGraphicFramePr>
            <a:graphicFrameLocks noGrp="1"/>
          </p:cNvGraphicFramePr>
          <p:nvPr>
            <p:ph idx="1"/>
            <p:extLst>
              <p:ext uri="{D42A27DB-BD31-4B8C-83A1-F6EECF244321}">
                <p14:modId xmlns:p14="http://schemas.microsoft.com/office/powerpoint/2010/main" val="1748197813"/>
              </p:ext>
            </p:extLst>
          </p:nvPr>
        </p:nvGraphicFramePr>
        <p:xfrm>
          <a:off x="1139316" y="1390674"/>
          <a:ext cx="2386608" cy="4986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组合 22"/>
          <p:cNvGrpSpPr/>
          <p:nvPr/>
        </p:nvGrpSpPr>
        <p:grpSpPr>
          <a:xfrm>
            <a:off x="373116" y="1560111"/>
            <a:ext cx="387660" cy="4507873"/>
            <a:chOff x="2062064" y="1268908"/>
            <a:chExt cx="387660" cy="4752528"/>
          </a:xfrm>
        </p:grpSpPr>
        <p:sp>
          <p:nvSpPr>
            <p:cNvPr id="10" name="椭圆 9"/>
            <p:cNvSpPr/>
            <p:nvPr/>
          </p:nvSpPr>
          <p:spPr>
            <a:xfrm>
              <a:off x="2089684" y="1268908"/>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1</a:t>
              </a:r>
              <a:endParaRPr lang="zh-CN" altLang="en-US"/>
            </a:p>
          </p:txBody>
        </p:sp>
        <p:sp>
          <p:nvSpPr>
            <p:cNvPr id="13" name="椭圆 12"/>
            <p:cNvSpPr/>
            <p:nvPr/>
          </p:nvSpPr>
          <p:spPr>
            <a:xfrm>
              <a:off x="2089684" y="5661396"/>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5</a:t>
              </a:r>
              <a:endParaRPr lang="zh-CN" altLang="en-US"/>
            </a:p>
          </p:txBody>
        </p:sp>
        <p:sp>
          <p:nvSpPr>
            <p:cNvPr id="14" name="椭圆 13"/>
            <p:cNvSpPr/>
            <p:nvPr/>
          </p:nvSpPr>
          <p:spPr>
            <a:xfrm>
              <a:off x="2089684" y="4581276"/>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4</a:t>
              </a:r>
              <a:endParaRPr lang="zh-CN" altLang="en-US"/>
            </a:p>
          </p:txBody>
        </p:sp>
        <p:sp>
          <p:nvSpPr>
            <p:cNvPr id="15" name="椭圆 14"/>
            <p:cNvSpPr/>
            <p:nvPr/>
          </p:nvSpPr>
          <p:spPr>
            <a:xfrm>
              <a:off x="2062064" y="3511661"/>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3</a:t>
              </a:r>
              <a:endParaRPr lang="zh-CN" altLang="en-US" dirty="0"/>
            </a:p>
          </p:txBody>
        </p:sp>
        <p:sp>
          <p:nvSpPr>
            <p:cNvPr id="16" name="椭圆 15"/>
            <p:cNvSpPr/>
            <p:nvPr/>
          </p:nvSpPr>
          <p:spPr>
            <a:xfrm>
              <a:off x="2089684" y="2337421"/>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2</a:t>
              </a:r>
              <a:endParaRPr lang="zh-CN" altLang="en-US"/>
            </a:p>
          </p:txBody>
        </p:sp>
      </p:grpSp>
      <p:graphicFrame>
        <p:nvGraphicFramePr>
          <p:cNvPr id="11" name="内容占位符 8"/>
          <p:cNvGraphicFramePr>
            <a:graphicFrameLocks/>
          </p:cNvGraphicFramePr>
          <p:nvPr>
            <p:extLst>
              <p:ext uri="{D42A27DB-BD31-4B8C-83A1-F6EECF244321}">
                <p14:modId xmlns:p14="http://schemas.microsoft.com/office/powerpoint/2010/main" val="3123340438"/>
              </p:ext>
            </p:extLst>
          </p:nvPr>
        </p:nvGraphicFramePr>
        <p:xfrm>
          <a:off x="5777696" y="1371296"/>
          <a:ext cx="3102381" cy="50403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右箭头 11"/>
          <p:cNvSpPr/>
          <p:nvPr/>
        </p:nvSpPr>
        <p:spPr>
          <a:xfrm>
            <a:off x="3779912" y="3429000"/>
            <a:ext cx="1440160" cy="79208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nvGrpSpPr>
          <p:cNvPr id="24" name="组合 23"/>
          <p:cNvGrpSpPr/>
          <p:nvPr/>
        </p:nvGrpSpPr>
        <p:grpSpPr>
          <a:xfrm>
            <a:off x="5318864" y="1560111"/>
            <a:ext cx="387660" cy="4667268"/>
            <a:chOff x="2062064" y="1268908"/>
            <a:chExt cx="387660" cy="4752528"/>
          </a:xfrm>
        </p:grpSpPr>
        <p:sp>
          <p:nvSpPr>
            <p:cNvPr id="25" name="椭圆 24"/>
            <p:cNvSpPr/>
            <p:nvPr/>
          </p:nvSpPr>
          <p:spPr>
            <a:xfrm>
              <a:off x="2089684" y="1268908"/>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1</a:t>
              </a:r>
              <a:endParaRPr lang="zh-CN" altLang="en-US"/>
            </a:p>
          </p:txBody>
        </p:sp>
        <p:sp>
          <p:nvSpPr>
            <p:cNvPr id="26" name="椭圆 25"/>
            <p:cNvSpPr/>
            <p:nvPr/>
          </p:nvSpPr>
          <p:spPr>
            <a:xfrm>
              <a:off x="2089684" y="5661396"/>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5</a:t>
              </a:r>
              <a:endParaRPr lang="zh-CN" altLang="en-US"/>
            </a:p>
          </p:txBody>
        </p:sp>
        <p:sp>
          <p:nvSpPr>
            <p:cNvPr id="27" name="椭圆 26"/>
            <p:cNvSpPr/>
            <p:nvPr/>
          </p:nvSpPr>
          <p:spPr>
            <a:xfrm>
              <a:off x="2089684" y="4581276"/>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4</a:t>
              </a:r>
              <a:endParaRPr lang="zh-CN" altLang="en-US"/>
            </a:p>
          </p:txBody>
        </p:sp>
        <p:sp>
          <p:nvSpPr>
            <p:cNvPr id="28" name="椭圆 27"/>
            <p:cNvSpPr/>
            <p:nvPr/>
          </p:nvSpPr>
          <p:spPr>
            <a:xfrm>
              <a:off x="2062064" y="3511661"/>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3</a:t>
              </a:r>
              <a:endParaRPr lang="zh-CN" altLang="en-US" dirty="0"/>
            </a:p>
          </p:txBody>
        </p:sp>
        <p:sp>
          <p:nvSpPr>
            <p:cNvPr id="29" name="椭圆 28"/>
            <p:cNvSpPr/>
            <p:nvPr/>
          </p:nvSpPr>
          <p:spPr>
            <a:xfrm>
              <a:off x="2089684" y="2337421"/>
              <a:ext cx="360040" cy="36004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2</a:t>
              </a:r>
              <a:endParaRPr lang="zh-CN" altLang="en-US"/>
            </a:p>
          </p:txBody>
        </p:sp>
      </p:grpSp>
    </p:spTree>
    <p:extLst>
      <p:ext uri="{BB962C8B-B14F-4D97-AF65-F5344CB8AC3E}">
        <p14:creationId xmlns:p14="http://schemas.microsoft.com/office/powerpoint/2010/main" val="198116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6">
        <p:bldAsOne/>
      </p:bldGraphic>
      <p:bldGraphic spid="11" grpId="0">
        <p:bldAsOne/>
      </p:bldGraphic>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p>
        </p:txBody>
      </p:sp>
      <p:sp>
        <p:nvSpPr>
          <p:cNvPr id="5" name="内容占位符 2"/>
          <p:cNvSpPr txBox="1">
            <a:spLocks/>
          </p:cNvSpPr>
          <p:nvPr/>
        </p:nvSpPr>
        <p:spPr>
          <a:xfrm>
            <a:off x="457200" y="1184223"/>
            <a:ext cx="8521908" cy="526911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zh-CN" sz="2800" kern="0" dirty="0">
                <a:solidFill>
                  <a:srgbClr val="000000"/>
                </a:solidFill>
              </a:rPr>
              <a:t>6.A</a:t>
            </a:r>
            <a:r>
              <a:rPr lang="zh-CN" altLang="en-US" sz="2800" kern="0" dirty="0">
                <a:solidFill>
                  <a:srgbClr val="000000"/>
                </a:solidFill>
              </a:rPr>
              <a:t>让图表“五脏俱全”</a:t>
            </a:r>
            <a:endParaRPr lang="en-US" altLang="zh-CN" sz="2800" kern="0" dirty="0">
              <a:solidFill>
                <a:srgbClr val="000000"/>
              </a:solidFill>
            </a:endParaRPr>
          </a:p>
          <a:p>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519084" y="2673363"/>
            <a:ext cx="3946685" cy="2470149"/>
          </a:xfrm>
          <a:prstGeom prst="rect">
            <a:avLst/>
          </a:prstGeom>
          <a:noFill/>
          <a:ln w="9525">
            <a:noFill/>
            <a:miter lim="800000"/>
            <a:headEnd/>
            <a:tailEnd/>
          </a:ln>
          <a:effectLst/>
        </p:spPr>
      </p:pic>
      <p:sp>
        <p:nvSpPr>
          <p:cNvPr id="8" name="矩形 7"/>
          <p:cNvSpPr/>
          <p:nvPr/>
        </p:nvSpPr>
        <p:spPr bwMode="auto">
          <a:xfrm>
            <a:off x="500034" y="1928802"/>
            <a:ext cx="4000528" cy="4000528"/>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3" name="TextBox 12"/>
          <p:cNvSpPr txBox="1"/>
          <p:nvPr/>
        </p:nvSpPr>
        <p:spPr>
          <a:xfrm>
            <a:off x="4214810" y="1643050"/>
            <a:ext cx="801823" cy="553998"/>
          </a:xfrm>
          <a:prstGeom prst="rect">
            <a:avLst/>
          </a:prstGeom>
          <a:noFill/>
        </p:spPr>
        <p:txBody>
          <a:bodyPr wrap="none" rtlCol="0">
            <a:spAutoFit/>
          </a:bodyPr>
          <a:lstStyle/>
          <a:p>
            <a:r>
              <a:rPr lang="en-US" altLang="zh-CN" sz="3000" b="1" dirty="0">
                <a:effectLst>
                  <a:outerShdw blurRad="38100" dist="38100" dir="2700000" algn="tl">
                    <a:srgbClr val="000000">
                      <a:alpha val="43137"/>
                    </a:srgbClr>
                  </a:outerShdw>
                </a:effectLst>
                <a:latin typeface="Bradley Hand ITC" pitchFamily="66" charset="0"/>
              </a:rPr>
              <a:t>V.S</a:t>
            </a:r>
            <a:endParaRPr lang="zh-CN" altLang="en-US" sz="3000" b="1" dirty="0">
              <a:effectLst>
                <a:outerShdw blurRad="38100" dist="38100" dir="2700000" algn="tl">
                  <a:srgbClr val="000000">
                    <a:alpha val="43137"/>
                  </a:srgbClr>
                </a:outerShdw>
              </a:effectLst>
              <a:latin typeface="Bradley Hand ITC" pitchFamily="66" charset="0"/>
            </a:endParaRPr>
          </a:p>
        </p:txBody>
      </p:sp>
      <p:grpSp>
        <p:nvGrpSpPr>
          <p:cNvPr id="3" name="组合 2"/>
          <p:cNvGrpSpPr/>
          <p:nvPr/>
        </p:nvGrpSpPr>
        <p:grpSpPr>
          <a:xfrm>
            <a:off x="4643438" y="1928802"/>
            <a:ext cx="4143404" cy="4000528"/>
            <a:chOff x="4643438" y="1928802"/>
            <a:chExt cx="4143404" cy="4000528"/>
          </a:xfrm>
        </p:grpSpPr>
        <p:pic>
          <p:nvPicPr>
            <p:cNvPr id="7" name="Picture 4"/>
            <p:cNvPicPr>
              <a:picLocks noChangeAspect="1" noChangeArrowheads="1"/>
            </p:cNvPicPr>
            <p:nvPr/>
          </p:nvPicPr>
          <p:blipFill>
            <a:blip r:embed="rId3" cstate="print"/>
            <a:srcRect/>
            <a:stretch>
              <a:fillRect/>
            </a:stretch>
          </p:blipFill>
          <p:spPr bwMode="auto">
            <a:xfrm>
              <a:off x="4714876" y="2744801"/>
              <a:ext cx="3881684" cy="2333312"/>
            </a:xfrm>
            <a:prstGeom prst="rect">
              <a:avLst/>
            </a:prstGeom>
            <a:noFill/>
            <a:ln w="9525">
              <a:noFill/>
              <a:miter lim="800000"/>
              <a:headEnd/>
              <a:tailEnd/>
            </a:ln>
            <a:effectLst/>
          </p:spPr>
        </p:pic>
        <p:sp>
          <p:nvSpPr>
            <p:cNvPr id="9" name="矩形 8"/>
            <p:cNvSpPr/>
            <p:nvPr/>
          </p:nvSpPr>
          <p:spPr bwMode="auto">
            <a:xfrm>
              <a:off x="4643438" y="1928802"/>
              <a:ext cx="4000528" cy="4000528"/>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0" name="TextBox 9"/>
            <p:cNvSpPr txBox="1"/>
            <p:nvPr/>
          </p:nvSpPr>
          <p:spPr>
            <a:xfrm>
              <a:off x="4724401" y="2143116"/>
              <a:ext cx="2438488" cy="307777"/>
            </a:xfrm>
            <a:prstGeom prst="rect">
              <a:avLst/>
            </a:prstGeom>
            <a:noFill/>
          </p:spPr>
          <p:txBody>
            <a:bodyPr wrap="none" rtlCol="0">
              <a:spAutoFit/>
            </a:bodyPr>
            <a:lstStyle/>
            <a:p>
              <a:r>
                <a:rPr lang="en-US" altLang="zh-CN" sz="1400" b="1" dirty="0">
                  <a:solidFill>
                    <a:srgbClr val="000000"/>
                  </a:solidFill>
                </a:rPr>
                <a:t>2010</a:t>
              </a:r>
              <a:r>
                <a:rPr lang="zh-CN" altLang="en-US" sz="1400" b="1" dirty="0">
                  <a:solidFill>
                    <a:srgbClr val="000000"/>
                  </a:solidFill>
                </a:rPr>
                <a:t>年</a:t>
              </a:r>
              <a:r>
                <a:rPr lang="en-US" altLang="zh-CN" sz="1400" b="1" dirty="0">
                  <a:solidFill>
                    <a:srgbClr val="000000"/>
                  </a:solidFill>
                </a:rPr>
                <a:t>XX</a:t>
              </a:r>
              <a:r>
                <a:rPr lang="zh-CN" altLang="en-US" sz="1400" b="1" dirty="0">
                  <a:solidFill>
                    <a:srgbClr val="000000"/>
                  </a:solidFill>
                </a:rPr>
                <a:t>公司产品销售情况</a:t>
              </a:r>
            </a:p>
          </p:txBody>
        </p:sp>
        <p:sp>
          <p:nvSpPr>
            <p:cNvPr id="11" name="TextBox 10"/>
            <p:cNvSpPr txBox="1"/>
            <p:nvPr/>
          </p:nvSpPr>
          <p:spPr>
            <a:xfrm>
              <a:off x="4643438" y="2500306"/>
              <a:ext cx="1210588" cy="246221"/>
            </a:xfrm>
            <a:prstGeom prst="rect">
              <a:avLst/>
            </a:prstGeom>
            <a:noFill/>
          </p:spPr>
          <p:txBody>
            <a:bodyPr wrap="none" rtlCol="0">
              <a:spAutoFit/>
            </a:bodyPr>
            <a:lstStyle/>
            <a:p>
              <a:r>
                <a:rPr lang="zh-CN" altLang="en-US" sz="1000" dirty="0">
                  <a:solidFill>
                    <a:srgbClr val="000000"/>
                  </a:solidFill>
                </a:rPr>
                <a:t>（单位：百万元）</a:t>
              </a:r>
            </a:p>
          </p:txBody>
        </p:sp>
        <p:sp>
          <p:nvSpPr>
            <p:cNvPr id="12" name="TextBox 11"/>
            <p:cNvSpPr txBox="1"/>
            <p:nvPr/>
          </p:nvSpPr>
          <p:spPr>
            <a:xfrm>
              <a:off x="4786314" y="5143512"/>
              <a:ext cx="2499402" cy="553998"/>
            </a:xfrm>
            <a:prstGeom prst="rect">
              <a:avLst/>
            </a:prstGeom>
            <a:noFill/>
          </p:spPr>
          <p:txBody>
            <a:bodyPr wrap="none" rtlCol="0">
              <a:spAutoFit/>
            </a:bodyPr>
            <a:lstStyle/>
            <a:p>
              <a:r>
                <a:rPr lang="zh-CN" altLang="en-US" sz="1000" dirty="0">
                  <a:solidFill>
                    <a:srgbClr val="000000"/>
                  </a:solidFill>
                </a:rPr>
                <a:t>*第三季度品牌</a:t>
              </a:r>
              <a:r>
                <a:rPr lang="en-US" altLang="zh-CN" sz="1000" dirty="0">
                  <a:solidFill>
                    <a:srgbClr val="000000"/>
                  </a:solidFill>
                </a:rPr>
                <a:t>A</a:t>
              </a:r>
              <a:r>
                <a:rPr lang="zh-CN" altLang="en-US" sz="1000" dirty="0">
                  <a:solidFill>
                    <a:srgbClr val="000000"/>
                  </a:solidFill>
                </a:rPr>
                <a:t>的产品包装发现有毒物质</a:t>
              </a:r>
              <a:endParaRPr lang="en-US" altLang="zh-CN" sz="1000" dirty="0">
                <a:solidFill>
                  <a:srgbClr val="000000"/>
                </a:solidFill>
              </a:endParaRPr>
            </a:p>
            <a:p>
              <a:endParaRPr lang="en-US" altLang="zh-CN" sz="1000" dirty="0">
                <a:solidFill>
                  <a:srgbClr val="000000"/>
                </a:solidFill>
              </a:endParaRPr>
            </a:p>
            <a:p>
              <a:r>
                <a:rPr lang="zh-CN" altLang="en-US" sz="1000" dirty="0">
                  <a:solidFill>
                    <a:srgbClr val="000000"/>
                  </a:solidFill>
                </a:rPr>
                <a:t>*资料来源：</a:t>
              </a:r>
              <a:r>
                <a:rPr lang="en-US" altLang="zh-CN" sz="1000" dirty="0">
                  <a:solidFill>
                    <a:srgbClr val="000000"/>
                  </a:solidFill>
                </a:rPr>
                <a:t>XX</a:t>
              </a:r>
              <a:r>
                <a:rPr lang="zh-CN" altLang="en-US" sz="1000" dirty="0">
                  <a:solidFill>
                    <a:srgbClr val="000000"/>
                  </a:solidFill>
                </a:rPr>
                <a:t>调研公司</a:t>
              </a:r>
            </a:p>
          </p:txBody>
        </p:sp>
        <p:sp>
          <p:nvSpPr>
            <p:cNvPr id="14" name="圆角矩形 13"/>
            <p:cNvSpPr/>
            <p:nvPr/>
          </p:nvSpPr>
          <p:spPr bwMode="auto">
            <a:xfrm>
              <a:off x="4714876" y="2090728"/>
              <a:ext cx="2786082" cy="35719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5" name="圆角矩形 14"/>
            <p:cNvSpPr/>
            <p:nvPr/>
          </p:nvSpPr>
          <p:spPr bwMode="auto">
            <a:xfrm>
              <a:off x="4714876" y="2500306"/>
              <a:ext cx="1000132" cy="28575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6" name="圆角矩形 15"/>
            <p:cNvSpPr/>
            <p:nvPr/>
          </p:nvSpPr>
          <p:spPr bwMode="auto">
            <a:xfrm>
              <a:off x="8020074" y="3686177"/>
              <a:ext cx="581028" cy="41910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7" name="圆角矩形 16"/>
            <p:cNvSpPr/>
            <p:nvPr/>
          </p:nvSpPr>
          <p:spPr bwMode="auto">
            <a:xfrm>
              <a:off x="4786314" y="5133987"/>
              <a:ext cx="2500330" cy="57150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8" name="TextBox 17"/>
            <p:cNvSpPr txBox="1"/>
            <p:nvPr/>
          </p:nvSpPr>
          <p:spPr>
            <a:xfrm>
              <a:off x="7358082" y="5143512"/>
              <a:ext cx="1428760" cy="707886"/>
            </a:xfrm>
            <a:prstGeom prst="rect">
              <a:avLst/>
            </a:prstGeom>
            <a:noFill/>
          </p:spPr>
          <p:txBody>
            <a:bodyPr wrap="square" rtlCol="0">
              <a:spAutoFit/>
            </a:bodyPr>
            <a:lstStyle/>
            <a:p>
              <a:r>
                <a:rPr lang="zh-CN" altLang="en-US" sz="1000" dirty="0">
                  <a:solidFill>
                    <a:srgbClr val="000000"/>
                  </a:solidFill>
                </a:rPr>
                <a:t>注脚：便于读者理解</a:t>
              </a:r>
              <a:endParaRPr lang="en-US" altLang="zh-CN" sz="1000" dirty="0">
                <a:solidFill>
                  <a:srgbClr val="000000"/>
                </a:solidFill>
              </a:endParaRPr>
            </a:p>
            <a:p>
              <a:endParaRPr lang="en-US" altLang="zh-CN" sz="1000" dirty="0">
                <a:solidFill>
                  <a:srgbClr val="000000"/>
                </a:solidFill>
              </a:endParaRPr>
            </a:p>
            <a:p>
              <a:r>
                <a:rPr lang="zh-CN" altLang="en-US" sz="1000" dirty="0">
                  <a:solidFill>
                    <a:srgbClr val="000000"/>
                  </a:solidFill>
                </a:rPr>
                <a:t>资料来源：增强数据可信度</a:t>
              </a:r>
            </a:p>
          </p:txBody>
        </p:sp>
      </p:grpSp>
    </p:spTree>
    <p:extLst>
      <p:ext uri="{BB962C8B-B14F-4D97-AF65-F5344CB8AC3E}">
        <p14:creationId xmlns:p14="http://schemas.microsoft.com/office/powerpoint/2010/main" val="165938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p>
        </p:txBody>
      </p:sp>
      <p:sp>
        <p:nvSpPr>
          <p:cNvPr id="5" name="内容占位符 2"/>
          <p:cNvSpPr txBox="1">
            <a:spLocks/>
          </p:cNvSpPr>
          <p:nvPr/>
        </p:nvSpPr>
        <p:spPr>
          <a:xfrm>
            <a:off x="457200" y="1184223"/>
            <a:ext cx="8521908" cy="526911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zh-CN" sz="2800" kern="0" dirty="0">
                <a:solidFill>
                  <a:srgbClr val="000000"/>
                </a:solidFill>
              </a:rPr>
              <a:t>6.A</a:t>
            </a:r>
            <a:r>
              <a:rPr lang="zh-CN" altLang="en-US" sz="2800" kern="0" dirty="0">
                <a:solidFill>
                  <a:srgbClr val="000000"/>
                </a:solidFill>
              </a:rPr>
              <a:t>让图表“五脏俱全”</a:t>
            </a:r>
            <a:endParaRPr lang="en-US" altLang="zh-CN" sz="2800" kern="0" dirty="0">
              <a:solidFill>
                <a:srgbClr val="000000"/>
              </a:solidFill>
            </a:endParaRPr>
          </a:p>
          <a:p>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519084" y="2673363"/>
            <a:ext cx="3946685" cy="2470149"/>
          </a:xfrm>
          <a:prstGeom prst="rect">
            <a:avLst/>
          </a:prstGeom>
          <a:noFill/>
          <a:ln w="9525">
            <a:noFill/>
            <a:miter lim="800000"/>
            <a:headEnd/>
            <a:tailEnd/>
          </a:ln>
          <a:effectLst/>
        </p:spPr>
      </p:pic>
      <p:sp>
        <p:nvSpPr>
          <p:cNvPr id="8" name="矩形 7"/>
          <p:cNvSpPr/>
          <p:nvPr/>
        </p:nvSpPr>
        <p:spPr bwMode="auto">
          <a:xfrm>
            <a:off x="500034" y="1928802"/>
            <a:ext cx="4000528" cy="4000528"/>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3" name="TextBox 12"/>
          <p:cNvSpPr txBox="1"/>
          <p:nvPr/>
        </p:nvSpPr>
        <p:spPr>
          <a:xfrm>
            <a:off x="4214810" y="1643050"/>
            <a:ext cx="801823" cy="553998"/>
          </a:xfrm>
          <a:prstGeom prst="rect">
            <a:avLst/>
          </a:prstGeom>
          <a:noFill/>
        </p:spPr>
        <p:txBody>
          <a:bodyPr wrap="none" rtlCol="0">
            <a:spAutoFit/>
          </a:bodyPr>
          <a:lstStyle/>
          <a:p>
            <a:r>
              <a:rPr lang="en-US" altLang="zh-CN" sz="3000" b="1" dirty="0">
                <a:effectLst>
                  <a:outerShdw blurRad="38100" dist="38100" dir="2700000" algn="tl">
                    <a:srgbClr val="000000">
                      <a:alpha val="43137"/>
                    </a:srgbClr>
                  </a:outerShdw>
                </a:effectLst>
                <a:latin typeface="Bradley Hand ITC" pitchFamily="66" charset="0"/>
              </a:rPr>
              <a:t>V.S</a:t>
            </a:r>
            <a:endParaRPr lang="zh-CN" altLang="en-US" sz="3000" b="1" dirty="0">
              <a:effectLst>
                <a:outerShdw blurRad="38100" dist="38100" dir="2700000" algn="tl">
                  <a:srgbClr val="000000">
                    <a:alpha val="43137"/>
                  </a:srgbClr>
                </a:outerShdw>
              </a:effectLst>
              <a:latin typeface="Bradley Hand ITC" pitchFamily="66" charset="0"/>
            </a:endParaRPr>
          </a:p>
        </p:txBody>
      </p:sp>
      <p:grpSp>
        <p:nvGrpSpPr>
          <p:cNvPr id="3" name="组合 2"/>
          <p:cNvGrpSpPr/>
          <p:nvPr/>
        </p:nvGrpSpPr>
        <p:grpSpPr>
          <a:xfrm>
            <a:off x="4643438" y="1928802"/>
            <a:ext cx="4143404" cy="4000528"/>
            <a:chOff x="4643438" y="1928802"/>
            <a:chExt cx="4143404" cy="4000528"/>
          </a:xfrm>
        </p:grpSpPr>
        <p:pic>
          <p:nvPicPr>
            <p:cNvPr id="7" name="Picture 4"/>
            <p:cNvPicPr>
              <a:picLocks noChangeAspect="1" noChangeArrowheads="1"/>
            </p:cNvPicPr>
            <p:nvPr/>
          </p:nvPicPr>
          <p:blipFill>
            <a:blip r:embed="rId3" cstate="print"/>
            <a:srcRect/>
            <a:stretch>
              <a:fillRect/>
            </a:stretch>
          </p:blipFill>
          <p:spPr bwMode="auto">
            <a:xfrm>
              <a:off x="4714876" y="2744801"/>
              <a:ext cx="3881684" cy="2333312"/>
            </a:xfrm>
            <a:prstGeom prst="rect">
              <a:avLst/>
            </a:prstGeom>
            <a:noFill/>
            <a:ln w="9525">
              <a:noFill/>
              <a:miter lim="800000"/>
              <a:headEnd/>
              <a:tailEnd/>
            </a:ln>
            <a:effectLst/>
          </p:spPr>
        </p:pic>
        <p:sp>
          <p:nvSpPr>
            <p:cNvPr id="9" name="矩形 8"/>
            <p:cNvSpPr/>
            <p:nvPr/>
          </p:nvSpPr>
          <p:spPr bwMode="auto">
            <a:xfrm>
              <a:off x="4643438" y="1928802"/>
              <a:ext cx="4000528" cy="4000528"/>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0" name="TextBox 9"/>
            <p:cNvSpPr txBox="1"/>
            <p:nvPr/>
          </p:nvSpPr>
          <p:spPr>
            <a:xfrm>
              <a:off x="4724401" y="2143116"/>
              <a:ext cx="2438488" cy="307777"/>
            </a:xfrm>
            <a:prstGeom prst="rect">
              <a:avLst/>
            </a:prstGeom>
            <a:noFill/>
          </p:spPr>
          <p:txBody>
            <a:bodyPr wrap="none" rtlCol="0">
              <a:spAutoFit/>
            </a:bodyPr>
            <a:lstStyle/>
            <a:p>
              <a:r>
                <a:rPr lang="en-US" altLang="zh-CN" sz="1400" b="1" dirty="0">
                  <a:solidFill>
                    <a:srgbClr val="000000"/>
                  </a:solidFill>
                </a:rPr>
                <a:t>2010</a:t>
              </a:r>
              <a:r>
                <a:rPr lang="zh-CN" altLang="en-US" sz="1400" b="1" dirty="0">
                  <a:solidFill>
                    <a:srgbClr val="000000"/>
                  </a:solidFill>
                </a:rPr>
                <a:t>年</a:t>
              </a:r>
              <a:r>
                <a:rPr lang="en-US" altLang="zh-CN" sz="1400" b="1" dirty="0">
                  <a:solidFill>
                    <a:srgbClr val="000000"/>
                  </a:solidFill>
                </a:rPr>
                <a:t>XX</a:t>
              </a:r>
              <a:r>
                <a:rPr lang="zh-CN" altLang="en-US" sz="1400" b="1" dirty="0">
                  <a:solidFill>
                    <a:srgbClr val="000000"/>
                  </a:solidFill>
                </a:rPr>
                <a:t>公司产品销售情况</a:t>
              </a:r>
            </a:p>
          </p:txBody>
        </p:sp>
        <p:sp>
          <p:nvSpPr>
            <p:cNvPr id="11" name="TextBox 10"/>
            <p:cNvSpPr txBox="1"/>
            <p:nvPr/>
          </p:nvSpPr>
          <p:spPr>
            <a:xfrm>
              <a:off x="4643438" y="2500306"/>
              <a:ext cx="1210588" cy="246221"/>
            </a:xfrm>
            <a:prstGeom prst="rect">
              <a:avLst/>
            </a:prstGeom>
            <a:noFill/>
          </p:spPr>
          <p:txBody>
            <a:bodyPr wrap="none" rtlCol="0">
              <a:spAutoFit/>
            </a:bodyPr>
            <a:lstStyle/>
            <a:p>
              <a:r>
                <a:rPr lang="zh-CN" altLang="en-US" sz="1000" dirty="0">
                  <a:solidFill>
                    <a:srgbClr val="000000"/>
                  </a:solidFill>
                </a:rPr>
                <a:t>（单位：百万元）</a:t>
              </a:r>
            </a:p>
          </p:txBody>
        </p:sp>
        <p:sp>
          <p:nvSpPr>
            <p:cNvPr id="12" name="TextBox 11"/>
            <p:cNvSpPr txBox="1"/>
            <p:nvPr/>
          </p:nvSpPr>
          <p:spPr>
            <a:xfrm>
              <a:off x="4786314" y="5143512"/>
              <a:ext cx="2499402" cy="553998"/>
            </a:xfrm>
            <a:prstGeom prst="rect">
              <a:avLst/>
            </a:prstGeom>
            <a:noFill/>
          </p:spPr>
          <p:txBody>
            <a:bodyPr wrap="none" rtlCol="0">
              <a:spAutoFit/>
            </a:bodyPr>
            <a:lstStyle/>
            <a:p>
              <a:r>
                <a:rPr lang="zh-CN" altLang="en-US" sz="1000" dirty="0">
                  <a:solidFill>
                    <a:srgbClr val="000000"/>
                  </a:solidFill>
                </a:rPr>
                <a:t>*第三季度品牌</a:t>
              </a:r>
              <a:r>
                <a:rPr lang="en-US" altLang="zh-CN" sz="1000" dirty="0">
                  <a:solidFill>
                    <a:srgbClr val="000000"/>
                  </a:solidFill>
                </a:rPr>
                <a:t>A</a:t>
              </a:r>
              <a:r>
                <a:rPr lang="zh-CN" altLang="en-US" sz="1000" dirty="0">
                  <a:solidFill>
                    <a:srgbClr val="000000"/>
                  </a:solidFill>
                </a:rPr>
                <a:t>的产品包装发现有毒物质</a:t>
              </a:r>
              <a:endParaRPr lang="en-US" altLang="zh-CN" sz="1000" dirty="0">
                <a:solidFill>
                  <a:srgbClr val="000000"/>
                </a:solidFill>
              </a:endParaRPr>
            </a:p>
            <a:p>
              <a:endParaRPr lang="en-US" altLang="zh-CN" sz="1000" dirty="0">
                <a:solidFill>
                  <a:srgbClr val="000000"/>
                </a:solidFill>
              </a:endParaRPr>
            </a:p>
            <a:p>
              <a:r>
                <a:rPr lang="zh-CN" altLang="en-US" sz="1000" dirty="0">
                  <a:solidFill>
                    <a:srgbClr val="000000"/>
                  </a:solidFill>
                </a:rPr>
                <a:t>*资料来源：</a:t>
              </a:r>
              <a:r>
                <a:rPr lang="en-US" altLang="zh-CN" sz="1000" dirty="0">
                  <a:solidFill>
                    <a:srgbClr val="000000"/>
                  </a:solidFill>
                </a:rPr>
                <a:t>XX</a:t>
              </a:r>
              <a:r>
                <a:rPr lang="zh-CN" altLang="en-US" sz="1000" dirty="0">
                  <a:solidFill>
                    <a:srgbClr val="000000"/>
                  </a:solidFill>
                </a:rPr>
                <a:t>调研公司</a:t>
              </a:r>
            </a:p>
          </p:txBody>
        </p:sp>
        <p:sp>
          <p:nvSpPr>
            <p:cNvPr id="14" name="圆角矩形 13"/>
            <p:cNvSpPr/>
            <p:nvPr/>
          </p:nvSpPr>
          <p:spPr bwMode="auto">
            <a:xfrm>
              <a:off x="4714876" y="2090728"/>
              <a:ext cx="2786082" cy="35719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5" name="圆角矩形 14"/>
            <p:cNvSpPr/>
            <p:nvPr/>
          </p:nvSpPr>
          <p:spPr bwMode="auto">
            <a:xfrm>
              <a:off x="4714876" y="2500306"/>
              <a:ext cx="1000132" cy="28575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6" name="圆角矩形 15"/>
            <p:cNvSpPr/>
            <p:nvPr/>
          </p:nvSpPr>
          <p:spPr bwMode="auto">
            <a:xfrm>
              <a:off x="8020074" y="3686177"/>
              <a:ext cx="581028" cy="41910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7" name="圆角矩形 16"/>
            <p:cNvSpPr/>
            <p:nvPr/>
          </p:nvSpPr>
          <p:spPr bwMode="auto">
            <a:xfrm>
              <a:off x="4786314" y="5133987"/>
              <a:ext cx="2500330" cy="57150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ndParaRPr>
            </a:p>
          </p:txBody>
        </p:sp>
        <p:sp>
          <p:nvSpPr>
            <p:cNvPr id="18" name="TextBox 17"/>
            <p:cNvSpPr txBox="1"/>
            <p:nvPr/>
          </p:nvSpPr>
          <p:spPr>
            <a:xfrm>
              <a:off x="7358082" y="5143512"/>
              <a:ext cx="1428760" cy="707886"/>
            </a:xfrm>
            <a:prstGeom prst="rect">
              <a:avLst/>
            </a:prstGeom>
            <a:noFill/>
          </p:spPr>
          <p:txBody>
            <a:bodyPr wrap="square" rtlCol="0">
              <a:spAutoFit/>
            </a:bodyPr>
            <a:lstStyle/>
            <a:p>
              <a:r>
                <a:rPr lang="zh-CN" altLang="en-US" sz="1000" dirty="0">
                  <a:solidFill>
                    <a:srgbClr val="000000"/>
                  </a:solidFill>
                </a:rPr>
                <a:t>注脚：便于读者理解</a:t>
              </a:r>
              <a:endParaRPr lang="en-US" altLang="zh-CN" sz="1000" dirty="0">
                <a:solidFill>
                  <a:srgbClr val="000000"/>
                </a:solidFill>
              </a:endParaRPr>
            </a:p>
            <a:p>
              <a:endParaRPr lang="en-US" altLang="zh-CN" sz="1000" dirty="0">
                <a:solidFill>
                  <a:srgbClr val="000000"/>
                </a:solidFill>
              </a:endParaRPr>
            </a:p>
            <a:p>
              <a:r>
                <a:rPr lang="zh-CN" altLang="en-US" sz="1000" dirty="0">
                  <a:solidFill>
                    <a:srgbClr val="000000"/>
                  </a:solidFill>
                </a:rPr>
                <a:t>资料来源：增强数据可信度</a:t>
              </a:r>
            </a:p>
          </p:txBody>
        </p:sp>
      </p:grpSp>
    </p:spTree>
    <p:extLst>
      <p:ext uri="{BB962C8B-B14F-4D97-AF65-F5344CB8AC3E}">
        <p14:creationId xmlns:p14="http://schemas.microsoft.com/office/powerpoint/2010/main" val="118876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832" y="377437"/>
            <a:ext cx="8410575" cy="681037"/>
          </a:xfrm>
        </p:spPr>
        <p:txBody>
          <a:bodyPr>
            <a:normAutofit/>
          </a:bodyPr>
          <a:lstStyle/>
          <a:p>
            <a:pPr lvl="0"/>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pic>
        <p:nvPicPr>
          <p:cNvPr id="5" name="Picture 4"/>
          <p:cNvPicPr>
            <a:picLocks noChangeAspect="1" noChangeArrowheads="1"/>
          </p:cNvPicPr>
          <p:nvPr/>
        </p:nvPicPr>
        <p:blipFill>
          <a:blip r:embed="rId2" cstate="print"/>
          <a:srcRect/>
          <a:stretch>
            <a:fillRect/>
          </a:stretch>
        </p:blipFill>
        <p:spPr bwMode="auto">
          <a:xfrm>
            <a:off x="4572000" y="2071678"/>
            <a:ext cx="3885688" cy="2340000"/>
          </a:xfrm>
          <a:prstGeom prst="rect">
            <a:avLst/>
          </a:prstGeom>
          <a:noFill/>
          <a:ln w="9525">
            <a:noFill/>
            <a:miter lim="800000"/>
            <a:headEnd/>
            <a:tailEnd/>
          </a:ln>
          <a:effectLst/>
        </p:spPr>
      </p:pic>
      <p:pic>
        <p:nvPicPr>
          <p:cNvPr id="6" name="Picture 6"/>
          <p:cNvPicPr>
            <a:picLocks noChangeAspect="1" noChangeArrowheads="1"/>
          </p:cNvPicPr>
          <p:nvPr/>
        </p:nvPicPr>
        <p:blipFill>
          <a:blip r:embed="rId3" cstate="print"/>
          <a:srcRect/>
          <a:stretch>
            <a:fillRect/>
          </a:stretch>
        </p:blipFill>
        <p:spPr bwMode="auto">
          <a:xfrm>
            <a:off x="251520" y="2071678"/>
            <a:ext cx="3920573" cy="2340000"/>
          </a:xfrm>
          <a:prstGeom prst="rect">
            <a:avLst/>
          </a:prstGeom>
          <a:noFill/>
          <a:ln w="9525">
            <a:noFill/>
            <a:miter lim="800000"/>
            <a:headEnd/>
            <a:tailEnd/>
          </a:ln>
          <a:effectLst/>
        </p:spPr>
      </p:pic>
      <p:sp>
        <p:nvSpPr>
          <p:cNvPr id="7" name="TextBox 6"/>
          <p:cNvSpPr txBox="1"/>
          <p:nvPr/>
        </p:nvSpPr>
        <p:spPr>
          <a:xfrm>
            <a:off x="251519" y="4527562"/>
            <a:ext cx="8412887" cy="1938992"/>
          </a:xfrm>
          <a:prstGeom prst="rect">
            <a:avLst/>
          </a:prstGeom>
          <a:noFill/>
        </p:spPr>
        <p:txBody>
          <a:bodyPr wrap="square" rtlCol="0">
            <a:spAutoFit/>
          </a:bodyPr>
          <a:lstStyle/>
          <a:p>
            <a:pPr marL="342900" indent="-342900"/>
            <a:r>
              <a:rPr lang="zh-CN" altLang="en-US" sz="2000" b="1" dirty="0">
                <a:solidFill>
                  <a:srgbClr val="000000"/>
                </a:solidFill>
                <a:latin typeface="+mn-ea"/>
              </a:rPr>
              <a:t>一些简单的原则：</a:t>
            </a:r>
            <a:endParaRPr lang="en-US" altLang="zh-CN" sz="2000" b="1" dirty="0">
              <a:solidFill>
                <a:srgbClr val="000000"/>
              </a:solidFill>
              <a:latin typeface="+mn-ea"/>
            </a:endParaRPr>
          </a:p>
          <a:p>
            <a:pPr marL="342900" indent="-342900">
              <a:buFont typeface="+mj-lt"/>
              <a:buAutoNum type="arabicPeriod"/>
            </a:pPr>
            <a:r>
              <a:rPr lang="zh-CN" altLang="en-US" sz="2000" dirty="0">
                <a:solidFill>
                  <a:srgbClr val="000000"/>
                </a:solidFill>
                <a:latin typeface="+mn-ea"/>
              </a:rPr>
              <a:t>尽量</a:t>
            </a:r>
            <a:r>
              <a:rPr lang="zh-CN" altLang="en-US" sz="2000" b="1" dirty="0">
                <a:solidFill>
                  <a:srgbClr val="000000"/>
                </a:solidFill>
                <a:latin typeface="+mn-ea"/>
              </a:rPr>
              <a:t>不要用</a:t>
            </a:r>
            <a:r>
              <a:rPr lang="en-US" altLang="zh-CN" sz="2000" b="1" dirty="0">
                <a:solidFill>
                  <a:srgbClr val="000000"/>
                </a:solidFill>
                <a:latin typeface="+mn-ea"/>
              </a:rPr>
              <a:t>3D</a:t>
            </a:r>
            <a:r>
              <a:rPr lang="zh-CN" altLang="en-US" sz="2000" b="1" dirty="0">
                <a:solidFill>
                  <a:srgbClr val="000000"/>
                </a:solidFill>
                <a:latin typeface="+mn-ea"/>
              </a:rPr>
              <a:t>效果</a:t>
            </a:r>
            <a:r>
              <a:rPr lang="zh-CN" altLang="en-US" sz="2000" dirty="0">
                <a:solidFill>
                  <a:srgbClr val="000000"/>
                </a:solidFill>
                <a:latin typeface="+mn-ea"/>
              </a:rPr>
              <a:t>，如果要</a:t>
            </a:r>
            <a:r>
              <a:rPr lang="zh-CN" altLang="en-US" sz="2000" b="1" dirty="0">
                <a:solidFill>
                  <a:srgbClr val="000000"/>
                </a:solidFill>
                <a:latin typeface="+mn-ea"/>
              </a:rPr>
              <a:t>用尽量薄一些</a:t>
            </a:r>
            <a:endParaRPr lang="en-US" altLang="zh-CN" sz="2000" b="1" dirty="0">
              <a:solidFill>
                <a:srgbClr val="000000"/>
              </a:solidFill>
              <a:latin typeface="+mn-ea"/>
            </a:endParaRPr>
          </a:p>
          <a:p>
            <a:pPr marL="342900" indent="-342900">
              <a:buFont typeface="+mj-lt"/>
              <a:buAutoNum type="arabicPeriod"/>
            </a:pPr>
            <a:r>
              <a:rPr lang="zh-CN" altLang="en-US" sz="2000" dirty="0">
                <a:solidFill>
                  <a:srgbClr val="000000"/>
                </a:solidFill>
                <a:latin typeface="+mn-ea"/>
              </a:rPr>
              <a:t>饼图的结构中，</a:t>
            </a:r>
            <a:r>
              <a:rPr lang="zh-CN" altLang="en-US" sz="2000" b="1" dirty="0">
                <a:solidFill>
                  <a:srgbClr val="000000"/>
                </a:solidFill>
                <a:latin typeface="+mn-ea"/>
              </a:rPr>
              <a:t>最多包含</a:t>
            </a:r>
            <a:r>
              <a:rPr lang="en-US" altLang="zh-CN" sz="2000" b="1" dirty="0">
                <a:solidFill>
                  <a:srgbClr val="000000"/>
                </a:solidFill>
                <a:latin typeface="+mn-ea"/>
              </a:rPr>
              <a:t>5</a:t>
            </a:r>
            <a:r>
              <a:rPr lang="zh-CN" altLang="en-US" sz="2000" b="1" dirty="0">
                <a:solidFill>
                  <a:srgbClr val="000000"/>
                </a:solidFill>
                <a:latin typeface="+mn-ea"/>
              </a:rPr>
              <a:t>种数据</a:t>
            </a:r>
            <a:endParaRPr lang="en-US" altLang="zh-CN" sz="2000" b="1" dirty="0">
              <a:solidFill>
                <a:srgbClr val="000000"/>
              </a:solidFill>
              <a:latin typeface="+mn-ea"/>
            </a:endParaRPr>
          </a:p>
          <a:p>
            <a:pPr marL="342900" indent="-342900">
              <a:buFont typeface="+mj-lt"/>
              <a:buAutoNum type="arabicPeriod"/>
            </a:pPr>
            <a:r>
              <a:rPr lang="zh-CN" altLang="en-US" sz="2000" dirty="0">
                <a:solidFill>
                  <a:srgbClr val="000000"/>
                </a:solidFill>
                <a:latin typeface="+mn-ea"/>
              </a:rPr>
              <a:t>标注写在图中，不要标记在一边</a:t>
            </a:r>
            <a:endParaRPr lang="en-US" altLang="zh-CN" sz="2000" dirty="0">
              <a:solidFill>
                <a:srgbClr val="000000"/>
              </a:solidFill>
              <a:latin typeface="+mn-ea"/>
            </a:endParaRPr>
          </a:p>
          <a:p>
            <a:pPr marL="342900" indent="-342900">
              <a:buFont typeface="+mj-lt"/>
              <a:buAutoNum type="arabicPeriod"/>
            </a:pPr>
            <a:r>
              <a:rPr lang="zh-CN" altLang="en-US" sz="2000" dirty="0">
                <a:solidFill>
                  <a:srgbClr val="000000"/>
                </a:solidFill>
                <a:latin typeface="+mn-ea"/>
              </a:rPr>
              <a:t>边界线使用白色，突出边缘感</a:t>
            </a:r>
            <a:endParaRPr lang="en-US" altLang="zh-CN" sz="2000" dirty="0">
              <a:solidFill>
                <a:srgbClr val="000000"/>
              </a:solidFill>
              <a:latin typeface="+mn-ea"/>
            </a:endParaRPr>
          </a:p>
          <a:p>
            <a:pPr marL="342900" indent="-342900">
              <a:buFont typeface="+mj-lt"/>
              <a:buAutoNum type="arabicPeriod"/>
            </a:pPr>
            <a:r>
              <a:rPr lang="zh-CN" altLang="en-US" sz="2000" b="1" dirty="0">
                <a:solidFill>
                  <a:srgbClr val="000000"/>
                </a:solidFill>
                <a:latin typeface="+mn-ea"/>
              </a:rPr>
              <a:t>让数据从</a:t>
            </a:r>
            <a:r>
              <a:rPr lang="en-US" altLang="zh-CN" sz="2000" b="1" dirty="0">
                <a:solidFill>
                  <a:srgbClr val="000000"/>
                </a:solidFill>
                <a:latin typeface="+mn-ea"/>
              </a:rPr>
              <a:t>12</a:t>
            </a:r>
            <a:r>
              <a:rPr lang="zh-CN" altLang="en-US" sz="2000" b="1" dirty="0">
                <a:solidFill>
                  <a:srgbClr val="000000"/>
                </a:solidFill>
                <a:latin typeface="+mn-ea"/>
              </a:rPr>
              <a:t>点钟的位置开始排列</a:t>
            </a:r>
            <a:r>
              <a:rPr lang="zh-CN" altLang="en-US" sz="2000" dirty="0">
                <a:solidFill>
                  <a:srgbClr val="000000"/>
                </a:solidFill>
                <a:latin typeface="+mn-ea"/>
              </a:rPr>
              <a:t>，最重要的成分紧靠</a:t>
            </a:r>
            <a:r>
              <a:rPr lang="en-US" altLang="zh-CN" sz="2000" dirty="0">
                <a:solidFill>
                  <a:srgbClr val="000000"/>
                </a:solidFill>
                <a:latin typeface="+mn-ea"/>
              </a:rPr>
              <a:t>12</a:t>
            </a:r>
            <a:r>
              <a:rPr lang="zh-CN" altLang="en-US" sz="2000" dirty="0">
                <a:solidFill>
                  <a:srgbClr val="000000"/>
                </a:solidFill>
                <a:latin typeface="+mn-ea"/>
              </a:rPr>
              <a:t>点钟的位置</a:t>
            </a:r>
            <a:endParaRPr lang="en-US" altLang="zh-CN" sz="2000" dirty="0">
              <a:solidFill>
                <a:srgbClr val="000000"/>
              </a:solidFill>
              <a:latin typeface="+mn-ea"/>
            </a:endParaRPr>
          </a:p>
        </p:txBody>
      </p:sp>
      <p:sp>
        <p:nvSpPr>
          <p:cNvPr id="8" name="TextBox 7"/>
          <p:cNvSpPr txBox="1"/>
          <p:nvPr/>
        </p:nvSpPr>
        <p:spPr>
          <a:xfrm>
            <a:off x="4058209" y="1794679"/>
            <a:ext cx="801823" cy="553998"/>
          </a:xfrm>
          <a:prstGeom prst="rect">
            <a:avLst/>
          </a:prstGeom>
          <a:noFill/>
        </p:spPr>
        <p:txBody>
          <a:bodyPr wrap="none" rtlCol="0">
            <a:spAutoFit/>
          </a:bodyPr>
          <a:lstStyle/>
          <a:p>
            <a:r>
              <a:rPr lang="en-US" altLang="zh-CN" sz="3000" b="1" dirty="0">
                <a:effectLst>
                  <a:outerShdw blurRad="38100" dist="38100" dir="2700000" algn="tl">
                    <a:srgbClr val="000000">
                      <a:alpha val="43137"/>
                    </a:srgbClr>
                  </a:outerShdw>
                </a:effectLst>
                <a:latin typeface="Bradley Hand ITC" pitchFamily="66" charset="0"/>
              </a:rPr>
              <a:t>V.S</a:t>
            </a:r>
            <a:endParaRPr lang="zh-CN" altLang="en-US" sz="3000" b="1" dirty="0">
              <a:effectLst>
                <a:outerShdw blurRad="38100" dist="38100" dir="2700000" algn="tl">
                  <a:srgbClr val="000000">
                    <a:alpha val="43137"/>
                  </a:srgbClr>
                </a:outerShdw>
              </a:effectLst>
              <a:latin typeface="Bradley Hand ITC" pitchFamily="66" charset="0"/>
            </a:endParaRPr>
          </a:p>
        </p:txBody>
      </p:sp>
      <p:sp>
        <p:nvSpPr>
          <p:cNvPr id="10" name="内容占位符 2"/>
          <p:cNvSpPr txBox="1">
            <a:spLocks/>
          </p:cNvSpPr>
          <p:nvPr/>
        </p:nvSpPr>
        <p:spPr>
          <a:xfrm>
            <a:off x="342900" y="1290242"/>
            <a:ext cx="8521908" cy="526911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zh-CN" sz="2800" kern="0" dirty="0">
                <a:solidFill>
                  <a:srgbClr val="000000"/>
                </a:solidFill>
              </a:rPr>
              <a:t>6.B </a:t>
            </a:r>
            <a:r>
              <a:rPr lang="zh-CN" altLang="en-US" sz="2800" kern="0" dirty="0">
                <a:solidFill>
                  <a:srgbClr val="000000"/>
                </a:solidFill>
              </a:rPr>
              <a:t>饼图制作原则</a:t>
            </a:r>
            <a:endParaRPr lang="en-US" altLang="zh-CN" sz="2800" kern="0" dirty="0">
              <a:solidFill>
                <a:srgbClr val="000000"/>
              </a:solidFill>
            </a:endParaRPr>
          </a:p>
          <a:p>
            <a:endParaRPr lang="zh-CN" altLang="en-US" dirty="0"/>
          </a:p>
        </p:txBody>
      </p:sp>
    </p:spTree>
    <p:extLst>
      <p:ext uri="{BB962C8B-B14F-4D97-AF65-F5344CB8AC3E}">
        <p14:creationId xmlns:p14="http://schemas.microsoft.com/office/powerpoint/2010/main" val="383401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7889" y="325807"/>
            <a:ext cx="8410575" cy="681037"/>
          </a:xfrm>
        </p:spPr>
        <p:txBody>
          <a:bodyPr>
            <a:normAutofit/>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sp>
        <p:nvSpPr>
          <p:cNvPr id="5" name="内容占位符 4"/>
          <p:cNvSpPr>
            <a:spLocks noGrp="1"/>
          </p:cNvSpPr>
          <p:nvPr>
            <p:ph idx="1"/>
          </p:nvPr>
        </p:nvSpPr>
        <p:spPr>
          <a:xfrm>
            <a:off x="457200" y="4653136"/>
            <a:ext cx="7620000" cy="1912556"/>
          </a:xfrm>
        </p:spPr>
        <p:txBody>
          <a:bodyPr>
            <a:noAutofit/>
          </a:bodyPr>
          <a:lstStyle/>
          <a:p>
            <a:pPr marL="342900" indent="-342900">
              <a:lnSpc>
                <a:spcPct val="150000"/>
              </a:lnSpc>
            </a:pPr>
            <a:r>
              <a:rPr lang="zh-CN" altLang="en-US" sz="2400" dirty="0">
                <a:solidFill>
                  <a:srgbClr val="000000"/>
                </a:solidFill>
                <a:latin typeface="+mn-ea"/>
              </a:rPr>
              <a:t>一些简单的原则：</a:t>
            </a:r>
            <a:endParaRPr lang="en-US" altLang="zh-CN" sz="2400" dirty="0">
              <a:solidFill>
                <a:srgbClr val="000000"/>
              </a:solidFill>
              <a:latin typeface="+mn-ea"/>
            </a:endParaRPr>
          </a:p>
          <a:p>
            <a:pPr lvl="1" indent="-342900">
              <a:buFont typeface="+mj-lt"/>
              <a:buAutoNum type="arabicPeriod"/>
            </a:pPr>
            <a:r>
              <a:rPr lang="zh-CN" altLang="en-US" sz="2300" i="1" dirty="0">
                <a:solidFill>
                  <a:srgbClr val="000000"/>
                </a:solidFill>
                <a:latin typeface="+mn-ea"/>
              </a:rPr>
              <a:t>同一数据序列</a:t>
            </a:r>
            <a:r>
              <a:rPr lang="zh-CN" altLang="en-US" sz="2300" b="1" i="1" dirty="0">
                <a:solidFill>
                  <a:srgbClr val="000000"/>
                </a:solidFill>
                <a:latin typeface="+mn-ea"/>
              </a:rPr>
              <a:t>使用相同的颜色</a:t>
            </a:r>
            <a:r>
              <a:rPr lang="zh-CN" altLang="en-US" sz="2300" i="1" dirty="0">
                <a:solidFill>
                  <a:srgbClr val="000000"/>
                </a:solidFill>
                <a:latin typeface="+mn-ea"/>
              </a:rPr>
              <a:t>；</a:t>
            </a:r>
            <a:endParaRPr lang="en-US" altLang="zh-CN" sz="2300" i="1" dirty="0">
              <a:solidFill>
                <a:srgbClr val="000000"/>
              </a:solidFill>
              <a:latin typeface="+mn-ea"/>
            </a:endParaRPr>
          </a:p>
          <a:p>
            <a:pPr lvl="1" indent="-342900">
              <a:buFont typeface="+mj-lt"/>
              <a:buAutoNum type="arabicPeriod"/>
            </a:pPr>
            <a:r>
              <a:rPr lang="zh-CN" altLang="en-US" sz="2300" b="1" i="1" dirty="0">
                <a:solidFill>
                  <a:srgbClr val="000000"/>
                </a:solidFill>
                <a:latin typeface="+mn-ea"/>
              </a:rPr>
              <a:t>不要使用倾斜的标签</a:t>
            </a:r>
            <a:r>
              <a:rPr lang="zh-CN" altLang="en-US" sz="2300" i="1" dirty="0">
                <a:solidFill>
                  <a:srgbClr val="000000"/>
                </a:solidFill>
                <a:latin typeface="+mn-ea"/>
              </a:rPr>
              <a:t>，别让读者歪着脑袋看</a:t>
            </a:r>
            <a:endParaRPr lang="en-US" altLang="zh-CN" sz="2300" i="1" dirty="0">
              <a:solidFill>
                <a:srgbClr val="000000"/>
              </a:solidFill>
              <a:latin typeface="+mn-ea"/>
            </a:endParaRPr>
          </a:p>
          <a:p>
            <a:pPr lvl="1" indent="-342900">
              <a:buFont typeface="+mj-lt"/>
              <a:buAutoNum type="arabicPeriod"/>
            </a:pPr>
            <a:r>
              <a:rPr lang="zh-CN" altLang="en-US" sz="2300" i="1" dirty="0">
                <a:solidFill>
                  <a:srgbClr val="000000"/>
                </a:solidFill>
                <a:latin typeface="+mn-ea"/>
              </a:rPr>
              <a:t>纵坐标轴一般刻度从</a:t>
            </a:r>
            <a:r>
              <a:rPr lang="en-US" altLang="zh-CN" sz="2300" i="1" dirty="0">
                <a:solidFill>
                  <a:srgbClr val="000000"/>
                </a:solidFill>
                <a:latin typeface="+mn-ea"/>
              </a:rPr>
              <a:t>0</a:t>
            </a:r>
            <a:r>
              <a:rPr lang="zh-CN" altLang="en-US" sz="2300" i="1" dirty="0">
                <a:solidFill>
                  <a:srgbClr val="000000"/>
                </a:solidFill>
                <a:latin typeface="+mn-ea"/>
              </a:rPr>
              <a:t>开始</a:t>
            </a:r>
            <a:endParaRPr lang="en-US" altLang="zh-CN" sz="2300" i="1" dirty="0">
              <a:solidFill>
                <a:srgbClr val="000000"/>
              </a:solidFill>
              <a:latin typeface="+mn-ea"/>
            </a:endParaRPr>
          </a:p>
        </p:txBody>
      </p:sp>
      <p:graphicFrame>
        <p:nvGraphicFramePr>
          <p:cNvPr id="8" name="图表 7"/>
          <p:cNvGraphicFramePr>
            <a:graphicFrameLocks/>
          </p:cNvGraphicFramePr>
          <p:nvPr>
            <p:extLst>
              <p:ext uri="{D42A27DB-BD31-4B8C-83A1-F6EECF244321}">
                <p14:modId xmlns:p14="http://schemas.microsoft.com/office/powerpoint/2010/main" val="1073642225"/>
              </p:ext>
            </p:extLst>
          </p:nvPr>
        </p:nvGraphicFramePr>
        <p:xfrm>
          <a:off x="323529" y="1772816"/>
          <a:ext cx="3961134" cy="2736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a:graphicFrameLocks/>
          </p:cNvGraphicFramePr>
          <p:nvPr>
            <p:extLst>
              <p:ext uri="{D42A27DB-BD31-4B8C-83A1-F6EECF244321}">
                <p14:modId xmlns:p14="http://schemas.microsoft.com/office/powerpoint/2010/main" val="451689084"/>
              </p:ext>
            </p:extLst>
          </p:nvPr>
        </p:nvGraphicFramePr>
        <p:xfrm>
          <a:off x="4716016" y="1782421"/>
          <a:ext cx="4032448" cy="273988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4112900" y="1412776"/>
            <a:ext cx="801823" cy="553998"/>
          </a:xfrm>
          <a:prstGeom prst="rect">
            <a:avLst/>
          </a:prstGeom>
          <a:noFill/>
        </p:spPr>
        <p:txBody>
          <a:bodyPr wrap="none" rtlCol="0">
            <a:spAutoFit/>
          </a:bodyPr>
          <a:lstStyle/>
          <a:p>
            <a:r>
              <a:rPr lang="en-US" altLang="zh-CN" sz="3000" b="1" dirty="0">
                <a:effectLst>
                  <a:outerShdw blurRad="38100" dist="38100" dir="2700000" algn="tl">
                    <a:srgbClr val="000000">
                      <a:alpha val="43137"/>
                    </a:srgbClr>
                  </a:outerShdw>
                </a:effectLst>
                <a:latin typeface="Bradley Hand ITC" pitchFamily="66" charset="0"/>
              </a:rPr>
              <a:t>V.S</a:t>
            </a:r>
            <a:endParaRPr lang="zh-CN" altLang="en-US" sz="3000" b="1" dirty="0">
              <a:effectLst>
                <a:outerShdw blurRad="38100" dist="38100" dir="2700000" algn="tl">
                  <a:srgbClr val="000000">
                    <a:alpha val="43137"/>
                  </a:srgbClr>
                </a:outerShdw>
              </a:effectLst>
              <a:latin typeface="Bradley Hand ITC" pitchFamily="66" charset="0"/>
            </a:endParaRPr>
          </a:p>
        </p:txBody>
      </p:sp>
      <p:sp>
        <p:nvSpPr>
          <p:cNvPr id="12" name="内容占位符 2"/>
          <p:cNvSpPr txBox="1">
            <a:spLocks/>
          </p:cNvSpPr>
          <p:nvPr/>
        </p:nvSpPr>
        <p:spPr>
          <a:xfrm>
            <a:off x="337889" y="1058649"/>
            <a:ext cx="8521908" cy="526911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zh-CN" sz="2800" kern="0" dirty="0">
                <a:solidFill>
                  <a:srgbClr val="000000"/>
                </a:solidFill>
              </a:rPr>
              <a:t>6.C </a:t>
            </a:r>
            <a:r>
              <a:rPr lang="zh-CN" altLang="en-US" sz="2800" dirty="0"/>
              <a:t>柱形图</a:t>
            </a:r>
            <a:r>
              <a:rPr lang="zh-CN" altLang="en-US" sz="2800" kern="0" dirty="0">
                <a:solidFill>
                  <a:srgbClr val="000000"/>
                </a:solidFill>
              </a:rPr>
              <a:t>制作原则</a:t>
            </a:r>
            <a:endParaRPr lang="en-US" altLang="zh-CN" sz="2800" kern="0" dirty="0">
              <a:solidFill>
                <a:srgbClr val="000000"/>
              </a:solidFill>
            </a:endParaRPr>
          </a:p>
          <a:p>
            <a:endParaRPr lang="zh-CN" altLang="en-US" dirty="0"/>
          </a:p>
        </p:txBody>
      </p:sp>
    </p:spTree>
    <p:extLst>
      <p:ext uri="{BB962C8B-B14F-4D97-AF65-F5344CB8AC3E}">
        <p14:creationId xmlns:p14="http://schemas.microsoft.com/office/powerpoint/2010/main" val="415201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down)">
                                      <p:cBhvr>
                                        <p:cTn id="23" dur="500"/>
                                        <p:tgtEl>
                                          <p:spTgt spid="5">
                                            <p:txEl>
                                              <p:pRg st="2" end="2"/>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down)">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8" build="p" bldLvl="4" autoUpdateAnimBg="0">
        <p:tmplLst>
          <p:tmpl lvl="1">
            <p:tnLst>
              <p:par>
                <p:cTn presetID="22" presetClass="entr" presetSubtype="8"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Graphic spid="9" grpId="0">
        <p:bldAsOne/>
      </p:bldGraphic>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033"/>
            <a:ext cx="8579296" cy="432048"/>
          </a:xfrm>
        </p:spPr>
        <p:txBody>
          <a:bodyPr>
            <a:normAutofit fontScale="90000"/>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sp>
        <p:nvSpPr>
          <p:cNvPr id="5" name="内容占位符 4"/>
          <p:cNvSpPr txBox="1">
            <a:spLocks/>
          </p:cNvSpPr>
          <p:nvPr/>
        </p:nvSpPr>
        <p:spPr>
          <a:xfrm>
            <a:off x="457200" y="4653136"/>
            <a:ext cx="7620000" cy="1942536"/>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eaLnBrk="0" hangingPunct="0">
              <a:lnSpc>
                <a:spcPct val="150000"/>
              </a:lnSpc>
              <a:spcBef>
                <a:spcPct val="45000"/>
              </a:spcBef>
              <a:spcAft>
                <a:spcPct val="0"/>
              </a:spcAft>
              <a:buClr>
                <a:srgbClr val="339966"/>
              </a:buClr>
              <a:buSzPct val="120000"/>
              <a:buFont typeface="Wingdings" panose="05000000000000000000" pitchFamily="2" charset="2"/>
              <a:buChar char="§"/>
            </a:pPr>
            <a:r>
              <a:rPr lang="zh-CN" altLang="en-US" sz="2400" dirty="0">
                <a:solidFill>
                  <a:srgbClr val="000000"/>
                </a:solidFill>
                <a:latin typeface="+mn-ea"/>
                <a:ea typeface="+mn-ea"/>
              </a:rPr>
              <a:t>一些简单的原则：</a:t>
            </a:r>
            <a:endParaRPr lang="en-US" altLang="zh-CN" sz="2400" dirty="0">
              <a:solidFill>
                <a:srgbClr val="000000"/>
              </a:solidFill>
              <a:latin typeface="+mn-ea"/>
              <a:ea typeface="+mn-ea"/>
            </a:endParaRPr>
          </a:p>
          <a:p>
            <a:pPr marL="342900" lvl="1" indent="-342900" eaLnBrk="0" hangingPunct="0">
              <a:spcBef>
                <a:spcPct val="0"/>
              </a:spcBef>
              <a:buClr>
                <a:srgbClr val="339966"/>
              </a:buClr>
              <a:buSzPct val="120000"/>
              <a:buFont typeface="+mj-lt"/>
              <a:buAutoNum type="arabicPeriod"/>
            </a:pPr>
            <a:r>
              <a:rPr lang="zh-CN" altLang="en-US" b="1" dirty="0">
                <a:solidFill>
                  <a:srgbClr val="000000"/>
                </a:solidFill>
                <a:latin typeface="+mn-ea"/>
                <a:ea typeface="+mn-ea"/>
              </a:rPr>
              <a:t>同一数据序列</a:t>
            </a:r>
            <a:r>
              <a:rPr lang="zh-CN" altLang="en-US" dirty="0">
                <a:solidFill>
                  <a:srgbClr val="000000"/>
                </a:solidFill>
                <a:latin typeface="+mn-ea"/>
                <a:ea typeface="+mn-ea"/>
              </a:rPr>
              <a:t>使用</a:t>
            </a:r>
            <a:r>
              <a:rPr lang="zh-CN" altLang="en-US" b="1" dirty="0">
                <a:solidFill>
                  <a:srgbClr val="000000"/>
                </a:solidFill>
                <a:latin typeface="+mn-ea"/>
                <a:ea typeface="+mn-ea"/>
              </a:rPr>
              <a:t>相同的颜色</a:t>
            </a:r>
            <a:r>
              <a:rPr lang="zh-CN" altLang="en-US" dirty="0">
                <a:solidFill>
                  <a:srgbClr val="000000"/>
                </a:solidFill>
                <a:latin typeface="+mn-ea"/>
                <a:ea typeface="+mn-ea"/>
              </a:rPr>
              <a:t>；</a:t>
            </a:r>
            <a:endParaRPr lang="en-US" altLang="zh-CN" dirty="0">
              <a:solidFill>
                <a:srgbClr val="000000"/>
              </a:solidFill>
              <a:latin typeface="+mn-ea"/>
              <a:ea typeface="+mn-ea"/>
            </a:endParaRPr>
          </a:p>
          <a:p>
            <a:pPr marL="342900" lvl="1" indent="-342900" eaLnBrk="0" hangingPunct="0">
              <a:spcBef>
                <a:spcPct val="0"/>
              </a:spcBef>
              <a:buClr>
                <a:srgbClr val="339966"/>
              </a:buClr>
              <a:buSzPct val="120000"/>
              <a:buFont typeface="+mj-lt"/>
              <a:buAutoNum type="arabicPeriod"/>
            </a:pPr>
            <a:r>
              <a:rPr lang="zh-CN" altLang="en-US" dirty="0">
                <a:solidFill>
                  <a:srgbClr val="000000"/>
                </a:solidFill>
                <a:latin typeface="+mn-ea"/>
                <a:ea typeface="+mn-ea"/>
              </a:rPr>
              <a:t>尽量让</a:t>
            </a:r>
            <a:r>
              <a:rPr lang="zh-CN" altLang="en-US" b="1" dirty="0">
                <a:solidFill>
                  <a:srgbClr val="000000"/>
                </a:solidFill>
                <a:latin typeface="+mn-ea"/>
                <a:ea typeface="+mn-ea"/>
              </a:rPr>
              <a:t>数据从大到小排序</a:t>
            </a:r>
            <a:r>
              <a:rPr lang="zh-CN" altLang="en-US" dirty="0">
                <a:solidFill>
                  <a:srgbClr val="000000"/>
                </a:solidFill>
                <a:latin typeface="+mn-ea"/>
                <a:ea typeface="+mn-ea"/>
              </a:rPr>
              <a:t>，方便阅读</a:t>
            </a:r>
            <a:endParaRPr lang="en-US" altLang="zh-CN" dirty="0">
              <a:solidFill>
                <a:srgbClr val="000000"/>
              </a:solidFill>
              <a:latin typeface="+mn-ea"/>
              <a:ea typeface="+mn-ea"/>
            </a:endParaRPr>
          </a:p>
          <a:p>
            <a:pPr marL="342900" lvl="1" indent="-342900" eaLnBrk="0" hangingPunct="0">
              <a:spcBef>
                <a:spcPct val="0"/>
              </a:spcBef>
              <a:buClr>
                <a:srgbClr val="339966"/>
              </a:buClr>
              <a:buSzPct val="120000"/>
              <a:buFont typeface="+mj-lt"/>
              <a:buAutoNum type="arabicPeriod"/>
            </a:pPr>
            <a:r>
              <a:rPr lang="zh-CN" altLang="en-US" b="1" dirty="0">
                <a:solidFill>
                  <a:srgbClr val="000000"/>
                </a:solidFill>
                <a:latin typeface="+mn-ea"/>
                <a:ea typeface="+mn-ea"/>
              </a:rPr>
              <a:t>不要使用倾斜的标签</a:t>
            </a:r>
            <a:endParaRPr lang="en-US" altLang="zh-CN" b="1" dirty="0">
              <a:solidFill>
                <a:srgbClr val="000000"/>
              </a:solidFill>
              <a:latin typeface="+mn-ea"/>
              <a:ea typeface="+mn-ea"/>
            </a:endParaRPr>
          </a:p>
          <a:p>
            <a:pPr marL="342900" lvl="1" indent="-342900" eaLnBrk="0" hangingPunct="0">
              <a:spcBef>
                <a:spcPct val="0"/>
              </a:spcBef>
              <a:buClr>
                <a:srgbClr val="339966"/>
              </a:buClr>
              <a:buSzPct val="120000"/>
              <a:buFont typeface="+mj-lt"/>
              <a:buAutoNum type="arabicPeriod"/>
            </a:pPr>
            <a:r>
              <a:rPr lang="zh-CN" altLang="en-US" dirty="0">
                <a:solidFill>
                  <a:srgbClr val="000000"/>
                </a:solidFill>
                <a:latin typeface="+mn-ea"/>
                <a:ea typeface="+mn-ea"/>
              </a:rPr>
              <a:t>最好添加数据标签置</a:t>
            </a:r>
            <a:endParaRPr lang="en-US" altLang="zh-CN" dirty="0">
              <a:solidFill>
                <a:srgbClr val="000000"/>
              </a:solidFill>
              <a:latin typeface="+mn-ea"/>
              <a:ea typeface="+mn-ea"/>
            </a:endParaRPr>
          </a:p>
          <a:p>
            <a:endParaRPr lang="zh-CN" altLang="en-US" sz="1400" dirty="0"/>
          </a:p>
        </p:txBody>
      </p:sp>
      <p:graphicFrame>
        <p:nvGraphicFramePr>
          <p:cNvPr id="6" name="图表 5"/>
          <p:cNvGraphicFramePr>
            <a:graphicFrameLocks/>
          </p:cNvGraphicFramePr>
          <p:nvPr>
            <p:extLst>
              <p:ext uri="{D42A27DB-BD31-4B8C-83A1-F6EECF244321}">
                <p14:modId xmlns:p14="http://schemas.microsoft.com/office/powerpoint/2010/main" val="3436745608"/>
              </p:ext>
            </p:extLst>
          </p:nvPr>
        </p:nvGraphicFramePr>
        <p:xfrm>
          <a:off x="323850" y="1773238"/>
          <a:ext cx="3960813" cy="27352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extLst>
              <p:ext uri="{D42A27DB-BD31-4B8C-83A1-F6EECF244321}">
                <p14:modId xmlns:p14="http://schemas.microsoft.com/office/powerpoint/2010/main" val="447398969"/>
              </p:ext>
            </p:extLst>
          </p:nvPr>
        </p:nvGraphicFramePr>
        <p:xfrm>
          <a:off x="4716463" y="1773238"/>
          <a:ext cx="4032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187749" y="1412776"/>
            <a:ext cx="801823" cy="553998"/>
          </a:xfrm>
          <a:prstGeom prst="rect">
            <a:avLst/>
          </a:prstGeom>
          <a:noFill/>
        </p:spPr>
        <p:txBody>
          <a:bodyPr wrap="none" rtlCol="0">
            <a:spAutoFit/>
          </a:bodyPr>
          <a:lstStyle/>
          <a:p>
            <a:r>
              <a:rPr lang="en-US" altLang="zh-CN" sz="3000" b="1" dirty="0">
                <a:effectLst>
                  <a:outerShdw blurRad="38100" dist="38100" dir="2700000" algn="tl">
                    <a:srgbClr val="000000">
                      <a:alpha val="43137"/>
                    </a:srgbClr>
                  </a:outerShdw>
                </a:effectLst>
                <a:latin typeface="Bradley Hand ITC" pitchFamily="66" charset="0"/>
              </a:rPr>
              <a:t>V.S</a:t>
            </a:r>
            <a:endParaRPr lang="zh-CN" altLang="en-US" sz="3000" b="1" dirty="0">
              <a:effectLst>
                <a:outerShdw blurRad="38100" dist="38100" dir="2700000" algn="tl">
                  <a:srgbClr val="000000">
                    <a:alpha val="43137"/>
                  </a:srgbClr>
                </a:outerShdw>
              </a:effectLst>
              <a:latin typeface="Bradley Hand ITC" pitchFamily="66" charset="0"/>
            </a:endParaRPr>
          </a:p>
        </p:txBody>
      </p:sp>
      <p:sp>
        <p:nvSpPr>
          <p:cNvPr id="9" name="内容占位符 2"/>
          <p:cNvSpPr txBox="1">
            <a:spLocks/>
          </p:cNvSpPr>
          <p:nvPr/>
        </p:nvSpPr>
        <p:spPr>
          <a:xfrm>
            <a:off x="207366" y="646081"/>
            <a:ext cx="8812264" cy="5806635"/>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zh-CN" sz="2800" kern="0" dirty="0">
                <a:solidFill>
                  <a:srgbClr val="000000"/>
                </a:solidFill>
              </a:rPr>
              <a:t>6.D </a:t>
            </a:r>
            <a:r>
              <a:rPr lang="zh-CN" altLang="en-US" sz="2800" kern="0" dirty="0">
                <a:solidFill>
                  <a:srgbClr val="000000"/>
                </a:solidFill>
              </a:rPr>
              <a:t>条形</a:t>
            </a:r>
            <a:r>
              <a:rPr lang="zh-CN" altLang="en-US" sz="2800" dirty="0"/>
              <a:t>图</a:t>
            </a:r>
            <a:r>
              <a:rPr lang="zh-CN" altLang="en-US" sz="2800" kern="0" dirty="0">
                <a:solidFill>
                  <a:srgbClr val="000000"/>
                </a:solidFill>
              </a:rPr>
              <a:t>制作原则</a:t>
            </a:r>
            <a:r>
              <a:rPr lang="en-US" altLang="zh-CN" sz="2800" kern="0" dirty="0">
                <a:solidFill>
                  <a:srgbClr val="000000"/>
                </a:solidFill>
              </a:rPr>
              <a:t>——</a:t>
            </a:r>
            <a:r>
              <a:rPr lang="zh-CN" altLang="en-US" sz="2800" b="0" dirty="0"/>
              <a:t>横坐标轴的标签文字过长时，可以采用条形图来代替柱型图</a:t>
            </a:r>
            <a:endParaRPr lang="en-US" altLang="zh-CN" sz="2800" b="0" kern="0" dirty="0">
              <a:solidFill>
                <a:srgbClr val="000000"/>
              </a:solidFill>
            </a:endParaRPr>
          </a:p>
          <a:p>
            <a:endParaRPr lang="zh-CN" altLang="en-US" dirty="0"/>
          </a:p>
        </p:txBody>
      </p:sp>
    </p:spTree>
    <p:extLst>
      <p:ext uri="{BB962C8B-B14F-4D97-AF65-F5344CB8AC3E}">
        <p14:creationId xmlns:p14="http://schemas.microsoft.com/office/powerpoint/2010/main" val="131337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7" grpId="0">
        <p:bldAsOne/>
      </p:bldGraphic>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sp>
        <p:nvSpPr>
          <p:cNvPr id="5" name="内容占位符 4"/>
          <p:cNvSpPr txBox="1">
            <a:spLocks/>
          </p:cNvSpPr>
          <p:nvPr/>
        </p:nvSpPr>
        <p:spPr>
          <a:xfrm>
            <a:off x="457200" y="4653135"/>
            <a:ext cx="7620000" cy="2086949"/>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lnSpc>
                <a:spcPct val="150000"/>
              </a:lnSpc>
            </a:pPr>
            <a:r>
              <a:rPr lang="zh-CN" altLang="en-US" sz="1400" dirty="0">
                <a:solidFill>
                  <a:srgbClr val="000000"/>
                </a:solidFill>
                <a:latin typeface="+mn-ea"/>
                <a:ea typeface="+mn-ea"/>
              </a:rPr>
              <a:t>一些简单的原则：</a:t>
            </a:r>
            <a:endParaRPr lang="en-US" altLang="zh-CN" sz="1400" dirty="0">
              <a:solidFill>
                <a:srgbClr val="000000"/>
              </a:solidFill>
              <a:latin typeface="+mn-ea"/>
              <a:ea typeface="+mn-ea"/>
            </a:endParaRPr>
          </a:p>
          <a:p>
            <a:pPr marL="342900" indent="-342900">
              <a:buFont typeface="+mj-lt"/>
              <a:buAutoNum type="arabicPeriod"/>
            </a:pPr>
            <a:r>
              <a:rPr lang="zh-CN" altLang="en-US" sz="1800" dirty="0">
                <a:solidFill>
                  <a:srgbClr val="000000"/>
                </a:solidFill>
                <a:latin typeface="+mn-ea"/>
                <a:ea typeface="+mn-ea"/>
              </a:rPr>
              <a:t>拆线选用的线形要相对粗些</a:t>
            </a:r>
            <a:r>
              <a:rPr lang="zh-CN" altLang="en-US" sz="1800" b="0" dirty="0">
                <a:solidFill>
                  <a:srgbClr val="000000"/>
                </a:solidFill>
                <a:latin typeface="+mn-ea"/>
                <a:ea typeface="+mn-ea"/>
              </a:rPr>
              <a:t>，最好比网格线、坐标轴等要突出；</a:t>
            </a:r>
            <a:endParaRPr lang="en-US" altLang="zh-CN" sz="1800" b="0" dirty="0">
              <a:solidFill>
                <a:srgbClr val="000000"/>
              </a:solidFill>
              <a:latin typeface="+mn-ea"/>
              <a:ea typeface="+mn-ea"/>
            </a:endParaRPr>
          </a:p>
          <a:p>
            <a:pPr marL="342900" indent="-342900">
              <a:buFont typeface="+mj-lt"/>
              <a:buAutoNum type="arabicPeriod"/>
            </a:pPr>
            <a:r>
              <a:rPr lang="zh-CN" altLang="en-US" sz="1800" b="0" dirty="0">
                <a:solidFill>
                  <a:srgbClr val="000000"/>
                </a:solidFill>
                <a:latin typeface="+mn-ea"/>
                <a:ea typeface="+mn-ea"/>
              </a:rPr>
              <a:t>线条一般</a:t>
            </a:r>
            <a:r>
              <a:rPr lang="zh-CN" altLang="en-US" sz="1800" dirty="0">
                <a:solidFill>
                  <a:srgbClr val="000000"/>
                </a:solidFill>
                <a:latin typeface="+mn-ea"/>
                <a:ea typeface="+mn-ea"/>
              </a:rPr>
              <a:t>不超过</a:t>
            </a:r>
            <a:r>
              <a:rPr lang="en-US" altLang="zh-CN" sz="1800" dirty="0">
                <a:solidFill>
                  <a:srgbClr val="000000"/>
                </a:solidFill>
                <a:latin typeface="+mn-ea"/>
                <a:ea typeface="+mn-ea"/>
              </a:rPr>
              <a:t>5</a:t>
            </a:r>
            <a:r>
              <a:rPr lang="zh-CN" altLang="en-US" sz="1800" dirty="0">
                <a:solidFill>
                  <a:srgbClr val="000000"/>
                </a:solidFill>
                <a:latin typeface="+mn-ea"/>
                <a:ea typeface="+mn-ea"/>
              </a:rPr>
              <a:t>条</a:t>
            </a:r>
            <a:r>
              <a:rPr lang="zh-CN" altLang="en-US" sz="1800" b="0" dirty="0">
                <a:solidFill>
                  <a:srgbClr val="000000"/>
                </a:solidFill>
                <a:latin typeface="+mn-ea"/>
                <a:ea typeface="+mn-ea"/>
              </a:rPr>
              <a:t>；</a:t>
            </a:r>
            <a:endParaRPr lang="en-US" altLang="zh-CN" sz="1800" b="0" dirty="0">
              <a:solidFill>
                <a:srgbClr val="000000"/>
              </a:solidFill>
              <a:latin typeface="+mn-ea"/>
              <a:ea typeface="+mn-ea"/>
            </a:endParaRPr>
          </a:p>
          <a:p>
            <a:pPr marL="342900" indent="-342900">
              <a:buFont typeface="+mj-lt"/>
              <a:buAutoNum type="arabicPeriod"/>
            </a:pPr>
            <a:r>
              <a:rPr lang="zh-CN" altLang="en-US" sz="1800" dirty="0">
                <a:solidFill>
                  <a:srgbClr val="000000"/>
                </a:solidFill>
                <a:latin typeface="+mn-ea"/>
                <a:ea typeface="+mn-ea"/>
              </a:rPr>
              <a:t>不要</a:t>
            </a:r>
            <a:r>
              <a:rPr lang="zh-CN" altLang="en-US" sz="1800" b="0" dirty="0">
                <a:solidFill>
                  <a:srgbClr val="000000"/>
                </a:solidFill>
                <a:latin typeface="+mn-ea"/>
                <a:ea typeface="+mn-ea"/>
              </a:rPr>
              <a:t>使用</a:t>
            </a:r>
            <a:r>
              <a:rPr lang="zh-CN" altLang="en-US" sz="1800" dirty="0">
                <a:solidFill>
                  <a:srgbClr val="000000"/>
                </a:solidFill>
                <a:latin typeface="+mn-ea"/>
                <a:ea typeface="+mn-ea"/>
              </a:rPr>
              <a:t>倾斜的标签</a:t>
            </a:r>
            <a:r>
              <a:rPr lang="zh-CN" altLang="en-US" sz="1800" b="0" dirty="0">
                <a:solidFill>
                  <a:srgbClr val="000000"/>
                </a:solidFill>
                <a:latin typeface="+mn-ea"/>
                <a:ea typeface="+mn-ea"/>
              </a:rPr>
              <a:t>；</a:t>
            </a:r>
            <a:endParaRPr lang="en-US" altLang="zh-CN" sz="1800" b="0" dirty="0">
              <a:solidFill>
                <a:srgbClr val="000000"/>
              </a:solidFill>
              <a:latin typeface="+mn-ea"/>
              <a:ea typeface="+mn-ea"/>
            </a:endParaRPr>
          </a:p>
          <a:p>
            <a:pPr marL="342900" indent="-342900">
              <a:buFont typeface="+mj-lt"/>
              <a:buAutoNum type="arabicPeriod"/>
            </a:pPr>
            <a:r>
              <a:rPr lang="zh-CN" altLang="en-US" sz="1800" b="0" dirty="0">
                <a:solidFill>
                  <a:srgbClr val="000000"/>
                </a:solidFill>
                <a:latin typeface="+mn-ea"/>
                <a:ea typeface="+mn-ea"/>
              </a:rPr>
              <a:t>纵坐标轴一般刻度从</a:t>
            </a:r>
            <a:r>
              <a:rPr lang="en-US" altLang="zh-CN" sz="1800" b="0" dirty="0">
                <a:solidFill>
                  <a:srgbClr val="000000"/>
                </a:solidFill>
                <a:latin typeface="+mn-ea"/>
                <a:ea typeface="+mn-ea"/>
              </a:rPr>
              <a:t>0</a:t>
            </a:r>
            <a:r>
              <a:rPr lang="zh-CN" altLang="en-US" sz="1800" b="0" dirty="0">
                <a:solidFill>
                  <a:srgbClr val="000000"/>
                </a:solidFill>
                <a:latin typeface="+mn-ea"/>
                <a:ea typeface="+mn-ea"/>
              </a:rPr>
              <a:t>开始</a:t>
            </a:r>
            <a:endParaRPr lang="en-US" altLang="zh-CN" sz="1800" b="0" dirty="0">
              <a:solidFill>
                <a:srgbClr val="000000"/>
              </a:solidFill>
              <a:latin typeface="+mn-ea"/>
              <a:ea typeface="+mn-ea"/>
            </a:endParaRPr>
          </a:p>
        </p:txBody>
      </p:sp>
      <p:graphicFrame>
        <p:nvGraphicFramePr>
          <p:cNvPr id="6" name="图表 5"/>
          <p:cNvGraphicFramePr>
            <a:graphicFrameLocks/>
          </p:cNvGraphicFramePr>
          <p:nvPr>
            <p:extLst>
              <p:ext uri="{D42A27DB-BD31-4B8C-83A1-F6EECF244321}">
                <p14:modId xmlns:p14="http://schemas.microsoft.com/office/powerpoint/2010/main" val="2772321849"/>
              </p:ext>
            </p:extLst>
          </p:nvPr>
        </p:nvGraphicFramePr>
        <p:xfrm>
          <a:off x="320090" y="1773238"/>
          <a:ext cx="396457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a:graphicFrameLocks/>
          </p:cNvGraphicFramePr>
          <p:nvPr>
            <p:extLst>
              <p:ext uri="{D42A27DB-BD31-4B8C-83A1-F6EECF244321}">
                <p14:modId xmlns:p14="http://schemas.microsoft.com/office/powerpoint/2010/main" val="3151595305"/>
              </p:ext>
            </p:extLst>
          </p:nvPr>
        </p:nvGraphicFramePr>
        <p:xfrm>
          <a:off x="4716463" y="1773238"/>
          <a:ext cx="4032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067944" y="1549896"/>
            <a:ext cx="801823" cy="553998"/>
          </a:xfrm>
          <a:prstGeom prst="rect">
            <a:avLst/>
          </a:prstGeom>
          <a:noFill/>
        </p:spPr>
        <p:txBody>
          <a:bodyPr wrap="none" rtlCol="0">
            <a:spAutoFit/>
          </a:bodyPr>
          <a:lstStyle/>
          <a:p>
            <a:r>
              <a:rPr lang="en-US" altLang="zh-CN" sz="3000" b="1" dirty="0">
                <a:effectLst>
                  <a:outerShdw blurRad="38100" dist="38100" dir="2700000" algn="tl">
                    <a:srgbClr val="000000">
                      <a:alpha val="43137"/>
                    </a:srgbClr>
                  </a:outerShdw>
                </a:effectLst>
                <a:latin typeface="Bradley Hand ITC" pitchFamily="66" charset="0"/>
              </a:rPr>
              <a:t>V.S</a:t>
            </a:r>
            <a:endParaRPr lang="zh-CN" altLang="en-US" sz="3000" b="1" dirty="0">
              <a:effectLst>
                <a:outerShdw blurRad="38100" dist="38100" dir="2700000" algn="tl">
                  <a:srgbClr val="000000">
                    <a:alpha val="43137"/>
                  </a:srgbClr>
                </a:outerShdw>
              </a:effectLst>
              <a:latin typeface="Bradley Hand ITC" pitchFamily="66" charset="0"/>
            </a:endParaRPr>
          </a:p>
        </p:txBody>
      </p:sp>
      <p:sp>
        <p:nvSpPr>
          <p:cNvPr id="9" name="内容占位符 2"/>
          <p:cNvSpPr txBox="1">
            <a:spLocks/>
          </p:cNvSpPr>
          <p:nvPr/>
        </p:nvSpPr>
        <p:spPr>
          <a:xfrm>
            <a:off x="310331" y="933450"/>
            <a:ext cx="8812264" cy="5806635"/>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j-ea"/>
                <a:ea typeface="+mj-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j-ea"/>
                <a:ea typeface="+mj-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j-ea"/>
                <a:ea typeface="+mj-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zh-CN" sz="2800" kern="0" dirty="0">
                <a:solidFill>
                  <a:srgbClr val="000000"/>
                </a:solidFill>
              </a:rPr>
              <a:t>6.E </a:t>
            </a:r>
            <a:r>
              <a:rPr lang="zh-CN" altLang="en-US" sz="2800" kern="0" dirty="0">
                <a:solidFill>
                  <a:srgbClr val="000000"/>
                </a:solidFill>
              </a:rPr>
              <a:t>折线图</a:t>
            </a:r>
            <a:endParaRPr lang="zh-CN" altLang="en-US" dirty="0"/>
          </a:p>
        </p:txBody>
      </p:sp>
    </p:spTree>
    <p:extLst>
      <p:ext uri="{BB962C8B-B14F-4D97-AF65-F5344CB8AC3E}">
        <p14:creationId xmlns:p14="http://schemas.microsoft.com/office/powerpoint/2010/main" val="172315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7" grpId="0">
        <p:bldAsOne/>
      </p:bldGraphic>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sp>
        <p:nvSpPr>
          <p:cNvPr id="3" name="内容占位符 2"/>
          <p:cNvSpPr>
            <a:spLocks noGrp="1"/>
          </p:cNvSpPr>
          <p:nvPr>
            <p:ph idx="1"/>
          </p:nvPr>
        </p:nvSpPr>
        <p:spPr/>
        <p:txBody>
          <a:bodyPr/>
          <a:lstStyle/>
          <a:p>
            <a:r>
              <a:rPr lang="en-US" altLang="zh-CN" kern="0" dirty="0">
                <a:solidFill>
                  <a:srgbClr val="000000"/>
                </a:solidFill>
              </a:rPr>
              <a:t>6.F </a:t>
            </a:r>
            <a:r>
              <a:rPr lang="zh-CN" altLang="en-US" kern="0" dirty="0">
                <a:solidFill>
                  <a:srgbClr val="000000"/>
                </a:solidFill>
              </a:rPr>
              <a:t>平均线图</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46</a:t>
            </a:fld>
            <a:endParaRPr lang="en-US" altLang="zh-CN"/>
          </a:p>
        </p:txBody>
      </p:sp>
      <p:graphicFrame>
        <p:nvGraphicFramePr>
          <p:cNvPr id="5" name="内容占位符 10"/>
          <p:cNvGraphicFramePr>
            <a:graphicFrameLocks/>
          </p:cNvGraphicFramePr>
          <p:nvPr>
            <p:extLst>
              <p:ext uri="{D42A27DB-BD31-4B8C-83A1-F6EECF244321}">
                <p14:modId xmlns:p14="http://schemas.microsoft.com/office/powerpoint/2010/main" val="1833817696"/>
              </p:ext>
            </p:extLst>
          </p:nvPr>
        </p:nvGraphicFramePr>
        <p:xfrm>
          <a:off x="682625" y="1519237"/>
          <a:ext cx="7620000" cy="5040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806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Graphic spid="5"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4077705819"/>
              </p:ext>
            </p:extLst>
          </p:nvPr>
        </p:nvGraphicFramePr>
        <p:xfrm>
          <a:off x="299715" y="1452969"/>
          <a:ext cx="8496944" cy="5040313"/>
        </p:xfrm>
        <a:graphic>
          <a:graphicData uri="http://schemas.openxmlformats.org/drawingml/2006/chart">
            <c:chart xmlns:c="http://schemas.openxmlformats.org/drawingml/2006/chart" xmlns:r="http://schemas.openxmlformats.org/officeDocument/2006/relationships" r:id="rId2"/>
          </a:graphicData>
        </a:graphic>
      </p:graphicFrame>
      <p:sp>
        <p:nvSpPr>
          <p:cNvPr id="5" name="内容占位符 2"/>
          <p:cNvSpPr txBox="1">
            <a:spLocks/>
          </p:cNvSpPr>
          <p:nvPr/>
        </p:nvSpPr>
        <p:spPr bwMode="auto">
          <a:xfrm>
            <a:off x="342900" y="933450"/>
            <a:ext cx="8313737" cy="511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kern="1200">
                <a:solidFill>
                  <a:schemeClr val="tx1"/>
                </a:solidFill>
                <a:latin typeface="+mn-lt"/>
                <a:ea typeface="+mn-ea"/>
                <a:cs typeface="+mn-cs"/>
              </a:defRPr>
            </a:lvl3pPr>
            <a:lvl4pPr marL="1600200" indent="-228600" algn="l" rtl="0" eaLnBrk="0" fontAlgn="base" hangingPunct="0">
              <a:spcBef>
                <a:spcPct val="15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kern="0" dirty="0">
                <a:solidFill>
                  <a:srgbClr val="000000"/>
                </a:solidFill>
              </a:rPr>
              <a:t>6.G </a:t>
            </a:r>
            <a:r>
              <a:rPr lang="zh-CN" altLang="en-US" kern="0" dirty="0">
                <a:solidFill>
                  <a:srgbClr val="000000"/>
                </a:solidFill>
              </a:rPr>
              <a:t>双坐标图</a:t>
            </a:r>
            <a:endParaRPr lang="zh-CN" altLang="en-US" dirty="0"/>
          </a:p>
          <a:p>
            <a:endParaRPr lang="zh-CN" altLang="en-US" dirty="0"/>
          </a:p>
        </p:txBody>
      </p:sp>
    </p:spTree>
    <p:extLst>
      <p:ext uri="{BB962C8B-B14F-4D97-AF65-F5344CB8AC3E}">
        <p14:creationId xmlns:p14="http://schemas.microsoft.com/office/powerpoint/2010/main" val="145905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41383657"/>
              </p:ext>
            </p:extLst>
          </p:nvPr>
        </p:nvGraphicFramePr>
        <p:xfrm>
          <a:off x="857224" y="1808960"/>
          <a:ext cx="3000396" cy="1643076"/>
        </p:xfrm>
        <a:graphic>
          <a:graphicData uri="http://schemas.openxmlformats.org/drawingml/2006/table">
            <a:tbl>
              <a:tblPr/>
              <a:tblGrid>
                <a:gridCol w="1000132">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tblGrid>
              <a:tr h="273846">
                <a:tc>
                  <a:txBody>
                    <a:bodyPr/>
                    <a:lstStyle/>
                    <a:p>
                      <a:pPr algn="ctr" fontAlgn="ctr"/>
                      <a:r>
                        <a:rPr lang="zh-CN" altLang="en-US" sz="1200" b="0" i="0" u="none" strike="noStrike">
                          <a:solidFill>
                            <a:srgbClr val="000000"/>
                          </a:solidFill>
                          <a:latin typeface="宋体"/>
                        </a:rPr>
                        <a:t>项目</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占位数</a:t>
                      </a:r>
                      <a:endParaRPr lang="zh-CN" altLang="en-US" sz="12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solidFill>
                            <a:srgbClr val="000000"/>
                          </a:solidFill>
                          <a:latin typeface="宋体"/>
                        </a:rPr>
                        <a:t>成本</a:t>
                      </a:r>
                      <a:endParaRPr lang="zh-CN" altLang="en-US" sz="12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3846">
                <a:tc>
                  <a:txBody>
                    <a:bodyPr/>
                    <a:lstStyle/>
                    <a:p>
                      <a:pPr algn="ctr" fontAlgn="ctr"/>
                      <a:r>
                        <a:rPr lang="zh-CN" altLang="en-US" sz="1200" b="0" i="0" u="none" strike="noStrike">
                          <a:solidFill>
                            <a:srgbClr val="000000"/>
                          </a:solidFill>
                          <a:latin typeface="宋体"/>
                        </a:rPr>
                        <a:t>总成本</a:t>
                      </a:r>
                      <a:endParaRPr lang="zh-CN" altLang="en-US" sz="1200" b="0" i="0" u="none" strike="noStrike">
                        <a:solidFill>
                          <a:srgbClr val="000000"/>
                        </a:solidFill>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latin typeface="Arial"/>
                        </a:rPr>
                        <a:t>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3846">
                <a:tc>
                  <a:txBody>
                    <a:bodyPr/>
                    <a:lstStyle/>
                    <a:p>
                      <a:pPr algn="ctr" fontAlgn="ctr"/>
                      <a:r>
                        <a:rPr lang="zh-CN" altLang="en-US" sz="1200" b="0" i="0" u="none" strike="noStrike">
                          <a:solidFill>
                            <a:srgbClr val="000000"/>
                          </a:solidFill>
                          <a:latin typeface="宋体"/>
                        </a:rPr>
                        <a:t>成本</a:t>
                      </a:r>
                      <a:r>
                        <a:rPr lang="en-US" sz="1200" b="0" i="0" u="none" strike="noStrike">
                          <a:solidFill>
                            <a:srgbClr val="000000"/>
                          </a:solidFill>
                          <a:latin typeface="Arial"/>
                        </a:rPr>
                        <a: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3846">
                <a:tc>
                  <a:txBody>
                    <a:bodyPr/>
                    <a:lstStyle/>
                    <a:p>
                      <a:pPr algn="ctr" fontAlgn="ctr"/>
                      <a:r>
                        <a:rPr lang="zh-CN" altLang="en-US" sz="1200" b="0" i="0" u="none" strike="noStrike">
                          <a:solidFill>
                            <a:srgbClr val="000000"/>
                          </a:solidFill>
                          <a:latin typeface="宋体"/>
                        </a:rPr>
                        <a:t>成本</a:t>
                      </a:r>
                      <a:r>
                        <a:rPr lang="en-US" sz="1200" b="0" i="0" u="none" strike="noStrike">
                          <a:solidFill>
                            <a:srgbClr val="000000"/>
                          </a:solidFill>
                          <a:latin typeface="Arial"/>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200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3846">
                <a:tc>
                  <a:txBody>
                    <a:bodyPr/>
                    <a:lstStyle/>
                    <a:p>
                      <a:pPr algn="ctr" fontAlgn="ctr"/>
                      <a:r>
                        <a:rPr lang="zh-CN" altLang="en-US" sz="1200" b="0" i="0" u="none" strike="noStrike">
                          <a:solidFill>
                            <a:srgbClr val="000000"/>
                          </a:solidFill>
                          <a:latin typeface="宋体"/>
                        </a:rPr>
                        <a:t>成本</a:t>
                      </a:r>
                      <a:r>
                        <a:rPr lang="en-US" sz="1200" b="0" i="0" u="none" strike="noStrike">
                          <a:solidFill>
                            <a:srgbClr val="000000"/>
                          </a:solidFill>
                          <a:latin typeface="Arial"/>
                        </a:rPr>
                        <a:t>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3846">
                <a:tc>
                  <a:txBody>
                    <a:bodyPr/>
                    <a:lstStyle/>
                    <a:p>
                      <a:pPr algn="ctr" fontAlgn="ctr"/>
                      <a:r>
                        <a:rPr lang="zh-CN" altLang="en-US" sz="1200" b="0" i="0" u="none" strike="noStrike">
                          <a:solidFill>
                            <a:srgbClr val="000000"/>
                          </a:solidFill>
                          <a:latin typeface="宋体"/>
                        </a:rPr>
                        <a:t>成本</a:t>
                      </a:r>
                      <a:r>
                        <a:rPr lang="en-US" sz="1200" b="0" i="0" u="none" strike="noStrike">
                          <a:solidFill>
                            <a:srgbClr val="000000"/>
                          </a:solidFill>
                          <a:latin typeface="Arial"/>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solidFill>
                            <a:srgbClr val="000000"/>
                          </a:solidFill>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latin typeface="Arial"/>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6" name="Picture 2"/>
          <p:cNvPicPr>
            <a:picLocks noChangeAspect="1" noChangeArrowheads="1"/>
          </p:cNvPicPr>
          <p:nvPr/>
        </p:nvPicPr>
        <p:blipFill>
          <a:blip r:embed="rId2" cstate="print"/>
          <a:srcRect/>
          <a:stretch>
            <a:fillRect/>
          </a:stretch>
        </p:blipFill>
        <p:spPr bwMode="auto">
          <a:xfrm>
            <a:off x="4786314" y="1882695"/>
            <a:ext cx="3883020" cy="2338393"/>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571472" y="3857628"/>
            <a:ext cx="3840842" cy="2312993"/>
          </a:xfrm>
          <a:prstGeom prst="rect">
            <a:avLst/>
          </a:prstGeom>
          <a:noFill/>
          <a:ln w="9525">
            <a:noFill/>
            <a:miter lim="800000"/>
            <a:headEnd/>
            <a:tailEnd/>
          </a:ln>
          <a:effectLst/>
        </p:spPr>
      </p:pic>
      <p:sp>
        <p:nvSpPr>
          <p:cNvPr id="8" name="右箭头 7"/>
          <p:cNvSpPr/>
          <p:nvPr/>
        </p:nvSpPr>
        <p:spPr bwMode="auto">
          <a:xfrm>
            <a:off x="4143372" y="2643182"/>
            <a:ext cx="357190" cy="4286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mj-ea"/>
              <a:ea typeface="+mj-ea"/>
            </a:endParaRPr>
          </a:p>
        </p:txBody>
      </p:sp>
      <p:sp>
        <p:nvSpPr>
          <p:cNvPr id="9" name="Rectangle 3"/>
          <p:cNvSpPr txBox="1">
            <a:spLocks noChangeArrowheads="1"/>
          </p:cNvSpPr>
          <p:nvPr/>
        </p:nvSpPr>
        <p:spPr>
          <a:xfrm>
            <a:off x="4500562" y="1412776"/>
            <a:ext cx="2071702" cy="642942"/>
          </a:xfrm>
          <a:prstGeom prst="rect">
            <a:avLst/>
          </a:prstGeom>
        </p:spPr>
        <p:txBody>
          <a:bodyPr/>
          <a:lstStyle/>
          <a:p>
            <a:pPr marL="342900" lvl="0" indent="-342900" fontAlgn="base">
              <a:lnSpc>
                <a:spcPct val="130000"/>
              </a:lnSpc>
              <a:spcBef>
                <a:spcPct val="20000"/>
              </a:spcBef>
              <a:spcAft>
                <a:spcPct val="0"/>
              </a:spcAft>
              <a:defRPr/>
            </a:pPr>
            <a:r>
              <a:rPr lang="en-US" altLang="zh-CN" sz="2000" kern="0" dirty="0">
                <a:solidFill>
                  <a:srgbClr val="000000"/>
                </a:solidFill>
                <a:latin typeface="+mj-ea"/>
                <a:ea typeface="+mj-ea"/>
              </a:rPr>
              <a:t>	</a:t>
            </a:r>
            <a:r>
              <a:rPr lang="zh-CN" altLang="en-US" sz="2000" kern="0" dirty="0">
                <a:solidFill>
                  <a:srgbClr val="000000"/>
                </a:solidFill>
                <a:latin typeface="+mj-ea"/>
                <a:ea typeface="+mj-ea"/>
              </a:rPr>
              <a:t>堆积柱形图</a:t>
            </a:r>
            <a:endParaRPr lang="en-US" altLang="zh-CN" sz="2000" u="sng" kern="0" dirty="0">
              <a:solidFill>
                <a:srgbClr val="000000"/>
              </a:solidFill>
              <a:latin typeface="+mj-ea"/>
              <a:ea typeface="+mj-ea"/>
            </a:endParaRPr>
          </a:p>
        </p:txBody>
      </p:sp>
      <p:sp>
        <p:nvSpPr>
          <p:cNvPr id="10" name="右箭头 9"/>
          <p:cNvSpPr/>
          <p:nvPr/>
        </p:nvSpPr>
        <p:spPr bwMode="auto">
          <a:xfrm rot="5400000">
            <a:off x="6536545" y="4257377"/>
            <a:ext cx="357190" cy="4286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mj-ea"/>
              <a:ea typeface="+mj-ea"/>
            </a:endParaRPr>
          </a:p>
        </p:txBody>
      </p:sp>
      <p:sp>
        <p:nvSpPr>
          <p:cNvPr id="11" name="Rectangle 3"/>
          <p:cNvSpPr txBox="1">
            <a:spLocks noChangeArrowheads="1"/>
          </p:cNvSpPr>
          <p:nvPr/>
        </p:nvSpPr>
        <p:spPr>
          <a:xfrm>
            <a:off x="5286380" y="5214950"/>
            <a:ext cx="2857520" cy="928694"/>
          </a:xfrm>
          <a:prstGeom prst="rect">
            <a:avLst/>
          </a:prstGeom>
        </p:spPr>
        <p:txBody>
          <a:bodyPr/>
          <a:lstStyle/>
          <a:p>
            <a:pPr marL="342900" lvl="0" indent="-342900" fontAlgn="base">
              <a:lnSpc>
                <a:spcPct val="130000"/>
              </a:lnSpc>
              <a:spcBef>
                <a:spcPct val="20000"/>
              </a:spcBef>
              <a:spcAft>
                <a:spcPct val="0"/>
              </a:spcAft>
              <a:defRPr/>
            </a:pPr>
            <a:r>
              <a:rPr lang="en-US" altLang="zh-CN" sz="2000" kern="0" dirty="0">
                <a:solidFill>
                  <a:srgbClr val="000000"/>
                </a:solidFill>
                <a:latin typeface="+mj-ea"/>
                <a:ea typeface="+mj-ea"/>
              </a:rPr>
              <a:t>	</a:t>
            </a:r>
            <a:r>
              <a:rPr lang="zh-CN" altLang="en-US" sz="2000" kern="0" dirty="0">
                <a:solidFill>
                  <a:srgbClr val="000000"/>
                </a:solidFill>
                <a:latin typeface="+mj-ea"/>
                <a:ea typeface="+mj-ea"/>
              </a:rPr>
              <a:t>选择蓝色柱体，选择无填充，无边框</a:t>
            </a:r>
            <a:endParaRPr lang="en-US" altLang="zh-CN" sz="2000" u="sng" kern="0" dirty="0">
              <a:solidFill>
                <a:srgbClr val="000000"/>
              </a:solidFill>
              <a:latin typeface="+mj-ea"/>
              <a:ea typeface="+mj-ea"/>
            </a:endParaRPr>
          </a:p>
        </p:txBody>
      </p:sp>
      <p:sp>
        <p:nvSpPr>
          <p:cNvPr id="12" name="右箭头 11"/>
          <p:cNvSpPr/>
          <p:nvPr/>
        </p:nvSpPr>
        <p:spPr bwMode="auto">
          <a:xfrm rot="10800000">
            <a:off x="4857752" y="5429264"/>
            <a:ext cx="357190" cy="4286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mj-ea"/>
              <a:ea typeface="+mj-ea"/>
            </a:endParaRPr>
          </a:p>
        </p:txBody>
      </p:sp>
      <p:sp>
        <p:nvSpPr>
          <p:cNvPr id="15" name="内容占位符 2"/>
          <p:cNvSpPr txBox="1">
            <a:spLocks/>
          </p:cNvSpPr>
          <p:nvPr/>
        </p:nvSpPr>
        <p:spPr bwMode="auto">
          <a:xfrm>
            <a:off x="391318" y="933450"/>
            <a:ext cx="8313737" cy="46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kern="1200">
                <a:solidFill>
                  <a:schemeClr val="tx1"/>
                </a:solidFill>
                <a:latin typeface="+mn-lt"/>
                <a:ea typeface="+mn-ea"/>
                <a:cs typeface="+mn-cs"/>
              </a:defRPr>
            </a:lvl3pPr>
            <a:lvl4pPr marL="1600200" indent="-228600" algn="l" rtl="0" eaLnBrk="0" fontAlgn="base" hangingPunct="0">
              <a:spcBef>
                <a:spcPct val="15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kern="0" dirty="0">
                <a:solidFill>
                  <a:srgbClr val="000000"/>
                </a:solidFill>
              </a:rPr>
              <a:t>6.H </a:t>
            </a:r>
            <a:r>
              <a:rPr lang="zh-CN" altLang="en-US" kern="0" dirty="0">
                <a:solidFill>
                  <a:srgbClr val="000000"/>
                </a:solidFill>
              </a:rPr>
              <a:t>用占位的方法制作瀑布图</a:t>
            </a:r>
            <a:endParaRPr lang="zh-CN" altLang="en-US" dirty="0"/>
          </a:p>
          <a:p>
            <a:endParaRPr lang="zh-CN" altLang="en-US" dirty="0"/>
          </a:p>
        </p:txBody>
      </p:sp>
    </p:spTree>
    <p:extLst>
      <p:ext uri="{BB962C8B-B14F-4D97-AF65-F5344CB8AC3E}">
        <p14:creationId xmlns:p14="http://schemas.microsoft.com/office/powerpoint/2010/main" val="121482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solidFill>
                  <a:srgbClr val="C00000"/>
                </a:solidFill>
                <a:latin typeface="微软雅黑" panose="020B0503020204020204" pitchFamily="34" charset="-122"/>
                <a:ea typeface="微软雅黑" panose="020B0503020204020204" pitchFamily="34" charset="-122"/>
              </a:rPr>
              <a:t>1.</a:t>
            </a:r>
            <a:r>
              <a:rPr lang="zh-CN" altLang="en-US" sz="3600" dirty="0">
                <a:solidFill>
                  <a:srgbClr val="C00000"/>
                </a:solidFill>
                <a:latin typeface="微软雅黑" panose="020B0503020204020204" pitchFamily="34" charset="-122"/>
                <a:ea typeface="微软雅黑" panose="020B0503020204020204" pitchFamily="34" charset="-122"/>
              </a:rPr>
              <a:t>数据分析那些事</a:t>
            </a:r>
            <a:endParaRPr lang="zh-CN" altLang="en-US" dirty="0"/>
          </a:p>
        </p:txBody>
      </p:sp>
      <p:sp>
        <p:nvSpPr>
          <p:cNvPr id="3" name="内容占位符 2"/>
          <p:cNvSpPr>
            <a:spLocks noGrp="1"/>
          </p:cNvSpPr>
          <p:nvPr>
            <p:ph idx="1"/>
          </p:nvPr>
        </p:nvSpPr>
        <p:spPr>
          <a:xfrm>
            <a:off x="342901" y="1008062"/>
            <a:ext cx="8643938" cy="5735637"/>
          </a:xfrm>
        </p:spPr>
        <p:txBody>
          <a:bodyPr/>
          <a:lstStyle/>
          <a:p>
            <a:r>
              <a:rPr lang="zh-CN" altLang="en-US" b="1" dirty="0"/>
              <a:t>数据分析的三大误区</a:t>
            </a:r>
            <a:endParaRPr lang="en-US" altLang="zh-CN" b="1" dirty="0"/>
          </a:p>
          <a:p>
            <a:pPr lvl="1"/>
            <a:r>
              <a:rPr lang="en-US" altLang="zh-CN" i="1" dirty="0">
                <a:latin typeface="+mn-ea"/>
              </a:rPr>
              <a:t>A.</a:t>
            </a:r>
            <a:r>
              <a:rPr lang="zh-CN" altLang="en-US" i="1" dirty="0">
                <a:latin typeface="+mn-ea"/>
              </a:rPr>
              <a:t>分析目的不明确，为了分析而分析</a:t>
            </a:r>
            <a:endParaRPr lang="en-US" altLang="zh-CN" i="1" dirty="0">
              <a:latin typeface="+mn-ea"/>
            </a:endParaRPr>
          </a:p>
          <a:p>
            <a:pPr lvl="2"/>
            <a:r>
              <a:rPr lang="zh-CN" altLang="en-US" i="1" dirty="0">
                <a:latin typeface="+mn-ea"/>
              </a:rPr>
              <a:t>结果：自己玩！</a:t>
            </a:r>
            <a:endParaRPr lang="en-US" altLang="zh-CN" i="1" dirty="0">
              <a:latin typeface="+mn-ea"/>
            </a:endParaRPr>
          </a:p>
          <a:p>
            <a:pPr lvl="2"/>
            <a:r>
              <a:rPr lang="zh-CN" altLang="en-US" i="1" dirty="0">
                <a:latin typeface="+mn-ea"/>
              </a:rPr>
              <a:t>故</a:t>
            </a:r>
            <a:r>
              <a:rPr lang="zh-CN" altLang="zh-CN" i="1" dirty="0">
                <a:latin typeface="+mn-ea"/>
              </a:rPr>
              <a:t>：</a:t>
            </a:r>
            <a:r>
              <a:rPr lang="zh-CN" altLang="en-US" i="1" dirty="0">
                <a:solidFill>
                  <a:srgbClr val="C00000"/>
                </a:solidFill>
                <a:latin typeface="+mn-ea"/>
              </a:rPr>
              <a:t>分析一定要结合业务实际问题，有目的的展开</a:t>
            </a:r>
            <a:r>
              <a:rPr lang="zh-CN" altLang="zh-CN" i="1" dirty="0">
                <a:latin typeface="+mn-ea"/>
              </a:rPr>
              <a:t>。</a:t>
            </a:r>
            <a:endParaRPr lang="en-US" altLang="zh-CN" i="1" dirty="0">
              <a:solidFill>
                <a:srgbClr val="000000"/>
              </a:solidFill>
              <a:latin typeface="+mn-ea"/>
            </a:endParaRPr>
          </a:p>
          <a:p>
            <a:pPr lvl="1">
              <a:lnSpc>
                <a:spcPct val="150000"/>
              </a:lnSpc>
            </a:pPr>
            <a:r>
              <a:rPr lang="en-US" altLang="zh-CN" i="1" dirty="0">
                <a:latin typeface="+mn-ea"/>
              </a:rPr>
              <a:t>B.</a:t>
            </a:r>
            <a:r>
              <a:rPr lang="zh-CN" altLang="en-US" i="1" dirty="0">
                <a:latin typeface="+mn-ea"/>
              </a:rPr>
              <a:t>缺乏业务知识，分析结果偏离实际</a:t>
            </a:r>
            <a:endParaRPr lang="en-US" altLang="zh-CN" i="1" dirty="0">
              <a:latin typeface="+mn-ea"/>
            </a:endParaRPr>
          </a:p>
          <a:p>
            <a:pPr lvl="2">
              <a:lnSpc>
                <a:spcPct val="150000"/>
              </a:lnSpc>
            </a:pPr>
            <a:r>
              <a:rPr lang="zh-CN" altLang="en-US" i="1" dirty="0">
                <a:latin typeface="+mn-ea"/>
              </a:rPr>
              <a:t>结果：遭鄙视！</a:t>
            </a:r>
            <a:endParaRPr lang="en-US" altLang="zh-CN" i="1" dirty="0">
              <a:latin typeface="+mn-ea"/>
            </a:endParaRPr>
          </a:p>
          <a:p>
            <a:pPr lvl="2"/>
            <a:r>
              <a:rPr lang="zh-CN" altLang="en-US" i="1" dirty="0">
                <a:latin typeface="+mn-ea"/>
              </a:rPr>
              <a:t>故：</a:t>
            </a:r>
            <a:r>
              <a:rPr lang="zh-CN" altLang="en-US" i="1" dirty="0">
                <a:solidFill>
                  <a:srgbClr val="C00000"/>
                </a:solidFill>
                <a:latin typeface="+mn-ea"/>
              </a:rPr>
              <a:t>弄清业务逻辑，自己写出来的东西自己先搞懂</a:t>
            </a:r>
            <a:r>
              <a:rPr lang="zh-CN" altLang="en-US" i="1" dirty="0">
                <a:latin typeface="+mn-ea"/>
              </a:rPr>
              <a:t>。</a:t>
            </a:r>
            <a:endParaRPr lang="en-US" altLang="zh-CN" i="1" dirty="0">
              <a:latin typeface="+mn-ea"/>
            </a:endParaRPr>
          </a:p>
          <a:p>
            <a:pPr lvl="1"/>
            <a:r>
              <a:rPr lang="en-US" altLang="zh-CN" i="1" dirty="0">
                <a:latin typeface="+mn-ea"/>
              </a:rPr>
              <a:t>C.</a:t>
            </a:r>
            <a:r>
              <a:rPr lang="zh-CN" altLang="en-US" i="1" dirty="0">
                <a:latin typeface="+mn-ea"/>
              </a:rPr>
              <a:t>一味追求高级方法，热衷研究模型</a:t>
            </a:r>
            <a:endParaRPr lang="en-US" altLang="zh-CN" i="1" dirty="0">
              <a:latin typeface="+mn-ea"/>
            </a:endParaRPr>
          </a:p>
          <a:p>
            <a:pPr lvl="2"/>
            <a:r>
              <a:rPr lang="zh-CN" altLang="en-US" i="1" dirty="0">
                <a:latin typeface="+mn-ea"/>
              </a:rPr>
              <a:t>结果：削脚适履！</a:t>
            </a:r>
            <a:endParaRPr lang="en-US" altLang="zh-CN" i="1" dirty="0">
              <a:latin typeface="+mn-ea"/>
            </a:endParaRPr>
          </a:p>
          <a:p>
            <a:pPr lvl="2"/>
            <a:r>
              <a:rPr lang="zh-CN" altLang="en-US" i="1" dirty="0">
                <a:latin typeface="+mn-ea"/>
              </a:rPr>
              <a:t> 故：</a:t>
            </a:r>
            <a:r>
              <a:rPr lang="zh-CN" altLang="en-US" i="1" dirty="0">
                <a:solidFill>
                  <a:srgbClr val="C00000"/>
                </a:solidFill>
                <a:latin typeface="+mn-ea"/>
              </a:rPr>
              <a:t>能简单处理的，不选复杂方法</a:t>
            </a:r>
            <a:r>
              <a:rPr lang="zh-CN" altLang="en-US" i="1" dirty="0">
                <a:latin typeface="+mn-ea"/>
              </a:rPr>
              <a:t>；不管是白猫还是黑猫，只要能抓老鼠就是好猫”</a:t>
            </a:r>
            <a:endParaRPr lang="en-US" altLang="zh-CN" i="1" dirty="0">
              <a:latin typeface="+mn-ea"/>
            </a:endParaRPr>
          </a:p>
          <a:p>
            <a:endParaRPr lang="zh-CN" altLang="en-US" b="1"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4</a:t>
            </a:fld>
            <a:endParaRPr lang="en-US" altLang="zh-CN"/>
          </a:p>
        </p:txBody>
      </p:sp>
    </p:spTree>
    <p:extLst>
      <p:ext uri="{BB962C8B-B14F-4D97-AF65-F5344CB8AC3E}">
        <p14:creationId xmlns:p14="http://schemas.microsoft.com/office/powerpoint/2010/main" val="269562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kern="0" dirty="0">
                <a:solidFill>
                  <a:schemeClr val="tx1"/>
                </a:solidFill>
              </a:rPr>
              <a:t>6.</a:t>
            </a:r>
            <a:r>
              <a:rPr lang="zh-CN" altLang="en-US" kern="0" dirty="0">
                <a:solidFill>
                  <a:schemeClr val="tx1"/>
                </a:solidFill>
              </a:rPr>
              <a:t>分析结果展现</a:t>
            </a:r>
            <a:r>
              <a:rPr lang="en-US" altLang="zh-CN" kern="0" dirty="0">
                <a:solidFill>
                  <a:schemeClr val="tx1"/>
                </a:solidFill>
              </a:rPr>
              <a:t>—</a:t>
            </a:r>
            <a:r>
              <a:rPr lang="zh-CN" altLang="en-US" kern="0" dirty="0">
                <a:solidFill>
                  <a:schemeClr val="tx1"/>
                </a:solidFill>
              </a:rPr>
              <a:t>常用表格</a:t>
            </a:r>
            <a:r>
              <a:rPr lang="en-US" altLang="zh-CN" kern="0" dirty="0">
                <a:solidFill>
                  <a:schemeClr val="tx1"/>
                </a:solidFill>
              </a:rPr>
              <a:t>&amp;</a:t>
            </a:r>
            <a:r>
              <a:rPr lang="zh-CN" altLang="en-US" kern="0" dirty="0">
                <a:solidFill>
                  <a:schemeClr val="tx1"/>
                </a:solidFill>
              </a:rPr>
              <a:t>图表展示</a:t>
            </a:r>
            <a:endParaRPr lang="zh-CN" altLang="en-US" dirty="0"/>
          </a:p>
        </p:txBody>
      </p:sp>
      <p:sp>
        <p:nvSpPr>
          <p:cNvPr id="5" name="Rectangle 3"/>
          <p:cNvSpPr txBox="1">
            <a:spLocks noChangeArrowheads="1"/>
          </p:cNvSpPr>
          <p:nvPr/>
        </p:nvSpPr>
        <p:spPr>
          <a:xfrm>
            <a:off x="519084" y="1464479"/>
            <a:ext cx="2786082" cy="642942"/>
          </a:xfrm>
          <a:prstGeom prst="rect">
            <a:avLst/>
          </a:prstGeom>
        </p:spPr>
        <p:txBody>
          <a:bodyPr/>
          <a:lstStyle/>
          <a:p>
            <a:pPr marL="342900" lvl="0" indent="-342900" fontAlgn="base">
              <a:lnSpc>
                <a:spcPct val="130000"/>
              </a:lnSpc>
              <a:spcBef>
                <a:spcPct val="20000"/>
              </a:spcBef>
              <a:spcAft>
                <a:spcPct val="0"/>
              </a:spcAft>
              <a:defRPr/>
            </a:pPr>
            <a:r>
              <a:rPr lang="en-US" altLang="zh-CN" sz="2000" kern="0" dirty="0">
                <a:solidFill>
                  <a:srgbClr val="000000"/>
                </a:solidFill>
                <a:latin typeface="+mj-ea"/>
                <a:ea typeface="+mj-ea"/>
              </a:rPr>
              <a:t>	</a:t>
            </a:r>
            <a:r>
              <a:rPr lang="zh-CN" altLang="en-US" sz="2000" kern="0" dirty="0">
                <a:solidFill>
                  <a:srgbClr val="000000"/>
                </a:solidFill>
                <a:latin typeface="+mj-ea"/>
                <a:ea typeface="+mj-ea"/>
              </a:rPr>
              <a:t>用于两组数据对比</a:t>
            </a:r>
            <a:endParaRPr lang="en-US" altLang="zh-CN" sz="2000" u="sng" kern="0" dirty="0">
              <a:solidFill>
                <a:srgbClr val="000000"/>
              </a:solidFill>
              <a:latin typeface="+mj-ea"/>
              <a:ea typeface="+mj-ea"/>
            </a:endParaRPr>
          </a:p>
        </p:txBody>
      </p:sp>
      <p:pic>
        <p:nvPicPr>
          <p:cNvPr id="6" name="图片 5" descr="20120131151418498.png"/>
          <p:cNvPicPr>
            <a:picLocks noChangeAspect="1"/>
          </p:cNvPicPr>
          <p:nvPr/>
        </p:nvPicPr>
        <p:blipFill>
          <a:blip r:embed="rId2" cstate="print"/>
          <a:stretch>
            <a:fillRect/>
          </a:stretch>
        </p:blipFill>
        <p:spPr>
          <a:xfrm>
            <a:off x="857224" y="2016914"/>
            <a:ext cx="2343150" cy="1466850"/>
          </a:xfrm>
          <a:prstGeom prst="rect">
            <a:avLst/>
          </a:prstGeom>
        </p:spPr>
      </p:pic>
      <p:sp>
        <p:nvSpPr>
          <p:cNvPr id="7" name="Rectangle 3"/>
          <p:cNvSpPr txBox="1">
            <a:spLocks noChangeArrowheads="1"/>
          </p:cNvSpPr>
          <p:nvPr/>
        </p:nvSpPr>
        <p:spPr>
          <a:xfrm>
            <a:off x="3714744" y="1928802"/>
            <a:ext cx="5286412" cy="1643074"/>
          </a:xfrm>
          <a:prstGeom prst="rect">
            <a:avLst/>
          </a:prstGeom>
        </p:spPr>
        <p:txBody>
          <a:bodyPr/>
          <a:lstStyle/>
          <a:p>
            <a:pPr marL="342900" lvl="0" indent="-342900" fontAlgn="base">
              <a:lnSpc>
                <a:spcPct val="130000"/>
              </a:lnSpc>
              <a:spcBef>
                <a:spcPct val="20000"/>
              </a:spcBef>
              <a:spcAft>
                <a:spcPct val="0"/>
              </a:spcAft>
              <a:defRPr/>
            </a:pPr>
            <a:r>
              <a:rPr lang="en-US" altLang="zh-CN" sz="1400" kern="0" dirty="0">
                <a:solidFill>
                  <a:srgbClr val="000000"/>
                </a:solidFill>
                <a:latin typeface="+mj-ea"/>
                <a:ea typeface="+mj-ea"/>
              </a:rPr>
              <a:t>1</a:t>
            </a:r>
            <a:r>
              <a:rPr lang="zh-CN" altLang="en-US" sz="1400" kern="0" dirty="0">
                <a:solidFill>
                  <a:srgbClr val="000000"/>
                </a:solidFill>
                <a:latin typeface="+mj-ea"/>
                <a:ea typeface="+mj-ea"/>
              </a:rPr>
              <a:t>、制作条形双坐标图</a:t>
            </a:r>
            <a:endParaRPr lang="en-US" altLang="zh-CN" sz="1400" kern="0" dirty="0">
              <a:solidFill>
                <a:srgbClr val="000000"/>
              </a:solidFill>
              <a:latin typeface="+mj-ea"/>
              <a:ea typeface="+mj-ea"/>
            </a:endParaRPr>
          </a:p>
          <a:p>
            <a:pPr marL="342900" lvl="0" indent="-342900" fontAlgn="base">
              <a:lnSpc>
                <a:spcPct val="130000"/>
              </a:lnSpc>
              <a:spcBef>
                <a:spcPct val="20000"/>
              </a:spcBef>
              <a:spcAft>
                <a:spcPct val="0"/>
              </a:spcAft>
              <a:defRPr/>
            </a:pPr>
            <a:r>
              <a:rPr lang="en-US" altLang="zh-CN" sz="1400" kern="0" dirty="0">
                <a:solidFill>
                  <a:srgbClr val="000000"/>
                </a:solidFill>
                <a:latin typeface="+mj-ea"/>
                <a:ea typeface="+mj-ea"/>
              </a:rPr>
              <a:t>2</a:t>
            </a:r>
            <a:r>
              <a:rPr lang="zh-CN" altLang="en-US" sz="1400" kern="0" dirty="0">
                <a:solidFill>
                  <a:srgbClr val="000000"/>
                </a:solidFill>
                <a:latin typeface="+mj-ea"/>
                <a:ea typeface="+mj-ea"/>
              </a:rPr>
              <a:t>、上下横坐标，都设置为最大</a:t>
            </a:r>
            <a:r>
              <a:rPr lang="en-US" altLang="zh-CN" sz="1400" kern="0" dirty="0">
                <a:solidFill>
                  <a:srgbClr val="000000"/>
                </a:solidFill>
                <a:latin typeface="+mj-ea"/>
                <a:ea typeface="+mj-ea"/>
              </a:rPr>
              <a:t>100</a:t>
            </a:r>
            <a:r>
              <a:rPr lang="zh-CN" altLang="en-US" sz="1400" kern="0" dirty="0">
                <a:solidFill>
                  <a:srgbClr val="000000"/>
                </a:solidFill>
                <a:latin typeface="+mj-ea"/>
                <a:ea typeface="+mj-ea"/>
              </a:rPr>
              <a:t>，最小</a:t>
            </a:r>
            <a:r>
              <a:rPr lang="en-US" altLang="zh-CN" sz="1400" kern="0" dirty="0">
                <a:solidFill>
                  <a:srgbClr val="000000"/>
                </a:solidFill>
                <a:latin typeface="+mj-ea"/>
                <a:ea typeface="+mj-ea"/>
              </a:rPr>
              <a:t>-100</a:t>
            </a:r>
          </a:p>
          <a:p>
            <a:pPr marL="342900" lvl="0" indent="-342900" fontAlgn="base">
              <a:lnSpc>
                <a:spcPct val="130000"/>
              </a:lnSpc>
              <a:spcBef>
                <a:spcPct val="20000"/>
              </a:spcBef>
              <a:spcAft>
                <a:spcPct val="0"/>
              </a:spcAft>
              <a:defRPr/>
            </a:pPr>
            <a:r>
              <a:rPr lang="en-US" altLang="zh-CN" sz="1400" kern="0" dirty="0">
                <a:solidFill>
                  <a:srgbClr val="000000"/>
                </a:solidFill>
                <a:latin typeface="+mj-ea"/>
                <a:ea typeface="+mj-ea"/>
              </a:rPr>
              <a:t>3</a:t>
            </a:r>
            <a:r>
              <a:rPr lang="zh-CN" altLang="en-US" sz="1400" kern="0" dirty="0">
                <a:solidFill>
                  <a:srgbClr val="000000"/>
                </a:solidFill>
                <a:latin typeface="+mj-ea"/>
                <a:ea typeface="+mj-ea"/>
              </a:rPr>
              <a:t>、不显示负数：在“坐标轴选项”→“数字”→“格式代码”中输入“</a:t>
            </a:r>
            <a:r>
              <a:rPr lang="en-US" altLang="zh-CN" sz="1400" kern="0" dirty="0">
                <a:solidFill>
                  <a:srgbClr val="000000"/>
                </a:solidFill>
                <a:latin typeface="+mj-ea"/>
                <a:ea typeface="+mj-ea"/>
              </a:rPr>
              <a:t>0;0;0”</a:t>
            </a:r>
            <a:r>
              <a:rPr lang="zh-CN" altLang="en-US" sz="1400" kern="0" dirty="0">
                <a:solidFill>
                  <a:srgbClr val="000000"/>
                </a:solidFill>
                <a:latin typeface="+mj-ea"/>
                <a:ea typeface="+mj-ea"/>
              </a:rPr>
              <a:t>或“</a:t>
            </a:r>
            <a:r>
              <a:rPr lang="en-US" altLang="zh-CN" sz="1400" kern="0" dirty="0">
                <a:solidFill>
                  <a:srgbClr val="000000"/>
                </a:solidFill>
                <a:latin typeface="+mj-ea"/>
                <a:ea typeface="+mj-ea"/>
              </a:rPr>
              <a:t>0.0;0.0;0.0</a:t>
            </a:r>
            <a:r>
              <a:rPr lang="zh-CN" altLang="en-US" sz="1400" kern="0" dirty="0">
                <a:solidFill>
                  <a:srgbClr val="000000"/>
                </a:solidFill>
                <a:latin typeface="+mj-ea"/>
                <a:ea typeface="+mj-ea"/>
              </a:rPr>
              <a:t>”或“</a:t>
            </a:r>
            <a:r>
              <a:rPr lang="en-US" altLang="zh-CN" sz="1400" kern="0" dirty="0">
                <a:solidFill>
                  <a:srgbClr val="000000"/>
                </a:solidFill>
                <a:latin typeface="+mj-ea"/>
                <a:ea typeface="+mj-ea"/>
              </a:rPr>
              <a:t>0%;0%;0%</a:t>
            </a:r>
            <a:r>
              <a:rPr lang="zh-CN" altLang="en-US" sz="1400" kern="0" dirty="0">
                <a:solidFill>
                  <a:srgbClr val="000000"/>
                </a:solidFill>
                <a:latin typeface="+mj-ea"/>
                <a:ea typeface="+mj-ea"/>
              </a:rPr>
              <a:t>”</a:t>
            </a:r>
            <a:endParaRPr lang="en-US" altLang="zh-CN" sz="1400" kern="0" dirty="0">
              <a:solidFill>
                <a:srgbClr val="000000"/>
              </a:solidFill>
              <a:latin typeface="+mj-ea"/>
              <a:ea typeface="+mj-ea"/>
            </a:endParaRPr>
          </a:p>
          <a:p>
            <a:pPr marL="342900" lvl="0" indent="-342900" fontAlgn="base">
              <a:lnSpc>
                <a:spcPct val="130000"/>
              </a:lnSpc>
              <a:spcBef>
                <a:spcPct val="20000"/>
              </a:spcBef>
              <a:spcAft>
                <a:spcPct val="0"/>
              </a:spcAft>
              <a:defRPr/>
            </a:pPr>
            <a:r>
              <a:rPr lang="en-US" altLang="zh-CN" sz="1400" kern="0" dirty="0">
                <a:solidFill>
                  <a:srgbClr val="000000"/>
                </a:solidFill>
                <a:latin typeface="+mj-ea"/>
                <a:ea typeface="+mj-ea"/>
              </a:rPr>
              <a:t>4</a:t>
            </a:r>
            <a:r>
              <a:rPr lang="zh-CN" altLang="en-US" sz="1400" kern="0" dirty="0">
                <a:solidFill>
                  <a:srgbClr val="000000"/>
                </a:solidFill>
                <a:latin typeface="+mj-ea"/>
                <a:ea typeface="+mj-ea"/>
              </a:rPr>
              <a:t>、翻转：“坐标轴选项”，选择</a:t>
            </a:r>
            <a:r>
              <a:rPr lang="zh-CN" altLang="en-US" sz="1400" kern="0" dirty="0">
                <a:solidFill>
                  <a:srgbClr val="FF0000"/>
                </a:solidFill>
                <a:latin typeface="+mj-ea"/>
                <a:ea typeface="+mj-ea"/>
              </a:rPr>
              <a:t>逆序刻度</a:t>
            </a:r>
            <a:endParaRPr lang="en-US" altLang="zh-CN" sz="1400" kern="0" dirty="0">
              <a:solidFill>
                <a:srgbClr val="FF0000"/>
              </a:solidFill>
              <a:latin typeface="+mj-ea"/>
              <a:ea typeface="+mj-ea"/>
            </a:endParaRPr>
          </a:p>
        </p:txBody>
      </p:sp>
      <p:sp>
        <p:nvSpPr>
          <p:cNvPr id="8" name="右箭头 7"/>
          <p:cNvSpPr/>
          <p:nvPr/>
        </p:nvSpPr>
        <p:spPr bwMode="auto">
          <a:xfrm>
            <a:off x="3305166" y="2536025"/>
            <a:ext cx="357190" cy="4286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mj-ea"/>
              <a:ea typeface="+mj-ea"/>
            </a:endParaRPr>
          </a:p>
        </p:txBody>
      </p:sp>
      <p:pic>
        <p:nvPicPr>
          <p:cNvPr id="9" name="图片 8" descr="20120131152525139.png"/>
          <p:cNvPicPr>
            <a:picLocks noChangeAspect="1"/>
          </p:cNvPicPr>
          <p:nvPr/>
        </p:nvPicPr>
        <p:blipFill>
          <a:blip r:embed="rId3" cstate="print"/>
          <a:stretch>
            <a:fillRect/>
          </a:stretch>
        </p:blipFill>
        <p:spPr>
          <a:xfrm>
            <a:off x="5062507" y="3714753"/>
            <a:ext cx="3367145" cy="2214577"/>
          </a:xfrm>
          <a:prstGeom prst="rect">
            <a:avLst/>
          </a:prstGeom>
        </p:spPr>
      </p:pic>
      <p:sp>
        <p:nvSpPr>
          <p:cNvPr id="10" name="Rectangle 3"/>
          <p:cNvSpPr txBox="1">
            <a:spLocks noChangeArrowheads="1"/>
          </p:cNvSpPr>
          <p:nvPr/>
        </p:nvSpPr>
        <p:spPr>
          <a:xfrm>
            <a:off x="357158" y="3643314"/>
            <a:ext cx="5286412" cy="928718"/>
          </a:xfrm>
          <a:prstGeom prst="rect">
            <a:avLst/>
          </a:prstGeom>
        </p:spPr>
        <p:txBody>
          <a:bodyPr/>
          <a:lstStyle/>
          <a:p>
            <a:pPr marL="342900" lvl="0" indent="-342900" fontAlgn="base">
              <a:lnSpc>
                <a:spcPct val="130000"/>
              </a:lnSpc>
              <a:spcBef>
                <a:spcPct val="20000"/>
              </a:spcBef>
              <a:spcAft>
                <a:spcPct val="0"/>
              </a:spcAft>
              <a:defRPr/>
            </a:pPr>
            <a:r>
              <a:rPr lang="en-US" altLang="zh-CN" sz="1400" kern="0" dirty="0">
                <a:solidFill>
                  <a:srgbClr val="000000"/>
                </a:solidFill>
                <a:latin typeface="+mj-ea"/>
                <a:ea typeface="+mj-ea"/>
              </a:rPr>
              <a:t>1</a:t>
            </a:r>
            <a:r>
              <a:rPr lang="zh-CN" altLang="en-US" sz="1400" kern="0" dirty="0">
                <a:solidFill>
                  <a:srgbClr val="000000"/>
                </a:solidFill>
                <a:latin typeface="+mj-ea"/>
                <a:ea typeface="+mj-ea"/>
              </a:rPr>
              <a:t>、设置上方横坐标：主次刻度类型，坐标轴标签均选</a:t>
            </a:r>
            <a:r>
              <a:rPr lang="zh-CN" altLang="en-US" sz="1400" kern="0" dirty="0">
                <a:solidFill>
                  <a:srgbClr val="FF0000"/>
                </a:solidFill>
                <a:latin typeface="+mj-ea"/>
                <a:ea typeface="+mj-ea"/>
              </a:rPr>
              <a:t>无</a:t>
            </a:r>
            <a:endParaRPr lang="en-US" altLang="zh-CN" sz="1400" kern="0" dirty="0">
              <a:solidFill>
                <a:srgbClr val="FF0000"/>
              </a:solidFill>
              <a:latin typeface="+mj-ea"/>
              <a:ea typeface="+mj-ea"/>
            </a:endParaRPr>
          </a:p>
          <a:p>
            <a:pPr marL="342900" lvl="0" indent="-342900" fontAlgn="base">
              <a:lnSpc>
                <a:spcPct val="130000"/>
              </a:lnSpc>
              <a:spcBef>
                <a:spcPct val="20000"/>
              </a:spcBef>
              <a:spcAft>
                <a:spcPct val="0"/>
              </a:spcAft>
              <a:defRPr/>
            </a:pPr>
            <a:r>
              <a:rPr lang="en-US" altLang="zh-CN" sz="1400" kern="0" dirty="0">
                <a:solidFill>
                  <a:srgbClr val="000000"/>
                </a:solidFill>
                <a:latin typeface="+mj-ea"/>
                <a:ea typeface="+mj-ea"/>
              </a:rPr>
              <a:t>2</a:t>
            </a:r>
            <a:r>
              <a:rPr lang="zh-CN" altLang="en-US" sz="1400" kern="0" dirty="0">
                <a:solidFill>
                  <a:srgbClr val="000000"/>
                </a:solidFill>
                <a:latin typeface="+mj-ea"/>
                <a:ea typeface="+mj-ea"/>
              </a:rPr>
              <a:t>、设置纵坐标：主次刻度类型选</a:t>
            </a:r>
            <a:r>
              <a:rPr lang="zh-CN" altLang="en-US" sz="1400" kern="0" dirty="0">
                <a:solidFill>
                  <a:srgbClr val="FF0000"/>
                </a:solidFill>
                <a:latin typeface="+mj-ea"/>
                <a:ea typeface="+mj-ea"/>
              </a:rPr>
              <a:t>无</a:t>
            </a:r>
            <a:r>
              <a:rPr lang="zh-CN" altLang="en-US" sz="1400" kern="0" dirty="0">
                <a:solidFill>
                  <a:srgbClr val="000000"/>
                </a:solidFill>
                <a:latin typeface="+mj-ea"/>
                <a:ea typeface="+mj-ea"/>
              </a:rPr>
              <a:t>，坐标轴标签选</a:t>
            </a:r>
            <a:r>
              <a:rPr lang="zh-CN" altLang="en-US" sz="1400" kern="0" dirty="0">
                <a:solidFill>
                  <a:srgbClr val="FF0000"/>
                </a:solidFill>
                <a:latin typeface="+mj-ea"/>
                <a:ea typeface="+mj-ea"/>
              </a:rPr>
              <a:t>低</a:t>
            </a:r>
            <a:endParaRPr lang="en-US" altLang="zh-CN" sz="1400" kern="0" dirty="0">
              <a:solidFill>
                <a:srgbClr val="FF0000"/>
              </a:solidFill>
              <a:latin typeface="+mj-ea"/>
              <a:ea typeface="+mj-ea"/>
            </a:endParaRPr>
          </a:p>
        </p:txBody>
      </p:sp>
      <p:pic>
        <p:nvPicPr>
          <p:cNvPr id="11" name="图片 10" descr="20120131152931483.png"/>
          <p:cNvPicPr>
            <a:picLocks noChangeAspect="1"/>
          </p:cNvPicPr>
          <p:nvPr/>
        </p:nvPicPr>
        <p:blipFill>
          <a:blip r:embed="rId4" cstate="print"/>
          <a:stretch>
            <a:fillRect/>
          </a:stretch>
        </p:blipFill>
        <p:spPr>
          <a:xfrm>
            <a:off x="785786" y="4357694"/>
            <a:ext cx="3619609" cy="2170248"/>
          </a:xfrm>
          <a:prstGeom prst="rect">
            <a:avLst/>
          </a:prstGeom>
        </p:spPr>
      </p:pic>
      <p:sp>
        <p:nvSpPr>
          <p:cNvPr id="12" name="右箭头 11"/>
          <p:cNvSpPr/>
          <p:nvPr/>
        </p:nvSpPr>
        <p:spPr bwMode="auto">
          <a:xfrm rot="10800000">
            <a:off x="4429124" y="5000636"/>
            <a:ext cx="357190" cy="42862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mj-ea"/>
              <a:ea typeface="+mj-ea"/>
            </a:endParaRPr>
          </a:p>
        </p:txBody>
      </p:sp>
      <p:sp>
        <p:nvSpPr>
          <p:cNvPr id="14" name="内容占位符 2"/>
          <p:cNvSpPr txBox="1">
            <a:spLocks/>
          </p:cNvSpPr>
          <p:nvPr/>
        </p:nvSpPr>
        <p:spPr bwMode="auto">
          <a:xfrm>
            <a:off x="391318" y="933450"/>
            <a:ext cx="8313737" cy="46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5000"/>
              </a:lnSpc>
              <a:spcBef>
                <a:spcPct val="45000"/>
              </a:spcBef>
              <a:spcAft>
                <a:spcPct val="0"/>
              </a:spcAft>
              <a:buClr>
                <a:srgbClr val="339966"/>
              </a:buClr>
              <a:buSzPct val="120000"/>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anose="05000000000000000000" pitchFamily="2" charset="2"/>
              <a:buChar char="§"/>
              <a:defRPr sz="2700" kern="1200">
                <a:solidFill>
                  <a:schemeClr val="tx1"/>
                </a:solidFill>
                <a:latin typeface="+mn-lt"/>
                <a:ea typeface="+mn-ea"/>
                <a:cs typeface="+mn-cs"/>
              </a:defRPr>
            </a:lvl2pPr>
            <a:lvl3pPr marL="1143000" indent="-228600" algn="l" rtl="0" eaLnBrk="0" fontAlgn="base" hangingPunct="0">
              <a:spcBef>
                <a:spcPct val="15000"/>
              </a:spcBef>
              <a:spcAft>
                <a:spcPct val="0"/>
              </a:spcAft>
              <a:buClr>
                <a:srgbClr val="339966"/>
              </a:buClr>
              <a:buSzPct val="120000"/>
              <a:buFont typeface="Wingdings" panose="05000000000000000000" pitchFamily="2" charset="2"/>
              <a:buChar char="§"/>
              <a:defRPr sz="2500" kern="1200">
                <a:solidFill>
                  <a:schemeClr val="tx1"/>
                </a:solidFill>
                <a:latin typeface="+mn-lt"/>
                <a:ea typeface="+mn-ea"/>
                <a:cs typeface="+mn-cs"/>
              </a:defRPr>
            </a:lvl3pPr>
            <a:lvl4pPr marL="1600200" indent="-228600" algn="l" rtl="0" eaLnBrk="0" fontAlgn="base" hangingPunct="0">
              <a:spcBef>
                <a:spcPct val="15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kern="0" dirty="0">
                <a:solidFill>
                  <a:srgbClr val="000000"/>
                </a:solidFill>
              </a:rPr>
              <a:t>6.I</a:t>
            </a:r>
            <a:r>
              <a:rPr lang="zh-CN" altLang="en-US" kern="0" dirty="0">
                <a:solidFill>
                  <a:srgbClr val="000000"/>
                </a:solidFill>
              </a:rPr>
              <a:t>旋风图</a:t>
            </a:r>
            <a:r>
              <a:rPr lang="en-US" altLang="zh-CN" kern="0" dirty="0">
                <a:solidFill>
                  <a:srgbClr val="000000"/>
                </a:solidFill>
              </a:rPr>
              <a:t>—</a:t>
            </a:r>
            <a:r>
              <a:rPr lang="zh-CN" altLang="en-US" kern="0" dirty="0">
                <a:solidFill>
                  <a:srgbClr val="000000"/>
                </a:solidFill>
              </a:rPr>
              <a:t>成对条形图</a:t>
            </a:r>
            <a:r>
              <a:rPr lang="en-US" altLang="zh-CN" kern="0" dirty="0">
                <a:solidFill>
                  <a:srgbClr val="000000"/>
                </a:solidFill>
              </a:rPr>
              <a:t>/</a:t>
            </a:r>
            <a:r>
              <a:rPr lang="zh-CN" altLang="en-US" kern="0" dirty="0">
                <a:solidFill>
                  <a:srgbClr val="000000"/>
                </a:solidFill>
              </a:rPr>
              <a:t>对称条形图</a:t>
            </a:r>
            <a:endParaRPr lang="zh-CN" altLang="en-US" dirty="0"/>
          </a:p>
        </p:txBody>
      </p:sp>
    </p:spTree>
    <p:extLst>
      <p:ext uri="{BB962C8B-B14F-4D97-AF65-F5344CB8AC3E}">
        <p14:creationId xmlns:p14="http://schemas.microsoft.com/office/powerpoint/2010/main" val="8582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图表美化</a:t>
            </a:r>
          </a:p>
        </p:txBody>
      </p:sp>
      <p:sp>
        <p:nvSpPr>
          <p:cNvPr id="3" name="内容占位符 2"/>
          <p:cNvSpPr>
            <a:spLocks noGrp="1"/>
          </p:cNvSpPr>
          <p:nvPr>
            <p:ph idx="1"/>
          </p:nvPr>
        </p:nvSpPr>
        <p:spPr/>
        <p:txBody>
          <a:bodyPr/>
          <a:lstStyle/>
          <a:p>
            <a:r>
              <a:rPr lang="zh-CN" altLang="en-US" b="1" dirty="0"/>
              <a:t>三原则</a:t>
            </a:r>
            <a:r>
              <a:rPr lang="en-US" altLang="zh-CN" dirty="0"/>
              <a:t>:</a:t>
            </a:r>
            <a:r>
              <a:rPr lang="zh-CN" altLang="en-US" b="0" dirty="0"/>
              <a:t>简约、整洁和对比</a:t>
            </a:r>
            <a:endParaRPr lang="en-US" altLang="zh-CN" b="0" dirty="0"/>
          </a:p>
        </p:txBody>
      </p:sp>
      <p:pic>
        <p:nvPicPr>
          <p:cNvPr id="3074"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2900" y="2466486"/>
            <a:ext cx="3800033"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654352" y="2466486"/>
            <a:ext cx="4032448" cy="292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893784" y="1690765"/>
            <a:ext cx="801823" cy="553998"/>
          </a:xfrm>
          <a:prstGeom prst="rect">
            <a:avLst/>
          </a:prstGeom>
          <a:noFill/>
        </p:spPr>
        <p:txBody>
          <a:bodyPr wrap="none" rtlCol="0">
            <a:spAutoFit/>
          </a:bodyPr>
          <a:lstStyle/>
          <a:p>
            <a:r>
              <a:rPr lang="en-US" altLang="zh-CN" sz="3000" b="1" dirty="0">
                <a:effectLst>
                  <a:outerShdw blurRad="38100" dist="38100" dir="2700000" algn="tl">
                    <a:srgbClr val="000000">
                      <a:alpha val="43137"/>
                    </a:srgbClr>
                  </a:outerShdw>
                </a:effectLst>
                <a:latin typeface="Bradley Hand ITC" pitchFamily="66" charset="0"/>
              </a:rPr>
              <a:t>V.S</a:t>
            </a:r>
            <a:endParaRPr lang="zh-CN" altLang="en-US" sz="3000" b="1" dirty="0">
              <a:effectLst>
                <a:outerShdw blurRad="38100" dist="38100" dir="2700000" algn="tl">
                  <a:srgbClr val="000000">
                    <a:alpha val="43137"/>
                  </a:srgbClr>
                </a:outerShdw>
              </a:effectLst>
              <a:latin typeface="Bradley Hand ITC" pitchFamily="66" charset="0"/>
            </a:endParaRPr>
          </a:p>
        </p:txBody>
      </p:sp>
    </p:spTree>
    <p:extLst>
      <p:ext uri="{BB962C8B-B14F-4D97-AF65-F5344CB8AC3E}">
        <p14:creationId xmlns:p14="http://schemas.microsoft.com/office/powerpoint/2010/main" val="31905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1000"/>
                                        <p:tgtEl>
                                          <p:spTgt spid="3075"/>
                                        </p:tgtEl>
                                      </p:cBhvr>
                                    </p:animEffect>
                                    <p:anim calcmode="lin" valueType="num">
                                      <p:cBhvr>
                                        <p:cTn id="13" dur="1000" fill="hold"/>
                                        <p:tgtEl>
                                          <p:spTgt spid="3075"/>
                                        </p:tgtEl>
                                        <p:attrNameLst>
                                          <p:attrName>ppt_x</p:attrName>
                                        </p:attrNameLst>
                                      </p:cBhvr>
                                      <p:tavLst>
                                        <p:tav tm="0">
                                          <p:val>
                                            <p:strVal val="#ppt_x"/>
                                          </p:val>
                                        </p:tav>
                                        <p:tav tm="100000">
                                          <p:val>
                                            <p:strVal val="#ppt_x"/>
                                          </p:val>
                                        </p:tav>
                                      </p:tavLst>
                                    </p:anim>
                                    <p:anim calcmode="lin" valueType="num">
                                      <p:cBhvr>
                                        <p:cTn id="14"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dirty="0">
                <a:solidFill>
                  <a:schemeClr val="tx1"/>
                </a:solidFill>
              </a:rPr>
              <a:t>7.</a:t>
            </a:r>
            <a:r>
              <a:rPr lang="zh-CN" altLang="en-US" kern="0" dirty="0">
                <a:solidFill>
                  <a:schemeClr val="tx1"/>
                </a:solidFill>
              </a:rPr>
              <a:t>专业的报告撰写</a:t>
            </a:r>
            <a:endParaRPr lang="zh-CN" altLang="en-US" dirty="0"/>
          </a:p>
        </p:txBody>
      </p:sp>
      <p:sp>
        <p:nvSpPr>
          <p:cNvPr id="3" name="内容占位符 2"/>
          <p:cNvSpPr>
            <a:spLocks noGrp="1"/>
          </p:cNvSpPr>
          <p:nvPr>
            <p:ph idx="1"/>
          </p:nvPr>
        </p:nvSpPr>
        <p:spPr/>
        <p:txBody>
          <a:bodyPr/>
          <a:lstStyle/>
          <a:p>
            <a:pPr eaLnBrk="1" hangingPunct="1">
              <a:lnSpc>
                <a:spcPct val="100000"/>
              </a:lnSpc>
            </a:pPr>
            <a:r>
              <a:rPr lang="zh-CN" altLang="en-US" b="1" dirty="0"/>
              <a:t>金字塔原理</a:t>
            </a:r>
            <a:r>
              <a:rPr lang="zh-CN" altLang="en-US" dirty="0"/>
              <a:t>：</a:t>
            </a:r>
            <a:r>
              <a:rPr lang="zh-CN" altLang="en-US" dirty="0">
                <a:latin typeface="微软雅黑" panose="020B0503020204020204" pitchFamily="34" charset="-122"/>
                <a:ea typeface="微软雅黑" panose="020B0503020204020204" pitchFamily="34" charset="-122"/>
              </a:rPr>
              <a:t>任何事情都可归纳出</a:t>
            </a:r>
            <a:r>
              <a:rPr lang="zh-CN" altLang="en-US" b="1" dirty="0">
                <a:latin typeface="微软雅黑" panose="020B0503020204020204" pitchFamily="34" charset="-122"/>
                <a:ea typeface="微软雅黑" panose="020B0503020204020204" pitchFamily="34" charset="-122"/>
              </a:rPr>
              <a:t>一个中心论点</a:t>
            </a:r>
            <a:r>
              <a:rPr lang="zh-CN" altLang="en-US" dirty="0">
                <a:latin typeface="微软雅黑" panose="020B0503020204020204" pitchFamily="34" charset="-122"/>
                <a:ea typeface="微软雅黑" panose="020B0503020204020204" pitchFamily="34" charset="-122"/>
              </a:rPr>
              <a:t>，中心论点可由</a:t>
            </a:r>
            <a:r>
              <a:rPr lang="zh-CN" altLang="en-US" b="1" dirty="0">
                <a:latin typeface="微软雅黑" panose="020B0503020204020204" pitchFamily="34" charset="-122"/>
                <a:ea typeface="微软雅黑" panose="020B0503020204020204" pitchFamily="34" charset="-122"/>
              </a:rPr>
              <a:t>三至七个论据支持</a:t>
            </a:r>
            <a:r>
              <a:rPr lang="zh-CN" altLang="en-US" dirty="0">
                <a:latin typeface="微软雅黑" panose="020B0503020204020204" pitchFamily="34" charset="-122"/>
                <a:ea typeface="微软雅黑" panose="020B0503020204020204" pitchFamily="34" charset="-122"/>
              </a:rPr>
              <a:t>，这些论据本身也可是个</a:t>
            </a:r>
            <a:r>
              <a:rPr lang="zh-CN" altLang="en-US" b="1" dirty="0">
                <a:latin typeface="微软雅黑" panose="020B0503020204020204" pitchFamily="34" charset="-122"/>
                <a:ea typeface="微软雅黑" panose="020B0503020204020204" pitchFamily="34" charset="-122"/>
              </a:rPr>
              <a:t>分论点</a:t>
            </a:r>
            <a:r>
              <a:rPr lang="zh-CN" altLang="en-US" dirty="0">
                <a:latin typeface="微软雅黑" panose="020B0503020204020204" pitchFamily="34" charset="-122"/>
                <a:ea typeface="微软雅黑" panose="020B0503020204020204" pitchFamily="34" charset="-122"/>
              </a:rPr>
              <a:t>，被</a:t>
            </a:r>
            <a:r>
              <a:rPr lang="zh-CN" altLang="en-US" b="1" dirty="0">
                <a:latin typeface="微软雅黑" panose="020B0503020204020204" pitchFamily="34" charset="-122"/>
                <a:ea typeface="微软雅黑" panose="020B0503020204020204" pitchFamily="34" charset="-122"/>
              </a:rPr>
              <a:t>三至七个论据支持</a:t>
            </a:r>
            <a:r>
              <a:rPr lang="zh-CN" altLang="en-US" dirty="0">
                <a:latin typeface="微软雅黑" panose="020B0503020204020204" pitchFamily="34" charset="-122"/>
                <a:ea typeface="微软雅黑" panose="020B0503020204020204" pitchFamily="34" charset="-122"/>
              </a:rPr>
              <a:t>，如此延伸状如金字塔。</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51</a:t>
            </a:fld>
            <a:endParaRPr lang="en-US" altLang="zh-CN"/>
          </a:p>
        </p:txBody>
      </p:sp>
      <p:graphicFrame>
        <p:nvGraphicFramePr>
          <p:cNvPr id="5" name="图示 4"/>
          <p:cNvGraphicFramePr/>
          <p:nvPr>
            <p:extLst>
              <p:ext uri="{D42A27DB-BD31-4B8C-83A1-F6EECF244321}">
                <p14:modId xmlns:p14="http://schemas.microsoft.com/office/powerpoint/2010/main" val="3044678549"/>
              </p:ext>
            </p:extLst>
          </p:nvPr>
        </p:nvGraphicFramePr>
        <p:xfrm>
          <a:off x="1381269" y="3389024"/>
          <a:ext cx="6297324" cy="2861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4"/>
          <p:cNvSpPr>
            <a:spLocks noChangeArrowheads="1"/>
          </p:cNvSpPr>
          <p:nvPr/>
        </p:nvSpPr>
        <p:spPr bwMode="auto">
          <a:xfrm>
            <a:off x="384174" y="3033425"/>
            <a:ext cx="8291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0070C0"/>
                </a:solidFill>
                <a:latin typeface="微软雅黑" panose="020B0503020204020204" pitchFamily="34" charset="-122"/>
                <a:ea typeface="微软雅黑" panose="020B0503020204020204" pitchFamily="34" charset="-122"/>
              </a:rPr>
              <a:t>重点突出</a:t>
            </a:r>
            <a:r>
              <a:rPr lang="zh-CN" altLang="en-US" dirty="0">
                <a:latin typeface="微软雅黑" panose="020B0503020204020204" pitchFamily="34" charset="-122"/>
                <a:ea typeface="微软雅黑" panose="020B0503020204020204" pitchFamily="34" charset="-122"/>
              </a:rPr>
              <a:t>、</a:t>
            </a:r>
            <a:r>
              <a:rPr lang="zh-CN" altLang="en-US" sz="2400" b="1" dirty="0">
                <a:solidFill>
                  <a:srgbClr val="FFC000"/>
                </a:solidFill>
                <a:latin typeface="微软雅黑" panose="020B0503020204020204" pitchFamily="34" charset="-122"/>
                <a:ea typeface="微软雅黑" panose="020B0503020204020204" pitchFamily="34" charset="-122"/>
              </a:rPr>
              <a:t>逻辑清晰</a:t>
            </a:r>
            <a:r>
              <a:rPr lang="zh-CN" altLang="en-US"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主次分明</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218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Graphic spid="5" grpId="0">
        <p:bldAsOne/>
      </p:bldGraphic>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Rectangle 3"/>
          <p:cNvSpPr txBox="1">
            <a:spLocks noChangeArrowheads="1"/>
          </p:cNvSpPr>
          <p:nvPr/>
        </p:nvSpPr>
        <p:spPr>
          <a:xfrm>
            <a:off x="196145" y="4743449"/>
            <a:ext cx="8856984" cy="1800225"/>
          </a:xfrm>
          <a:prstGeom prst="rect">
            <a:avLst/>
          </a:prstGeom>
        </p:spPr>
        <p:txBody>
          <a:bodyPr/>
          <a:lstStyle/>
          <a:p>
            <a:pPr marL="342900" indent="-342900">
              <a:spcBef>
                <a:spcPct val="20000"/>
              </a:spcBef>
              <a:buClr>
                <a:schemeClr val="bg2"/>
              </a:buClr>
              <a:buSzPct val="75000"/>
              <a:buFont typeface="Wingdings" pitchFamily="2" charset="2"/>
              <a:buNone/>
              <a:defRPr/>
            </a:pPr>
            <a:r>
              <a:rPr lang="zh-CN" altLang="en-US" sz="2800" kern="0" dirty="0">
                <a:latin typeface="微软雅黑" panose="020B0503020204020204" pitchFamily="34" charset="-122"/>
                <a:ea typeface="微软雅黑" panose="020B0503020204020204" pitchFamily="34" charset="-122"/>
              </a:rPr>
              <a:t>金字塔原理－－</a:t>
            </a:r>
            <a:r>
              <a:rPr lang="zh-CN" altLang="en-US" sz="5400" b="1" kern="0" dirty="0">
                <a:solidFill>
                  <a:srgbClr val="FF0000"/>
                </a:solidFill>
                <a:latin typeface="微软雅黑" panose="020B0503020204020204" pitchFamily="34" charset="-122"/>
                <a:ea typeface="微软雅黑" panose="020B0503020204020204" pitchFamily="34" charset="-122"/>
              </a:rPr>
              <a:t>“想清楚、说明白”</a:t>
            </a:r>
          </a:p>
        </p:txBody>
      </p:sp>
      <p:sp>
        <p:nvSpPr>
          <p:cNvPr id="11" name="矩形 8"/>
          <p:cNvSpPr>
            <a:spLocks noChangeArrowheads="1"/>
          </p:cNvSpPr>
          <p:nvPr/>
        </p:nvSpPr>
        <p:spPr bwMode="auto">
          <a:xfrm>
            <a:off x="523778" y="285750"/>
            <a:ext cx="7273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kern="0" dirty="0">
                <a:latin typeface="+mn-ea"/>
                <a:ea typeface="+mn-ea"/>
              </a:rPr>
              <a:t>问题：为什么要用金字塔原理</a:t>
            </a:r>
            <a:r>
              <a:rPr lang="zh-CN" altLang="en-US" sz="2800" b="1" dirty="0">
                <a:latin typeface="+mn-ea"/>
                <a:ea typeface="+mn-ea"/>
              </a:rPr>
              <a:t>？</a:t>
            </a:r>
            <a:endParaRPr lang="en-US" altLang="zh-CN" sz="2800" b="1" dirty="0">
              <a:latin typeface="+mn-ea"/>
              <a:ea typeface="+mn-ea"/>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505" y="1668301"/>
            <a:ext cx="2709357" cy="2817730"/>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4728" y="1880639"/>
            <a:ext cx="2693028" cy="2605392"/>
          </a:xfrm>
          <a:prstGeom prst="rect">
            <a:avLst/>
          </a:prstGeom>
        </p:spPr>
      </p:pic>
      <p:sp>
        <p:nvSpPr>
          <p:cNvPr id="14" name="文本框 13"/>
          <p:cNvSpPr txBox="1"/>
          <p:nvPr/>
        </p:nvSpPr>
        <p:spPr>
          <a:xfrm>
            <a:off x="683568" y="1153920"/>
            <a:ext cx="2619294"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思维混乱</a:t>
            </a:r>
          </a:p>
        </p:txBody>
      </p:sp>
      <p:sp>
        <p:nvSpPr>
          <p:cNvPr id="15" name="文本框 14"/>
          <p:cNvSpPr txBox="1"/>
          <p:nvPr/>
        </p:nvSpPr>
        <p:spPr>
          <a:xfrm>
            <a:off x="5584728" y="1188175"/>
            <a:ext cx="2619294"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逻辑不清</a:t>
            </a:r>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3888" y="2238400"/>
            <a:ext cx="1800200" cy="1800200"/>
          </a:xfrm>
          <a:prstGeom prst="rect">
            <a:avLst/>
          </a:prstGeom>
        </p:spPr>
      </p:pic>
    </p:spTree>
    <p:extLst>
      <p:ext uri="{BB962C8B-B14F-4D97-AF65-F5344CB8AC3E}">
        <p14:creationId xmlns:p14="http://schemas.microsoft.com/office/powerpoint/2010/main" val="38188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112713" y="5684837"/>
            <a:ext cx="1346200" cy="1571625"/>
          </a:xfrm>
          <a:prstGeom prs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等腰三角形 2"/>
          <p:cNvSpPr/>
          <p:nvPr/>
        </p:nvSpPr>
        <p:spPr>
          <a:xfrm>
            <a:off x="0" y="6000750"/>
            <a:ext cx="5572125" cy="857250"/>
          </a:xfrm>
          <a:prstGeom prst="triangle">
            <a:avLst>
              <a:gd name="adj" fmla="val 50000"/>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直角三角形 3"/>
          <p:cNvSpPr/>
          <p:nvPr/>
        </p:nvSpPr>
        <p:spPr>
          <a:xfrm>
            <a:off x="2786063" y="6000768"/>
            <a:ext cx="3071812" cy="857250"/>
          </a:xfrm>
          <a:prstGeom prst="rtTriangle">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 name="直角三角形 4"/>
          <p:cNvSpPr/>
          <p:nvPr/>
        </p:nvSpPr>
        <p:spPr>
          <a:xfrm rot="16200000">
            <a:off x="6257925" y="3957638"/>
            <a:ext cx="914400" cy="4857750"/>
          </a:xfrm>
          <a:prstGeom prst="rtTriangle">
            <a:avLst/>
          </a:prstGeom>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直角三角形 5"/>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直角三角形 6"/>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332" name="TextBox 15"/>
          <p:cNvSpPr txBox="1">
            <a:spLocks noChangeArrowheads="1"/>
          </p:cNvSpPr>
          <p:nvPr/>
        </p:nvSpPr>
        <p:spPr bwMode="auto">
          <a:xfrm>
            <a:off x="357188" y="589568"/>
            <a:ext cx="133449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latin typeface="微软雅黑" panose="020B0503020204020204" pitchFamily="34" charset="-122"/>
                <a:ea typeface="微软雅黑" panose="020B0503020204020204" pitchFamily="34" charset="-122"/>
              </a:rPr>
              <a:t>案例</a:t>
            </a:r>
            <a:r>
              <a:rPr lang="en-US" altLang="zh-CN" sz="3200" b="1" dirty="0">
                <a:latin typeface="微软雅黑" panose="020B0503020204020204" pitchFamily="34" charset="-122"/>
                <a:ea typeface="微软雅黑" panose="020B0503020204020204" pitchFamily="34" charset="-122"/>
              </a:rPr>
              <a:t>1:</a:t>
            </a:r>
          </a:p>
          <a:p>
            <a:pPr eaLnBrk="1" hangingPunct="1"/>
            <a:endParaRPr lang="zh-CN" altLang="en-US" sz="2000" b="1" dirty="0">
              <a:ea typeface="微软雅黑" panose="020B0503020204020204" pitchFamily="34" charset="-122"/>
            </a:endParaRPr>
          </a:p>
        </p:txBody>
      </p:sp>
      <p:sp>
        <p:nvSpPr>
          <p:cNvPr id="9" name="矩形 8"/>
          <p:cNvSpPr/>
          <p:nvPr/>
        </p:nvSpPr>
        <p:spPr>
          <a:xfrm>
            <a:off x="1270123" y="1438083"/>
            <a:ext cx="7200527" cy="4216539"/>
          </a:xfrm>
          <a:prstGeom prst="rect">
            <a:avLst/>
          </a:prstGeom>
        </p:spPr>
        <p:txBody>
          <a:bodyPr wrap="square">
            <a:spAutoFit/>
          </a:bodyPr>
          <a:lstStyle/>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工资高于其他地区的平均水平</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能源、房租和土地成本高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交通拥堵使运输成本高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缺少建立现代化工厂的空间</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税率高</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技术的变化</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西南部和西部地区与之竞争的经济中心崛起</a:t>
            </a:r>
            <a:endParaRPr lang="en-US" altLang="zh-CN" sz="2000" kern="0" dirty="0">
              <a:latin typeface="微软雅黑" panose="020B0503020204020204" pitchFamily="34" charset="-122"/>
              <a:ea typeface="微软雅黑" panose="020B0503020204020204" pitchFamily="34" charset="-122"/>
            </a:endParaRPr>
          </a:p>
          <a:p>
            <a:pPr marL="914400" lvl="1" indent="-457200">
              <a:lnSpc>
                <a:spcPct val="150000"/>
              </a:lnSpc>
              <a:spcBef>
                <a:spcPct val="20000"/>
              </a:spcBef>
              <a:buClr>
                <a:schemeClr val="accent2"/>
              </a:buClr>
              <a:buSzPct val="80000"/>
              <a:buFont typeface="+mj-lt"/>
              <a:buAutoNum type="arabicPeriod"/>
              <a:defRPr/>
            </a:pPr>
            <a:r>
              <a:rPr lang="zh-CN" altLang="en-US" sz="2000" kern="0" dirty="0">
                <a:latin typeface="微软雅黑" panose="020B0503020204020204" pitchFamily="34" charset="-122"/>
                <a:ea typeface="微软雅黑" panose="020B0503020204020204" pitchFamily="34" charset="-122"/>
              </a:rPr>
              <a:t>经济和社会的中心转向郊区</a:t>
            </a:r>
            <a:endParaRPr lang="en-US" altLang="zh-CN" sz="2000" kern="0" dirty="0">
              <a:latin typeface="微软雅黑" panose="020B0503020204020204" pitchFamily="34" charset="-122"/>
              <a:ea typeface="微软雅黑" panose="020B0503020204020204" pitchFamily="34" charset="-122"/>
            </a:endParaRPr>
          </a:p>
        </p:txBody>
      </p:sp>
      <p:sp>
        <p:nvSpPr>
          <p:cNvPr id="10" name="矩形 9"/>
          <p:cNvSpPr/>
          <p:nvPr/>
        </p:nvSpPr>
        <p:spPr>
          <a:xfrm>
            <a:off x="1270123" y="736408"/>
            <a:ext cx="7921625" cy="831850"/>
          </a:xfrm>
          <a:prstGeom prst="rect">
            <a:avLst/>
          </a:prstGeom>
        </p:spPr>
        <p:txBody>
          <a:bodyPr>
            <a:spAutoFit/>
          </a:bodyPr>
          <a:lstStyle/>
          <a:p>
            <a:pPr lvl="1">
              <a:lnSpc>
                <a:spcPct val="90000"/>
              </a:lnSpc>
              <a:spcBef>
                <a:spcPct val="20000"/>
              </a:spcBef>
              <a:buClr>
                <a:schemeClr val="accent2"/>
              </a:buClr>
              <a:buSzPct val="80000"/>
              <a:defRPr/>
            </a:pPr>
            <a:r>
              <a:rPr lang="en-US" altLang="zh-CN" sz="2400" b="1" kern="0" dirty="0">
                <a:solidFill>
                  <a:srgbClr val="FF0000"/>
                </a:solidFill>
                <a:latin typeface="微软雅黑" panose="020B0503020204020204" pitchFamily="34" charset="-122"/>
                <a:ea typeface="微软雅黑" panose="020B0503020204020204" pitchFamily="34" charset="-122"/>
              </a:rPr>
              <a:t>A</a:t>
            </a:r>
            <a:r>
              <a:rPr lang="zh-CN" altLang="en-US" sz="2400" b="1" kern="0" dirty="0">
                <a:solidFill>
                  <a:srgbClr val="FF0000"/>
                </a:solidFill>
                <a:latin typeface="微软雅黑" panose="020B0503020204020204" pitchFamily="34" charset="-122"/>
                <a:ea typeface="微软雅黑" panose="020B0503020204020204" pitchFamily="34" charset="-122"/>
              </a:rPr>
              <a:t>城市经济增长放缓的原因是这样总结的：</a:t>
            </a:r>
            <a:endParaRPr lang="en-US" altLang="zh-CN" sz="2400" b="1" kern="0" dirty="0">
              <a:solidFill>
                <a:srgbClr val="FF0000"/>
              </a:solidFill>
              <a:latin typeface="微软雅黑" panose="020B0503020204020204" pitchFamily="34" charset="-122"/>
              <a:ea typeface="微软雅黑" panose="020B0503020204020204" pitchFamily="34" charset="-122"/>
            </a:endParaRPr>
          </a:p>
          <a:p>
            <a:pPr marL="742950" lvl="1" indent="-285750">
              <a:lnSpc>
                <a:spcPct val="90000"/>
              </a:lnSpc>
              <a:spcBef>
                <a:spcPct val="20000"/>
              </a:spcBef>
              <a:buClr>
                <a:schemeClr val="accent2"/>
              </a:buClr>
              <a:buSzPct val="80000"/>
              <a:buFont typeface="Wingdings" pitchFamily="2" charset="2"/>
              <a:buChar char="¨"/>
              <a:defRPr/>
            </a:pPr>
            <a:endParaRPr lang="en-US" altLang="zh-CN" sz="2400" kern="0" dirty="0"/>
          </a:p>
        </p:txBody>
      </p:sp>
    </p:spTree>
    <p:extLst>
      <p:ext uri="{BB962C8B-B14F-4D97-AF65-F5344CB8AC3E}">
        <p14:creationId xmlns:p14="http://schemas.microsoft.com/office/powerpoint/2010/main" val="3066545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dirty="0">
                <a:solidFill>
                  <a:schemeClr val="tx1"/>
                </a:solidFill>
                <a:latin typeface="+mn-ea"/>
                <a:ea typeface="+mn-ea"/>
              </a:rPr>
              <a:t>为什么要用金字塔原理</a:t>
            </a:r>
            <a:r>
              <a:rPr lang="zh-CN" altLang="en-US" dirty="0">
                <a:solidFill>
                  <a:schemeClr val="tx1"/>
                </a:solidFill>
                <a:latin typeface="+mn-ea"/>
                <a:ea typeface="+mn-ea"/>
              </a:rPr>
              <a:t>？</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54</a:t>
            </a:fld>
            <a:endParaRPr lang="en-US" altLang="zh-CN"/>
          </a:p>
        </p:txBody>
      </p:sp>
      <p:grpSp>
        <p:nvGrpSpPr>
          <p:cNvPr id="5" name="组合 20"/>
          <p:cNvGrpSpPr>
            <a:grpSpLocks/>
          </p:cNvGrpSpPr>
          <p:nvPr/>
        </p:nvGrpSpPr>
        <p:grpSpPr bwMode="auto">
          <a:xfrm>
            <a:off x="881165" y="1385887"/>
            <a:ext cx="7632700" cy="4537075"/>
            <a:chOff x="684213" y="2276475"/>
            <a:chExt cx="7632700" cy="4537075"/>
          </a:xfrm>
        </p:grpSpPr>
        <p:sp>
          <p:nvSpPr>
            <p:cNvPr id="6" name="矩形 5"/>
            <p:cNvSpPr/>
            <p:nvPr/>
          </p:nvSpPr>
          <p:spPr>
            <a:xfrm>
              <a:off x="2987675" y="2276475"/>
              <a:ext cx="2737098" cy="576263"/>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dirty="0">
                  <a:solidFill>
                    <a:srgbClr val="FF0000"/>
                  </a:solidFill>
                  <a:latin typeface="微软雅黑" panose="020B0503020204020204" pitchFamily="34" charset="-122"/>
                  <a:ea typeface="微软雅黑" panose="020B0503020204020204" pitchFamily="34" charset="-122"/>
                </a:rPr>
                <a:t>为什么增长放缓？</a:t>
              </a:r>
            </a:p>
          </p:txBody>
        </p:sp>
        <p:sp>
          <p:nvSpPr>
            <p:cNvPr id="7" name="矩形 6"/>
            <p:cNvSpPr/>
            <p:nvPr/>
          </p:nvSpPr>
          <p:spPr>
            <a:xfrm>
              <a:off x="684213" y="3357563"/>
              <a:ext cx="2159000"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1.</a:t>
              </a:r>
              <a:r>
                <a:rPr lang="zh-CN" altLang="en-US" sz="2000" b="1" dirty="0">
                  <a:solidFill>
                    <a:srgbClr val="7030A0"/>
                  </a:solidFill>
                  <a:latin typeface="微软雅黑" panose="020B0503020204020204" pitchFamily="34" charset="-122"/>
                  <a:ea typeface="微软雅黑" panose="020B0503020204020204" pitchFamily="34" charset="-122"/>
                </a:rPr>
                <a:t>成本高</a:t>
              </a:r>
            </a:p>
          </p:txBody>
        </p:sp>
        <p:sp>
          <p:nvSpPr>
            <p:cNvPr id="8" name="矩形 7"/>
            <p:cNvSpPr/>
            <p:nvPr/>
          </p:nvSpPr>
          <p:spPr>
            <a:xfrm>
              <a:off x="3276600" y="3357563"/>
              <a:ext cx="2159000"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2.</a:t>
              </a:r>
              <a:r>
                <a:rPr lang="zh-CN" altLang="en-US" sz="2000" b="1" dirty="0">
                  <a:solidFill>
                    <a:srgbClr val="7030A0"/>
                  </a:solidFill>
                  <a:latin typeface="微软雅黑" panose="020B0503020204020204" pitchFamily="34" charset="-122"/>
                  <a:ea typeface="微软雅黑" panose="020B0503020204020204" pitchFamily="34" charset="-122"/>
                </a:rPr>
                <a:t>地域限制</a:t>
              </a:r>
            </a:p>
          </p:txBody>
        </p:sp>
        <p:sp>
          <p:nvSpPr>
            <p:cNvPr id="9" name="矩形 8"/>
            <p:cNvSpPr/>
            <p:nvPr/>
          </p:nvSpPr>
          <p:spPr>
            <a:xfrm>
              <a:off x="6156325" y="3357563"/>
              <a:ext cx="2160588" cy="57626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2000" b="1" dirty="0">
                  <a:solidFill>
                    <a:srgbClr val="7030A0"/>
                  </a:solidFill>
                  <a:latin typeface="微软雅黑" panose="020B0503020204020204" pitchFamily="34" charset="-122"/>
                  <a:ea typeface="微软雅黑" panose="020B0503020204020204" pitchFamily="34" charset="-122"/>
                </a:rPr>
                <a:t>3.</a:t>
              </a:r>
              <a:r>
                <a:rPr lang="zh-CN" altLang="en-US" sz="2000" b="1" dirty="0">
                  <a:solidFill>
                    <a:srgbClr val="7030A0"/>
                  </a:solidFill>
                  <a:latin typeface="微软雅黑" panose="020B0503020204020204" pitchFamily="34" charset="-122"/>
                  <a:ea typeface="微软雅黑" panose="020B0503020204020204" pitchFamily="34" charset="-122"/>
                </a:rPr>
                <a:t>其他城市竞争</a:t>
              </a:r>
            </a:p>
          </p:txBody>
        </p:sp>
        <p:sp>
          <p:nvSpPr>
            <p:cNvPr id="10" name="矩形 9"/>
            <p:cNvSpPr/>
            <p:nvPr/>
          </p:nvSpPr>
          <p:spPr>
            <a:xfrm>
              <a:off x="684213" y="4292600"/>
              <a:ext cx="2159000" cy="576263"/>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1.1</a:t>
              </a:r>
              <a:r>
                <a:rPr lang="zh-CN" altLang="en-US" dirty="0">
                  <a:solidFill>
                    <a:schemeClr val="tx1"/>
                  </a:solidFill>
                  <a:latin typeface="微软雅黑" panose="020B0503020204020204" pitchFamily="34" charset="-122"/>
                  <a:ea typeface="微软雅黑" panose="020B0503020204020204" pitchFamily="34" charset="-122"/>
                </a:rPr>
                <a:t>工资过高</a:t>
              </a:r>
            </a:p>
          </p:txBody>
        </p:sp>
        <p:sp>
          <p:nvSpPr>
            <p:cNvPr id="11" name="矩形 10"/>
            <p:cNvSpPr/>
            <p:nvPr/>
          </p:nvSpPr>
          <p:spPr>
            <a:xfrm>
              <a:off x="684213" y="4941888"/>
              <a:ext cx="2159000" cy="574675"/>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1.2</a:t>
              </a:r>
              <a:r>
                <a:rPr lang="zh-CN" altLang="en-US" dirty="0">
                  <a:solidFill>
                    <a:schemeClr val="tx1"/>
                  </a:solidFill>
                  <a:latin typeface="微软雅黑" panose="020B0503020204020204" pitchFamily="34" charset="-122"/>
                  <a:ea typeface="微软雅黑" panose="020B0503020204020204" pitchFamily="34" charset="-122"/>
                </a:rPr>
                <a:t>能源、房租、土地成本高</a:t>
              </a:r>
            </a:p>
          </p:txBody>
        </p:sp>
        <p:sp>
          <p:nvSpPr>
            <p:cNvPr id="12" name="矩形 11"/>
            <p:cNvSpPr/>
            <p:nvPr/>
          </p:nvSpPr>
          <p:spPr>
            <a:xfrm>
              <a:off x="684213" y="5589588"/>
              <a:ext cx="2159000" cy="57626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1.3</a:t>
              </a:r>
              <a:r>
                <a:rPr lang="zh-CN" altLang="en-US" dirty="0">
                  <a:solidFill>
                    <a:schemeClr val="tx1"/>
                  </a:solidFill>
                  <a:latin typeface="微软雅黑" panose="020B0503020204020204" pitchFamily="34" charset="-122"/>
                  <a:ea typeface="微软雅黑" panose="020B0503020204020204" pitchFamily="34" charset="-122"/>
                </a:rPr>
                <a:t>运输成本高</a:t>
              </a:r>
            </a:p>
          </p:txBody>
        </p:sp>
        <p:sp>
          <p:nvSpPr>
            <p:cNvPr id="13" name="矩形 12"/>
            <p:cNvSpPr/>
            <p:nvPr/>
          </p:nvSpPr>
          <p:spPr>
            <a:xfrm>
              <a:off x="684213" y="6237288"/>
              <a:ext cx="2159000" cy="57626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1.4</a:t>
              </a:r>
              <a:r>
                <a:rPr lang="zh-CN" altLang="en-US" dirty="0">
                  <a:solidFill>
                    <a:schemeClr val="tx1"/>
                  </a:solidFill>
                  <a:latin typeface="微软雅黑" panose="020B0503020204020204" pitchFamily="34" charset="-122"/>
                  <a:ea typeface="微软雅黑" panose="020B0503020204020204" pitchFamily="34" charset="-122"/>
                </a:rPr>
                <a:t>税率高</a:t>
              </a:r>
            </a:p>
          </p:txBody>
        </p:sp>
        <p:cxnSp>
          <p:nvCxnSpPr>
            <p:cNvPr id="14" name="直接连接符 13"/>
            <p:cNvCxnSpPr>
              <a:stCxn id="6" idx="2"/>
              <a:endCxn id="8" idx="0"/>
            </p:cNvCxnSpPr>
            <p:nvPr/>
          </p:nvCxnSpPr>
          <p:spPr>
            <a:xfrm flipH="1">
              <a:off x="4356100" y="2852738"/>
              <a:ext cx="124" cy="504825"/>
            </a:xfrm>
            <a:prstGeom prst="line">
              <a:avLst/>
            </a:prstGeom>
          </p:spPr>
          <p:style>
            <a:lnRef idx="2">
              <a:schemeClr val="dk1"/>
            </a:lnRef>
            <a:fillRef idx="1">
              <a:schemeClr val="lt1"/>
            </a:fillRef>
            <a:effectRef idx="0">
              <a:schemeClr val="dk1"/>
            </a:effectRef>
            <a:fontRef idx="minor">
              <a:schemeClr val="dk1"/>
            </a:fontRef>
          </p:style>
        </p:cxnSp>
        <p:cxnSp>
          <p:nvCxnSpPr>
            <p:cNvPr id="15" name="直接连接符 14"/>
            <p:cNvCxnSpPr>
              <a:endCxn id="7" idx="0"/>
            </p:cNvCxnSpPr>
            <p:nvPr/>
          </p:nvCxnSpPr>
          <p:spPr>
            <a:xfrm rot="5400000">
              <a:off x="1583531" y="3177382"/>
              <a:ext cx="360363" cy="0"/>
            </a:xfrm>
            <a:prstGeom prst="line">
              <a:avLst/>
            </a:prstGeom>
          </p:spPr>
          <p:style>
            <a:lnRef idx="2">
              <a:schemeClr val="dk1"/>
            </a:lnRef>
            <a:fillRef idx="1">
              <a:schemeClr val="lt1"/>
            </a:fillRef>
            <a:effectRef idx="0">
              <a:schemeClr val="dk1"/>
            </a:effectRef>
            <a:fontRef idx="minor">
              <a:schemeClr val="dk1"/>
            </a:fontRef>
          </p:style>
        </p:cxnSp>
        <p:cxnSp>
          <p:nvCxnSpPr>
            <p:cNvPr id="16" name="直接连接符 15"/>
            <p:cNvCxnSpPr>
              <a:endCxn id="9" idx="0"/>
            </p:cNvCxnSpPr>
            <p:nvPr/>
          </p:nvCxnSpPr>
          <p:spPr>
            <a:xfrm rot="5400000">
              <a:off x="7055643" y="3177382"/>
              <a:ext cx="360363" cy="0"/>
            </a:xfrm>
            <a:prstGeom prst="line">
              <a:avLst/>
            </a:prstGeom>
          </p:spPr>
          <p:style>
            <a:lnRef idx="2">
              <a:schemeClr val="dk1"/>
            </a:lnRef>
            <a:fillRef idx="1">
              <a:schemeClr val="lt1"/>
            </a:fillRef>
            <a:effectRef idx="0">
              <a:schemeClr val="dk1"/>
            </a:effectRef>
            <a:fontRef idx="minor">
              <a:schemeClr val="dk1"/>
            </a:fontRef>
          </p:style>
        </p:cxnSp>
        <p:cxnSp>
          <p:nvCxnSpPr>
            <p:cNvPr id="17" name="直接连接符 16"/>
            <p:cNvCxnSpPr/>
            <p:nvPr/>
          </p:nvCxnSpPr>
          <p:spPr>
            <a:xfrm>
              <a:off x="1763713" y="2997200"/>
              <a:ext cx="5545137" cy="0"/>
            </a:xfrm>
            <a:prstGeom prst="line">
              <a:avLst/>
            </a:prstGeom>
          </p:spPr>
          <p:style>
            <a:lnRef idx="2">
              <a:schemeClr val="dk1"/>
            </a:lnRef>
            <a:fillRef idx="1">
              <a:schemeClr val="lt1"/>
            </a:fillRef>
            <a:effectRef idx="0">
              <a:schemeClr val="dk1"/>
            </a:effectRef>
            <a:fontRef idx="minor">
              <a:schemeClr val="dk1"/>
            </a:fontRef>
          </p:style>
        </p:cxnSp>
        <p:sp>
          <p:nvSpPr>
            <p:cNvPr id="18" name="矩形 17"/>
            <p:cNvSpPr/>
            <p:nvPr/>
          </p:nvSpPr>
          <p:spPr>
            <a:xfrm>
              <a:off x="3276600" y="4337050"/>
              <a:ext cx="2159000" cy="576263"/>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2.1</a:t>
              </a:r>
              <a:r>
                <a:rPr lang="zh-CN" altLang="en-US" dirty="0">
                  <a:solidFill>
                    <a:schemeClr val="tx1"/>
                  </a:solidFill>
                  <a:latin typeface="微软雅黑" panose="020B0503020204020204" pitchFamily="34" charset="-122"/>
                  <a:ea typeface="微软雅黑" panose="020B0503020204020204" pitchFamily="34" charset="-122"/>
                </a:rPr>
                <a:t>缺少建立现代化工厂的空间</a:t>
              </a:r>
            </a:p>
          </p:txBody>
        </p:sp>
        <p:sp>
          <p:nvSpPr>
            <p:cNvPr id="19" name="矩形 18"/>
            <p:cNvSpPr/>
            <p:nvPr/>
          </p:nvSpPr>
          <p:spPr>
            <a:xfrm>
              <a:off x="3276600" y="4986338"/>
              <a:ext cx="2159000" cy="57626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2.2</a:t>
              </a:r>
              <a:r>
                <a:rPr lang="zh-CN" altLang="en-US" dirty="0">
                  <a:solidFill>
                    <a:schemeClr val="tx1"/>
                  </a:solidFill>
                  <a:latin typeface="微软雅黑" panose="020B0503020204020204" pitchFamily="34" charset="-122"/>
                  <a:ea typeface="微软雅黑" panose="020B0503020204020204" pitchFamily="34" charset="-122"/>
                </a:rPr>
                <a:t>技术变化</a:t>
              </a:r>
            </a:p>
          </p:txBody>
        </p:sp>
        <p:sp>
          <p:nvSpPr>
            <p:cNvPr id="20" name="矩形 19"/>
            <p:cNvSpPr/>
            <p:nvPr/>
          </p:nvSpPr>
          <p:spPr>
            <a:xfrm>
              <a:off x="3276600" y="5634038"/>
              <a:ext cx="2159000" cy="576262"/>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2.3</a:t>
              </a:r>
              <a:r>
                <a:rPr lang="zh-CN" altLang="en-US" dirty="0">
                  <a:solidFill>
                    <a:schemeClr val="tx1"/>
                  </a:solidFill>
                  <a:latin typeface="微软雅黑" panose="020B0503020204020204" pitchFamily="34" charset="-122"/>
                  <a:ea typeface="微软雅黑" panose="020B0503020204020204" pitchFamily="34" charset="-122"/>
                </a:rPr>
                <a:t>经济和社会生活的重心转移到郊区</a:t>
              </a:r>
            </a:p>
          </p:txBody>
        </p:sp>
        <p:sp>
          <p:nvSpPr>
            <p:cNvPr id="21" name="矩形 20"/>
            <p:cNvSpPr/>
            <p:nvPr/>
          </p:nvSpPr>
          <p:spPr>
            <a:xfrm>
              <a:off x="6156325" y="4337050"/>
              <a:ext cx="2160588" cy="576263"/>
            </a:xfrm>
            <a:prstGeom prst="rect">
              <a:avLst/>
            </a:prstGeom>
            <a:ln/>
          </p:spPr>
          <p:style>
            <a:lnRef idx="2">
              <a:schemeClr val="dk1"/>
            </a:lnRef>
            <a:fillRef idx="1">
              <a:schemeClr val="lt1"/>
            </a:fillRef>
            <a:effectRef idx="0">
              <a:schemeClr val="dk1"/>
            </a:effectRef>
            <a:fontRef idx="minor">
              <a:schemeClr val="dk1"/>
            </a:fontRef>
          </p:style>
          <p:txBody>
            <a:bodyPr anchor="ctr"/>
            <a:lstStyle/>
            <a:p>
              <a:pPr>
                <a:defRPr/>
              </a:pPr>
              <a:r>
                <a:rPr lang="en-US" altLang="zh-CN" dirty="0">
                  <a:solidFill>
                    <a:schemeClr val="tx1"/>
                  </a:solidFill>
                  <a:latin typeface="微软雅黑" panose="020B0503020204020204" pitchFamily="34" charset="-122"/>
                  <a:ea typeface="微软雅黑" panose="020B0503020204020204" pitchFamily="34" charset="-122"/>
                </a:rPr>
                <a:t>3.1</a:t>
              </a:r>
              <a:r>
                <a:rPr lang="zh-CN" altLang="en-US" dirty="0">
                  <a:solidFill>
                    <a:schemeClr val="tx1"/>
                  </a:solidFill>
                  <a:latin typeface="微软雅黑" panose="020B0503020204020204" pitchFamily="34" charset="-122"/>
                  <a:ea typeface="微软雅黑" panose="020B0503020204020204" pitchFamily="34" charset="-122"/>
                </a:rPr>
                <a:t>西南部和西部地区经济中心的崛起</a:t>
              </a:r>
            </a:p>
          </p:txBody>
        </p:sp>
      </p:grpSp>
    </p:spTree>
    <p:extLst>
      <p:ext uri="{BB962C8B-B14F-4D97-AF65-F5344CB8AC3E}">
        <p14:creationId xmlns:p14="http://schemas.microsoft.com/office/powerpoint/2010/main" val="42003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p:txBody>
          <a:bodyPr/>
          <a:lstStyle/>
          <a:p>
            <a:endParaRPr lang="en-US" altLang="zh-CN" dirty="0"/>
          </a:p>
        </p:txBody>
      </p:sp>
      <p:sp>
        <p:nvSpPr>
          <p:cNvPr id="36868" name="Rectangle 4"/>
          <p:cNvSpPr>
            <a:spLocks noChangeArrowheads="1"/>
          </p:cNvSpPr>
          <p:nvPr/>
        </p:nvSpPr>
        <p:spPr bwMode="auto">
          <a:xfrm>
            <a:off x="4772025" y="2420938"/>
            <a:ext cx="936625"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Ｇ</a:t>
            </a:r>
          </a:p>
        </p:txBody>
      </p:sp>
      <p:sp>
        <p:nvSpPr>
          <p:cNvPr id="36869" name="Rectangle 5"/>
          <p:cNvSpPr>
            <a:spLocks noChangeArrowheads="1"/>
          </p:cNvSpPr>
          <p:nvPr/>
        </p:nvSpPr>
        <p:spPr bwMode="auto">
          <a:xfrm>
            <a:off x="2532063" y="3284538"/>
            <a:ext cx="936625"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Ａ</a:t>
            </a:r>
          </a:p>
        </p:txBody>
      </p:sp>
      <p:sp>
        <p:nvSpPr>
          <p:cNvPr id="36870" name="Rectangle 6"/>
          <p:cNvSpPr>
            <a:spLocks noChangeArrowheads="1"/>
          </p:cNvSpPr>
          <p:nvPr/>
        </p:nvSpPr>
        <p:spPr bwMode="auto">
          <a:xfrm>
            <a:off x="2124075" y="43767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a:t>
            </a:r>
          </a:p>
        </p:txBody>
      </p:sp>
      <p:sp>
        <p:nvSpPr>
          <p:cNvPr id="36871" name="Rectangle 7"/>
          <p:cNvSpPr>
            <a:spLocks noChangeArrowheads="1"/>
          </p:cNvSpPr>
          <p:nvPr/>
        </p:nvSpPr>
        <p:spPr bwMode="auto">
          <a:xfrm>
            <a:off x="2771775" y="436562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A2</a:t>
            </a:r>
          </a:p>
        </p:txBody>
      </p:sp>
      <p:sp>
        <p:nvSpPr>
          <p:cNvPr id="36872" name="Rectangle 8"/>
          <p:cNvSpPr>
            <a:spLocks noChangeArrowheads="1"/>
          </p:cNvSpPr>
          <p:nvPr/>
        </p:nvSpPr>
        <p:spPr bwMode="auto">
          <a:xfrm>
            <a:off x="3419475" y="43640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A3</a:t>
            </a:r>
          </a:p>
        </p:txBody>
      </p:sp>
      <p:cxnSp>
        <p:nvCxnSpPr>
          <p:cNvPr id="36873" name="AutoShape 9"/>
          <p:cNvCxnSpPr>
            <a:cxnSpLocks noChangeShapeType="1"/>
            <a:stCxn id="36868" idx="2"/>
            <a:endCxn id="36869" idx="0"/>
          </p:cNvCxnSpPr>
          <p:nvPr/>
        </p:nvCxnSpPr>
        <p:spPr bwMode="auto">
          <a:xfrm rot="5400000">
            <a:off x="3905250" y="1949450"/>
            <a:ext cx="430213" cy="2239963"/>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4" name="AutoShape 10"/>
          <p:cNvCxnSpPr>
            <a:cxnSpLocks noChangeShapeType="1"/>
            <a:stCxn id="36869" idx="2"/>
            <a:endCxn id="36870" idx="0"/>
          </p:cNvCxnSpPr>
          <p:nvPr/>
        </p:nvCxnSpPr>
        <p:spPr bwMode="auto">
          <a:xfrm rot="5400000">
            <a:off x="2340768" y="3717132"/>
            <a:ext cx="658813" cy="660400"/>
          </a:xfrm>
          <a:prstGeom prst="bentConnector3">
            <a:avLst>
              <a:gd name="adj1" fmla="val 4988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5" name="AutoShape 11"/>
          <p:cNvCxnSpPr>
            <a:cxnSpLocks noChangeShapeType="1"/>
            <a:stCxn id="36869" idx="2"/>
            <a:endCxn id="36871" idx="0"/>
          </p:cNvCxnSpPr>
          <p:nvPr/>
        </p:nvCxnSpPr>
        <p:spPr bwMode="auto">
          <a:xfrm rot="5400000">
            <a:off x="2670175" y="4035425"/>
            <a:ext cx="647700" cy="127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6" name="AutoShape 12"/>
          <p:cNvCxnSpPr>
            <a:cxnSpLocks noChangeShapeType="1"/>
            <a:stCxn id="36869" idx="2"/>
            <a:endCxn id="36872" idx="0"/>
          </p:cNvCxnSpPr>
          <p:nvPr/>
        </p:nvCxnSpPr>
        <p:spPr bwMode="auto">
          <a:xfrm rot="16200000" flipH="1">
            <a:off x="2994818" y="3723482"/>
            <a:ext cx="646113" cy="635000"/>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77" name="Rectangle 13"/>
          <p:cNvSpPr>
            <a:spLocks noChangeArrowheads="1"/>
          </p:cNvSpPr>
          <p:nvPr/>
        </p:nvSpPr>
        <p:spPr bwMode="auto">
          <a:xfrm>
            <a:off x="4765675" y="3286125"/>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Ｂ</a:t>
            </a:r>
          </a:p>
        </p:txBody>
      </p:sp>
      <p:sp>
        <p:nvSpPr>
          <p:cNvPr id="36878" name="Rectangle 14"/>
          <p:cNvSpPr>
            <a:spLocks noChangeArrowheads="1"/>
          </p:cNvSpPr>
          <p:nvPr/>
        </p:nvSpPr>
        <p:spPr bwMode="auto">
          <a:xfrm>
            <a:off x="4373563" y="436245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B1</a:t>
            </a:r>
          </a:p>
        </p:txBody>
      </p:sp>
      <p:sp>
        <p:nvSpPr>
          <p:cNvPr id="36879" name="Rectangle 15"/>
          <p:cNvSpPr>
            <a:spLocks noChangeArrowheads="1"/>
          </p:cNvSpPr>
          <p:nvPr/>
        </p:nvSpPr>
        <p:spPr bwMode="auto">
          <a:xfrm>
            <a:off x="5021263" y="43640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B2</a:t>
            </a:r>
          </a:p>
        </p:txBody>
      </p:sp>
      <p:sp>
        <p:nvSpPr>
          <p:cNvPr id="36880" name="Rectangle 16"/>
          <p:cNvSpPr>
            <a:spLocks noChangeArrowheads="1"/>
          </p:cNvSpPr>
          <p:nvPr/>
        </p:nvSpPr>
        <p:spPr bwMode="auto">
          <a:xfrm>
            <a:off x="5653088" y="436562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B3</a:t>
            </a:r>
          </a:p>
        </p:txBody>
      </p:sp>
      <p:cxnSp>
        <p:nvCxnSpPr>
          <p:cNvPr id="36881" name="AutoShape 17"/>
          <p:cNvCxnSpPr>
            <a:cxnSpLocks noChangeShapeType="1"/>
            <a:stCxn id="36877" idx="2"/>
            <a:endCxn id="36878" idx="0"/>
          </p:cNvCxnSpPr>
          <p:nvPr/>
        </p:nvCxnSpPr>
        <p:spPr bwMode="auto">
          <a:xfrm rot="5400000">
            <a:off x="4590257" y="3718719"/>
            <a:ext cx="642937" cy="644525"/>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7" idx="2"/>
            <a:endCxn id="36879" idx="0"/>
          </p:cNvCxnSpPr>
          <p:nvPr/>
        </p:nvCxnSpPr>
        <p:spPr bwMode="auto">
          <a:xfrm rot="16200000" flipH="1">
            <a:off x="4913313" y="4040188"/>
            <a:ext cx="644525" cy="3175"/>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7" idx="2"/>
            <a:endCxn id="36880" idx="0"/>
          </p:cNvCxnSpPr>
          <p:nvPr/>
        </p:nvCxnSpPr>
        <p:spPr bwMode="auto">
          <a:xfrm rot="16200000" flipH="1">
            <a:off x="5228432" y="3725069"/>
            <a:ext cx="646112" cy="635000"/>
          </a:xfrm>
          <a:prstGeom prst="bentConnector3">
            <a:avLst>
              <a:gd name="adj1" fmla="val 4987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68" idx="2"/>
            <a:endCxn id="36877" idx="0"/>
          </p:cNvCxnSpPr>
          <p:nvPr/>
        </p:nvCxnSpPr>
        <p:spPr bwMode="auto">
          <a:xfrm rot="5400000">
            <a:off x="5021263" y="3067050"/>
            <a:ext cx="431800" cy="63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5" name="Rectangle 21"/>
          <p:cNvSpPr>
            <a:spLocks noChangeArrowheads="1"/>
          </p:cNvSpPr>
          <p:nvPr/>
        </p:nvSpPr>
        <p:spPr bwMode="auto">
          <a:xfrm>
            <a:off x="6916738" y="3286125"/>
            <a:ext cx="936625"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t>Ｃ</a:t>
            </a:r>
          </a:p>
        </p:txBody>
      </p:sp>
      <p:sp>
        <p:nvSpPr>
          <p:cNvPr id="36886" name="Rectangle 22"/>
          <p:cNvSpPr>
            <a:spLocks noChangeArrowheads="1"/>
          </p:cNvSpPr>
          <p:nvPr/>
        </p:nvSpPr>
        <p:spPr bwMode="auto">
          <a:xfrm>
            <a:off x="6524625" y="4362450"/>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C1</a:t>
            </a:r>
          </a:p>
        </p:txBody>
      </p:sp>
      <p:sp>
        <p:nvSpPr>
          <p:cNvPr id="36887" name="Rectangle 23"/>
          <p:cNvSpPr>
            <a:spLocks noChangeArrowheads="1"/>
          </p:cNvSpPr>
          <p:nvPr/>
        </p:nvSpPr>
        <p:spPr bwMode="auto">
          <a:xfrm>
            <a:off x="7172325" y="4364038"/>
            <a:ext cx="431800" cy="433387"/>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C2</a:t>
            </a:r>
          </a:p>
        </p:txBody>
      </p:sp>
      <p:sp>
        <p:nvSpPr>
          <p:cNvPr id="36888" name="Rectangle 24"/>
          <p:cNvSpPr>
            <a:spLocks noChangeArrowheads="1"/>
          </p:cNvSpPr>
          <p:nvPr/>
        </p:nvSpPr>
        <p:spPr bwMode="auto">
          <a:xfrm>
            <a:off x="7820025" y="4365625"/>
            <a:ext cx="431800" cy="433388"/>
          </a:xfrm>
          <a:prstGeom prst="rect">
            <a:avLst/>
          </a:prstGeom>
          <a:solidFill>
            <a:srgbClr val="DDDDDD"/>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C3</a:t>
            </a:r>
          </a:p>
        </p:txBody>
      </p:sp>
      <p:cxnSp>
        <p:nvCxnSpPr>
          <p:cNvPr id="36892" name="AutoShape 28"/>
          <p:cNvCxnSpPr>
            <a:cxnSpLocks noChangeShapeType="1"/>
            <a:stCxn id="36868" idx="2"/>
            <a:endCxn id="36885" idx="0"/>
          </p:cNvCxnSpPr>
          <p:nvPr/>
        </p:nvCxnSpPr>
        <p:spPr bwMode="auto">
          <a:xfrm rot="16200000" flipH="1">
            <a:off x="6096794" y="1997869"/>
            <a:ext cx="431800" cy="2144712"/>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3" name="AutoShape 29"/>
          <p:cNvSpPr>
            <a:spLocks/>
          </p:cNvSpPr>
          <p:nvPr/>
        </p:nvSpPr>
        <p:spPr bwMode="auto">
          <a:xfrm rot="-5400000">
            <a:off x="7323137" y="4076701"/>
            <a:ext cx="144463" cy="1871662"/>
          </a:xfrm>
          <a:prstGeom prst="leftBrace">
            <a:avLst>
              <a:gd name="adj1" fmla="val 10796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4" name="AutoShape 30"/>
          <p:cNvSpPr>
            <a:spLocks/>
          </p:cNvSpPr>
          <p:nvPr/>
        </p:nvSpPr>
        <p:spPr bwMode="auto">
          <a:xfrm rot="-5400000">
            <a:off x="2887662" y="4076701"/>
            <a:ext cx="144463" cy="1871662"/>
          </a:xfrm>
          <a:prstGeom prst="leftBrace">
            <a:avLst>
              <a:gd name="adj1" fmla="val 107967"/>
              <a:gd name="adj2"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5" name="AutoShape 31"/>
          <p:cNvSpPr>
            <a:spLocks/>
          </p:cNvSpPr>
          <p:nvPr/>
        </p:nvSpPr>
        <p:spPr bwMode="auto">
          <a:xfrm>
            <a:off x="387351" y="2924175"/>
            <a:ext cx="1719262" cy="1152525"/>
          </a:xfrm>
          <a:prstGeom prst="accentCallout2">
            <a:avLst>
              <a:gd name="adj1" fmla="val 9917"/>
              <a:gd name="adj2" fmla="val 104106"/>
              <a:gd name="adj3" fmla="val 9917"/>
              <a:gd name="adj4" fmla="val 112917"/>
              <a:gd name="adj5" fmla="val 36917"/>
              <a:gd name="adj6" fmla="val 13404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t>2</a:t>
            </a:r>
            <a:r>
              <a:rPr lang="zh-CN" altLang="en-US" b="1" dirty="0"/>
              <a:t>：以上统下</a:t>
            </a:r>
            <a:endParaRPr lang="en-US" altLang="zh-CN" dirty="0"/>
          </a:p>
          <a:p>
            <a:r>
              <a:rPr lang="zh-CN" altLang="en-US" sz="1600" dirty="0"/>
              <a:t>上对下总结概括</a:t>
            </a:r>
            <a:endParaRPr lang="en-US" altLang="zh-CN" sz="1600" dirty="0"/>
          </a:p>
          <a:p>
            <a:r>
              <a:rPr lang="zh-CN" altLang="en-US" sz="1600" dirty="0"/>
              <a:t>下对上解释支持</a:t>
            </a:r>
          </a:p>
          <a:p>
            <a:pPr algn="ctr"/>
            <a:r>
              <a:rPr lang="zh-CN" altLang="en-US" sz="1600" b="1" dirty="0"/>
              <a:t>父子关系</a:t>
            </a:r>
            <a:endParaRPr lang="en-US" altLang="zh-CN" sz="1600" b="1" dirty="0"/>
          </a:p>
        </p:txBody>
      </p:sp>
      <p:sp>
        <p:nvSpPr>
          <p:cNvPr id="36896" name="Rectangle 32"/>
          <p:cNvSpPr>
            <a:spLocks noChangeArrowheads="1"/>
          </p:cNvSpPr>
          <p:nvPr/>
        </p:nvSpPr>
        <p:spPr bwMode="auto">
          <a:xfrm>
            <a:off x="1125414" y="5229225"/>
            <a:ext cx="293382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3</a:t>
            </a:r>
            <a:r>
              <a:rPr lang="zh-CN" altLang="en-US" b="1" dirty="0"/>
              <a:t>：</a:t>
            </a:r>
            <a:r>
              <a:rPr lang="zh-CN" altLang="en-US" dirty="0"/>
              <a:t>归类分组</a:t>
            </a:r>
            <a:endParaRPr lang="en-US" altLang="zh-CN" dirty="0"/>
          </a:p>
          <a:p>
            <a:pPr algn="ctr"/>
            <a:r>
              <a:rPr lang="zh-CN" altLang="en-US" sz="1600" dirty="0"/>
              <a:t>把具有共同点的思想归类分组</a:t>
            </a:r>
            <a:endParaRPr lang="en-US" altLang="zh-CN" sz="1600" dirty="0"/>
          </a:p>
          <a:p>
            <a:pPr algn="ctr"/>
            <a:r>
              <a:rPr lang="zh-CN" altLang="en-US" sz="1600" b="1" dirty="0"/>
              <a:t>兄弟关系</a:t>
            </a:r>
          </a:p>
        </p:txBody>
      </p:sp>
      <p:sp>
        <p:nvSpPr>
          <p:cNvPr id="36897" name="Rectangle 33"/>
          <p:cNvSpPr>
            <a:spLocks noChangeArrowheads="1"/>
          </p:cNvSpPr>
          <p:nvPr/>
        </p:nvSpPr>
        <p:spPr bwMode="auto">
          <a:xfrm>
            <a:off x="6243638" y="5229225"/>
            <a:ext cx="2719492" cy="93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t>4</a:t>
            </a:r>
            <a:r>
              <a:rPr lang="zh-CN" altLang="en-US" b="1" dirty="0"/>
              <a:t>：逻辑递进</a:t>
            </a:r>
            <a:endParaRPr lang="en-US" altLang="zh-CN" b="1" dirty="0"/>
          </a:p>
          <a:p>
            <a:pPr algn="ctr"/>
            <a:r>
              <a:rPr lang="zh-CN" altLang="en-US" dirty="0"/>
              <a:t>按照逻辑顺序组织素材</a:t>
            </a:r>
            <a:endParaRPr lang="en-US" altLang="zh-CN" dirty="0"/>
          </a:p>
          <a:p>
            <a:pPr algn="ctr"/>
            <a:r>
              <a:rPr lang="zh-CN" altLang="en-US" b="1" dirty="0"/>
              <a:t>演绎</a:t>
            </a:r>
            <a:r>
              <a:rPr lang="en-US" altLang="zh-CN" b="1" dirty="0"/>
              <a:t>&amp;</a:t>
            </a:r>
            <a:r>
              <a:rPr lang="zh-CN" altLang="en-US" b="1" dirty="0"/>
              <a:t>归纳（时间 空间）</a:t>
            </a:r>
          </a:p>
        </p:txBody>
      </p:sp>
      <p:sp>
        <p:nvSpPr>
          <p:cNvPr id="36899" name="AutoShape 35"/>
          <p:cNvSpPr>
            <a:spLocks/>
          </p:cNvSpPr>
          <p:nvPr/>
        </p:nvSpPr>
        <p:spPr bwMode="auto">
          <a:xfrm>
            <a:off x="2532062" y="1580356"/>
            <a:ext cx="1709805" cy="865187"/>
          </a:xfrm>
          <a:prstGeom prst="accentCallout2">
            <a:avLst>
              <a:gd name="adj1" fmla="val 13213"/>
              <a:gd name="adj2" fmla="val 102662"/>
              <a:gd name="adj3" fmla="val 13213"/>
              <a:gd name="adj4" fmla="val 113194"/>
              <a:gd name="adj5" fmla="val 109176"/>
              <a:gd name="adj6" fmla="val 13841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a:t>1</a:t>
            </a:r>
            <a:r>
              <a:rPr lang="zh-CN" altLang="en-US" b="1" dirty="0"/>
              <a:t>：结论先行</a:t>
            </a:r>
            <a:endParaRPr lang="en-US" altLang="zh-CN" b="1" dirty="0"/>
          </a:p>
          <a:p>
            <a:r>
              <a:rPr lang="zh-CN" altLang="en-US" sz="1600" dirty="0"/>
              <a:t>只有一个中心思想，放在最开头</a:t>
            </a:r>
            <a:endParaRPr lang="en-US" altLang="zh-CN" sz="1600" dirty="0"/>
          </a:p>
        </p:txBody>
      </p:sp>
      <p:cxnSp>
        <p:nvCxnSpPr>
          <p:cNvPr id="3" name="直接箭头连接符 2"/>
          <p:cNvCxnSpPr>
            <a:stCxn id="36885" idx="2"/>
            <a:endCxn id="36886" idx="0"/>
          </p:cNvCxnSpPr>
          <p:nvPr/>
        </p:nvCxnSpPr>
        <p:spPr>
          <a:xfrm flipH="1">
            <a:off x="6740525" y="3719513"/>
            <a:ext cx="644526" cy="642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接箭头连接符 4"/>
          <p:cNvCxnSpPr>
            <a:stCxn id="36886" idx="3"/>
            <a:endCxn id="36887" idx="1"/>
          </p:cNvCxnSpPr>
          <p:nvPr/>
        </p:nvCxnSpPr>
        <p:spPr>
          <a:xfrm>
            <a:off x="6956425" y="4579144"/>
            <a:ext cx="215900"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p:cNvCxnSpPr>
            <a:stCxn id="36887" idx="3"/>
            <a:endCxn id="36888" idx="1"/>
          </p:cNvCxnSpPr>
          <p:nvPr/>
        </p:nvCxnSpPr>
        <p:spPr>
          <a:xfrm>
            <a:off x="7604125" y="4580732"/>
            <a:ext cx="215900" cy="15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a:stCxn id="36888" idx="0"/>
            <a:endCxn id="36885" idx="2"/>
          </p:cNvCxnSpPr>
          <p:nvPr/>
        </p:nvCxnSpPr>
        <p:spPr>
          <a:xfrm flipH="1" flipV="1">
            <a:off x="7385051" y="3719513"/>
            <a:ext cx="650874" cy="646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矩形 9"/>
          <p:cNvSpPr/>
          <p:nvPr/>
        </p:nvSpPr>
        <p:spPr>
          <a:xfrm>
            <a:off x="1411355" y="442010"/>
            <a:ext cx="6478711" cy="646331"/>
          </a:xfrm>
          <a:prstGeom prst="rect">
            <a:avLst/>
          </a:prstGeom>
        </p:spPr>
        <p:txBody>
          <a:bodyPr wrap="square">
            <a:spAutoFit/>
          </a:bodyPr>
          <a:lstStyle/>
          <a:p>
            <a:r>
              <a:rPr lang="zh-CN" altLang="en-US" sz="3600" dirty="0"/>
              <a:t>金字塔原理的四个基本原则</a:t>
            </a:r>
          </a:p>
        </p:txBody>
      </p:sp>
    </p:spTree>
    <p:extLst>
      <p:ext uri="{BB962C8B-B14F-4D97-AF65-F5344CB8AC3E}">
        <p14:creationId xmlns:p14="http://schemas.microsoft.com/office/powerpoint/2010/main" val="1981324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99"/>
                                        </p:tgtEl>
                                        <p:attrNameLst>
                                          <p:attrName>style.visibility</p:attrName>
                                        </p:attrNameLst>
                                      </p:cBhvr>
                                      <p:to>
                                        <p:strVal val="visible"/>
                                      </p:to>
                                    </p:set>
                                    <p:animEffect transition="in" filter="blinds(horizontal)">
                                      <p:cBhvr>
                                        <p:cTn id="7" dur="500"/>
                                        <p:tgtEl>
                                          <p:spTgt spid="36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895"/>
                                        </p:tgtEl>
                                        <p:attrNameLst>
                                          <p:attrName>style.visibility</p:attrName>
                                        </p:attrNameLst>
                                      </p:cBhvr>
                                      <p:to>
                                        <p:strVal val="visible"/>
                                      </p:to>
                                    </p:set>
                                    <p:anim calcmode="lin" valueType="num">
                                      <p:cBhvr additive="base">
                                        <p:cTn id="12" dur="500" fill="hold"/>
                                        <p:tgtEl>
                                          <p:spTgt spid="36895"/>
                                        </p:tgtEl>
                                        <p:attrNameLst>
                                          <p:attrName>ppt_x</p:attrName>
                                        </p:attrNameLst>
                                      </p:cBhvr>
                                      <p:tavLst>
                                        <p:tav tm="0">
                                          <p:val>
                                            <p:strVal val="#ppt_x"/>
                                          </p:val>
                                        </p:tav>
                                        <p:tav tm="100000">
                                          <p:val>
                                            <p:strVal val="#ppt_x"/>
                                          </p:val>
                                        </p:tav>
                                      </p:tavLst>
                                    </p:anim>
                                    <p:anim calcmode="lin" valueType="num">
                                      <p:cBhvr additive="base">
                                        <p:cTn id="13" dur="500" fill="hold"/>
                                        <p:tgtEl>
                                          <p:spTgt spid="3689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6894"/>
                                        </p:tgtEl>
                                        <p:attrNameLst>
                                          <p:attrName>style.visibility</p:attrName>
                                        </p:attrNameLst>
                                      </p:cBhvr>
                                      <p:to>
                                        <p:strVal val="visible"/>
                                      </p:to>
                                    </p:set>
                                    <p:anim calcmode="lin" valueType="num">
                                      <p:cBhvr additive="base">
                                        <p:cTn id="18" dur="500" fill="hold"/>
                                        <p:tgtEl>
                                          <p:spTgt spid="36894"/>
                                        </p:tgtEl>
                                        <p:attrNameLst>
                                          <p:attrName>ppt_x</p:attrName>
                                        </p:attrNameLst>
                                      </p:cBhvr>
                                      <p:tavLst>
                                        <p:tav tm="0">
                                          <p:val>
                                            <p:strVal val="#ppt_x"/>
                                          </p:val>
                                        </p:tav>
                                        <p:tav tm="100000">
                                          <p:val>
                                            <p:strVal val="#ppt_x"/>
                                          </p:val>
                                        </p:tav>
                                      </p:tavLst>
                                    </p:anim>
                                    <p:anim calcmode="lin" valueType="num">
                                      <p:cBhvr additive="base">
                                        <p:cTn id="19" dur="500" fill="hold"/>
                                        <p:tgtEl>
                                          <p:spTgt spid="3689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6896"/>
                                        </p:tgtEl>
                                        <p:attrNameLst>
                                          <p:attrName>style.visibility</p:attrName>
                                        </p:attrNameLst>
                                      </p:cBhvr>
                                      <p:to>
                                        <p:strVal val="visible"/>
                                      </p:to>
                                    </p:set>
                                    <p:anim calcmode="lin" valueType="num">
                                      <p:cBhvr additive="base">
                                        <p:cTn id="22" dur="500" fill="hold"/>
                                        <p:tgtEl>
                                          <p:spTgt spid="36896"/>
                                        </p:tgtEl>
                                        <p:attrNameLst>
                                          <p:attrName>ppt_x</p:attrName>
                                        </p:attrNameLst>
                                      </p:cBhvr>
                                      <p:tavLst>
                                        <p:tav tm="0">
                                          <p:val>
                                            <p:strVal val="#ppt_x"/>
                                          </p:val>
                                        </p:tav>
                                        <p:tav tm="100000">
                                          <p:val>
                                            <p:strVal val="#ppt_x"/>
                                          </p:val>
                                        </p:tav>
                                      </p:tavLst>
                                    </p:anim>
                                    <p:anim calcmode="lin" valueType="num">
                                      <p:cBhvr additive="base">
                                        <p:cTn id="23" dur="500" fill="hold"/>
                                        <p:tgtEl>
                                          <p:spTgt spid="3689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6893"/>
                                        </p:tgtEl>
                                        <p:attrNameLst>
                                          <p:attrName>style.visibility</p:attrName>
                                        </p:attrNameLst>
                                      </p:cBhvr>
                                      <p:to>
                                        <p:strVal val="visible"/>
                                      </p:to>
                                    </p:set>
                                    <p:anim calcmode="lin" valueType="num">
                                      <p:cBhvr additive="base">
                                        <p:cTn id="28" dur="500" fill="hold"/>
                                        <p:tgtEl>
                                          <p:spTgt spid="36893"/>
                                        </p:tgtEl>
                                        <p:attrNameLst>
                                          <p:attrName>ppt_x</p:attrName>
                                        </p:attrNameLst>
                                      </p:cBhvr>
                                      <p:tavLst>
                                        <p:tav tm="0">
                                          <p:val>
                                            <p:strVal val="#ppt_x"/>
                                          </p:val>
                                        </p:tav>
                                        <p:tav tm="100000">
                                          <p:val>
                                            <p:strVal val="#ppt_x"/>
                                          </p:val>
                                        </p:tav>
                                      </p:tavLst>
                                    </p:anim>
                                    <p:anim calcmode="lin" valueType="num">
                                      <p:cBhvr additive="base">
                                        <p:cTn id="29" dur="500" fill="hold"/>
                                        <p:tgtEl>
                                          <p:spTgt spid="3689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6897"/>
                                        </p:tgtEl>
                                        <p:attrNameLst>
                                          <p:attrName>style.visibility</p:attrName>
                                        </p:attrNameLst>
                                      </p:cBhvr>
                                      <p:to>
                                        <p:strVal val="visible"/>
                                      </p:to>
                                    </p:set>
                                    <p:anim calcmode="lin" valueType="num">
                                      <p:cBhvr additive="base">
                                        <p:cTn id="32" dur="500" fill="hold"/>
                                        <p:tgtEl>
                                          <p:spTgt spid="36897"/>
                                        </p:tgtEl>
                                        <p:attrNameLst>
                                          <p:attrName>ppt_x</p:attrName>
                                        </p:attrNameLst>
                                      </p:cBhvr>
                                      <p:tavLst>
                                        <p:tav tm="0">
                                          <p:val>
                                            <p:strVal val="#ppt_x"/>
                                          </p:val>
                                        </p:tav>
                                        <p:tav tm="100000">
                                          <p:val>
                                            <p:strVal val="#ppt_x"/>
                                          </p:val>
                                        </p:tav>
                                      </p:tavLst>
                                    </p:anim>
                                    <p:anim calcmode="lin" valueType="num">
                                      <p:cBhvr additive="base">
                                        <p:cTn id="33" dur="500" fill="hold"/>
                                        <p:tgtEl>
                                          <p:spTgt spid="36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5" grpId="0" animBg="1"/>
      <p:bldP spid="36896" grpId="0"/>
      <p:bldP spid="36897" grpId="0"/>
      <p:bldP spid="3689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285750"/>
            <a:ext cx="357188" cy="500063"/>
          </a:xfrm>
          <a:prstGeom prst="rtTriangl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直角三角形 2"/>
          <p:cNvSpPr/>
          <p:nvPr/>
        </p:nvSpPr>
        <p:spPr>
          <a:xfrm rot="10800000" flipH="1">
            <a:off x="0" y="785813"/>
            <a:ext cx="357188" cy="500062"/>
          </a:xfrm>
          <a:prstGeom prst="rtTriangl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176" name="TextBox 3"/>
          <p:cNvSpPr txBox="1">
            <a:spLocks noChangeArrowheads="1"/>
          </p:cNvSpPr>
          <p:nvPr/>
        </p:nvSpPr>
        <p:spPr bwMode="auto">
          <a:xfrm>
            <a:off x="-5269" y="427934"/>
            <a:ext cx="87259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latin typeface="微软雅黑" panose="020B0503020204020204" pitchFamily="34" charset="-122"/>
                <a:ea typeface="微软雅黑" panose="020B0503020204020204" pitchFamily="34" charset="-122"/>
              </a:rPr>
              <a:t>中心思想的</a:t>
            </a:r>
            <a:r>
              <a:rPr lang="en-US" altLang="zh-CN" sz="3600" b="1" dirty="0">
                <a:latin typeface="微软雅黑" panose="020B0503020204020204" pitchFamily="34" charset="-122"/>
                <a:ea typeface="微软雅黑" panose="020B0503020204020204" pitchFamily="34" charset="-122"/>
              </a:rPr>
              <a:t>TOPS</a:t>
            </a:r>
            <a:r>
              <a:rPr lang="zh-CN" altLang="en-US" sz="3600" b="1" dirty="0">
                <a:latin typeface="微软雅黑" panose="020B0503020204020204" pitchFamily="34" charset="-122"/>
                <a:ea typeface="微软雅黑" panose="020B0503020204020204" pitchFamily="34" charset="-122"/>
              </a:rPr>
              <a:t>原则</a:t>
            </a:r>
          </a:p>
        </p:txBody>
      </p:sp>
      <p:sp>
        <p:nvSpPr>
          <p:cNvPr id="7" name="菱形 6"/>
          <p:cNvSpPr/>
          <p:nvPr/>
        </p:nvSpPr>
        <p:spPr>
          <a:xfrm>
            <a:off x="2643188"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0</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9" name="菱形 8"/>
          <p:cNvSpPr/>
          <p:nvPr/>
        </p:nvSpPr>
        <p:spPr>
          <a:xfrm>
            <a:off x="4714875"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P</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10" name="菱形 9"/>
          <p:cNvSpPr/>
          <p:nvPr/>
        </p:nvSpPr>
        <p:spPr>
          <a:xfrm>
            <a:off x="6786563"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S</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11" name="菱形 10"/>
          <p:cNvSpPr/>
          <p:nvPr/>
        </p:nvSpPr>
        <p:spPr>
          <a:xfrm>
            <a:off x="571500" y="1357313"/>
            <a:ext cx="1571625" cy="1500187"/>
          </a:xfrm>
          <a:prstGeom prst="diamond">
            <a:avLst/>
          </a:prstGeom>
          <a:solidFill>
            <a:srgbClr val="0070C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bevelT w="6350"/>
              <a:bevelB w="19050"/>
            </a:sp3d>
          </a:bodyPr>
          <a:lstStyle/>
          <a:p>
            <a:pPr algn="ctr" eaLnBrk="1" hangingPunct="1">
              <a:defRPr/>
            </a:pPr>
            <a:r>
              <a:rPr lang="en-US" altLang="zh-CN" sz="5400" dirty="0">
                <a:effectLst>
                  <a:outerShdw blurRad="50800" dist="50800" dir="5400000" algn="ctr" rotWithShape="0">
                    <a:srgbClr val="000000">
                      <a:alpha val="52000"/>
                    </a:srgbClr>
                  </a:outerShdw>
                </a:effectLst>
                <a:latin typeface="微软雅黑" pitchFamily="34" charset="-122"/>
                <a:ea typeface="微软雅黑" pitchFamily="34" charset="-122"/>
              </a:rPr>
              <a:t>T</a:t>
            </a:r>
            <a:endParaRPr lang="zh-CN" altLang="en-US" sz="5400" dirty="0">
              <a:effectLst>
                <a:outerShdw blurRad="50800" dist="50800" dir="5400000" algn="ctr" rotWithShape="0">
                  <a:srgbClr val="000000">
                    <a:alpha val="52000"/>
                  </a:srgbClr>
                </a:outerShdw>
              </a:effectLst>
              <a:latin typeface="微软雅黑" pitchFamily="34" charset="-122"/>
              <a:ea typeface="微软雅黑" pitchFamily="34" charset="-122"/>
            </a:endParaRPr>
          </a:p>
        </p:txBody>
      </p:sp>
      <p:sp>
        <p:nvSpPr>
          <p:cNvPr id="17" name="矩形 16"/>
          <p:cNvSpPr/>
          <p:nvPr/>
        </p:nvSpPr>
        <p:spPr>
          <a:xfrm>
            <a:off x="2786063"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Over Arching</a:t>
            </a:r>
          </a:p>
          <a:p>
            <a:pPr algn="ctr" eaLnBrk="1" hangingPunct="1">
              <a:defRPr/>
            </a:pPr>
            <a:endParaRPr lang="en-US" altLang="zh-CN" dirty="0">
              <a:solidFill>
                <a:schemeClr val="tx1"/>
              </a:solidFill>
            </a:endParaRPr>
          </a:p>
          <a:p>
            <a:pPr algn="ctr" eaLnBrk="1" hangingPunct="1">
              <a:defRPr/>
            </a:pPr>
            <a:r>
              <a:rPr lang="zh-CN" altLang="en-US" sz="2400" b="1" dirty="0">
                <a:solidFill>
                  <a:srgbClr val="FFC000"/>
                </a:solidFill>
                <a:latin typeface="微软雅黑" pitchFamily="34" charset="-122"/>
                <a:ea typeface="微软雅黑" pitchFamily="34" charset="-122"/>
              </a:rPr>
              <a:t>贯穿整体</a:t>
            </a:r>
            <a:endParaRPr lang="en-US" altLang="zh-CN" sz="2400" b="1" dirty="0">
              <a:solidFill>
                <a:srgbClr val="FFC000"/>
              </a:solidFill>
              <a:latin typeface="微软雅黑" pitchFamily="34" charset="-122"/>
              <a:ea typeface="微软雅黑" pitchFamily="34" charset="-122"/>
            </a:endParaRPr>
          </a:p>
          <a:p>
            <a:pPr algn="ctr" eaLnBrk="1" hangingPunct="1">
              <a:defRPr/>
            </a:pPr>
            <a:endParaRPr lang="en-US" altLang="zh-CN" dirty="0">
              <a:solidFill>
                <a:schemeClr val="tx1"/>
              </a:solidFill>
            </a:endParaRPr>
          </a:p>
        </p:txBody>
      </p:sp>
      <p:sp>
        <p:nvSpPr>
          <p:cNvPr id="18" name="矩形 17"/>
          <p:cNvSpPr/>
          <p:nvPr/>
        </p:nvSpPr>
        <p:spPr>
          <a:xfrm>
            <a:off x="6858000"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Supportable</a:t>
            </a: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zh-CN" altLang="en-US" sz="2400" b="1" dirty="0">
                <a:solidFill>
                  <a:srgbClr val="FFC000"/>
                </a:solidFill>
                <a:latin typeface="微软雅黑" pitchFamily="34" charset="-122"/>
                <a:ea typeface="微软雅黑" pitchFamily="34" charset="-122"/>
              </a:rPr>
              <a:t>言之有据</a:t>
            </a:r>
            <a:endParaRPr lang="en-US" altLang="zh-CN" sz="2400" b="1" dirty="0">
              <a:solidFill>
                <a:srgbClr val="FFC000"/>
              </a:solidFill>
              <a:latin typeface="微软雅黑" pitchFamily="34" charset="-122"/>
              <a:ea typeface="微软雅黑" pitchFamily="34" charset="-122"/>
            </a:endParaRPr>
          </a:p>
          <a:p>
            <a:pPr algn="ctr" eaLnBrk="1" hangingPunct="1">
              <a:defRPr/>
            </a:pPr>
            <a:endParaRPr lang="en-US" altLang="zh-CN" b="1" dirty="0">
              <a:solidFill>
                <a:srgbClr val="FFC000"/>
              </a:solidFill>
              <a:latin typeface="微软雅黑" pitchFamily="34" charset="-122"/>
              <a:ea typeface="微软雅黑" pitchFamily="34" charset="-122"/>
            </a:endParaRPr>
          </a:p>
          <a:p>
            <a:pPr algn="ctr" eaLnBrk="1" hangingPunct="1">
              <a:defRPr/>
            </a:pPr>
            <a:endParaRPr lang="zh-CN" altLang="en-US" b="1" dirty="0">
              <a:solidFill>
                <a:srgbClr val="FFC000"/>
              </a:solidFill>
              <a:latin typeface="微软雅黑" pitchFamily="34" charset="-122"/>
              <a:ea typeface="微软雅黑" pitchFamily="34" charset="-122"/>
            </a:endParaRPr>
          </a:p>
        </p:txBody>
      </p:sp>
      <p:sp>
        <p:nvSpPr>
          <p:cNvPr id="20" name="矩形 19"/>
          <p:cNvSpPr/>
          <p:nvPr/>
        </p:nvSpPr>
        <p:spPr>
          <a:xfrm>
            <a:off x="642938"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rgbClr val="002060"/>
              </a:solidFill>
            </a:endParaRPr>
          </a:p>
          <a:p>
            <a:pPr algn="ctr" eaLnBrk="1" hangingPunct="1">
              <a:defRPr/>
            </a:pPr>
            <a:endParaRPr lang="en-US" altLang="zh-CN" dirty="0">
              <a:solidFill>
                <a:srgbClr val="002060"/>
              </a:solidFill>
            </a:endParaRPr>
          </a:p>
          <a:p>
            <a:pPr algn="ctr" eaLnBrk="1" hangingPunct="1">
              <a:defRPr/>
            </a:pPr>
            <a:r>
              <a:rPr lang="en-US" altLang="zh-CN" dirty="0">
                <a:solidFill>
                  <a:srgbClr val="002060"/>
                </a:solidFill>
              </a:rPr>
              <a:t>Target to Audiences</a:t>
            </a:r>
          </a:p>
          <a:p>
            <a:pPr algn="ctr" eaLnBrk="1" hangingPunct="1">
              <a:defRPr/>
            </a:pPr>
            <a:endParaRPr lang="en-US" altLang="zh-CN" dirty="0">
              <a:solidFill>
                <a:srgbClr val="002060"/>
              </a:solidFill>
            </a:endParaRPr>
          </a:p>
          <a:p>
            <a:pPr algn="ctr" eaLnBrk="1" hangingPunct="1">
              <a:defRPr/>
            </a:pPr>
            <a:r>
              <a:rPr lang="zh-CN" altLang="en-US" sz="2400" b="1" dirty="0">
                <a:solidFill>
                  <a:srgbClr val="FFC000"/>
                </a:solidFill>
                <a:latin typeface="微软雅黑" pitchFamily="34" charset="-122"/>
                <a:ea typeface="微软雅黑" pitchFamily="34" charset="-122"/>
              </a:rPr>
              <a:t>对准观众</a:t>
            </a:r>
            <a:endParaRPr lang="en-US" altLang="zh-CN" sz="2400" b="1" dirty="0">
              <a:solidFill>
                <a:srgbClr val="FFC000"/>
              </a:solidFill>
              <a:latin typeface="微软雅黑" pitchFamily="34" charset="-122"/>
              <a:ea typeface="微软雅黑" pitchFamily="34" charset="-122"/>
            </a:endParaRPr>
          </a:p>
          <a:p>
            <a:pPr algn="ctr" eaLnBrk="1" hangingPunct="1">
              <a:defRPr/>
            </a:pPr>
            <a:endParaRPr lang="zh-CN" altLang="en-US" dirty="0">
              <a:solidFill>
                <a:srgbClr val="002060"/>
              </a:solidFill>
            </a:endParaRPr>
          </a:p>
          <a:p>
            <a:pPr algn="ctr" eaLnBrk="1" hangingPunct="1">
              <a:defRPr/>
            </a:pPr>
            <a:endParaRPr lang="zh-CN" altLang="en-US" dirty="0"/>
          </a:p>
        </p:txBody>
      </p:sp>
      <p:sp>
        <p:nvSpPr>
          <p:cNvPr id="21" name="矩形 20"/>
          <p:cNvSpPr/>
          <p:nvPr/>
        </p:nvSpPr>
        <p:spPr>
          <a:xfrm>
            <a:off x="4857750" y="3214688"/>
            <a:ext cx="1428750" cy="1857375"/>
          </a:xfrm>
          <a:prstGeom prst="rect">
            <a:avLst/>
          </a:prstGeom>
          <a:solidFill>
            <a:schemeClr val="bg1"/>
          </a:solid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en-US" altLang="zh-CN" dirty="0">
                <a:solidFill>
                  <a:srgbClr val="002060"/>
                </a:solidFill>
              </a:rPr>
              <a:t>Powerful</a:t>
            </a: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r>
              <a:rPr lang="zh-CN" altLang="en-US" sz="2400" b="1" dirty="0">
                <a:solidFill>
                  <a:srgbClr val="FFC000"/>
                </a:solidFill>
                <a:latin typeface="微软雅黑" pitchFamily="34" charset="-122"/>
                <a:ea typeface="微软雅黑" pitchFamily="34" charset="-122"/>
              </a:rPr>
              <a:t>掷地有声</a:t>
            </a:r>
            <a:endParaRPr lang="en-US" altLang="zh-CN" sz="2400" b="1" dirty="0">
              <a:solidFill>
                <a:srgbClr val="FFC000"/>
              </a:solidFill>
              <a:latin typeface="微软雅黑" pitchFamily="34" charset="-122"/>
              <a:ea typeface="微软雅黑" pitchFamily="34" charset="-122"/>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a:p>
            <a:pPr algn="ctr" eaLnBrk="1" hangingPunct="1">
              <a:defRPr/>
            </a:pPr>
            <a:endParaRPr lang="en-US" altLang="zh-CN" dirty="0">
              <a:solidFill>
                <a:schemeClr val="tx1"/>
              </a:solidFill>
            </a:endParaRPr>
          </a:p>
        </p:txBody>
      </p:sp>
      <p:sp>
        <p:nvSpPr>
          <p:cNvPr id="26" name="等腰三角形 25"/>
          <p:cNvSpPr/>
          <p:nvPr/>
        </p:nvSpPr>
        <p:spPr>
          <a:xfrm rot="7354571">
            <a:off x="302419" y="5790407"/>
            <a:ext cx="1060450" cy="1300162"/>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7" name="等腰三角形 26"/>
          <p:cNvSpPr/>
          <p:nvPr/>
        </p:nvSpPr>
        <p:spPr>
          <a:xfrm>
            <a:off x="4357688" y="6000750"/>
            <a:ext cx="4786312" cy="85725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等腰三角形 27"/>
          <p:cNvSpPr/>
          <p:nvPr/>
        </p:nvSpPr>
        <p:spPr>
          <a:xfrm rot="5400000">
            <a:off x="-73025" y="5870575"/>
            <a:ext cx="1060450" cy="9144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等腰三角形 28"/>
          <p:cNvSpPr/>
          <p:nvPr/>
        </p:nvSpPr>
        <p:spPr>
          <a:xfrm>
            <a:off x="0" y="6042025"/>
            <a:ext cx="2786063" cy="815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 name="等腰三角形 29"/>
          <p:cNvSpPr/>
          <p:nvPr/>
        </p:nvSpPr>
        <p:spPr>
          <a:xfrm>
            <a:off x="0" y="6000750"/>
            <a:ext cx="5572125" cy="857250"/>
          </a:xfrm>
          <a:prstGeom prst="triangle">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直角三角形 30"/>
          <p:cNvSpPr/>
          <p:nvPr/>
        </p:nvSpPr>
        <p:spPr>
          <a:xfrm>
            <a:off x="2786063" y="6000750"/>
            <a:ext cx="3071812" cy="857250"/>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直角三角形 31"/>
          <p:cNvSpPr/>
          <p:nvPr/>
        </p:nvSpPr>
        <p:spPr>
          <a:xfrm rot="16200000">
            <a:off x="6865144" y="4564857"/>
            <a:ext cx="914400" cy="3643312"/>
          </a:xfrm>
          <a:prstGeom prst="r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635311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金字塔结构的严谨性</a:t>
            </a:r>
          </a:p>
        </p:txBody>
      </p:sp>
      <p:sp>
        <p:nvSpPr>
          <p:cNvPr id="3" name="内容占位符 2"/>
          <p:cNvSpPr>
            <a:spLocks noGrp="1"/>
          </p:cNvSpPr>
          <p:nvPr>
            <p:ph sz="half" idx="1"/>
          </p:nvPr>
        </p:nvSpPr>
        <p:spPr>
          <a:xfrm>
            <a:off x="342900" y="1257300"/>
            <a:ext cx="3569350" cy="5118100"/>
          </a:xfrm>
        </p:spPr>
        <p:txBody>
          <a:bodyPr/>
          <a:lstStyle/>
          <a:p>
            <a:r>
              <a:rPr lang="zh-CN" altLang="en-US" b="1" dirty="0"/>
              <a:t>纵向：</a:t>
            </a:r>
            <a:endParaRPr lang="en-US" altLang="zh-CN" b="1" dirty="0"/>
          </a:p>
          <a:p>
            <a:pPr lvl="1"/>
            <a:r>
              <a:rPr lang="zh-CN" altLang="en-US" i="1" kern="0" dirty="0">
                <a:latin typeface="微软雅黑" panose="020B0503020204020204" pitchFamily="34" charset="-122"/>
                <a:ea typeface="微软雅黑" panose="020B0503020204020204" pitchFamily="34" charset="-122"/>
              </a:rPr>
              <a:t>每一层次的论点都是下一层次论点的概括</a:t>
            </a:r>
            <a:endParaRPr lang="en-US" altLang="zh-CN" i="1" kern="0" dirty="0">
              <a:latin typeface="微软雅黑" panose="020B0503020204020204" pitchFamily="34" charset="-122"/>
              <a:ea typeface="微软雅黑" panose="020B0503020204020204" pitchFamily="34" charset="-122"/>
            </a:endParaRPr>
          </a:p>
          <a:p>
            <a:pPr lvl="1"/>
            <a:r>
              <a:rPr lang="zh-CN" altLang="en-US" i="1" kern="0" dirty="0">
                <a:latin typeface="微软雅黑" panose="020B0503020204020204" pitchFamily="34" charset="-122"/>
                <a:ea typeface="微软雅黑" panose="020B0503020204020204" pitchFamily="34" charset="-122"/>
              </a:rPr>
              <a:t>次一个层次的论点确实支撑上一个层次的论点</a:t>
            </a:r>
          </a:p>
        </p:txBody>
      </p:sp>
      <p:sp>
        <p:nvSpPr>
          <p:cNvPr id="5" name="内容占位符 4"/>
          <p:cNvSpPr>
            <a:spLocks noGrp="1"/>
          </p:cNvSpPr>
          <p:nvPr>
            <p:ph sz="half" idx="2"/>
          </p:nvPr>
        </p:nvSpPr>
        <p:spPr>
          <a:xfrm>
            <a:off x="3912250" y="1257300"/>
            <a:ext cx="5101719" cy="5118100"/>
          </a:xfrm>
        </p:spPr>
        <p:txBody>
          <a:bodyPr/>
          <a:lstStyle/>
          <a:p>
            <a:r>
              <a:rPr lang="zh-CN" altLang="en-US" b="1" dirty="0"/>
              <a:t>横向：</a:t>
            </a:r>
            <a:r>
              <a:rPr lang="en-US" altLang="zh-CN" b="1" dirty="0"/>
              <a:t>MCCE</a:t>
            </a:r>
            <a:r>
              <a:rPr lang="zh-CN" altLang="en-US" b="1" dirty="0"/>
              <a:t>原则</a:t>
            </a:r>
            <a:endParaRPr lang="en-US" altLang="zh-CN" b="1" dirty="0"/>
          </a:p>
          <a:p>
            <a:pPr lvl="1"/>
            <a:r>
              <a:rPr lang="en-US" altLang="zh-CN" sz="2400" b="1" i="1" dirty="0"/>
              <a:t>MC</a:t>
            </a:r>
            <a:r>
              <a:rPr lang="zh-CN" altLang="en-US" sz="2400" b="1" i="1" dirty="0"/>
              <a:t>：</a:t>
            </a:r>
            <a:r>
              <a:rPr lang="en-US" altLang="zh-CN" sz="2400" b="1" i="1" dirty="0"/>
              <a:t>Mutually Exclusive</a:t>
            </a:r>
          </a:p>
          <a:p>
            <a:pPr lvl="2"/>
            <a:r>
              <a:rPr lang="zh-CN" altLang="en-US" sz="2200" b="1" i="1" dirty="0"/>
              <a:t>各部分完全独立：</a:t>
            </a:r>
            <a:r>
              <a:rPr lang="zh-CN" altLang="en-US" sz="2200" i="1" dirty="0"/>
              <a:t>问题的细分是在同一维度上并有明确区分、不可重叠的。</a:t>
            </a:r>
            <a:endParaRPr lang="en-US" altLang="zh-CN" sz="2200" i="1" dirty="0"/>
          </a:p>
          <a:p>
            <a:pPr lvl="1"/>
            <a:r>
              <a:rPr lang="en-US" altLang="zh-CN" sz="2400" b="1" i="1" dirty="0"/>
              <a:t>CE</a:t>
            </a:r>
            <a:r>
              <a:rPr lang="zh-CN" altLang="en-US" sz="2400" b="1" i="1" dirty="0"/>
              <a:t>：</a:t>
            </a:r>
            <a:r>
              <a:rPr lang="en-US" altLang="zh-CN" sz="2400" b="1" i="1" dirty="0"/>
              <a:t>Collectively Exhaustive</a:t>
            </a:r>
          </a:p>
          <a:p>
            <a:pPr lvl="2"/>
            <a:r>
              <a:rPr lang="zh-CN" altLang="en-US" sz="2200" b="1" i="1" dirty="0"/>
              <a:t>所有部分完全穷尽：</a:t>
            </a:r>
            <a:r>
              <a:rPr lang="zh-CN" altLang="en-US" sz="2400" dirty="0"/>
              <a:t>意味着全面、周密</a:t>
            </a:r>
            <a:endParaRPr lang="zh-CN" altLang="en-US" sz="2200" b="1" i="1" dirty="0"/>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57</a:t>
            </a:fld>
            <a:endParaRPr lang="en-US" altLang="zh-CN"/>
          </a:p>
        </p:txBody>
      </p:sp>
    </p:spTree>
    <p:extLst>
      <p:ext uri="{BB962C8B-B14F-4D97-AF65-F5344CB8AC3E}">
        <p14:creationId xmlns:p14="http://schemas.microsoft.com/office/powerpoint/2010/main" val="3481442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4000" dirty="0">
                <a:solidFill>
                  <a:srgbClr val="FF0000"/>
                </a:solidFill>
                <a:latin typeface="微软雅黑" panose="020B0503020204020204" pitchFamily="34" charset="-122"/>
                <a:ea typeface="微软雅黑" panose="020B0503020204020204" pitchFamily="34" charset="-122"/>
              </a:rPr>
              <a:t>金字塔原理具体做法：自上而下法</a:t>
            </a:r>
            <a:endParaRPr lang="zh-CN" altLang="en-US" dirty="0"/>
          </a:p>
        </p:txBody>
      </p:sp>
      <p:sp>
        <p:nvSpPr>
          <p:cNvPr id="9" name="内容占位符 8"/>
          <p:cNvSpPr>
            <a:spLocks noGrp="1"/>
          </p:cNvSpPr>
          <p:nvPr>
            <p:ph sz="half" idx="2"/>
          </p:nvPr>
        </p:nvSpPr>
        <p:spPr>
          <a:xfrm>
            <a:off x="4605337" y="1274163"/>
            <a:ext cx="4148137" cy="4851999"/>
          </a:xfrm>
        </p:spPr>
        <p:txBody>
          <a:bodyPr/>
          <a:lstStyle/>
          <a:p>
            <a:pPr>
              <a:lnSpc>
                <a:spcPct val="150000"/>
              </a:lnSpc>
              <a:buFont typeface="Wingdings" pitchFamily="2" charset="2"/>
              <a:buChar char="Ø"/>
              <a:defRPr/>
            </a:pPr>
            <a:r>
              <a:rPr lang="zh-CN" altLang="en-US" kern="0" dirty="0">
                <a:latin typeface="微软雅黑" panose="020B0503020204020204" pitchFamily="34" charset="-122"/>
                <a:ea typeface="微软雅黑" panose="020B0503020204020204" pitchFamily="34" charset="-122"/>
              </a:rPr>
              <a:t>提出主题思想</a:t>
            </a:r>
            <a:endParaRPr lang="en-US" altLang="zh-CN" kern="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Ø"/>
              <a:defRPr/>
            </a:pPr>
            <a:r>
              <a:rPr lang="zh-CN" altLang="en-US" kern="0" dirty="0">
                <a:latin typeface="微软雅黑" panose="020B0503020204020204" pitchFamily="34" charset="-122"/>
                <a:ea typeface="微软雅黑" panose="020B0503020204020204" pitchFamily="34" charset="-122"/>
              </a:rPr>
              <a:t>将主题思想进进行分解</a:t>
            </a:r>
            <a:endParaRPr lang="en-US" altLang="zh-CN" kern="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Ø"/>
              <a:defRPr/>
            </a:pPr>
            <a:r>
              <a:rPr lang="zh-CN" altLang="en-US" kern="0" dirty="0">
                <a:latin typeface="微软雅黑" panose="020B0503020204020204" pitchFamily="34" charset="-122"/>
                <a:ea typeface="微软雅黑" panose="020B0503020204020204" pitchFamily="34" charset="-122"/>
              </a:rPr>
              <a:t>检查分解后的逻辑严谨性（</a:t>
            </a:r>
            <a:r>
              <a:rPr lang="en-US" altLang="zh-CN" kern="0" dirty="0">
                <a:latin typeface="微软雅黑" panose="020B0503020204020204" pitchFamily="34" charset="-122"/>
                <a:ea typeface="微软雅黑" panose="020B0503020204020204" pitchFamily="34" charset="-122"/>
              </a:rPr>
              <a:t>MECE</a:t>
            </a:r>
            <a:r>
              <a:rPr lang="zh-CN" altLang="en-US" kern="0" dirty="0">
                <a:latin typeface="微软雅黑" panose="020B0503020204020204" pitchFamily="34" charset="-122"/>
                <a:ea typeface="微软雅黑" panose="020B0503020204020204" pitchFamily="34" charset="-122"/>
              </a:rPr>
              <a:t>）</a:t>
            </a:r>
            <a:endParaRPr lang="en-US" altLang="zh-CN" kern="0" dirty="0">
              <a:latin typeface="微软雅黑" panose="020B0503020204020204" pitchFamily="34" charset="-122"/>
              <a:ea typeface="微软雅黑" panose="020B0503020204020204" pitchFamily="34" charset="-122"/>
            </a:endParaRPr>
          </a:p>
          <a:p>
            <a:pPr>
              <a:lnSpc>
                <a:spcPct val="150000"/>
              </a:lnSpc>
              <a:buFont typeface="Wingdings" pitchFamily="2" charset="2"/>
              <a:buChar char="Ø"/>
              <a:defRPr/>
            </a:pPr>
            <a:r>
              <a:rPr lang="zh-CN" altLang="en-US" kern="0" dirty="0">
                <a:latin typeface="微软雅黑" panose="020B0503020204020204" pitchFamily="34" charset="-122"/>
                <a:ea typeface="微软雅黑" panose="020B0503020204020204" pitchFamily="34" charset="-122"/>
              </a:rPr>
              <a:t>进一步分解并检查逻辑严谨性</a:t>
            </a:r>
          </a:p>
          <a:p>
            <a:pPr marL="0" indent="0">
              <a:buNone/>
            </a:pPr>
            <a:endParaRPr lang="zh-CN" altLang="en-US" dirty="0"/>
          </a:p>
        </p:txBody>
      </p:sp>
      <p:sp>
        <p:nvSpPr>
          <p:cNvPr id="5" name="灯片编号占位符 4"/>
          <p:cNvSpPr>
            <a:spLocks noGrp="1"/>
          </p:cNvSpPr>
          <p:nvPr>
            <p:ph type="sldNum" sz="quarter" idx="10"/>
          </p:nvPr>
        </p:nvSpPr>
        <p:spPr/>
        <p:txBody>
          <a:bodyPr/>
          <a:lstStyle/>
          <a:p>
            <a:pPr>
              <a:defRPr/>
            </a:pPr>
            <a:fld id="{6FBE632F-852D-4073-AF11-4424DBE23B32}" type="slidenum">
              <a:rPr lang="zh-CN" altLang="zh-CN" smtClean="0"/>
              <a:pPr>
                <a:defRPr/>
              </a:pPr>
              <a:t>58</a:t>
            </a:fld>
            <a:endParaRPr lang="en-US" altLang="zh-CN"/>
          </a:p>
        </p:txBody>
      </p:sp>
      <p:pic>
        <p:nvPicPr>
          <p:cNvPr id="10" name="Picture 7"/>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42900" y="933450"/>
            <a:ext cx="4019238" cy="514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25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数据分析方法论</a:t>
            </a:r>
          </a:p>
        </p:txBody>
      </p:sp>
      <p:sp>
        <p:nvSpPr>
          <p:cNvPr id="3" name="内容占位符 2"/>
          <p:cNvSpPr>
            <a:spLocks noGrp="1"/>
          </p:cNvSpPr>
          <p:nvPr>
            <p:ph idx="1"/>
          </p:nvPr>
        </p:nvSpPr>
        <p:spPr/>
        <p:txBody>
          <a:bodyPr/>
          <a:lstStyle/>
          <a:p>
            <a:r>
              <a:rPr lang="zh-CN" altLang="en-US" b="1" dirty="0">
                <a:solidFill>
                  <a:srgbClr val="FF0000"/>
                </a:solidFill>
              </a:rPr>
              <a:t>问题：什么是数据分析方法论？</a:t>
            </a:r>
            <a:endParaRPr lang="en-US" altLang="zh-CN" b="1" dirty="0">
              <a:solidFill>
                <a:srgbClr val="FF0000"/>
              </a:solidFill>
            </a:endParaRPr>
          </a:p>
          <a:p>
            <a:pPr lvl="1"/>
            <a:r>
              <a:rPr lang="zh-CN" altLang="en-US" b="1" i="1" dirty="0">
                <a:latin typeface="+mn-ea"/>
              </a:rPr>
              <a:t>数据分析的方法论：</a:t>
            </a:r>
            <a:r>
              <a:rPr lang="zh-CN" altLang="en-US" i="1" dirty="0">
                <a:latin typeface="+mn-ea"/>
              </a:rPr>
              <a:t>论述</a:t>
            </a:r>
            <a:r>
              <a:rPr lang="zh-CN" altLang="en-US" b="1" i="1" u="sng" dirty="0">
                <a:latin typeface="+mn-ea"/>
              </a:rPr>
              <a:t>分析的思路</a:t>
            </a:r>
            <a:r>
              <a:rPr lang="zh-CN" altLang="en-US" i="1" dirty="0">
                <a:latin typeface="+mn-ea"/>
              </a:rPr>
              <a:t>，指导数据分析者进行一次完整的数据分析。</a:t>
            </a:r>
            <a:endParaRPr lang="en-US" altLang="zh-CN" i="1" dirty="0">
              <a:latin typeface="+mn-ea"/>
            </a:endParaRPr>
          </a:p>
          <a:p>
            <a:pPr lvl="2"/>
            <a:r>
              <a:rPr lang="zh-CN" altLang="en-US" i="1" dirty="0">
                <a:latin typeface="+mn-ea"/>
              </a:rPr>
              <a:t>例如：分析宏观经济环境，我应该从哪几个方面展开分析？各方面包含什么内容和指标？</a:t>
            </a:r>
            <a:endParaRPr lang="en-US" altLang="zh-CN" i="1" dirty="0">
              <a:solidFill>
                <a:srgbClr val="000000"/>
              </a:solidFill>
              <a:latin typeface="+mn-ea"/>
            </a:endParaRPr>
          </a:p>
          <a:p>
            <a:pPr>
              <a:lnSpc>
                <a:spcPct val="150000"/>
              </a:lnSpc>
            </a:pPr>
            <a:r>
              <a:rPr lang="zh-CN" altLang="en-US" dirty="0">
                <a:latin typeface="+mn-ea"/>
              </a:rPr>
              <a:t>问题：</a:t>
            </a:r>
            <a:r>
              <a:rPr lang="zh-CN" altLang="en-US" b="1" u="sng" dirty="0">
                <a:solidFill>
                  <a:srgbClr val="FF0000"/>
                </a:solidFill>
                <a:latin typeface="+mn-ea"/>
              </a:rPr>
              <a:t>数据分析方法论与数据分析方法</a:t>
            </a:r>
            <a:r>
              <a:rPr lang="zh-CN" altLang="en-US" dirty="0">
                <a:latin typeface="+mn-ea"/>
              </a:rPr>
              <a:t>的区别？</a:t>
            </a:r>
            <a:endParaRPr lang="en-US" altLang="zh-CN" dirty="0">
              <a:latin typeface="+mn-ea"/>
            </a:endParaRPr>
          </a:p>
          <a:p>
            <a:pPr lvl="1">
              <a:lnSpc>
                <a:spcPct val="150000"/>
              </a:lnSpc>
            </a:pPr>
            <a:r>
              <a:rPr lang="zh-CN" altLang="en-US" i="1" dirty="0">
                <a:latin typeface="+mn-ea"/>
              </a:rPr>
              <a:t>方法论：一个是整体思路（类似宏观作战方案）</a:t>
            </a:r>
            <a:endParaRPr lang="en-US" altLang="zh-CN" i="1" dirty="0">
              <a:latin typeface="+mn-ea"/>
            </a:endParaRPr>
          </a:p>
          <a:p>
            <a:pPr lvl="1">
              <a:lnSpc>
                <a:spcPct val="150000"/>
              </a:lnSpc>
            </a:pPr>
            <a:r>
              <a:rPr lang="zh-CN" altLang="en-US" i="1" dirty="0">
                <a:latin typeface="+mn-ea"/>
              </a:rPr>
              <a:t>方法：一个是工具性解决办法（类似刺刀、冲锋枪、坦克、轰炸机等）。</a:t>
            </a:r>
            <a:endParaRPr lang="en-US" altLang="zh-CN" i="1" dirty="0">
              <a:latin typeface="+mn-ea"/>
            </a:endParaRPr>
          </a:p>
          <a:p>
            <a:endParaRPr lang="zh-CN" altLang="en-US" b="1" dirty="0">
              <a:solidFill>
                <a:srgbClr val="FF0000"/>
              </a:solidFill>
            </a:endParaRP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5</a:t>
            </a:fld>
            <a:endParaRPr lang="en-US" altLang="zh-CN"/>
          </a:p>
        </p:txBody>
      </p:sp>
    </p:spTree>
    <p:extLst>
      <p:ext uri="{BB962C8B-B14F-4D97-AF65-F5344CB8AC3E}">
        <p14:creationId xmlns:p14="http://schemas.microsoft.com/office/powerpoint/2010/main" val="510060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问题</a:t>
            </a:r>
          </a:p>
        </p:txBody>
      </p:sp>
      <p:sp>
        <p:nvSpPr>
          <p:cNvPr id="7" name="内容占位符 6"/>
          <p:cNvSpPr>
            <a:spLocks noGrp="1"/>
          </p:cNvSpPr>
          <p:nvPr>
            <p:ph idx="1"/>
          </p:nvPr>
        </p:nvSpPr>
        <p:spPr/>
        <p:txBody>
          <a:bodyPr/>
          <a:lstStyle/>
          <a:p>
            <a:r>
              <a:rPr lang="zh-CN" altLang="en-US" dirty="0"/>
              <a:t>你要去非洲了，你有</a:t>
            </a:r>
            <a:r>
              <a:rPr lang="en-US" altLang="zh-CN" dirty="0"/>
              <a:t>5</a:t>
            </a:r>
            <a:r>
              <a:rPr lang="zh-CN" altLang="en-US" dirty="0"/>
              <a:t>分钟考虑你该带的东西，请写下来</a:t>
            </a:r>
          </a:p>
        </p:txBody>
      </p:sp>
      <p:sp>
        <p:nvSpPr>
          <p:cNvPr id="5" name="灯片编号占位符 4"/>
          <p:cNvSpPr>
            <a:spLocks noGrp="1"/>
          </p:cNvSpPr>
          <p:nvPr>
            <p:ph type="sldNum" sz="quarter" idx="10"/>
          </p:nvPr>
        </p:nvSpPr>
        <p:spPr/>
        <p:txBody>
          <a:bodyPr/>
          <a:lstStyle/>
          <a:p>
            <a:pPr>
              <a:defRPr/>
            </a:pPr>
            <a:fld id="{6FBE632F-852D-4073-AF11-4424DBE23B32}" type="slidenum">
              <a:rPr lang="zh-CN" altLang="zh-CN" smtClean="0"/>
              <a:pPr>
                <a:defRPr/>
              </a:pPr>
              <a:t>59</a:t>
            </a:fld>
            <a:endParaRPr lang="en-US" altLang="zh-CN"/>
          </a:p>
        </p:txBody>
      </p:sp>
    </p:spTree>
    <p:extLst>
      <p:ext uri="{BB962C8B-B14F-4D97-AF65-F5344CB8AC3E}">
        <p14:creationId xmlns:p14="http://schemas.microsoft.com/office/powerpoint/2010/main" val="1567699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167063" y="1426152"/>
            <a:ext cx="2160587" cy="5762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zh-CN" altLang="en-US" dirty="0"/>
              <a:t>我的行李</a:t>
            </a:r>
          </a:p>
        </p:txBody>
      </p:sp>
      <p:sp>
        <p:nvSpPr>
          <p:cNvPr id="6" name="矩形 5"/>
          <p:cNvSpPr/>
          <p:nvPr/>
        </p:nvSpPr>
        <p:spPr>
          <a:xfrm>
            <a:off x="2376488" y="2505652"/>
            <a:ext cx="2159000" cy="5762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t>2.</a:t>
            </a:r>
            <a:r>
              <a:rPr lang="zh-CN" altLang="en-US" dirty="0"/>
              <a:t>工作用品</a:t>
            </a:r>
          </a:p>
        </p:txBody>
      </p:sp>
      <p:sp>
        <p:nvSpPr>
          <p:cNvPr id="7" name="矩形 6"/>
          <p:cNvSpPr/>
          <p:nvPr/>
        </p:nvSpPr>
        <p:spPr>
          <a:xfrm>
            <a:off x="4679950" y="2505652"/>
            <a:ext cx="2160588" cy="5762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t>3..</a:t>
            </a:r>
            <a:r>
              <a:rPr lang="zh-CN" altLang="en-US" dirty="0"/>
              <a:t>生活用品</a:t>
            </a:r>
          </a:p>
        </p:txBody>
      </p:sp>
      <p:sp>
        <p:nvSpPr>
          <p:cNvPr id="8" name="矩形 7"/>
          <p:cNvSpPr/>
          <p:nvPr/>
        </p:nvSpPr>
        <p:spPr>
          <a:xfrm>
            <a:off x="6911975" y="2505652"/>
            <a:ext cx="2160588" cy="5762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t>4.</a:t>
            </a:r>
            <a:r>
              <a:rPr lang="zh-CN" altLang="en-US" dirty="0"/>
              <a:t>其他</a:t>
            </a:r>
          </a:p>
        </p:txBody>
      </p:sp>
      <p:sp>
        <p:nvSpPr>
          <p:cNvPr id="9" name="矩形 8"/>
          <p:cNvSpPr/>
          <p:nvPr/>
        </p:nvSpPr>
        <p:spPr>
          <a:xfrm>
            <a:off x="144463" y="3369252"/>
            <a:ext cx="2159000"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1.1</a:t>
            </a:r>
            <a:r>
              <a:rPr lang="zh-CN" altLang="en-US" dirty="0">
                <a:solidFill>
                  <a:schemeClr val="tx1"/>
                </a:solidFill>
              </a:rPr>
              <a:t>护照</a:t>
            </a:r>
          </a:p>
        </p:txBody>
      </p:sp>
      <p:sp>
        <p:nvSpPr>
          <p:cNvPr id="10" name="矩形 9"/>
          <p:cNvSpPr/>
          <p:nvPr/>
        </p:nvSpPr>
        <p:spPr>
          <a:xfrm>
            <a:off x="144463" y="4016952"/>
            <a:ext cx="2159000"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1.2</a:t>
            </a:r>
            <a:r>
              <a:rPr lang="zh-CN" altLang="en-US" dirty="0">
                <a:solidFill>
                  <a:schemeClr val="tx1"/>
                </a:solidFill>
              </a:rPr>
              <a:t>身份证</a:t>
            </a:r>
          </a:p>
        </p:txBody>
      </p:sp>
      <p:sp>
        <p:nvSpPr>
          <p:cNvPr id="11" name="矩形 10"/>
          <p:cNvSpPr/>
          <p:nvPr/>
        </p:nvSpPr>
        <p:spPr>
          <a:xfrm>
            <a:off x="144463" y="4664652"/>
            <a:ext cx="2159000"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1.3….</a:t>
            </a:r>
            <a:endParaRPr lang="zh-CN" altLang="en-US" dirty="0">
              <a:solidFill>
                <a:schemeClr val="tx1"/>
              </a:solidFill>
            </a:endParaRPr>
          </a:p>
        </p:txBody>
      </p:sp>
      <p:cxnSp>
        <p:nvCxnSpPr>
          <p:cNvPr id="13" name="直接连接符 12"/>
          <p:cNvCxnSpPr>
            <a:stCxn id="5" idx="2"/>
          </p:cNvCxnSpPr>
          <p:nvPr/>
        </p:nvCxnSpPr>
        <p:spPr>
          <a:xfrm rot="16200000" flipH="1">
            <a:off x="4139407" y="2109571"/>
            <a:ext cx="215900" cy="1587"/>
          </a:xfrm>
          <a:prstGeom prst="line">
            <a:avLst/>
          </a:prstGeom>
        </p:spPr>
        <p:style>
          <a:lnRef idx="1">
            <a:schemeClr val="accent5"/>
          </a:lnRef>
          <a:fillRef idx="2">
            <a:schemeClr val="accent5"/>
          </a:fillRef>
          <a:effectRef idx="1">
            <a:schemeClr val="accent5"/>
          </a:effectRef>
          <a:fontRef idx="minor">
            <a:schemeClr val="dk1"/>
          </a:fontRef>
        </p:style>
      </p:cxnSp>
      <p:cxnSp>
        <p:nvCxnSpPr>
          <p:cNvPr id="14" name="直接连接符 13"/>
          <p:cNvCxnSpPr>
            <a:endCxn id="6" idx="0"/>
          </p:cNvCxnSpPr>
          <p:nvPr/>
        </p:nvCxnSpPr>
        <p:spPr>
          <a:xfrm rot="16200000" flipH="1">
            <a:off x="3312319" y="2361984"/>
            <a:ext cx="287337" cy="0"/>
          </a:xfrm>
          <a:prstGeom prst="line">
            <a:avLst/>
          </a:prstGeom>
        </p:spPr>
        <p:style>
          <a:lnRef idx="1">
            <a:schemeClr val="accent5"/>
          </a:lnRef>
          <a:fillRef idx="2">
            <a:schemeClr val="accent5"/>
          </a:fillRef>
          <a:effectRef idx="1">
            <a:schemeClr val="accent5"/>
          </a:effectRef>
          <a:fontRef idx="minor">
            <a:schemeClr val="dk1"/>
          </a:fontRef>
        </p:style>
      </p:cxnSp>
      <p:cxnSp>
        <p:nvCxnSpPr>
          <p:cNvPr id="15" name="直接连接符 14"/>
          <p:cNvCxnSpPr>
            <a:endCxn id="8" idx="0"/>
          </p:cNvCxnSpPr>
          <p:nvPr/>
        </p:nvCxnSpPr>
        <p:spPr>
          <a:xfrm rot="5400000">
            <a:off x="7811294" y="2325471"/>
            <a:ext cx="360362" cy="0"/>
          </a:xfrm>
          <a:prstGeom prst="line">
            <a:avLst/>
          </a:prstGeom>
        </p:spPr>
        <p:style>
          <a:lnRef idx="1">
            <a:schemeClr val="accent5"/>
          </a:lnRef>
          <a:fillRef idx="2">
            <a:schemeClr val="accent5"/>
          </a:fillRef>
          <a:effectRef idx="1">
            <a:schemeClr val="accent5"/>
          </a:effectRef>
          <a:fontRef idx="minor">
            <a:schemeClr val="dk1"/>
          </a:fontRef>
        </p:style>
      </p:cxnSp>
      <p:cxnSp>
        <p:nvCxnSpPr>
          <p:cNvPr id="16" name="直接连接符 15"/>
          <p:cNvCxnSpPr/>
          <p:nvPr/>
        </p:nvCxnSpPr>
        <p:spPr>
          <a:xfrm>
            <a:off x="1150938" y="2218315"/>
            <a:ext cx="6840537" cy="0"/>
          </a:xfrm>
          <a:prstGeom prst="line">
            <a:avLst/>
          </a:prstGeom>
        </p:spPr>
        <p:style>
          <a:lnRef idx="1">
            <a:schemeClr val="accent5"/>
          </a:lnRef>
          <a:fillRef idx="2">
            <a:schemeClr val="accent5"/>
          </a:fillRef>
          <a:effectRef idx="1">
            <a:schemeClr val="accent5"/>
          </a:effectRef>
          <a:fontRef idx="minor">
            <a:schemeClr val="dk1"/>
          </a:fontRef>
        </p:style>
      </p:cxnSp>
      <p:sp>
        <p:nvSpPr>
          <p:cNvPr id="17" name="矩形 16"/>
          <p:cNvSpPr/>
          <p:nvPr/>
        </p:nvSpPr>
        <p:spPr>
          <a:xfrm>
            <a:off x="4643438" y="3369252"/>
            <a:ext cx="2160587"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3.1</a:t>
            </a:r>
            <a:r>
              <a:rPr lang="zh-CN" altLang="en-US" dirty="0">
                <a:solidFill>
                  <a:schemeClr val="tx1"/>
                </a:solidFill>
              </a:rPr>
              <a:t>服装</a:t>
            </a:r>
            <a:r>
              <a:rPr lang="en-US" altLang="zh-CN" dirty="0">
                <a:solidFill>
                  <a:schemeClr val="tx1"/>
                </a:solidFill>
              </a:rPr>
              <a:t>(2</a:t>
            </a:r>
            <a:r>
              <a:rPr lang="zh-CN" altLang="en-US" dirty="0">
                <a:solidFill>
                  <a:schemeClr val="tx1"/>
                </a:solidFill>
              </a:rPr>
              <a:t>套新服装</a:t>
            </a:r>
            <a:r>
              <a:rPr lang="en-US" altLang="zh-CN" dirty="0">
                <a:solidFill>
                  <a:schemeClr val="tx1"/>
                </a:solidFill>
              </a:rPr>
              <a:t>)</a:t>
            </a:r>
            <a:endParaRPr lang="zh-CN" altLang="en-US" dirty="0">
              <a:solidFill>
                <a:schemeClr val="tx1"/>
              </a:solidFill>
            </a:endParaRPr>
          </a:p>
        </p:txBody>
      </p:sp>
      <p:sp>
        <p:nvSpPr>
          <p:cNvPr id="18" name="矩形 17"/>
          <p:cNvSpPr/>
          <p:nvPr/>
        </p:nvSpPr>
        <p:spPr>
          <a:xfrm>
            <a:off x="4643438" y="4016952"/>
            <a:ext cx="2160587"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3.2</a:t>
            </a:r>
            <a:r>
              <a:rPr lang="zh-CN" altLang="en-US" dirty="0">
                <a:solidFill>
                  <a:schemeClr val="tx1"/>
                </a:solidFill>
              </a:rPr>
              <a:t>鞋帽（黑色皮鞋）</a:t>
            </a:r>
          </a:p>
        </p:txBody>
      </p:sp>
      <p:sp>
        <p:nvSpPr>
          <p:cNvPr id="19" name="矩形 18"/>
          <p:cNvSpPr/>
          <p:nvPr/>
        </p:nvSpPr>
        <p:spPr>
          <a:xfrm>
            <a:off x="4643438" y="4664652"/>
            <a:ext cx="2160587"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3.3</a:t>
            </a:r>
            <a:r>
              <a:rPr lang="zh-CN" altLang="en-US" dirty="0">
                <a:solidFill>
                  <a:schemeClr val="tx1"/>
                </a:solidFill>
              </a:rPr>
              <a:t>其他</a:t>
            </a:r>
          </a:p>
        </p:txBody>
      </p:sp>
      <p:sp>
        <p:nvSpPr>
          <p:cNvPr id="20" name="矩形 19"/>
          <p:cNvSpPr/>
          <p:nvPr/>
        </p:nvSpPr>
        <p:spPr>
          <a:xfrm>
            <a:off x="6948488" y="3369252"/>
            <a:ext cx="2160587"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4.1</a:t>
            </a:r>
            <a:r>
              <a:rPr lang="zh-CN" altLang="en-US" dirty="0">
                <a:solidFill>
                  <a:schemeClr val="tx1"/>
                </a:solidFill>
              </a:rPr>
              <a:t>感冒药</a:t>
            </a:r>
          </a:p>
        </p:txBody>
      </p:sp>
      <p:sp>
        <p:nvSpPr>
          <p:cNvPr id="21" name="矩形 20"/>
          <p:cNvSpPr/>
          <p:nvPr/>
        </p:nvSpPr>
        <p:spPr>
          <a:xfrm>
            <a:off x="6948488" y="4043940"/>
            <a:ext cx="2160587" cy="576262"/>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4.2</a:t>
            </a:r>
            <a:r>
              <a:rPr lang="zh-CN" altLang="en-US" dirty="0">
                <a:solidFill>
                  <a:schemeClr val="tx1"/>
                </a:solidFill>
              </a:rPr>
              <a:t>防蚊药</a:t>
            </a:r>
          </a:p>
        </p:txBody>
      </p:sp>
      <p:sp>
        <p:nvSpPr>
          <p:cNvPr id="22" name="矩形 21"/>
          <p:cNvSpPr/>
          <p:nvPr/>
        </p:nvSpPr>
        <p:spPr>
          <a:xfrm>
            <a:off x="107950" y="2505652"/>
            <a:ext cx="2159000" cy="5762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t>1.</a:t>
            </a:r>
            <a:r>
              <a:rPr lang="zh-CN" altLang="en-US" dirty="0"/>
              <a:t>必备证件</a:t>
            </a:r>
          </a:p>
        </p:txBody>
      </p:sp>
      <p:cxnSp>
        <p:nvCxnSpPr>
          <p:cNvPr id="25" name="直接连接符 24"/>
          <p:cNvCxnSpPr/>
          <p:nvPr/>
        </p:nvCxnSpPr>
        <p:spPr>
          <a:xfrm rot="5400000">
            <a:off x="970757" y="2398496"/>
            <a:ext cx="360362" cy="0"/>
          </a:xfrm>
          <a:prstGeom prst="line">
            <a:avLst/>
          </a:prstGeom>
        </p:spPr>
        <p:style>
          <a:lnRef idx="1">
            <a:schemeClr val="accent5"/>
          </a:lnRef>
          <a:fillRef idx="2">
            <a:schemeClr val="accent5"/>
          </a:fillRef>
          <a:effectRef idx="1">
            <a:schemeClr val="accent5"/>
          </a:effectRef>
          <a:fontRef idx="minor">
            <a:schemeClr val="dk1"/>
          </a:fontRef>
        </p:style>
      </p:cxnSp>
      <p:cxnSp>
        <p:nvCxnSpPr>
          <p:cNvPr id="26" name="直接连接符 25"/>
          <p:cNvCxnSpPr/>
          <p:nvPr/>
        </p:nvCxnSpPr>
        <p:spPr>
          <a:xfrm rot="5400000">
            <a:off x="5434807" y="2398496"/>
            <a:ext cx="360362" cy="0"/>
          </a:xfrm>
          <a:prstGeom prst="line">
            <a:avLst/>
          </a:prstGeom>
        </p:spPr>
        <p:style>
          <a:lnRef idx="1">
            <a:schemeClr val="accent5"/>
          </a:lnRef>
          <a:fillRef idx="2">
            <a:schemeClr val="accent5"/>
          </a:fillRef>
          <a:effectRef idx="1">
            <a:schemeClr val="accent5"/>
          </a:effectRef>
          <a:fontRef idx="minor">
            <a:schemeClr val="dk1"/>
          </a:fontRef>
        </p:style>
      </p:cxnSp>
      <p:sp>
        <p:nvSpPr>
          <p:cNvPr id="33" name="矩形 32"/>
          <p:cNvSpPr/>
          <p:nvPr/>
        </p:nvSpPr>
        <p:spPr>
          <a:xfrm>
            <a:off x="2411413" y="3369252"/>
            <a:ext cx="2160587"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2.1</a:t>
            </a:r>
            <a:r>
              <a:rPr lang="zh-CN" altLang="en-US" dirty="0">
                <a:solidFill>
                  <a:schemeClr val="tx1"/>
                </a:solidFill>
              </a:rPr>
              <a:t>笔记本电脑</a:t>
            </a:r>
          </a:p>
        </p:txBody>
      </p:sp>
      <p:sp>
        <p:nvSpPr>
          <p:cNvPr id="34" name="矩形 33"/>
          <p:cNvSpPr/>
          <p:nvPr/>
        </p:nvSpPr>
        <p:spPr>
          <a:xfrm>
            <a:off x="2411413" y="4016952"/>
            <a:ext cx="2160587"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2.2</a:t>
            </a:r>
            <a:r>
              <a:rPr lang="zh-CN" altLang="en-US" dirty="0">
                <a:solidFill>
                  <a:schemeClr val="tx1"/>
                </a:solidFill>
              </a:rPr>
              <a:t>文件夹</a:t>
            </a:r>
          </a:p>
        </p:txBody>
      </p:sp>
      <p:sp>
        <p:nvSpPr>
          <p:cNvPr id="35" name="矩形 34"/>
          <p:cNvSpPr/>
          <p:nvPr/>
        </p:nvSpPr>
        <p:spPr>
          <a:xfrm>
            <a:off x="2411413" y="4664652"/>
            <a:ext cx="2160587" cy="5762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zh-CN" dirty="0">
                <a:solidFill>
                  <a:schemeClr val="tx1"/>
                </a:solidFill>
              </a:rPr>
              <a:t>2.3</a:t>
            </a:r>
            <a:r>
              <a:rPr lang="zh-CN" altLang="en-US" dirty="0">
                <a:solidFill>
                  <a:schemeClr val="tx1"/>
                </a:solidFill>
              </a:rPr>
              <a:t>备忘录</a:t>
            </a:r>
          </a:p>
        </p:txBody>
      </p:sp>
    </p:spTree>
    <p:extLst>
      <p:ext uri="{BB962C8B-B14F-4D97-AF65-F5344CB8AC3E}">
        <p14:creationId xmlns:p14="http://schemas.microsoft.com/office/powerpoint/2010/main" val="127728559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ppt_x"/>
                                          </p:val>
                                        </p:tav>
                                        <p:tav tm="100000">
                                          <p:val>
                                            <p:strVal val="#ppt_x"/>
                                          </p:val>
                                        </p:tav>
                                      </p:tavLst>
                                    </p:anim>
                                    <p:anim calcmode="lin" valueType="num">
                                      <p:cBhvr additive="base">
                                        <p:cTn id="84" dur="500" fill="hold"/>
                                        <p:tgtEl>
                                          <p:spTgt spid="3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additive="base">
                                        <p:cTn id="87" dur="500" fill="hold"/>
                                        <p:tgtEl>
                                          <p:spTgt spid="34"/>
                                        </p:tgtEl>
                                        <p:attrNameLst>
                                          <p:attrName>ppt_x</p:attrName>
                                        </p:attrNameLst>
                                      </p:cBhvr>
                                      <p:tavLst>
                                        <p:tav tm="0">
                                          <p:val>
                                            <p:strVal val="#ppt_x"/>
                                          </p:val>
                                        </p:tav>
                                        <p:tav tm="100000">
                                          <p:val>
                                            <p:strVal val="#ppt_x"/>
                                          </p:val>
                                        </p:tav>
                                      </p:tavLst>
                                    </p:anim>
                                    <p:anim calcmode="lin" valueType="num">
                                      <p:cBhvr additive="base">
                                        <p:cTn id="88" dur="500" fill="hold"/>
                                        <p:tgtEl>
                                          <p:spTgt spid="3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7" grpId="0" animBg="1"/>
      <p:bldP spid="18" grpId="0" animBg="1"/>
      <p:bldP spid="19" grpId="0" animBg="1"/>
      <p:bldP spid="20" grpId="0" animBg="1"/>
      <p:bldP spid="21" grpId="0" animBg="1"/>
      <p:bldP spid="22"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数据分析方法论</a:t>
            </a:r>
          </a:p>
        </p:txBody>
      </p:sp>
      <p:sp>
        <p:nvSpPr>
          <p:cNvPr id="3" name="内容占位符 2"/>
          <p:cNvSpPr>
            <a:spLocks noGrp="1"/>
          </p:cNvSpPr>
          <p:nvPr>
            <p:ph idx="1"/>
          </p:nvPr>
        </p:nvSpPr>
        <p:spPr/>
        <p:txBody>
          <a:bodyPr/>
          <a:lstStyle/>
          <a:p>
            <a:r>
              <a:rPr lang="zh-CN" altLang="en-US" b="1" dirty="0">
                <a:solidFill>
                  <a:srgbClr val="FF0000"/>
                </a:solidFill>
              </a:rPr>
              <a:t>问题：常用的数据分析方法论有哪些？</a:t>
            </a:r>
            <a:endParaRPr lang="en-US" altLang="zh-CN" b="1" dirty="0">
              <a:solidFill>
                <a:srgbClr val="FF0000"/>
              </a:solidFill>
            </a:endParaRPr>
          </a:p>
          <a:p>
            <a:pPr lvl="1"/>
            <a:r>
              <a:rPr lang="en-US" altLang="zh-CN" b="1" i="1" dirty="0"/>
              <a:t>A.PEST</a:t>
            </a:r>
            <a:r>
              <a:rPr lang="zh-CN" altLang="en-US" b="1" i="1" dirty="0"/>
              <a:t>分析</a:t>
            </a:r>
            <a:r>
              <a:rPr lang="en-US" altLang="zh-CN" i="1" dirty="0"/>
              <a:t>——</a:t>
            </a:r>
            <a:r>
              <a:rPr lang="zh-CN" altLang="en-US" i="1" dirty="0"/>
              <a:t>宏观经济环境</a:t>
            </a:r>
            <a:endParaRPr lang="en-US" altLang="zh-CN" i="1" dirty="0"/>
          </a:p>
          <a:p>
            <a:pPr lvl="1"/>
            <a:r>
              <a:rPr lang="en-US" altLang="zh-CN" b="1" i="1" dirty="0"/>
              <a:t>B.</a:t>
            </a:r>
            <a:r>
              <a:rPr lang="zh-CN" altLang="en-US" b="1" i="1" dirty="0"/>
              <a:t>行业市场分析</a:t>
            </a:r>
            <a:r>
              <a:rPr lang="en-US" altLang="zh-CN" i="1" dirty="0"/>
              <a:t>——</a:t>
            </a:r>
            <a:r>
              <a:rPr lang="zh-CN" altLang="en-US" i="1" dirty="0"/>
              <a:t>行业需求与供给</a:t>
            </a:r>
            <a:endParaRPr lang="en-US" altLang="zh-CN" i="1" dirty="0"/>
          </a:p>
          <a:p>
            <a:pPr lvl="1"/>
            <a:r>
              <a:rPr lang="en-US" altLang="zh-CN" b="1" i="1" dirty="0"/>
              <a:t>C.</a:t>
            </a:r>
            <a:r>
              <a:rPr lang="zh-CN" altLang="en-US" b="1" i="1" dirty="0"/>
              <a:t>产业链分析</a:t>
            </a:r>
            <a:r>
              <a:rPr lang="en-US" altLang="zh-CN" i="1" dirty="0"/>
              <a:t>——</a:t>
            </a:r>
            <a:r>
              <a:rPr lang="zh-CN" altLang="en-US" i="1" dirty="0"/>
              <a:t>行业业务模式</a:t>
            </a:r>
            <a:endParaRPr lang="en-US" altLang="zh-CN" i="1" dirty="0"/>
          </a:p>
          <a:p>
            <a:pPr lvl="1"/>
            <a:r>
              <a:rPr lang="en-US" altLang="zh-CN" b="1" i="1" dirty="0"/>
              <a:t>D.</a:t>
            </a:r>
            <a:r>
              <a:rPr lang="zh-CN" altLang="en-US" b="1" i="1" dirty="0"/>
              <a:t>波特五力模型与集中度指标</a:t>
            </a:r>
            <a:r>
              <a:rPr lang="en-US" altLang="zh-CN" i="1" dirty="0"/>
              <a:t>——</a:t>
            </a:r>
            <a:r>
              <a:rPr lang="zh-CN" altLang="en-US" i="1" dirty="0"/>
              <a:t>行业竞争格局</a:t>
            </a:r>
            <a:endParaRPr lang="en-US" altLang="zh-CN" i="1" dirty="0"/>
          </a:p>
          <a:p>
            <a:pPr lvl="1"/>
            <a:r>
              <a:rPr lang="en-US" altLang="zh-CN" b="1" i="1" dirty="0"/>
              <a:t>E.4P</a:t>
            </a:r>
            <a:r>
              <a:rPr lang="zh-CN" altLang="en-US" b="1" i="1" dirty="0"/>
              <a:t>理论</a:t>
            </a:r>
            <a:r>
              <a:rPr lang="en-US" altLang="zh-CN" i="1" dirty="0"/>
              <a:t>——</a:t>
            </a:r>
            <a:r>
              <a:rPr lang="zh-CN" altLang="en-US" i="1" dirty="0"/>
              <a:t>公司整体经营状况分析</a:t>
            </a:r>
            <a:endParaRPr lang="en-US" altLang="zh-CN" i="1" dirty="0"/>
          </a:p>
          <a:p>
            <a:pPr lvl="1"/>
            <a:r>
              <a:rPr lang="en-US" altLang="zh-CN" b="1" i="1" dirty="0"/>
              <a:t>F.</a:t>
            </a:r>
            <a:r>
              <a:rPr lang="zh-CN" altLang="en-US" b="1" i="1" dirty="0"/>
              <a:t>逻辑树或金字塔结构</a:t>
            </a:r>
            <a:r>
              <a:rPr lang="en-US" altLang="zh-CN" i="1" dirty="0"/>
              <a:t>——</a:t>
            </a:r>
            <a:r>
              <a:rPr lang="zh-CN" altLang="en-US" i="1" dirty="0"/>
              <a:t>报告撰写</a:t>
            </a:r>
            <a:endParaRPr lang="en-US" altLang="zh-CN" i="1" dirty="0"/>
          </a:p>
          <a:p>
            <a:pPr lvl="1"/>
            <a:endParaRPr lang="zh-CN" altLang="en-US" i="1"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6</a:t>
            </a:fld>
            <a:endParaRPr lang="en-US" altLang="zh-CN"/>
          </a:p>
        </p:txBody>
      </p:sp>
    </p:spTree>
    <p:extLst>
      <p:ext uri="{BB962C8B-B14F-4D97-AF65-F5344CB8AC3E}">
        <p14:creationId xmlns:p14="http://schemas.microsoft.com/office/powerpoint/2010/main" val="342344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2.A.PEST</a:t>
            </a:r>
            <a:r>
              <a:rPr lang="zh-CN" altLang="en-US" dirty="0"/>
              <a:t>分析</a:t>
            </a:r>
          </a:p>
        </p:txBody>
      </p:sp>
      <p:sp>
        <p:nvSpPr>
          <p:cNvPr id="3" name="内容占位符 2"/>
          <p:cNvSpPr>
            <a:spLocks noGrp="1"/>
          </p:cNvSpPr>
          <p:nvPr>
            <p:ph idx="1"/>
          </p:nvPr>
        </p:nvSpPr>
        <p:spPr>
          <a:xfrm>
            <a:off x="373063" y="1008062"/>
            <a:ext cx="8313737" cy="5735637"/>
          </a:xfrm>
        </p:spPr>
        <p:txBody>
          <a:bodyPr/>
          <a:lstStyle/>
          <a:p>
            <a:r>
              <a:rPr lang="zh-CN" altLang="en-US" dirty="0"/>
              <a:t>问题：如何分析一个行业发展的外部环境？你需要考虑哪些因素？</a:t>
            </a:r>
            <a:endParaRPr lang="en-US" altLang="zh-CN" dirty="0"/>
          </a:p>
          <a:p>
            <a:pPr lvl="1" eaLnBrk="1" hangingPunct="1"/>
            <a:r>
              <a:rPr lang="zh-CN" altLang="en-US" b="1" i="1" dirty="0">
                <a:solidFill>
                  <a:srgbClr val="FF0000"/>
                </a:solidFill>
              </a:rPr>
              <a:t>问题</a:t>
            </a:r>
            <a:r>
              <a:rPr lang="en-US" altLang="zh-CN" b="1" i="1" dirty="0">
                <a:solidFill>
                  <a:srgbClr val="FF0000"/>
                </a:solidFill>
              </a:rPr>
              <a:t>1</a:t>
            </a:r>
            <a:r>
              <a:rPr lang="zh-CN" altLang="en-US" b="1" i="1" dirty="0">
                <a:solidFill>
                  <a:srgbClr val="FF0000"/>
                </a:solidFill>
              </a:rPr>
              <a:t>：当前中国新能源汽车行业发展的外部环境如何？</a:t>
            </a:r>
            <a:endParaRPr lang="en-US" altLang="zh-CN" b="1" i="1" dirty="0">
              <a:solidFill>
                <a:srgbClr val="FF0000"/>
              </a:solidFill>
            </a:endParaRPr>
          </a:p>
          <a:p>
            <a:pPr lvl="1" eaLnBrk="1" hangingPunct="1"/>
            <a:r>
              <a:rPr lang="zh-CN" altLang="en-US" b="1" i="1" dirty="0">
                <a:solidFill>
                  <a:srgbClr val="FF0000"/>
                </a:solidFill>
              </a:rPr>
              <a:t>问题</a:t>
            </a:r>
            <a:r>
              <a:rPr lang="en-US" altLang="zh-CN" b="1" i="1" dirty="0">
                <a:solidFill>
                  <a:srgbClr val="FF0000"/>
                </a:solidFill>
              </a:rPr>
              <a:t>2</a:t>
            </a:r>
            <a:r>
              <a:rPr lang="zh-CN" altLang="en-US" b="1" i="1" dirty="0">
                <a:solidFill>
                  <a:srgbClr val="FF0000"/>
                </a:solidFill>
              </a:rPr>
              <a:t>：当前中国房地产行业发展的外部环境如何？</a:t>
            </a:r>
            <a:endParaRPr lang="en-US" altLang="zh-CN" dirty="0">
              <a:latin typeface="+mn-ea"/>
            </a:endParaRPr>
          </a:p>
          <a:p>
            <a:r>
              <a:rPr lang="en-US" altLang="zh-CN" dirty="0">
                <a:latin typeface="+mn-ea"/>
              </a:rPr>
              <a:t>PEST</a:t>
            </a:r>
            <a:r>
              <a:rPr lang="zh-CN" altLang="en-US" dirty="0">
                <a:latin typeface="+mn-ea"/>
              </a:rPr>
              <a:t>是指对政治（</a:t>
            </a:r>
            <a:r>
              <a:rPr lang="en-US" altLang="zh-CN" dirty="0">
                <a:latin typeface="+mn-ea"/>
              </a:rPr>
              <a:t>Political</a:t>
            </a:r>
            <a:r>
              <a:rPr lang="zh-CN" altLang="en-US" dirty="0">
                <a:latin typeface="+mn-ea"/>
              </a:rPr>
              <a:t>）、经济（</a:t>
            </a:r>
            <a:r>
              <a:rPr lang="en-US" altLang="zh-CN" dirty="0">
                <a:latin typeface="+mn-ea"/>
              </a:rPr>
              <a:t>Economic</a:t>
            </a:r>
            <a:r>
              <a:rPr lang="zh-CN" altLang="en-US" dirty="0">
                <a:latin typeface="+mn-ea"/>
              </a:rPr>
              <a:t>）、技术（</a:t>
            </a:r>
            <a:r>
              <a:rPr lang="en-US" altLang="zh-CN" dirty="0">
                <a:latin typeface="+mn-ea"/>
              </a:rPr>
              <a:t>Technological</a:t>
            </a:r>
            <a:r>
              <a:rPr lang="zh-CN" altLang="en-US" dirty="0">
                <a:latin typeface="+mn-ea"/>
              </a:rPr>
              <a:t>）和社会（</a:t>
            </a:r>
            <a:r>
              <a:rPr lang="en-US" altLang="zh-CN" dirty="0">
                <a:latin typeface="+mn-ea"/>
              </a:rPr>
              <a:t>Social</a:t>
            </a:r>
            <a:r>
              <a:rPr lang="zh-CN" altLang="en-US" dirty="0">
                <a:latin typeface="+mn-ea"/>
              </a:rPr>
              <a:t>）这四类影响企业的主要外部环境因素进行分析。</a:t>
            </a:r>
            <a:endParaRPr lang="en-US" altLang="zh-CN" dirty="0">
              <a:latin typeface="+mn-ea"/>
            </a:endParaRPr>
          </a:p>
          <a:p>
            <a:pPr lvl="1"/>
            <a:r>
              <a:rPr lang="zh-CN" altLang="en-US" i="1" dirty="0">
                <a:latin typeface="+mn-ea"/>
              </a:rPr>
              <a:t>一般用于对宏观环境的分析，</a:t>
            </a:r>
            <a:r>
              <a:rPr lang="zh-CN" altLang="en-US" i="1" u="sng" dirty="0">
                <a:latin typeface="+mn-ea"/>
              </a:rPr>
              <a:t>由于行业和企业自身的特点和经营方式</a:t>
            </a:r>
            <a:r>
              <a:rPr lang="zh-CN" altLang="en-US" i="1" dirty="0">
                <a:latin typeface="+mn-ea"/>
              </a:rPr>
              <a:t>，</a:t>
            </a:r>
            <a:r>
              <a:rPr lang="zh-CN" altLang="en-US" b="1" i="1" dirty="0">
                <a:latin typeface="+mn-ea"/>
              </a:rPr>
              <a:t>分析的具体内容可能会稍有差异。</a:t>
            </a:r>
          </a:p>
          <a:p>
            <a:endParaRPr lang="zh-CN" altLang="en-US" dirty="0"/>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7</a:t>
            </a:fld>
            <a:endParaRPr lang="en-US" altLang="zh-CN"/>
          </a:p>
        </p:txBody>
      </p:sp>
    </p:spTree>
    <p:extLst>
      <p:ext uri="{BB962C8B-B14F-4D97-AF65-F5344CB8AC3E}">
        <p14:creationId xmlns:p14="http://schemas.microsoft.com/office/powerpoint/2010/main" val="374635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2.A.PEST</a:t>
            </a:r>
            <a:r>
              <a:rPr lang="zh-CN" altLang="en-US" dirty="0"/>
              <a:t>分析</a:t>
            </a:r>
          </a:p>
        </p:txBody>
      </p:sp>
      <p:sp>
        <p:nvSpPr>
          <p:cNvPr id="4" name="灯片编号占位符 3"/>
          <p:cNvSpPr>
            <a:spLocks noGrp="1"/>
          </p:cNvSpPr>
          <p:nvPr>
            <p:ph type="sldNum" sz="quarter" idx="10"/>
          </p:nvPr>
        </p:nvSpPr>
        <p:spPr/>
        <p:txBody>
          <a:bodyPr/>
          <a:lstStyle/>
          <a:p>
            <a:pPr>
              <a:defRPr/>
            </a:pPr>
            <a:fld id="{06DBD121-0DCF-403B-A3D9-5F580CFAC3A2}" type="slidenum">
              <a:rPr lang="zh-CN" altLang="zh-CN" smtClean="0"/>
              <a:pPr>
                <a:defRPr/>
              </a:pPr>
              <a:t>8</a:t>
            </a:fld>
            <a:endParaRPr lang="en-US" altLang="zh-CN"/>
          </a:p>
        </p:txBody>
      </p:sp>
      <p:sp>
        <p:nvSpPr>
          <p:cNvPr id="6" name="AutoShape 7"/>
          <p:cNvSpPr>
            <a:spLocks noChangeArrowheads="1"/>
          </p:cNvSpPr>
          <p:nvPr/>
        </p:nvSpPr>
        <p:spPr bwMode="auto">
          <a:xfrm>
            <a:off x="1865436" y="2425074"/>
            <a:ext cx="959634" cy="584214"/>
          </a:xfrm>
          <a:prstGeom prst="flowChartAlternateProcess">
            <a:avLst/>
          </a:prstGeom>
          <a:solidFill>
            <a:schemeClr val="bg1"/>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09900"/>
                </a:solidFill>
                <a:latin typeface="华文楷体" panose="02010600040101010101" pitchFamily="2" charset="-122"/>
                <a:ea typeface="华文楷体" panose="02010600040101010101" pitchFamily="2" charset="-122"/>
              </a:rPr>
              <a:t>经济环境</a:t>
            </a:r>
          </a:p>
        </p:txBody>
      </p:sp>
      <p:sp>
        <p:nvSpPr>
          <p:cNvPr id="7" name="AutoShape 6"/>
          <p:cNvSpPr>
            <a:spLocks noChangeArrowheads="1"/>
          </p:cNvSpPr>
          <p:nvPr/>
        </p:nvSpPr>
        <p:spPr bwMode="auto">
          <a:xfrm>
            <a:off x="1865436" y="1404624"/>
            <a:ext cx="928239" cy="606666"/>
          </a:xfrm>
          <a:prstGeom prst="flowChartAlternateProcess">
            <a:avLst/>
          </a:prstGeom>
          <a:solidFill>
            <a:schemeClr val="bg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C00000"/>
                </a:solidFill>
                <a:latin typeface="华文楷体" panose="02010600040101010101" pitchFamily="2" charset="-122"/>
                <a:ea typeface="华文楷体" panose="02010600040101010101" pitchFamily="2" charset="-122"/>
              </a:rPr>
              <a:t>政治环境</a:t>
            </a:r>
          </a:p>
        </p:txBody>
      </p:sp>
      <p:sp>
        <p:nvSpPr>
          <p:cNvPr id="8" name="AutoShape 8"/>
          <p:cNvSpPr>
            <a:spLocks noChangeArrowheads="1"/>
          </p:cNvSpPr>
          <p:nvPr/>
        </p:nvSpPr>
        <p:spPr bwMode="auto">
          <a:xfrm>
            <a:off x="1865436" y="3709316"/>
            <a:ext cx="959634" cy="584216"/>
          </a:xfrm>
          <a:prstGeom prst="flowChartAlternateProcess">
            <a:avLst/>
          </a:prstGeom>
          <a:solidFill>
            <a:schemeClr val="bg1"/>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FF3399"/>
                </a:solidFill>
                <a:latin typeface="华文楷体" panose="02010600040101010101" pitchFamily="2" charset="-122"/>
                <a:ea typeface="华文楷体" panose="02010600040101010101" pitchFamily="2" charset="-122"/>
              </a:rPr>
              <a:t>社会环境</a:t>
            </a:r>
          </a:p>
        </p:txBody>
      </p:sp>
      <p:sp>
        <p:nvSpPr>
          <p:cNvPr id="9" name="AutoShape 9"/>
          <p:cNvSpPr>
            <a:spLocks noChangeArrowheads="1"/>
          </p:cNvSpPr>
          <p:nvPr/>
        </p:nvSpPr>
        <p:spPr bwMode="auto">
          <a:xfrm>
            <a:off x="1865436" y="5109373"/>
            <a:ext cx="959634" cy="584216"/>
          </a:xfrm>
          <a:prstGeom prst="flowChartAlternateProcess">
            <a:avLst/>
          </a:prstGeom>
          <a:solidFill>
            <a:schemeClr val="bg1"/>
          </a:solidFill>
          <a:ln w="9525">
            <a:solidFill>
              <a:srgbClr val="CC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CC9900"/>
                </a:solidFill>
              </a:rPr>
              <a:t>技术环境</a:t>
            </a:r>
          </a:p>
        </p:txBody>
      </p:sp>
      <p:cxnSp>
        <p:nvCxnSpPr>
          <p:cNvPr id="10" name="AutoShape 11"/>
          <p:cNvCxnSpPr>
            <a:cxnSpLocks noChangeShapeType="1"/>
            <a:endCxn id="8" idx="1"/>
          </p:cNvCxnSpPr>
          <p:nvPr/>
        </p:nvCxnSpPr>
        <p:spPr bwMode="auto">
          <a:xfrm>
            <a:off x="1544382" y="3418496"/>
            <a:ext cx="321054" cy="584214"/>
          </a:xfrm>
          <a:prstGeom prst="bentConnector3">
            <a:avLst>
              <a:gd name="adj1" fmla="val 5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2"/>
          <p:cNvCxnSpPr>
            <a:cxnSpLocks noChangeShapeType="1"/>
            <a:endCxn id="9" idx="1"/>
          </p:cNvCxnSpPr>
          <p:nvPr/>
        </p:nvCxnSpPr>
        <p:spPr bwMode="auto">
          <a:xfrm>
            <a:off x="1544382" y="3418496"/>
            <a:ext cx="321054" cy="1984271"/>
          </a:xfrm>
          <a:prstGeom prst="bentConnector3">
            <a:avLst>
              <a:gd name="adj1" fmla="val 5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3"/>
          <p:cNvCxnSpPr>
            <a:cxnSpLocks noChangeShapeType="1"/>
            <a:endCxn id="6" idx="1"/>
          </p:cNvCxnSpPr>
          <p:nvPr/>
        </p:nvCxnSpPr>
        <p:spPr bwMode="auto">
          <a:xfrm flipV="1">
            <a:off x="1544382" y="2718468"/>
            <a:ext cx="321054" cy="700028"/>
          </a:xfrm>
          <a:prstGeom prst="bentConnector3">
            <a:avLst>
              <a:gd name="adj1" fmla="val 5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4"/>
          <p:cNvCxnSpPr>
            <a:cxnSpLocks noChangeShapeType="1"/>
            <a:endCxn id="7" idx="1"/>
          </p:cNvCxnSpPr>
          <p:nvPr/>
        </p:nvCxnSpPr>
        <p:spPr bwMode="auto">
          <a:xfrm rot="5400000" flipH="1" flipV="1">
            <a:off x="929903" y="2482966"/>
            <a:ext cx="1710542" cy="160526"/>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16"/>
          <p:cNvSpPr txBox="1">
            <a:spLocks noChangeArrowheads="1"/>
          </p:cNvSpPr>
          <p:nvPr/>
        </p:nvSpPr>
        <p:spPr bwMode="auto">
          <a:xfrm>
            <a:off x="2985597" y="1375031"/>
            <a:ext cx="60012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000" dirty="0">
                <a:latin typeface="华文楷体" panose="02010600040101010101" pitchFamily="2" charset="-122"/>
                <a:ea typeface="华文楷体" panose="02010600040101010101" pitchFamily="2" charset="-122"/>
              </a:rPr>
              <a:t>包括一个</a:t>
            </a:r>
            <a:r>
              <a:rPr lang="zh-CN" altLang="en-US" sz="2000" b="1" dirty="0">
                <a:latin typeface="华文楷体" panose="02010600040101010101" pitchFamily="2" charset="-122"/>
                <a:ea typeface="华文楷体" panose="02010600040101010101" pitchFamily="2" charset="-122"/>
              </a:rPr>
              <a:t>国家的社会制度，执政党的性质、</a:t>
            </a:r>
            <a:r>
              <a:rPr lang="zh-CN" altLang="en-US" sz="2000" b="1" u="sng" dirty="0">
                <a:latin typeface="华文楷体" panose="02010600040101010101" pitchFamily="2" charset="-122"/>
                <a:ea typeface="华文楷体" panose="02010600040101010101" pitchFamily="2" charset="-122"/>
              </a:rPr>
              <a:t>方针政策</a:t>
            </a:r>
            <a:r>
              <a:rPr lang="zh-CN" altLang="en-US" sz="2000" dirty="0">
                <a:latin typeface="华文楷体" panose="02010600040101010101" pitchFamily="2" charset="-122"/>
                <a:ea typeface="华文楷体" panose="02010600040101010101" pitchFamily="2" charset="-122"/>
              </a:rPr>
              <a:t>等。</a:t>
            </a:r>
            <a:endParaRPr lang="en-US" altLang="zh-CN" sz="2000" dirty="0">
              <a:latin typeface="华文楷体" panose="02010600040101010101" pitchFamily="2" charset="-122"/>
              <a:ea typeface="华文楷体" panose="02010600040101010101" pitchFamily="2" charset="-122"/>
            </a:endParaRPr>
          </a:p>
        </p:txBody>
      </p:sp>
      <p:sp>
        <p:nvSpPr>
          <p:cNvPr id="15" name="Text Box 17"/>
          <p:cNvSpPr txBox="1">
            <a:spLocks noChangeArrowheads="1"/>
          </p:cNvSpPr>
          <p:nvPr/>
        </p:nvSpPr>
        <p:spPr bwMode="auto">
          <a:xfrm>
            <a:off x="2985597" y="2309259"/>
            <a:ext cx="6001241" cy="1015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000" dirty="0">
                <a:latin typeface="华文楷体" panose="02010600040101010101" pitchFamily="2" charset="-122"/>
                <a:ea typeface="华文楷体" panose="02010600040101010101" pitchFamily="2" charset="-122"/>
              </a:rPr>
              <a:t>宏观指</a:t>
            </a:r>
            <a:r>
              <a:rPr lang="zh-CN" altLang="en-US" sz="2000" b="1" u="sng" dirty="0">
                <a:latin typeface="华文楷体" panose="02010600040101010101" pitchFamily="2" charset="-122"/>
                <a:ea typeface="华文楷体" panose="02010600040101010101" pitchFamily="2" charset="-122"/>
              </a:rPr>
              <a:t>国家国民收入、国民生产总值及变化情况</a:t>
            </a:r>
            <a:r>
              <a:rPr lang="zh-CN" altLang="en-US" sz="2000" dirty="0">
                <a:latin typeface="华文楷体" panose="02010600040101010101" pitchFamily="2" charset="-122"/>
                <a:ea typeface="华文楷体" panose="02010600040101010101" pitchFamily="2" charset="-122"/>
              </a:rPr>
              <a:t>。微观指行业所在地区</a:t>
            </a:r>
            <a:r>
              <a:rPr lang="zh-CN" altLang="en-US" sz="2000" u="sng" dirty="0">
                <a:latin typeface="华文楷体" panose="02010600040101010101" pitchFamily="2" charset="-122"/>
                <a:ea typeface="华文楷体" panose="02010600040101010101" pitchFamily="2" charset="-122"/>
              </a:rPr>
              <a:t>消费者的收入水平、消费偏好等</a:t>
            </a:r>
            <a:r>
              <a:rPr lang="zh-CN" altLang="en-US" sz="2000" dirty="0">
                <a:latin typeface="华文楷体" panose="02010600040101010101" pitchFamily="2" charset="-122"/>
                <a:ea typeface="华文楷体" panose="02010600040101010101" pitchFamily="2" charset="-122"/>
              </a:rPr>
              <a:t>。</a:t>
            </a:r>
          </a:p>
        </p:txBody>
      </p:sp>
      <p:sp>
        <p:nvSpPr>
          <p:cNvPr id="16" name="Text Box 18"/>
          <p:cNvSpPr txBox="1">
            <a:spLocks noChangeArrowheads="1"/>
          </p:cNvSpPr>
          <p:nvPr/>
        </p:nvSpPr>
        <p:spPr bwMode="auto">
          <a:xfrm>
            <a:off x="2985597" y="3590929"/>
            <a:ext cx="60012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000" dirty="0">
                <a:latin typeface="华文楷体" panose="02010600040101010101" pitchFamily="2" charset="-122"/>
                <a:ea typeface="华文楷体" panose="02010600040101010101" pitchFamily="2" charset="-122"/>
              </a:rPr>
              <a:t>包括一个国家的或地区的</a:t>
            </a:r>
            <a:r>
              <a:rPr lang="zh-CN" altLang="en-US" sz="2000" u="sng" dirty="0">
                <a:latin typeface="华文楷体" panose="02010600040101010101" pitchFamily="2" charset="-122"/>
                <a:ea typeface="华文楷体" panose="02010600040101010101" pitchFamily="2" charset="-122"/>
              </a:rPr>
              <a:t>居民受教育程度和文化水平、信仰风俗、价值观念</a:t>
            </a:r>
            <a:r>
              <a:rPr lang="zh-CN" altLang="en-US" sz="2000" dirty="0"/>
              <a:t>等。</a:t>
            </a:r>
            <a:endParaRPr lang="en-US" altLang="zh-CN" sz="2000" dirty="0"/>
          </a:p>
        </p:txBody>
      </p:sp>
      <p:sp>
        <p:nvSpPr>
          <p:cNvPr id="17" name="Text Box 21"/>
          <p:cNvSpPr txBox="1">
            <a:spLocks noChangeArrowheads="1"/>
          </p:cNvSpPr>
          <p:nvPr/>
        </p:nvSpPr>
        <p:spPr bwMode="auto">
          <a:xfrm>
            <a:off x="2985597" y="4759359"/>
            <a:ext cx="6001241" cy="1631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000" dirty="0">
                <a:latin typeface="华文楷体" panose="02010600040101010101" pitchFamily="2" charset="-122"/>
                <a:ea typeface="华文楷体" panose="02010600040101010101" pitchFamily="2" charset="-122"/>
              </a:rPr>
              <a:t>技术环境除了要</a:t>
            </a:r>
            <a:r>
              <a:rPr lang="zh-CN" altLang="en-US" sz="2000" b="1" u="sng" dirty="0">
                <a:latin typeface="华文楷体" panose="02010600040101010101" pitchFamily="2" charset="-122"/>
                <a:ea typeface="华文楷体" panose="02010600040101010101" pitchFamily="2" charset="-122"/>
              </a:rPr>
              <a:t>考察与企业所处领域直接相关的技术手段</a:t>
            </a:r>
            <a:r>
              <a:rPr lang="zh-CN" altLang="en-US" sz="2000" dirty="0">
                <a:latin typeface="华文楷体" panose="02010600040101010101" pitchFamily="2" charset="-122"/>
                <a:ea typeface="华文楷体" panose="02010600040101010101" pitchFamily="2" charset="-122"/>
              </a:rPr>
              <a:t>的发展变化外，还应了解：</a:t>
            </a:r>
            <a:r>
              <a:rPr lang="zh-CN" altLang="en-US" sz="2000" b="1" u="sng" dirty="0">
                <a:latin typeface="华文楷体" panose="02010600040101010101" pitchFamily="2" charset="-122"/>
                <a:ea typeface="华文楷体" panose="02010600040101010101" pitchFamily="2" charset="-122"/>
              </a:rPr>
              <a:t>国家对科技开发的投资和支持重点、技术转移和技术商品化速度、专利及其保护情况</a:t>
            </a:r>
            <a:r>
              <a:rPr lang="zh-CN" altLang="en-US" sz="2000" dirty="0">
                <a:latin typeface="华文楷体" panose="02010600040101010101" pitchFamily="2" charset="-122"/>
                <a:ea typeface="华文楷体" panose="02010600040101010101" pitchFamily="2" charset="-122"/>
              </a:rPr>
              <a:t>、该领域发展动态和研究费用总额等。</a:t>
            </a:r>
            <a:endParaRPr lang="en-US" altLang="zh-CN" sz="2000" dirty="0">
              <a:latin typeface="华文楷体" panose="02010600040101010101" pitchFamily="2" charset="-122"/>
              <a:ea typeface="华文楷体" panose="02010600040101010101" pitchFamily="2" charset="-122"/>
            </a:endParaRPr>
          </a:p>
        </p:txBody>
      </p:sp>
      <p:sp>
        <p:nvSpPr>
          <p:cNvPr id="18" name="AutoShape 5"/>
          <p:cNvSpPr>
            <a:spLocks noChangeArrowheads="1"/>
          </p:cNvSpPr>
          <p:nvPr/>
        </p:nvSpPr>
        <p:spPr bwMode="auto">
          <a:xfrm>
            <a:off x="104931" y="3009288"/>
            <a:ext cx="1439451" cy="815843"/>
          </a:xfrm>
          <a:prstGeom prst="flowChartAlternate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a:solidFill>
                  <a:srgbClr val="C00000"/>
                </a:solidFill>
                <a:latin typeface="微软雅黑" panose="020B0503020204020204" pitchFamily="34" charset="-122"/>
                <a:ea typeface="微软雅黑" panose="020B0503020204020204" pitchFamily="34" charset="-122"/>
              </a:rPr>
              <a:t>行业、企业</a:t>
            </a:r>
          </a:p>
        </p:txBody>
      </p:sp>
    </p:spTree>
    <p:extLst>
      <p:ext uri="{BB962C8B-B14F-4D97-AF65-F5344CB8AC3E}">
        <p14:creationId xmlns:p14="http://schemas.microsoft.com/office/powerpoint/2010/main" val="254521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theme/theme1.xml><?xml version="1.0" encoding="utf-8"?>
<a:theme xmlns:a="http://schemas.openxmlformats.org/drawingml/2006/main" name="Custom Desig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6778</TotalTime>
  <Pages>0</Pages>
  <Words>4398</Words>
  <Characters>0</Characters>
  <Application>Microsoft Office PowerPoint</Application>
  <DocSecurity>0</DocSecurity>
  <PresentationFormat>全屏显示(4:3)</PresentationFormat>
  <Lines>0</Lines>
  <Paragraphs>663</Paragraphs>
  <Slides>61</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61</vt:i4>
      </vt:variant>
    </vt:vector>
  </HeadingPairs>
  <TitlesOfParts>
    <vt:vector size="77" baseType="lpstr">
      <vt:lpstr>DFKai-SB</vt:lpstr>
      <vt:lpstr>ＭＳ Ｐゴシック</vt:lpstr>
      <vt:lpstr>PMingLiU</vt:lpstr>
      <vt:lpstr>华文楷体</vt:lpstr>
      <vt:lpstr>宋体</vt:lpstr>
      <vt:lpstr>微软雅黑</vt:lpstr>
      <vt:lpstr>Arial</vt:lpstr>
      <vt:lpstr>Book Antiqua</vt:lpstr>
      <vt:lpstr>Bradley Hand ITC</vt:lpstr>
      <vt:lpstr>Calibri</vt:lpstr>
      <vt:lpstr>Tahoma</vt:lpstr>
      <vt:lpstr>Times</vt:lpstr>
      <vt:lpstr>Times New Roman</vt:lpstr>
      <vt:lpstr>Verdana</vt:lpstr>
      <vt:lpstr>Wingdings</vt:lpstr>
      <vt:lpstr>Custom Design</vt:lpstr>
      <vt:lpstr>数据分析</vt:lpstr>
      <vt:lpstr>本章将探索这些问题的答案：</vt:lpstr>
      <vt:lpstr>本章将探索这些问题的答案：</vt:lpstr>
      <vt:lpstr>1.数据分析那些事</vt:lpstr>
      <vt:lpstr>1.数据分析那些事</vt:lpstr>
      <vt:lpstr>数据分析方法论</vt:lpstr>
      <vt:lpstr>数据分析方法论</vt:lpstr>
      <vt:lpstr>2.A.PEST分析</vt:lpstr>
      <vt:lpstr>2.A.PEST分析</vt:lpstr>
      <vt:lpstr>2.A.PEST分析</vt:lpstr>
      <vt:lpstr>问题</vt:lpstr>
      <vt:lpstr>2.B.行业市场分析——供需分析</vt:lpstr>
      <vt:lpstr>2.B.行业市场分析——供需分析</vt:lpstr>
      <vt:lpstr>2.B.行业市场分析——供需分析</vt:lpstr>
      <vt:lpstr>MIT：2018“全球突破技术”</vt:lpstr>
      <vt:lpstr>2.C.行业市场分析——产业链分析</vt:lpstr>
      <vt:lpstr>2.C.行业市场分析——产业链分析</vt:lpstr>
      <vt:lpstr>PowerPoint 演示文稿</vt:lpstr>
      <vt:lpstr>无线充电的产业链分析</vt:lpstr>
      <vt:lpstr>2.D.行业市场分析——行业竞争格局</vt:lpstr>
      <vt:lpstr>2.D.行业市场分析——行业竞争格局</vt:lpstr>
      <vt:lpstr>2.D.行业市场分析——行业竞争格局</vt:lpstr>
      <vt:lpstr>2.D.行业市场分析——行业竞争格局</vt:lpstr>
      <vt:lpstr>2.D.行业市场分析——行业竞争格局</vt:lpstr>
      <vt:lpstr>2.E.行业市场分析——4P分析</vt:lpstr>
      <vt:lpstr>3.数据收集</vt:lpstr>
      <vt:lpstr>4.数据处理</vt:lpstr>
      <vt:lpstr>4.数据处理</vt:lpstr>
      <vt:lpstr>4.数据处理</vt:lpstr>
      <vt:lpstr>4.数据处理</vt:lpstr>
      <vt:lpstr>5.数据分析方法</vt:lpstr>
      <vt:lpstr>5.数据分析方法</vt:lpstr>
      <vt:lpstr>PowerPoint 演示文稿</vt:lpstr>
      <vt:lpstr>5.数据分析方法-分组分析法</vt:lpstr>
      <vt:lpstr>5.数据分析方法-综合评价分析法</vt:lpstr>
      <vt:lpstr>高级数据分析</vt:lpstr>
      <vt:lpstr>6.分析结果展示</vt:lpstr>
      <vt:lpstr>6.分析结果展现—图表</vt:lpstr>
      <vt:lpstr>6.分析结果展现—常用图表</vt:lpstr>
      <vt:lpstr>6.分析结果展现—图表制作五步法</vt:lpstr>
      <vt:lpstr>6.分析结果展现—常用表格&amp;图表展示</vt:lpstr>
      <vt:lpstr>6.分析结果展现—常用表格&amp;图表展示</vt:lpstr>
      <vt:lpstr>6.分析结果展现—常用表格&amp;图表展示</vt:lpstr>
      <vt:lpstr>6.分析结果展现—常用表格&amp;图表展示</vt:lpstr>
      <vt:lpstr>6.分析结果展现—常用表格&amp;图表展示</vt:lpstr>
      <vt:lpstr>6.分析结果展现—常用表格&amp;图表展示</vt:lpstr>
      <vt:lpstr>6.分析结果展现—常用表格&amp;图表展示</vt:lpstr>
      <vt:lpstr>6.分析结果展现—常用表格&amp;图表展示</vt:lpstr>
      <vt:lpstr>6.分析结果展现—常用表格&amp;图表展示</vt:lpstr>
      <vt:lpstr>6.分析结果展现—常用表格&amp;图表展示</vt:lpstr>
      <vt:lpstr>图表美化</vt:lpstr>
      <vt:lpstr>7.专业的报告撰写</vt:lpstr>
      <vt:lpstr>PowerPoint 演示文稿</vt:lpstr>
      <vt:lpstr>PowerPoint 演示文稿</vt:lpstr>
      <vt:lpstr>为什么要用金字塔原理？</vt:lpstr>
      <vt:lpstr>PowerPoint 演示文稿</vt:lpstr>
      <vt:lpstr>PowerPoint 演示文稿</vt:lpstr>
      <vt:lpstr>金字塔结构的严谨性</vt:lpstr>
      <vt:lpstr>金字塔原理具体做法：自上而下法</vt:lpstr>
      <vt:lpstr>问题</vt:lpstr>
      <vt:lpstr>PowerPoint 演示文稿</vt:lpstr>
    </vt:vector>
  </TitlesOfParts>
  <Manager/>
  <Company>UNLV</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Ron Cronovich</dc:creator>
  <cp:keywords/>
  <dc:description/>
  <cp:lastModifiedBy>Li Fuwei</cp:lastModifiedBy>
  <cp:revision>695</cp:revision>
  <cp:lastPrinted>1899-12-30T00:00:00Z</cp:lastPrinted>
  <dcterms:created xsi:type="dcterms:W3CDTF">2008-06-02T21:33:56Z</dcterms:created>
  <dcterms:modified xsi:type="dcterms:W3CDTF">2018-05-12T14:39:38Z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2052-6.4.0.1931</vt:lpwstr>
  </property>
</Properties>
</file>