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8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3528" y="751344"/>
            <a:ext cx="871296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1" dirty="0"/>
              <a:t>某机字长</a:t>
            </a:r>
            <a:r>
              <a:rPr lang="en-US" altLang="zh-CN" sz="2000" b="1" dirty="0"/>
              <a:t>16 </a:t>
            </a:r>
            <a:r>
              <a:rPr lang="zh-CN" altLang="zh-CN" sz="2000" b="1" dirty="0"/>
              <a:t>位，</a:t>
            </a:r>
            <a:r>
              <a:rPr lang="en-US" altLang="zh-CN" sz="2000" b="1" dirty="0"/>
              <a:t>CPU</a:t>
            </a:r>
            <a:r>
              <a:rPr lang="zh-CN" altLang="zh-CN" sz="2000" b="1" dirty="0"/>
              <a:t>地址总线</a:t>
            </a:r>
            <a:r>
              <a:rPr lang="en-US" altLang="zh-CN" sz="2000" b="1" dirty="0"/>
              <a:t>18</a:t>
            </a:r>
            <a:r>
              <a:rPr lang="zh-CN" altLang="zh-CN" sz="2000" b="1" dirty="0"/>
              <a:t>位，数据总线</a:t>
            </a:r>
            <a:r>
              <a:rPr lang="en-US" altLang="zh-CN" sz="2000" b="1" dirty="0"/>
              <a:t>16</a:t>
            </a:r>
            <a:r>
              <a:rPr lang="zh-CN" altLang="zh-CN" sz="2000" b="1" dirty="0"/>
              <a:t>位，存储器按字编址，</a:t>
            </a:r>
            <a:r>
              <a:rPr lang="en-US" altLang="zh-CN" sz="2000" b="1" dirty="0"/>
              <a:t>CPU </a:t>
            </a:r>
            <a:r>
              <a:rPr lang="zh-CN" altLang="zh-CN" sz="2000" b="1" dirty="0"/>
              <a:t>的控制信号线有：</a:t>
            </a:r>
            <a:r>
              <a:rPr lang="en-US" altLang="zh-CN" sz="2000" b="1" dirty="0"/>
              <a:t>MREQ#</a:t>
            </a:r>
            <a:r>
              <a:rPr lang="zh-CN" altLang="zh-CN" sz="2000" b="1" dirty="0"/>
              <a:t>（存储器访问请求，低电平有效），</a:t>
            </a:r>
            <a:r>
              <a:rPr lang="en-US" altLang="zh-CN" sz="2000" b="1" dirty="0"/>
              <a:t>R/W#</a:t>
            </a:r>
            <a:r>
              <a:rPr lang="zh-CN" altLang="zh-CN" sz="2000" b="1" dirty="0"/>
              <a:t>（读写控制，低电平为写信号，高电平为读信号）。试问：</a:t>
            </a:r>
            <a:r>
              <a:rPr lang="en-US" altLang="zh-CN" sz="2000" b="1" dirty="0"/>
              <a:t>    </a:t>
            </a:r>
            <a:endParaRPr lang="zh-CN" altLang="zh-CN" sz="2000" b="1" dirty="0"/>
          </a:p>
          <a:p>
            <a:r>
              <a:rPr lang="zh-CN" altLang="zh-CN" sz="2000" b="1" dirty="0"/>
              <a:t>（</a:t>
            </a:r>
            <a:r>
              <a:rPr lang="en-US" altLang="zh-CN" sz="2000" b="1" dirty="0"/>
              <a:t>1</a:t>
            </a:r>
            <a:r>
              <a:rPr lang="zh-CN" altLang="zh-CN" sz="2000" b="1" dirty="0"/>
              <a:t>）（</a:t>
            </a:r>
            <a:r>
              <a:rPr lang="en-US" altLang="zh-CN" sz="2000" b="1" dirty="0"/>
              <a:t>2</a:t>
            </a:r>
            <a:r>
              <a:rPr lang="zh-CN" altLang="zh-CN" sz="2000" b="1" dirty="0"/>
              <a:t>分）该机可以配备的最大主存容量为</a:t>
            </a:r>
            <a:r>
              <a:rPr lang="en-US" altLang="zh-CN" sz="2000" b="1" u="sng" dirty="0"/>
              <a:t>            </a:t>
            </a:r>
            <a:r>
              <a:rPr lang="zh-CN" altLang="zh-CN" sz="2000" b="1" dirty="0"/>
              <a:t>。</a:t>
            </a:r>
          </a:p>
          <a:p>
            <a:r>
              <a:rPr lang="zh-CN" altLang="zh-CN" sz="2000" b="1" dirty="0"/>
              <a:t>（</a:t>
            </a:r>
            <a:r>
              <a:rPr lang="en-US" altLang="zh-CN" sz="2000" b="1" dirty="0"/>
              <a:t>4</a:t>
            </a:r>
            <a:r>
              <a:rPr lang="zh-CN" altLang="zh-CN" sz="2000" b="1" dirty="0"/>
              <a:t>）（</a:t>
            </a:r>
            <a:r>
              <a:rPr lang="en-US" altLang="zh-CN" sz="2000" b="1" dirty="0"/>
              <a:t>8</a:t>
            </a:r>
            <a:r>
              <a:rPr lang="zh-CN" altLang="zh-CN" sz="2000" b="1" dirty="0"/>
              <a:t>分）已知该机已有</a:t>
            </a:r>
            <a:r>
              <a:rPr lang="en-US" altLang="zh-CN" sz="2000" b="1" dirty="0"/>
              <a:t>8K</a:t>
            </a:r>
            <a:r>
              <a:rPr lang="zh-CN" altLang="zh-CN" sz="2000" b="1" dirty="0"/>
              <a:t>×</a:t>
            </a:r>
            <a:r>
              <a:rPr lang="en-US" altLang="zh-CN" sz="2000" b="1" dirty="0"/>
              <a:t>16</a:t>
            </a:r>
            <a:r>
              <a:rPr lang="zh-CN" altLang="zh-CN" sz="2000" b="1" dirty="0"/>
              <a:t>位的</a:t>
            </a:r>
            <a:r>
              <a:rPr lang="en-US" altLang="zh-CN" sz="2000" b="1" dirty="0"/>
              <a:t>ROM</a:t>
            </a:r>
            <a:r>
              <a:rPr lang="zh-CN" altLang="zh-CN" sz="2000" b="1" dirty="0"/>
              <a:t>存储器，地址处于主存的最高端；现在再用若干个</a:t>
            </a:r>
            <a:r>
              <a:rPr lang="en-US" altLang="zh-CN" sz="2000" b="1" dirty="0"/>
              <a:t>16K</a:t>
            </a:r>
            <a:r>
              <a:rPr lang="zh-CN" altLang="zh-CN" sz="2000" b="1" dirty="0"/>
              <a:t>×</a:t>
            </a:r>
            <a:r>
              <a:rPr lang="en-US" altLang="zh-CN" sz="2000" b="1" dirty="0"/>
              <a:t>8</a:t>
            </a:r>
            <a:r>
              <a:rPr lang="zh-CN" altLang="zh-CN" sz="2000" b="1" dirty="0"/>
              <a:t>位的</a:t>
            </a:r>
            <a:r>
              <a:rPr lang="en-US" altLang="zh-CN" sz="2000" b="1" dirty="0"/>
              <a:t>SRAM</a:t>
            </a:r>
            <a:r>
              <a:rPr lang="zh-CN" altLang="zh-CN" sz="2000" b="1" dirty="0"/>
              <a:t>芯片形成</a:t>
            </a:r>
            <a:r>
              <a:rPr lang="en-US" altLang="zh-CN" sz="2000" b="1" dirty="0"/>
              <a:t>128K</a:t>
            </a:r>
            <a:r>
              <a:rPr lang="zh-CN" altLang="zh-CN" sz="2000" b="1" dirty="0"/>
              <a:t>×</a:t>
            </a:r>
            <a:r>
              <a:rPr lang="en-US" altLang="zh-CN" sz="2000" b="1" dirty="0"/>
              <a:t>16</a:t>
            </a:r>
            <a:r>
              <a:rPr lang="zh-CN" altLang="zh-CN" sz="2000" b="1" dirty="0"/>
              <a:t>位的</a:t>
            </a:r>
            <a:r>
              <a:rPr lang="en-US" altLang="zh-CN" sz="2000" b="1" dirty="0"/>
              <a:t>RAM</a:t>
            </a:r>
            <a:r>
              <a:rPr lang="zh-CN" altLang="zh-CN" sz="2000" b="1" dirty="0"/>
              <a:t>存储区域，起始地址为</a:t>
            </a:r>
            <a:r>
              <a:rPr lang="en-US" altLang="zh-CN" sz="2000" b="1" dirty="0"/>
              <a:t>00000H</a:t>
            </a:r>
            <a:r>
              <a:rPr lang="zh-CN" altLang="zh-CN" sz="2000" b="1" dirty="0"/>
              <a:t>，假设</a:t>
            </a:r>
            <a:r>
              <a:rPr lang="en-US" altLang="zh-CN" sz="2000" b="1" dirty="0"/>
              <a:t>SRAM</a:t>
            </a:r>
            <a:r>
              <a:rPr lang="zh-CN" altLang="zh-CN" sz="2000" b="1" dirty="0"/>
              <a:t>芯片有</a:t>
            </a:r>
            <a:r>
              <a:rPr lang="en-US" altLang="zh-CN" sz="2000" b="1" dirty="0"/>
              <a:t>CS#</a:t>
            </a:r>
            <a:r>
              <a:rPr lang="zh-CN" altLang="zh-CN" sz="2000" b="1" dirty="0"/>
              <a:t>（片选，低电平有效）和</a:t>
            </a:r>
            <a:r>
              <a:rPr lang="en-US" altLang="zh-CN" sz="2000" b="1" dirty="0"/>
              <a:t>WE#</a:t>
            </a:r>
            <a:r>
              <a:rPr lang="zh-CN" altLang="zh-CN" sz="2000" b="1" dirty="0"/>
              <a:t>（写使能，低电平有效）信号控制端；试写出</a:t>
            </a:r>
            <a:r>
              <a:rPr lang="en-US" altLang="zh-CN" sz="2000" b="1" dirty="0"/>
              <a:t>RAM</a:t>
            </a:r>
            <a:r>
              <a:rPr lang="zh-CN" altLang="zh-CN" sz="2000" b="1" dirty="0"/>
              <a:t>、</a:t>
            </a:r>
            <a:r>
              <a:rPr lang="en-US" altLang="zh-CN" sz="2000" b="1" dirty="0"/>
              <a:t>ROM</a:t>
            </a:r>
            <a:r>
              <a:rPr lang="zh-CN" altLang="zh-CN" sz="2000" b="1" dirty="0"/>
              <a:t>的地址范围，并画出</a:t>
            </a:r>
            <a:r>
              <a:rPr lang="en-US" altLang="zh-CN" sz="2000" b="1" dirty="0"/>
              <a:t>SRAM</a:t>
            </a:r>
            <a:r>
              <a:rPr lang="zh-CN" altLang="zh-CN" sz="2000" b="1" dirty="0"/>
              <a:t>、</a:t>
            </a:r>
            <a:r>
              <a:rPr lang="en-US" altLang="zh-CN" sz="2000" b="1" dirty="0"/>
              <a:t>ROM</a:t>
            </a:r>
            <a:r>
              <a:rPr lang="zh-CN" altLang="zh-CN" sz="2000" b="1" dirty="0"/>
              <a:t>与</a:t>
            </a:r>
            <a:r>
              <a:rPr lang="en-US" altLang="zh-CN" sz="2000" b="1" dirty="0"/>
              <a:t>CPU</a:t>
            </a:r>
            <a:r>
              <a:rPr lang="zh-CN" altLang="zh-CN" sz="2000" b="1" dirty="0"/>
              <a:t>的连接图，请标明</a:t>
            </a:r>
            <a:r>
              <a:rPr lang="en-US" altLang="zh-CN" sz="2000" b="1" dirty="0"/>
              <a:t>SRAM</a:t>
            </a:r>
            <a:r>
              <a:rPr lang="zh-CN" altLang="zh-CN" sz="2000" b="1" dirty="0"/>
              <a:t>芯片个数、译码器的输入输出线、地址线、数据线、控制线及其连接。（请标明</a:t>
            </a:r>
            <a:r>
              <a:rPr lang="en-US" altLang="zh-CN" sz="2000" b="1" dirty="0"/>
              <a:t>SRAM</a:t>
            </a:r>
            <a:r>
              <a:rPr lang="zh-CN" altLang="zh-CN" sz="2000" b="1" dirty="0"/>
              <a:t>芯片个数、译码器的输入输出线、地址线、数据线、控制线及其连接）。</a:t>
            </a:r>
          </a:p>
        </p:txBody>
      </p:sp>
    </p:spTree>
    <p:extLst>
      <p:ext uri="{BB962C8B-B14F-4D97-AF65-F5344CB8AC3E}">
        <p14:creationId xmlns:p14="http://schemas.microsoft.com/office/powerpoint/2010/main" val="2123408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</Words>
  <Application>Microsoft Office PowerPoint</Application>
  <PresentationFormat>全屏显示(4:3)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user</cp:lastModifiedBy>
  <cp:revision>2</cp:revision>
  <dcterms:created xsi:type="dcterms:W3CDTF">2017-03-27T01:33:58Z</dcterms:created>
  <dcterms:modified xsi:type="dcterms:W3CDTF">2017-03-27T01:36:19Z</dcterms:modified>
</cp:coreProperties>
</file>