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  <p:sldId id="9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4082"/>
  </p:normalViewPr>
  <p:slideViewPr>
    <p:cSldViewPr snapToGrid="0">
      <p:cViewPr varScale="1">
        <p:scale>
          <a:sx n="113" d="100"/>
          <a:sy n="11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8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</a:t>
            </a:r>
            <a:r>
              <a:rPr lang="zh-CN" altLang="en-US" dirty="0"/>
              <a:t>串行执行 </a:t>
            </a:r>
            <a:r>
              <a:rPr lang="en-US" altLang="zh-CN" dirty="0"/>
              <a:t>2</a:t>
            </a:r>
            <a:r>
              <a:rPr lang="zh-CN" altLang="en-US" dirty="0"/>
              <a:t>）面向对象设计 </a:t>
            </a:r>
            <a:r>
              <a:rPr lang="en-US" altLang="zh-CN" dirty="0"/>
              <a:t>3</a:t>
            </a:r>
            <a:r>
              <a:rPr lang="zh-CN" altLang="en-US" dirty="0"/>
              <a:t>）划分子网，每个逻辑进程模拟一个子网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DES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r>
              <a:rPr lang="zh-CN" altLang="en-US" dirty="0"/>
              <a:t>采用单进程单线程的实现，这意味着他只能调度到一个</a:t>
            </a:r>
            <a:r>
              <a:rPr lang="en-US" altLang="zh-CN" dirty="0"/>
              <a:t>CPU</a:t>
            </a:r>
            <a:r>
              <a:rPr lang="zh-CN" altLang="en-US" dirty="0"/>
              <a:t>核上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）面向对象的设计降低了</a:t>
            </a:r>
            <a:r>
              <a:rPr lang="en-US" altLang="zh-CN" dirty="0"/>
              <a:t>cache</a:t>
            </a:r>
            <a:r>
              <a:rPr lang="zh-CN" altLang="en-US" dirty="0"/>
              <a:t>的命中率，两方面原因，一方面同类型的数据分散存储在内存中，另一方面在封装的内存的只有部分信息是有用的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）每个</a:t>
            </a:r>
            <a:r>
              <a:rPr lang="en-US" altLang="zh-CN" dirty="0"/>
              <a:t>LP</a:t>
            </a:r>
            <a:r>
              <a:rPr lang="zh-CN" altLang="en-US" dirty="0"/>
              <a:t>都有整个网络的数据拷贝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）大量开销用于</a:t>
            </a:r>
            <a:r>
              <a:rPr lang="en-US" altLang="zh-CN" dirty="0"/>
              <a:t>LP</a:t>
            </a:r>
            <a:r>
              <a:rPr lang="zh-CN" altLang="en-US" dirty="0"/>
              <a:t>之间的时间同步和数据同步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）面向数据流的设计，核心观点是将同类型的数据放在一起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）基于线程池的并行，根据网络行为将离散事件分为</a:t>
            </a:r>
            <a:r>
              <a:rPr lang="en-US" altLang="zh-CN" dirty="0"/>
              <a:t>4</a:t>
            </a:r>
            <a:r>
              <a:rPr lang="zh-CN" altLang="en-US" dirty="0"/>
              <a:t>类，然后将每类事件分割为可并行的独立集，独立集内部可并行执行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</a:t>
            </a:r>
            <a:r>
              <a:rPr lang="zh-CN" altLang="en-US" dirty="0"/>
              <a:t>确实解决了效率问题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）功能性缺失：信道、移动模型、协议栈、</a:t>
            </a:r>
            <a:r>
              <a:rPr lang="en-US" altLang="zh-CN" dirty="0"/>
              <a:t>simulator</a:t>
            </a:r>
            <a:r>
              <a:rPr lang="zh-CN" altLang="en-US" dirty="0"/>
              <a:t>实现、物理机交互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）性能方面：线程竞争导致伪共享问题，忽略了</a:t>
            </a:r>
            <a:r>
              <a:rPr lang="en-US" altLang="zh-CN" dirty="0"/>
              <a:t>GPU</a:t>
            </a:r>
            <a:r>
              <a:rPr lang="zh-CN" altLang="en-US" dirty="0"/>
              <a:t>的存在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</a:t>
            </a:r>
            <a:r>
              <a:rPr lang="zh-CN" altLang="en-US" dirty="0"/>
              <a:t>分离控制逻辑和计算分离，将计算任务卸载到</a:t>
            </a:r>
            <a:r>
              <a:rPr lang="en-US" altLang="zh-CN" dirty="0"/>
              <a:t>GPU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阶段性卸载任务到</a:t>
            </a:r>
            <a:r>
              <a:rPr lang="en-US" altLang="zh-CN" dirty="0"/>
              <a:t>GPU</a:t>
            </a:r>
            <a:r>
              <a:rPr lang="zh-CN" altLang="en-US" dirty="0"/>
              <a:t>，然后</a:t>
            </a:r>
            <a:r>
              <a:rPr lang="en-US" altLang="zh-CN" dirty="0"/>
              <a:t>GPU</a:t>
            </a:r>
            <a:r>
              <a:rPr lang="zh-CN" altLang="en-US" dirty="0"/>
              <a:t>离线执行任务；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kernel</a:t>
            </a:r>
            <a:r>
              <a:rPr lang="zh-CN" altLang="en-US" dirty="0"/>
              <a:t>函数减少分支，</a:t>
            </a:r>
            <a:r>
              <a:rPr lang="en-US" altLang="zh-CN" dirty="0"/>
              <a:t>GPU</a:t>
            </a:r>
            <a:r>
              <a:rPr lang="zh-CN" altLang="en-US" dirty="0"/>
              <a:t>对于不执行的分支的处理是空转等待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）性能优化：缓存优化（解决</a:t>
            </a:r>
            <a:r>
              <a:rPr lang="zh-CN" altLang="en-US"/>
              <a:t>伪共享问题）、</a:t>
            </a:r>
            <a:r>
              <a:rPr lang="zh-CN" altLang="en-US" dirty="0"/>
              <a:t>数据交换、少用第三方库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discrete event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Analysis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83801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5791240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260334" y="1382558"/>
            <a:ext cx="5193698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sharing mechanism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Strikingly improve multi-core efficiency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cache miss ratio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C76288-7D4A-4A2E-B512-7D218EC3C2CD}"/>
              </a:ext>
            </a:extLst>
          </p:cNvPr>
          <p:cNvSpPr txBox="1"/>
          <p:nvPr/>
        </p:nvSpPr>
        <p:spPr>
          <a:xfrm>
            <a:off x="5835746" y="1340367"/>
            <a:ext cx="5869383" cy="338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supports on channel, mobility and protocol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real-time simulator implementation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transfer packets from physical machines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between threads may bring about fake sharing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GPU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31534A-B98B-4891-A179-40B7B66ABABF}"/>
              </a:ext>
            </a:extLst>
          </p:cNvPr>
          <p:cNvSpPr/>
          <p:nvPr/>
        </p:nvSpPr>
        <p:spPr>
          <a:xfrm>
            <a:off x="1041332" y="3525881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BB73A4-E5E8-4C41-9A19-0AF96E3EB51E}"/>
              </a:ext>
            </a:extLst>
          </p:cNvPr>
          <p:cNvSpPr/>
          <p:nvPr/>
        </p:nvSpPr>
        <p:spPr>
          <a:xfrm>
            <a:off x="1041332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0E4BF1-3FCE-4B16-9621-D37C6762820A}"/>
              </a:ext>
            </a:extLst>
          </p:cNvPr>
          <p:cNvSpPr/>
          <p:nvPr/>
        </p:nvSpPr>
        <p:spPr>
          <a:xfrm>
            <a:off x="1921929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CF754B-D3A7-4B34-BCF8-54617A4A3EDF}"/>
              </a:ext>
            </a:extLst>
          </p:cNvPr>
          <p:cNvSpPr/>
          <p:nvPr/>
        </p:nvSpPr>
        <p:spPr>
          <a:xfrm>
            <a:off x="1041332" y="4682223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1A2DD0-4629-431D-9E92-FFA7D831B15B}"/>
              </a:ext>
            </a:extLst>
          </p:cNvPr>
          <p:cNvSpPr/>
          <p:nvPr/>
        </p:nvSpPr>
        <p:spPr>
          <a:xfrm>
            <a:off x="1041332" y="5112128"/>
            <a:ext cx="3750104" cy="312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1FEE64-E8BD-4DAE-8626-7666EE3F0A41}"/>
              </a:ext>
            </a:extLst>
          </p:cNvPr>
          <p:cNvSpPr/>
          <p:nvPr/>
        </p:nvSpPr>
        <p:spPr>
          <a:xfrm>
            <a:off x="3158232" y="3520194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32EB58-B8B4-432E-98FB-1A8EF7DB5B44}"/>
              </a:ext>
            </a:extLst>
          </p:cNvPr>
          <p:cNvSpPr/>
          <p:nvPr/>
        </p:nvSpPr>
        <p:spPr>
          <a:xfrm>
            <a:off x="3158232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F72BF6-E048-49CE-9D44-DABFEAF41371}"/>
              </a:ext>
            </a:extLst>
          </p:cNvPr>
          <p:cNvSpPr/>
          <p:nvPr/>
        </p:nvSpPr>
        <p:spPr>
          <a:xfrm>
            <a:off x="4038829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07DC03-FDC9-4A5A-96A7-B3F854FFDBC7}"/>
              </a:ext>
            </a:extLst>
          </p:cNvPr>
          <p:cNvSpPr/>
          <p:nvPr/>
        </p:nvSpPr>
        <p:spPr>
          <a:xfrm>
            <a:off x="3158232" y="4676536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619F9-9EAE-4020-8973-D1CC6E1A0733}"/>
              </a:ext>
            </a:extLst>
          </p:cNvPr>
          <p:cNvSpPr txBox="1"/>
          <p:nvPr/>
        </p:nvSpPr>
        <p:spPr>
          <a:xfrm>
            <a:off x="523265" y="4184230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15CD1C-3331-4FBD-9ECF-6C22ED3A3C1E}"/>
              </a:ext>
            </a:extLst>
          </p:cNvPr>
          <p:cNvSpPr txBox="1"/>
          <p:nvPr/>
        </p:nvSpPr>
        <p:spPr>
          <a:xfrm>
            <a:off x="523265" y="4648182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F2FA16-7CF0-44AE-AFCF-B89E9C98D3B5}"/>
              </a:ext>
            </a:extLst>
          </p:cNvPr>
          <p:cNvSpPr txBox="1"/>
          <p:nvPr/>
        </p:nvSpPr>
        <p:spPr>
          <a:xfrm>
            <a:off x="523265" y="5096627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0CB58-F1AF-4FD8-9CEF-EBCE616B1DE6}"/>
              </a:ext>
            </a:extLst>
          </p:cNvPr>
          <p:cNvSpPr/>
          <p:nvPr/>
        </p:nvSpPr>
        <p:spPr>
          <a:xfrm>
            <a:off x="2682095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2D695E-2727-4436-BC25-BF110E919D66}"/>
              </a:ext>
            </a:extLst>
          </p:cNvPr>
          <p:cNvSpPr/>
          <p:nvPr/>
        </p:nvSpPr>
        <p:spPr>
          <a:xfrm>
            <a:off x="2905009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7A4025B-5860-4B1E-BB6D-A3C88300A50D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070117" y="4438715"/>
            <a:ext cx="1308920" cy="137949"/>
          </a:xfrm>
          <a:prstGeom prst="curvedConnector3">
            <a:avLst>
              <a:gd name="adj1" fmla="val 99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BCBB9A88-A940-4527-BDC0-AD40B36488B3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rot="10800000" flipV="1">
            <a:off x="3016466" y="3842636"/>
            <a:ext cx="141766" cy="13195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F258188-77C7-4B20-AEAD-578840F222B2}"/>
              </a:ext>
            </a:extLst>
          </p:cNvPr>
          <p:cNvSpPr/>
          <p:nvPr/>
        </p:nvSpPr>
        <p:spPr>
          <a:xfrm>
            <a:off x="3851819" y="4731773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CCB702-7C55-4869-B4C1-1F9B5FA18093}"/>
              </a:ext>
            </a:extLst>
          </p:cNvPr>
          <p:cNvSpPr/>
          <p:nvPr/>
        </p:nvSpPr>
        <p:spPr>
          <a:xfrm>
            <a:off x="1749241" y="4732164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1A79364-F8AF-456C-8140-AEEACCBB9D8B}"/>
              </a:ext>
            </a:extLst>
          </p:cNvPr>
          <p:cNvSpPr/>
          <p:nvPr/>
        </p:nvSpPr>
        <p:spPr>
          <a:xfrm>
            <a:off x="4302655" y="430335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A84C4F-95E5-4E9F-B8C0-5BC0B7AC76ED}"/>
              </a:ext>
            </a:extLst>
          </p:cNvPr>
          <p:cNvSpPr/>
          <p:nvPr/>
        </p:nvSpPr>
        <p:spPr>
          <a:xfrm>
            <a:off x="2186776" y="430186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BE2E32-A6E0-4264-AD00-4FECF14DAC85}"/>
              </a:ext>
            </a:extLst>
          </p:cNvPr>
          <p:cNvSpPr txBox="1"/>
          <p:nvPr/>
        </p:nvSpPr>
        <p:spPr>
          <a:xfrm>
            <a:off x="1382037" y="5673605"/>
            <a:ext cx="29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L1/2 cache refresh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90C6-70DE-4F95-8295-CD22C56093D2}"/>
              </a:ext>
            </a:extLst>
          </p:cNvPr>
          <p:cNvCxnSpPr/>
          <p:nvPr/>
        </p:nvCxnSpPr>
        <p:spPr>
          <a:xfrm flipH="1">
            <a:off x="5036024" y="3853229"/>
            <a:ext cx="1110018" cy="448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588E6-7B00-40D1-85F8-B6183C7E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70711"/>
              </p:ext>
            </p:extLst>
          </p:nvPr>
        </p:nvGraphicFramePr>
        <p:xfrm>
          <a:off x="478145" y="892436"/>
          <a:ext cx="109274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58">
                  <a:extLst>
                    <a:ext uri="{9D8B030D-6E8A-4147-A177-3AD203B41FA5}">
                      <a16:colId xmlns:a16="http://schemas.microsoft.com/office/drawing/2014/main" val="2867769594"/>
                    </a:ext>
                  </a:extLst>
                </a:gridCol>
                <a:gridCol w="6525985">
                  <a:extLst>
                    <a:ext uri="{9D8B030D-6E8A-4147-A177-3AD203B41FA5}">
                      <a16:colId xmlns:a16="http://schemas.microsoft.com/office/drawing/2014/main" val="113786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Channel, mobility, and protocol model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independent sets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simulator implementation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timelines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4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physical machine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TAP/TUN device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sharing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Re-design data structure, disperse mutable variables and gather stable variables together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GPU-assisted architecture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9883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84286" y="3143494"/>
            <a:ext cx="10927443" cy="3218061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5229602" y="3143494"/>
            <a:ext cx="142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vs 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A52D55-3A13-43FF-B30A-4CE7C32A2977}"/>
              </a:ext>
            </a:extLst>
          </p:cNvPr>
          <p:cNvSpPr/>
          <p:nvPr/>
        </p:nvSpPr>
        <p:spPr>
          <a:xfrm>
            <a:off x="853128" y="3469227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776143-FF57-4A6C-861E-99F9EBDC5263}"/>
              </a:ext>
            </a:extLst>
          </p:cNvPr>
          <p:cNvSpPr/>
          <p:nvPr/>
        </p:nvSpPr>
        <p:spPr>
          <a:xfrm>
            <a:off x="6841205" y="3467561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D13C7-5079-4507-827B-166ED62AC747}"/>
              </a:ext>
            </a:extLst>
          </p:cNvPr>
          <p:cNvSpPr txBox="1"/>
          <p:nvPr/>
        </p:nvSpPr>
        <p:spPr>
          <a:xfrm>
            <a:off x="925700" y="3558669"/>
            <a:ext cx="3730646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multiple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Computation-intensive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Programable cache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overhead on I/O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9A3BE-EA3A-4005-98F5-C620C156E126}"/>
              </a:ext>
            </a:extLst>
          </p:cNvPr>
          <p:cNvSpPr txBox="1"/>
          <p:nvPr/>
        </p:nvSpPr>
        <p:spPr>
          <a:xfrm>
            <a:off x="6900073" y="3594586"/>
            <a:ext cx="3730646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Computing  device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single-core 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Un-programable cache</a:t>
            </a:r>
          </a:p>
        </p:txBody>
      </p:sp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185611" y="825158"/>
            <a:ext cx="7909965" cy="5651299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A4EDFF5-81B6-49FA-8074-24202F53F851}"/>
              </a:ext>
            </a:extLst>
          </p:cNvPr>
          <p:cNvSpPr/>
          <p:nvPr/>
        </p:nvSpPr>
        <p:spPr>
          <a:xfrm>
            <a:off x="4338012" y="1194490"/>
            <a:ext cx="7636188" cy="2383281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6722700" y="825158"/>
            <a:ext cx="27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Engine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48F34E-DD8B-4301-8040-4EBE901E8619}"/>
              </a:ext>
            </a:extLst>
          </p:cNvPr>
          <p:cNvSpPr/>
          <p:nvPr/>
        </p:nvSpPr>
        <p:spPr>
          <a:xfrm>
            <a:off x="217801" y="862789"/>
            <a:ext cx="3610049" cy="561366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0FFF85-E58F-4691-B271-30367F979F27}"/>
              </a:ext>
            </a:extLst>
          </p:cNvPr>
          <p:cNvSpPr txBox="1"/>
          <p:nvPr/>
        </p:nvSpPr>
        <p:spPr>
          <a:xfrm>
            <a:off x="1064741" y="825158"/>
            <a:ext cx="19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Principles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CAA8F2-EA18-41D3-B82E-9A061F6255DD}"/>
              </a:ext>
            </a:extLst>
          </p:cNvPr>
          <p:cNvSpPr txBox="1"/>
          <p:nvPr/>
        </p:nvSpPr>
        <p:spPr>
          <a:xfrm>
            <a:off x="265242" y="1159292"/>
            <a:ext cx="3429089" cy="438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Batch-based parallelism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logical control from computing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Disperse mutable variables into different cache lines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condition branches of kernel functions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kernel functions, try not to invoke third-party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libraries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frequent data exchange between GPU and host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execute tasks in offline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D2EC52-B1FC-4AAA-98B6-A729B063DD79}"/>
              </a:ext>
            </a:extLst>
          </p:cNvPr>
          <p:cNvSpPr/>
          <p:nvPr/>
        </p:nvSpPr>
        <p:spPr>
          <a:xfrm>
            <a:off x="4454215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Generation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1DBB4BA-DD9D-4292-A844-0AAD7C9A9B1D}"/>
              </a:ext>
            </a:extLst>
          </p:cNvPr>
          <p:cNvSpPr/>
          <p:nvPr/>
        </p:nvSpPr>
        <p:spPr>
          <a:xfrm>
            <a:off x="5713677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987DE8-F111-4774-8140-5C9ADDE095DF}"/>
              </a:ext>
            </a:extLst>
          </p:cNvPr>
          <p:cNvSpPr/>
          <p:nvPr/>
        </p:nvSpPr>
        <p:spPr>
          <a:xfrm>
            <a:off x="6973139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2221C85-1C3B-4564-8C7E-1ECB5B743800}"/>
              </a:ext>
            </a:extLst>
          </p:cNvPr>
          <p:cNvSpPr/>
          <p:nvPr/>
        </p:nvSpPr>
        <p:spPr>
          <a:xfrm>
            <a:off x="9492063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D91004-46AE-4A6C-ADC9-6EF408B14611}"/>
              </a:ext>
            </a:extLst>
          </p:cNvPr>
          <p:cNvSpPr/>
          <p:nvPr/>
        </p:nvSpPr>
        <p:spPr>
          <a:xfrm>
            <a:off x="8232601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0DEA722-6541-4D15-8B5C-4C59C9A58633}"/>
              </a:ext>
            </a:extLst>
          </p:cNvPr>
          <p:cNvSpPr/>
          <p:nvPr/>
        </p:nvSpPr>
        <p:spPr>
          <a:xfrm>
            <a:off x="10751526" y="1358133"/>
            <a:ext cx="108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System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A3AB47-9318-44EA-B186-B528AF7F6241}"/>
              </a:ext>
            </a:extLst>
          </p:cNvPr>
          <p:cNvCxnSpPr>
            <a:cxnSpLocks/>
          </p:cNvCxnSpPr>
          <p:nvPr/>
        </p:nvCxnSpPr>
        <p:spPr>
          <a:xfrm>
            <a:off x="4994215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CB6A81-E249-4EC0-8BE6-0DC2C6C2E2D3}"/>
              </a:ext>
            </a:extLst>
          </p:cNvPr>
          <p:cNvCxnSpPr>
            <a:cxnSpLocks/>
          </p:cNvCxnSpPr>
          <p:nvPr/>
        </p:nvCxnSpPr>
        <p:spPr>
          <a:xfrm>
            <a:off x="6253677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30234D-3AF4-484E-A376-C48884D8F59F}"/>
              </a:ext>
            </a:extLst>
          </p:cNvPr>
          <p:cNvCxnSpPr>
            <a:cxnSpLocks/>
          </p:cNvCxnSpPr>
          <p:nvPr/>
        </p:nvCxnSpPr>
        <p:spPr>
          <a:xfrm>
            <a:off x="7513139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BA444E-2C2E-46A1-B06C-1DD565AE84AD}"/>
              </a:ext>
            </a:extLst>
          </p:cNvPr>
          <p:cNvCxnSpPr>
            <a:cxnSpLocks/>
          </p:cNvCxnSpPr>
          <p:nvPr/>
        </p:nvCxnSpPr>
        <p:spPr>
          <a:xfrm>
            <a:off x="8772601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0AC992-62C8-48C6-B3DE-7F9C0AB7335D}"/>
              </a:ext>
            </a:extLst>
          </p:cNvPr>
          <p:cNvCxnSpPr>
            <a:cxnSpLocks/>
          </p:cNvCxnSpPr>
          <p:nvPr/>
        </p:nvCxnSpPr>
        <p:spPr>
          <a:xfrm>
            <a:off x="10032063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F625EE-950B-4DB5-851D-D735A970511B}"/>
              </a:ext>
            </a:extLst>
          </p:cNvPr>
          <p:cNvCxnSpPr>
            <a:cxnSpLocks/>
          </p:cNvCxnSpPr>
          <p:nvPr/>
        </p:nvCxnSpPr>
        <p:spPr>
          <a:xfrm>
            <a:off x="11291526" y="1718132"/>
            <a:ext cx="5118" cy="1797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085502C-B287-4541-8289-6D9687FBBA77}"/>
              </a:ext>
            </a:extLst>
          </p:cNvPr>
          <p:cNvSpPr/>
          <p:nvPr/>
        </p:nvSpPr>
        <p:spPr>
          <a:xfrm>
            <a:off x="4907433" y="187475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9695AA-E01D-435A-AFCA-F63D062048A6}"/>
              </a:ext>
            </a:extLst>
          </p:cNvPr>
          <p:cNvSpPr/>
          <p:nvPr/>
        </p:nvSpPr>
        <p:spPr>
          <a:xfrm>
            <a:off x="4907433" y="199958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43E235-5E81-4C5C-A47A-24A8DC6041DB}"/>
              </a:ext>
            </a:extLst>
          </p:cNvPr>
          <p:cNvSpPr/>
          <p:nvPr/>
        </p:nvSpPr>
        <p:spPr>
          <a:xfrm>
            <a:off x="6167228" y="210067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6ADC1A-98B7-42A4-8570-B440F1563342}"/>
              </a:ext>
            </a:extLst>
          </p:cNvPr>
          <p:cNvSpPr/>
          <p:nvPr/>
        </p:nvSpPr>
        <p:spPr>
          <a:xfrm>
            <a:off x="6167228" y="222550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24501B1-697F-409A-96C7-B83451B4C304}"/>
              </a:ext>
            </a:extLst>
          </p:cNvPr>
          <p:cNvSpPr/>
          <p:nvPr/>
        </p:nvSpPr>
        <p:spPr>
          <a:xfrm>
            <a:off x="7430853" y="23901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E2FDF3-DAF5-41C5-833C-22C929D4AF64}"/>
              </a:ext>
            </a:extLst>
          </p:cNvPr>
          <p:cNvSpPr/>
          <p:nvPr/>
        </p:nvSpPr>
        <p:spPr>
          <a:xfrm>
            <a:off x="7430853" y="25149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B84A41-9976-43B9-A101-3B611F22B644}"/>
              </a:ext>
            </a:extLst>
          </p:cNvPr>
          <p:cNvSpPr/>
          <p:nvPr/>
        </p:nvSpPr>
        <p:spPr>
          <a:xfrm>
            <a:off x="8680693" y="269342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B63E35-5EF5-488F-B767-E62EB5F28C55}"/>
              </a:ext>
            </a:extLst>
          </p:cNvPr>
          <p:cNvSpPr/>
          <p:nvPr/>
        </p:nvSpPr>
        <p:spPr>
          <a:xfrm>
            <a:off x="8680693" y="28182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E4EA39-3301-456C-9524-3575B421825D}"/>
              </a:ext>
            </a:extLst>
          </p:cNvPr>
          <p:cNvSpPr/>
          <p:nvPr/>
        </p:nvSpPr>
        <p:spPr>
          <a:xfrm>
            <a:off x="9948913" y="294155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B3F7DF-1CA4-4E34-9327-14364F5EEE62}"/>
              </a:ext>
            </a:extLst>
          </p:cNvPr>
          <p:cNvSpPr/>
          <p:nvPr/>
        </p:nvSpPr>
        <p:spPr>
          <a:xfrm>
            <a:off x="9948913" y="30663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80D0A7-F368-490F-9EB6-5CC0811BF70A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5077076" y="1913807"/>
            <a:ext cx="1090152" cy="225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DEB0A17-DFE5-40E2-9BBA-1AE3E531E48C}"/>
              </a:ext>
            </a:extLst>
          </p:cNvPr>
          <p:cNvCxnSpPr/>
          <p:nvPr/>
        </p:nvCxnSpPr>
        <p:spPr>
          <a:xfrm>
            <a:off x="5064056" y="2038637"/>
            <a:ext cx="1090152" cy="225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6C543B-0CF9-4180-A95E-82223C8B424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336871" y="2139727"/>
            <a:ext cx="1093982" cy="289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1FA4A7-CADC-4AFD-AEE5-310E0509BAF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336871" y="2264557"/>
            <a:ext cx="1093982" cy="289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376186-8B3B-4D09-BF6D-D4D883706C6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600496" y="2429212"/>
            <a:ext cx="1080197" cy="30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4FB75C-B9C4-4ACC-84AA-F95880637EE0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600496" y="2554042"/>
            <a:ext cx="1080197" cy="30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6F4DEA3-5135-44AB-A97A-4316D2BC737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850336" y="2732482"/>
            <a:ext cx="1098577" cy="248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EE22F1-653F-4794-8F9E-925931B23ACC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850336" y="2857312"/>
            <a:ext cx="1098577" cy="248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0B4D5ED-FDF2-440C-B1ED-B36A5C5AFC07}"/>
              </a:ext>
            </a:extLst>
          </p:cNvPr>
          <p:cNvSpPr/>
          <p:nvPr/>
        </p:nvSpPr>
        <p:spPr>
          <a:xfrm>
            <a:off x="4912028" y="3139485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5093742-95E8-40D6-BE18-D8341A97BE90}"/>
              </a:ext>
            </a:extLst>
          </p:cNvPr>
          <p:cNvSpPr/>
          <p:nvPr/>
        </p:nvSpPr>
        <p:spPr>
          <a:xfrm>
            <a:off x="6171823" y="319964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C16A35-40C2-4A06-9BD0-CF8DBFB8718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098802" y="3105442"/>
            <a:ext cx="4850111" cy="73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CF173F0-6CD2-4695-9398-6F4D94F41D73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5081671" y="3178542"/>
            <a:ext cx="1090152" cy="601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CA08E89-AED8-41F8-8E1A-52D75E0DA2C7}"/>
              </a:ext>
            </a:extLst>
          </p:cNvPr>
          <p:cNvSpPr/>
          <p:nvPr/>
        </p:nvSpPr>
        <p:spPr>
          <a:xfrm>
            <a:off x="11218152" y="1871274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E2E110-9BE0-4B26-87CD-D54A2F781DDB}"/>
              </a:ext>
            </a:extLst>
          </p:cNvPr>
          <p:cNvSpPr/>
          <p:nvPr/>
        </p:nvSpPr>
        <p:spPr>
          <a:xfrm>
            <a:off x="11218152" y="2104712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66FD4-5ED8-4944-9C72-66118E76A29C}"/>
              </a:ext>
            </a:extLst>
          </p:cNvPr>
          <p:cNvSpPr/>
          <p:nvPr/>
        </p:nvSpPr>
        <p:spPr>
          <a:xfrm>
            <a:off x="11218152" y="2805026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9A93B61-B5D5-4275-9EC2-1546EF1129FA}"/>
              </a:ext>
            </a:extLst>
          </p:cNvPr>
          <p:cNvSpPr/>
          <p:nvPr/>
        </p:nvSpPr>
        <p:spPr>
          <a:xfrm>
            <a:off x="11218152" y="2338150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B95E1D-E6A7-4028-8B78-ACDF9A0E0B50}"/>
              </a:ext>
            </a:extLst>
          </p:cNvPr>
          <p:cNvSpPr/>
          <p:nvPr/>
        </p:nvSpPr>
        <p:spPr>
          <a:xfrm>
            <a:off x="11218152" y="2571588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C6E5DCF-3B80-4792-8D87-863D99ECA5E5}"/>
              </a:ext>
            </a:extLst>
          </p:cNvPr>
          <p:cNvSpPr/>
          <p:nvPr/>
        </p:nvSpPr>
        <p:spPr>
          <a:xfrm>
            <a:off x="11218152" y="3038464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3704804-B6F7-47A3-86C9-CDF048C090C9}"/>
              </a:ext>
            </a:extLst>
          </p:cNvPr>
          <p:cNvSpPr/>
          <p:nvPr/>
        </p:nvSpPr>
        <p:spPr>
          <a:xfrm>
            <a:off x="11218152" y="3271902"/>
            <a:ext cx="169643" cy="78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152026A-8648-4C20-AB63-26495BF450EB}"/>
              </a:ext>
            </a:extLst>
          </p:cNvPr>
          <p:cNvCxnSpPr>
            <a:cxnSpLocks/>
            <a:stCxn id="61" idx="1"/>
            <a:endCxn id="67" idx="1"/>
          </p:cNvCxnSpPr>
          <p:nvPr/>
        </p:nvCxnSpPr>
        <p:spPr>
          <a:xfrm rot="10800000" flipV="1">
            <a:off x="11218152" y="1910331"/>
            <a:ext cx="12700" cy="14006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AF9854B-CBCF-445A-8DBC-7EB3EDB87141}"/>
              </a:ext>
            </a:extLst>
          </p:cNvPr>
          <p:cNvSpPr/>
          <p:nvPr/>
        </p:nvSpPr>
        <p:spPr>
          <a:xfrm>
            <a:off x="4338012" y="3812526"/>
            <a:ext cx="7636188" cy="2383281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19A4FF0-9D75-4501-9625-69CFE7A45508}"/>
              </a:ext>
            </a:extLst>
          </p:cNvPr>
          <p:cNvSpPr/>
          <p:nvPr/>
        </p:nvSpPr>
        <p:spPr>
          <a:xfrm>
            <a:off x="4454215" y="3964926"/>
            <a:ext cx="7377311" cy="989775"/>
          </a:xfrm>
          <a:prstGeom prst="roundRect">
            <a:avLst>
              <a:gd name="adj" fmla="val 160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7D6279CF-8459-4CE6-8573-482FD9581F22}"/>
              </a:ext>
            </a:extLst>
          </p:cNvPr>
          <p:cNvSpPr/>
          <p:nvPr/>
        </p:nvSpPr>
        <p:spPr>
          <a:xfrm>
            <a:off x="4451937" y="5083706"/>
            <a:ext cx="7377311" cy="983096"/>
          </a:xfrm>
          <a:prstGeom prst="roundRect">
            <a:avLst>
              <a:gd name="adj" fmla="val 160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59CD713-3602-4FBE-97CF-56B2673F800D}"/>
              </a:ext>
            </a:extLst>
          </p:cNvPr>
          <p:cNvSpPr/>
          <p:nvPr/>
        </p:nvSpPr>
        <p:spPr>
          <a:xfrm>
            <a:off x="10486571" y="4090453"/>
            <a:ext cx="1164173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28AF14F-590E-4EA6-90E8-3E1BC090F88A}"/>
              </a:ext>
            </a:extLst>
          </p:cNvPr>
          <p:cNvSpPr/>
          <p:nvPr/>
        </p:nvSpPr>
        <p:spPr>
          <a:xfrm>
            <a:off x="8519337" y="5264182"/>
            <a:ext cx="1147179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pool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09A6317-A3E4-47FF-81EE-D42D765C2549}"/>
              </a:ext>
            </a:extLst>
          </p:cNvPr>
          <p:cNvSpPr/>
          <p:nvPr/>
        </p:nvSpPr>
        <p:spPr>
          <a:xfrm>
            <a:off x="6989078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F5822C6-3E08-4A98-BF09-03E6F84FD81C}"/>
              </a:ext>
            </a:extLst>
          </p:cNvPr>
          <p:cNvSpPr/>
          <p:nvPr/>
        </p:nvSpPr>
        <p:spPr>
          <a:xfrm>
            <a:off x="5079358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2F58D87-ACF7-442A-A5E8-F1516AEF34F5}"/>
              </a:ext>
            </a:extLst>
          </p:cNvPr>
          <p:cNvSpPr/>
          <p:nvPr/>
        </p:nvSpPr>
        <p:spPr>
          <a:xfrm>
            <a:off x="6219947" y="5264182"/>
            <a:ext cx="625727" cy="622145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D91DA1D-0814-4347-A1BC-9A93062D64D0}"/>
              </a:ext>
            </a:extLst>
          </p:cNvPr>
          <p:cNvSpPr txBox="1"/>
          <p:nvPr/>
        </p:nvSpPr>
        <p:spPr>
          <a:xfrm>
            <a:off x="5662720" y="5171298"/>
            <a:ext cx="53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0DA92A3-598C-4A6A-A8FE-75DEA64CEB36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614805" y="5575255"/>
            <a:ext cx="904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72174CD-62A4-4BD5-8483-F0C659808CB3}"/>
              </a:ext>
            </a:extLst>
          </p:cNvPr>
          <p:cNvSpPr txBox="1"/>
          <p:nvPr/>
        </p:nvSpPr>
        <p:spPr>
          <a:xfrm>
            <a:off x="7683703" y="5203756"/>
            <a:ext cx="10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54DA0069-7C1B-4615-98E4-23846944F373}"/>
              </a:ext>
            </a:extLst>
          </p:cNvPr>
          <p:cNvSpPr/>
          <p:nvPr/>
        </p:nvSpPr>
        <p:spPr>
          <a:xfrm>
            <a:off x="10514007" y="5143437"/>
            <a:ext cx="1101091" cy="35643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A8D5F4EF-4809-4136-B49E-43FCF7097DB6}"/>
              </a:ext>
            </a:extLst>
          </p:cNvPr>
          <p:cNvSpPr/>
          <p:nvPr/>
        </p:nvSpPr>
        <p:spPr>
          <a:xfrm>
            <a:off x="10514007" y="5556407"/>
            <a:ext cx="1101091" cy="35643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E064F2D-89FF-49BE-BC89-32164B0F8A51}"/>
              </a:ext>
            </a:extLst>
          </p:cNvPr>
          <p:cNvSpPr txBox="1"/>
          <p:nvPr/>
        </p:nvSpPr>
        <p:spPr>
          <a:xfrm>
            <a:off x="10777306" y="5573088"/>
            <a:ext cx="53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D0153D4-6A0D-45E6-8D87-56A36840BC33}"/>
              </a:ext>
            </a:extLst>
          </p:cNvPr>
          <p:cNvCxnSpPr>
            <a:cxnSpLocks/>
          </p:cNvCxnSpPr>
          <p:nvPr/>
        </p:nvCxnSpPr>
        <p:spPr>
          <a:xfrm flipH="1">
            <a:off x="9666516" y="5575255"/>
            <a:ext cx="847491" cy="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0DE2FAC-F429-47CB-90B9-97CA875A89DA}"/>
              </a:ext>
            </a:extLst>
          </p:cNvPr>
          <p:cNvSpPr txBox="1"/>
          <p:nvPr/>
        </p:nvSpPr>
        <p:spPr>
          <a:xfrm>
            <a:off x="9588751" y="5254364"/>
            <a:ext cx="10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102AF58-2C3F-47C7-9F2B-E484E6B4228F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 flipH="1">
            <a:off x="11064553" y="4829173"/>
            <a:ext cx="4105" cy="314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23A90EF-2627-4EDF-91A2-51D65797EE4C}"/>
              </a:ext>
            </a:extLst>
          </p:cNvPr>
          <p:cNvSpPr/>
          <p:nvPr/>
        </p:nvSpPr>
        <p:spPr>
          <a:xfrm>
            <a:off x="8095568" y="4090453"/>
            <a:ext cx="1164173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C2E7AE2-C462-4179-8E36-A82F03A76D93}"/>
              </a:ext>
            </a:extLst>
          </p:cNvPr>
          <p:cNvSpPr txBox="1"/>
          <p:nvPr/>
        </p:nvSpPr>
        <p:spPr>
          <a:xfrm>
            <a:off x="4411212" y="5706312"/>
            <a:ext cx="76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78969CA-3677-4646-96D6-2B1D3FBF3703}"/>
              </a:ext>
            </a:extLst>
          </p:cNvPr>
          <p:cNvSpPr txBox="1"/>
          <p:nvPr/>
        </p:nvSpPr>
        <p:spPr>
          <a:xfrm>
            <a:off x="4405378" y="4618390"/>
            <a:ext cx="15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CF32485-5497-405A-A2FD-35ED072B9666}"/>
              </a:ext>
            </a:extLst>
          </p:cNvPr>
          <p:cNvSpPr/>
          <p:nvPr/>
        </p:nvSpPr>
        <p:spPr>
          <a:xfrm>
            <a:off x="5970447" y="4090453"/>
            <a:ext cx="1252838" cy="73872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plan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93B2F8-FAEA-4B50-926A-4F2336248F3F}"/>
              </a:ext>
            </a:extLst>
          </p:cNvPr>
          <p:cNvCxnSpPr>
            <a:cxnSpLocks/>
            <a:stCxn id="102" idx="1"/>
            <a:endCxn id="107" idx="3"/>
          </p:cNvCxnSpPr>
          <p:nvPr/>
        </p:nvCxnSpPr>
        <p:spPr>
          <a:xfrm flipH="1">
            <a:off x="7223285" y="4459813"/>
            <a:ext cx="872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B678D8C-5CE8-49B3-9509-6D614908E6AA}"/>
              </a:ext>
            </a:extLst>
          </p:cNvPr>
          <p:cNvCxnSpPr>
            <a:cxnSpLocks/>
            <a:stCxn id="102" idx="3"/>
            <a:endCxn id="78" idx="1"/>
          </p:cNvCxnSpPr>
          <p:nvPr/>
        </p:nvCxnSpPr>
        <p:spPr>
          <a:xfrm>
            <a:off x="9259741" y="4459813"/>
            <a:ext cx="12268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720AC22-AD2F-496F-90AB-A8B6ED0393E0}"/>
              </a:ext>
            </a:extLst>
          </p:cNvPr>
          <p:cNvSpPr txBox="1"/>
          <p:nvPr/>
        </p:nvSpPr>
        <p:spPr>
          <a:xfrm>
            <a:off x="9383847" y="3890659"/>
            <a:ext cx="11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Tasks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49C7A1C-2B7F-4E5E-A921-855174127741}"/>
              </a:ext>
            </a:extLst>
          </p:cNvPr>
          <p:cNvSpPr txBox="1"/>
          <p:nvPr/>
        </p:nvSpPr>
        <p:spPr>
          <a:xfrm>
            <a:off x="7114671" y="4164253"/>
            <a:ext cx="113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803</Words>
  <Application>Microsoft Macintosh PowerPoint</Application>
  <PresentationFormat>宽屏</PresentationFormat>
  <Paragraphs>214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李 芹涌</cp:lastModifiedBy>
  <cp:revision>93</cp:revision>
  <dcterms:created xsi:type="dcterms:W3CDTF">2023-09-13T03:26:16Z</dcterms:created>
  <dcterms:modified xsi:type="dcterms:W3CDTF">2023-09-18T02:19:51Z</dcterms:modified>
</cp:coreProperties>
</file>