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  <p:sldId id="9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9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382037" y="5673605"/>
            <a:ext cx="29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L1/2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81646"/>
              </p:ext>
            </p:extLst>
          </p:nvPr>
        </p:nvGraphicFramePr>
        <p:xfrm>
          <a:off x="478145" y="892436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84286" y="3143494"/>
            <a:ext cx="10927443" cy="3218061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5229602" y="3143494"/>
            <a:ext cx="142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vs 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A52D55-3A13-43FF-B30A-4CE7C32A2977}"/>
              </a:ext>
            </a:extLst>
          </p:cNvPr>
          <p:cNvSpPr/>
          <p:nvPr/>
        </p:nvSpPr>
        <p:spPr>
          <a:xfrm>
            <a:off x="853128" y="3469227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776143-FF57-4A6C-861E-99F9EBDC5263}"/>
              </a:ext>
            </a:extLst>
          </p:cNvPr>
          <p:cNvSpPr/>
          <p:nvPr/>
        </p:nvSpPr>
        <p:spPr>
          <a:xfrm>
            <a:off x="6841205" y="3467561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D13C7-5079-4507-827B-166ED62AC747}"/>
              </a:ext>
            </a:extLst>
          </p:cNvPr>
          <p:cNvSpPr txBox="1"/>
          <p:nvPr/>
        </p:nvSpPr>
        <p:spPr>
          <a:xfrm>
            <a:off x="853129" y="3638409"/>
            <a:ext cx="37306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Computation-intensive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Programable cache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overhead on I/O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9A3BE-EA3A-4005-98F5-C620C156E126}"/>
              </a:ext>
            </a:extLst>
          </p:cNvPr>
          <p:cNvSpPr txBox="1"/>
          <p:nvPr/>
        </p:nvSpPr>
        <p:spPr>
          <a:xfrm>
            <a:off x="6900073" y="3594586"/>
            <a:ext cx="3730646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Computing  device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single-core 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Un-programable cache</a:t>
            </a: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976328" y="862789"/>
            <a:ext cx="6636286" cy="46326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6915022" y="825158"/>
            <a:ext cx="27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Engine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48F34E-DD8B-4301-8040-4EBE901E8619}"/>
              </a:ext>
            </a:extLst>
          </p:cNvPr>
          <p:cNvSpPr/>
          <p:nvPr/>
        </p:nvSpPr>
        <p:spPr>
          <a:xfrm>
            <a:off x="217801" y="862789"/>
            <a:ext cx="3610049" cy="3526880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FFF85-E58F-4691-B271-30367F979F27}"/>
              </a:ext>
            </a:extLst>
          </p:cNvPr>
          <p:cNvSpPr txBox="1"/>
          <p:nvPr/>
        </p:nvSpPr>
        <p:spPr>
          <a:xfrm>
            <a:off x="1064741" y="825158"/>
            <a:ext cx="19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AA8F2-EA18-41D3-B82E-9A061F6255DD}"/>
              </a:ext>
            </a:extLst>
          </p:cNvPr>
          <p:cNvSpPr txBox="1"/>
          <p:nvPr/>
        </p:nvSpPr>
        <p:spPr>
          <a:xfrm>
            <a:off x="265242" y="1159292"/>
            <a:ext cx="3429089" cy="30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Batch-based parallelism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logical control from computing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 mutable variables into different cache lines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condition branches of kernel functions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frequent data exchange between GPU and host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B29C7B-14D5-47E2-A938-918D5B3B0F82}"/>
              </a:ext>
            </a:extLst>
          </p:cNvPr>
          <p:cNvSpPr/>
          <p:nvPr/>
        </p:nvSpPr>
        <p:spPr>
          <a:xfrm>
            <a:off x="5117677" y="1305636"/>
            <a:ext cx="6326293" cy="1860646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2B4194-ED1E-4792-B393-459170D6E863}"/>
              </a:ext>
            </a:extLst>
          </p:cNvPr>
          <p:cNvSpPr txBox="1"/>
          <p:nvPr/>
        </p:nvSpPr>
        <p:spPr>
          <a:xfrm>
            <a:off x="5117677" y="1269241"/>
            <a:ext cx="16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99E4D78-7CE0-45FB-B3BA-86BDE6001847}"/>
              </a:ext>
            </a:extLst>
          </p:cNvPr>
          <p:cNvSpPr/>
          <p:nvPr/>
        </p:nvSpPr>
        <p:spPr>
          <a:xfrm>
            <a:off x="5117677" y="3382344"/>
            <a:ext cx="6326293" cy="1860646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8D50C-0588-4879-BF1B-AE40A5249D27}"/>
              </a:ext>
            </a:extLst>
          </p:cNvPr>
          <p:cNvSpPr txBox="1"/>
          <p:nvPr/>
        </p:nvSpPr>
        <p:spPr>
          <a:xfrm>
            <a:off x="5117677" y="3345949"/>
            <a:ext cx="6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611</Words>
  <Application>Microsoft Office PowerPoint</Application>
  <PresentationFormat>宽屏</PresentationFormat>
  <Paragraphs>185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芹涌 李</cp:lastModifiedBy>
  <cp:revision>77</cp:revision>
  <dcterms:created xsi:type="dcterms:W3CDTF">2023-09-13T03:26:16Z</dcterms:created>
  <dcterms:modified xsi:type="dcterms:W3CDTF">2023-09-15T13:24:31Z</dcterms:modified>
</cp:coreProperties>
</file>