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001E04-8F31-43EC-B72D-B2FBE07FD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5B87CCB-EDB5-46C1-8FB0-C739FD2CF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789EF6B-C611-49C6-9988-0BA0A642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A037234-1680-47B8-BED8-8A84F387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3367FA9-90AB-4E6B-ABFE-ED78BED5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668D45-774F-4981-822C-02AC37A5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090ECAD-41BF-4FB0-96FF-C0A595BF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24CFC6-F413-476A-8DFE-517A7408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176D7B3-3CBA-4CE0-9692-74E1979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502F97E-FF46-4138-B6ED-B7E83BF4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0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BDE66A9-B155-46C1-BB3A-B2BF36AA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F4FEBFF-F1F5-42A6-A564-1BF0DFA3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87CE749-C20C-42DE-8F1B-C4FD90B7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5B096B-8778-4EE1-90F5-3C80714A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83D6DB-3CB6-445C-81EC-68C2BE0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9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537F9E-230B-4974-A7D1-7499043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B1F69ED-06F6-4E28-BAA8-B8BE813B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89A33D-F6D8-4A77-8A27-5B94253A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7B824FD-FC1A-4C70-BA7A-34275BF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073C970-9206-4943-B727-4EA6F133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4E8EB4-54E7-4050-A83C-CA8BC898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D7D5906-9ABD-499A-AE7A-519438EE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A511E6-6D5C-4D9D-986E-B2B955B6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4392DC-F6F8-4610-BC9C-AE66CC16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B719B35-6CFF-493A-8234-277016E1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DD3274-F48A-4473-94DA-E4F4B624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68B6AE4-AF4D-462D-83BC-DC24B2035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A221F8A-BFAF-42AD-B3C5-E01CF526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46BBF32-941E-4E2A-824D-806B5E96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E0B5E67-5ED9-4174-83D0-DC73DAA2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527441-6492-4F29-AEC1-634AD9B7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92DDAE-72D2-44AF-86EC-1F5D0864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949A503-6838-4694-9828-693AD40C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D945CD8-B2BE-42F2-AD22-4958725B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5EBDF75-0188-4C29-ACB7-D1DDC9FE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B88738-B5E7-4BC8-95E9-D9F9CA425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F4D04A1-43FA-4254-88FA-2FB9B705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52A54EF-2EFA-429F-B395-C0891EC3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7FD1A58-F865-4FD0-B640-11C936DD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4EEEFD-7162-4C96-8B84-E60DD57D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1E95E9A-1F8C-4DEE-A2E7-D351383D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B0BB0F4-2C31-47D5-8FC2-307CB7ED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0BA54B0-5FA3-43FA-B16D-05A2C54E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CF6341B-CCB4-4802-9703-C2971BB8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A3E6080-1E88-450F-AB58-B99329B2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F569B5D-84BF-489A-9D65-7C3B0A85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6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733EA4-BEF5-4452-BC66-98D56787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74E6D2-E1C4-45CC-9E9C-758B7CE1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B9812B3-74B4-4D81-8D10-A329281F9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3CD6206-BB08-4620-8831-EEA54589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AF9B04D-FE1C-4E85-BECB-06D521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D54FDF-1A5B-4458-BD3E-E100342B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5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3B9E3A-585E-4ECC-93FD-4EB1FA51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5889755-C2D1-4157-B939-11A47A99B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29C176A-C445-424E-AA8A-D847615C5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B854C48-F452-432E-B328-C8A1B419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1925DB-E7B5-406A-87E5-4401B864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8344A3-87C9-4DDB-897B-2B77D965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19B7911-E046-4F5C-9667-6601388B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FC51835-31A1-4A4D-B1F4-28E405B8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ECF34E-5354-48D5-AF03-CA3B9AEA4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3605-338B-44B3-A850-E5700FA4DB8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A5CAC1-E4AB-4461-9B09-B040F9AB3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A58DB22-73B7-4DDF-BF8B-D8E7C8D37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9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r>
              <a:rPr lang="en-US" altLang="zh-CN"/>
              <a:t>let b = 10;</a:t>
            </a:r>
          </a:p>
          <a:p>
            <a:r>
              <a:rPr lang="en-US" altLang="zh-CN"/>
              <a:t>a = a + 1;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00250"/>
              </p:ext>
            </p:extLst>
          </p:nvPr>
        </p:nvGraphicFramePr>
        <p:xfrm>
          <a:off x="3675269" y="1806343"/>
          <a:ext cx="2579758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9879">
                  <a:extLst>
                    <a:ext uri="{9D8B030D-6E8A-4147-A177-3AD203B41FA5}">
                      <a16:colId xmlns:a16="http://schemas.microsoft.com/office/drawing/2014/main" xmlns="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xmlns="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2096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C0A680-3684-496C-B901-5B7566FCB6EC}"/>
              </a:ext>
            </a:extLst>
          </p:cNvPr>
          <p:cNvSpPr/>
          <p:nvPr/>
        </p:nvSpPr>
        <p:spPr>
          <a:xfrm>
            <a:off x="7964557" y="2027583"/>
            <a:ext cx="1391478" cy="128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0x001</a:t>
            </a:r>
          </a:p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74F3F9FC-0E3A-4DF7-8F96-69D9E091C576}"/>
              </a:ext>
            </a:extLst>
          </p:cNvPr>
          <p:cNvCxnSpPr>
            <a:cxnSpLocks/>
          </p:cNvCxnSpPr>
          <p:nvPr/>
        </p:nvCxnSpPr>
        <p:spPr>
          <a:xfrm>
            <a:off x="6096000" y="2358887"/>
            <a:ext cx="1914939" cy="19705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1AECEF60-E996-4878-B356-A3D12522B100}"/>
              </a:ext>
            </a:extLst>
          </p:cNvPr>
          <p:cNvCxnSpPr>
            <a:cxnSpLocks/>
          </p:cNvCxnSpPr>
          <p:nvPr/>
        </p:nvCxnSpPr>
        <p:spPr>
          <a:xfrm>
            <a:off x="6248400" y="2822713"/>
            <a:ext cx="186855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A3ED55D-C958-42DF-83FF-EDFB42653C20}"/>
              </a:ext>
            </a:extLst>
          </p:cNvPr>
          <p:cNvSpPr/>
          <p:nvPr/>
        </p:nvSpPr>
        <p:spPr>
          <a:xfrm>
            <a:off x="7964557" y="3607905"/>
            <a:ext cx="1391478" cy="128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0x002</a:t>
            </a:r>
          </a:p>
          <a:p>
            <a:pPr algn="ctr"/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1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8A3C6201-4FCE-4274-BEA2-2FD0B4CB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99381"/>
              </p:ext>
            </p:extLst>
          </p:nvPr>
        </p:nvGraphicFramePr>
        <p:xfrm>
          <a:off x="508000" y="507630"/>
          <a:ext cx="4488070" cy="75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35">
                  <a:extLst>
                    <a:ext uri="{9D8B030D-6E8A-4147-A177-3AD203B41FA5}">
                      <a16:colId xmlns:a16="http://schemas.microsoft.com/office/drawing/2014/main" xmlns="" val="2287061037"/>
                    </a:ext>
                  </a:extLst>
                </a:gridCol>
                <a:gridCol w="2244035">
                  <a:extLst>
                    <a:ext uri="{9D8B030D-6E8A-4147-A177-3AD203B41FA5}">
                      <a16:colId xmlns:a16="http://schemas.microsoft.com/office/drawing/2014/main" xmlns="" val="1012474470"/>
                    </a:ext>
                  </a:extLst>
                </a:gridCol>
              </a:tblGrid>
              <a:tr h="37566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function MyClass(){}  </a:t>
                      </a:r>
                      <a:r>
                        <a:rPr lang="zh-CN" altLang="en-US"/>
                        <a:t>构造函数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1629665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altLang="zh-CN"/>
                        <a:t>prototype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1223576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xmlns="" id="{324A4D09-9A98-485E-B624-51EA12368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59410"/>
              </p:ext>
            </p:extLst>
          </p:nvPr>
        </p:nvGraphicFramePr>
        <p:xfrm>
          <a:off x="6299200" y="516834"/>
          <a:ext cx="4713358" cy="742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6679">
                  <a:extLst>
                    <a:ext uri="{9D8B030D-6E8A-4147-A177-3AD203B41FA5}">
                      <a16:colId xmlns:a16="http://schemas.microsoft.com/office/drawing/2014/main" xmlns="" val="3679740364"/>
                    </a:ext>
                  </a:extLst>
                </a:gridCol>
                <a:gridCol w="2356679">
                  <a:extLst>
                    <a:ext uri="{9D8B030D-6E8A-4147-A177-3AD203B41FA5}">
                      <a16:colId xmlns:a16="http://schemas.microsoft.com/office/drawing/2014/main" xmlns="" val="1574650405"/>
                    </a:ext>
                  </a:extLst>
                </a:gridCol>
              </a:tblGrid>
              <a:tr h="366458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r>
                        <a:rPr lang="zh-CN" altLang="en-US"/>
                        <a:t>（原型对象）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3540641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原型</a:t>
                      </a:r>
                      <a:r>
                        <a:rPr lang="en-US" altLang="zh-CN"/>
                        <a:t>....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3598604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71FA6E2A-2A4F-4804-A873-1FA46DABCEBF}"/>
              </a:ext>
            </a:extLst>
          </p:cNvPr>
          <p:cNvCxnSpPr>
            <a:endCxn id="6" idx="1"/>
          </p:cNvCxnSpPr>
          <p:nvPr/>
        </p:nvCxnSpPr>
        <p:spPr>
          <a:xfrm flipV="1">
            <a:off x="5022574" y="887894"/>
            <a:ext cx="1276626" cy="2120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xmlns="" id="{BFA0662B-C8A3-414B-9A4B-FC74720F6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95637"/>
              </p:ext>
            </p:extLst>
          </p:nvPr>
        </p:nvGraphicFramePr>
        <p:xfrm>
          <a:off x="508000" y="2071387"/>
          <a:ext cx="439530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7652">
                  <a:extLst>
                    <a:ext uri="{9D8B030D-6E8A-4147-A177-3AD203B41FA5}">
                      <a16:colId xmlns:a16="http://schemas.microsoft.com/office/drawing/2014/main" xmlns="" val="207956712"/>
                    </a:ext>
                  </a:extLst>
                </a:gridCol>
                <a:gridCol w="2197652">
                  <a:extLst>
                    <a:ext uri="{9D8B030D-6E8A-4147-A177-3AD203B41FA5}">
                      <a16:colId xmlns:a16="http://schemas.microsoft.com/office/drawing/2014/main" xmlns="" val="3984674663"/>
                    </a:ext>
                  </a:extLst>
                </a:gridCol>
              </a:tblGrid>
              <a:tr h="303451">
                <a:tc gridSpan="2">
                  <a:txBody>
                    <a:bodyPr/>
                    <a:lstStyle/>
                    <a:p>
                      <a:r>
                        <a:rPr lang="en-US" altLang="zh-CN"/>
                        <a:t>let mc = new MyClass() </a:t>
                      </a:r>
                      <a:r>
                        <a:rPr lang="zh-CN" altLang="en-US"/>
                        <a:t>实例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8423930"/>
                  </a:ext>
                </a:extLst>
              </a:tr>
              <a:tr h="303451">
                <a:tc>
                  <a:txBody>
                    <a:bodyPr/>
                    <a:lstStyle/>
                    <a:p>
                      <a:r>
                        <a:rPr lang="en-US" altLang="zh-CN"/>
                        <a:t>__proto__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2830296"/>
                  </a:ext>
                </a:extLst>
              </a:tr>
              <a:tr h="303451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孙悟空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92988"/>
                  </a:ext>
                </a:extLst>
              </a:tr>
            </a:tbl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xmlns="" id="{90B102E6-12D6-4627-9973-15390CA41477}"/>
              </a:ext>
            </a:extLst>
          </p:cNvPr>
          <p:cNvSpPr/>
          <p:nvPr/>
        </p:nvSpPr>
        <p:spPr>
          <a:xfrm>
            <a:off x="2650435" y="1417983"/>
            <a:ext cx="304800" cy="583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4D52DC22-8A23-4D10-B022-4C5BC8F37A8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903304" y="900593"/>
            <a:ext cx="1395896" cy="17194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表格 10">
            <a:extLst>
              <a:ext uri="{FF2B5EF4-FFF2-40B4-BE49-F238E27FC236}">
                <a16:creationId xmlns:a16="http://schemas.microsoft.com/office/drawing/2014/main" xmlns="" id="{B4DF0CCE-CB17-4B21-BBBC-AD26E4F7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86355"/>
              </p:ext>
            </p:extLst>
          </p:nvPr>
        </p:nvGraphicFramePr>
        <p:xfrm>
          <a:off x="508000" y="3421086"/>
          <a:ext cx="4488070" cy="910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4035">
                  <a:extLst>
                    <a:ext uri="{9D8B030D-6E8A-4147-A177-3AD203B41FA5}">
                      <a16:colId xmlns:a16="http://schemas.microsoft.com/office/drawing/2014/main" xmlns="" val="207956712"/>
                    </a:ext>
                  </a:extLst>
                </a:gridCol>
                <a:gridCol w="2244035">
                  <a:extLst>
                    <a:ext uri="{9D8B030D-6E8A-4147-A177-3AD203B41FA5}">
                      <a16:colId xmlns:a16="http://schemas.microsoft.com/office/drawing/2014/main" xmlns="" val="3984674663"/>
                    </a:ext>
                  </a:extLst>
                </a:gridCol>
              </a:tblGrid>
              <a:tr h="455176">
                <a:tc gridSpan="2">
                  <a:txBody>
                    <a:bodyPr/>
                    <a:lstStyle/>
                    <a:p>
                      <a:r>
                        <a:rPr lang="en-US" altLang="zh-CN"/>
                        <a:t>let mc2 = new MyClass() </a:t>
                      </a:r>
                      <a:r>
                        <a:rPr lang="zh-CN" altLang="en-US"/>
                        <a:t>实例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8423930"/>
                  </a:ext>
                </a:extLst>
              </a:tr>
              <a:tr h="455176">
                <a:tc>
                  <a:txBody>
                    <a:bodyPr/>
                    <a:lstStyle/>
                    <a:p>
                      <a:r>
                        <a:rPr lang="en-US" altLang="zh-CN"/>
                        <a:t>__proto__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2830296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918C420B-D340-44C6-9ADF-6D9D519D77DD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4996070" y="887894"/>
            <a:ext cx="1303130" cy="29883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表格 10">
            <a:extLst>
              <a:ext uri="{FF2B5EF4-FFF2-40B4-BE49-F238E27FC236}">
                <a16:creationId xmlns:a16="http://schemas.microsoft.com/office/drawing/2014/main" xmlns="" id="{14B30879-92A0-48E2-AB3C-9C358B8A6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45737"/>
              </p:ext>
            </p:extLst>
          </p:nvPr>
        </p:nvGraphicFramePr>
        <p:xfrm>
          <a:off x="508000" y="4984841"/>
          <a:ext cx="4488070" cy="910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4035">
                  <a:extLst>
                    <a:ext uri="{9D8B030D-6E8A-4147-A177-3AD203B41FA5}">
                      <a16:colId xmlns:a16="http://schemas.microsoft.com/office/drawing/2014/main" xmlns="" val="207956712"/>
                    </a:ext>
                  </a:extLst>
                </a:gridCol>
                <a:gridCol w="2244035">
                  <a:extLst>
                    <a:ext uri="{9D8B030D-6E8A-4147-A177-3AD203B41FA5}">
                      <a16:colId xmlns:a16="http://schemas.microsoft.com/office/drawing/2014/main" xmlns="" val="3984674663"/>
                    </a:ext>
                  </a:extLst>
                </a:gridCol>
              </a:tblGrid>
              <a:tr h="455176">
                <a:tc gridSpan="2">
                  <a:txBody>
                    <a:bodyPr/>
                    <a:lstStyle/>
                    <a:p>
                      <a:r>
                        <a:rPr lang="en-US" altLang="zh-CN"/>
                        <a:t>let mc3 = new MyClass() </a:t>
                      </a:r>
                      <a:r>
                        <a:rPr lang="zh-CN" altLang="en-US"/>
                        <a:t>实例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8423930"/>
                  </a:ext>
                </a:extLst>
              </a:tr>
              <a:tr h="455176">
                <a:tc>
                  <a:txBody>
                    <a:bodyPr/>
                    <a:lstStyle/>
                    <a:p>
                      <a:r>
                        <a:rPr lang="en-US" altLang="zh-CN"/>
                        <a:t>__proto__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2830296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48C22F09-CB2A-4018-97E8-585F52B71F21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996070" y="883293"/>
            <a:ext cx="1303130" cy="45567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6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4300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r>
              <a:rPr lang="en-US" altLang="zh-CN"/>
              <a:t>a.toString();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860695"/>
              </p:ext>
            </p:extLst>
          </p:nvPr>
        </p:nvGraphicFramePr>
        <p:xfrm>
          <a:off x="3675269" y="1806343"/>
          <a:ext cx="2579758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9879">
                  <a:extLst>
                    <a:ext uri="{9D8B030D-6E8A-4147-A177-3AD203B41FA5}">
                      <a16:colId xmlns:a16="http://schemas.microsoft.com/office/drawing/2014/main" xmlns="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xmlns="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2096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C0A680-3684-496C-B901-5B7566FCB6EC}"/>
              </a:ext>
            </a:extLst>
          </p:cNvPr>
          <p:cNvSpPr/>
          <p:nvPr/>
        </p:nvSpPr>
        <p:spPr>
          <a:xfrm>
            <a:off x="7964557" y="2027583"/>
            <a:ext cx="1391478" cy="128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0x001</a:t>
            </a:r>
          </a:p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1AECEF60-E996-4878-B356-A3D12522B100}"/>
              </a:ext>
            </a:extLst>
          </p:cNvPr>
          <p:cNvCxnSpPr>
            <a:cxnSpLocks/>
          </p:cNvCxnSpPr>
          <p:nvPr/>
        </p:nvCxnSpPr>
        <p:spPr>
          <a:xfrm>
            <a:off x="6255027" y="2319130"/>
            <a:ext cx="1861930" cy="5035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65E68B8-F22F-4CCF-9D07-D0C932A6E0AC}"/>
              </a:ext>
            </a:extLst>
          </p:cNvPr>
          <p:cNvSpPr/>
          <p:nvPr/>
        </p:nvSpPr>
        <p:spPr>
          <a:xfrm>
            <a:off x="7964557" y="3604590"/>
            <a:ext cx="1391478" cy="128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0x002</a:t>
            </a:r>
          </a:p>
          <a:p>
            <a:pPr algn="ctr"/>
            <a:r>
              <a:rPr lang="en-US" altLang="zh-CN"/>
              <a:t>'10'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5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8D52C21-BADE-4FF7-AA5D-9AF1144450A3}"/>
              </a:ext>
            </a:extLst>
          </p:cNvPr>
          <p:cNvSpPr txBox="1"/>
          <p:nvPr/>
        </p:nvSpPr>
        <p:spPr>
          <a:xfrm>
            <a:off x="397565" y="750492"/>
            <a:ext cx="250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r>
              <a:rPr lang="en-US" altLang="zh-CN"/>
              <a:t>let b = a;</a:t>
            </a:r>
          </a:p>
          <a:p>
            <a:r>
              <a:rPr lang="en-US" altLang="zh-CN"/>
              <a:t>a++;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57788"/>
              </p:ext>
            </p:extLst>
          </p:nvPr>
        </p:nvGraphicFramePr>
        <p:xfrm>
          <a:off x="3675269" y="1806343"/>
          <a:ext cx="2579758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9879">
                  <a:extLst>
                    <a:ext uri="{9D8B030D-6E8A-4147-A177-3AD203B41FA5}">
                      <a16:colId xmlns:a16="http://schemas.microsoft.com/office/drawing/2014/main" xmlns="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xmlns="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2096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7AD7A49-B075-493C-AE75-BCB6B6D4256C}"/>
              </a:ext>
            </a:extLst>
          </p:cNvPr>
          <p:cNvSpPr/>
          <p:nvPr/>
        </p:nvSpPr>
        <p:spPr>
          <a:xfrm>
            <a:off x="8878957" y="1806343"/>
            <a:ext cx="1205947" cy="1148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0x001</a:t>
            </a:r>
          </a:p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20C8021F-46D4-4F1F-8EA5-2F443C7CA78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50226" y="2358887"/>
            <a:ext cx="2928731" cy="14584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E6F68FD7-BEEA-425B-B586-B5613DEDE9A8}"/>
              </a:ext>
            </a:extLst>
          </p:cNvPr>
          <p:cNvCxnSpPr>
            <a:cxnSpLocks/>
          </p:cNvCxnSpPr>
          <p:nvPr/>
        </p:nvCxnSpPr>
        <p:spPr>
          <a:xfrm flipV="1">
            <a:off x="5950226" y="2533189"/>
            <a:ext cx="3081131" cy="2365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BD2C68A-8A55-4AF8-A445-5DCBFDD6E43D}"/>
              </a:ext>
            </a:extLst>
          </p:cNvPr>
          <p:cNvSpPr/>
          <p:nvPr/>
        </p:nvSpPr>
        <p:spPr>
          <a:xfrm>
            <a:off x="8878957" y="3242878"/>
            <a:ext cx="1205947" cy="1148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0x002</a:t>
            </a:r>
          </a:p>
          <a:p>
            <a:pPr algn="ctr"/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7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78711"/>
              </p:ext>
            </p:extLst>
          </p:nvPr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xmlns="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xmlns="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xmlns="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27857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xmlns="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xmlns="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03618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6B1E6039-FEAF-4C90-BE6C-E4F6F8E378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0226" y="2213394"/>
            <a:ext cx="1484243" cy="145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0DA96CF-C200-4532-ABFB-A2B8F4BB091B}"/>
              </a:ext>
            </a:extLst>
          </p:cNvPr>
          <p:cNvSpPr/>
          <p:nvPr/>
        </p:nvSpPr>
        <p:spPr>
          <a:xfrm>
            <a:off x="8468139" y="4147930"/>
            <a:ext cx="1590261" cy="1113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0x001</a:t>
            </a:r>
          </a:p>
          <a:p>
            <a:pPr algn="ctr"/>
            <a:r>
              <a:rPr lang="en-US" altLang="zh-CN"/>
              <a:t>'swk'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9068CA12-4AEB-410F-9C7B-3550A100E5A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263270" y="2451934"/>
            <a:ext cx="251792" cy="16959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obj.name = 'zbj';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35934A87-F61A-4491-B7B0-0EBFA5A941D6}"/>
              </a:ext>
            </a:extLst>
          </p:cNvPr>
          <p:cNvGraphicFramePr>
            <a:graphicFrameLocks noGrp="1"/>
          </p:cNvGraphicFramePr>
          <p:nvPr/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xmlns="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xmlns="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xmlns="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59655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xmlns="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xmlns="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‘</a:t>
                      </a:r>
                      <a:r>
                        <a:rPr lang="en-US" altLang="zh-CN"/>
                        <a:t>zbj</a:t>
                      </a:r>
                      <a:r>
                        <a:rPr lang="zh-CN" altLang="en-US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03618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6B1E6039-FEAF-4C90-BE6C-E4F6F8E378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0226" y="2213394"/>
            <a:ext cx="1484243" cy="145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0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let obj2 = obj;</a:t>
            </a:r>
          </a:p>
          <a:p>
            <a:r>
              <a:rPr lang="en-US" altLang="zh-CN"/>
              <a:t>obj.name = 'zbj';</a:t>
            </a:r>
          </a:p>
          <a:p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21281"/>
              </p:ext>
            </p:extLst>
          </p:nvPr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xmlns="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xmlns="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xmlns="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941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xmlns="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xmlns="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‘</a:t>
                      </a:r>
                      <a:r>
                        <a:rPr lang="en-US" altLang="zh-CN"/>
                        <a:t>zbj</a:t>
                      </a:r>
                      <a:r>
                        <a:rPr lang="zh-CN" altLang="en-US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03618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6B1E6039-FEAF-4C90-BE6C-E4F6F8E378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0226" y="2213394"/>
            <a:ext cx="1484243" cy="145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B08F082F-9379-41D6-B7FB-F8BC564C13FC}"/>
              </a:ext>
            </a:extLst>
          </p:cNvPr>
          <p:cNvCxnSpPr>
            <a:cxnSpLocks/>
          </p:cNvCxnSpPr>
          <p:nvPr/>
        </p:nvCxnSpPr>
        <p:spPr>
          <a:xfrm flipV="1">
            <a:off x="6096000" y="2213394"/>
            <a:ext cx="1414668" cy="4286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9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let obj2 = obj;</a:t>
            </a:r>
          </a:p>
          <a:p>
            <a:r>
              <a:rPr lang="en-US" altLang="zh-CN"/>
              <a:t>obj = null;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75383"/>
              </p:ext>
            </p:extLst>
          </p:nvPr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xmlns="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xmlns="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xmlns="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79409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xmlns="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xmlns="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‘</a:t>
                      </a:r>
                      <a:r>
                        <a:rPr lang="en-US" altLang="zh-CN"/>
                        <a:t>swk</a:t>
                      </a:r>
                      <a:r>
                        <a:rPr lang="zh-CN" altLang="en-US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03618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B08F082F-9379-41D6-B7FB-F8BC564C13FC}"/>
              </a:ext>
            </a:extLst>
          </p:cNvPr>
          <p:cNvCxnSpPr>
            <a:cxnSpLocks/>
          </p:cNvCxnSpPr>
          <p:nvPr/>
        </p:nvCxnSpPr>
        <p:spPr>
          <a:xfrm flipV="1">
            <a:off x="6096000" y="2213394"/>
            <a:ext cx="1414668" cy="4286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obj.name = 'zbj';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35934A87-F61A-4491-B7B0-0EBFA5A941D6}"/>
              </a:ext>
            </a:extLst>
          </p:cNvPr>
          <p:cNvGraphicFramePr>
            <a:graphicFrameLocks noGrp="1"/>
          </p:cNvGraphicFramePr>
          <p:nvPr/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xmlns="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xmlns="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xmlns="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3449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xmlns="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xmlns="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03618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6B1E6039-FEAF-4C90-BE6C-E4F6F8E378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0226" y="2213394"/>
            <a:ext cx="1484243" cy="145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0DA96CF-C200-4532-ABFB-A2B8F4BB091B}"/>
              </a:ext>
            </a:extLst>
          </p:cNvPr>
          <p:cNvSpPr/>
          <p:nvPr/>
        </p:nvSpPr>
        <p:spPr>
          <a:xfrm>
            <a:off x="8468139" y="4147930"/>
            <a:ext cx="1590261" cy="1113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0x001</a:t>
            </a:r>
          </a:p>
          <a:p>
            <a:pPr algn="ctr"/>
            <a:r>
              <a:rPr lang="en-US" altLang="zh-CN"/>
              <a:t>'swk'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9068CA12-4AEB-410F-9C7B-3550A100E5AB}"/>
              </a:ext>
            </a:extLst>
          </p:cNvPr>
          <p:cNvCxnSpPr>
            <a:cxnSpLocks/>
          </p:cNvCxnSpPr>
          <p:nvPr/>
        </p:nvCxnSpPr>
        <p:spPr>
          <a:xfrm flipH="1">
            <a:off x="7434468" y="2451934"/>
            <a:ext cx="2080594" cy="17640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12CF84C-DB04-4005-AED6-B484C44F8D3B}"/>
              </a:ext>
            </a:extLst>
          </p:cNvPr>
          <p:cNvSpPr/>
          <p:nvPr/>
        </p:nvSpPr>
        <p:spPr>
          <a:xfrm>
            <a:off x="6639338" y="4147930"/>
            <a:ext cx="1590261" cy="1113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0x002</a:t>
            </a:r>
          </a:p>
          <a:p>
            <a:pPr algn="ctr"/>
            <a:r>
              <a:rPr lang="en-US" altLang="zh-CN"/>
              <a:t>'zbj'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7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{}</a:t>
            </a:r>
          </a:p>
          <a:p>
            <a:r>
              <a:rPr lang="en-US" altLang="zh-CN"/>
              <a:t>let obj2 = {}</a:t>
            </a:r>
          </a:p>
          <a:p>
            <a:r>
              <a:rPr lang="en-US" altLang="zh-CN"/>
              <a:t>let obj3 = {}</a:t>
            </a:r>
          </a:p>
          <a:p>
            <a:r>
              <a:rPr lang="en-US" altLang="zh-CN"/>
              <a:t>obj3 = null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560"/>
              </p:ext>
            </p:extLst>
          </p:nvPr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xmlns="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xmlns="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xmlns="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867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xmlns="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xmlns="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03618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6B1E6039-FEAF-4C90-BE6C-E4F6F8E378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0226" y="2213394"/>
            <a:ext cx="1484243" cy="145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xmlns="" id="{5A4903EC-045D-480D-B47C-C902DCD54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26479"/>
              </p:ext>
            </p:extLst>
          </p:nvPr>
        </p:nvGraphicFramePr>
        <p:xfrm>
          <a:off x="7434469" y="2840569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xmlns="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xmlns="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0x012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03618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xmlns="" id="{E8E1294D-9F27-42CE-A482-95DD7039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78031"/>
              </p:ext>
            </p:extLst>
          </p:nvPr>
        </p:nvGraphicFramePr>
        <p:xfrm>
          <a:off x="7434469" y="3856945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xmlns="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xmlns="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0x013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03618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DB4FEA09-8787-40F9-977C-D7DDBCAB3A5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89982" y="2681537"/>
            <a:ext cx="1444487" cy="5877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8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274</Words>
  <Application>Microsoft Office PowerPoint</Application>
  <PresentationFormat>宽屏</PresentationFormat>
  <Paragraphs>273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lichao</dc:creator>
  <cp:lastModifiedBy>Microsoft 帐户</cp:lastModifiedBy>
  <cp:revision>16</cp:revision>
  <dcterms:created xsi:type="dcterms:W3CDTF">2020-09-16T08:40:47Z</dcterms:created>
  <dcterms:modified xsi:type="dcterms:W3CDTF">2020-09-27T12:42:46Z</dcterms:modified>
</cp:coreProperties>
</file>