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83B911-AFFE-4196-AFBC-49B88AA06B47}"/>
              </a:ext>
            </a:extLst>
          </p:cNvPr>
          <p:cNvGrpSpPr/>
          <p:nvPr/>
        </p:nvGrpSpPr>
        <p:grpSpPr>
          <a:xfrm>
            <a:off x="1374338" y="157971"/>
            <a:ext cx="10485485" cy="6306144"/>
            <a:chOff x="1374338" y="157971"/>
            <a:chExt cx="10485485" cy="6306144"/>
          </a:xfrm>
        </p:grpSpPr>
        <p:pic>
          <p:nvPicPr>
            <p:cNvPr id="12" name="图片 11" descr="手机屏幕的截图&#10;&#10;描述已自动生成">
              <a:extLst>
                <a:ext uri="{FF2B5EF4-FFF2-40B4-BE49-F238E27FC236}">
                  <a16:creationId xmlns:a16="http://schemas.microsoft.com/office/drawing/2014/main" id="{78B47FFD-2F1D-4382-BE80-A6B0682E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338" y="157971"/>
              <a:ext cx="10485485" cy="630614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14A334-8BC9-4A50-8A0F-69BD9487DAD2}"/>
                </a:ext>
              </a:extLst>
            </p:cNvPr>
            <p:cNvSpPr/>
            <p:nvPr/>
          </p:nvSpPr>
          <p:spPr>
            <a:xfrm>
              <a:off x="1374339" y="157971"/>
              <a:ext cx="10485484" cy="63061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</p:grpSp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62" y="1427316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06" y="812934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37" y="283233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65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1269817" y="148971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100px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392491" y="210025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382291" y="240248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71511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213187" y="169464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341386" y="2647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303168" y="3736219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358AC-BAF6-49C4-9681-FE66BFCF9814}"/>
              </a:ext>
            </a:extLst>
          </p:cNvPr>
          <p:cNvSpPr txBox="1"/>
          <p:nvPr/>
        </p:nvSpPr>
        <p:spPr>
          <a:xfrm>
            <a:off x="1665871" y="3085702"/>
            <a:ext cx="10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3.45rem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C2D294-B3E1-4737-868F-65F283A4816A}"/>
              </a:ext>
            </a:extLst>
          </p:cNvPr>
          <p:cNvSpPr txBox="1"/>
          <p:nvPr/>
        </p:nvSpPr>
        <p:spPr>
          <a:xfrm>
            <a:off x="5078424" y="2243709"/>
            <a:ext cx="10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380.88px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54E84B-A7A5-43B0-9267-B437CA0889F0}"/>
              </a:ext>
            </a:extLst>
          </p:cNvPr>
          <p:cNvSpPr txBox="1"/>
          <p:nvPr/>
        </p:nvSpPr>
        <p:spPr>
          <a:xfrm>
            <a:off x="5078424" y="2556436"/>
            <a:ext cx="10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3.45rem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722936" y="6023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110.4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648710" y="1534172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375 / 10 = 37.5px</a:t>
            </a:r>
            <a:endParaRPr lang="zh-CN" altLang="en-US" b="1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774269" y="3217128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11258B-EA8B-40B1-9F16-CA75F195B5F6}"/>
              </a:ext>
            </a:extLst>
          </p:cNvPr>
          <p:cNvSpPr txBox="1"/>
          <p:nvPr/>
        </p:nvSpPr>
        <p:spPr>
          <a:xfrm>
            <a:off x="5078424" y="2243709"/>
            <a:ext cx="10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380.88px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CB6A0C-36EC-477D-B935-7D31D29DC238}"/>
              </a:ext>
            </a:extLst>
          </p:cNvPr>
          <p:cNvSpPr txBox="1"/>
          <p:nvPr/>
        </p:nvSpPr>
        <p:spPr>
          <a:xfrm>
            <a:off x="1445988" y="3100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153B0-40A0-4D2E-B2CE-A66F1713E5CA}"/>
              </a:ext>
            </a:extLst>
          </p:cNvPr>
          <p:cNvSpPr txBox="1"/>
          <p:nvPr/>
        </p:nvSpPr>
        <p:spPr>
          <a:xfrm>
            <a:off x="5172891" y="2523089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highlight>
                  <a:srgbClr val="C0C0C0"/>
                </a:highlight>
              </a:rPr>
              <a:t>9.2rem</a:t>
            </a:r>
            <a:endParaRPr lang="zh-CN" altLang="en-US" sz="1600" b="1">
              <a:highlight>
                <a:srgbClr val="C0C0C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631552" y="632837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  <a:r>
              <a:rPr lang="en-US" altLang="zh-CN" b="1"/>
              <a:t>41.4px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853342" y="879787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853342" y="766360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252031" y="42026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2110689" y="1158020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2122732" y="1376949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3115145" y="120378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536493" y="1158020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4215958" y="1745747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841292" y="1792170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754632" y="1536149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855834" y="1785090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767663" y="1534915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7086122" y="677975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7086122" y="564549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596908" y="158132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409424" y="1003545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355768" y="1222474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507731" y="1036040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769529" y="1003545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438396" y="171963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7074328" y="1637695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987667" y="1381674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461197" y="1630615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369061" y="1374594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429356" y="880404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461396" y="864707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886659" y="690281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868648" y="676554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2840</TotalTime>
  <Words>170</Words>
  <Application>Microsoft Office PowerPoint</Application>
  <PresentationFormat>自定义</PresentationFormat>
  <Paragraphs>49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3813 3813</cp:lastModifiedBy>
  <cp:revision>101</cp:revision>
  <dcterms:created xsi:type="dcterms:W3CDTF">2020-06-05T22:28:30Z</dcterms:created>
  <dcterms:modified xsi:type="dcterms:W3CDTF">2020-12-03T14:36:21Z</dcterms:modified>
</cp:coreProperties>
</file>