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sldIdLst>
    <p:sldId id="256" r:id="rId5"/>
    <p:sldId id="267" r:id="rId6"/>
    <p:sldId id="268" r:id="rId7"/>
    <p:sldId id="272" r:id="rId8"/>
    <p:sldId id="271" r:id="rId9"/>
    <p:sldId id="269" r:id="rId10"/>
    <p:sldId id="266" r:id="rId11"/>
  </p:sldIdLst>
  <p:sldSz cx="16257588" cy="10158413"/>
  <p:notesSz cx="6858000" cy="9144000"/>
  <p:defaultTextStyle>
    <a:defPPr>
      <a:defRPr lang="en-US"/>
    </a:defPPr>
    <a:lvl1pPr marL="0" algn="l" defTabSz="1267752" rtl="0" eaLnBrk="1" latinLnBrk="0" hangingPunct="1">
      <a:defRPr sz="2496" kern="1200">
        <a:solidFill>
          <a:schemeClr val="tx1"/>
        </a:solidFill>
        <a:latin typeface="+mn-lt"/>
        <a:ea typeface="+mn-ea"/>
        <a:cs typeface="+mn-cs"/>
      </a:defRPr>
    </a:lvl1pPr>
    <a:lvl2pPr marL="633876" algn="l" defTabSz="1267752" rtl="0" eaLnBrk="1" latinLnBrk="0" hangingPunct="1">
      <a:defRPr sz="2496" kern="1200">
        <a:solidFill>
          <a:schemeClr val="tx1"/>
        </a:solidFill>
        <a:latin typeface="+mn-lt"/>
        <a:ea typeface="+mn-ea"/>
        <a:cs typeface="+mn-cs"/>
      </a:defRPr>
    </a:lvl2pPr>
    <a:lvl3pPr marL="1267752" algn="l" defTabSz="1267752" rtl="0" eaLnBrk="1" latinLnBrk="0" hangingPunct="1">
      <a:defRPr sz="2496" kern="1200">
        <a:solidFill>
          <a:schemeClr val="tx1"/>
        </a:solidFill>
        <a:latin typeface="+mn-lt"/>
        <a:ea typeface="+mn-ea"/>
        <a:cs typeface="+mn-cs"/>
      </a:defRPr>
    </a:lvl3pPr>
    <a:lvl4pPr marL="1901628" algn="l" defTabSz="1267752" rtl="0" eaLnBrk="1" latinLnBrk="0" hangingPunct="1">
      <a:defRPr sz="2496" kern="1200">
        <a:solidFill>
          <a:schemeClr val="tx1"/>
        </a:solidFill>
        <a:latin typeface="+mn-lt"/>
        <a:ea typeface="+mn-ea"/>
        <a:cs typeface="+mn-cs"/>
      </a:defRPr>
    </a:lvl4pPr>
    <a:lvl5pPr marL="2535502" algn="l" defTabSz="1267752" rtl="0" eaLnBrk="1" latinLnBrk="0" hangingPunct="1">
      <a:defRPr sz="2496" kern="1200">
        <a:solidFill>
          <a:schemeClr val="tx1"/>
        </a:solidFill>
        <a:latin typeface="+mn-lt"/>
        <a:ea typeface="+mn-ea"/>
        <a:cs typeface="+mn-cs"/>
      </a:defRPr>
    </a:lvl5pPr>
    <a:lvl6pPr marL="3169379" algn="l" defTabSz="1267752" rtl="0" eaLnBrk="1" latinLnBrk="0" hangingPunct="1">
      <a:defRPr sz="2496" kern="1200">
        <a:solidFill>
          <a:schemeClr val="tx1"/>
        </a:solidFill>
        <a:latin typeface="+mn-lt"/>
        <a:ea typeface="+mn-ea"/>
        <a:cs typeface="+mn-cs"/>
      </a:defRPr>
    </a:lvl6pPr>
    <a:lvl7pPr marL="3803254" algn="l" defTabSz="1267752" rtl="0" eaLnBrk="1" latinLnBrk="0" hangingPunct="1">
      <a:defRPr sz="2496" kern="1200">
        <a:solidFill>
          <a:schemeClr val="tx1"/>
        </a:solidFill>
        <a:latin typeface="+mn-lt"/>
        <a:ea typeface="+mn-ea"/>
        <a:cs typeface="+mn-cs"/>
      </a:defRPr>
    </a:lvl7pPr>
    <a:lvl8pPr marL="4437130" algn="l" defTabSz="1267752" rtl="0" eaLnBrk="1" latinLnBrk="0" hangingPunct="1">
      <a:defRPr sz="2496" kern="1200">
        <a:solidFill>
          <a:schemeClr val="tx1"/>
        </a:solidFill>
        <a:latin typeface="+mn-lt"/>
        <a:ea typeface="+mn-ea"/>
        <a:cs typeface="+mn-cs"/>
      </a:defRPr>
    </a:lvl8pPr>
    <a:lvl9pPr marL="5071006" algn="l" defTabSz="1267752" rtl="0" eaLnBrk="1" latinLnBrk="0" hangingPunct="1">
      <a:defRPr sz="249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56"/>
    <a:srgbClr val="0053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762"/>
  </p:normalViewPr>
  <p:slideViewPr>
    <p:cSldViewPr snapToGrid="0" snapToObjects="1">
      <p:cViewPr varScale="1">
        <p:scale>
          <a:sx n="87" d="100"/>
          <a:sy n="87" d="100"/>
        </p:scale>
        <p:origin x="108" y="29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8D53C-149F-6740-BCDE-ADDE24609432}" type="datetimeFigureOut">
              <a:rPr lang="en-US" smtClean="0"/>
              <a:t>10/28/2024</a:t>
            </a:fld>
            <a:endParaRPr lang="en-US"/>
          </a:p>
        </p:txBody>
      </p:sp>
      <p:sp>
        <p:nvSpPr>
          <p:cNvPr id="4" name="Slide Image Placeholder 3"/>
          <p:cNvSpPr>
            <a:spLocks noGrp="1" noRot="1" noChangeAspect="1"/>
          </p:cNvSpPr>
          <p:nvPr>
            <p:ph type="sldImg" idx="2"/>
          </p:nvPr>
        </p:nvSpPr>
        <p:spPr>
          <a:xfrm>
            <a:off x="958850" y="1143000"/>
            <a:ext cx="49403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8137FE-F796-2E41-88C3-6EBCF174D120}" type="slidenum">
              <a:rPr lang="en-US" smtClean="0"/>
              <a:t>‹#›</a:t>
            </a:fld>
            <a:endParaRPr lang="en-US"/>
          </a:p>
        </p:txBody>
      </p:sp>
    </p:spTree>
    <p:extLst>
      <p:ext uri="{BB962C8B-B14F-4D97-AF65-F5344CB8AC3E}">
        <p14:creationId xmlns:p14="http://schemas.microsoft.com/office/powerpoint/2010/main" val="2786217908"/>
      </p:ext>
    </p:extLst>
  </p:cSld>
  <p:clrMap bg1="lt1" tx1="dk1" bg2="lt2" tx2="dk2" accent1="accent1" accent2="accent2" accent3="accent3" accent4="accent4" accent5="accent5" accent6="accent6" hlink="hlink" folHlink="folHlink"/>
  <p:notesStyle>
    <a:lvl1pPr marL="0" algn="l" defTabSz="1267752" rtl="0" eaLnBrk="1" latinLnBrk="0" hangingPunct="1">
      <a:defRPr sz="1664" kern="1200">
        <a:solidFill>
          <a:schemeClr val="tx1"/>
        </a:solidFill>
        <a:latin typeface="+mn-lt"/>
        <a:ea typeface="+mn-ea"/>
        <a:cs typeface="+mn-cs"/>
      </a:defRPr>
    </a:lvl1pPr>
    <a:lvl2pPr marL="633876" algn="l" defTabSz="1267752" rtl="0" eaLnBrk="1" latinLnBrk="0" hangingPunct="1">
      <a:defRPr sz="1664" kern="1200">
        <a:solidFill>
          <a:schemeClr val="tx1"/>
        </a:solidFill>
        <a:latin typeface="+mn-lt"/>
        <a:ea typeface="+mn-ea"/>
        <a:cs typeface="+mn-cs"/>
      </a:defRPr>
    </a:lvl2pPr>
    <a:lvl3pPr marL="1267752" algn="l" defTabSz="1267752" rtl="0" eaLnBrk="1" latinLnBrk="0" hangingPunct="1">
      <a:defRPr sz="1664" kern="1200">
        <a:solidFill>
          <a:schemeClr val="tx1"/>
        </a:solidFill>
        <a:latin typeface="+mn-lt"/>
        <a:ea typeface="+mn-ea"/>
        <a:cs typeface="+mn-cs"/>
      </a:defRPr>
    </a:lvl3pPr>
    <a:lvl4pPr marL="1901628" algn="l" defTabSz="1267752" rtl="0" eaLnBrk="1" latinLnBrk="0" hangingPunct="1">
      <a:defRPr sz="1664" kern="1200">
        <a:solidFill>
          <a:schemeClr val="tx1"/>
        </a:solidFill>
        <a:latin typeface="+mn-lt"/>
        <a:ea typeface="+mn-ea"/>
        <a:cs typeface="+mn-cs"/>
      </a:defRPr>
    </a:lvl4pPr>
    <a:lvl5pPr marL="2535502" algn="l" defTabSz="1267752" rtl="0" eaLnBrk="1" latinLnBrk="0" hangingPunct="1">
      <a:defRPr sz="1664" kern="1200">
        <a:solidFill>
          <a:schemeClr val="tx1"/>
        </a:solidFill>
        <a:latin typeface="+mn-lt"/>
        <a:ea typeface="+mn-ea"/>
        <a:cs typeface="+mn-cs"/>
      </a:defRPr>
    </a:lvl5pPr>
    <a:lvl6pPr marL="3169379" algn="l" defTabSz="1267752" rtl="0" eaLnBrk="1" latinLnBrk="0" hangingPunct="1">
      <a:defRPr sz="1664" kern="1200">
        <a:solidFill>
          <a:schemeClr val="tx1"/>
        </a:solidFill>
        <a:latin typeface="+mn-lt"/>
        <a:ea typeface="+mn-ea"/>
        <a:cs typeface="+mn-cs"/>
      </a:defRPr>
    </a:lvl6pPr>
    <a:lvl7pPr marL="3803254" algn="l" defTabSz="1267752" rtl="0" eaLnBrk="1" latinLnBrk="0" hangingPunct="1">
      <a:defRPr sz="1664" kern="1200">
        <a:solidFill>
          <a:schemeClr val="tx1"/>
        </a:solidFill>
        <a:latin typeface="+mn-lt"/>
        <a:ea typeface="+mn-ea"/>
        <a:cs typeface="+mn-cs"/>
      </a:defRPr>
    </a:lvl7pPr>
    <a:lvl8pPr marL="4437130" algn="l" defTabSz="1267752" rtl="0" eaLnBrk="1" latinLnBrk="0" hangingPunct="1">
      <a:defRPr sz="1664" kern="1200">
        <a:solidFill>
          <a:schemeClr val="tx1"/>
        </a:solidFill>
        <a:latin typeface="+mn-lt"/>
        <a:ea typeface="+mn-ea"/>
        <a:cs typeface="+mn-cs"/>
      </a:defRPr>
    </a:lvl8pPr>
    <a:lvl9pPr marL="5071006" algn="l" defTabSz="1267752" rtl="0" eaLnBrk="1" latinLnBrk="0" hangingPunct="1">
      <a:defRPr sz="166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72F0-795F-DC49-8A85-915BF0F265CA}"/>
              </a:ext>
            </a:extLst>
          </p:cNvPr>
          <p:cNvSpPr>
            <a:spLocks noGrp="1"/>
          </p:cNvSpPr>
          <p:nvPr>
            <p:ph type="ctrTitle"/>
          </p:nvPr>
        </p:nvSpPr>
        <p:spPr>
          <a:xfrm>
            <a:off x="864000" y="7776000"/>
            <a:ext cx="10080000" cy="796487"/>
          </a:xfrm>
        </p:spPr>
        <p:txBody>
          <a:bodyPr anchor="t">
            <a:normAutofit/>
          </a:bodyPr>
          <a:lstStyle>
            <a:lvl1pPr algn="l">
              <a:defRPr sz="45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E1192D-1B69-A648-85CB-F16FFBDED5C7}"/>
              </a:ext>
            </a:extLst>
          </p:cNvPr>
          <p:cNvSpPr>
            <a:spLocks noGrp="1"/>
          </p:cNvSpPr>
          <p:nvPr>
            <p:ph type="subTitle" idx="1"/>
          </p:nvPr>
        </p:nvSpPr>
        <p:spPr>
          <a:xfrm>
            <a:off x="864000" y="8572487"/>
            <a:ext cx="10080000" cy="796487"/>
          </a:xfrm>
        </p:spPr>
        <p:txBody>
          <a:bodyPr anchor="t">
            <a:normAutofit/>
          </a:bodyPr>
          <a:lstStyle>
            <a:lvl1pPr marL="0" indent="0" algn="l">
              <a:buNone/>
              <a:defRPr sz="3500">
                <a:solidFill>
                  <a:srgbClr val="00A956"/>
                </a:solidFill>
                <a:latin typeface="Georgia" panose="02040502050405020303" pitchFamily="18" charset="0"/>
              </a:defRPr>
            </a:lvl1pPr>
            <a:lvl2pPr marL="609671" indent="0" algn="ctr">
              <a:buNone/>
              <a:defRPr sz="2667"/>
            </a:lvl2pPr>
            <a:lvl3pPr marL="1219342" indent="0" algn="ctr">
              <a:buNone/>
              <a:defRPr sz="2400"/>
            </a:lvl3pPr>
            <a:lvl4pPr marL="1829014" indent="0" algn="ctr">
              <a:buNone/>
              <a:defRPr sz="2134"/>
            </a:lvl4pPr>
            <a:lvl5pPr marL="2438685" indent="0" algn="ctr">
              <a:buNone/>
              <a:defRPr sz="2134"/>
            </a:lvl5pPr>
            <a:lvl6pPr marL="3048356" indent="0" algn="ctr">
              <a:buNone/>
              <a:defRPr sz="2134"/>
            </a:lvl6pPr>
            <a:lvl7pPr marL="3658027" indent="0" algn="ctr">
              <a:buNone/>
              <a:defRPr sz="2134"/>
            </a:lvl7pPr>
            <a:lvl8pPr marL="4267697" indent="0" algn="ctr">
              <a:buNone/>
              <a:defRPr sz="2134"/>
            </a:lvl8pPr>
            <a:lvl9pPr marL="4877370" indent="0" algn="ctr">
              <a:buNone/>
              <a:defRPr sz="2134"/>
            </a:lvl9pPr>
          </a:lstStyle>
          <a:p>
            <a:r>
              <a:rPr lang="en-US"/>
              <a:t>Click to edit Master subtitle style</a:t>
            </a:r>
            <a:endParaRPr lang="en-US" dirty="0"/>
          </a:p>
        </p:txBody>
      </p:sp>
    </p:spTree>
    <p:extLst>
      <p:ext uri="{BB962C8B-B14F-4D97-AF65-F5344CB8AC3E}">
        <p14:creationId xmlns:p14="http://schemas.microsoft.com/office/powerpoint/2010/main" val="187172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19D5-0F85-CB4E-B0A9-93B988A6B105}"/>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EA9A43A-A3AB-9641-9E5A-9DA8B2CC07DB}"/>
              </a:ext>
            </a:extLst>
          </p:cNvPr>
          <p:cNvSpPr>
            <a:spLocks noGrp="1"/>
          </p:cNvSpPr>
          <p:nvPr>
            <p:ph type="dt" sz="half" idx="10"/>
          </p:nvPr>
        </p:nvSpPr>
        <p:spPr/>
        <p:txBody>
          <a:bodyPr/>
          <a:lstStyle/>
          <a:p>
            <a:r>
              <a:rPr lang="en-IE"/>
              <a:t>06.11.19</a:t>
            </a:r>
            <a:endParaRPr lang="en-US"/>
          </a:p>
        </p:txBody>
      </p:sp>
      <p:sp>
        <p:nvSpPr>
          <p:cNvPr id="4" name="Footer Placeholder 3">
            <a:extLst>
              <a:ext uri="{FF2B5EF4-FFF2-40B4-BE49-F238E27FC236}">
                <a16:creationId xmlns:a16="http://schemas.microsoft.com/office/drawing/2014/main" id="{692B5666-28FF-9F4F-8C5C-D506843989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6F1F43-8673-9348-80A9-029FC361783D}"/>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246639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8995B1-CE25-1148-9140-B20A1F189560}"/>
              </a:ext>
            </a:extLst>
          </p:cNvPr>
          <p:cNvSpPr>
            <a:spLocks noGrp="1"/>
          </p:cNvSpPr>
          <p:nvPr>
            <p:ph type="dt" sz="half" idx="10"/>
          </p:nvPr>
        </p:nvSpPr>
        <p:spPr/>
        <p:txBody>
          <a:bodyPr/>
          <a:lstStyle/>
          <a:p>
            <a:r>
              <a:rPr lang="en-IE"/>
              <a:t>06.11.19</a:t>
            </a:r>
            <a:endParaRPr lang="en-US"/>
          </a:p>
        </p:txBody>
      </p:sp>
      <p:sp>
        <p:nvSpPr>
          <p:cNvPr id="3" name="Footer Placeholder 2">
            <a:extLst>
              <a:ext uri="{FF2B5EF4-FFF2-40B4-BE49-F238E27FC236}">
                <a16:creationId xmlns:a16="http://schemas.microsoft.com/office/drawing/2014/main" id="{74C093B2-889C-3D45-91E5-6ABBE19F1D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778FF8-B193-9B4D-A0D1-BDFE4CDC2F01}"/>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4112698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72F0-795F-DC49-8A85-915BF0F265CA}"/>
              </a:ext>
            </a:extLst>
          </p:cNvPr>
          <p:cNvSpPr>
            <a:spLocks noGrp="1"/>
          </p:cNvSpPr>
          <p:nvPr>
            <p:ph type="ctrTitle"/>
          </p:nvPr>
        </p:nvSpPr>
        <p:spPr>
          <a:xfrm>
            <a:off x="864000" y="6480000"/>
            <a:ext cx="10080000" cy="1808233"/>
          </a:xfrm>
        </p:spPr>
        <p:txBody>
          <a:bodyPr anchor="t">
            <a:normAutofit/>
          </a:bodyPr>
          <a:lstStyle>
            <a:lvl1pPr algn="l">
              <a:defRPr sz="4700" b="1">
                <a:solidFill>
                  <a:srgbClr val="00A956"/>
                </a:solidFill>
                <a:latin typeface="Helvetica" pitchFamily="2" charset="0"/>
              </a:defRPr>
            </a:lvl1pPr>
          </a:lstStyle>
          <a:p>
            <a:r>
              <a:rPr lang="en-US"/>
              <a:t>Click to edit Master title style</a:t>
            </a:r>
            <a:endParaRPr lang="en-US" dirty="0"/>
          </a:p>
        </p:txBody>
      </p:sp>
    </p:spTree>
    <p:extLst>
      <p:ext uri="{BB962C8B-B14F-4D97-AF65-F5344CB8AC3E}">
        <p14:creationId xmlns:p14="http://schemas.microsoft.com/office/powerpoint/2010/main" val="203210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83AE-721B-8E45-86D0-EDEFBB6DA657}"/>
              </a:ext>
            </a:extLst>
          </p:cNvPr>
          <p:cNvSpPr>
            <a:spLocks noGrp="1"/>
          </p:cNvSpPr>
          <p:nvPr>
            <p:ph type="title"/>
          </p:nvPr>
        </p:nvSpPr>
        <p:spPr>
          <a:xfrm>
            <a:off x="864000" y="3744000"/>
            <a:ext cx="10800000" cy="672893"/>
          </a:xfrm>
        </p:spPr>
        <p:txBody>
          <a:bodyPr anchor="t"/>
          <a:lstStyle>
            <a:lvl1pPr>
              <a:defRPr sz="45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1279186-9A63-804D-B992-7A2615733B23}"/>
              </a:ext>
            </a:extLst>
          </p:cNvPr>
          <p:cNvSpPr>
            <a:spLocks noGrp="1"/>
          </p:cNvSpPr>
          <p:nvPr>
            <p:ph type="body" idx="1"/>
          </p:nvPr>
        </p:nvSpPr>
        <p:spPr>
          <a:xfrm>
            <a:off x="864000" y="4416893"/>
            <a:ext cx="10800000" cy="662313"/>
          </a:xfrm>
        </p:spPr>
        <p:txBody>
          <a:bodyPr anchor="t"/>
          <a:lstStyle>
            <a:lvl1pPr marL="0" indent="0">
              <a:buNone/>
              <a:defRPr sz="3000">
                <a:solidFill>
                  <a:srgbClr val="005336"/>
                </a:solidFill>
              </a:defRPr>
            </a:lvl1pPr>
            <a:lvl2pPr marL="609671" indent="0">
              <a:buNone/>
              <a:defRPr sz="2667">
                <a:solidFill>
                  <a:schemeClr val="tx1">
                    <a:tint val="75000"/>
                  </a:schemeClr>
                </a:solidFill>
              </a:defRPr>
            </a:lvl2pPr>
            <a:lvl3pPr marL="1219342" indent="0">
              <a:buNone/>
              <a:defRPr sz="2400">
                <a:solidFill>
                  <a:schemeClr val="tx1">
                    <a:tint val="75000"/>
                  </a:schemeClr>
                </a:solidFill>
              </a:defRPr>
            </a:lvl3pPr>
            <a:lvl4pPr marL="1829014" indent="0">
              <a:buNone/>
              <a:defRPr sz="2134">
                <a:solidFill>
                  <a:schemeClr val="tx1">
                    <a:tint val="75000"/>
                  </a:schemeClr>
                </a:solidFill>
              </a:defRPr>
            </a:lvl4pPr>
            <a:lvl5pPr marL="2438685" indent="0">
              <a:buNone/>
              <a:defRPr sz="2134">
                <a:solidFill>
                  <a:schemeClr val="tx1">
                    <a:tint val="75000"/>
                  </a:schemeClr>
                </a:solidFill>
              </a:defRPr>
            </a:lvl5pPr>
            <a:lvl6pPr marL="3048356" indent="0">
              <a:buNone/>
              <a:defRPr sz="2134">
                <a:solidFill>
                  <a:schemeClr val="tx1">
                    <a:tint val="75000"/>
                  </a:schemeClr>
                </a:solidFill>
              </a:defRPr>
            </a:lvl6pPr>
            <a:lvl7pPr marL="3658027" indent="0">
              <a:buNone/>
              <a:defRPr sz="2134">
                <a:solidFill>
                  <a:schemeClr val="tx1">
                    <a:tint val="75000"/>
                  </a:schemeClr>
                </a:solidFill>
              </a:defRPr>
            </a:lvl7pPr>
            <a:lvl8pPr marL="4267697" indent="0">
              <a:buNone/>
              <a:defRPr sz="2134">
                <a:solidFill>
                  <a:schemeClr val="tx1">
                    <a:tint val="75000"/>
                  </a:schemeClr>
                </a:solidFill>
              </a:defRPr>
            </a:lvl8pPr>
            <a:lvl9pPr marL="4877370" indent="0">
              <a:buNone/>
              <a:defRPr sz="2134">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E03FE8-725B-C542-9752-0F0519FD700C}"/>
              </a:ext>
            </a:extLst>
          </p:cNvPr>
          <p:cNvSpPr>
            <a:spLocks noGrp="1"/>
          </p:cNvSpPr>
          <p:nvPr>
            <p:ph type="dt" sz="half" idx="10"/>
          </p:nvPr>
        </p:nvSpPr>
        <p:spPr/>
        <p:txBody>
          <a:bodyPr/>
          <a:lstStyle>
            <a:lvl1pPr>
              <a:defRPr>
                <a:solidFill>
                  <a:srgbClr val="00A956"/>
                </a:solidFill>
              </a:defRPr>
            </a:lvl1pPr>
          </a:lstStyle>
          <a:p>
            <a:r>
              <a:rPr lang="en-IE"/>
              <a:t>06.11.19</a:t>
            </a:r>
            <a:endParaRPr lang="en-US"/>
          </a:p>
        </p:txBody>
      </p:sp>
      <p:sp>
        <p:nvSpPr>
          <p:cNvPr id="8" name="Picture Placeholder 7">
            <a:extLst>
              <a:ext uri="{FF2B5EF4-FFF2-40B4-BE49-F238E27FC236}">
                <a16:creationId xmlns:a16="http://schemas.microsoft.com/office/drawing/2014/main" id="{A262716B-0319-2E48-8A4F-A486A8CCA025}"/>
              </a:ext>
            </a:extLst>
          </p:cNvPr>
          <p:cNvSpPr>
            <a:spLocks noGrp="1"/>
          </p:cNvSpPr>
          <p:nvPr>
            <p:ph type="pic" sz="quarter" idx="11"/>
          </p:nvPr>
        </p:nvSpPr>
        <p:spPr>
          <a:xfrm>
            <a:off x="3384000" y="5400000"/>
            <a:ext cx="2376000" cy="756000"/>
          </a:xfrm>
        </p:spPr>
        <p:txBody>
          <a:bodyPr/>
          <a:lstStyle>
            <a:lvl1pPr marL="0" indent="0">
              <a:buNone/>
              <a:defRPr/>
            </a:lvl1pPr>
          </a:lstStyle>
          <a:p>
            <a:r>
              <a:rPr lang="en-US"/>
              <a:t>Click icon to add picture</a:t>
            </a:r>
            <a:endParaRPr lang="en-US" dirty="0"/>
          </a:p>
        </p:txBody>
      </p:sp>
      <p:pic>
        <p:nvPicPr>
          <p:cNvPr id="10" name="Picture 9">
            <a:extLst>
              <a:ext uri="{FF2B5EF4-FFF2-40B4-BE49-F238E27FC236}">
                <a16:creationId xmlns:a16="http://schemas.microsoft.com/office/drawing/2014/main" id="{B704787F-D361-3E40-984A-D6B2F134C97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4000" y="5040000"/>
            <a:ext cx="2376000" cy="1485000"/>
          </a:xfrm>
          <a:prstGeom prst="rect">
            <a:avLst/>
          </a:prstGeom>
        </p:spPr>
      </p:pic>
    </p:spTree>
    <p:extLst>
      <p:ext uri="{BB962C8B-B14F-4D97-AF65-F5344CB8AC3E}">
        <p14:creationId xmlns:p14="http://schemas.microsoft.com/office/powerpoint/2010/main" val="6233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57A8-4F44-A743-9523-4F882D6B3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F2297-C797-C746-BFFC-71DBB90706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BC500-FEB0-E34F-8384-75379BA5205D}"/>
              </a:ext>
            </a:extLst>
          </p:cNvPr>
          <p:cNvSpPr>
            <a:spLocks noGrp="1"/>
          </p:cNvSpPr>
          <p:nvPr>
            <p:ph type="dt" sz="half" idx="10"/>
          </p:nvPr>
        </p:nvSpPr>
        <p:spPr/>
        <p:txBody>
          <a:bodyPr/>
          <a:lstStyle/>
          <a:p>
            <a:r>
              <a:rPr lang="en-IE"/>
              <a:t>06.11.19</a:t>
            </a:r>
            <a:endParaRPr lang="en-US"/>
          </a:p>
        </p:txBody>
      </p:sp>
      <p:sp>
        <p:nvSpPr>
          <p:cNvPr id="5" name="Footer Placeholder 4">
            <a:extLst>
              <a:ext uri="{FF2B5EF4-FFF2-40B4-BE49-F238E27FC236}">
                <a16:creationId xmlns:a16="http://schemas.microsoft.com/office/drawing/2014/main" id="{29A23037-7A0A-9643-8F64-D23E831E5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CD8BA-88AE-0D4A-A7D5-B98698AD4567}"/>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343735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amp;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61D3-730A-F844-A2DE-9B4F97F8A06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3EF49-F03E-114E-B38A-058193C2BD8E}"/>
              </a:ext>
            </a:extLst>
          </p:cNvPr>
          <p:cNvSpPr>
            <a:spLocks noGrp="1"/>
          </p:cNvSpPr>
          <p:nvPr>
            <p:ph sz="half" idx="1"/>
          </p:nvPr>
        </p:nvSpPr>
        <p:spPr>
          <a:xfrm>
            <a:off x="864000" y="2412000"/>
            <a:ext cx="6909475" cy="1784443"/>
          </a:xfrm>
        </p:spPr>
        <p:txBody>
          <a:bodyPr/>
          <a:lstStyle>
            <a:lvl1pPr marL="0" indent="0">
              <a:lnSpc>
                <a:spcPct val="100000"/>
              </a:lnSpc>
              <a:buNone/>
              <a:defRPr b="1"/>
            </a:lvl1pPr>
            <a:lvl2pPr marL="609671" indent="0">
              <a:buNone/>
              <a:defRPr/>
            </a:lvl2pPr>
            <a:lvl3pPr marL="1219343" indent="0">
              <a:buNone/>
              <a:defRPr/>
            </a:lvl3pPr>
            <a:lvl4pPr marL="1829014" indent="0">
              <a:buNone/>
              <a:defRPr/>
            </a:lvl4pPr>
            <a:lvl5pPr marL="2438685"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B238C761-09FD-F940-A379-C15FF3112D08}"/>
              </a:ext>
            </a:extLst>
          </p:cNvPr>
          <p:cNvSpPr>
            <a:spLocks noGrp="1"/>
          </p:cNvSpPr>
          <p:nvPr>
            <p:ph sz="half" idx="2"/>
          </p:nvPr>
        </p:nvSpPr>
        <p:spPr>
          <a:xfrm>
            <a:off x="8230405" y="2412000"/>
            <a:ext cx="6655766" cy="6445420"/>
          </a:xfrm>
        </p:spPr>
        <p:txBody>
          <a:bodyPr/>
          <a:lstStyle>
            <a:lvl1pPr>
              <a:lnSpc>
                <a:spcPts val="4300"/>
              </a:lnSpc>
              <a:defRPr sz="2500" b="1"/>
            </a:lvl1pPr>
            <a:lvl2pPr>
              <a:lnSpc>
                <a:spcPts val="4300"/>
              </a:lnSpc>
              <a:defRPr sz="2500" b="1"/>
            </a:lvl2pPr>
            <a:lvl3pPr>
              <a:lnSpc>
                <a:spcPts val="4300"/>
              </a:lnSpc>
              <a:defRPr sz="2500" b="1"/>
            </a:lvl3pPr>
            <a:lvl4pPr>
              <a:lnSpc>
                <a:spcPts val="4300"/>
              </a:lnSpc>
              <a:defRPr sz="2500" b="1"/>
            </a:lvl4pPr>
            <a:lvl5pPr>
              <a:lnSpc>
                <a:spcPts val="4300"/>
              </a:lnSpc>
              <a:defRPr sz="2500" b="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A582B8F-8DDB-EA48-8C5E-1872A88E9AA4}"/>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18E16B0F-AE69-BD45-95F8-32FB5910E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92152-6566-5E4A-89B9-969A87DF8574}"/>
              </a:ext>
            </a:extLst>
          </p:cNvPr>
          <p:cNvSpPr>
            <a:spLocks noGrp="1"/>
          </p:cNvSpPr>
          <p:nvPr>
            <p:ph type="sldNum" sz="quarter" idx="12"/>
          </p:nvPr>
        </p:nvSpPr>
        <p:spPr/>
        <p:txBody>
          <a:bodyPr/>
          <a:lstStyle/>
          <a:p>
            <a:fld id="{78BCC47E-4B7D-1647-9F80-3037E352F95F}" type="slidenum">
              <a:rPr lang="en-US" smtClean="0"/>
              <a:t>‹#›</a:t>
            </a:fld>
            <a:endParaRPr lang="en-US"/>
          </a:p>
        </p:txBody>
      </p:sp>
      <p:sp>
        <p:nvSpPr>
          <p:cNvPr id="8" name="Content Placeholder 2">
            <a:extLst>
              <a:ext uri="{FF2B5EF4-FFF2-40B4-BE49-F238E27FC236}">
                <a16:creationId xmlns:a16="http://schemas.microsoft.com/office/drawing/2014/main" id="{F22E7E51-C183-8145-ABEB-A2DDF19FB9A7}"/>
              </a:ext>
            </a:extLst>
          </p:cNvPr>
          <p:cNvSpPr>
            <a:spLocks noGrp="1"/>
          </p:cNvSpPr>
          <p:nvPr>
            <p:ph sz="half" idx="13"/>
          </p:nvPr>
        </p:nvSpPr>
        <p:spPr>
          <a:xfrm>
            <a:off x="864000" y="4355100"/>
            <a:ext cx="6909475" cy="4502320"/>
          </a:xfrm>
        </p:spPr>
        <p:txBody>
          <a:bodyPr/>
          <a:lstStyle>
            <a:lvl1pPr marL="0" indent="0">
              <a:lnSpc>
                <a:spcPct val="100000"/>
              </a:lnSpc>
              <a:spcBef>
                <a:spcPts val="0"/>
              </a:spcBef>
              <a:buNone/>
              <a:defRPr b="0"/>
            </a:lvl1pPr>
            <a:lvl2pPr marL="609671" indent="0">
              <a:buNone/>
              <a:defRPr/>
            </a:lvl2pPr>
            <a:lvl3pPr marL="1219343" indent="0">
              <a:buNone/>
              <a:defRPr/>
            </a:lvl3pPr>
            <a:lvl4pPr marL="1829014" indent="0">
              <a:buNone/>
              <a:defRPr/>
            </a:lvl4pPr>
            <a:lvl5pPr marL="2438685" indent="0">
              <a:buNone/>
              <a:defRPr/>
            </a:lvl5pPr>
          </a:lstStyle>
          <a:p>
            <a:pPr lvl="0"/>
            <a:r>
              <a:rPr lang="en-US"/>
              <a:t>Edit Master text styles</a:t>
            </a:r>
          </a:p>
        </p:txBody>
      </p:sp>
    </p:spTree>
    <p:extLst>
      <p:ext uri="{BB962C8B-B14F-4D97-AF65-F5344CB8AC3E}">
        <p14:creationId xmlns:p14="http://schemas.microsoft.com/office/powerpoint/2010/main" val="209616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amp;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61D3-730A-F844-A2DE-9B4F97F8A06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3EF49-F03E-114E-B38A-058193C2BD8E}"/>
              </a:ext>
            </a:extLst>
          </p:cNvPr>
          <p:cNvSpPr>
            <a:spLocks noGrp="1"/>
          </p:cNvSpPr>
          <p:nvPr>
            <p:ph sz="half" idx="1"/>
          </p:nvPr>
        </p:nvSpPr>
        <p:spPr>
          <a:xfrm>
            <a:off x="864003" y="2412000"/>
            <a:ext cx="6480000" cy="1784443"/>
          </a:xfrm>
        </p:spPr>
        <p:txBody>
          <a:bodyPr/>
          <a:lstStyle>
            <a:lvl1pPr marL="0" indent="0">
              <a:lnSpc>
                <a:spcPct val="100000"/>
              </a:lnSpc>
              <a:buNone/>
              <a:defRPr b="1"/>
            </a:lvl1pPr>
            <a:lvl2pPr marL="609671" indent="0">
              <a:buNone/>
              <a:defRPr/>
            </a:lvl2pPr>
            <a:lvl3pPr marL="1219343" indent="0">
              <a:buNone/>
              <a:defRPr/>
            </a:lvl3pPr>
            <a:lvl4pPr marL="1829014" indent="0">
              <a:buNone/>
              <a:defRPr/>
            </a:lvl4pPr>
            <a:lvl5pPr marL="2438685" indent="0">
              <a:buNone/>
              <a:defRPr/>
            </a:lvl5pPr>
          </a:lstStyle>
          <a:p>
            <a:pPr lvl="0"/>
            <a:r>
              <a:rPr lang="en-US"/>
              <a:t>Edit Master text styles</a:t>
            </a:r>
          </a:p>
        </p:txBody>
      </p:sp>
      <p:sp>
        <p:nvSpPr>
          <p:cNvPr id="5" name="Date Placeholder 4">
            <a:extLst>
              <a:ext uri="{FF2B5EF4-FFF2-40B4-BE49-F238E27FC236}">
                <a16:creationId xmlns:a16="http://schemas.microsoft.com/office/drawing/2014/main" id="{5A582B8F-8DDB-EA48-8C5E-1872A88E9AA4}"/>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18E16B0F-AE69-BD45-95F8-32FB5910E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92152-6566-5E4A-89B9-969A87DF8574}"/>
              </a:ext>
            </a:extLst>
          </p:cNvPr>
          <p:cNvSpPr>
            <a:spLocks noGrp="1"/>
          </p:cNvSpPr>
          <p:nvPr>
            <p:ph type="sldNum" sz="quarter" idx="12"/>
          </p:nvPr>
        </p:nvSpPr>
        <p:spPr/>
        <p:txBody>
          <a:bodyPr/>
          <a:lstStyle/>
          <a:p>
            <a:fld id="{78BCC47E-4B7D-1647-9F80-3037E352F95F}" type="slidenum">
              <a:rPr lang="en-US" smtClean="0"/>
              <a:t>‹#›</a:t>
            </a:fld>
            <a:endParaRPr lang="en-US"/>
          </a:p>
        </p:txBody>
      </p:sp>
      <p:sp>
        <p:nvSpPr>
          <p:cNvPr id="8" name="Content Placeholder 2">
            <a:extLst>
              <a:ext uri="{FF2B5EF4-FFF2-40B4-BE49-F238E27FC236}">
                <a16:creationId xmlns:a16="http://schemas.microsoft.com/office/drawing/2014/main" id="{F22E7E51-C183-8145-ABEB-A2DDF19FB9A7}"/>
              </a:ext>
            </a:extLst>
          </p:cNvPr>
          <p:cNvSpPr>
            <a:spLocks noGrp="1"/>
          </p:cNvSpPr>
          <p:nvPr>
            <p:ph sz="half" idx="13"/>
          </p:nvPr>
        </p:nvSpPr>
        <p:spPr>
          <a:xfrm>
            <a:off x="864003" y="4355100"/>
            <a:ext cx="6480000" cy="4502320"/>
          </a:xfrm>
        </p:spPr>
        <p:txBody>
          <a:bodyPr/>
          <a:lstStyle>
            <a:lvl1pPr marL="0" indent="0">
              <a:lnSpc>
                <a:spcPct val="100000"/>
              </a:lnSpc>
              <a:spcBef>
                <a:spcPts val="0"/>
              </a:spcBef>
              <a:buNone/>
              <a:defRPr b="0"/>
            </a:lvl1pPr>
            <a:lvl2pPr marL="609671" indent="0">
              <a:buNone/>
              <a:defRPr/>
            </a:lvl2pPr>
            <a:lvl3pPr marL="1219343" indent="0">
              <a:buNone/>
              <a:defRPr/>
            </a:lvl3pPr>
            <a:lvl4pPr marL="1829014" indent="0">
              <a:buNone/>
              <a:defRPr/>
            </a:lvl4pPr>
            <a:lvl5pPr marL="2438685" indent="0">
              <a:buNone/>
              <a:defRPr/>
            </a:lvl5pPr>
          </a:lstStyle>
          <a:p>
            <a:pPr lvl="0"/>
            <a:r>
              <a:rPr lang="en-US"/>
              <a:t>Edit Master text styles</a:t>
            </a:r>
          </a:p>
        </p:txBody>
      </p:sp>
      <p:sp>
        <p:nvSpPr>
          <p:cNvPr id="10" name="Picture Placeholder 9">
            <a:extLst>
              <a:ext uri="{FF2B5EF4-FFF2-40B4-BE49-F238E27FC236}">
                <a16:creationId xmlns:a16="http://schemas.microsoft.com/office/drawing/2014/main" id="{100852C3-1AE9-6D47-B34A-4970BBFD8C34}"/>
              </a:ext>
            </a:extLst>
          </p:cNvPr>
          <p:cNvSpPr>
            <a:spLocks noGrp="1"/>
          </p:cNvSpPr>
          <p:nvPr>
            <p:ph type="pic" sz="quarter" idx="14"/>
          </p:nvPr>
        </p:nvSpPr>
        <p:spPr>
          <a:xfrm>
            <a:off x="7560000" y="2412000"/>
            <a:ext cx="7920000" cy="5400000"/>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2321185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Bullet Tex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268B0D1-E995-3245-959F-3166EEDDA726}"/>
              </a:ext>
            </a:extLst>
          </p:cNvPr>
          <p:cNvSpPr>
            <a:spLocks noGrp="1"/>
          </p:cNvSpPr>
          <p:nvPr>
            <p:ph type="pic" idx="1"/>
          </p:nvPr>
        </p:nvSpPr>
        <p:spPr>
          <a:xfrm>
            <a:off x="0" y="0"/>
            <a:ext cx="16257588" cy="8532000"/>
          </a:xfrm>
        </p:spPr>
        <p:txBody>
          <a:bodyPr/>
          <a:lstStyle>
            <a:lvl1pPr marL="0" indent="0">
              <a:buNone/>
              <a:defRPr sz="4267"/>
            </a:lvl1pPr>
            <a:lvl2pPr marL="609671" indent="0">
              <a:buNone/>
              <a:defRPr sz="3734"/>
            </a:lvl2pPr>
            <a:lvl3pPr marL="1219342" indent="0">
              <a:buNone/>
              <a:defRPr sz="3200"/>
            </a:lvl3pPr>
            <a:lvl4pPr marL="1829014" indent="0">
              <a:buNone/>
              <a:defRPr sz="2667"/>
            </a:lvl4pPr>
            <a:lvl5pPr marL="2438685" indent="0">
              <a:buNone/>
              <a:defRPr sz="2667"/>
            </a:lvl5pPr>
            <a:lvl6pPr marL="3048356" indent="0">
              <a:buNone/>
              <a:defRPr sz="2667"/>
            </a:lvl6pPr>
            <a:lvl7pPr marL="3658027" indent="0">
              <a:buNone/>
              <a:defRPr sz="2667"/>
            </a:lvl7pPr>
            <a:lvl8pPr marL="4267697" indent="0">
              <a:buNone/>
              <a:defRPr sz="2667"/>
            </a:lvl8pPr>
            <a:lvl9pPr marL="4877370" indent="0">
              <a:buNone/>
              <a:defRPr sz="2667"/>
            </a:lvl9pPr>
          </a:lstStyle>
          <a:p>
            <a:r>
              <a:rPr lang="en-US"/>
              <a:t>Click icon to add picture</a:t>
            </a:r>
            <a:endParaRPr lang="en-US" dirty="0"/>
          </a:p>
        </p:txBody>
      </p:sp>
      <p:pic>
        <p:nvPicPr>
          <p:cNvPr id="9" name="Picture 8">
            <a:extLst>
              <a:ext uri="{FF2B5EF4-FFF2-40B4-BE49-F238E27FC236}">
                <a16:creationId xmlns:a16="http://schemas.microsoft.com/office/drawing/2014/main" id="{091F2900-C118-A14E-B938-836275F297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187" t="2468"/>
          <a:stretch/>
        </p:blipFill>
        <p:spPr>
          <a:xfrm>
            <a:off x="0" y="0"/>
            <a:ext cx="7653700" cy="8534300"/>
          </a:xfrm>
          <a:prstGeom prst="rect">
            <a:avLst/>
          </a:prstGeom>
        </p:spPr>
      </p:pic>
      <p:sp>
        <p:nvSpPr>
          <p:cNvPr id="2" name="Title 1">
            <a:extLst>
              <a:ext uri="{FF2B5EF4-FFF2-40B4-BE49-F238E27FC236}">
                <a16:creationId xmlns:a16="http://schemas.microsoft.com/office/drawing/2014/main" id="{4071DBFB-D718-9E4A-B9E5-3A856A8BDB86}"/>
              </a:ext>
            </a:extLst>
          </p:cNvPr>
          <p:cNvSpPr>
            <a:spLocks noGrp="1"/>
          </p:cNvSpPr>
          <p:nvPr>
            <p:ph type="title"/>
          </p:nvPr>
        </p:nvSpPr>
        <p:spPr>
          <a:xfrm>
            <a:off x="864000" y="1224000"/>
            <a:ext cx="5243495" cy="1423950"/>
          </a:xfrm>
        </p:spPr>
        <p:txBody>
          <a:bodyPr anchor="t"/>
          <a:lstStyle>
            <a:lvl1pPr>
              <a:defRPr sz="4267">
                <a:solidFill>
                  <a:schemeClr val="bg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BCD83F82-1B7B-8841-8682-164A9DAE0955}"/>
              </a:ext>
            </a:extLst>
          </p:cNvPr>
          <p:cNvSpPr>
            <a:spLocks noGrp="1"/>
          </p:cNvSpPr>
          <p:nvPr>
            <p:ph type="body" sz="half" idx="2"/>
          </p:nvPr>
        </p:nvSpPr>
        <p:spPr>
          <a:xfrm>
            <a:off x="864000" y="3047525"/>
            <a:ext cx="5243495" cy="5239226"/>
          </a:xfrm>
        </p:spPr>
        <p:txBody>
          <a:bodyPr/>
          <a:lstStyle>
            <a:lvl1pPr marL="342900" indent="-342900">
              <a:lnSpc>
                <a:spcPts val="4000"/>
              </a:lnSpc>
              <a:spcBef>
                <a:spcPts val="0"/>
              </a:spcBef>
              <a:buFont typeface="Arial" panose="020B0604020202020204" pitchFamily="34" charset="0"/>
              <a:buChar char="•"/>
              <a:defRPr sz="2500" b="1">
                <a:solidFill>
                  <a:schemeClr val="bg1"/>
                </a:solidFill>
              </a:defRPr>
            </a:lvl1pPr>
            <a:lvl2pPr marL="609671" indent="0">
              <a:buNone/>
              <a:defRPr sz="1867"/>
            </a:lvl2pPr>
            <a:lvl3pPr marL="1219342" indent="0">
              <a:buNone/>
              <a:defRPr sz="1600"/>
            </a:lvl3pPr>
            <a:lvl4pPr marL="1829014" indent="0">
              <a:buNone/>
              <a:defRPr sz="1334"/>
            </a:lvl4pPr>
            <a:lvl5pPr marL="2438685" indent="0">
              <a:buNone/>
              <a:defRPr sz="1334"/>
            </a:lvl5pPr>
            <a:lvl6pPr marL="3048356" indent="0">
              <a:buNone/>
              <a:defRPr sz="1334"/>
            </a:lvl6pPr>
            <a:lvl7pPr marL="3658027" indent="0">
              <a:buNone/>
              <a:defRPr sz="1334"/>
            </a:lvl7pPr>
            <a:lvl8pPr marL="4267697" indent="0">
              <a:buNone/>
              <a:defRPr sz="1334"/>
            </a:lvl8pPr>
            <a:lvl9pPr marL="4877370" indent="0">
              <a:buNone/>
              <a:defRPr sz="1334"/>
            </a:lvl9pPr>
          </a:lstStyle>
          <a:p>
            <a:pPr lvl="0"/>
            <a:r>
              <a:rPr lang="en-US"/>
              <a:t>Edit Master text styles</a:t>
            </a:r>
          </a:p>
        </p:txBody>
      </p:sp>
      <p:sp>
        <p:nvSpPr>
          <p:cNvPr id="5" name="Date Placeholder 4">
            <a:extLst>
              <a:ext uri="{FF2B5EF4-FFF2-40B4-BE49-F238E27FC236}">
                <a16:creationId xmlns:a16="http://schemas.microsoft.com/office/drawing/2014/main" id="{8E2BE757-A7B3-EC49-B81F-E4004CBD0439}"/>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E72DCB14-3FFF-4946-A910-047852840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11BA-6058-7E4C-BF7B-D24B11BC9F2B}"/>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267406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Transparent Picture with Bullet Tex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268B0D1-E995-3245-959F-3166EEDDA726}"/>
              </a:ext>
            </a:extLst>
          </p:cNvPr>
          <p:cNvSpPr>
            <a:spLocks noGrp="1"/>
          </p:cNvSpPr>
          <p:nvPr>
            <p:ph type="pic" idx="1"/>
          </p:nvPr>
        </p:nvSpPr>
        <p:spPr>
          <a:xfrm>
            <a:off x="0" y="0"/>
            <a:ext cx="16257588" cy="8532000"/>
          </a:xfrm>
        </p:spPr>
        <p:txBody>
          <a:bodyPr/>
          <a:lstStyle>
            <a:lvl1pPr marL="0" indent="0">
              <a:buNone/>
              <a:defRPr sz="4267"/>
            </a:lvl1pPr>
            <a:lvl2pPr marL="609671" indent="0">
              <a:buNone/>
              <a:defRPr sz="3734"/>
            </a:lvl2pPr>
            <a:lvl3pPr marL="1219342" indent="0">
              <a:buNone/>
              <a:defRPr sz="3200"/>
            </a:lvl3pPr>
            <a:lvl4pPr marL="1829014" indent="0">
              <a:buNone/>
              <a:defRPr sz="2667"/>
            </a:lvl4pPr>
            <a:lvl5pPr marL="2438685" indent="0">
              <a:buNone/>
              <a:defRPr sz="2667"/>
            </a:lvl5pPr>
            <a:lvl6pPr marL="3048356" indent="0">
              <a:buNone/>
              <a:defRPr sz="2667"/>
            </a:lvl6pPr>
            <a:lvl7pPr marL="3658027" indent="0">
              <a:buNone/>
              <a:defRPr sz="2667"/>
            </a:lvl7pPr>
            <a:lvl8pPr marL="4267697" indent="0">
              <a:buNone/>
              <a:defRPr sz="2667"/>
            </a:lvl8pPr>
            <a:lvl9pPr marL="4877370" indent="0">
              <a:buNone/>
              <a:defRPr sz="2667"/>
            </a:lvl9pPr>
          </a:lstStyle>
          <a:p>
            <a:r>
              <a:rPr lang="en-US"/>
              <a:t>Click icon to add picture</a:t>
            </a:r>
            <a:endParaRPr lang="en-US" dirty="0"/>
          </a:p>
        </p:txBody>
      </p:sp>
      <p:pic>
        <p:nvPicPr>
          <p:cNvPr id="9" name="Picture 8">
            <a:extLst>
              <a:ext uri="{FF2B5EF4-FFF2-40B4-BE49-F238E27FC236}">
                <a16:creationId xmlns:a16="http://schemas.microsoft.com/office/drawing/2014/main" id="{091F2900-C118-A14E-B938-836275F29789}"/>
              </a:ext>
            </a:extLst>
          </p:cNvPr>
          <p:cNvPicPr>
            <a:picLocks noChangeAspect="1"/>
          </p:cNvPicPr>
          <p:nvPr userDrawn="1"/>
        </p:nvPicPr>
        <p:blipFill rotWithShape="1">
          <a:blip r:embed="rId3" cstate="print">
            <a:alphaModFix amt="70000"/>
            <a:extLst>
              <a:ext uri="{28A0092B-C50C-407E-A947-70E740481C1C}">
                <a14:useLocalDpi xmlns:a14="http://schemas.microsoft.com/office/drawing/2010/main"/>
              </a:ext>
            </a:extLst>
          </a:blip>
          <a:srcRect l="39187" t="2468"/>
          <a:stretch/>
        </p:blipFill>
        <p:spPr>
          <a:xfrm>
            <a:off x="0" y="0"/>
            <a:ext cx="7653700" cy="8534300"/>
          </a:xfrm>
          <a:prstGeom prst="rect">
            <a:avLst/>
          </a:prstGeom>
        </p:spPr>
      </p:pic>
      <p:sp>
        <p:nvSpPr>
          <p:cNvPr id="2" name="Title 1">
            <a:extLst>
              <a:ext uri="{FF2B5EF4-FFF2-40B4-BE49-F238E27FC236}">
                <a16:creationId xmlns:a16="http://schemas.microsoft.com/office/drawing/2014/main" id="{4071DBFB-D718-9E4A-B9E5-3A856A8BDB86}"/>
              </a:ext>
            </a:extLst>
          </p:cNvPr>
          <p:cNvSpPr>
            <a:spLocks noGrp="1"/>
          </p:cNvSpPr>
          <p:nvPr>
            <p:ph type="title"/>
          </p:nvPr>
        </p:nvSpPr>
        <p:spPr>
          <a:xfrm>
            <a:off x="864000" y="1224000"/>
            <a:ext cx="5243495" cy="1423950"/>
          </a:xfrm>
        </p:spPr>
        <p:txBody>
          <a:bodyPr anchor="t"/>
          <a:lstStyle>
            <a:lvl1pPr>
              <a:defRPr sz="4267">
                <a:solidFill>
                  <a:schemeClr val="bg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BCD83F82-1B7B-8841-8682-164A9DAE0955}"/>
              </a:ext>
            </a:extLst>
          </p:cNvPr>
          <p:cNvSpPr>
            <a:spLocks noGrp="1"/>
          </p:cNvSpPr>
          <p:nvPr>
            <p:ph type="body" sz="half" idx="2"/>
          </p:nvPr>
        </p:nvSpPr>
        <p:spPr>
          <a:xfrm>
            <a:off x="864000" y="3047525"/>
            <a:ext cx="5243495" cy="5239226"/>
          </a:xfrm>
        </p:spPr>
        <p:txBody>
          <a:bodyPr/>
          <a:lstStyle>
            <a:lvl1pPr marL="342900" indent="-342900">
              <a:lnSpc>
                <a:spcPts val="4000"/>
              </a:lnSpc>
              <a:spcBef>
                <a:spcPts val="0"/>
              </a:spcBef>
              <a:buFont typeface="Arial" panose="020B0604020202020204" pitchFamily="34" charset="0"/>
              <a:buChar char="•"/>
              <a:defRPr sz="2500" b="1">
                <a:solidFill>
                  <a:schemeClr val="bg1"/>
                </a:solidFill>
              </a:defRPr>
            </a:lvl1pPr>
            <a:lvl2pPr marL="609671" indent="0">
              <a:buNone/>
              <a:defRPr sz="1867"/>
            </a:lvl2pPr>
            <a:lvl3pPr marL="1219342" indent="0">
              <a:buNone/>
              <a:defRPr sz="1600"/>
            </a:lvl3pPr>
            <a:lvl4pPr marL="1829014" indent="0">
              <a:buNone/>
              <a:defRPr sz="1334"/>
            </a:lvl4pPr>
            <a:lvl5pPr marL="2438685" indent="0">
              <a:buNone/>
              <a:defRPr sz="1334"/>
            </a:lvl5pPr>
            <a:lvl6pPr marL="3048356" indent="0">
              <a:buNone/>
              <a:defRPr sz="1334"/>
            </a:lvl6pPr>
            <a:lvl7pPr marL="3658027" indent="0">
              <a:buNone/>
              <a:defRPr sz="1334"/>
            </a:lvl7pPr>
            <a:lvl8pPr marL="4267697" indent="0">
              <a:buNone/>
              <a:defRPr sz="1334"/>
            </a:lvl8pPr>
            <a:lvl9pPr marL="4877370" indent="0">
              <a:buNone/>
              <a:defRPr sz="1334"/>
            </a:lvl9pPr>
          </a:lstStyle>
          <a:p>
            <a:pPr lvl="0"/>
            <a:r>
              <a:rPr lang="en-US"/>
              <a:t>Edit Master text styles</a:t>
            </a:r>
          </a:p>
        </p:txBody>
      </p:sp>
      <p:sp>
        <p:nvSpPr>
          <p:cNvPr id="5" name="Date Placeholder 4">
            <a:extLst>
              <a:ext uri="{FF2B5EF4-FFF2-40B4-BE49-F238E27FC236}">
                <a16:creationId xmlns:a16="http://schemas.microsoft.com/office/drawing/2014/main" id="{8E2BE757-A7B3-EC49-B81F-E4004CBD0439}"/>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E72DCB14-3FFF-4946-A910-047852840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11BA-6058-7E4C-BF7B-D24B11BC9F2B}"/>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352551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Tex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268B0D1-E995-3245-959F-3166EEDDA726}"/>
              </a:ext>
            </a:extLst>
          </p:cNvPr>
          <p:cNvSpPr>
            <a:spLocks noGrp="1"/>
          </p:cNvSpPr>
          <p:nvPr>
            <p:ph type="pic" idx="1"/>
          </p:nvPr>
        </p:nvSpPr>
        <p:spPr>
          <a:xfrm>
            <a:off x="0" y="0"/>
            <a:ext cx="16257588" cy="8532000"/>
          </a:xfrm>
        </p:spPr>
        <p:txBody>
          <a:bodyPr/>
          <a:lstStyle>
            <a:lvl1pPr marL="0" indent="0">
              <a:buNone/>
              <a:defRPr sz="4267"/>
            </a:lvl1pPr>
            <a:lvl2pPr marL="609671" indent="0">
              <a:buNone/>
              <a:defRPr sz="3734"/>
            </a:lvl2pPr>
            <a:lvl3pPr marL="1219342" indent="0">
              <a:buNone/>
              <a:defRPr sz="3200"/>
            </a:lvl3pPr>
            <a:lvl4pPr marL="1829014" indent="0">
              <a:buNone/>
              <a:defRPr sz="2667"/>
            </a:lvl4pPr>
            <a:lvl5pPr marL="2438685" indent="0">
              <a:buNone/>
              <a:defRPr sz="2667"/>
            </a:lvl5pPr>
            <a:lvl6pPr marL="3048356" indent="0">
              <a:buNone/>
              <a:defRPr sz="2667"/>
            </a:lvl6pPr>
            <a:lvl7pPr marL="3658027" indent="0">
              <a:buNone/>
              <a:defRPr sz="2667"/>
            </a:lvl7pPr>
            <a:lvl8pPr marL="4267697" indent="0">
              <a:buNone/>
              <a:defRPr sz="2667"/>
            </a:lvl8pPr>
            <a:lvl9pPr marL="4877370" indent="0">
              <a:buNone/>
              <a:defRPr sz="2667"/>
            </a:lvl9pPr>
          </a:lstStyle>
          <a:p>
            <a:r>
              <a:rPr lang="en-US"/>
              <a:t>Click icon to add picture</a:t>
            </a:r>
            <a:endParaRPr lang="en-US" dirty="0"/>
          </a:p>
        </p:txBody>
      </p:sp>
      <p:pic>
        <p:nvPicPr>
          <p:cNvPr id="10" name="Picture 9">
            <a:extLst>
              <a:ext uri="{FF2B5EF4-FFF2-40B4-BE49-F238E27FC236}">
                <a16:creationId xmlns:a16="http://schemas.microsoft.com/office/drawing/2014/main" id="{C76267A8-E11A-BC4B-ABF0-35302C5B76EC}"/>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187" t="2468"/>
          <a:stretch/>
        </p:blipFill>
        <p:spPr>
          <a:xfrm>
            <a:off x="-1" y="-2300"/>
            <a:ext cx="7653701" cy="8534300"/>
          </a:xfrm>
          <a:prstGeom prst="rect">
            <a:avLst/>
          </a:prstGeom>
        </p:spPr>
      </p:pic>
      <p:sp>
        <p:nvSpPr>
          <p:cNvPr id="2" name="Title 1">
            <a:extLst>
              <a:ext uri="{FF2B5EF4-FFF2-40B4-BE49-F238E27FC236}">
                <a16:creationId xmlns:a16="http://schemas.microsoft.com/office/drawing/2014/main" id="{4071DBFB-D718-9E4A-B9E5-3A856A8BDB86}"/>
              </a:ext>
            </a:extLst>
          </p:cNvPr>
          <p:cNvSpPr>
            <a:spLocks noGrp="1"/>
          </p:cNvSpPr>
          <p:nvPr>
            <p:ph type="title"/>
          </p:nvPr>
        </p:nvSpPr>
        <p:spPr>
          <a:xfrm>
            <a:off x="864000" y="1224000"/>
            <a:ext cx="5243495" cy="1423950"/>
          </a:xfrm>
        </p:spPr>
        <p:txBody>
          <a:bodyPr anchor="t"/>
          <a:lstStyle>
            <a:lvl1pPr>
              <a:defRPr sz="4267">
                <a:solidFill>
                  <a:schemeClr val="bg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BCD83F82-1B7B-8841-8682-164A9DAE0955}"/>
              </a:ext>
            </a:extLst>
          </p:cNvPr>
          <p:cNvSpPr>
            <a:spLocks noGrp="1"/>
          </p:cNvSpPr>
          <p:nvPr>
            <p:ph type="body" sz="half" idx="2"/>
          </p:nvPr>
        </p:nvSpPr>
        <p:spPr>
          <a:xfrm>
            <a:off x="864000" y="3047525"/>
            <a:ext cx="5243495" cy="5239226"/>
          </a:xfrm>
        </p:spPr>
        <p:txBody>
          <a:bodyPr/>
          <a:lstStyle>
            <a:lvl1pPr marL="0" indent="0">
              <a:lnSpc>
                <a:spcPts val="4000"/>
              </a:lnSpc>
              <a:spcBef>
                <a:spcPts val="0"/>
              </a:spcBef>
              <a:buFont typeface="Arial" panose="020B0604020202020204" pitchFamily="34" charset="0"/>
              <a:buNone/>
              <a:defRPr sz="2500" b="1">
                <a:solidFill>
                  <a:schemeClr val="bg1"/>
                </a:solidFill>
              </a:defRPr>
            </a:lvl1pPr>
            <a:lvl2pPr marL="609671" indent="0">
              <a:buNone/>
              <a:defRPr sz="1867"/>
            </a:lvl2pPr>
            <a:lvl3pPr marL="1219342" indent="0">
              <a:buNone/>
              <a:defRPr sz="1600"/>
            </a:lvl3pPr>
            <a:lvl4pPr marL="1829014" indent="0">
              <a:buNone/>
              <a:defRPr sz="1334"/>
            </a:lvl4pPr>
            <a:lvl5pPr marL="2438685" indent="0">
              <a:buNone/>
              <a:defRPr sz="1334"/>
            </a:lvl5pPr>
            <a:lvl6pPr marL="3048356" indent="0">
              <a:buNone/>
              <a:defRPr sz="1334"/>
            </a:lvl6pPr>
            <a:lvl7pPr marL="3658027" indent="0">
              <a:buNone/>
              <a:defRPr sz="1334"/>
            </a:lvl7pPr>
            <a:lvl8pPr marL="4267697" indent="0">
              <a:buNone/>
              <a:defRPr sz="1334"/>
            </a:lvl8pPr>
            <a:lvl9pPr marL="4877370" indent="0">
              <a:buNone/>
              <a:defRPr sz="1334"/>
            </a:lvl9pPr>
          </a:lstStyle>
          <a:p>
            <a:pPr lvl="0"/>
            <a:r>
              <a:rPr lang="en-US"/>
              <a:t>Edit Master text styles</a:t>
            </a:r>
          </a:p>
        </p:txBody>
      </p:sp>
      <p:sp>
        <p:nvSpPr>
          <p:cNvPr id="5" name="Date Placeholder 4">
            <a:extLst>
              <a:ext uri="{FF2B5EF4-FFF2-40B4-BE49-F238E27FC236}">
                <a16:creationId xmlns:a16="http://schemas.microsoft.com/office/drawing/2014/main" id="{8E2BE757-A7B3-EC49-B81F-E4004CBD0439}"/>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E72DCB14-3FFF-4946-A910-047852840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11BA-6058-7E4C-BF7B-D24B11BC9F2B}"/>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335682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Transparent Picture with Tex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268B0D1-E995-3245-959F-3166EEDDA726}"/>
              </a:ext>
            </a:extLst>
          </p:cNvPr>
          <p:cNvSpPr>
            <a:spLocks noGrp="1"/>
          </p:cNvSpPr>
          <p:nvPr>
            <p:ph type="pic" idx="1"/>
          </p:nvPr>
        </p:nvSpPr>
        <p:spPr>
          <a:xfrm>
            <a:off x="0" y="0"/>
            <a:ext cx="16257588" cy="8532000"/>
          </a:xfrm>
        </p:spPr>
        <p:txBody>
          <a:bodyPr/>
          <a:lstStyle>
            <a:lvl1pPr marL="0" indent="0">
              <a:buNone/>
              <a:defRPr sz="4267"/>
            </a:lvl1pPr>
            <a:lvl2pPr marL="609671" indent="0">
              <a:buNone/>
              <a:defRPr sz="3734"/>
            </a:lvl2pPr>
            <a:lvl3pPr marL="1219342" indent="0">
              <a:buNone/>
              <a:defRPr sz="3200"/>
            </a:lvl3pPr>
            <a:lvl4pPr marL="1829014" indent="0">
              <a:buNone/>
              <a:defRPr sz="2667"/>
            </a:lvl4pPr>
            <a:lvl5pPr marL="2438685" indent="0">
              <a:buNone/>
              <a:defRPr sz="2667"/>
            </a:lvl5pPr>
            <a:lvl6pPr marL="3048356" indent="0">
              <a:buNone/>
              <a:defRPr sz="2667"/>
            </a:lvl6pPr>
            <a:lvl7pPr marL="3658027" indent="0">
              <a:buNone/>
              <a:defRPr sz="2667"/>
            </a:lvl7pPr>
            <a:lvl8pPr marL="4267697" indent="0">
              <a:buNone/>
              <a:defRPr sz="2667"/>
            </a:lvl8pPr>
            <a:lvl9pPr marL="4877370" indent="0">
              <a:buNone/>
              <a:defRPr sz="2667"/>
            </a:lvl9pPr>
          </a:lstStyle>
          <a:p>
            <a:r>
              <a:rPr lang="en-US"/>
              <a:t>Click icon to add picture</a:t>
            </a:r>
            <a:endParaRPr lang="en-US" dirty="0"/>
          </a:p>
        </p:txBody>
      </p:sp>
      <p:pic>
        <p:nvPicPr>
          <p:cNvPr id="10" name="Picture 9">
            <a:extLst>
              <a:ext uri="{FF2B5EF4-FFF2-40B4-BE49-F238E27FC236}">
                <a16:creationId xmlns:a16="http://schemas.microsoft.com/office/drawing/2014/main" id="{5482D14D-EFB8-194E-9283-741A4DB5D39E}"/>
              </a:ext>
            </a:extLst>
          </p:cNvPr>
          <p:cNvPicPr>
            <a:picLocks noChangeAspect="1"/>
          </p:cNvPicPr>
          <p:nvPr userDrawn="1"/>
        </p:nvPicPr>
        <p:blipFill rotWithShape="1">
          <a:blip r:embed="rId3" cstate="print">
            <a:alphaModFix amt="70000"/>
            <a:extLst>
              <a:ext uri="{28A0092B-C50C-407E-A947-70E740481C1C}">
                <a14:useLocalDpi xmlns:a14="http://schemas.microsoft.com/office/drawing/2010/main"/>
              </a:ext>
            </a:extLst>
          </a:blip>
          <a:srcRect l="39187" t="2468"/>
          <a:stretch/>
        </p:blipFill>
        <p:spPr>
          <a:xfrm>
            <a:off x="-1" y="-2300"/>
            <a:ext cx="7653701" cy="8534300"/>
          </a:xfrm>
          <a:prstGeom prst="rect">
            <a:avLst/>
          </a:prstGeom>
        </p:spPr>
      </p:pic>
      <p:sp>
        <p:nvSpPr>
          <p:cNvPr id="2" name="Title 1">
            <a:extLst>
              <a:ext uri="{FF2B5EF4-FFF2-40B4-BE49-F238E27FC236}">
                <a16:creationId xmlns:a16="http://schemas.microsoft.com/office/drawing/2014/main" id="{4071DBFB-D718-9E4A-B9E5-3A856A8BDB86}"/>
              </a:ext>
            </a:extLst>
          </p:cNvPr>
          <p:cNvSpPr>
            <a:spLocks noGrp="1"/>
          </p:cNvSpPr>
          <p:nvPr>
            <p:ph type="title"/>
          </p:nvPr>
        </p:nvSpPr>
        <p:spPr>
          <a:xfrm>
            <a:off x="864000" y="1224000"/>
            <a:ext cx="5243495" cy="1423950"/>
          </a:xfrm>
        </p:spPr>
        <p:txBody>
          <a:bodyPr anchor="t"/>
          <a:lstStyle>
            <a:lvl1pPr>
              <a:defRPr sz="4267">
                <a:solidFill>
                  <a:schemeClr val="bg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BCD83F82-1B7B-8841-8682-164A9DAE0955}"/>
              </a:ext>
            </a:extLst>
          </p:cNvPr>
          <p:cNvSpPr>
            <a:spLocks noGrp="1"/>
          </p:cNvSpPr>
          <p:nvPr>
            <p:ph type="body" sz="half" idx="2"/>
          </p:nvPr>
        </p:nvSpPr>
        <p:spPr>
          <a:xfrm>
            <a:off x="864000" y="3047525"/>
            <a:ext cx="5243495" cy="5239226"/>
          </a:xfrm>
        </p:spPr>
        <p:txBody>
          <a:bodyPr/>
          <a:lstStyle>
            <a:lvl1pPr marL="0" indent="0">
              <a:lnSpc>
                <a:spcPts val="4000"/>
              </a:lnSpc>
              <a:spcBef>
                <a:spcPts val="0"/>
              </a:spcBef>
              <a:buFont typeface="Arial" panose="020B0604020202020204" pitchFamily="34" charset="0"/>
              <a:buNone/>
              <a:defRPr sz="2500" b="1">
                <a:solidFill>
                  <a:schemeClr val="bg1"/>
                </a:solidFill>
              </a:defRPr>
            </a:lvl1pPr>
            <a:lvl2pPr marL="609671" indent="0">
              <a:buNone/>
              <a:defRPr sz="1867"/>
            </a:lvl2pPr>
            <a:lvl3pPr marL="1219342" indent="0">
              <a:buNone/>
              <a:defRPr sz="1600"/>
            </a:lvl3pPr>
            <a:lvl4pPr marL="1829014" indent="0">
              <a:buNone/>
              <a:defRPr sz="1334"/>
            </a:lvl4pPr>
            <a:lvl5pPr marL="2438685" indent="0">
              <a:buNone/>
              <a:defRPr sz="1334"/>
            </a:lvl5pPr>
            <a:lvl6pPr marL="3048356" indent="0">
              <a:buNone/>
              <a:defRPr sz="1334"/>
            </a:lvl6pPr>
            <a:lvl7pPr marL="3658027" indent="0">
              <a:buNone/>
              <a:defRPr sz="1334"/>
            </a:lvl7pPr>
            <a:lvl8pPr marL="4267697" indent="0">
              <a:buNone/>
              <a:defRPr sz="1334"/>
            </a:lvl8pPr>
            <a:lvl9pPr marL="4877370" indent="0">
              <a:buNone/>
              <a:defRPr sz="1334"/>
            </a:lvl9pPr>
          </a:lstStyle>
          <a:p>
            <a:pPr lvl="0"/>
            <a:r>
              <a:rPr lang="en-US"/>
              <a:t>Edit Master text styles</a:t>
            </a:r>
          </a:p>
        </p:txBody>
      </p:sp>
      <p:sp>
        <p:nvSpPr>
          <p:cNvPr id="5" name="Date Placeholder 4">
            <a:extLst>
              <a:ext uri="{FF2B5EF4-FFF2-40B4-BE49-F238E27FC236}">
                <a16:creationId xmlns:a16="http://schemas.microsoft.com/office/drawing/2014/main" id="{8E2BE757-A7B3-EC49-B81F-E4004CBD0439}"/>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E72DCB14-3FFF-4946-A910-047852840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11BA-6058-7E4C-BF7B-D24B11BC9F2B}"/>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74629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7FBCA-0170-A045-A7B9-C21077D8ECE0}"/>
              </a:ext>
            </a:extLst>
          </p:cNvPr>
          <p:cNvSpPr>
            <a:spLocks noGrp="1"/>
          </p:cNvSpPr>
          <p:nvPr>
            <p:ph type="title"/>
          </p:nvPr>
        </p:nvSpPr>
        <p:spPr>
          <a:xfrm>
            <a:off x="864000" y="1224000"/>
            <a:ext cx="14022170" cy="10429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CAE127D-E475-0447-ABE5-C831EB30D39D}"/>
              </a:ext>
            </a:extLst>
          </p:cNvPr>
          <p:cNvSpPr>
            <a:spLocks noGrp="1"/>
          </p:cNvSpPr>
          <p:nvPr>
            <p:ph type="body" idx="1"/>
          </p:nvPr>
        </p:nvSpPr>
        <p:spPr>
          <a:xfrm>
            <a:off x="864000" y="2412000"/>
            <a:ext cx="14022170" cy="477258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A1DA5F-71C7-C24D-A60E-69D381002AD5}"/>
              </a:ext>
            </a:extLst>
          </p:cNvPr>
          <p:cNvSpPr>
            <a:spLocks noGrp="1"/>
          </p:cNvSpPr>
          <p:nvPr>
            <p:ph type="dt" sz="half" idx="2"/>
          </p:nvPr>
        </p:nvSpPr>
        <p:spPr>
          <a:xfrm>
            <a:off x="864000" y="9360000"/>
            <a:ext cx="3657957" cy="540841"/>
          </a:xfrm>
          <a:prstGeom prst="rect">
            <a:avLst/>
          </a:prstGeom>
        </p:spPr>
        <p:txBody>
          <a:bodyPr vert="horz" lIns="91440" tIns="45720" rIns="91440" bIns="45720" rtlCol="0" anchor="ctr">
            <a:noAutofit/>
          </a:bodyPr>
          <a:lstStyle>
            <a:lvl1pPr algn="l">
              <a:defRPr sz="1600">
                <a:solidFill>
                  <a:srgbClr val="005336"/>
                </a:solidFill>
                <a:latin typeface="Helvetica" pitchFamily="2" charset="0"/>
              </a:defRPr>
            </a:lvl1pPr>
          </a:lstStyle>
          <a:p>
            <a:r>
              <a:rPr lang="en-IE"/>
              <a:t>06.11.19</a:t>
            </a:r>
            <a:endParaRPr lang="en-US" dirty="0"/>
          </a:p>
        </p:txBody>
      </p:sp>
      <p:sp>
        <p:nvSpPr>
          <p:cNvPr id="5" name="Footer Placeholder 4">
            <a:extLst>
              <a:ext uri="{FF2B5EF4-FFF2-40B4-BE49-F238E27FC236}">
                <a16:creationId xmlns:a16="http://schemas.microsoft.com/office/drawing/2014/main" id="{85C6C108-9FF4-4247-BF63-31A399B9D07C}"/>
              </a:ext>
            </a:extLst>
          </p:cNvPr>
          <p:cNvSpPr>
            <a:spLocks noGrp="1"/>
          </p:cNvSpPr>
          <p:nvPr>
            <p:ph type="ftr" sz="quarter" idx="3"/>
          </p:nvPr>
        </p:nvSpPr>
        <p:spPr>
          <a:xfrm>
            <a:off x="4521957" y="9360000"/>
            <a:ext cx="5486936" cy="540841"/>
          </a:xfrm>
          <a:prstGeom prst="rect">
            <a:avLst/>
          </a:prstGeom>
        </p:spPr>
        <p:txBody>
          <a:bodyPr vert="horz" lIns="91440" tIns="45720" rIns="91440" bIns="45720" rtlCol="0" anchor="ctr">
            <a:noAutofit/>
          </a:bodyPr>
          <a:lstStyle>
            <a:lvl1pPr algn="ctr">
              <a:defRPr sz="1600">
                <a:solidFill>
                  <a:srgbClr val="005336"/>
                </a:solidFill>
                <a:latin typeface="Helvetica" pitchFamily="2" charset="0"/>
              </a:defRPr>
            </a:lvl1pPr>
          </a:lstStyle>
          <a:p>
            <a:endParaRPr lang="en-US" dirty="0"/>
          </a:p>
        </p:txBody>
      </p:sp>
      <p:sp>
        <p:nvSpPr>
          <p:cNvPr id="6" name="Slide Number Placeholder 5">
            <a:extLst>
              <a:ext uri="{FF2B5EF4-FFF2-40B4-BE49-F238E27FC236}">
                <a16:creationId xmlns:a16="http://schemas.microsoft.com/office/drawing/2014/main" id="{8E2FD07C-4D6A-8244-A552-36C15D64DCD4}"/>
              </a:ext>
            </a:extLst>
          </p:cNvPr>
          <p:cNvSpPr>
            <a:spLocks noGrp="1"/>
          </p:cNvSpPr>
          <p:nvPr>
            <p:ph type="sldNum" sz="quarter" idx="4"/>
          </p:nvPr>
        </p:nvSpPr>
        <p:spPr>
          <a:xfrm>
            <a:off x="10008893" y="9360000"/>
            <a:ext cx="2983207" cy="540841"/>
          </a:xfrm>
          <a:prstGeom prst="rect">
            <a:avLst/>
          </a:prstGeom>
        </p:spPr>
        <p:txBody>
          <a:bodyPr vert="horz" lIns="91440" tIns="45720" rIns="91440" bIns="45720" rtlCol="0" anchor="ctr">
            <a:noAutofit/>
          </a:bodyPr>
          <a:lstStyle>
            <a:lvl1pPr algn="r">
              <a:defRPr sz="1600">
                <a:solidFill>
                  <a:srgbClr val="005336"/>
                </a:solidFill>
                <a:latin typeface="Helvetica" pitchFamily="2" charset="0"/>
              </a:defRPr>
            </a:lvl1pPr>
          </a:lstStyle>
          <a:p>
            <a:fld id="{78BCC47E-4B7D-1647-9F80-3037E352F95F}" type="slidenum">
              <a:rPr lang="en-US" smtClean="0"/>
              <a:pPr/>
              <a:t>‹#›</a:t>
            </a:fld>
            <a:endParaRPr lang="en-US"/>
          </a:p>
        </p:txBody>
      </p:sp>
    </p:spTree>
    <p:extLst>
      <p:ext uri="{BB962C8B-B14F-4D97-AF65-F5344CB8AC3E}">
        <p14:creationId xmlns:p14="http://schemas.microsoft.com/office/powerpoint/2010/main" val="237960479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63" r:id="rId5"/>
    <p:sldLayoutId id="2147483657" r:id="rId6"/>
    <p:sldLayoutId id="2147483659" r:id="rId7"/>
    <p:sldLayoutId id="2147483660" r:id="rId8"/>
    <p:sldLayoutId id="2147483661" r:id="rId9"/>
    <p:sldLayoutId id="2147483654" r:id="rId10"/>
    <p:sldLayoutId id="2147483655" r:id="rId11"/>
    <p:sldLayoutId id="2147483658" r:id="rId12"/>
  </p:sldLayoutIdLst>
  <p:hf sldNum="0" hdr="0" ftr="0"/>
  <p:txStyles>
    <p:titleStyle>
      <a:lvl1pPr algn="l" defTabSz="1219342" rtl="0" eaLnBrk="1" latinLnBrk="0" hangingPunct="1">
        <a:lnSpc>
          <a:spcPct val="90000"/>
        </a:lnSpc>
        <a:spcBef>
          <a:spcPct val="0"/>
        </a:spcBef>
        <a:buNone/>
        <a:defRPr sz="4500" b="0" kern="1200">
          <a:solidFill>
            <a:srgbClr val="005336"/>
          </a:solidFill>
          <a:latin typeface="Georgia" panose="02040502050405020303" pitchFamily="18" charset="0"/>
          <a:ea typeface="+mj-ea"/>
          <a:cs typeface="+mj-cs"/>
        </a:defRPr>
      </a:lvl1pPr>
    </p:titleStyle>
    <p:bodyStyle>
      <a:lvl1pPr marL="304835" indent="-304835" algn="l" defTabSz="1219342" rtl="0" eaLnBrk="1" latinLnBrk="0" hangingPunct="1">
        <a:lnSpc>
          <a:spcPct val="90000"/>
        </a:lnSpc>
        <a:spcBef>
          <a:spcPts val="1334"/>
        </a:spcBef>
        <a:buFont typeface="Arial" panose="020B0604020202020204" pitchFamily="34" charset="0"/>
        <a:buChar char="•"/>
        <a:defRPr sz="2300" kern="1200">
          <a:solidFill>
            <a:srgbClr val="005336"/>
          </a:solidFill>
          <a:latin typeface="Helvetica" pitchFamily="2" charset="0"/>
          <a:ea typeface="+mn-ea"/>
          <a:cs typeface="+mn-cs"/>
        </a:defRPr>
      </a:lvl1pPr>
      <a:lvl2pPr marL="914506" indent="-304835" algn="l" defTabSz="1219342" rtl="0" eaLnBrk="1" latinLnBrk="0" hangingPunct="1">
        <a:lnSpc>
          <a:spcPct val="90000"/>
        </a:lnSpc>
        <a:spcBef>
          <a:spcPts val="667"/>
        </a:spcBef>
        <a:buFont typeface="Arial" panose="020B0604020202020204" pitchFamily="34" charset="0"/>
        <a:buChar char="•"/>
        <a:defRPr sz="2300" kern="1200">
          <a:solidFill>
            <a:srgbClr val="005336"/>
          </a:solidFill>
          <a:latin typeface="Helvetica" pitchFamily="2" charset="0"/>
          <a:ea typeface="+mn-ea"/>
          <a:cs typeface="+mn-cs"/>
        </a:defRPr>
      </a:lvl2pPr>
      <a:lvl3pPr marL="1524178" indent="-304835" algn="l" defTabSz="1219342" rtl="0" eaLnBrk="1" latinLnBrk="0" hangingPunct="1">
        <a:lnSpc>
          <a:spcPct val="90000"/>
        </a:lnSpc>
        <a:spcBef>
          <a:spcPts val="667"/>
        </a:spcBef>
        <a:buFont typeface="Arial" panose="020B0604020202020204" pitchFamily="34" charset="0"/>
        <a:buChar char="•"/>
        <a:defRPr sz="2300" kern="1200">
          <a:solidFill>
            <a:srgbClr val="005336"/>
          </a:solidFill>
          <a:latin typeface="Helvetica" pitchFamily="2" charset="0"/>
          <a:ea typeface="+mn-ea"/>
          <a:cs typeface="+mn-cs"/>
        </a:defRPr>
      </a:lvl3pPr>
      <a:lvl4pPr marL="2133849" indent="-304835" algn="l" defTabSz="1219342" rtl="0" eaLnBrk="1" latinLnBrk="0" hangingPunct="1">
        <a:lnSpc>
          <a:spcPct val="90000"/>
        </a:lnSpc>
        <a:spcBef>
          <a:spcPts val="667"/>
        </a:spcBef>
        <a:buFont typeface="Arial" panose="020B0604020202020204" pitchFamily="34" charset="0"/>
        <a:buChar char="•"/>
        <a:defRPr sz="2300" kern="1200">
          <a:solidFill>
            <a:srgbClr val="005336"/>
          </a:solidFill>
          <a:latin typeface="Helvetica" pitchFamily="2" charset="0"/>
          <a:ea typeface="+mn-ea"/>
          <a:cs typeface="+mn-cs"/>
        </a:defRPr>
      </a:lvl4pPr>
      <a:lvl5pPr marL="2743520" indent="-304835" algn="l" defTabSz="1219342" rtl="0" eaLnBrk="1" latinLnBrk="0" hangingPunct="1">
        <a:lnSpc>
          <a:spcPct val="90000"/>
        </a:lnSpc>
        <a:spcBef>
          <a:spcPts val="667"/>
        </a:spcBef>
        <a:buFont typeface="Arial" panose="020B0604020202020204" pitchFamily="34" charset="0"/>
        <a:buChar char="•"/>
        <a:defRPr sz="2300" kern="1200">
          <a:solidFill>
            <a:srgbClr val="005336"/>
          </a:solidFill>
          <a:latin typeface="Helvetica" pitchFamily="2" charset="0"/>
          <a:ea typeface="+mn-ea"/>
          <a:cs typeface="+mn-cs"/>
        </a:defRPr>
      </a:lvl5pPr>
      <a:lvl6pPr marL="3353191" indent="-304835" algn="l" defTabSz="121934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862" indent="-304835" algn="l" defTabSz="121934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2534" indent="-304835" algn="l" defTabSz="121934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2205" indent="-304835" algn="l" defTabSz="121934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342" rtl="0" eaLnBrk="1" latinLnBrk="0" hangingPunct="1">
        <a:defRPr sz="2400" kern="1200">
          <a:solidFill>
            <a:schemeClr val="tx1"/>
          </a:solidFill>
          <a:latin typeface="+mn-lt"/>
          <a:ea typeface="+mn-ea"/>
          <a:cs typeface="+mn-cs"/>
        </a:defRPr>
      </a:lvl1pPr>
      <a:lvl2pPr marL="609671" algn="l" defTabSz="1219342" rtl="0" eaLnBrk="1" latinLnBrk="0" hangingPunct="1">
        <a:defRPr sz="2400" kern="1200">
          <a:solidFill>
            <a:schemeClr val="tx1"/>
          </a:solidFill>
          <a:latin typeface="+mn-lt"/>
          <a:ea typeface="+mn-ea"/>
          <a:cs typeface="+mn-cs"/>
        </a:defRPr>
      </a:lvl2pPr>
      <a:lvl3pPr marL="1219342" algn="l" defTabSz="1219342" rtl="0" eaLnBrk="1" latinLnBrk="0" hangingPunct="1">
        <a:defRPr sz="2400" kern="1200">
          <a:solidFill>
            <a:schemeClr val="tx1"/>
          </a:solidFill>
          <a:latin typeface="+mn-lt"/>
          <a:ea typeface="+mn-ea"/>
          <a:cs typeface="+mn-cs"/>
        </a:defRPr>
      </a:lvl3pPr>
      <a:lvl4pPr marL="1829014" algn="l" defTabSz="1219342" rtl="0" eaLnBrk="1" latinLnBrk="0" hangingPunct="1">
        <a:defRPr sz="2400" kern="1200">
          <a:solidFill>
            <a:schemeClr val="tx1"/>
          </a:solidFill>
          <a:latin typeface="+mn-lt"/>
          <a:ea typeface="+mn-ea"/>
          <a:cs typeface="+mn-cs"/>
        </a:defRPr>
      </a:lvl4pPr>
      <a:lvl5pPr marL="2438685" algn="l" defTabSz="1219342" rtl="0" eaLnBrk="1" latinLnBrk="0" hangingPunct="1">
        <a:defRPr sz="2400" kern="1200">
          <a:solidFill>
            <a:schemeClr val="tx1"/>
          </a:solidFill>
          <a:latin typeface="+mn-lt"/>
          <a:ea typeface="+mn-ea"/>
          <a:cs typeface="+mn-cs"/>
        </a:defRPr>
      </a:lvl5pPr>
      <a:lvl6pPr marL="3048356" algn="l" defTabSz="1219342" rtl="0" eaLnBrk="1" latinLnBrk="0" hangingPunct="1">
        <a:defRPr sz="2400" kern="1200">
          <a:solidFill>
            <a:schemeClr val="tx1"/>
          </a:solidFill>
          <a:latin typeface="+mn-lt"/>
          <a:ea typeface="+mn-ea"/>
          <a:cs typeface="+mn-cs"/>
        </a:defRPr>
      </a:lvl6pPr>
      <a:lvl7pPr marL="3658027" algn="l" defTabSz="1219342" rtl="0" eaLnBrk="1" latinLnBrk="0" hangingPunct="1">
        <a:defRPr sz="2400" kern="1200">
          <a:solidFill>
            <a:schemeClr val="tx1"/>
          </a:solidFill>
          <a:latin typeface="+mn-lt"/>
          <a:ea typeface="+mn-ea"/>
          <a:cs typeface="+mn-cs"/>
        </a:defRPr>
      </a:lvl7pPr>
      <a:lvl8pPr marL="4267697" algn="l" defTabSz="1219342" rtl="0" eaLnBrk="1" latinLnBrk="0" hangingPunct="1">
        <a:defRPr sz="2400" kern="1200">
          <a:solidFill>
            <a:schemeClr val="tx1"/>
          </a:solidFill>
          <a:latin typeface="+mn-lt"/>
          <a:ea typeface="+mn-ea"/>
          <a:cs typeface="+mn-cs"/>
        </a:defRPr>
      </a:lvl8pPr>
      <a:lvl9pPr marL="4877370" algn="l" defTabSz="1219342"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CB0A-7993-BA4C-8272-98FAE8DB7368}"/>
              </a:ext>
            </a:extLst>
          </p:cNvPr>
          <p:cNvSpPr>
            <a:spLocks noGrp="1"/>
          </p:cNvSpPr>
          <p:nvPr>
            <p:ph type="ctrTitle"/>
          </p:nvPr>
        </p:nvSpPr>
        <p:spPr>
          <a:xfrm>
            <a:off x="1576923" y="3793789"/>
            <a:ext cx="13831690" cy="3035030"/>
          </a:xfrm>
        </p:spPr>
        <p:txBody>
          <a:bodyPr>
            <a:normAutofit fontScale="90000"/>
          </a:bodyPr>
          <a:lstStyle/>
          <a:p>
            <a:r>
              <a:rPr lang="en-US" dirty="0"/>
              <a:t>General Purpose Data Acquisition System Using STM32 and </a:t>
            </a:r>
            <a:r>
              <a:rPr lang="en-US" dirty="0" err="1"/>
              <a:t>FreeRTOS</a:t>
            </a:r>
            <a:br>
              <a:rPr lang="en-US" sz="3600" dirty="0"/>
            </a:br>
            <a:br>
              <a:rPr lang="en-US" sz="3600" dirty="0"/>
            </a:br>
            <a:r>
              <a:rPr lang="en-US" sz="3600" dirty="0"/>
              <a:t>Qinyuan Liu</a:t>
            </a:r>
            <a:br>
              <a:rPr lang="en-US" sz="3600" dirty="0"/>
            </a:br>
            <a:r>
              <a:rPr lang="en-US" sz="3600" dirty="0"/>
              <a:t>20137095</a:t>
            </a:r>
            <a:br>
              <a:rPr lang="en-US" sz="3600" dirty="0"/>
            </a:br>
            <a:br>
              <a:rPr lang="en-US" sz="3600" dirty="0"/>
            </a:br>
            <a:r>
              <a:rPr lang="en-US" sz="3600" dirty="0"/>
              <a:t>Dr. Ian Grout</a:t>
            </a:r>
            <a:br>
              <a:rPr lang="en-US" sz="3600" dirty="0"/>
            </a:b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6394F361-F4D6-E44D-BA05-8CE0226C3547}"/>
              </a:ext>
            </a:extLst>
          </p:cNvPr>
          <p:cNvSpPr>
            <a:spLocks noGrp="1"/>
          </p:cNvSpPr>
          <p:nvPr>
            <p:ph type="subTitle" idx="1"/>
          </p:nvPr>
        </p:nvSpPr>
        <p:spPr>
          <a:xfrm>
            <a:off x="461045" y="7895836"/>
            <a:ext cx="10589576" cy="1150887"/>
          </a:xfrm>
        </p:spPr>
        <p:txBody>
          <a:bodyPr>
            <a:normAutofit/>
          </a:bodyPr>
          <a:lstStyle/>
          <a:p>
            <a:r>
              <a:rPr lang="en-US" sz="2800" dirty="0"/>
              <a:t>LM118: BEng in Electronic and Computer Engineering</a:t>
            </a:r>
          </a:p>
          <a:p>
            <a:r>
              <a:rPr lang="en-US" sz="2800" dirty="0"/>
              <a:t>Autumn semester 2024 Interim Presentation</a:t>
            </a:r>
          </a:p>
        </p:txBody>
      </p:sp>
    </p:spTree>
    <p:extLst>
      <p:ext uri="{BB962C8B-B14F-4D97-AF65-F5344CB8AC3E}">
        <p14:creationId xmlns:p14="http://schemas.microsoft.com/office/powerpoint/2010/main" val="125921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E75C-7A52-4A55-A5DF-CB6BFA301AEB}"/>
              </a:ext>
            </a:extLst>
          </p:cNvPr>
          <p:cNvSpPr>
            <a:spLocks noGrp="1"/>
          </p:cNvSpPr>
          <p:nvPr>
            <p:ph type="title"/>
          </p:nvPr>
        </p:nvSpPr>
        <p:spPr/>
        <p:txBody>
          <a:bodyPr/>
          <a:lstStyle/>
          <a:p>
            <a:r>
              <a:rPr lang="en-GB" dirty="0"/>
              <a:t>Presentation Overview</a:t>
            </a:r>
          </a:p>
        </p:txBody>
      </p:sp>
      <p:sp>
        <p:nvSpPr>
          <p:cNvPr id="3" name="Content Placeholder 2">
            <a:extLst>
              <a:ext uri="{FF2B5EF4-FFF2-40B4-BE49-F238E27FC236}">
                <a16:creationId xmlns:a16="http://schemas.microsoft.com/office/drawing/2014/main" id="{973F36EE-5E46-4615-80C4-0AA06D4AB4DB}"/>
              </a:ext>
            </a:extLst>
          </p:cNvPr>
          <p:cNvSpPr>
            <a:spLocks noGrp="1"/>
          </p:cNvSpPr>
          <p:nvPr>
            <p:ph idx="1"/>
          </p:nvPr>
        </p:nvSpPr>
        <p:spPr/>
        <p:txBody>
          <a:bodyPr/>
          <a:lstStyle/>
          <a:p>
            <a:r>
              <a:rPr lang="en-US" dirty="0"/>
              <a:t>Project introduction and objectives</a:t>
            </a:r>
          </a:p>
          <a:p>
            <a:r>
              <a:rPr lang="en-US" dirty="0"/>
              <a:t>Hardware System design.</a:t>
            </a:r>
          </a:p>
          <a:p>
            <a:r>
              <a:rPr lang="en-US" dirty="0"/>
              <a:t>Software System design</a:t>
            </a:r>
          </a:p>
          <a:p>
            <a:r>
              <a:rPr lang="en-US" dirty="0"/>
              <a:t>Gantt chart</a:t>
            </a:r>
          </a:p>
          <a:p>
            <a:r>
              <a:rPr lang="en-US" dirty="0"/>
              <a:t>Conclusions and next steps</a:t>
            </a:r>
            <a:endParaRPr lang="en-GB" dirty="0"/>
          </a:p>
        </p:txBody>
      </p:sp>
    </p:spTree>
    <p:extLst>
      <p:ext uri="{BB962C8B-B14F-4D97-AF65-F5344CB8AC3E}">
        <p14:creationId xmlns:p14="http://schemas.microsoft.com/office/powerpoint/2010/main" val="7081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Project Overview – Hardware</a:t>
            </a:r>
          </a:p>
        </p:txBody>
      </p:sp>
      <p:sp>
        <p:nvSpPr>
          <p:cNvPr id="3" name="Content Placeholder 2"/>
          <p:cNvSpPr>
            <a:spLocks noGrp="1"/>
          </p:cNvSpPr>
          <p:nvPr>
            <p:ph idx="1"/>
          </p:nvPr>
        </p:nvSpPr>
        <p:spPr>
          <a:xfrm>
            <a:off x="863999" y="2266949"/>
            <a:ext cx="8437844" cy="7138307"/>
          </a:xfrm>
        </p:spPr>
        <p:txBody>
          <a:bodyPr/>
          <a:lstStyle/>
          <a:p>
            <a:pPr>
              <a:lnSpc>
                <a:spcPct val="150000"/>
              </a:lnSpc>
            </a:pPr>
            <a:r>
              <a:rPr lang="en-US" dirty="0"/>
              <a:t>The project consists of four custom-designed modules to achieve 16 × 16 analog I/O and 16 × 16 digital I/O. </a:t>
            </a:r>
          </a:p>
          <a:p>
            <a:pPr>
              <a:lnSpc>
                <a:spcPct val="150000"/>
              </a:lnSpc>
              <a:spcAft>
                <a:spcPts val="1000"/>
              </a:spcAft>
            </a:pPr>
            <a:r>
              <a:rPr lang="en-US" dirty="0"/>
              <a:t>1.	DAC module (MCP3008 * 2)  	</a:t>
            </a:r>
          </a:p>
          <a:p>
            <a:pPr>
              <a:lnSpc>
                <a:spcPct val="150000"/>
              </a:lnSpc>
              <a:spcAft>
                <a:spcPts val="1000"/>
              </a:spcAft>
            </a:pPr>
            <a:r>
              <a:rPr lang="en-US" dirty="0"/>
              <a:t>2.	ADC module (MCP4822 * 8 and 74HC595 as CS) </a:t>
            </a:r>
          </a:p>
          <a:p>
            <a:pPr>
              <a:lnSpc>
                <a:spcPct val="150000"/>
              </a:lnSpc>
              <a:spcAft>
                <a:spcPts val="1000"/>
              </a:spcAft>
            </a:pPr>
            <a:r>
              <a:rPr lang="en-US" dirty="0"/>
              <a:t>3.	Digital Input (74HC165 * 2)		</a:t>
            </a:r>
          </a:p>
          <a:p>
            <a:pPr>
              <a:lnSpc>
                <a:spcPct val="150000"/>
              </a:lnSpc>
              <a:spcAft>
                <a:spcPts val="1000"/>
              </a:spcAft>
            </a:pPr>
            <a:r>
              <a:rPr lang="en-US" dirty="0"/>
              <a:t>4.	Digital Output (74HC595 * 2)</a:t>
            </a:r>
          </a:p>
          <a:p>
            <a:r>
              <a:rPr lang="en-IE" dirty="0"/>
              <a:t>Connected by header, planning on making 3 PCB bord, A  shield board, an analog board and a digital board, connected via a Flexible flat cable </a:t>
            </a:r>
            <a:r>
              <a:rPr lang="zh-CN" altLang="en-US" dirty="0"/>
              <a:t>（</a:t>
            </a:r>
            <a:r>
              <a:rPr lang="en-US" altLang="zh-CN" dirty="0"/>
              <a:t>FFC</a:t>
            </a:r>
            <a:r>
              <a:rPr lang="zh-CN" altLang="en-US" dirty="0"/>
              <a:t>）</a:t>
            </a:r>
            <a:endParaRPr lang="en-IE" dirty="0"/>
          </a:p>
        </p:txBody>
      </p:sp>
      <p:pic>
        <p:nvPicPr>
          <p:cNvPr id="5" name="Picture 4" descr="A diagram of a machine&#10;&#10;Description automatically generated">
            <a:extLst>
              <a:ext uri="{FF2B5EF4-FFF2-40B4-BE49-F238E27FC236}">
                <a16:creationId xmlns:a16="http://schemas.microsoft.com/office/drawing/2014/main" id="{DB816332-E09C-540A-D075-111F81FC3995}"/>
              </a:ext>
            </a:extLst>
          </p:cNvPr>
          <p:cNvPicPr>
            <a:picLocks noChangeAspect="1"/>
          </p:cNvPicPr>
          <p:nvPr/>
        </p:nvPicPr>
        <p:blipFill>
          <a:blip r:embed="rId2">
            <a:clrChange>
              <a:clrFrom>
                <a:srgbClr val="FFFFFF"/>
              </a:clrFrom>
              <a:clrTo>
                <a:srgbClr val="FFFFFF">
                  <a:alpha val="0"/>
                </a:srgbClr>
              </a:clrTo>
            </a:clrChange>
          </a:blip>
          <a:srcRect l="11942" t="6039" r="10861" b="18581"/>
          <a:stretch/>
        </p:blipFill>
        <p:spPr>
          <a:xfrm>
            <a:off x="9542162" y="1078039"/>
            <a:ext cx="6612238" cy="9130514"/>
          </a:xfrm>
          <a:prstGeom prst="rect">
            <a:avLst/>
          </a:prstGeom>
        </p:spPr>
      </p:pic>
    </p:spTree>
    <p:extLst>
      <p:ext uri="{BB962C8B-B14F-4D97-AF65-F5344CB8AC3E}">
        <p14:creationId xmlns:p14="http://schemas.microsoft.com/office/powerpoint/2010/main" val="80074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45CE-F63A-483A-A6BD-C039D5E32499}"/>
              </a:ext>
            </a:extLst>
          </p:cNvPr>
          <p:cNvSpPr>
            <a:spLocks noGrp="1"/>
          </p:cNvSpPr>
          <p:nvPr>
            <p:ph type="title"/>
          </p:nvPr>
        </p:nvSpPr>
        <p:spPr/>
        <p:txBody>
          <a:bodyPr/>
          <a:lstStyle/>
          <a:p>
            <a:r>
              <a:rPr lang="en-IE" dirty="0"/>
              <a:t>Project Overview Software</a:t>
            </a:r>
          </a:p>
        </p:txBody>
      </p:sp>
      <p:sp>
        <p:nvSpPr>
          <p:cNvPr id="3" name="Content Placeholder 2">
            <a:extLst>
              <a:ext uri="{FF2B5EF4-FFF2-40B4-BE49-F238E27FC236}">
                <a16:creationId xmlns:a16="http://schemas.microsoft.com/office/drawing/2014/main" id="{C7419099-B07E-43E0-B332-BF471F91F8B3}"/>
              </a:ext>
            </a:extLst>
          </p:cNvPr>
          <p:cNvSpPr>
            <a:spLocks noGrp="1"/>
          </p:cNvSpPr>
          <p:nvPr>
            <p:ph idx="1"/>
          </p:nvPr>
        </p:nvSpPr>
        <p:spPr>
          <a:xfrm>
            <a:off x="863999" y="2411999"/>
            <a:ext cx="7264795" cy="6522413"/>
          </a:xfrm>
        </p:spPr>
        <p:txBody>
          <a:bodyPr/>
          <a:lstStyle/>
          <a:p>
            <a:pPr>
              <a:lnSpc>
                <a:spcPct val="150000"/>
              </a:lnSpc>
              <a:spcAft>
                <a:spcPts val="1000"/>
              </a:spcAft>
            </a:pPr>
            <a:r>
              <a:rPr lang="en-IE" dirty="0"/>
              <a:t>In our application, a 2-level priority is defined: the highest priority Master Scanning task, and the low priority data management and Serial communication task. </a:t>
            </a:r>
          </a:p>
          <a:p>
            <a:pPr>
              <a:lnSpc>
                <a:spcPct val="150000"/>
              </a:lnSpc>
              <a:spcAft>
                <a:spcPts val="1000"/>
              </a:spcAft>
            </a:pPr>
            <a:r>
              <a:rPr lang="en-US" dirty="0"/>
              <a:t>Purpose of Configuring the Master Scanning Task as an FSM controlled by ISR</a:t>
            </a:r>
          </a:p>
        </p:txBody>
      </p:sp>
      <p:pic>
        <p:nvPicPr>
          <p:cNvPr id="4" name="Picture 3">
            <a:extLst>
              <a:ext uri="{FF2B5EF4-FFF2-40B4-BE49-F238E27FC236}">
                <a16:creationId xmlns:a16="http://schemas.microsoft.com/office/drawing/2014/main" id="{6066ADB0-D172-539F-5EE5-2EADDA82814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128794" y="1665702"/>
            <a:ext cx="8045455" cy="6265184"/>
          </a:xfrm>
          <a:prstGeom prst="rect">
            <a:avLst/>
          </a:prstGeom>
        </p:spPr>
      </p:pic>
    </p:spTree>
    <p:extLst>
      <p:ext uri="{BB962C8B-B14F-4D97-AF65-F5344CB8AC3E}">
        <p14:creationId xmlns:p14="http://schemas.microsoft.com/office/powerpoint/2010/main" val="2308738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Project Gantt chart</a:t>
            </a:r>
          </a:p>
        </p:txBody>
      </p:sp>
      <p:pic>
        <p:nvPicPr>
          <p:cNvPr id="5" name="Picture 4">
            <a:extLst>
              <a:ext uri="{FF2B5EF4-FFF2-40B4-BE49-F238E27FC236}">
                <a16:creationId xmlns:a16="http://schemas.microsoft.com/office/drawing/2014/main" id="{320042FC-36CD-8ECB-F6A9-000F6404216E}"/>
              </a:ext>
            </a:extLst>
          </p:cNvPr>
          <p:cNvPicPr>
            <a:picLocks noChangeAspect="1"/>
          </p:cNvPicPr>
          <p:nvPr/>
        </p:nvPicPr>
        <p:blipFill>
          <a:blip r:embed="rId2"/>
          <a:stretch>
            <a:fillRect/>
          </a:stretch>
        </p:blipFill>
        <p:spPr>
          <a:xfrm>
            <a:off x="824803" y="2032621"/>
            <a:ext cx="14607982" cy="6093169"/>
          </a:xfrm>
          <a:prstGeom prst="rect">
            <a:avLst/>
          </a:prstGeom>
        </p:spPr>
      </p:pic>
    </p:spTree>
    <p:extLst>
      <p:ext uri="{BB962C8B-B14F-4D97-AF65-F5344CB8AC3E}">
        <p14:creationId xmlns:p14="http://schemas.microsoft.com/office/powerpoint/2010/main" val="145694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Conclusions</a:t>
            </a:r>
          </a:p>
        </p:txBody>
      </p:sp>
      <p:sp>
        <p:nvSpPr>
          <p:cNvPr id="3" name="Content Placeholder 2"/>
          <p:cNvSpPr>
            <a:spLocks noGrp="1"/>
          </p:cNvSpPr>
          <p:nvPr>
            <p:ph idx="1"/>
          </p:nvPr>
        </p:nvSpPr>
        <p:spPr>
          <a:xfrm>
            <a:off x="864000" y="2412000"/>
            <a:ext cx="14022170" cy="6148340"/>
          </a:xfrm>
        </p:spPr>
        <p:txBody>
          <a:bodyPr/>
          <a:lstStyle/>
          <a:p>
            <a:r>
              <a:rPr lang="en-IE" dirty="0"/>
              <a:t>Project summary:</a:t>
            </a:r>
          </a:p>
          <a:p>
            <a:pPr lvl="1"/>
            <a:r>
              <a:rPr lang="en-IE" dirty="0"/>
              <a:t>Prototype schematics done, the nest step will of implementing the prototype will exciting yet challenging, I am expecting imperfection and improvement in the current schematics, as well as challenges in implementing the relatively complexed RTOS code architecture, after prototype, we will be focused on dishing the custom PCB.</a:t>
            </a:r>
          </a:p>
          <a:p>
            <a:endParaRPr lang="en-IE" dirty="0"/>
          </a:p>
          <a:p>
            <a:r>
              <a:rPr lang="en-IE" dirty="0"/>
              <a:t>Work completed to-date:</a:t>
            </a:r>
          </a:p>
          <a:p>
            <a:pPr lvl="1"/>
            <a:r>
              <a:rPr lang="en-US" dirty="0"/>
              <a:t>Significant progress has been made in understanding and developing the foundations of the project, a schematic has been made while the breadboard testing prototype is under development.</a:t>
            </a:r>
            <a:endParaRPr lang="en-IE" dirty="0"/>
          </a:p>
          <a:p>
            <a:endParaRPr lang="en-IE" dirty="0"/>
          </a:p>
          <a:p>
            <a:r>
              <a:rPr lang="en-IE" dirty="0"/>
              <a:t>Next steps:</a:t>
            </a:r>
          </a:p>
          <a:p>
            <a:pPr lvl="1"/>
            <a:r>
              <a:rPr lang="en-IE" dirty="0"/>
              <a:t>Hard ware: Finish the porotype on a bread board.</a:t>
            </a:r>
          </a:p>
          <a:p>
            <a:pPr lvl="1"/>
            <a:r>
              <a:rPr lang="en-IE" dirty="0"/>
              <a:t>Soft  ware: Finish the prototype some ware that will be the foundation in next step.</a:t>
            </a:r>
          </a:p>
        </p:txBody>
      </p:sp>
    </p:spTree>
    <p:extLst>
      <p:ext uri="{BB962C8B-B14F-4D97-AF65-F5344CB8AC3E}">
        <p14:creationId xmlns:p14="http://schemas.microsoft.com/office/powerpoint/2010/main" val="346076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4918-DD1F-054C-A4FB-2EAF57D39AD5}"/>
              </a:ext>
            </a:extLst>
          </p:cNvPr>
          <p:cNvSpPr>
            <a:spLocks noGrp="1"/>
          </p:cNvSpPr>
          <p:nvPr>
            <p:ph type="ctrTitle"/>
          </p:nvPr>
        </p:nvSpPr>
        <p:spPr>
          <a:xfrm>
            <a:off x="864000" y="5740697"/>
            <a:ext cx="10080000" cy="1808233"/>
          </a:xfrm>
        </p:spPr>
        <p:txBody>
          <a:bodyPr/>
          <a:lstStyle/>
          <a:p>
            <a:r>
              <a:rPr lang="en-US" dirty="0"/>
              <a:t>Thank you.</a:t>
            </a:r>
            <a:br>
              <a:rPr lang="en-US" dirty="0"/>
            </a:br>
            <a:r>
              <a:rPr lang="en-US" dirty="0"/>
              <a:t>Any questions?</a:t>
            </a:r>
          </a:p>
        </p:txBody>
      </p:sp>
    </p:spTree>
    <p:extLst>
      <p:ext uri="{BB962C8B-B14F-4D97-AF65-F5344CB8AC3E}">
        <p14:creationId xmlns:p14="http://schemas.microsoft.com/office/powerpoint/2010/main" val="587021780"/>
      </p:ext>
    </p:extLst>
  </p:cSld>
  <p:clrMapOvr>
    <a:masterClrMapping/>
  </p:clrMapOvr>
</p:sld>
</file>

<file path=ppt/theme/theme1.xml><?xml version="1.0" encoding="utf-8"?>
<a:theme xmlns:a="http://schemas.openxmlformats.org/drawingml/2006/main" name="Office Theme">
  <a:themeElements>
    <a:clrScheme name="UL">
      <a:dk1>
        <a:srgbClr val="171616"/>
      </a:dk1>
      <a:lt1>
        <a:sysClr val="window" lastClr="FFFFFF"/>
      </a:lt1>
      <a:dk2>
        <a:srgbClr val="7F7F7F"/>
      </a:dk2>
      <a:lt2>
        <a:srgbClr val="E7E6E6"/>
      </a:lt2>
      <a:accent1>
        <a:srgbClr val="00B140"/>
      </a:accent1>
      <a:accent2>
        <a:srgbClr val="034638"/>
      </a:accent2>
      <a:accent3>
        <a:srgbClr val="00A3E0"/>
      </a:accent3>
      <a:accent4>
        <a:srgbClr val="FFC72C"/>
      </a:accent4>
      <a:accent5>
        <a:srgbClr val="E31C79"/>
      </a:accent5>
      <a:accent6>
        <a:srgbClr val="D45D00"/>
      </a:accent6>
      <a:hlink>
        <a:srgbClr val="00A3E0"/>
      </a:hlink>
      <a:folHlink>
        <a:srgbClr val="6F26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Presentation" id="{8C4FAECB-4FFE-514E-86E1-D19CB0E3BBD1}" vid="{3EB642C7-DB8F-A140-B2AB-5A42E3409E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C4137211397D940B4BAE1908ED83D59" ma:contentTypeVersion="0" ma:contentTypeDescription="Create a new document." ma:contentTypeScope="" ma:versionID="7263ccf2e690e875e99a558b7728c52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24D6D1-67AC-4E6E-8A01-6E1CEB9358DE}">
  <ds:schemaRefs>
    <ds:schemaRef ds:uri="http://schemas.microsoft.com/office/infopath/2007/PartnerControls"/>
    <ds:schemaRef ds:uri="http://www.w3.org/XML/1998/namespace"/>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DBCC13DB-05A2-4CFD-AD8B-2B056964F2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0802F29-E2FD-4521-A0C0-C6A969A2BA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UL-PowerPoint-template</Template>
  <TotalTime>67</TotalTime>
  <Words>341</Words>
  <Application>Microsoft Office PowerPoint</Application>
  <PresentationFormat>Custom</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Georgia</vt:lpstr>
      <vt:lpstr>Helvetica</vt:lpstr>
      <vt:lpstr>Office Theme</vt:lpstr>
      <vt:lpstr>General Purpose Data Acquisition System Using STM32 and FreeRTOS  Qinyuan Liu 20137095  Dr. Ian Grout    </vt:lpstr>
      <vt:lpstr>Presentation Overview</vt:lpstr>
      <vt:lpstr>Project Overview – Hardware</vt:lpstr>
      <vt:lpstr>Project Overview Software</vt:lpstr>
      <vt:lpstr>Project Gantt chart</vt:lpstr>
      <vt:lpstr>Conclusions</vt:lpstr>
      <vt:lpstr>Thank you. Any questions?</vt:lpstr>
    </vt:vector>
  </TitlesOfParts>
  <Company>University of Limerick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Ian.Grout</dc:creator>
  <cp:lastModifiedBy>ULStudent:QINYUAN.LIU</cp:lastModifiedBy>
  <cp:revision>20</cp:revision>
  <cp:lastPrinted>2024-10-28T11:51:43Z</cp:lastPrinted>
  <dcterms:created xsi:type="dcterms:W3CDTF">2021-09-07T17:49:30Z</dcterms:created>
  <dcterms:modified xsi:type="dcterms:W3CDTF">2024-10-28T12:16:31Z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0x0101009C4137211397D940B4BAE1908ED83D59</vt:lpwstr>
  </property>
</Properties>
</file>