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803" r:id="rId2"/>
    <p:sldId id="1106" r:id="rId3"/>
    <p:sldId id="1110" r:id="rId4"/>
    <p:sldId id="1112" r:id="rId5"/>
    <p:sldId id="1111" r:id="rId6"/>
    <p:sldId id="1113" r:id="rId7"/>
    <p:sldId id="1114" r:id="rId8"/>
    <p:sldId id="1115" r:id="rId9"/>
    <p:sldId id="1109" r:id="rId10"/>
    <p:sldId id="811" r:id="rId11"/>
  </p:sldIdLst>
  <p:sldSz cx="12196763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0">
          <p15:clr>
            <a:srgbClr val="A4A3A4"/>
          </p15:clr>
        </p15:guide>
        <p15:guide id="2" pos="38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YongAn" initials="HY" lastIdx="1" clrIdx="0"/>
  <p:cmAuthor id="2" name="ChinaMaker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F3C6A"/>
    <a:srgbClr val="0F3D68"/>
    <a:srgbClr val="002060"/>
    <a:srgbClr val="113E6A"/>
    <a:srgbClr val="336699"/>
    <a:srgbClr val="808080"/>
    <a:srgbClr val="292929"/>
    <a:srgbClr val="7F7F7F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5386" autoAdjust="0"/>
  </p:normalViewPr>
  <p:slideViewPr>
    <p:cSldViewPr snapToObjects="1">
      <p:cViewPr varScale="1">
        <p:scale>
          <a:sx n="68" d="100"/>
          <a:sy n="68" d="100"/>
        </p:scale>
        <p:origin x="864" y="72"/>
      </p:cViewPr>
      <p:guideLst>
        <p:guide orient="horz" pos="2220"/>
        <p:guide pos="3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B492508C-3C43-4951-860A-5839B4DBC9B7}" type="datetimeFigureOut">
              <a:rPr lang="zh-CN" altLang="en-US"/>
              <a:t>2018/9/12</a:t>
            </a:fld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AFA6FC3-AA1F-4EC3-8F38-4A4EB928EC51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B6F994-5B67-4A69-9BF8-2C9541342FDB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87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8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7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051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546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751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B6F994-5B67-4A69-9BF8-2C9541342FDB}" type="slidenum">
              <a:rPr lang="zh-CN" altLang="en-US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872720"/>
            <a:ext cx="12196763" cy="36000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notesSlide" Target="../notesSlides/notesSlide2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0" y="1479551"/>
            <a:ext cx="12194382" cy="2796116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PA_矩形 33"/>
          <p:cNvSpPr/>
          <p:nvPr>
            <p:custDataLst>
              <p:tags r:id="rId2"/>
            </p:custDataLst>
          </p:nvPr>
        </p:nvSpPr>
        <p:spPr>
          <a:xfrm>
            <a:off x="1" y="1123950"/>
            <a:ext cx="12194382" cy="506897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PA_文本框 2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044764"/>
            <a:ext cx="12194382" cy="1314206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txBody>
          <a:bodyPr wrap="square" lIns="91440" tIns="45720" rIns="91440" b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条形码识别与定位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332165" y="4434540"/>
            <a:ext cx="7530051" cy="144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079500" indent="-1079500">
              <a:spcBef>
                <a:spcPct val="20000"/>
              </a:spcBef>
              <a:buSzPct val="8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15000"/>
              </a:spcBef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16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ct val="15000"/>
              </a:spcBef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</a:t>
            </a:r>
            <a:r>
              <a:rPr lang="zh-CN" altLang="en-US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zh-CN" altLang="en-US" sz="2800" b="1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0" y="1479551"/>
            <a:ext cx="12194382" cy="2796116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PA_矩形 33"/>
          <p:cNvSpPr/>
          <p:nvPr>
            <p:custDataLst>
              <p:tags r:id="rId2"/>
            </p:custDataLst>
          </p:nvPr>
        </p:nvSpPr>
        <p:spPr>
          <a:xfrm>
            <a:off x="1" y="1123950"/>
            <a:ext cx="12194382" cy="506897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PA_文本框 2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01158" y="2054485"/>
            <a:ext cx="8594608" cy="1337945"/>
          </a:xfrm>
          <a:prstGeom prst="rect">
            <a:avLst/>
          </a:prstGeom>
          <a:solidFill>
            <a:srgbClr val="0F3C6A"/>
          </a:solidFill>
          <a:ln>
            <a:noFill/>
          </a:ln>
        </p:spPr>
        <p:txBody>
          <a:bodyPr wrap="square" lIns="91440" tIns="45720" rIns="91440" b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r>
              <a:rPr lang="en-US" altLang="zh-CN" sz="54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67"/>
          <p:cNvGrpSpPr/>
          <p:nvPr/>
        </p:nvGrpSpPr>
        <p:grpSpPr bwMode="auto">
          <a:xfrm>
            <a:off x="4658221" y="968152"/>
            <a:ext cx="4387850" cy="1020763"/>
            <a:chOff x="3508748" y="794949"/>
            <a:chExt cx="4387021" cy="1019333"/>
          </a:xfrm>
        </p:grpSpPr>
        <p:cxnSp>
          <p:nvCxnSpPr>
            <p:cNvPr id="41" name="直接连接符 40"/>
            <p:cNvCxnSpPr/>
            <p:nvPr>
              <p:custDataLst>
                <p:tags r:id="rId21"/>
              </p:custDataLst>
            </p:nvPr>
          </p:nvCxnSpPr>
          <p:spPr>
            <a:xfrm flipH="1">
              <a:off x="3884915" y="936039"/>
              <a:ext cx="693606" cy="649963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任意多边形 41"/>
            <p:cNvSpPr/>
            <p:nvPr>
              <p:custDataLst>
                <p:tags r:id="rId22"/>
              </p:custDataLst>
            </p:nvPr>
          </p:nvSpPr>
          <p:spPr>
            <a:xfrm>
              <a:off x="3526208" y="1316505"/>
              <a:ext cx="504730" cy="229865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500" noProof="1">
                <a:solidFill>
                  <a:srgbClr val="113E6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3" name="文本框 7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249914" y="1227151"/>
              <a:ext cx="3645855" cy="587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2800" b="1" dirty="0">
                  <a:solidFill>
                    <a:srgbClr val="113E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</a:p>
          </p:txBody>
        </p:sp>
        <p:sp>
          <p:nvSpPr>
            <p:cNvPr id="44" name="文本框 13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508748" y="794949"/>
              <a:ext cx="536523" cy="522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da-DK" altLang="zh-CN" sz="2400" dirty="0">
                  <a:solidFill>
                    <a:srgbClr val="113E6A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5" name="组合 68"/>
          <p:cNvGrpSpPr/>
          <p:nvPr/>
        </p:nvGrpSpPr>
        <p:grpSpPr bwMode="auto">
          <a:xfrm>
            <a:off x="4658221" y="1960340"/>
            <a:ext cx="4387850" cy="1019175"/>
            <a:chOff x="3508748" y="1649828"/>
            <a:chExt cx="4387021" cy="1019333"/>
          </a:xfrm>
        </p:grpSpPr>
        <p:cxnSp>
          <p:nvCxnSpPr>
            <p:cNvPr id="46" name="直接连接符 45"/>
            <p:cNvCxnSpPr/>
            <p:nvPr>
              <p:custDataLst>
                <p:tags r:id="rId17"/>
              </p:custDataLst>
            </p:nvPr>
          </p:nvCxnSpPr>
          <p:spPr>
            <a:xfrm flipH="1">
              <a:off x="3884915" y="1791137"/>
              <a:ext cx="693606" cy="649389"/>
            </a:xfrm>
            <a:prstGeom prst="line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任意多边形 46"/>
            <p:cNvSpPr/>
            <p:nvPr>
              <p:custDataLst>
                <p:tags r:id="rId18"/>
              </p:custDataLst>
            </p:nvPr>
          </p:nvSpPr>
          <p:spPr>
            <a:xfrm>
              <a:off x="3526208" y="2172196"/>
              <a:ext cx="504730" cy="228635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500" noProof="1">
                <a:solidFill>
                  <a:srgbClr val="113E6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8" name="文本框 45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249914" y="2082030"/>
              <a:ext cx="3645855" cy="587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2800" b="1" dirty="0">
                  <a:solidFill>
                    <a:srgbClr val="113E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研究现状</a:t>
              </a:r>
            </a:p>
          </p:txBody>
        </p:sp>
        <p:sp>
          <p:nvSpPr>
            <p:cNvPr id="49" name="文本框 46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508748" y="1649828"/>
              <a:ext cx="536523" cy="522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113E6A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50" name="组合 75"/>
          <p:cNvGrpSpPr/>
          <p:nvPr/>
        </p:nvGrpSpPr>
        <p:grpSpPr bwMode="auto">
          <a:xfrm>
            <a:off x="4658221" y="2950940"/>
            <a:ext cx="4387850" cy="1019175"/>
            <a:chOff x="3508748" y="2504707"/>
            <a:chExt cx="4387021" cy="1019333"/>
          </a:xfrm>
        </p:grpSpPr>
        <p:cxnSp>
          <p:nvCxnSpPr>
            <p:cNvPr id="51" name="直接连接符 50"/>
            <p:cNvCxnSpPr/>
            <p:nvPr>
              <p:custDataLst>
                <p:tags r:id="rId13"/>
              </p:custDataLst>
            </p:nvPr>
          </p:nvCxnSpPr>
          <p:spPr>
            <a:xfrm flipH="1">
              <a:off x="3884915" y="2646016"/>
              <a:ext cx="693606" cy="64938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任意多边形 55"/>
            <p:cNvSpPr/>
            <p:nvPr>
              <p:custDataLst>
                <p:tags r:id="rId14"/>
              </p:custDataLst>
            </p:nvPr>
          </p:nvSpPr>
          <p:spPr>
            <a:xfrm>
              <a:off x="3526208" y="3027075"/>
              <a:ext cx="504730" cy="228635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500" noProof="1">
                <a:solidFill>
                  <a:srgbClr val="113E6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7" name="文本框 50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249914" y="2936909"/>
              <a:ext cx="3645855" cy="587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2800" b="1" dirty="0">
                  <a:solidFill>
                    <a:srgbClr val="113E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研究目标</a:t>
              </a:r>
            </a:p>
          </p:txBody>
        </p:sp>
        <p:sp>
          <p:nvSpPr>
            <p:cNvPr id="58" name="文本框 51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08748" y="2504707"/>
              <a:ext cx="536523" cy="522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113E6A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13500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grpSp>
        <p:nvGrpSpPr>
          <p:cNvPr id="20" name="组合 75"/>
          <p:cNvGrpSpPr/>
          <p:nvPr/>
        </p:nvGrpSpPr>
        <p:grpSpPr bwMode="auto">
          <a:xfrm>
            <a:off x="4662859" y="3805024"/>
            <a:ext cx="4383405" cy="1048384"/>
            <a:chOff x="3508748" y="2504707"/>
            <a:chExt cx="4382577" cy="1048547"/>
          </a:xfrm>
        </p:grpSpPr>
        <p:cxnSp>
          <p:nvCxnSpPr>
            <p:cNvPr id="21" name="直接连接符 20"/>
            <p:cNvCxnSpPr/>
            <p:nvPr>
              <p:custDataLst>
                <p:tags r:id="rId9"/>
              </p:custDataLst>
            </p:nvPr>
          </p:nvCxnSpPr>
          <p:spPr>
            <a:xfrm flipH="1">
              <a:off x="3884915" y="2646016"/>
              <a:ext cx="693606" cy="64938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任意多边形 21"/>
            <p:cNvSpPr/>
            <p:nvPr>
              <p:custDataLst>
                <p:tags r:id="rId10"/>
              </p:custDataLst>
            </p:nvPr>
          </p:nvSpPr>
          <p:spPr>
            <a:xfrm>
              <a:off x="3526208" y="3027075"/>
              <a:ext cx="504730" cy="228635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500" noProof="1">
                <a:solidFill>
                  <a:srgbClr val="113E6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3" name="文本框 5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245470" y="2966123"/>
              <a:ext cx="3645855" cy="587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2800" b="1" dirty="0">
                  <a:solidFill>
                    <a:srgbClr val="113E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研究内容及方案</a:t>
              </a:r>
            </a:p>
          </p:txBody>
        </p:sp>
        <p:sp>
          <p:nvSpPr>
            <p:cNvPr id="24" name="文本框 5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508748" y="2504707"/>
              <a:ext cx="536523" cy="522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113E6A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25" name="组合 75"/>
          <p:cNvGrpSpPr/>
          <p:nvPr/>
        </p:nvGrpSpPr>
        <p:grpSpPr bwMode="auto">
          <a:xfrm>
            <a:off x="4658221" y="4640560"/>
            <a:ext cx="4387850" cy="1019175"/>
            <a:chOff x="3508748" y="2504707"/>
            <a:chExt cx="4387021" cy="1019333"/>
          </a:xfrm>
        </p:grpSpPr>
        <p:cxnSp>
          <p:nvCxnSpPr>
            <p:cNvPr id="26" name="直接连接符 25"/>
            <p:cNvCxnSpPr/>
            <p:nvPr>
              <p:custDataLst>
                <p:tags r:id="rId5"/>
              </p:custDataLst>
            </p:nvPr>
          </p:nvCxnSpPr>
          <p:spPr>
            <a:xfrm flipH="1">
              <a:off x="3884915" y="2646016"/>
              <a:ext cx="693606" cy="64938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>
              <p:custDataLst>
                <p:tags r:id="rId6"/>
              </p:custDataLst>
            </p:nvPr>
          </p:nvSpPr>
          <p:spPr>
            <a:xfrm>
              <a:off x="3526208" y="3027075"/>
              <a:ext cx="504730" cy="228635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500" noProof="1">
                <a:solidFill>
                  <a:srgbClr val="113E6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8" name="文本框 50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249914" y="2936909"/>
              <a:ext cx="3645855" cy="587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2800" b="1" dirty="0">
                  <a:solidFill>
                    <a:srgbClr val="113E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关键难点及困难</a:t>
              </a:r>
            </a:p>
          </p:txBody>
        </p:sp>
        <p:sp>
          <p:nvSpPr>
            <p:cNvPr id="29" name="文本框 5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508748" y="2504707"/>
              <a:ext cx="536523" cy="522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113E6A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5</a:t>
              </a:r>
            </a:p>
          </p:txBody>
        </p:sp>
      </p:grp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27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  <p:grpSp>
        <p:nvGrpSpPr>
          <p:cNvPr id="30" name="组合 75">
            <a:extLst>
              <a:ext uri="{FF2B5EF4-FFF2-40B4-BE49-F238E27FC236}">
                <a16:creationId xmlns:a16="http://schemas.microsoft.com/office/drawing/2014/main" id="{88DA520E-3BF7-4AFC-9286-CE011F3AF534}"/>
              </a:ext>
            </a:extLst>
          </p:cNvPr>
          <p:cNvGrpSpPr/>
          <p:nvPr/>
        </p:nvGrpSpPr>
        <p:grpSpPr bwMode="auto">
          <a:xfrm>
            <a:off x="4626674" y="5494644"/>
            <a:ext cx="4387850" cy="1019175"/>
            <a:chOff x="3508748" y="2504707"/>
            <a:chExt cx="4387021" cy="1019333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A9EB880-0288-4D0E-8F7C-DB220D6696C8}"/>
                </a:ext>
              </a:extLst>
            </p:cNvPr>
            <p:cNvCxnSpPr/>
            <p:nvPr>
              <p:custDataLst>
                <p:tags r:id="rId1"/>
              </p:custDataLst>
            </p:nvPr>
          </p:nvCxnSpPr>
          <p:spPr>
            <a:xfrm flipH="1">
              <a:off x="3884915" y="2646016"/>
              <a:ext cx="693606" cy="64938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任意多边形 26">
              <a:extLst>
                <a:ext uri="{FF2B5EF4-FFF2-40B4-BE49-F238E27FC236}">
                  <a16:creationId xmlns:a16="http://schemas.microsoft.com/office/drawing/2014/main" id="{D81893E9-A4DC-4D27-B8AA-88F0975491E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526208" y="3027075"/>
              <a:ext cx="504730" cy="228635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500" noProof="1">
                <a:solidFill>
                  <a:srgbClr val="113E6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3" name="文本框 50">
              <a:extLst>
                <a:ext uri="{FF2B5EF4-FFF2-40B4-BE49-F238E27FC236}">
                  <a16:creationId xmlns:a16="http://schemas.microsoft.com/office/drawing/2014/main" id="{61AB746F-4F11-48DF-A328-584262F403AE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249914" y="2936909"/>
              <a:ext cx="3645855" cy="587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2800" b="1" dirty="0">
                  <a:solidFill>
                    <a:srgbClr val="113E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研究计划</a:t>
              </a:r>
            </a:p>
          </p:txBody>
        </p:sp>
        <p:sp>
          <p:nvSpPr>
            <p:cNvPr id="34" name="文本框 51">
              <a:extLst>
                <a:ext uri="{FF2B5EF4-FFF2-40B4-BE49-F238E27FC236}">
                  <a16:creationId xmlns:a16="http://schemas.microsoft.com/office/drawing/2014/main" id="{6F3A143F-8948-4791-A0B2-EA0B8A89E955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508748" y="2504707"/>
              <a:ext cx="536523" cy="522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113E6A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6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3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9D2081-B670-4829-9DFA-FCDCFA33C808}"/>
              </a:ext>
            </a:extLst>
          </p:cNvPr>
          <p:cNvSpPr/>
          <p:nvPr/>
        </p:nvSpPr>
        <p:spPr>
          <a:xfrm>
            <a:off x="310788" y="1055058"/>
            <a:ext cx="11562158" cy="499624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条形码是由一组按一定编码规则排列的条、空和数字符号组成，用以表示一定信息的图形符号</a:t>
            </a:r>
          </a:p>
        </p:txBody>
      </p:sp>
      <p:sp>
        <p:nvSpPr>
          <p:cNvPr id="4" name="AutoShape 2" descr="https://img-blog.csdn.net/20160803194732195?watermark/2/text/aHR0cDovL2Jsb2cuY3Nkbi5uZXQv/font/5a6L5L2T/fontsize/400/fill/I0JBQkFCMA==/dissolve/70/gravity/SouthEast">
            <a:extLst>
              <a:ext uri="{FF2B5EF4-FFF2-40B4-BE49-F238E27FC236}">
                <a16:creationId xmlns:a16="http://schemas.microsoft.com/office/drawing/2014/main" id="{B12DCAF4-10D6-4088-9C44-EB6A6FAAFE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5188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AutoShape 4" descr="https://img-blog.csdn.net/20160803194732195?watermark/2/text/aHR0cDovL2Jsb2cuY3Nkbi5uZXQv/font/5a6L5L2T/fontsize/400/fill/I0JBQkFCMA==/dissolve/70/gravity/SouthEast">
            <a:extLst>
              <a:ext uri="{FF2B5EF4-FFF2-40B4-BE49-F238E27FC236}">
                <a16:creationId xmlns:a16="http://schemas.microsoft.com/office/drawing/2014/main" id="{24A3F3C1-034E-4563-852E-93E951DB2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7588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EAN-13è¯è¯»å­ç¬¦">
            <a:extLst>
              <a:ext uri="{FF2B5EF4-FFF2-40B4-BE49-F238E27FC236}">
                <a16:creationId xmlns:a16="http://schemas.microsoft.com/office/drawing/2014/main" id="{14E20F60-A0DE-42D8-B65C-087CF484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88" y="1771650"/>
            <a:ext cx="69342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84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</a:p>
        </p:txBody>
      </p: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3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2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3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4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研究内容及方案</a:t>
            </a:r>
          </a:p>
        </p:txBody>
      </p: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3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7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关键难点及困难</a:t>
            </a:r>
          </a:p>
        </p:txBody>
      </p: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3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0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1"/>
          <p:cNvSpPr txBox="1">
            <a:spLocks noChangeArrowheads="1"/>
          </p:cNvSpPr>
          <p:nvPr/>
        </p:nvSpPr>
        <p:spPr bwMode="auto">
          <a:xfrm>
            <a:off x="1031710" y="124520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研究计划</a:t>
            </a:r>
          </a:p>
        </p:txBody>
      </p:sp>
      <p:pic>
        <p:nvPicPr>
          <p:cNvPr id="3" name="图片 2" descr="LinkVision标志"/>
          <p:cNvPicPr>
            <a:picLocks noChangeAspect="1"/>
          </p:cNvPicPr>
          <p:nvPr/>
        </p:nvPicPr>
        <p:blipFill>
          <a:blip r:embed="rId3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6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/>
    </mc:Choice>
    <mc:Fallback xmlns="">
      <p:transition spd="slow"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15465"/>
            <a:ext cx="10977880" cy="2564765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在定位与标定算法方面有自主软件包的研发经历及工程实践经验，并分析过</a:t>
            </a:r>
            <a:r>
              <a:rPr lang="en-US" altLang="zh-CN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Datalogic</a:t>
            </a: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en-US" altLang="zh-CN" sz="2400" dirty="0" err="1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ongex</a:t>
            </a: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的扫码设备作参考。</a:t>
            </a:r>
            <a:endParaRPr lang="en-US" altLang="zh-CN" sz="2400" dirty="0">
              <a:solidFill>
                <a:srgbClr val="0F3C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在嵌入式</a:t>
            </a:r>
            <a:r>
              <a:rPr lang="en-US" altLang="zh-CN" sz="2400" dirty="0" err="1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环境下基于</a:t>
            </a:r>
            <a:r>
              <a:rPr lang="en-US" altLang="zh-CN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qt</a:t>
            </a: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平台利用开源包实现了常规条码的基本识别。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利用基于</a:t>
            </a:r>
            <a:r>
              <a:rPr lang="en-US" altLang="zh-CN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ARM</a:t>
            </a: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cortex A53</a:t>
            </a:r>
            <a:r>
              <a:rPr lang="zh-CN" altLang="en-US" sz="2400" dirty="0">
                <a:solidFill>
                  <a:srgbClr val="0F3C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构架搭建测试平台，可实现取图与识别的过程。</a:t>
            </a:r>
          </a:p>
        </p:txBody>
      </p:sp>
      <p:sp>
        <p:nvSpPr>
          <p:cNvPr id="4" name="TextBox 27"/>
          <p:cNvSpPr txBox="1">
            <a:spLocks noChangeArrowheads="1"/>
          </p:cNvSpPr>
          <p:nvPr/>
        </p:nvSpPr>
        <p:spPr bwMode="auto">
          <a:xfrm>
            <a:off x="869315" y="156210"/>
            <a:ext cx="257746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前期工作</a:t>
            </a:r>
          </a:p>
        </p:txBody>
      </p:sp>
      <p:pic>
        <p:nvPicPr>
          <p:cNvPr id="5" name="图片 4" descr="LinkVision标志"/>
          <p:cNvPicPr>
            <a:picLocks noChangeAspect="1"/>
          </p:cNvPicPr>
          <p:nvPr/>
        </p:nvPicPr>
        <p:blipFill>
          <a:blip r:embed="rId2" cstate="print"/>
          <a:srcRect l="19091" t="30800" r="11749" b="32730"/>
          <a:stretch>
            <a:fillRect/>
          </a:stretch>
        </p:blipFill>
        <p:spPr>
          <a:xfrm>
            <a:off x="9377680" y="177165"/>
            <a:ext cx="2192655" cy="5524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13130" y="1200150"/>
            <a:ext cx="6228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主要在于：定位与识别的软、硬件平台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h_f"/>
  <p:tag name="KSO_WM_UNIT_INDEX" val="1_3_1"/>
  <p:tag name="KSO_WM_UNIT_ID" val="260*l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9"/>
  <p:tag name="KSO_WM_UNIT_ID" val="260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7"/>
  <p:tag name="KSO_WM_UNIT_ID" val="260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8"/>
  <p:tag name="KSO_WM_UNIT_ID" val="260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h_f"/>
  <p:tag name="KSO_WM_UNIT_INDEX" val="1_3_1"/>
  <p:tag name="KSO_WM_UNIT_ID" val="260*l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9"/>
  <p:tag name="KSO_WM_UNIT_ID" val="260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7"/>
  <p:tag name="KSO_WM_UNIT_ID" val="260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8"/>
  <p:tag name="KSO_WM_UNIT_ID" val="260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h_f"/>
  <p:tag name="KSO_WM_UNIT_INDEX" val="1_3_1"/>
  <p:tag name="KSO_WM_UNIT_ID" val="260*l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9"/>
  <p:tag name="KSO_WM_UNIT_ID" val="260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4"/>
  <p:tag name="KSO_WM_UNIT_ID" val="260*l_i*1_4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5"/>
  <p:tag name="KSO_WM_UNIT_ID" val="260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h_f"/>
  <p:tag name="KSO_WM_UNIT_INDEX" val="1_2_1"/>
  <p:tag name="KSO_WM_UNIT_ID" val="260*l_h_f*1_2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6"/>
  <p:tag name="KSO_WM_UNIT_TEXT_FILL_TYPE" val="1"/>
  <p:tag name="KSO_WM_UNIT_USESOURCEFORMAT_APPLY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6"/>
  <p:tag name="KSO_WM_UNIT_ID" val="260*l_i*1_6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1"/>
  <p:tag name="KSO_WM_UNIT_ID" val="260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2"/>
  <p:tag name="KSO_WM_UNIT_ID" val="260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h_f"/>
  <p:tag name="KSO_WM_UNIT_INDEX" val="1_1_1"/>
  <p:tag name="KSO_WM_UNIT_ID" val="260*l_h_f*1_1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3"/>
  <p:tag name="KSO_WM_UNIT_ID" val="260*l_i*1_3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7"/>
  <p:tag name="KSO_WM_UNIT_ID" val="260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8"/>
  <p:tag name="KSO_WM_UNIT_ID" val="260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h_f"/>
  <p:tag name="KSO_WM_UNIT_INDEX" val="1_3_1"/>
  <p:tag name="KSO_WM_UNIT_ID" val="260*l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9"/>
  <p:tag name="KSO_WM_UNIT_ID" val="260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7"/>
  <p:tag name="KSO_WM_UNIT_ID" val="260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327"/>
  <p:tag name="KSO_WM_UNIT_TYPE" val="l_i"/>
  <p:tag name="KSO_WM_UNIT_INDEX" val="1_8"/>
  <p:tag name="KSO_WM_UNIT_ID" val="260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3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>
        <a:noFill/>
        <a:ln w="28575" algn="ctr">
          <a:solidFill>
            <a:srgbClr val="3333CC"/>
          </a:solidFill>
          <a:round/>
        </a:ln>
      </a:spPr>
      <a:bodyPr/>
      <a:lstStyle/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170</Words>
  <Application>Microsoft Office PowerPoint</Application>
  <PresentationFormat>自定义</PresentationFormat>
  <Paragraphs>38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仿宋_GB2312</vt:lpstr>
      <vt:lpstr>宋体</vt:lpstr>
      <vt:lpstr>微软雅黑</vt:lpstr>
      <vt:lpstr>Arial</vt:lpstr>
      <vt:lpstr>Calibri</vt:lpstr>
      <vt:lpstr>Times New Roman</vt:lpstr>
      <vt:lpstr>Wingdings</vt:lpstr>
      <vt:lpstr>3_默认设计模板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哎呀小小草;</dc:title>
  <dc:creator>哎呀小小草</dc:creator>
  <cp:lastModifiedBy>wan qian</cp:lastModifiedBy>
  <cp:revision>1535</cp:revision>
  <dcterms:created xsi:type="dcterms:W3CDTF">2013-01-25T01:44:00Z</dcterms:created>
  <dcterms:modified xsi:type="dcterms:W3CDTF">2018-09-12T11:38:42Z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