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0" r:id="rId2"/>
    <p:sldId id="331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02920" y="901065"/>
            <a:ext cx="8363585" cy="574040"/>
          </a:xfrm>
        </p:spPr>
        <p:txBody>
          <a:bodyPr/>
          <a:lstStyle/>
          <a:p>
            <a:r>
              <a:rPr lang="zh-CN" altLang="en-US" sz="2800" dirty="0">
                <a:solidFill>
                  <a:srgbClr val="C9151E"/>
                </a:solidFill>
                <a:latin typeface="微软雅黑" panose="020B0503020204020204" charset="-122"/>
                <a:ea typeface="微软雅黑" panose="020B0503020204020204" charset="-122"/>
              </a:rPr>
              <a:t>机器人</a:t>
            </a:r>
            <a:r>
              <a:rPr lang="zh-CN" altLang="en-US" sz="2800" dirty="0" smtClean="0">
                <a:solidFill>
                  <a:srgbClr val="C9151E"/>
                </a:solidFill>
                <a:latin typeface="微软雅黑" panose="020B0503020204020204" charset="-122"/>
                <a:ea typeface="微软雅黑" panose="020B0503020204020204" charset="-122"/>
              </a:rPr>
              <a:t>所研究生第一党支部</a:t>
            </a:r>
            <a:endParaRPr lang="zh-CN" altLang="en-US" sz="2800" dirty="0">
              <a:solidFill>
                <a:srgbClr val="C9151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19"/>
          <p:cNvSpPr>
            <a:spLocks noChangeArrowheads="1"/>
          </p:cNvSpPr>
          <p:nvPr/>
        </p:nvSpPr>
        <p:spPr bwMode="auto">
          <a:xfrm>
            <a:off x="3378200" y="3347085"/>
            <a:ext cx="2185035" cy="360045"/>
          </a:xfrm>
          <a:prstGeom prst="rect">
            <a:avLst/>
          </a:prstGeom>
          <a:solidFill>
            <a:srgbClr val="C915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入党信息</a:t>
            </a:r>
          </a:p>
        </p:txBody>
      </p:sp>
      <p:sp>
        <p:nvSpPr>
          <p:cNvPr id="24" name="矩形 24"/>
          <p:cNvSpPr>
            <a:spLocks noChangeArrowheads="1"/>
          </p:cNvSpPr>
          <p:nvPr/>
        </p:nvSpPr>
        <p:spPr bwMode="auto">
          <a:xfrm>
            <a:off x="3378200" y="5148221"/>
            <a:ext cx="2185035" cy="360680"/>
          </a:xfrm>
          <a:prstGeom prst="rect">
            <a:avLst/>
          </a:prstGeom>
          <a:solidFill>
            <a:srgbClr val="C915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学生工作</a:t>
            </a:r>
          </a:p>
        </p:txBody>
      </p:sp>
      <p:sp>
        <p:nvSpPr>
          <p:cNvPr id="26" name="矩形 26"/>
          <p:cNvSpPr>
            <a:spLocks noChangeArrowheads="1"/>
          </p:cNvSpPr>
          <p:nvPr/>
        </p:nvSpPr>
        <p:spPr bwMode="auto">
          <a:xfrm>
            <a:off x="6396355" y="1803400"/>
            <a:ext cx="2185035" cy="360045"/>
          </a:xfrm>
          <a:prstGeom prst="rect">
            <a:avLst/>
          </a:prstGeom>
          <a:solidFill>
            <a:srgbClr val="C915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所获荣誉</a:t>
            </a:r>
          </a:p>
        </p:txBody>
      </p:sp>
      <p:sp>
        <p:nvSpPr>
          <p:cNvPr id="28" name="矩形 17"/>
          <p:cNvSpPr>
            <a:spLocks noChangeArrowheads="1"/>
          </p:cNvSpPr>
          <p:nvPr/>
        </p:nvSpPr>
        <p:spPr bwMode="auto">
          <a:xfrm>
            <a:off x="3378200" y="1803400"/>
            <a:ext cx="2185035" cy="360045"/>
          </a:xfrm>
          <a:prstGeom prst="rect">
            <a:avLst/>
          </a:prstGeom>
          <a:solidFill>
            <a:srgbClr val="C915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个人信息</a:t>
            </a:r>
          </a:p>
        </p:txBody>
      </p:sp>
      <p:sp>
        <p:nvSpPr>
          <p:cNvPr id="2" name="矩形 26"/>
          <p:cNvSpPr>
            <a:spLocks noChangeArrowheads="1"/>
          </p:cNvSpPr>
          <p:nvPr/>
        </p:nvSpPr>
        <p:spPr bwMode="auto">
          <a:xfrm>
            <a:off x="6396355" y="3346910"/>
            <a:ext cx="2185035" cy="360045"/>
          </a:xfrm>
          <a:prstGeom prst="rect">
            <a:avLst/>
          </a:prstGeom>
          <a:solidFill>
            <a:srgbClr val="C915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志愿服务</a:t>
            </a:r>
          </a:p>
        </p:txBody>
      </p:sp>
      <p:sp>
        <p:nvSpPr>
          <p:cNvPr id="3" name="矩形 2"/>
          <p:cNvSpPr/>
          <p:nvPr/>
        </p:nvSpPr>
        <p:spPr>
          <a:xfrm>
            <a:off x="3378835" y="2308225"/>
            <a:ext cx="2919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1995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年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8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月出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生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汉族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，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江苏宿迁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人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B1702092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78517" y="38121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2016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年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12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月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入党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发展地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：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南京理工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大学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2017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年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11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月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参加培训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69310" y="5584466"/>
            <a:ext cx="2475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本科辅导员助理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96355" y="2227580"/>
            <a:ext cx="29063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曾获得国家奖学金</a:t>
            </a: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98565" y="3766280"/>
            <a:ext cx="28454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上海图书馆志愿者</a:t>
            </a:r>
            <a:endParaRPr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国家重点招聘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</a:t>
            </a:r>
            <a:r>
              <a:rPr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志愿者</a:t>
            </a:r>
            <a:endParaRPr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生命科学与技术学院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周年院庆</a:t>
            </a:r>
            <a:r>
              <a:rPr dirty="0" err="1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志愿者</a:t>
            </a:r>
            <a:endParaRPr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6"/>
          <p:cNvSpPr>
            <a:spLocks noChangeArrowheads="1"/>
          </p:cNvSpPr>
          <p:nvPr/>
        </p:nvSpPr>
        <p:spPr bwMode="auto">
          <a:xfrm>
            <a:off x="6396355" y="5148221"/>
            <a:ext cx="2185035" cy="360045"/>
          </a:xfrm>
          <a:prstGeom prst="rect">
            <a:avLst/>
          </a:prstGeom>
          <a:solidFill>
            <a:srgbClr val="C915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转正答辩成绩</a:t>
            </a:r>
          </a:p>
        </p:txBody>
      </p:sp>
      <p:sp>
        <p:nvSpPr>
          <p:cNvPr id="12" name="矩形 11"/>
          <p:cNvSpPr/>
          <p:nvPr/>
        </p:nvSpPr>
        <p:spPr>
          <a:xfrm>
            <a:off x="6396355" y="5571736"/>
            <a:ext cx="254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面试成绩：合格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4585" y="5094605"/>
            <a:ext cx="13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秦准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8" y="1948007"/>
            <a:ext cx="1960329" cy="27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1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 autoUpdateAnimBg="0"/>
      <p:bldP spid="24" grpId="0" bldLvl="0" animBg="1" autoUpdateAnimBg="0"/>
      <p:bldP spid="26" grpId="0" bldLvl="0" animBg="1" autoUpdateAnimBg="0"/>
      <p:bldP spid="28" grpId="0" bldLvl="0" animBg="1" autoUpdateAnimBg="0"/>
      <p:bldP spid="2" grpId="0" bldLvl="0" animBg="1" autoUpdateAnimBg="0"/>
      <p:bldP spid="11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02920" y="901065"/>
            <a:ext cx="8363585" cy="574040"/>
          </a:xfrm>
        </p:spPr>
        <p:txBody>
          <a:bodyPr/>
          <a:lstStyle/>
          <a:p>
            <a:r>
              <a:rPr lang="zh-CN" altLang="en-US" sz="2800" dirty="0">
                <a:solidFill>
                  <a:srgbClr val="C9151E"/>
                </a:solidFill>
                <a:latin typeface="微软雅黑" panose="020B0503020204020204" charset="-122"/>
                <a:ea typeface="微软雅黑" panose="020B0503020204020204" charset="-122"/>
              </a:rPr>
              <a:t>机器人所研究生第一党支部</a:t>
            </a:r>
            <a:r>
              <a:rPr lang="en-US" altLang="zh-CN" sz="2800" dirty="0" smtClean="0">
                <a:solidFill>
                  <a:srgbClr val="C9151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800" dirty="0">
                <a:solidFill>
                  <a:srgbClr val="C9151E"/>
                </a:solidFill>
                <a:latin typeface="微软雅黑" panose="020B0503020204020204" charset="-122"/>
                <a:ea typeface="微软雅黑" panose="020B0503020204020204" charset="-122"/>
              </a:rPr>
              <a:t>秦准</a:t>
            </a:r>
            <a:endParaRPr lang="zh-CN" altLang="en-US" sz="2800" dirty="0">
              <a:solidFill>
                <a:srgbClr val="C9151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6"/>
          <p:cNvSpPr>
            <a:spLocks noChangeArrowheads="1"/>
          </p:cNvSpPr>
          <p:nvPr/>
        </p:nvSpPr>
        <p:spPr bwMode="auto">
          <a:xfrm>
            <a:off x="5928320" y="1913179"/>
            <a:ext cx="2185035" cy="360045"/>
          </a:xfrm>
          <a:prstGeom prst="rect">
            <a:avLst/>
          </a:prstGeom>
          <a:solidFill>
            <a:srgbClr val="C915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支部评价</a:t>
            </a:r>
          </a:p>
        </p:txBody>
      </p:sp>
      <p:sp>
        <p:nvSpPr>
          <p:cNvPr id="28" name="矩形 17"/>
          <p:cNvSpPr>
            <a:spLocks noChangeArrowheads="1"/>
          </p:cNvSpPr>
          <p:nvPr/>
        </p:nvSpPr>
        <p:spPr bwMode="auto">
          <a:xfrm>
            <a:off x="1399088" y="1913180"/>
            <a:ext cx="2185035" cy="360045"/>
          </a:xfrm>
          <a:prstGeom prst="rect">
            <a:avLst/>
          </a:prstGeom>
          <a:solidFill>
            <a:srgbClr val="C915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个人风采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FEBBA8-B159-4B56-89D0-82E9ECE7048C}"/>
              </a:ext>
            </a:extLst>
          </p:cNvPr>
          <p:cNvSpPr/>
          <p:nvPr/>
        </p:nvSpPr>
        <p:spPr>
          <a:xfrm>
            <a:off x="4944971" y="2502674"/>
            <a:ext cx="37395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科研：</a:t>
            </a:r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Robomasters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全国大学生机器人比赛</a:t>
            </a:r>
            <a:endParaRPr lang="en-US" altLang="zh-CN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  <a:r>
              <a:rPr lang="en-US" altLang="zh-CN" sz="16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6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学习勤奋踏实，经常在实验室学到很晚才回去；热心公益活动，参加上海市图书馆、生科院院庆等诸多志愿者活动；心地善良，经常尽自己力所能及为他人捐款。</a:t>
            </a:r>
            <a:endParaRPr lang="en-US" altLang="zh-CN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1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不足：</a:t>
            </a:r>
          </a:p>
          <a:p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喜欢独来独往，不太擅长在公众场合交流，例如在公开场合说话不太自如，经常会紧张和脸红。</a:t>
            </a:r>
            <a:endParaRPr lang="zh-CN" altLang="en-US" sz="16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00" y="2711300"/>
            <a:ext cx="2632105" cy="35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4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 autoUpdateAnimBg="0"/>
      <p:bldP spid="28" grpId="0" bldLvl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171</Words>
  <Application>Microsoft Office PowerPoint</Application>
  <PresentationFormat>全屏显示(4:3)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机器人所研究生第一党支部</vt:lpstr>
      <vt:lpstr>机器人所研究生第一党支部-秦准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2013级本科生第二支部</dc:title>
  <dc:creator>SJTUME122</dc:creator>
  <cp:lastModifiedBy>秦准</cp:lastModifiedBy>
  <cp:revision>95</cp:revision>
  <dcterms:created xsi:type="dcterms:W3CDTF">2015-05-05T08:02:00Z</dcterms:created>
  <dcterms:modified xsi:type="dcterms:W3CDTF">2017-12-29T16:17:11Z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