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1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5346" autoAdjust="0"/>
  </p:normalViewPr>
  <p:slideViewPr>
    <p:cSldViewPr snapToGrid="0" snapToObjects="1">
      <p:cViewPr varScale="1">
        <p:scale>
          <a:sx n="68" d="100"/>
          <a:sy n="68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4F7E9-66AE-BA48-9750-F569CEF34660}" type="datetimeFigureOut">
              <a:rPr kumimoji="1" lang="zh-CN" altLang="en-US" smtClean="0"/>
              <a:t>2017-12-18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58559-A04E-1042-9CCA-9A6B6E3E08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180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05C35-80D8-4ADA-8743-957172EB842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538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05C35-80D8-4ADA-8743-957172EB842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358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58559-A04E-1042-9CCA-9A6B6E3E08F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8286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05C35-80D8-4ADA-8743-957172EB842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069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E560-3E50-E844-8CDC-E9300B3EB5AE}" type="datetimeFigureOut">
              <a:rPr kumimoji="1" lang="zh-CN" altLang="en-US" smtClean="0"/>
              <a:t>2017-12-18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6EA0-1420-8D48-BCC7-DD2AD62D3B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795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E560-3E50-E844-8CDC-E9300B3EB5AE}" type="datetimeFigureOut">
              <a:rPr kumimoji="1" lang="zh-CN" altLang="en-US" smtClean="0"/>
              <a:t>2017-12-18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6EA0-1420-8D48-BCC7-DD2AD62D3B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512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>
          <a:gsLst>
            <a:gs pos="0">
              <a:schemeClr val="bg1"/>
            </a:gs>
            <a:gs pos="50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" y="950680"/>
            <a:ext cx="12210095" cy="72000"/>
          </a:xfrm>
          <a:prstGeom prst="rect">
            <a:avLst/>
          </a:prstGeom>
          <a:pattFill prst="dkUpDiag">
            <a:fgClr>
              <a:srgbClr val="FF0000"/>
            </a:fgClr>
            <a:bgClr>
              <a:srgbClr val="C00000"/>
            </a:bgClr>
          </a:patt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pic>
        <p:nvPicPr>
          <p:cNvPr id="7" name="Picture 2" descr="E:\0000000我图PPT\PNG政府党建\党标25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2" y="23999"/>
            <a:ext cx="892208" cy="89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00000我图PPT\00001PNG素材\01党委政府\天安门抽象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000"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950" y="51470"/>
            <a:ext cx="2149037" cy="90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E:\0000000我图PPT\00001PNG素材\01党委政府\小鸟46461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53702" y="74271"/>
            <a:ext cx="533119" cy="40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81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bg>
      <p:bgPr>
        <a:gradFill>
          <a:gsLst>
            <a:gs pos="0">
              <a:schemeClr val="bg1"/>
            </a:gs>
            <a:gs pos="50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25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E560-3E50-E844-8CDC-E9300B3EB5AE}" type="datetimeFigureOut">
              <a:rPr kumimoji="1" lang="zh-CN" altLang="en-US" smtClean="0"/>
              <a:t>2017-12-18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6EA0-1420-8D48-BCC7-DD2AD62D3B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2423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E560-3E50-E844-8CDC-E9300B3EB5AE}" type="datetimeFigureOut">
              <a:rPr kumimoji="1" lang="zh-CN" altLang="en-US" smtClean="0"/>
              <a:t>2017-12-18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6EA0-1420-8D48-BCC7-DD2AD62D3B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90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E560-3E50-E844-8CDC-E9300B3EB5AE}" type="datetimeFigureOut">
              <a:rPr kumimoji="1" lang="zh-CN" altLang="en-US" smtClean="0"/>
              <a:t>2017-12-18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6EA0-1420-8D48-BCC7-DD2AD62D3B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224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E560-3E50-E844-8CDC-E9300B3EB5AE}" type="datetimeFigureOut">
              <a:rPr kumimoji="1" lang="zh-CN" altLang="en-US" smtClean="0"/>
              <a:t>2017-12-18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6EA0-1420-8D48-BCC7-DD2AD62D3B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882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E560-3E50-E844-8CDC-E9300B3EB5AE}" type="datetimeFigureOut">
              <a:rPr kumimoji="1" lang="zh-CN" altLang="en-US" smtClean="0"/>
              <a:t>2017-12-18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6EA0-1420-8D48-BCC7-DD2AD62D3B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22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E560-3E50-E844-8CDC-E9300B3EB5AE}" type="datetimeFigureOut">
              <a:rPr kumimoji="1" lang="zh-CN" altLang="en-US" smtClean="0"/>
              <a:t>2017-12-18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6EA0-1420-8D48-BCC7-DD2AD62D3B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035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E560-3E50-E844-8CDC-E9300B3EB5AE}" type="datetimeFigureOut">
              <a:rPr kumimoji="1" lang="zh-CN" altLang="en-US" smtClean="0"/>
              <a:t>2017-12-18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6EA0-1420-8D48-BCC7-DD2AD62D3B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106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E560-3E50-E844-8CDC-E9300B3EB5AE}" type="datetimeFigureOut">
              <a:rPr kumimoji="1" lang="zh-CN" altLang="en-US" smtClean="0"/>
              <a:t>2017-12-18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6EA0-1420-8D48-BCC7-DD2AD62D3B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434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E560-3E50-E844-8CDC-E9300B3EB5AE}" type="datetimeFigureOut">
              <a:rPr kumimoji="1" lang="zh-CN" altLang="en-US" smtClean="0"/>
              <a:t>2017-12-18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06EA0-1420-8D48-BCC7-DD2AD62D3B7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Picture 4" descr="F:\桌面\党政机关\001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16" y="-5970"/>
            <a:ext cx="12229016" cy="686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79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" descr="F:\桌面\党政机关\0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16" y="-5969"/>
            <a:ext cx="12229016" cy="678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0" y="4230805"/>
            <a:ext cx="12192000" cy="2626137"/>
            <a:chOff x="0" y="3173103"/>
            <a:chExt cx="9144000" cy="1969603"/>
          </a:xfrm>
        </p:grpSpPr>
        <p:pic>
          <p:nvPicPr>
            <p:cNvPr id="497" name="图片 49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65"/>
            <a:stretch>
              <a:fillRect/>
            </a:stretch>
          </p:blipFill>
          <p:spPr>
            <a:xfrm>
              <a:off x="116611" y="3173103"/>
              <a:ext cx="9027389" cy="1845784"/>
            </a:xfrm>
            <a:prstGeom prst="rect">
              <a:avLst/>
            </a:prstGeom>
            <a:noFill/>
          </p:spPr>
        </p:pic>
        <p:sp>
          <p:nvSpPr>
            <p:cNvPr id="498" name="矩形 497"/>
            <p:cNvSpPr/>
            <p:nvPr/>
          </p:nvSpPr>
          <p:spPr>
            <a:xfrm>
              <a:off x="0" y="5018887"/>
              <a:ext cx="9144000" cy="123819"/>
            </a:xfrm>
            <a:prstGeom prst="rect">
              <a:avLst/>
            </a:prstGeom>
            <a:solidFill>
              <a:srgbClr val="C00000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kern="0">
                <a:solidFill>
                  <a:srgbClr val="FFFFFF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4" name="Freeform 5"/>
          <p:cNvSpPr/>
          <p:nvPr/>
        </p:nvSpPr>
        <p:spPr bwMode="auto">
          <a:xfrm>
            <a:off x="5345291" y="657613"/>
            <a:ext cx="1326773" cy="1331227"/>
          </a:xfrm>
          <a:custGeom>
            <a:avLst/>
            <a:gdLst>
              <a:gd name="T0" fmla="*/ 2313 w 16074"/>
              <a:gd name="T1" fmla="*/ 11564 h 16128"/>
              <a:gd name="T2" fmla="*/ 3529 w 16074"/>
              <a:gd name="T3" fmla="*/ 12395 h 16128"/>
              <a:gd name="T4" fmla="*/ 4818 w 16074"/>
              <a:gd name="T5" fmla="*/ 13031 h 16128"/>
              <a:gd name="T6" fmla="*/ 6189 w 16074"/>
              <a:gd name="T7" fmla="*/ 13418 h 16128"/>
              <a:gd name="T8" fmla="*/ 7653 w 16074"/>
              <a:gd name="T9" fmla="*/ 13501 h 16128"/>
              <a:gd name="T10" fmla="*/ 9219 w 16074"/>
              <a:gd name="T11" fmla="*/ 13224 h 16128"/>
              <a:gd name="T12" fmla="*/ 5225 w 16074"/>
              <a:gd name="T13" fmla="*/ 7326 h 16128"/>
              <a:gd name="T14" fmla="*/ 5604 w 16074"/>
              <a:gd name="T15" fmla="*/ 2588 h 16128"/>
              <a:gd name="T16" fmla="*/ 5918 w 16074"/>
              <a:gd name="T17" fmla="*/ 2680 h 16128"/>
              <a:gd name="T18" fmla="*/ 6274 w 16074"/>
              <a:gd name="T19" fmla="*/ 2719 h 16128"/>
              <a:gd name="T20" fmla="*/ 6671 w 16074"/>
              <a:gd name="T21" fmla="*/ 2688 h 16128"/>
              <a:gd name="T22" fmla="*/ 7102 w 16074"/>
              <a:gd name="T23" fmla="*/ 2577 h 16128"/>
              <a:gd name="T24" fmla="*/ 7563 w 16074"/>
              <a:gd name="T25" fmla="*/ 2375 h 16128"/>
              <a:gd name="T26" fmla="*/ 8053 w 16074"/>
              <a:gd name="T27" fmla="*/ 2066 h 16128"/>
              <a:gd name="T28" fmla="*/ 12930 w 16074"/>
              <a:gd name="T29" fmla="*/ 10057 h 16128"/>
              <a:gd name="T30" fmla="*/ 13396 w 16074"/>
              <a:gd name="T31" fmla="*/ 8301 h 16128"/>
              <a:gd name="T32" fmla="*/ 13347 w 16074"/>
              <a:gd name="T33" fmla="*/ 6443 h 16128"/>
              <a:gd name="T34" fmla="*/ 12801 w 16074"/>
              <a:gd name="T35" fmla="*/ 4583 h 16128"/>
              <a:gd name="T36" fmla="*/ 11773 w 16074"/>
              <a:gd name="T37" fmla="*/ 2822 h 16128"/>
              <a:gd name="T38" fmla="*/ 10277 w 16074"/>
              <a:gd name="T39" fmla="*/ 1262 h 16128"/>
              <a:gd name="T40" fmla="*/ 8329 w 16074"/>
              <a:gd name="T41" fmla="*/ 0 h 16128"/>
              <a:gd name="T42" fmla="*/ 10526 w 16074"/>
              <a:gd name="T43" fmla="*/ 458 h 16128"/>
              <a:gd name="T44" fmla="*/ 12659 w 16074"/>
              <a:gd name="T45" fmla="*/ 1583 h 16128"/>
              <a:gd name="T46" fmla="*/ 14464 w 16074"/>
              <a:gd name="T47" fmla="*/ 3304 h 16128"/>
              <a:gd name="T48" fmla="*/ 15679 w 16074"/>
              <a:gd name="T49" fmla="*/ 5557 h 16128"/>
              <a:gd name="T50" fmla="*/ 16044 w 16074"/>
              <a:gd name="T51" fmla="*/ 8271 h 16128"/>
              <a:gd name="T52" fmla="*/ 15294 w 16074"/>
              <a:gd name="T53" fmla="*/ 11379 h 16128"/>
              <a:gd name="T54" fmla="*/ 12655 w 16074"/>
              <a:gd name="T55" fmla="*/ 14684 h 16128"/>
              <a:gd name="T56" fmla="*/ 10870 w 16074"/>
              <a:gd name="T57" fmla="*/ 15495 h 16128"/>
              <a:gd name="T58" fmla="*/ 9145 w 16074"/>
              <a:gd name="T59" fmla="*/ 15974 h 16128"/>
              <a:gd name="T60" fmla="*/ 7486 w 16074"/>
              <a:gd name="T61" fmla="*/ 16128 h 16128"/>
              <a:gd name="T62" fmla="*/ 5906 w 16074"/>
              <a:gd name="T63" fmla="*/ 15967 h 16128"/>
              <a:gd name="T64" fmla="*/ 4415 w 16074"/>
              <a:gd name="T65" fmla="*/ 15498 h 16128"/>
              <a:gd name="T66" fmla="*/ 3023 w 16074"/>
              <a:gd name="T67" fmla="*/ 14731 h 16128"/>
              <a:gd name="T68" fmla="*/ 2528 w 16074"/>
              <a:gd name="T69" fmla="*/ 14487 h 16128"/>
              <a:gd name="T70" fmla="*/ 2530 w 16074"/>
              <a:gd name="T71" fmla="*/ 14735 h 16128"/>
              <a:gd name="T72" fmla="*/ 2473 w 16074"/>
              <a:gd name="T73" fmla="*/ 14983 h 16128"/>
              <a:gd name="T74" fmla="*/ 2363 w 16074"/>
              <a:gd name="T75" fmla="*/ 15222 h 16128"/>
              <a:gd name="T76" fmla="*/ 2207 w 16074"/>
              <a:gd name="T77" fmla="*/ 15444 h 16128"/>
              <a:gd name="T78" fmla="*/ 2013 w 16074"/>
              <a:gd name="T79" fmla="*/ 15642 h 16128"/>
              <a:gd name="T80" fmla="*/ 1779 w 16074"/>
              <a:gd name="T81" fmla="*/ 15812 h 16128"/>
              <a:gd name="T82" fmla="*/ 1496 w 16074"/>
              <a:gd name="T83" fmla="*/ 15944 h 16128"/>
              <a:gd name="T84" fmla="*/ 1210 w 16074"/>
              <a:gd name="T85" fmla="*/ 16001 h 16128"/>
              <a:gd name="T86" fmla="*/ 933 w 16074"/>
              <a:gd name="T87" fmla="*/ 15986 h 16128"/>
              <a:gd name="T88" fmla="*/ 671 w 16074"/>
              <a:gd name="T89" fmla="*/ 15902 h 16128"/>
              <a:gd name="T90" fmla="*/ 436 w 16074"/>
              <a:gd name="T91" fmla="*/ 15751 h 16128"/>
              <a:gd name="T92" fmla="*/ 234 w 16074"/>
              <a:gd name="T93" fmla="*/ 15534 h 16128"/>
              <a:gd name="T94" fmla="*/ 33 w 16074"/>
              <a:gd name="T95" fmla="*/ 15112 h 16128"/>
              <a:gd name="T96" fmla="*/ 17 w 16074"/>
              <a:gd name="T97" fmla="*/ 14651 h 16128"/>
              <a:gd name="T98" fmla="*/ 179 w 16074"/>
              <a:gd name="T99" fmla="*/ 14226 h 16128"/>
              <a:gd name="T100" fmla="*/ 478 w 16074"/>
              <a:gd name="T101" fmla="*/ 13874 h 16128"/>
              <a:gd name="T102" fmla="*/ 878 w 16074"/>
              <a:gd name="T103" fmla="*/ 13632 h 16128"/>
              <a:gd name="T104" fmla="*/ 1339 w 16074"/>
              <a:gd name="T105" fmla="*/ 13536 h 16128"/>
              <a:gd name="T106" fmla="*/ 1477 w 16074"/>
              <a:gd name="T107" fmla="*/ 13406 h 16128"/>
              <a:gd name="T108" fmla="*/ 1100 w 16074"/>
              <a:gd name="T109" fmla="*/ 12990 h 16128"/>
              <a:gd name="T110" fmla="*/ 736 w 16074"/>
              <a:gd name="T111" fmla="*/ 12545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074" h="16128">
                <a:moveTo>
                  <a:pt x="454" y="12169"/>
                </a:moveTo>
                <a:lnTo>
                  <a:pt x="1614" y="10993"/>
                </a:lnTo>
                <a:lnTo>
                  <a:pt x="1844" y="11188"/>
                </a:lnTo>
                <a:lnTo>
                  <a:pt x="2077" y="11378"/>
                </a:lnTo>
                <a:lnTo>
                  <a:pt x="2313" y="11564"/>
                </a:lnTo>
                <a:lnTo>
                  <a:pt x="2550" y="11742"/>
                </a:lnTo>
                <a:lnTo>
                  <a:pt x="2792" y="11916"/>
                </a:lnTo>
                <a:lnTo>
                  <a:pt x="3035" y="12083"/>
                </a:lnTo>
                <a:lnTo>
                  <a:pt x="3280" y="12242"/>
                </a:lnTo>
                <a:lnTo>
                  <a:pt x="3529" y="12395"/>
                </a:lnTo>
                <a:lnTo>
                  <a:pt x="3781" y="12540"/>
                </a:lnTo>
                <a:lnTo>
                  <a:pt x="4035" y="12677"/>
                </a:lnTo>
                <a:lnTo>
                  <a:pt x="4293" y="12804"/>
                </a:lnTo>
                <a:lnTo>
                  <a:pt x="4554" y="12923"/>
                </a:lnTo>
                <a:lnTo>
                  <a:pt x="4818" y="13031"/>
                </a:lnTo>
                <a:lnTo>
                  <a:pt x="5086" y="13131"/>
                </a:lnTo>
                <a:lnTo>
                  <a:pt x="5356" y="13220"/>
                </a:lnTo>
                <a:lnTo>
                  <a:pt x="5630" y="13298"/>
                </a:lnTo>
                <a:lnTo>
                  <a:pt x="5908" y="13364"/>
                </a:lnTo>
                <a:lnTo>
                  <a:pt x="6189" y="13418"/>
                </a:lnTo>
                <a:lnTo>
                  <a:pt x="6474" y="13461"/>
                </a:lnTo>
                <a:lnTo>
                  <a:pt x="6763" y="13491"/>
                </a:lnTo>
                <a:lnTo>
                  <a:pt x="7056" y="13508"/>
                </a:lnTo>
                <a:lnTo>
                  <a:pt x="7352" y="13511"/>
                </a:lnTo>
                <a:lnTo>
                  <a:pt x="7653" y="13501"/>
                </a:lnTo>
                <a:lnTo>
                  <a:pt x="7958" y="13476"/>
                </a:lnTo>
                <a:lnTo>
                  <a:pt x="8267" y="13437"/>
                </a:lnTo>
                <a:lnTo>
                  <a:pt x="8579" y="13381"/>
                </a:lnTo>
                <a:lnTo>
                  <a:pt x="8897" y="13311"/>
                </a:lnTo>
                <a:lnTo>
                  <a:pt x="9219" y="13224"/>
                </a:lnTo>
                <a:lnTo>
                  <a:pt x="9546" y="13121"/>
                </a:lnTo>
                <a:lnTo>
                  <a:pt x="9877" y="13001"/>
                </a:lnTo>
                <a:lnTo>
                  <a:pt x="10212" y="12863"/>
                </a:lnTo>
                <a:lnTo>
                  <a:pt x="10554" y="12708"/>
                </a:lnTo>
                <a:lnTo>
                  <a:pt x="5225" y="7326"/>
                </a:lnTo>
                <a:lnTo>
                  <a:pt x="3765" y="8813"/>
                </a:lnTo>
                <a:lnTo>
                  <a:pt x="1503" y="6582"/>
                </a:lnTo>
                <a:lnTo>
                  <a:pt x="5491" y="2537"/>
                </a:lnTo>
                <a:lnTo>
                  <a:pt x="5547" y="2563"/>
                </a:lnTo>
                <a:lnTo>
                  <a:pt x="5604" y="2588"/>
                </a:lnTo>
                <a:lnTo>
                  <a:pt x="5663" y="2610"/>
                </a:lnTo>
                <a:lnTo>
                  <a:pt x="5724" y="2631"/>
                </a:lnTo>
                <a:lnTo>
                  <a:pt x="5787" y="2649"/>
                </a:lnTo>
                <a:lnTo>
                  <a:pt x="5852" y="2666"/>
                </a:lnTo>
                <a:lnTo>
                  <a:pt x="5918" y="2680"/>
                </a:lnTo>
                <a:lnTo>
                  <a:pt x="5986" y="2693"/>
                </a:lnTo>
                <a:lnTo>
                  <a:pt x="6055" y="2703"/>
                </a:lnTo>
                <a:lnTo>
                  <a:pt x="6127" y="2711"/>
                </a:lnTo>
                <a:lnTo>
                  <a:pt x="6200" y="2716"/>
                </a:lnTo>
                <a:lnTo>
                  <a:pt x="6274" y="2719"/>
                </a:lnTo>
                <a:lnTo>
                  <a:pt x="6351" y="2719"/>
                </a:lnTo>
                <a:lnTo>
                  <a:pt x="6429" y="2716"/>
                </a:lnTo>
                <a:lnTo>
                  <a:pt x="6508" y="2710"/>
                </a:lnTo>
                <a:lnTo>
                  <a:pt x="6588" y="2700"/>
                </a:lnTo>
                <a:lnTo>
                  <a:pt x="6671" y="2688"/>
                </a:lnTo>
                <a:lnTo>
                  <a:pt x="6755" y="2673"/>
                </a:lnTo>
                <a:lnTo>
                  <a:pt x="6840" y="2654"/>
                </a:lnTo>
                <a:lnTo>
                  <a:pt x="6925" y="2632"/>
                </a:lnTo>
                <a:lnTo>
                  <a:pt x="7013" y="2607"/>
                </a:lnTo>
                <a:lnTo>
                  <a:pt x="7102" y="2577"/>
                </a:lnTo>
                <a:lnTo>
                  <a:pt x="7192" y="2545"/>
                </a:lnTo>
                <a:lnTo>
                  <a:pt x="7283" y="2508"/>
                </a:lnTo>
                <a:lnTo>
                  <a:pt x="7375" y="2468"/>
                </a:lnTo>
                <a:lnTo>
                  <a:pt x="7469" y="2423"/>
                </a:lnTo>
                <a:lnTo>
                  <a:pt x="7563" y="2375"/>
                </a:lnTo>
                <a:lnTo>
                  <a:pt x="7659" y="2321"/>
                </a:lnTo>
                <a:lnTo>
                  <a:pt x="7756" y="2265"/>
                </a:lnTo>
                <a:lnTo>
                  <a:pt x="7854" y="2203"/>
                </a:lnTo>
                <a:lnTo>
                  <a:pt x="7953" y="2137"/>
                </a:lnTo>
                <a:lnTo>
                  <a:pt x="8053" y="2066"/>
                </a:lnTo>
                <a:lnTo>
                  <a:pt x="9204" y="3243"/>
                </a:lnTo>
                <a:lnTo>
                  <a:pt x="7220" y="5296"/>
                </a:lnTo>
                <a:lnTo>
                  <a:pt x="12597" y="10708"/>
                </a:lnTo>
                <a:lnTo>
                  <a:pt x="12775" y="10387"/>
                </a:lnTo>
                <a:lnTo>
                  <a:pt x="12930" y="10057"/>
                </a:lnTo>
                <a:lnTo>
                  <a:pt x="13065" y="9719"/>
                </a:lnTo>
                <a:lnTo>
                  <a:pt x="13179" y="9373"/>
                </a:lnTo>
                <a:lnTo>
                  <a:pt x="13271" y="9022"/>
                </a:lnTo>
                <a:lnTo>
                  <a:pt x="13344" y="8664"/>
                </a:lnTo>
                <a:lnTo>
                  <a:pt x="13396" y="8301"/>
                </a:lnTo>
                <a:lnTo>
                  <a:pt x="13426" y="7934"/>
                </a:lnTo>
                <a:lnTo>
                  <a:pt x="13437" y="7564"/>
                </a:lnTo>
                <a:lnTo>
                  <a:pt x="13427" y="7192"/>
                </a:lnTo>
                <a:lnTo>
                  <a:pt x="13398" y="6818"/>
                </a:lnTo>
                <a:lnTo>
                  <a:pt x="13347" y="6443"/>
                </a:lnTo>
                <a:lnTo>
                  <a:pt x="13277" y="6068"/>
                </a:lnTo>
                <a:lnTo>
                  <a:pt x="13188" y="5694"/>
                </a:lnTo>
                <a:lnTo>
                  <a:pt x="13079" y="5321"/>
                </a:lnTo>
                <a:lnTo>
                  <a:pt x="12949" y="4950"/>
                </a:lnTo>
                <a:lnTo>
                  <a:pt x="12801" y="4583"/>
                </a:lnTo>
                <a:lnTo>
                  <a:pt x="12634" y="4220"/>
                </a:lnTo>
                <a:lnTo>
                  <a:pt x="12447" y="3862"/>
                </a:lnTo>
                <a:lnTo>
                  <a:pt x="12241" y="3509"/>
                </a:lnTo>
                <a:lnTo>
                  <a:pt x="12017" y="3162"/>
                </a:lnTo>
                <a:lnTo>
                  <a:pt x="11773" y="2822"/>
                </a:lnTo>
                <a:lnTo>
                  <a:pt x="11511" y="2492"/>
                </a:lnTo>
                <a:lnTo>
                  <a:pt x="11230" y="2169"/>
                </a:lnTo>
                <a:lnTo>
                  <a:pt x="10931" y="1856"/>
                </a:lnTo>
                <a:lnTo>
                  <a:pt x="10613" y="1553"/>
                </a:lnTo>
                <a:lnTo>
                  <a:pt x="10277" y="1262"/>
                </a:lnTo>
                <a:lnTo>
                  <a:pt x="9924" y="982"/>
                </a:lnTo>
                <a:lnTo>
                  <a:pt x="9551" y="716"/>
                </a:lnTo>
                <a:lnTo>
                  <a:pt x="9162" y="463"/>
                </a:lnTo>
                <a:lnTo>
                  <a:pt x="8754" y="224"/>
                </a:lnTo>
                <a:lnTo>
                  <a:pt x="8329" y="0"/>
                </a:lnTo>
                <a:lnTo>
                  <a:pt x="8761" y="35"/>
                </a:lnTo>
                <a:lnTo>
                  <a:pt x="9199" y="99"/>
                </a:lnTo>
                <a:lnTo>
                  <a:pt x="9641" y="192"/>
                </a:lnTo>
                <a:lnTo>
                  <a:pt x="10084" y="310"/>
                </a:lnTo>
                <a:lnTo>
                  <a:pt x="10526" y="458"/>
                </a:lnTo>
                <a:lnTo>
                  <a:pt x="10966" y="632"/>
                </a:lnTo>
                <a:lnTo>
                  <a:pt x="11402" y="832"/>
                </a:lnTo>
                <a:lnTo>
                  <a:pt x="11830" y="1057"/>
                </a:lnTo>
                <a:lnTo>
                  <a:pt x="12250" y="1307"/>
                </a:lnTo>
                <a:lnTo>
                  <a:pt x="12659" y="1583"/>
                </a:lnTo>
                <a:lnTo>
                  <a:pt x="13054" y="1881"/>
                </a:lnTo>
                <a:lnTo>
                  <a:pt x="13435" y="2203"/>
                </a:lnTo>
                <a:lnTo>
                  <a:pt x="13798" y="2548"/>
                </a:lnTo>
                <a:lnTo>
                  <a:pt x="14141" y="2915"/>
                </a:lnTo>
                <a:lnTo>
                  <a:pt x="14464" y="3304"/>
                </a:lnTo>
                <a:lnTo>
                  <a:pt x="14762" y="3714"/>
                </a:lnTo>
                <a:lnTo>
                  <a:pt x="15036" y="4146"/>
                </a:lnTo>
                <a:lnTo>
                  <a:pt x="15281" y="4596"/>
                </a:lnTo>
                <a:lnTo>
                  <a:pt x="15496" y="5067"/>
                </a:lnTo>
                <a:lnTo>
                  <a:pt x="15679" y="5557"/>
                </a:lnTo>
                <a:lnTo>
                  <a:pt x="15829" y="6065"/>
                </a:lnTo>
                <a:lnTo>
                  <a:pt x="15942" y="6591"/>
                </a:lnTo>
                <a:lnTo>
                  <a:pt x="16016" y="7135"/>
                </a:lnTo>
                <a:lnTo>
                  <a:pt x="16052" y="7695"/>
                </a:lnTo>
                <a:lnTo>
                  <a:pt x="16044" y="8271"/>
                </a:lnTo>
                <a:lnTo>
                  <a:pt x="15991" y="8863"/>
                </a:lnTo>
                <a:lnTo>
                  <a:pt x="15892" y="9471"/>
                </a:lnTo>
                <a:lnTo>
                  <a:pt x="15744" y="10093"/>
                </a:lnTo>
                <a:lnTo>
                  <a:pt x="15545" y="10729"/>
                </a:lnTo>
                <a:lnTo>
                  <a:pt x="15294" y="11379"/>
                </a:lnTo>
                <a:lnTo>
                  <a:pt x="14987" y="12042"/>
                </a:lnTo>
                <a:lnTo>
                  <a:pt x="14623" y="12717"/>
                </a:lnTo>
                <a:lnTo>
                  <a:pt x="16074" y="14218"/>
                </a:lnTo>
                <a:lnTo>
                  <a:pt x="14156" y="16081"/>
                </a:lnTo>
                <a:lnTo>
                  <a:pt x="12655" y="14684"/>
                </a:lnTo>
                <a:lnTo>
                  <a:pt x="12293" y="14873"/>
                </a:lnTo>
                <a:lnTo>
                  <a:pt x="11934" y="15048"/>
                </a:lnTo>
                <a:lnTo>
                  <a:pt x="11578" y="15211"/>
                </a:lnTo>
                <a:lnTo>
                  <a:pt x="11223" y="15360"/>
                </a:lnTo>
                <a:lnTo>
                  <a:pt x="10870" y="15495"/>
                </a:lnTo>
                <a:lnTo>
                  <a:pt x="10520" y="15617"/>
                </a:lnTo>
                <a:lnTo>
                  <a:pt x="10173" y="15726"/>
                </a:lnTo>
                <a:lnTo>
                  <a:pt x="9828" y="15822"/>
                </a:lnTo>
                <a:lnTo>
                  <a:pt x="9485" y="15904"/>
                </a:lnTo>
                <a:lnTo>
                  <a:pt x="9145" y="15974"/>
                </a:lnTo>
                <a:lnTo>
                  <a:pt x="8808" y="16030"/>
                </a:lnTo>
                <a:lnTo>
                  <a:pt x="8472" y="16074"/>
                </a:lnTo>
                <a:lnTo>
                  <a:pt x="8140" y="16105"/>
                </a:lnTo>
                <a:lnTo>
                  <a:pt x="7812" y="16123"/>
                </a:lnTo>
                <a:lnTo>
                  <a:pt x="7486" y="16128"/>
                </a:lnTo>
                <a:lnTo>
                  <a:pt x="7164" y="16121"/>
                </a:lnTo>
                <a:lnTo>
                  <a:pt x="6845" y="16101"/>
                </a:lnTo>
                <a:lnTo>
                  <a:pt x="6529" y="16069"/>
                </a:lnTo>
                <a:lnTo>
                  <a:pt x="6216" y="16024"/>
                </a:lnTo>
                <a:lnTo>
                  <a:pt x="5906" y="15967"/>
                </a:lnTo>
                <a:lnTo>
                  <a:pt x="5601" y="15897"/>
                </a:lnTo>
                <a:lnTo>
                  <a:pt x="5298" y="15816"/>
                </a:lnTo>
                <a:lnTo>
                  <a:pt x="5001" y="15722"/>
                </a:lnTo>
                <a:lnTo>
                  <a:pt x="4706" y="15616"/>
                </a:lnTo>
                <a:lnTo>
                  <a:pt x="4415" y="15498"/>
                </a:lnTo>
                <a:lnTo>
                  <a:pt x="4129" y="15368"/>
                </a:lnTo>
                <a:lnTo>
                  <a:pt x="3846" y="15227"/>
                </a:lnTo>
                <a:lnTo>
                  <a:pt x="3568" y="15073"/>
                </a:lnTo>
                <a:lnTo>
                  <a:pt x="3293" y="14907"/>
                </a:lnTo>
                <a:lnTo>
                  <a:pt x="3023" y="14731"/>
                </a:lnTo>
                <a:lnTo>
                  <a:pt x="2757" y="14542"/>
                </a:lnTo>
                <a:lnTo>
                  <a:pt x="2496" y="14342"/>
                </a:lnTo>
                <a:lnTo>
                  <a:pt x="2509" y="14390"/>
                </a:lnTo>
                <a:lnTo>
                  <a:pt x="2520" y="14439"/>
                </a:lnTo>
                <a:lnTo>
                  <a:pt x="2528" y="14487"/>
                </a:lnTo>
                <a:lnTo>
                  <a:pt x="2533" y="14536"/>
                </a:lnTo>
                <a:lnTo>
                  <a:pt x="2536" y="14586"/>
                </a:lnTo>
                <a:lnTo>
                  <a:pt x="2537" y="14635"/>
                </a:lnTo>
                <a:lnTo>
                  <a:pt x="2534" y="14686"/>
                </a:lnTo>
                <a:lnTo>
                  <a:pt x="2530" y="14735"/>
                </a:lnTo>
                <a:lnTo>
                  <a:pt x="2523" y="14785"/>
                </a:lnTo>
                <a:lnTo>
                  <a:pt x="2514" y="14835"/>
                </a:lnTo>
                <a:lnTo>
                  <a:pt x="2502" y="14884"/>
                </a:lnTo>
                <a:lnTo>
                  <a:pt x="2489" y="14934"/>
                </a:lnTo>
                <a:lnTo>
                  <a:pt x="2473" y="14983"/>
                </a:lnTo>
                <a:lnTo>
                  <a:pt x="2454" y="15031"/>
                </a:lnTo>
                <a:lnTo>
                  <a:pt x="2434" y="15080"/>
                </a:lnTo>
                <a:lnTo>
                  <a:pt x="2412" y="15127"/>
                </a:lnTo>
                <a:lnTo>
                  <a:pt x="2388" y="15174"/>
                </a:lnTo>
                <a:lnTo>
                  <a:pt x="2363" y="15222"/>
                </a:lnTo>
                <a:lnTo>
                  <a:pt x="2334" y="15267"/>
                </a:lnTo>
                <a:lnTo>
                  <a:pt x="2305" y="15313"/>
                </a:lnTo>
                <a:lnTo>
                  <a:pt x="2275" y="15358"/>
                </a:lnTo>
                <a:lnTo>
                  <a:pt x="2241" y="15401"/>
                </a:lnTo>
                <a:lnTo>
                  <a:pt x="2207" y="15444"/>
                </a:lnTo>
                <a:lnTo>
                  <a:pt x="2171" y="15486"/>
                </a:lnTo>
                <a:lnTo>
                  <a:pt x="2134" y="15526"/>
                </a:lnTo>
                <a:lnTo>
                  <a:pt x="2095" y="15567"/>
                </a:lnTo>
                <a:lnTo>
                  <a:pt x="2055" y="15605"/>
                </a:lnTo>
                <a:lnTo>
                  <a:pt x="2013" y="15642"/>
                </a:lnTo>
                <a:lnTo>
                  <a:pt x="1971" y="15677"/>
                </a:lnTo>
                <a:lnTo>
                  <a:pt x="1927" y="15713"/>
                </a:lnTo>
                <a:lnTo>
                  <a:pt x="1881" y="15745"/>
                </a:lnTo>
                <a:lnTo>
                  <a:pt x="1836" y="15777"/>
                </a:lnTo>
                <a:lnTo>
                  <a:pt x="1779" y="15812"/>
                </a:lnTo>
                <a:lnTo>
                  <a:pt x="1723" y="15845"/>
                </a:lnTo>
                <a:lnTo>
                  <a:pt x="1666" y="15874"/>
                </a:lnTo>
                <a:lnTo>
                  <a:pt x="1610" y="15900"/>
                </a:lnTo>
                <a:lnTo>
                  <a:pt x="1552" y="15923"/>
                </a:lnTo>
                <a:lnTo>
                  <a:pt x="1496" y="15944"/>
                </a:lnTo>
                <a:lnTo>
                  <a:pt x="1438" y="15961"/>
                </a:lnTo>
                <a:lnTo>
                  <a:pt x="1381" y="15975"/>
                </a:lnTo>
                <a:lnTo>
                  <a:pt x="1324" y="15987"/>
                </a:lnTo>
                <a:lnTo>
                  <a:pt x="1267" y="15995"/>
                </a:lnTo>
                <a:lnTo>
                  <a:pt x="1210" y="16001"/>
                </a:lnTo>
                <a:lnTo>
                  <a:pt x="1154" y="16003"/>
                </a:lnTo>
                <a:lnTo>
                  <a:pt x="1098" y="16003"/>
                </a:lnTo>
                <a:lnTo>
                  <a:pt x="1043" y="16000"/>
                </a:lnTo>
                <a:lnTo>
                  <a:pt x="987" y="15995"/>
                </a:lnTo>
                <a:lnTo>
                  <a:pt x="933" y="15986"/>
                </a:lnTo>
                <a:lnTo>
                  <a:pt x="879" y="15975"/>
                </a:lnTo>
                <a:lnTo>
                  <a:pt x="826" y="15961"/>
                </a:lnTo>
                <a:lnTo>
                  <a:pt x="773" y="15944"/>
                </a:lnTo>
                <a:lnTo>
                  <a:pt x="722" y="15924"/>
                </a:lnTo>
                <a:lnTo>
                  <a:pt x="671" y="15902"/>
                </a:lnTo>
                <a:lnTo>
                  <a:pt x="622" y="15877"/>
                </a:lnTo>
                <a:lnTo>
                  <a:pt x="573" y="15849"/>
                </a:lnTo>
                <a:lnTo>
                  <a:pt x="527" y="15819"/>
                </a:lnTo>
                <a:lnTo>
                  <a:pt x="480" y="15786"/>
                </a:lnTo>
                <a:lnTo>
                  <a:pt x="436" y="15751"/>
                </a:lnTo>
                <a:lnTo>
                  <a:pt x="393" y="15713"/>
                </a:lnTo>
                <a:lnTo>
                  <a:pt x="350" y="15671"/>
                </a:lnTo>
                <a:lnTo>
                  <a:pt x="310" y="15628"/>
                </a:lnTo>
                <a:lnTo>
                  <a:pt x="271" y="15583"/>
                </a:lnTo>
                <a:lnTo>
                  <a:pt x="234" y="15534"/>
                </a:lnTo>
                <a:lnTo>
                  <a:pt x="199" y="15483"/>
                </a:lnTo>
                <a:lnTo>
                  <a:pt x="143" y="15391"/>
                </a:lnTo>
                <a:lnTo>
                  <a:pt x="98" y="15299"/>
                </a:lnTo>
                <a:lnTo>
                  <a:pt x="61" y="15206"/>
                </a:lnTo>
                <a:lnTo>
                  <a:pt x="33" y="15112"/>
                </a:lnTo>
                <a:lnTo>
                  <a:pt x="14" y="15019"/>
                </a:lnTo>
                <a:lnTo>
                  <a:pt x="3" y="14925"/>
                </a:lnTo>
                <a:lnTo>
                  <a:pt x="0" y="14833"/>
                </a:lnTo>
                <a:lnTo>
                  <a:pt x="5" y="14741"/>
                </a:lnTo>
                <a:lnTo>
                  <a:pt x="17" y="14651"/>
                </a:lnTo>
                <a:lnTo>
                  <a:pt x="36" y="14562"/>
                </a:lnTo>
                <a:lnTo>
                  <a:pt x="63" y="14475"/>
                </a:lnTo>
                <a:lnTo>
                  <a:pt x="95" y="14389"/>
                </a:lnTo>
                <a:lnTo>
                  <a:pt x="133" y="14307"/>
                </a:lnTo>
                <a:lnTo>
                  <a:pt x="179" y="14226"/>
                </a:lnTo>
                <a:lnTo>
                  <a:pt x="228" y="14148"/>
                </a:lnTo>
                <a:lnTo>
                  <a:pt x="284" y="14075"/>
                </a:lnTo>
                <a:lnTo>
                  <a:pt x="344" y="14004"/>
                </a:lnTo>
                <a:lnTo>
                  <a:pt x="409" y="13938"/>
                </a:lnTo>
                <a:lnTo>
                  <a:pt x="478" y="13874"/>
                </a:lnTo>
                <a:lnTo>
                  <a:pt x="551" y="13816"/>
                </a:lnTo>
                <a:lnTo>
                  <a:pt x="628" y="13762"/>
                </a:lnTo>
                <a:lnTo>
                  <a:pt x="708" y="13714"/>
                </a:lnTo>
                <a:lnTo>
                  <a:pt x="791" y="13670"/>
                </a:lnTo>
                <a:lnTo>
                  <a:pt x="878" y="13632"/>
                </a:lnTo>
                <a:lnTo>
                  <a:pt x="967" y="13601"/>
                </a:lnTo>
                <a:lnTo>
                  <a:pt x="1057" y="13575"/>
                </a:lnTo>
                <a:lnTo>
                  <a:pt x="1150" y="13556"/>
                </a:lnTo>
                <a:lnTo>
                  <a:pt x="1244" y="13542"/>
                </a:lnTo>
                <a:lnTo>
                  <a:pt x="1339" y="13536"/>
                </a:lnTo>
                <a:lnTo>
                  <a:pt x="1436" y="13538"/>
                </a:lnTo>
                <a:lnTo>
                  <a:pt x="1533" y="13548"/>
                </a:lnTo>
                <a:lnTo>
                  <a:pt x="1630" y="13565"/>
                </a:lnTo>
                <a:lnTo>
                  <a:pt x="1553" y="13486"/>
                </a:lnTo>
                <a:lnTo>
                  <a:pt x="1477" y="13406"/>
                </a:lnTo>
                <a:lnTo>
                  <a:pt x="1400" y="13325"/>
                </a:lnTo>
                <a:lnTo>
                  <a:pt x="1324" y="13243"/>
                </a:lnTo>
                <a:lnTo>
                  <a:pt x="1248" y="13159"/>
                </a:lnTo>
                <a:lnTo>
                  <a:pt x="1174" y="13075"/>
                </a:lnTo>
                <a:lnTo>
                  <a:pt x="1100" y="12990"/>
                </a:lnTo>
                <a:lnTo>
                  <a:pt x="1026" y="12903"/>
                </a:lnTo>
                <a:lnTo>
                  <a:pt x="953" y="12815"/>
                </a:lnTo>
                <a:lnTo>
                  <a:pt x="880" y="12726"/>
                </a:lnTo>
                <a:lnTo>
                  <a:pt x="807" y="12636"/>
                </a:lnTo>
                <a:lnTo>
                  <a:pt x="736" y="12545"/>
                </a:lnTo>
                <a:lnTo>
                  <a:pt x="665" y="12453"/>
                </a:lnTo>
                <a:lnTo>
                  <a:pt x="594" y="12359"/>
                </a:lnTo>
                <a:lnTo>
                  <a:pt x="524" y="12264"/>
                </a:lnTo>
                <a:lnTo>
                  <a:pt x="454" y="12169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gradFill>
                <a:gsLst>
                  <a:gs pos="0">
                    <a:prstClr val="white">
                      <a:lumMod val="95000"/>
                    </a:prstClr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907394" y="3792355"/>
            <a:ext cx="867545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667" b="1" kern="0" dirty="0">
                <a:ln w="3175">
                  <a:noFill/>
                </a:ln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8900000" scaled="1"/>
                </a:gradFill>
                <a:latin typeface="微软雅黑" pitchFamily="34" charset="-122"/>
                <a:ea typeface="微软雅黑" pitchFamily="34" charset="-122"/>
              </a:rPr>
              <a:t>秦准</a:t>
            </a:r>
            <a:endParaRPr lang="zh-CN" altLang="en-US" sz="2667" b="1" kern="0" dirty="0">
              <a:ln w="3175">
                <a:noFill/>
              </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8900000" scaled="1"/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87547" y="4490726"/>
            <a:ext cx="2550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pc="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8900000" scaled="1"/>
                </a:gradFill>
                <a:latin typeface="微软雅黑" pitchFamily="34" charset="-122"/>
                <a:ea typeface="微软雅黑" pitchFamily="34" charset="-122"/>
              </a:rPr>
              <a:t>  2017</a:t>
            </a:r>
            <a:r>
              <a:rPr lang="zh-CN" altLang="en-US" sz="1600" spc="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8900000" scaled="1"/>
                </a:gra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600" spc="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8900000" scaled="1"/>
                </a:gra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600" spc="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8900000" scaled="1"/>
                </a:gra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600" spc="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8900000" scaled="1"/>
                </a:gra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600" spc="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8900000" scaled="1"/>
                </a:gradFill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sz="1600" spc="4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8900000" scaled="1"/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99456" y="2270801"/>
            <a:ext cx="10177131" cy="1323439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预备党员转正答辩</a:t>
            </a:r>
            <a:endParaRPr lang="en-US" altLang="zh-CN" sz="8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Picture 428" descr="Untitled-2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9884" y="2333757"/>
            <a:ext cx="484717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29" descr="Untitled-2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6067" y="2435357"/>
            <a:ext cx="1905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30" descr="Untitled-2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6500" y="2536957"/>
            <a:ext cx="192616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31" descr="Untitled-2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73300" y="2638557"/>
            <a:ext cx="192616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32" descr="Untitled-2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3384" y="2536957"/>
            <a:ext cx="192617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33" descr="Untitled-2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9167" y="2638557"/>
            <a:ext cx="192616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34" descr="Untitled-2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63333" y="2714757"/>
            <a:ext cx="1905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35" descr="Untitled-2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6767" y="2740157"/>
            <a:ext cx="1905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36" descr="Untitled-2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4084" y="2841757"/>
            <a:ext cx="192617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37" descr="Untitled-2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78767" y="2841757"/>
            <a:ext cx="1905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78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1.325 0 " pathEditMode="relative" ptsTypes="AA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 0 L 1.325 0 " pathEditMode="relative" ptsTypes="AA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1.325 0 " pathEditMode="relative" ptsTypes="AA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1.325 0 " pathEditMode="relative" ptsTypes="AA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58333E-6 -2.22222E-6 L 1.325 -2.22222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5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1.325 0 " pathEditMode="relative" ptsTypes="AA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L 1.325 0 " pathEditMode="relative" ptsTypes="AA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 0 L 1.325 0 " pathEditMode="relative" ptsTypes="AA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1.325 0 " pathEditMode="relative" ptsTypes="AA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 0 L 1.325 0 " pathEditMode="relative" ptsTypes="AA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333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/>
      <p:bldP spid="30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" descr="F:\桌面\党政机关\0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16" y="47156"/>
            <a:ext cx="12229016" cy="678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6" name="任意多边形 465"/>
          <p:cNvSpPr/>
          <p:nvPr/>
        </p:nvSpPr>
        <p:spPr>
          <a:xfrm rot="18900000" flipH="1">
            <a:off x="4245425" y="1497127"/>
            <a:ext cx="204691" cy="204691"/>
          </a:xfrm>
          <a:custGeom>
            <a:avLst/>
            <a:gdLst>
              <a:gd name="connsiteX0" fmla="*/ 0 w 304899"/>
              <a:gd name="connsiteY0" fmla="*/ 0 h 304899"/>
              <a:gd name="connsiteX1" fmla="*/ 3059 w 304899"/>
              <a:gd name="connsiteY1" fmla="*/ 10322 h 304899"/>
              <a:gd name="connsiteX2" fmla="*/ 119391 w 304899"/>
              <a:gd name="connsiteY2" fmla="*/ 185508 h 304899"/>
              <a:gd name="connsiteX3" fmla="*/ 294577 w 304899"/>
              <a:gd name="connsiteY3" fmla="*/ 301840 h 304899"/>
              <a:gd name="connsiteX4" fmla="*/ 304899 w 304899"/>
              <a:gd name="connsiteY4" fmla="*/ 304899 h 304899"/>
              <a:gd name="connsiteX5" fmla="*/ 0 w 304899"/>
              <a:gd name="connsiteY5" fmla="*/ 304899 h 30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99" h="304899">
                <a:moveTo>
                  <a:pt x="0" y="0"/>
                </a:moveTo>
                <a:lnTo>
                  <a:pt x="3059" y="10322"/>
                </a:lnTo>
                <a:cubicBezTo>
                  <a:pt x="28910" y="74072"/>
                  <a:pt x="67688" y="133805"/>
                  <a:pt x="119391" y="185508"/>
                </a:cubicBezTo>
                <a:cubicBezTo>
                  <a:pt x="171094" y="237211"/>
                  <a:pt x="230827" y="275989"/>
                  <a:pt x="294577" y="301840"/>
                </a:cubicBezTo>
                <a:lnTo>
                  <a:pt x="304899" y="304899"/>
                </a:lnTo>
                <a:lnTo>
                  <a:pt x="0" y="304899"/>
                </a:lnTo>
                <a:close/>
              </a:path>
            </a:pathLst>
          </a:cu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2400" b="1" kern="0">
              <a:gradFill>
                <a:gsLst>
                  <a:gs pos="100000">
                    <a:prstClr val="white"/>
                  </a:gs>
                  <a:gs pos="0">
                    <a:prstClr val="white">
                      <a:lumMod val="95000"/>
                    </a:prstClr>
                  </a:gs>
                </a:gsLst>
                <a:path path="circle">
                  <a:fillToRect l="100000" b="100000"/>
                </a:path>
              </a:gra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68" name="组合 467"/>
          <p:cNvGrpSpPr/>
          <p:nvPr/>
        </p:nvGrpSpPr>
        <p:grpSpPr>
          <a:xfrm>
            <a:off x="3555865" y="1290388"/>
            <a:ext cx="618168" cy="618165"/>
            <a:chOff x="5613944" y="2348233"/>
            <a:chExt cx="920788" cy="920788"/>
          </a:xfrm>
        </p:grpSpPr>
        <p:sp>
          <p:nvSpPr>
            <p:cNvPr id="469" name="椭圆 468"/>
            <p:cNvSpPr/>
            <p:nvPr/>
          </p:nvSpPr>
          <p:spPr>
            <a:xfrm flipH="1">
              <a:off x="5613944" y="2348233"/>
              <a:ext cx="920788" cy="920788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667" b="1" kern="0">
                <a:gradFill>
                  <a:gsLst>
                    <a:gs pos="100000">
                      <a:prstClr val="white"/>
                    </a:gs>
                    <a:gs pos="0">
                      <a:prstClr val="white">
                        <a:lumMod val="95000"/>
                      </a:prstClr>
                    </a:gs>
                  </a:gsLst>
                  <a:path path="circle">
                    <a:fillToRect l="100000" b="100000"/>
                  </a:path>
                </a:gradFill>
              </a:endParaRPr>
            </a:p>
          </p:txBody>
        </p:sp>
        <p:sp>
          <p:nvSpPr>
            <p:cNvPr id="470" name="TextBox 20"/>
            <p:cNvSpPr txBox="1"/>
            <p:nvPr/>
          </p:nvSpPr>
          <p:spPr>
            <a:xfrm>
              <a:off x="5818852" y="2470132"/>
              <a:ext cx="510977" cy="6113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defRPr/>
              </a:pPr>
              <a:r>
                <a:rPr lang="en-US" altLang="zh-CN" sz="2667" b="1" kern="0" dirty="0">
                  <a:gradFill>
                    <a:gsLst>
                      <a:gs pos="100000">
                        <a:prstClr val="white"/>
                      </a:gs>
                      <a:gs pos="0">
                        <a:prstClr val="white">
                          <a:lumMod val="95000"/>
                        </a:prstClr>
                      </a:gs>
                    </a:gsLst>
                    <a:path path="circle">
                      <a:fillToRect l="100000" b="100000"/>
                    </a:path>
                  </a:gradFill>
                  <a:latin typeface="Agency FB" pitchFamily="34" charset="0"/>
                  <a:ea typeface="微软雅黑" pitchFamily="34" charset="-122"/>
                </a:rPr>
                <a:t>01</a:t>
              </a:r>
              <a:endParaRPr lang="zh-CN" altLang="en-US" sz="2667" b="1" kern="0" dirty="0">
                <a:gradFill>
                  <a:gsLst>
                    <a:gs pos="100000">
                      <a:prstClr val="white"/>
                    </a:gs>
                    <a:gs pos="0">
                      <a:prstClr val="white">
                        <a:lumMod val="95000"/>
                      </a:prstClr>
                    </a:gs>
                  </a:gsLst>
                  <a:path path="circle">
                    <a:fillToRect l="100000" b="100000"/>
                  </a:path>
                </a:gradFill>
                <a:latin typeface="Agency FB" pitchFamily="34" charset="0"/>
                <a:ea typeface="微软雅黑" pitchFamily="34" charset="-122"/>
              </a:endParaRPr>
            </a:p>
          </p:txBody>
        </p:sp>
      </p:grpSp>
      <p:sp>
        <p:nvSpPr>
          <p:cNvPr id="474" name="任意多边形 473"/>
          <p:cNvSpPr/>
          <p:nvPr/>
        </p:nvSpPr>
        <p:spPr>
          <a:xfrm rot="18900000" flipH="1">
            <a:off x="4245424" y="2628565"/>
            <a:ext cx="204691" cy="204691"/>
          </a:xfrm>
          <a:custGeom>
            <a:avLst/>
            <a:gdLst>
              <a:gd name="connsiteX0" fmla="*/ 0 w 304899"/>
              <a:gd name="connsiteY0" fmla="*/ 0 h 304899"/>
              <a:gd name="connsiteX1" fmla="*/ 3059 w 304899"/>
              <a:gd name="connsiteY1" fmla="*/ 10322 h 304899"/>
              <a:gd name="connsiteX2" fmla="*/ 119391 w 304899"/>
              <a:gd name="connsiteY2" fmla="*/ 185508 h 304899"/>
              <a:gd name="connsiteX3" fmla="*/ 294577 w 304899"/>
              <a:gd name="connsiteY3" fmla="*/ 301840 h 304899"/>
              <a:gd name="connsiteX4" fmla="*/ 304899 w 304899"/>
              <a:gd name="connsiteY4" fmla="*/ 304899 h 304899"/>
              <a:gd name="connsiteX5" fmla="*/ 0 w 304899"/>
              <a:gd name="connsiteY5" fmla="*/ 304899 h 30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99" h="304899">
                <a:moveTo>
                  <a:pt x="0" y="0"/>
                </a:moveTo>
                <a:lnTo>
                  <a:pt x="3059" y="10322"/>
                </a:lnTo>
                <a:cubicBezTo>
                  <a:pt x="28910" y="74072"/>
                  <a:pt x="67688" y="133805"/>
                  <a:pt x="119391" y="185508"/>
                </a:cubicBezTo>
                <a:cubicBezTo>
                  <a:pt x="171094" y="237211"/>
                  <a:pt x="230827" y="275989"/>
                  <a:pt x="294577" y="301840"/>
                </a:cubicBezTo>
                <a:lnTo>
                  <a:pt x="304899" y="304899"/>
                </a:lnTo>
                <a:lnTo>
                  <a:pt x="0" y="304899"/>
                </a:lnTo>
                <a:close/>
              </a:path>
            </a:pathLst>
          </a:cu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2400" b="1" kern="0">
              <a:gradFill>
                <a:gsLst>
                  <a:gs pos="100000">
                    <a:prstClr val="white"/>
                  </a:gs>
                  <a:gs pos="0">
                    <a:prstClr val="white">
                      <a:lumMod val="95000"/>
                    </a:prstClr>
                  </a:gs>
                </a:gsLst>
                <a:path path="circle">
                  <a:fillToRect l="100000" b="100000"/>
                </a:path>
              </a:gra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75" name="组合 474"/>
          <p:cNvGrpSpPr/>
          <p:nvPr/>
        </p:nvGrpSpPr>
        <p:grpSpPr>
          <a:xfrm>
            <a:off x="3555864" y="2421824"/>
            <a:ext cx="618168" cy="618165"/>
            <a:chOff x="5613944" y="4363162"/>
            <a:chExt cx="920788" cy="920788"/>
          </a:xfrm>
        </p:grpSpPr>
        <p:sp>
          <p:nvSpPr>
            <p:cNvPr id="476" name="椭圆 475"/>
            <p:cNvSpPr/>
            <p:nvPr/>
          </p:nvSpPr>
          <p:spPr>
            <a:xfrm flipH="1">
              <a:off x="5613944" y="4363162"/>
              <a:ext cx="920788" cy="920788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667" b="1" kern="0">
                <a:gradFill>
                  <a:gsLst>
                    <a:gs pos="100000">
                      <a:prstClr val="white"/>
                    </a:gs>
                    <a:gs pos="0">
                      <a:prstClr val="white">
                        <a:lumMod val="95000"/>
                      </a:prstClr>
                    </a:gs>
                  </a:gsLst>
                  <a:path path="circle">
                    <a:fillToRect l="100000" b="100000"/>
                  </a:path>
                </a:gradFill>
              </a:endParaRPr>
            </a:p>
          </p:txBody>
        </p:sp>
        <p:sp>
          <p:nvSpPr>
            <p:cNvPr id="477" name="TextBox 20"/>
            <p:cNvSpPr txBox="1"/>
            <p:nvPr/>
          </p:nvSpPr>
          <p:spPr>
            <a:xfrm>
              <a:off x="5818853" y="4485061"/>
              <a:ext cx="510979" cy="61136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defRPr/>
              </a:pPr>
              <a:r>
                <a:rPr lang="en-US" altLang="zh-CN" sz="2667" b="1" kern="0" dirty="0">
                  <a:gradFill>
                    <a:gsLst>
                      <a:gs pos="100000">
                        <a:prstClr val="white"/>
                      </a:gs>
                      <a:gs pos="0">
                        <a:prstClr val="white">
                          <a:lumMod val="95000"/>
                        </a:prstClr>
                      </a:gs>
                    </a:gsLst>
                    <a:path path="circle">
                      <a:fillToRect l="100000" b="100000"/>
                    </a:path>
                  </a:gradFill>
                  <a:latin typeface="Agency FB" pitchFamily="34" charset="0"/>
                  <a:ea typeface="微软雅黑" pitchFamily="34" charset="-122"/>
                </a:rPr>
                <a:t>02</a:t>
              </a:r>
              <a:endParaRPr lang="zh-CN" altLang="en-US" sz="2667" b="1" kern="0" dirty="0">
                <a:gradFill>
                  <a:gsLst>
                    <a:gs pos="100000">
                      <a:prstClr val="white"/>
                    </a:gs>
                    <a:gs pos="0">
                      <a:prstClr val="white">
                        <a:lumMod val="95000"/>
                      </a:prstClr>
                    </a:gs>
                  </a:gsLst>
                  <a:path path="circle">
                    <a:fillToRect l="100000" b="100000"/>
                  </a:path>
                </a:gradFill>
                <a:latin typeface="Agency FB" pitchFamily="34" charset="0"/>
                <a:ea typeface="微软雅黑" pitchFamily="34" charset="-122"/>
              </a:endParaRPr>
            </a:p>
          </p:txBody>
        </p:sp>
      </p:grpSp>
      <p:sp>
        <p:nvSpPr>
          <p:cNvPr id="478" name="圆角矩形 477"/>
          <p:cNvSpPr/>
          <p:nvPr/>
        </p:nvSpPr>
        <p:spPr>
          <a:xfrm>
            <a:off x="4611981" y="1306714"/>
            <a:ext cx="5280587" cy="551635"/>
          </a:xfrm>
          <a:prstGeom prst="roundRect">
            <a:avLst>
              <a:gd name="adj" fmla="val 50000"/>
            </a:avLst>
          </a:prstGeom>
          <a:noFill/>
          <a:ln w="127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2133" b="1" kern="0" dirty="0">
                <a:gradFill>
                  <a:gsLst>
                    <a:gs pos="100000">
                      <a:srgbClr val="C00000"/>
                    </a:gs>
                    <a:gs pos="0">
                      <a:srgbClr val="C00000"/>
                    </a:gs>
                  </a:gsLst>
                  <a:path path="circle">
                    <a:fillToRect l="100000" b="100000"/>
                  </a:path>
                </a:gradFill>
                <a:latin typeface="微软雅黑" pitchFamily="34" charset="-122"/>
                <a:ea typeface="微软雅黑" pitchFamily="34" charset="-122"/>
              </a:rPr>
              <a:t>一枝独秀，其心可鉴</a:t>
            </a:r>
            <a:r>
              <a:rPr lang="en-US" altLang="zh-CN" sz="2133" b="1" kern="0" dirty="0">
                <a:gradFill>
                  <a:gsLst>
                    <a:gs pos="100000">
                      <a:srgbClr val="C00000"/>
                    </a:gs>
                    <a:gs pos="0">
                      <a:srgbClr val="C00000"/>
                    </a:gs>
                  </a:gsLst>
                  <a:path path="circle">
                    <a:fillToRect l="100000" b="100000"/>
                  </a:path>
                </a:gra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133" b="1" kern="0" dirty="0">
                <a:gradFill>
                  <a:gsLst>
                    <a:gs pos="100000">
                      <a:srgbClr val="C00000"/>
                    </a:gs>
                    <a:gs pos="0">
                      <a:srgbClr val="C00000"/>
                    </a:gs>
                  </a:gsLst>
                  <a:path path="circle">
                    <a:fillToRect l="100000" b="100000"/>
                  </a:path>
                </a:gradFill>
                <a:latin typeface="微软雅黑" pitchFamily="34" charset="-122"/>
                <a:ea typeface="微软雅黑" pitchFamily="34" charset="-122"/>
              </a:rPr>
              <a:t>个人情况</a:t>
            </a:r>
          </a:p>
        </p:txBody>
      </p:sp>
      <p:sp>
        <p:nvSpPr>
          <p:cNvPr id="480" name="圆角矩形 479"/>
          <p:cNvSpPr/>
          <p:nvPr/>
        </p:nvSpPr>
        <p:spPr>
          <a:xfrm>
            <a:off x="4611981" y="2438151"/>
            <a:ext cx="5280587" cy="551635"/>
          </a:xfrm>
          <a:prstGeom prst="roundRect">
            <a:avLst>
              <a:gd name="adj" fmla="val 50000"/>
            </a:avLst>
          </a:prstGeom>
          <a:noFill/>
          <a:ln w="127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2133" b="1" kern="0" dirty="0">
                <a:gradFill>
                  <a:gsLst>
                    <a:gs pos="100000">
                      <a:srgbClr val="C00000"/>
                    </a:gs>
                    <a:gs pos="0">
                      <a:srgbClr val="C00000"/>
                    </a:gs>
                  </a:gsLst>
                  <a:path path="circle">
                    <a:fillToRect l="100000" b="100000"/>
                  </a:path>
                </a:gradFill>
                <a:latin typeface="微软雅黑" pitchFamily="34" charset="-122"/>
                <a:ea typeface="微软雅黑" pitchFamily="34" charset="-122"/>
              </a:rPr>
              <a:t>博学审问，慎思明辨</a:t>
            </a:r>
            <a:r>
              <a:rPr lang="en-US" altLang="zh-CN" sz="2133" b="1" kern="0" dirty="0">
                <a:gradFill>
                  <a:gsLst>
                    <a:gs pos="100000">
                      <a:srgbClr val="C00000"/>
                    </a:gs>
                    <a:gs pos="0">
                      <a:srgbClr val="C00000"/>
                    </a:gs>
                  </a:gsLst>
                  <a:path path="circle">
                    <a:fillToRect l="100000" b="100000"/>
                  </a:path>
                </a:gra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133" b="1" kern="0" dirty="0">
                <a:gradFill>
                  <a:gsLst>
                    <a:gs pos="100000">
                      <a:srgbClr val="C00000"/>
                    </a:gs>
                    <a:gs pos="0">
                      <a:srgbClr val="C00000"/>
                    </a:gs>
                  </a:gsLst>
                  <a:path path="circle">
                    <a:fillToRect l="100000" b="100000"/>
                  </a:path>
                </a:gradFill>
                <a:latin typeface="微软雅黑" pitchFamily="34" charset="-122"/>
                <a:ea typeface="微软雅黑" pitchFamily="34" charset="-122"/>
              </a:rPr>
              <a:t>理论提升</a:t>
            </a:r>
          </a:p>
        </p:txBody>
      </p:sp>
      <p:sp>
        <p:nvSpPr>
          <p:cNvPr id="481" name="Freeform 5"/>
          <p:cNvSpPr/>
          <p:nvPr/>
        </p:nvSpPr>
        <p:spPr bwMode="auto">
          <a:xfrm>
            <a:off x="857105" y="1988840"/>
            <a:ext cx="1593923" cy="1599275"/>
          </a:xfrm>
          <a:custGeom>
            <a:avLst/>
            <a:gdLst>
              <a:gd name="T0" fmla="*/ 2313 w 16074"/>
              <a:gd name="T1" fmla="*/ 11564 h 16128"/>
              <a:gd name="T2" fmla="*/ 3529 w 16074"/>
              <a:gd name="T3" fmla="*/ 12395 h 16128"/>
              <a:gd name="T4" fmla="*/ 4818 w 16074"/>
              <a:gd name="T5" fmla="*/ 13031 h 16128"/>
              <a:gd name="T6" fmla="*/ 6189 w 16074"/>
              <a:gd name="T7" fmla="*/ 13418 h 16128"/>
              <a:gd name="T8" fmla="*/ 7653 w 16074"/>
              <a:gd name="T9" fmla="*/ 13501 h 16128"/>
              <a:gd name="T10" fmla="*/ 9219 w 16074"/>
              <a:gd name="T11" fmla="*/ 13224 h 16128"/>
              <a:gd name="T12" fmla="*/ 5225 w 16074"/>
              <a:gd name="T13" fmla="*/ 7326 h 16128"/>
              <a:gd name="T14" fmla="*/ 5604 w 16074"/>
              <a:gd name="T15" fmla="*/ 2588 h 16128"/>
              <a:gd name="T16" fmla="*/ 5918 w 16074"/>
              <a:gd name="T17" fmla="*/ 2680 h 16128"/>
              <a:gd name="T18" fmla="*/ 6274 w 16074"/>
              <a:gd name="T19" fmla="*/ 2719 h 16128"/>
              <a:gd name="T20" fmla="*/ 6671 w 16074"/>
              <a:gd name="T21" fmla="*/ 2688 h 16128"/>
              <a:gd name="T22" fmla="*/ 7102 w 16074"/>
              <a:gd name="T23" fmla="*/ 2577 h 16128"/>
              <a:gd name="T24" fmla="*/ 7563 w 16074"/>
              <a:gd name="T25" fmla="*/ 2375 h 16128"/>
              <a:gd name="T26" fmla="*/ 8053 w 16074"/>
              <a:gd name="T27" fmla="*/ 2066 h 16128"/>
              <a:gd name="T28" fmla="*/ 12930 w 16074"/>
              <a:gd name="T29" fmla="*/ 10057 h 16128"/>
              <a:gd name="T30" fmla="*/ 13396 w 16074"/>
              <a:gd name="T31" fmla="*/ 8301 h 16128"/>
              <a:gd name="T32" fmla="*/ 13347 w 16074"/>
              <a:gd name="T33" fmla="*/ 6443 h 16128"/>
              <a:gd name="T34" fmla="*/ 12801 w 16074"/>
              <a:gd name="T35" fmla="*/ 4583 h 16128"/>
              <a:gd name="T36" fmla="*/ 11773 w 16074"/>
              <a:gd name="T37" fmla="*/ 2822 h 16128"/>
              <a:gd name="T38" fmla="*/ 10277 w 16074"/>
              <a:gd name="T39" fmla="*/ 1262 h 16128"/>
              <a:gd name="T40" fmla="*/ 8329 w 16074"/>
              <a:gd name="T41" fmla="*/ 0 h 16128"/>
              <a:gd name="T42" fmla="*/ 10526 w 16074"/>
              <a:gd name="T43" fmla="*/ 458 h 16128"/>
              <a:gd name="T44" fmla="*/ 12659 w 16074"/>
              <a:gd name="T45" fmla="*/ 1583 h 16128"/>
              <a:gd name="T46" fmla="*/ 14464 w 16074"/>
              <a:gd name="T47" fmla="*/ 3304 h 16128"/>
              <a:gd name="T48" fmla="*/ 15679 w 16074"/>
              <a:gd name="T49" fmla="*/ 5557 h 16128"/>
              <a:gd name="T50" fmla="*/ 16044 w 16074"/>
              <a:gd name="T51" fmla="*/ 8271 h 16128"/>
              <a:gd name="T52" fmla="*/ 15294 w 16074"/>
              <a:gd name="T53" fmla="*/ 11379 h 16128"/>
              <a:gd name="T54" fmla="*/ 12655 w 16074"/>
              <a:gd name="T55" fmla="*/ 14684 h 16128"/>
              <a:gd name="T56" fmla="*/ 10870 w 16074"/>
              <a:gd name="T57" fmla="*/ 15495 h 16128"/>
              <a:gd name="T58" fmla="*/ 9145 w 16074"/>
              <a:gd name="T59" fmla="*/ 15974 h 16128"/>
              <a:gd name="T60" fmla="*/ 7486 w 16074"/>
              <a:gd name="T61" fmla="*/ 16128 h 16128"/>
              <a:gd name="T62" fmla="*/ 5906 w 16074"/>
              <a:gd name="T63" fmla="*/ 15967 h 16128"/>
              <a:gd name="T64" fmla="*/ 4415 w 16074"/>
              <a:gd name="T65" fmla="*/ 15498 h 16128"/>
              <a:gd name="T66" fmla="*/ 3023 w 16074"/>
              <a:gd name="T67" fmla="*/ 14731 h 16128"/>
              <a:gd name="T68" fmla="*/ 2528 w 16074"/>
              <a:gd name="T69" fmla="*/ 14487 h 16128"/>
              <a:gd name="T70" fmla="*/ 2530 w 16074"/>
              <a:gd name="T71" fmla="*/ 14735 h 16128"/>
              <a:gd name="T72" fmla="*/ 2473 w 16074"/>
              <a:gd name="T73" fmla="*/ 14983 h 16128"/>
              <a:gd name="T74" fmla="*/ 2363 w 16074"/>
              <a:gd name="T75" fmla="*/ 15222 h 16128"/>
              <a:gd name="T76" fmla="*/ 2207 w 16074"/>
              <a:gd name="T77" fmla="*/ 15444 h 16128"/>
              <a:gd name="T78" fmla="*/ 2013 w 16074"/>
              <a:gd name="T79" fmla="*/ 15642 h 16128"/>
              <a:gd name="T80" fmla="*/ 1779 w 16074"/>
              <a:gd name="T81" fmla="*/ 15812 h 16128"/>
              <a:gd name="T82" fmla="*/ 1496 w 16074"/>
              <a:gd name="T83" fmla="*/ 15944 h 16128"/>
              <a:gd name="T84" fmla="*/ 1210 w 16074"/>
              <a:gd name="T85" fmla="*/ 16001 h 16128"/>
              <a:gd name="T86" fmla="*/ 933 w 16074"/>
              <a:gd name="T87" fmla="*/ 15986 h 16128"/>
              <a:gd name="T88" fmla="*/ 671 w 16074"/>
              <a:gd name="T89" fmla="*/ 15902 h 16128"/>
              <a:gd name="T90" fmla="*/ 436 w 16074"/>
              <a:gd name="T91" fmla="*/ 15751 h 16128"/>
              <a:gd name="T92" fmla="*/ 234 w 16074"/>
              <a:gd name="T93" fmla="*/ 15534 h 16128"/>
              <a:gd name="T94" fmla="*/ 33 w 16074"/>
              <a:gd name="T95" fmla="*/ 15112 h 16128"/>
              <a:gd name="T96" fmla="*/ 17 w 16074"/>
              <a:gd name="T97" fmla="*/ 14651 h 16128"/>
              <a:gd name="T98" fmla="*/ 179 w 16074"/>
              <a:gd name="T99" fmla="*/ 14226 h 16128"/>
              <a:gd name="T100" fmla="*/ 478 w 16074"/>
              <a:gd name="T101" fmla="*/ 13874 h 16128"/>
              <a:gd name="T102" fmla="*/ 878 w 16074"/>
              <a:gd name="T103" fmla="*/ 13632 h 16128"/>
              <a:gd name="T104" fmla="*/ 1339 w 16074"/>
              <a:gd name="T105" fmla="*/ 13536 h 16128"/>
              <a:gd name="T106" fmla="*/ 1477 w 16074"/>
              <a:gd name="T107" fmla="*/ 13406 h 16128"/>
              <a:gd name="T108" fmla="*/ 1100 w 16074"/>
              <a:gd name="T109" fmla="*/ 12990 h 16128"/>
              <a:gd name="T110" fmla="*/ 736 w 16074"/>
              <a:gd name="T111" fmla="*/ 12545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074" h="16128">
                <a:moveTo>
                  <a:pt x="454" y="12169"/>
                </a:moveTo>
                <a:lnTo>
                  <a:pt x="1614" y="10993"/>
                </a:lnTo>
                <a:lnTo>
                  <a:pt x="1844" y="11188"/>
                </a:lnTo>
                <a:lnTo>
                  <a:pt x="2077" y="11378"/>
                </a:lnTo>
                <a:lnTo>
                  <a:pt x="2313" y="11564"/>
                </a:lnTo>
                <a:lnTo>
                  <a:pt x="2550" y="11742"/>
                </a:lnTo>
                <a:lnTo>
                  <a:pt x="2792" y="11916"/>
                </a:lnTo>
                <a:lnTo>
                  <a:pt x="3035" y="12083"/>
                </a:lnTo>
                <a:lnTo>
                  <a:pt x="3280" y="12242"/>
                </a:lnTo>
                <a:lnTo>
                  <a:pt x="3529" y="12395"/>
                </a:lnTo>
                <a:lnTo>
                  <a:pt x="3781" y="12540"/>
                </a:lnTo>
                <a:lnTo>
                  <a:pt x="4035" y="12677"/>
                </a:lnTo>
                <a:lnTo>
                  <a:pt x="4293" y="12804"/>
                </a:lnTo>
                <a:lnTo>
                  <a:pt x="4554" y="12923"/>
                </a:lnTo>
                <a:lnTo>
                  <a:pt x="4818" y="13031"/>
                </a:lnTo>
                <a:lnTo>
                  <a:pt x="5086" y="13131"/>
                </a:lnTo>
                <a:lnTo>
                  <a:pt x="5356" y="13220"/>
                </a:lnTo>
                <a:lnTo>
                  <a:pt x="5630" y="13298"/>
                </a:lnTo>
                <a:lnTo>
                  <a:pt x="5908" y="13364"/>
                </a:lnTo>
                <a:lnTo>
                  <a:pt x="6189" y="13418"/>
                </a:lnTo>
                <a:lnTo>
                  <a:pt x="6474" y="13461"/>
                </a:lnTo>
                <a:lnTo>
                  <a:pt x="6763" y="13491"/>
                </a:lnTo>
                <a:lnTo>
                  <a:pt x="7056" y="13508"/>
                </a:lnTo>
                <a:lnTo>
                  <a:pt x="7352" y="13511"/>
                </a:lnTo>
                <a:lnTo>
                  <a:pt x="7653" y="13501"/>
                </a:lnTo>
                <a:lnTo>
                  <a:pt x="7958" y="13476"/>
                </a:lnTo>
                <a:lnTo>
                  <a:pt x="8267" y="13437"/>
                </a:lnTo>
                <a:lnTo>
                  <a:pt x="8579" y="13381"/>
                </a:lnTo>
                <a:lnTo>
                  <a:pt x="8897" y="13311"/>
                </a:lnTo>
                <a:lnTo>
                  <a:pt x="9219" y="13224"/>
                </a:lnTo>
                <a:lnTo>
                  <a:pt x="9546" y="13121"/>
                </a:lnTo>
                <a:lnTo>
                  <a:pt x="9877" y="13001"/>
                </a:lnTo>
                <a:lnTo>
                  <a:pt x="10212" y="12863"/>
                </a:lnTo>
                <a:lnTo>
                  <a:pt x="10554" y="12708"/>
                </a:lnTo>
                <a:lnTo>
                  <a:pt x="5225" y="7326"/>
                </a:lnTo>
                <a:lnTo>
                  <a:pt x="3765" y="8813"/>
                </a:lnTo>
                <a:lnTo>
                  <a:pt x="1503" y="6582"/>
                </a:lnTo>
                <a:lnTo>
                  <a:pt x="5491" y="2537"/>
                </a:lnTo>
                <a:lnTo>
                  <a:pt x="5547" y="2563"/>
                </a:lnTo>
                <a:lnTo>
                  <a:pt x="5604" y="2588"/>
                </a:lnTo>
                <a:lnTo>
                  <a:pt x="5663" y="2610"/>
                </a:lnTo>
                <a:lnTo>
                  <a:pt x="5724" y="2631"/>
                </a:lnTo>
                <a:lnTo>
                  <a:pt x="5787" y="2649"/>
                </a:lnTo>
                <a:lnTo>
                  <a:pt x="5852" y="2666"/>
                </a:lnTo>
                <a:lnTo>
                  <a:pt x="5918" y="2680"/>
                </a:lnTo>
                <a:lnTo>
                  <a:pt x="5986" y="2693"/>
                </a:lnTo>
                <a:lnTo>
                  <a:pt x="6055" y="2703"/>
                </a:lnTo>
                <a:lnTo>
                  <a:pt x="6127" y="2711"/>
                </a:lnTo>
                <a:lnTo>
                  <a:pt x="6200" y="2716"/>
                </a:lnTo>
                <a:lnTo>
                  <a:pt x="6274" y="2719"/>
                </a:lnTo>
                <a:lnTo>
                  <a:pt x="6351" y="2719"/>
                </a:lnTo>
                <a:lnTo>
                  <a:pt x="6429" y="2716"/>
                </a:lnTo>
                <a:lnTo>
                  <a:pt x="6508" y="2710"/>
                </a:lnTo>
                <a:lnTo>
                  <a:pt x="6588" y="2700"/>
                </a:lnTo>
                <a:lnTo>
                  <a:pt x="6671" y="2688"/>
                </a:lnTo>
                <a:lnTo>
                  <a:pt x="6755" y="2673"/>
                </a:lnTo>
                <a:lnTo>
                  <a:pt x="6840" y="2654"/>
                </a:lnTo>
                <a:lnTo>
                  <a:pt x="6925" y="2632"/>
                </a:lnTo>
                <a:lnTo>
                  <a:pt x="7013" y="2607"/>
                </a:lnTo>
                <a:lnTo>
                  <a:pt x="7102" y="2577"/>
                </a:lnTo>
                <a:lnTo>
                  <a:pt x="7192" y="2545"/>
                </a:lnTo>
                <a:lnTo>
                  <a:pt x="7283" y="2508"/>
                </a:lnTo>
                <a:lnTo>
                  <a:pt x="7375" y="2468"/>
                </a:lnTo>
                <a:lnTo>
                  <a:pt x="7469" y="2423"/>
                </a:lnTo>
                <a:lnTo>
                  <a:pt x="7563" y="2375"/>
                </a:lnTo>
                <a:lnTo>
                  <a:pt x="7659" y="2321"/>
                </a:lnTo>
                <a:lnTo>
                  <a:pt x="7756" y="2265"/>
                </a:lnTo>
                <a:lnTo>
                  <a:pt x="7854" y="2203"/>
                </a:lnTo>
                <a:lnTo>
                  <a:pt x="7953" y="2137"/>
                </a:lnTo>
                <a:lnTo>
                  <a:pt x="8053" y="2066"/>
                </a:lnTo>
                <a:lnTo>
                  <a:pt x="9204" y="3243"/>
                </a:lnTo>
                <a:lnTo>
                  <a:pt x="7220" y="5296"/>
                </a:lnTo>
                <a:lnTo>
                  <a:pt x="12597" y="10708"/>
                </a:lnTo>
                <a:lnTo>
                  <a:pt x="12775" y="10387"/>
                </a:lnTo>
                <a:lnTo>
                  <a:pt x="12930" y="10057"/>
                </a:lnTo>
                <a:lnTo>
                  <a:pt x="13065" y="9719"/>
                </a:lnTo>
                <a:lnTo>
                  <a:pt x="13179" y="9373"/>
                </a:lnTo>
                <a:lnTo>
                  <a:pt x="13271" y="9022"/>
                </a:lnTo>
                <a:lnTo>
                  <a:pt x="13344" y="8664"/>
                </a:lnTo>
                <a:lnTo>
                  <a:pt x="13396" y="8301"/>
                </a:lnTo>
                <a:lnTo>
                  <a:pt x="13426" y="7934"/>
                </a:lnTo>
                <a:lnTo>
                  <a:pt x="13437" y="7564"/>
                </a:lnTo>
                <a:lnTo>
                  <a:pt x="13427" y="7192"/>
                </a:lnTo>
                <a:lnTo>
                  <a:pt x="13398" y="6818"/>
                </a:lnTo>
                <a:lnTo>
                  <a:pt x="13347" y="6443"/>
                </a:lnTo>
                <a:lnTo>
                  <a:pt x="13277" y="6068"/>
                </a:lnTo>
                <a:lnTo>
                  <a:pt x="13188" y="5694"/>
                </a:lnTo>
                <a:lnTo>
                  <a:pt x="13079" y="5321"/>
                </a:lnTo>
                <a:lnTo>
                  <a:pt x="12949" y="4950"/>
                </a:lnTo>
                <a:lnTo>
                  <a:pt x="12801" y="4583"/>
                </a:lnTo>
                <a:lnTo>
                  <a:pt x="12634" y="4220"/>
                </a:lnTo>
                <a:lnTo>
                  <a:pt x="12447" y="3862"/>
                </a:lnTo>
                <a:lnTo>
                  <a:pt x="12241" y="3509"/>
                </a:lnTo>
                <a:lnTo>
                  <a:pt x="12017" y="3162"/>
                </a:lnTo>
                <a:lnTo>
                  <a:pt x="11773" y="2822"/>
                </a:lnTo>
                <a:lnTo>
                  <a:pt x="11511" y="2492"/>
                </a:lnTo>
                <a:lnTo>
                  <a:pt x="11230" y="2169"/>
                </a:lnTo>
                <a:lnTo>
                  <a:pt x="10931" y="1856"/>
                </a:lnTo>
                <a:lnTo>
                  <a:pt x="10613" y="1553"/>
                </a:lnTo>
                <a:lnTo>
                  <a:pt x="10277" y="1262"/>
                </a:lnTo>
                <a:lnTo>
                  <a:pt x="9924" y="982"/>
                </a:lnTo>
                <a:lnTo>
                  <a:pt x="9551" y="716"/>
                </a:lnTo>
                <a:lnTo>
                  <a:pt x="9162" y="463"/>
                </a:lnTo>
                <a:lnTo>
                  <a:pt x="8754" y="224"/>
                </a:lnTo>
                <a:lnTo>
                  <a:pt x="8329" y="0"/>
                </a:lnTo>
                <a:lnTo>
                  <a:pt x="8761" y="35"/>
                </a:lnTo>
                <a:lnTo>
                  <a:pt x="9199" y="99"/>
                </a:lnTo>
                <a:lnTo>
                  <a:pt x="9641" y="192"/>
                </a:lnTo>
                <a:lnTo>
                  <a:pt x="10084" y="310"/>
                </a:lnTo>
                <a:lnTo>
                  <a:pt x="10526" y="458"/>
                </a:lnTo>
                <a:lnTo>
                  <a:pt x="10966" y="632"/>
                </a:lnTo>
                <a:lnTo>
                  <a:pt x="11402" y="832"/>
                </a:lnTo>
                <a:lnTo>
                  <a:pt x="11830" y="1057"/>
                </a:lnTo>
                <a:lnTo>
                  <a:pt x="12250" y="1307"/>
                </a:lnTo>
                <a:lnTo>
                  <a:pt x="12659" y="1583"/>
                </a:lnTo>
                <a:lnTo>
                  <a:pt x="13054" y="1881"/>
                </a:lnTo>
                <a:lnTo>
                  <a:pt x="13435" y="2203"/>
                </a:lnTo>
                <a:lnTo>
                  <a:pt x="13798" y="2548"/>
                </a:lnTo>
                <a:lnTo>
                  <a:pt x="14141" y="2915"/>
                </a:lnTo>
                <a:lnTo>
                  <a:pt x="14464" y="3304"/>
                </a:lnTo>
                <a:lnTo>
                  <a:pt x="14762" y="3714"/>
                </a:lnTo>
                <a:lnTo>
                  <a:pt x="15036" y="4146"/>
                </a:lnTo>
                <a:lnTo>
                  <a:pt x="15281" y="4596"/>
                </a:lnTo>
                <a:lnTo>
                  <a:pt x="15496" y="5067"/>
                </a:lnTo>
                <a:lnTo>
                  <a:pt x="15679" y="5557"/>
                </a:lnTo>
                <a:lnTo>
                  <a:pt x="15829" y="6065"/>
                </a:lnTo>
                <a:lnTo>
                  <a:pt x="15942" y="6591"/>
                </a:lnTo>
                <a:lnTo>
                  <a:pt x="16016" y="7135"/>
                </a:lnTo>
                <a:lnTo>
                  <a:pt x="16052" y="7695"/>
                </a:lnTo>
                <a:lnTo>
                  <a:pt x="16044" y="8271"/>
                </a:lnTo>
                <a:lnTo>
                  <a:pt x="15991" y="8863"/>
                </a:lnTo>
                <a:lnTo>
                  <a:pt x="15892" y="9471"/>
                </a:lnTo>
                <a:lnTo>
                  <a:pt x="15744" y="10093"/>
                </a:lnTo>
                <a:lnTo>
                  <a:pt x="15545" y="10729"/>
                </a:lnTo>
                <a:lnTo>
                  <a:pt x="15294" y="11379"/>
                </a:lnTo>
                <a:lnTo>
                  <a:pt x="14987" y="12042"/>
                </a:lnTo>
                <a:lnTo>
                  <a:pt x="14623" y="12717"/>
                </a:lnTo>
                <a:lnTo>
                  <a:pt x="16074" y="14218"/>
                </a:lnTo>
                <a:lnTo>
                  <a:pt x="14156" y="16081"/>
                </a:lnTo>
                <a:lnTo>
                  <a:pt x="12655" y="14684"/>
                </a:lnTo>
                <a:lnTo>
                  <a:pt x="12293" y="14873"/>
                </a:lnTo>
                <a:lnTo>
                  <a:pt x="11934" y="15048"/>
                </a:lnTo>
                <a:lnTo>
                  <a:pt x="11578" y="15211"/>
                </a:lnTo>
                <a:lnTo>
                  <a:pt x="11223" y="15360"/>
                </a:lnTo>
                <a:lnTo>
                  <a:pt x="10870" y="15495"/>
                </a:lnTo>
                <a:lnTo>
                  <a:pt x="10520" y="15617"/>
                </a:lnTo>
                <a:lnTo>
                  <a:pt x="10173" y="15726"/>
                </a:lnTo>
                <a:lnTo>
                  <a:pt x="9828" y="15822"/>
                </a:lnTo>
                <a:lnTo>
                  <a:pt x="9485" y="15904"/>
                </a:lnTo>
                <a:lnTo>
                  <a:pt x="9145" y="15974"/>
                </a:lnTo>
                <a:lnTo>
                  <a:pt x="8808" y="16030"/>
                </a:lnTo>
                <a:lnTo>
                  <a:pt x="8472" y="16074"/>
                </a:lnTo>
                <a:lnTo>
                  <a:pt x="8140" y="16105"/>
                </a:lnTo>
                <a:lnTo>
                  <a:pt x="7812" y="16123"/>
                </a:lnTo>
                <a:lnTo>
                  <a:pt x="7486" y="16128"/>
                </a:lnTo>
                <a:lnTo>
                  <a:pt x="7164" y="16121"/>
                </a:lnTo>
                <a:lnTo>
                  <a:pt x="6845" y="16101"/>
                </a:lnTo>
                <a:lnTo>
                  <a:pt x="6529" y="16069"/>
                </a:lnTo>
                <a:lnTo>
                  <a:pt x="6216" y="16024"/>
                </a:lnTo>
                <a:lnTo>
                  <a:pt x="5906" y="15967"/>
                </a:lnTo>
                <a:lnTo>
                  <a:pt x="5601" y="15897"/>
                </a:lnTo>
                <a:lnTo>
                  <a:pt x="5298" y="15816"/>
                </a:lnTo>
                <a:lnTo>
                  <a:pt x="5001" y="15722"/>
                </a:lnTo>
                <a:lnTo>
                  <a:pt x="4706" y="15616"/>
                </a:lnTo>
                <a:lnTo>
                  <a:pt x="4415" y="15498"/>
                </a:lnTo>
                <a:lnTo>
                  <a:pt x="4129" y="15368"/>
                </a:lnTo>
                <a:lnTo>
                  <a:pt x="3846" y="15227"/>
                </a:lnTo>
                <a:lnTo>
                  <a:pt x="3568" y="15073"/>
                </a:lnTo>
                <a:lnTo>
                  <a:pt x="3293" y="14907"/>
                </a:lnTo>
                <a:lnTo>
                  <a:pt x="3023" y="14731"/>
                </a:lnTo>
                <a:lnTo>
                  <a:pt x="2757" y="14542"/>
                </a:lnTo>
                <a:lnTo>
                  <a:pt x="2496" y="14342"/>
                </a:lnTo>
                <a:lnTo>
                  <a:pt x="2509" y="14390"/>
                </a:lnTo>
                <a:lnTo>
                  <a:pt x="2520" y="14439"/>
                </a:lnTo>
                <a:lnTo>
                  <a:pt x="2528" y="14487"/>
                </a:lnTo>
                <a:lnTo>
                  <a:pt x="2533" y="14536"/>
                </a:lnTo>
                <a:lnTo>
                  <a:pt x="2536" y="14586"/>
                </a:lnTo>
                <a:lnTo>
                  <a:pt x="2537" y="14635"/>
                </a:lnTo>
                <a:lnTo>
                  <a:pt x="2534" y="14686"/>
                </a:lnTo>
                <a:lnTo>
                  <a:pt x="2530" y="14735"/>
                </a:lnTo>
                <a:lnTo>
                  <a:pt x="2523" y="14785"/>
                </a:lnTo>
                <a:lnTo>
                  <a:pt x="2514" y="14835"/>
                </a:lnTo>
                <a:lnTo>
                  <a:pt x="2502" y="14884"/>
                </a:lnTo>
                <a:lnTo>
                  <a:pt x="2489" y="14934"/>
                </a:lnTo>
                <a:lnTo>
                  <a:pt x="2473" y="14983"/>
                </a:lnTo>
                <a:lnTo>
                  <a:pt x="2454" y="15031"/>
                </a:lnTo>
                <a:lnTo>
                  <a:pt x="2434" y="15080"/>
                </a:lnTo>
                <a:lnTo>
                  <a:pt x="2412" y="15127"/>
                </a:lnTo>
                <a:lnTo>
                  <a:pt x="2388" y="15174"/>
                </a:lnTo>
                <a:lnTo>
                  <a:pt x="2363" y="15222"/>
                </a:lnTo>
                <a:lnTo>
                  <a:pt x="2334" y="15267"/>
                </a:lnTo>
                <a:lnTo>
                  <a:pt x="2305" y="15313"/>
                </a:lnTo>
                <a:lnTo>
                  <a:pt x="2275" y="15358"/>
                </a:lnTo>
                <a:lnTo>
                  <a:pt x="2241" y="15401"/>
                </a:lnTo>
                <a:lnTo>
                  <a:pt x="2207" y="15444"/>
                </a:lnTo>
                <a:lnTo>
                  <a:pt x="2171" y="15486"/>
                </a:lnTo>
                <a:lnTo>
                  <a:pt x="2134" y="15526"/>
                </a:lnTo>
                <a:lnTo>
                  <a:pt x="2095" y="15567"/>
                </a:lnTo>
                <a:lnTo>
                  <a:pt x="2055" y="15605"/>
                </a:lnTo>
                <a:lnTo>
                  <a:pt x="2013" y="15642"/>
                </a:lnTo>
                <a:lnTo>
                  <a:pt x="1971" y="15677"/>
                </a:lnTo>
                <a:lnTo>
                  <a:pt x="1927" y="15713"/>
                </a:lnTo>
                <a:lnTo>
                  <a:pt x="1881" y="15745"/>
                </a:lnTo>
                <a:lnTo>
                  <a:pt x="1836" y="15777"/>
                </a:lnTo>
                <a:lnTo>
                  <a:pt x="1779" y="15812"/>
                </a:lnTo>
                <a:lnTo>
                  <a:pt x="1723" y="15845"/>
                </a:lnTo>
                <a:lnTo>
                  <a:pt x="1666" y="15874"/>
                </a:lnTo>
                <a:lnTo>
                  <a:pt x="1610" y="15900"/>
                </a:lnTo>
                <a:lnTo>
                  <a:pt x="1552" y="15923"/>
                </a:lnTo>
                <a:lnTo>
                  <a:pt x="1496" y="15944"/>
                </a:lnTo>
                <a:lnTo>
                  <a:pt x="1438" y="15961"/>
                </a:lnTo>
                <a:lnTo>
                  <a:pt x="1381" y="15975"/>
                </a:lnTo>
                <a:lnTo>
                  <a:pt x="1324" y="15987"/>
                </a:lnTo>
                <a:lnTo>
                  <a:pt x="1267" y="15995"/>
                </a:lnTo>
                <a:lnTo>
                  <a:pt x="1210" y="16001"/>
                </a:lnTo>
                <a:lnTo>
                  <a:pt x="1154" y="16003"/>
                </a:lnTo>
                <a:lnTo>
                  <a:pt x="1098" y="16003"/>
                </a:lnTo>
                <a:lnTo>
                  <a:pt x="1043" y="16000"/>
                </a:lnTo>
                <a:lnTo>
                  <a:pt x="987" y="15995"/>
                </a:lnTo>
                <a:lnTo>
                  <a:pt x="933" y="15986"/>
                </a:lnTo>
                <a:lnTo>
                  <a:pt x="879" y="15975"/>
                </a:lnTo>
                <a:lnTo>
                  <a:pt x="826" y="15961"/>
                </a:lnTo>
                <a:lnTo>
                  <a:pt x="773" y="15944"/>
                </a:lnTo>
                <a:lnTo>
                  <a:pt x="722" y="15924"/>
                </a:lnTo>
                <a:lnTo>
                  <a:pt x="671" y="15902"/>
                </a:lnTo>
                <a:lnTo>
                  <a:pt x="622" y="15877"/>
                </a:lnTo>
                <a:lnTo>
                  <a:pt x="573" y="15849"/>
                </a:lnTo>
                <a:lnTo>
                  <a:pt x="527" y="15819"/>
                </a:lnTo>
                <a:lnTo>
                  <a:pt x="480" y="15786"/>
                </a:lnTo>
                <a:lnTo>
                  <a:pt x="436" y="15751"/>
                </a:lnTo>
                <a:lnTo>
                  <a:pt x="393" y="15713"/>
                </a:lnTo>
                <a:lnTo>
                  <a:pt x="350" y="15671"/>
                </a:lnTo>
                <a:lnTo>
                  <a:pt x="310" y="15628"/>
                </a:lnTo>
                <a:lnTo>
                  <a:pt x="271" y="15583"/>
                </a:lnTo>
                <a:lnTo>
                  <a:pt x="234" y="15534"/>
                </a:lnTo>
                <a:lnTo>
                  <a:pt x="199" y="15483"/>
                </a:lnTo>
                <a:lnTo>
                  <a:pt x="143" y="15391"/>
                </a:lnTo>
                <a:lnTo>
                  <a:pt x="98" y="15299"/>
                </a:lnTo>
                <a:lnTo>
                  <a:pt x="61" y="15206"/>
                </a:lnTo>
                <a:lnTo>
                  <a:pt x="33" y="15112"/>
                </a:lnTo>
                <a:lnTo>
                  <a:pt x="14" y="15019"/>
                </a:lnTo>
                <a:lnTo>
                  <a:pt x="3" y="14925"/>
                </a:lnTo>
                <a:lnTo>
                  <a:pt x="0" y="14833"/>
                </a:lnTo>
                <a:lnTo>
                  <a:pt x="5" y="14741"/>
                </a:lnTo>
                <a:lnTo>
                  <a:pt x="17" y="14651"/>
                </a:lnTo>
                <a:lnTo>
                  <a:pt x="36" y="14562"/>
                </a:lnTo>
                <a:lnTo>
                  <a:pt x="63" y="14475"/>
                </a:lnTo>
                <a:lnTo>
                  <a:pt x="95" y="14389"/>
                </a:lnTo>
                <a:lnTo>
                  <a:pt x="133" y="14307"/>
                </a:lnTo>
                <a:lnTo>
                  <a:pt x="179" y="14226"/>
                </a:lnTo>
                <a:lnTo>
                  <a:pt x="228" y="14148"/>
                </a:lnTo>
                <a:lnTo>
                  <a:pt x="284" y="14075"/>
                </a:lnTo>
                <a:lnTo>
                  <a:pt x="344" y="14004"/>
                </a:lnTo>
                <a:lnTo>
                  <a:pt x="409" y="13938"/>
                </a:lnTo>
                <a:lnTo>
                  <a:pt x="478" y="13874"/>
                </a:lnTo>
                <a:lnTo>
                  <a:pt x="551" y="13816"/>
                </a:lnTo>
                <a:lnTo>
                  <a:pt x="628" y="13762"/>
                </a:lnTo>
                <a:lnTo>
                  <a:pt x="708" y="13714"/>
                </a:lnTo>
                <a:lnTo>
                  <a:pt x="791" y="13670"/>
                </a:lnTo>
                <a:lnTo>
                  <a:pt x="878" y="13632"/>
                </a:lnTo>
                <a:lnTo>
                  <a:pt x="967" y="13601"/>
                </a:lnTo>
                <a:lnTo>
                  <a:pt x="1057" y="13575"/>
                </a:lnTo>
                <a:lnTo>
                  <a:pt x="1150" y="13556"/>
                </a:lnTo>
                <a:lnTo>
                  <a:pt x="1244" y="13542"/>
                </a:lnTo>
                <a:lnTo>
                  <a:pt x="1339" y="13536"/>
                </a:lnTo>
                <a:lnTo>
                  <a:pt x="1436" y="13538"/>
                </a:lnTo>
                <a:lnTo>
                  <a:pt x="1533" y="13548"/>
                </a:lnTo>
                <a:lnTo>
                  <a:pt x="1630" y="13565"/>
                </a:lnTo>
                <a:lnTo>
                  <a:pt x="1553" y="13486"/>
                </a:lnTo>
                <a:lnTo>
                  <a:pt x="1477" y="13406"/>
                </a:lnTo>
                <a:lnTo>
                  <a:pt x="1400" y="13325"/>
                </a:lnTo>
                <a:lnTo>
                  <a:pt x="1324" y="13243"/>
                </a:lnTo>
                <a:lnTo>
                  <a:pt x="1248" y="13159"/>
                </a:lnTo>
                <a:lnTo>
                  <a:pt x="1174" y="13075"/>
                </a:lnTo>
                <a:lnTo>
                  <a:pt x="1100" y="12990"/>
                </a:lnTo>
                <a:lnTo>
                  <a:pt x="1026" y="12903"/>
                </a:lnTo>
                <a:lnTo>
                  <a:pt x="953" y="12815"/>
                </a:lnTo>
                <a:lnTo>
                  <a:pt x="880" y="12726"/>
                </a:lnTo>
                <a:lnTo>
                  <a:pt x="807" y="12636"/>
                </a:lnTo>
                <a:lnTo>
                  <a:pt x="736" y="12545"/>
                </a:lnTo>
                <a:lnTo>
                  <a:pt x="665" y="12453"/>
                </a:lnTo>
                <a:lnTo>
                  <a:pt x="594" y="12359"/>
                </a:lnTo>
                <a:lnTo>
                  <a:pt x="524" y="12264"/>
                </a:lnTo>
                <a:lnTo>
                  <a:pt x="454" y="12169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gradFill>
                <a:gsLst>
                  <a:gs pos="0">
                    <a:prstClr val="white">
                      <a:lumMod val="95000"/>
                    </a:prstClr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482" name="TextBox 20"/>
          <p:cNvSpPr txBox="1"/>
          <p:nvPr/>
        </p:nvSpPr>
        <p:spPr>
          <a:xfrm>
            <a:off x="-394092" y="3919023"/>
            <a:ext cx="4186263" cy="7489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2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答辩纲要</a:t>
            </a:r>
            <a:endParaRPr lang="en-US" altLang="zh-CN" sz="4267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4" name="矩形 483"/>
          <p:cNvSpPr/>
          <p:nvPr/>
        </p:nvSpPr>
        <p:spPr>
          <a:xfrm flipV="1">
            <a:off x="-25333" y="6797041"/>
            <a:ext cx="12217333" cy="60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503" name="任意多边形 502"/>
          <p:cNvSpPr/>
          <p:nvPr/>
        </p:nvSpPr>
        <p:spPr>
          <a:xfrm rot="18900000" flipH="1">
            <a:off x="4245425" y="3711441"/>
            <a:ext cx="204691" cy="204691"/>
          </a:xfrm>
          <a:custGeom>
            <a:avLst/>
            <a:gdLst>
              <a:gd name="connsiteX0" fmla="*/ 0 w 304899"/>
              <a:gd name="connsiteY0" fmla="*/ 0 h 304899"/>
              <a:gd name="connsiteX1" fmla="*/ 3059 w 304899"/>
              <a:gd name="connsiteY1" fmla="*/ 10322 h 304899"/>
              <a:gd name="connsiteX2" fmla="*/ 119391 w 304899"/>
              <a:gd name="connsiteY2" fmla="*/ 185508 h 304899"/>
              <a:gd name="connsiteX3" fmla="*/ 294577 w 304899"/>
              <a:gd name="connsiteY3" fmla="*/ 301840 h 304899"/>
              <a:gd name="connsiteX4" fmla="*/ 304899 w 304899"/>
              <a:gd name="connsiteY4" fmla="*/ 304899 h 304899"/>
              <a:gd name="connsiteX5" fmla="*/ 0 w 304899"/>
              <a:gd name="connsiteY5" fmla="*/ 304899 h 30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99" h="304899">
                <a:moveTo>
                  <a:pt x="0" y="0"/>
                </a:moveTo>
                <a:lnTo>
                  <a:pt x="3059" y="10322"/>
                </a:lnTo>
                <a:cubicBezTo>
                  <a:pt x="28910" y="74072"/>
                  <a:pt x="67688" y="133805"/>
                  <a:pt x="119391" y="185508"/>
                </a:cubicBezTo>
                <a:cubicBezTo>
                  <a:pt x="171094" y="237211"/>
                  <a:pt x="230827" y="275989"/>
                  <a:pt x="294577" y="301840"/>
                </a:cubicBezTo>
                <a:lnTo>
                  <a:pt x="304899" y="304899"/>
                </a:lnTo>
                <a:lnTo>
                  <a:pt x="0" y="304899"/>
                </a:lnTo>
                <a:close/>
              </a:path>
            </a:pathLst>
          </a:custGeom>
          <a:solidFill>
            <a:srgbClr val="C00000"/>
          </a:solidFill>
          <a:ln w="6350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2400" b="1" kern="0">
              <a:gradFill>
                <a:gsLst>
                  <a:gs pos="100000">
                    <a:prstClr val="white"/>
                  </a:gs>
                  <a:gs pos="0">
                    <a:prstClr val="white">
                      <a:lumMod val="95000"/>
                    </a:prstClr>
                  </a:gs>
                </a:gsLst>
                <a:path path="circle">
                  <a:fillToRect l="100000" b="100000"/>
                </a:path>
              </a:gra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04" name="组合 503"/>
          <p:cNvGrpSpPr/>
          <p:nvPr/>
        </p:nvGrpSpPr>
        <p:grpSpPr>
          <a:xfrm>
            <a:off x="3555865" y="3504700"/>
            <a:ext cx="618168" cy="618165"/>
            <a:chOff x="5613944" y="4363162"/>
            <a:chExt cx="920788" cy="920788"/>
          </a:xfrm>
        </p:grpSpPr>
        <p:sp>
          <p:nvSpPr>
            <p:cNvPr id="505" name="椭圆 504"/>
            <p:cNvSpPr/>
            <p:nvPr/>
          </p:nvSpPr>
          <p:spPr>
            <a:xfrm flipH="1">
              <a:off x="5613944" y="4363162"/>
              <a:ext cx="920788" cy="920788"/>
            </a:xfrm>
            <a:prstGeom prst="ellipse">
              <a:avLst/>
            </a:prstGeom>
            <a:solidFill>
              <a:srgbClr val="C00000"/>
            </a:solidFill>
            <a:ln w="63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667" b="1" kern="0">
                <a:gradFill>
                  <a:gsLst>
                    <a:gs pos="100000">
                      <a:prstClr val="white"/>
                    </a:gs>
                    <a:gs pos="0">
                      <a:prstClr val="white">
                        <a:lumMod val="95000"/>
                      </a:prstClr>
                    </a:gs>
                  </a:gsLst>
                  <a:path path="circle">
                    <a:fillToRect l="100000" b="100000"/>
                  </a:path>
                </a:gradFill>
              </a:endParaRPr>
            </a:p>
          </p:txBody>
        </p:sp>
        <p:sp>
          <p:nvSpPr>
            <p:cNvPr id="506" name="TextBox 20"/>
            <p:cNvSpPr txBox="1"/>
            <p:nvPr/>
          </p:nvSpPr>
          <p:spPr>
            <a:xfrm>
              <a:off x="5818850" y="4485061"/>
              <a:ext cx="510979" cy="61136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defRPr/>
              </a:pPr>
              <a:r>
                <a:rPr lang="en-US" altLang="zh-CN" sz="2667" b="1" kern="0" dirty="0">
                  <a:gradFill>
                    <a:gsLst>
                      <a:gs pos="100000">
                        <a:prstClr val="white"/>
                      </a:gs>
                      <a:gs pos="0">
                        <a:prstClr val="white">
                          <a:lumMod val="95000"/>
                        </a:prstClr>
                      </a:gs>
                    </a:gsLst>
                    <a:path path="circle">
                      <a:fillToRect l="100000" b="100000"/>
                    </a:path>
                  </a:gradFill>
                  <a:latin typeface="Agency FB" pitchFamily="34" charset="0"/>
                  <a:ea typeface="微软雅黑" pitchFamily="34" charset="-122"/>
                </a:rPr>
                <a:t>03</a:t>
              </a:r>
              <a:endParaRPr lang="zh-CN" altLang="en-US" sz="2667" b="1" kern="0" dirty="0">
                <a:gradFill>
                  <a:gsLst>
                    <a:gs pos="100000">
                      <a:prstClr val="white"/>
                    </a:gs>
                    <a:gs pos="0">
                      <a:prstClr val="white">
                        <a:lumMod val="95000"/>
                      </a:prstClr>
                    </a:gs>
                  </a:gsLst>
                  <a:path path="circle">
                    <a:fillToRect l="100000" b="100000"/>
                  </a:path>
                </a:gradFill>
                <a:latin typeface="Agency FB" pitchFamily="34" charset="0"/>
                <a:ea typeface="微软雅黑" pitchFamily="34" charset="-122"/>
              </a:endParaRPr>
            </a:p>
          </p:txBody>
        </p:sp>
      </p:grpSp>
      <p:sp>
        <p:nvSpPr>
          <p:cNvPr id="511" name="圆角矩形 510"/>
          <p:cNvSpPr/>
          <p:nvPr/>
        </p:nvSpPr>
        <p:spPr>
          <a:xfrm>
            <a:off x="4611981" y="3504701"/>
            <a:ext cx="5280587" cy="551635"/>
          </a:xfrm>
          <a:prstGeom prst="roundRect">
            <a:avLst>
              <a:gd name="adj" fmla="val 50000"/>
            </a:avLst>
          </a:prstGeom>
          <a:noFill/>
          <a:ln w="127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2133" b="1" kern="0" dirty="0">
                <a:gradFill>
                  <a:gsLst>
                    <a:gs pos="100000">
                      <a:srgbClr val="C00000"/>
                    </a:gs>
                    <a:gs pos="0">
                      <a:srgbClr val="C00000"/>
                    </a:gs>
                  </a:gsLst>
                  <a:path path="circle">
                    <a:fillToRect l="100000" b="100000"/>
                  </a:path>
                </a:gradFill>
                <a:latin typeface="微软雅黑" pitchFamily="34" charset="-122"/>
                <a:ea typeface="微软雅黑" pitchFamily="34" charset="-122"/>
              </a:rPr>
              <a:t>积以跬步，以至千里</a:t>
            </a:r>
            <a:r>
              <a:rPr lang="en-US" altLang="zh-CN" sz="2133" b="1" kern="0" dirty="0">
                <a:gradFill>
                  <a:gsLst>
                    <a:gs pos="100000">
                      <a:srgbClr val="C00000"/>
                    </a:gs>
                    <a:gs pos="0">
                      <a:srgbClr val="C00000"/>
                    </a:gs>
                  </a:gsLst>
                  <a:path path="circle">
                    <a:fillToRect l="100000" b="100000"/>
                  </a:path>
                </a:gra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133" b="1" kern="0" dirty="0">
                <a:gradFill>
                  <a:gsLst>
                    <a:gs pos="100000">
                      <a:srgbClr val="C00000"/>
                    </a:gs>
                    <a:gs pos="0">
                      <a:srgbClr val="C00000"/>
                    </a:gs>
                  </a:gsLst>
                  <a:path path="circle">
                    <a:fillToRect l="100000" b="100000"/>
                  </a:path>
                </a:gradFill>
                <a:latin typeface="微软雅黑" pitchFamily="34" charset="-122"/>
                <a:ea typeface="微软雅黑" pitchFamily="34" charset="-122"/>
              </a:rPr>
              <a:t>身体力行</a:t>
            </a:r>
          </a:p>
        </p:txBody>
      </p:sp>
      <p:sp>
        <p:nvSpPr>
          <p:cNvPr id="522" name="矩形 521"/>
          <p:cNvSpPr/>
          <p:nvPr/>
        </p:nvSpPr>
        <p:spPr>
          <a:xfrm flipV="1">
            <a:off x="12067315" y="1085331"/>
            <a:ext cx="124685" cy="43886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28" name="任意多边形 502"/>
          <p:cNvSpPr/>
          <p:nvPr/>
        </p:nvSpPr>
        <p:spPr>
          <a:xfrm rot="18900000" flipH="1">
            <a:off x="4245424" y="4794929"/>
            <a:ext cx="204691" cy="204691"/>
          </a:xfrm>
          <a:custGeom>
            <a:avLst/>
            <a:gdLst>
              <a:gd name="connsiteX0" fmla="*/ 0 w 304899"/>
              <a:gd name="connsiteY0" fmla="*/ 0 h 304899"/>
              <a:gd name="connsiteX1" fmla="*/ 3059 w 304899"/>
              <a:gd name="connsiteY1" fmla="*/ 10322 h 304899"/>
              <a:gd name="connsiteX2" fmla="*/ 119391 w 304899"/>
              <a:gd name="connsiteY2" fmla="*/ 185508 h 304899"/>
              <a:gd name="connsiteX3" fmla="*/ 294577 w 304899"/>
              <a:gd name="connsiteY3" fmla="*/ 301840 h 304899"/>
              <a:gd name="connsiteX4" fmla="*/ 304899 w 304899"/>
              <a:gd name="connsiteY4" fmla="*/ 304899 h 304899"/>
              <a:gd name="connsiteX5" fmla="*/ 0 w 304899"/>
              <a:gd name="connsiteY5" fmla="*/ 304899 h 30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99" h="304899">
                <a:moveTo>
                  <a:pt x="0" y="0"/>
                </a:moveTo>
                <a:lnTo>
                  <a:pt x="3059" y="10322"/>
                </a:lnTo>
                <a:cubicBezTo>
                  <a:pt x="28910" y="74072"/>
                  <a:pt x="67688" y="133805"/>
                  <a:pt x="119391" y="185508"/>
                </a:cubicBezTo>
                <a:cubicBezTo>
                  <a:pt x="171094" y="237211"/>
                  <a:pt x="230827" y="275989"/>
                  <a:pt x="294577" y="301840"/>
                </a:cubicBezTo>
                <a:lnTo>
                  <a:pt x="304899" y="304899"/>
                </a:lnTo>
                <a:lnTo>
                  <a:pt x="0" y="304899"/>
                </a:lnTo>
                <a:close/>
              </a:path>
            </a:pathLst>
          </a:custGeom>
          <a:solidFill>
            <a:srgbClr val="C00000"/>
          </a:solidFill>
          <a:ln w="6350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2400" b="1" kern="0">
              <a:gradFill>
                <a:gsLst>
                  <a:gs pos="100000">
                    <a:prstClr val="white"/>
                  </a:gs>
                  <a:gs pos="0">
                    <a:prstClr val="white">
                      <a:lumMod val="95000"/>
                    </a:prstClr>
                  </a:gs>
                </a:gsLst>
                <a:path path="circle">
                  <a:fillToRect l="100000" b="100000"/>
                </a:path>
              </a:gra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9" name="组合 503"/>
          <p:cNvGrpSpPr/>
          <p:nvPr/>
        </p:nvGrpSpPr>
        <p:grpSpPr>
          <a:xfrm>
            <a:off x="3555864" y="4588188"/>
            <a:ext cx="618168" cy="618165"/>
            <a:chOff x="5613944" y="4363162"/>
            <a:chExt cx="920788" cy="920788"/>
          </a:xfrm>
        </p:grpSpPr>
        <p:sp>
          <p:nvSpPr>
            <p:cNvPr id="30" name="椭圆 29"/>
            <p:cNvSpPr/>
            <p:nvPr/>
          </p:nvSpPr>
          <p:spPr>
            <a:xfrm flipH="1">
              <a:off x="5613944" y="4363162"/>
              <a:ext cx="920788" cy="920788"/>
            </a:xfrm>
            <a:prstGeom prst="ellipse">
              <a:avLst/>
            </a:prstGeom>
            <a:solidFill>
              <a:srgbClr val="C00000"/>
            </a:solidFill>
            <a:ln w="63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667" b="1" kern="0">
                <a:gradFill>
                  <a:gsLst>
                    <a:gs pos="100000">
                      <a:prstClr val="white"/>
                    </a:gs>
                    <a:gs pos="0">
                      <a:prstClr val="white">
                        <a:lumMod val="95000"/>
                      </a:prstClr>
                    </a:gs>
                  </a:gsLst>
                  <a:path path="circle">
                    <a:fillToRect l="100000" b="100000"/>
                  </a:path>
                </a:gradFill>
              </a:endParaRPr>
            </a:p>
          </p:txBody>
        </p:sp>
        <p:sp>
          <p:nvSpPr>
            <p:cNvPr id="31" name="TextBox 20"/>
            <p:cNvSpPr txBox="1"/>
            <p:nvPr/>
          </p:nvSpPr>
          <p:spPr>
            <a:xfrm>
              <a:off x="5818850" y="4485061"/>
              <a:ext cx="510979" cy="61136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defRPr/>
              </a:pPr>
              <a:r>
                <a:rPr lang="en-US" altLang="zh-CN" sz="2667" b="1" kern="0" dirty="0">
                  <a:gradFill>
                    <a:gsLst>
                      <a:gs pos="100000">
                        <a:prstClr val="white"/>
                      </a:gs>
                      <a:gs pos="0">
                        <a:prstClr val="white">
                          <a:lumMod val="95000"/>
                        </a:prstClr>
                      </a:gs>
                    </a:gsLst>
                    <a:path path="circle">
                      <a:fillToRect l="100000" b="100000"/>
                    </a:path>
                  </a:gradFill>
                  <a:latin typeface="Agency FB" pitchFamily="34" charset="0"/>
                  <a:ea typeface="微软雅黑" pitchFamily="34" charset="-122"/>
                </a:rPr>
                <a:t>04</a:t>
              </a:r>
              <a:endParaRPr lang="zh-CN" altLang="en-US" sz="2667" b="1" kern="0" dirty="0">
                <a:gradFill>
                  <a:gsLst>
                    <a:gs pos="100000">
                      <a:prstClr val="white"/>
                    </a:gs>
                    <a:gs pos="0">
                      <a:prstClr val="white">
                        <a:lumMod val="95000"/>
                      </a:prstClr>
                    </a:gs>
                  </a:gsLst>
                  <a:path path="circle">
                    <a:fillToRect l="100000" b="100000"/>
                  </a:path>
                </a:gradFill>
                <a:latin typeface="Agency FB" pitchFamily="34" charset="0"/>
                <a:ea typeface="微软雅黑" pitchFamily="34" charset="-122"/>
              </a:endParaRPr>
            </a:p>
          </p:txBody>
        </p:sp>
      </p:grpSp>
      <p:sp>
        <p:nvSpPr>
          <p:cNvPr id="32" name="圆角矩形 31"/>
          <p:cNvSpPr/>
          <p:nvPr/>
        </p:nvSpPr>
        <p:spPr>
          <a:xfrm>
            <a:off x="4611980" y="4588189"/>
            <a:ext cx="5280587" cy="551635"/>
          </a:xfrm>
          <a:prstGeom prst="roundRect">
            <a:avLst>
              <a:gd name="adj" fmla="val 50000"/>
            </a:avLst>
          </a:prstGeom>
          <a:noFill/>
          <a:ln w="127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2133" b="1" kern="0" dirty="0">
                <a:gradFill>
                  <a:gsLst>
                    <a:gs pos="100000">
                      <a:srgbClr val="C00000"/>
                    </a:gs>
                    <a:gs pos="0">
                      <a:srgbClr val="C00000"/>
                    </a:gs>
                  </a:gsLst>
                  <a:path path="circle">
                    <a:fillToRect l="100000" b="100000"/>
                  </a:path>
                </a:gradFill>
                <a:latin typeface="微软雅黑" pitchFamily="34" charset="-122"/>
                <a:ea typeface="微软雅黑" pitchFamily="34" charset="-122"/>
              </a:rPr>
              <a:t>金无足赤，人无完人</a:t>
            </a:r>
            <a:r>
              <a:rPr lang="en-US" altLang="zh-CN" sz="2133" b="1" kern="0" dirty="0">
                <a:gradFill>
                  <a:gsLst>
                    <a:gs pos="100000">
                      <a:srgbClr val="C00000"/>
                    </a:gs>
                    <a:gs pos="0">
                      <a:srgbClr val="C00000"/>
                    </a:gs>
                  </a:gsLst>
                  <a:path path="circle">
                    <a:fillToRect l="100000" b="100000"/>
                  </a:path>
                </a:gra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133" b="1" kern="0" dirty="0">
                <a:gradFill>
                  <a:gsLst>
                    <a:gs pos="100000">
                      <a:srgbClr val="C00000"/>
                    </a:gs>
                    <a:gs pos="0">
                      <a:srgbClr val="C00000"/>
                    </a:gs>
                  </a:gsLst>
                  <a:path path="circle">
                    <a:fillToRect l="100000" b="100000"/>
                  </a:path>
                </a:gradFill>
                <a:latin typeface="微软雅黑" pitchFamily="34" charset="-122"/>
                <a:ea typeface="微软雅黑" pitchFamily="34" charset="-122"/>
              </a:rPr>
              <a:t>自我剖析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-1275347" y="70505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166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0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" grpId="0" animBg="1"/>
      <p:bldP spid="474" grpId="0" animBg="1"/>
      <p:bldP spid="478" grpId="0" animBg="1"/>
      <p:bldP spid="480" grpId="0" animBg="1"/>
      <p:bldP spid="481" grpId="0" animBg="1"/>
      <p:bldP spid="482" grpId="0"/>
      <p:bldP spid="484" grpId="0" animBg="1"/>
      <p:bldP spid="503" grpId="0" animBg="1"/>
      <p:bldP spid="511" grpId="0" animBg="1"/>
      <p:bldP spid="522" grpId="0" animBg="1"/>
      <p:bldP spid="28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045360" y="238089"/>
            <a:ext cx="1985159" cy="6232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600" b="1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rPr>
              <a:t>个人情况</a:t>
            </a:r>
          </a:p>
        </p:txBody>
      </p:sp>
      <p:sp>
        <p:nvSpPr>
          <p:cNvPr id="6" name="矩形 5"/>
          <p:cNvSpPr/>
          <p:nvPr/>
        </p:nvSpPr>
        <p:spPr>
          <a:xfrm>
            <a:off x="306574" y="1379096"/>
            <a:ext cx="3695800" cy="5120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0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219988"/>
              </p:ext>
            </p:extLst>
          </p:nvPr>
        </p:nvGraphicFramePr>
        <p:xfrm>
          <a:off x="4790188" y="1364107"/>
          <a:ext cx="7082021" cy="5135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0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1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969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100" dirty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姓名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100" dirty="0" smtClean="0">
                          <a:solidFill>
                            <a:srgbClr val="C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秦准</a:t>
                      </a:r>
                      <a:endParaRPr lang="zh-CN" altLang="en-US" sz="2100" dirty="0">
                        <a:solidFill>
                          <a:srgbClr val="C0000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969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100" dirty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民族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>
                          <a:solidFill>
                            <a:srgbClr val="C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</a:t>
                      </a:r>
                      <a:r>
                        <a:rPr lang="zh-CN" altLang="en-US" sz="2100" dirty="0" smtClean="0">
                          <a:solidFill>
                            <a:srgbClr val="C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汉族</a:t>
                      </a:r>
                      <a:endParaRPr lang="zh-CN" altLang="en-US" sz="2100" dirty="0">
                        <a:solidFill>
                          <a:srgbClr val="C0000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969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100" dirty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出生年月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>
                          <a:solidFill>
                            <a:srgbClr val="C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1995</a:t>
                      </a:r>
                      <a:r>
                        <a:rPr lang="zh-CN" altLang="en-US" sz="2100" dirty="0" smtClean="0">
                          <a:solidFill>
                            <a:srgbClr val="C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年</a:t>
                      </a:r>
                      <a:r>
                        <a:rPr lang="en-US" altLang="zh-CN" sz="2100" dirty="0" smtClean="0">
                          <a:solidFill>
                            <a:srgbClr val="C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8</a:t>
                      </a:r>
                      <a:r>
                        <a:rPr lang="zh-CN" altLang="en-US" sz="2100" dirty="0" smtClean="0">
                          <a:solidFill>
                            <a:srgbClr val="C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月</a:t>
                      </a:r>
                      <a:endParaRPr lang="zh-CN" altLang="en-US" sz="2100" dirty="0">
                        <a:solidFill>
                          <a:srgbClr val="C0000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969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100" dirty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籍贯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>
                          <a:solidFill>
                            <a:srgbClr val="C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</a:t>
                      </a:r>
                      <a:r>
                        <a:rPr lang="zh-CN" altLang="en-US" sz="2100" dirty="0" smtClean="0">
                          <a:solidFill>
                            <a:srgbClr val="C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江苏省宿迁市宿豫区</a:t>
                      </a:r>
                      <a:endParaRPr lang="zh-CN" altLang="en-US" sz="2100" dirty="0">
                        <a:solidFill>
                          <a:srgbClr val="C0000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969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100" dirty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班级</a:t>
                      </a:r>
                      <a:r>
                        <a:rPr lang="en-US" altLang="zh-CN" sz="2100" dirty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/</a:t>
                      </a:r>
                      <a:r>
                        <a:rPr lang="zh-CN" altLang="en-US" sz="2100" dirty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研究所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>
                          <a:solidFill>
                            <a:srgbClr val="C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B1702092/</a:t>
                      </a:r>
                      <a:r>
                        <a:rPr lang="zh-CN" altLang="en-US" sz="2100" dirty="0" smtClean="0">
                          <a:solidFill>
                            <a:srgbClr val="C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机器人研究所</a:t>
                      </a:r>
                      <a:endParaRPr lang="zh-CN" altLang="en-US" sz="2100" dirty="0">
                        <a:solidFill>
                          <a:srgbClr val="C0000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969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100" dirty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入党时间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>
                          <a:solidFill>
                            <a:srgbClr val="C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2016</a:t>
                      </a:r>
                      <a:r>
                        <a:rPr lang="zh-CN" altLang="en-US" sz="2100" dirty="0" smtClean="0">
                          <a:solidFill>
                            <a:srgbClr val="C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年</a:t>
                      </a:r>
                      <a:r>
                        <a:rPr lang="en-US" altLang="zh-CN" sz="2100" dirty="0" smtClean="0">
                          <a:solidFill>
                            <a:srgbClr val="C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12</a:t>
                      </a:r>
                      <a:r>
                        <a:rPr lang="zh-CN" altLang="en-US" sz="2100" dirty="0" smtClean="0">
                          <a:solidFill>
                            <a:srgbClr val="C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月</a:t>
                      </a:r>
                      <a:r>
                        <a:rPr lang="en-US" altLang="zh-CN" sz="2100" dirty="0" smtClean="0">
                          <a:solidFill>
                            <a:srgbClr val="C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8</a:t>
                      </a:r>
                      <a:r>
                        <a:rPr lang="zh-CN" altLang="en-US" sz="2100" dirty="0" smtClean="0">
                          <a:solidFill>
                            <a:srgbClr val="C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日</a:t>
                      </a:r>
                      <a:endParaRPr lang="zh-CN" altLang="en-US" sz="2100" dirty="0">
                        <a:solidFill>
                          <a:srgbClr val="C0000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969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100" dirty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参加党校时间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>
                          <a:solidFill>
                            <a:srgbClr val="C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2017</a:t>
                      </a:r>
                      <a:r>
                        <a:rPr lang="zh-CN" altLang="en-US" sz="2100" dirty="0" smtClean="0">
                          <a:solidFill>
                            <a:srgbClr val="C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年</a:t>
                      </a:r>
                      <a:r>
                        <a:rPr lang="en-US" altLang="zh-CN" sz="2100" dirty="0" smtClean="0">
                          <a:solidFill>
                            <a:srgbClr val="C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11</a:t>
                      </a:r>
                      <a:r>
                        <a:rPr lang="zh-CN" altLang="en-US" sz="2100" dirty="0" smtClean="0">
                          <a:solidFill>
                            <a:srgbClr val="C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月</a:t>
                      </a:r>
                      <a:r>
                        <a:rPr lang="en-US" altLang="zh-CN" sz="2100" dirty="0" smtClean="0">
                          <a:solidFill>
                            <a:srgbClr val="C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15</a:t>
                      </a:r>
                      <a:r>
                        <a:rPr lang="zh-CN" altLang="en-US" sz="2100" dirty="0" smtClean="0">
                          <a:solidFill>
                            <a:srgbClr val="C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日</a:t>
                      </a:r>
                      <a:endParaRPr lang="zh-CN" altLang="en-US" sz="2100" dirty="0">
                        <a:solidFill>
                          <a:srgbClr val="C0000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969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100" dirty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所在支部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>
                          <a:solidFill>
                            <a:srgbClr val="C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</a:t>
                      </a:r>
                      <a:r>
                        <a:rPr lang="zh-CN" altLang="en-US" sz="2100" dirty="0" smtClean="0">
                          <a:solidFill>
                            <a:srgbClr val="C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机器人所研究生第一党支部</a:t>
                      </a:r>
                      <a:endParaRPr lang="zh-CN" altLang="en-US" sz="2100" dirty="0">
                        <a:solidFill>
                          <a:srgbClr val="C0000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969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100" dirty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考察人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>
                          <a:solidFill>
                            <a:srgbClr val="C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</a:t>
                      </a:r>
                      <a:r>
                        <a:rPr lang="zh-CN" altLang="en-US" sz="2100" dirty="0" smtClean="0">
                          <a:solidFill>
                            <a:srgbClr val="C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王志永</a:t>
                      </a:r>
                      <a:endParaRPr lang="zh-CN" altLang="en-US" sz="2100" dirty="0">
                        <a:solidFill>
                          <a:srgbClr val="C0000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7969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100" dirty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科研及学习情况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>
                          <a:solidFill>
                            <a:srgbClr val="C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</a:t>
                      </a:r>
                      <a:endParaRPr lang="zh-CN" altLang="en-US" sz="2100" dirty="0">
                        <a:solidFill>
                          <a:srgbClr val="C0000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7969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100" dirty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所任职务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>
                          <a:solidFill>
                            <a:srgbClr val="C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</a:t>
                      </a:r>
                      <a:r>
                        <a:rPr lang="zh-CN" altLang="en-US" sz="2100" dirty="0" smtClean="0">
                          <a:solidFill>
                            <a:srgbClr val="C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无</a:t>
                      </a:r>
                      <a:endParaRPr lang="zh-CN" altLang="en-US" sz="2100" dirty="0">
                        <a:solidFill>
                          <a:srgbClr val="C0000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7969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100" dirty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主要奖惩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dirty="0" smtClean="0">
                          <a:solidFill>
                            <a:srgbClr val="C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</a:t>
                      </a:r>
                      <a:r>
                        <a:rPr lang="zh-CN" altLang="en-US" sz="2100" dirty="0" smtClean="0">
                          <a:solidFill>
                            <a:srgbClr val="C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无</a:t>
                      </a:r>
                      <a:endParaRPr lang="zh-CN" altLang="en-US" sz="2100" dirty="0">
                        <a:solidFill>
                          <a:srgbClr val="C0000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89" y="1519708"/>
            <a:ext cx="3462480" cy="484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9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045360" y="238089"/>
            <a:ext cx="1985159" cy="6232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600" b="1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rPr>
              <a:t>理论提升</a:t>
            </a:r>
          </a:p>
        </p:txBody>
      </p:sp>
      <p:sp>
        <p:nvSpPr>
          <p:cNvPr id="3" name="文本框 7"/>
          <p:cNvSpPr txBox="1">
            <a:spLocks noChangeArrowheads="1"/>
          </p:cNvSpPr>
          <p:nvPr/>
        </p:nvSpPr>
        <p:spPr bwMode="auto">
          <a:xfrm>
            <a:off x="299790" y="1306691"/>
            <a:ext cx="10566593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两学一做活动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观看党的十九大开幕式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青马党校第十九期预备党员培训班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学习领会十九大精神，进一步坚定理想信念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王震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关于学习中共党史的若干思考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张玉瑜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坚定理想信念，做一名优秀的学生党员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林立涛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聚焦“新时代”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党的十九大精神学习辅导报告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习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近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平总书记系列重要讲话读本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“不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忘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初心，牢记使命”主题党日活动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 indent="0">
              <a:lnSpc>
                <a:spcPct val="150000"/>
              </a:lnSpc>
            </a:pP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128" y="2217314"/>
            <a:ext cx="6357870" cy="423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8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045360" y="238089"/>
            <a:ext cx="1985159" cy="6232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600" b="1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rPr>
              <a:t>身体力行</a:t>
            </a:r>
          </a:p>
        </p:txBody>
      </p:sp>
      <p:sp>
        <p:nvSpPr>
          <p:cNvPr id="3" name="文本框 7"/>
          <p:cNvSpPr txBox="1">
            <a:spLocks noChangeArrowheads="1"/>
          </p:cNvSpPr>
          <p:nvPr/>
        </p:nvSpPr>
        <p:spPr bwMode="auto">
          <a:xfrm>
            <a:off x="360712" y="1265512"/>
            <a:ext cx="8064500" cy="6417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2400" b="0" dirty="0" smtClean="0">
                <a:latin typeface="Microsoft YaHei" charset="-122"/>
                <a:ea typeface="Microsoft YaHei" charset="-122"/>
                <a:cs typeface="Microsoft YaHei" charset="-122"/>
                <a:sym typeface="Calibri" panose="020F0502020204030204" pitchFamily="34" charset="0"/>
              </a:rPr>
              <a:t>日常生活：</a:t>
            </a:r>
            <a:endParaRPr lang="en-US" altLang="zh-CN" sz="2400" b="0" dirty="0" smtClean="0">
              <a:latin typeface="Microsoft YaHei" charset="-122"/>
              <a:ea typeface="Microsoft YaHei" charset="-122"/>
              <a:cs typeface="Microsoft YaHei" charset="-122"/>
              <a:sym typeface="Calibri" panose="020F0502020204030204" pitchFamily="34" charset="0"/>
            </a:endParaRPr>
          </a:p>
          <a:p>
            <a:pPr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0" dirty="0" smtClean="0">
                <a:latin typeface="Microsoft YaHei" charset="-122"/>
                <a:ea typeface="Microsoft YaHei" charset="-122"/>
                <a:cs typeface="Microsoft YaHei" charset="-122"/>
                <a:sym typeface="Calibri" panose="020F0502020204030204" pitchFamily="34" charset="0"/>
              </a:rPr>
              <a:t>	</a:t>
            </a:r>
            <a:r>
              <a:rPr lang="zh-CN" altLang="en-US" sz="2400" b="0" dirty="0" smtClean="0">
                <a:latin typeface="Microsoft YaHei" charset="-122"/>
                <a:ea typeface="Microsoft YaHei" charset="-122"/>
                <a:cs typeface="Microsoft YaHei" charset="-122"/>
                <a:sym typeface="Calibri" panose="020F0502020204030204" pitchFamily="34" charset="0"/>
              </a:rPr>
              <a:t>主动</a:t>
            </a:r>
            <a:r>
              <a:rPr lang="zh-CN" altLang="en-US" sz="2400" b="0" dirty="0">
                <a:latin typeface="Microsoft YaHei" charset="-122"/>
                <a:ea typeface="Microsoft YaHei" charset="-122"/>
                <a:cs typeface="Microsoft YaHei" charset="-122"/>
                <a:sym typeface="Calibri" panose="020F0502020204030204" pitchFamily="34" charset="0"/>
              </a:rPr>
              <a:t>打扫宿舍，积极团结同学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2400" b="0" dirty="0">
                <a:latin typeface="Microsoft YaHei" charset="-122"/>
                <a:ea typeface="Microsoft YaHei" charset="-122"/>
                <a:cs typeface="Microsoft YaHei" charset="-122"/>
                <a:sym typeface="Calibri" panose="020F0502020204030204" pitchFamily="34" charset="0"/>
              </a:rPr>
              <a:t>学生工作和公益活动：</a:t>
            </a:r>
            <a:endParaRPr lang="en-US" altLang="zh-CN" sz="2400" b="0" dirty="0">
              <a:latin typeface="Microsoft YaHei" charset="-122"/>
              <a:ea typeface="Microsoft YaHei" charset="-122"/>
              <a:cs typeface="Microsoft YaHei" charset="-122"/>
              <a:sym typeface="Calibri" panose="020F0502020204030204" pitchFamily="34" charset="0"/>
            </a:endParaRPr>
          </a:p>
          <a:p>
            <a:pPr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200" dirty="0">
                <a:latin typeface="Microsoft YaHei" charset="-122"/>
                <a:ea typeface="Microsoft YaHei" charset="-122"/>
                <a:cs typeface="Microsoft YaHei" charset="-122"/>
                <a:sym typeface="Calibri" panose="020F0502020204030204" pitchFamily="34" charset="0"/>
              </a:rPr>
              <a:t>  担任研究生教务办助管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  <a:sym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2400" b="0" dirty="0">
                <a:latin typeface="Microsoft YaHei" charset="-122"/>
                <a:ea typeface="Microsoft YaHei" charset="-122"/>
                <a:cs typeface="Microsoft YaHei" charset="-122"/>
                <a:sym typeface="Calibri" panose="020F0502020204030204" pitchFamily="34" charset="0"/>
              </a:rPr>
              <a:t>志愿活动的参与情况：</a:t>
            </a:r>
            <a:endParaRPr lang="en-US" altLang="zh-CN" sz="2400" b="0" dirty="0">
              <a:latin typeface="Microsoft YaHei" charset="-122"/>
              <a:ea typeface="Microsoft YaHei" charset="-122"/>
              <a:cs typeface="Microsoft YaHei" charset="-122"/>
              <a:sym typeface="Calibri" panose="020F0502020204030204" pitchFamily="34" charset="0"/>
            </a:endParaRPr>
          </a:p>
          <a:p>
            <a:pPr lvl="2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200" dirty="0">
                <a:latin typeface="Microsoft YaHei" charset="-122"/>
                <a:ea typeface="Microsoft YaHei" charset="-122"/>
                <a:cs typeface="Microsoft YaHei" charset="-122"/>
                <a:sym typeface="Calibri" panose="020F0502020204030204" pitchFamily="34" charset="0"/>
              </a:rPr>
              <a:t>上海市图书馆志愿服务活动</a:t>
            </a:r>
            <a:endParaRPr lang="en-US" altLang="zh-CN" sz="2200" dirty="0">
              <a:latin typeface="Microsoft YaHei" charset="-122"/>
              <a:ea typeface="Microsoft YaHei" charset="-122"/>
              <a:cs typeface="Microsoft YaHei" charset="-122"/>
              <a:sym typeface="Calibri" panose="020F0502020204030204" pitchFamily="34" charset="0"/>
            </a:endParaRPr>
          </a:p>
          <a:p>
            <a:pPr lvl="2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200" dirty="0">
                <a:latin typeface="Microsoft YaHei" charset="-122"/>
                <a:ea typeface="Microsoft YaHei" charset="-122"/>
                <a:cs typeface="Microsoft YaHei" charset="-122"/>
                <a:sym typeface="Calibri" panose="020F0502020204030204" pitchFamily="34" charset="0"/>
              </a:rPr>
              <a:t>上海交通大学国家重点招聘会</a:t>
            </a:r>
            <a:endParaRPr lang="en-US" altLang="zh-CN" sz="2200" dirty="0">
              <a:latin typeface="Microsoft YaHei" charset="-122"/>
              <a:ea typeface="Microsoft YaHei" charset="-122"/>
              <a:cs typeface="Microsoft YaHei" charset="-122"/>
              <a:sym typeface="Calibri" panose="020F0502020204030204" pitchFamily="34" charset="0"/>
            </a:endParaRPr>
          </a:p>
          <a:p>
            <a:pPr lvl="2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200" dirty="0">
                <a:latin typeface="Microsoft YaHei" charset="-122"/>
                <a:ea typeface="Microsoft YaHei" charset="-122"/>
                <a:cs typeface="Microsoft YaHei" charset="-122"/>
                <a:sym typeface="Calibri" panose="020F0502020204030204" pitchFamily="34" charset="0"/>
              </a:rPr>
              <a:t>生科院</a:t>
            </a:r>
            <a:r>
              <a:rPr lang="en-US" altLang="zh-CN" sz="2200" dirty="0">
                <a:latin typeface="Microsoft YaHei" charset="-122"/>
                <a:ea typeface="Microsoft YaHei" charset="-122"/>
                <a:cs typeface="Microsoft YaHei" charset="-122"/>
                <a:sym typeface="Calibri" panose="020F0502020204030204" pitchFamily="34" charset="0"/>
              </a:rPr>
              <a:t>20</a:t>
            </a:r>
            <a:r>
              <a:rPr lang="zh-CN" altLang="en-US" sz="2200" dirty="0">
                <a:latin typeface="Microsoft YaHei" charset="-122"/>
                <a:ea typeface="Microsoft YaHei" charset="-122"/>
                <a:cs typeface="Microsoft YaHei" charset="-122"/>
                <a:sym typeface="Calibri" panose="020F0502020204030204" pitchFamily="34" charset="0"/>
              </a:rPr>
              <a:t>周年院庆</a:t>
            </a:r>
            <a:r>
              <a:rPr lang="zh-CN" altLang="en-US" sz="2200" dirty="0" smtClean="0">
                <a:latin typeface="Microsoft YaHei" charset="-122"/>
                <a:ea typeface="Microsoft YaHei" charset="-122"/>
                <a:cs typeface="Microsoft YaHei" charset="-122"/>
                <a:sym typeface="Calibri" panose="020F0502020204030204" pitchFamily="34" charset="0"/>
              </a:rPr>
              <a:t>志愿者</a:t>
            </a:r>
            <a:endParaRPr lang="en-US" altLang="zh-CN" sz="2200" dirty="0" smtClean="0">
              <a:latin typeface="Microsoft YaHei" charset="-122"/>
              <a:ea typeface="Microsoft YaHei" charset="-122"/>
              <a:cs typeface="Microsoft YaHei" charset="-122"/>
              <a:sym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2400" b="0" dirty="0">
                <a:latin typeface="Microsoft YaHei" charset="-122"/>
                <a:ea typeface="Microsoft YaHei" charset="-122"/>
                <a:cs typeface="Microsoft YaHei" charset="-122"/>
                <a:sym typeface="Calibri" panose="020F0502020204030204" pitchFamily="34" charset="0"/>
              </a:rPr>
              <a:t>党建联合会活动</a:t>
            </a:r>
            <a:r>
              <a:rPr lang="zh-CN" altLang="en-US" sz="2400" b="0" dirty="0" smtClean="0">
                <a:latin typeface="Microsoft YaHei" charset="-122"/>
                <a:ea typeface="Microsoft YaHei" charset="-122"/>
                <a:cs typeface="Microsoft YaHei" charset="-122"/>
                <a:sym typeface="Calibri" panose="020F0502020204030204" pitchFamily="34" charset="0"/>
              </a:rPr>
              <a:t>：</a:t>
            </a:r>
            <a:endParaRPr lang="en-US" altLang="zh-CN" sz="2400" b="0" dirty="0" smtClean="0">
              <a:latin typeface="Microsoft YaHei" charset="-122"/>
              <a:ea typeface="Microsoft YaHei" charset="-122"/>
              <a:cs typeface="Microsoft YaHei" charset="-122"/>
              <a:sym typeface="Calibri" panose="020F0502020204030204" pitchFamily="34" charset="0"/>
            </a:endParaRPr>
          </a:p>
          <a:p>
            <a:pPr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200" dirty="0">
                <a:latin typeface="Microsoft YaHei" charset="-122"/>
                <a:ea typeface="Microsoft YaHei" charset="-122"/>
                <a:cs typeface="Microsoft YaHei" charset="-122"/>
                <a:sym typeface="Calibri" panose="020F0502020204030204" pitchFamily="34" charset="0"/>
              </a:rPr>
              <a:t> </a:t>
            </a:r>
            <a:r>
              <a:rPr lang="en-US" altLang="zh-CN" sz="2200" dirty="0" smtClean="0">
                <a:latin typeface="Microsoft YaHei" charset="-122"/>
                <a:ea typeface="Microsoft YaHei" charset="-122"/>
                <a:cs typeface="Microsoft YaHei" charset="-122"/>
                <a:sym typeface="Calibri" panose="020F0502020204030204" pitchFamily="34" charset="0"/>
              </a:rPr>
              <a:t> </a:t>
            </a:r>
            <a:r>
              <a:rPr lang="zh-CN" altLang="en-US" sz="2200" dirty="0" smtClean="0">
                <a:latin typeface="Microsoft YaHei" charset="-122"/>
                <a:ea typeface="Microsoft YaHei" charset="-122"/>
                <a:cs typeface="Microsoft YaHei" charset="-122"/>
                <a:sym typeface="Calibri" panose="020F0502020204030204" pitchFamily="34" charset="0"/>
              </a:rPr>
              <a:t>“气拔山河”拔河比赛</a:t>
            </a:r>
          </a:p>
          <a:p>
            <a:pPr lvl="2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200" dirty="0">
              <a:latin typeface="Microsoft YaHei" charset="-122"/>
              <a:ea typeface="Microsoft YaHei" charset="-122"/>
              <a:cs typeface="Microsoft YaHei" charset="-122"/>
              <a:sym typeface="Calibri" panose="020F0502020204030204" pitchFamily="34" charset="0"/>
            </a:endParaRPr>
          </a:p>
          <a:p>
            <a:pPr lvl="2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200" dirty="0" smtClean="0">
              <a:latin typeface="Microsoft YaHei" charset="-122"/>
              <a:ea typeface="Microsoft YaHei" charset="-122"/>
              <a:cs typeface="Microsoft YaHei" charset="-122"/>
              <a:sym typeface="Calibri" panose="020F050202020403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104" y="2166871"/>
            <a:ext cx="5052811" cy="37896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51" y="2099257"/>
            <a:ext cx="5233115" cy="392483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743" y="1230827"/>
            <a:ext cx="4357351" cy="566169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479" y="1761185"/>
            <a:ext cx="5683877" cy="426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045360" y="238089"/>
            <a:ext cx="1985159" cy="6232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600" b="1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rPr>
              <a:t>自我剖析</a:t>
            </a:r>
          </a:p>
        </p:txBody>
      </p:sp>
      <p:sp>
        <p:nvSpPr>
          <p:cNvPr id="4" name="文本框 7"/>
          <p:cNvSpPr txBox="1">
            <a:spLocks noChangeArrowheads="1"/>
          </p:cNvSpPr>
          <p:nvPr/>
        </p:nvSpPr>
        <p:spPr bwMode="auto">
          <a:xfrm>
            <a:off x="491184" y="1320267"/>
            <a:ext cx="10825758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400" b="0" dirty="0" smtClean="0">
                <a:latin typeface="Microsoft YaHei" charset="-122"/>
                <a:ea typeface="Microsoft YaHei" charset="-122"/>
                <a:cs typeface="Microsoft YaHei" charset="-122"/>
                <a:sym typeface="Calibri" panose="020F0502020204030204" pitchFamily="34" charset="0"/>
              </a:rPr>
              <a:t>描述</a:t>
            </a:r>
            <a:r>
              <a:rPr lang="zh-CN" altLang="en-US" sz="2400" b="0" dirty="0">
                <a:latin typeface="Microsoft YaHei" charset="-122"/>
                <a:ea typeface="Microsoft YaHei" charset="-122"/>
                <a:cs typeface="Microsoft YaHei" charset="-122"/>
                <a:sym typeface="Calibri" panose="020F0502020204030204" pitchFamily="34" charset="0"/>
              </a:rPr>
              <a:t>自身的</a:t>
            </a:r>
            <a:r>
              <a:rPr lang="zh-CN" altLang="en-US" sz="2400" b="0" dirty="0" smtClean="0">
                <a:latin typeface="Microsoft YaHei" charset="-122"/>
                <a:ea typeface="Microsoft YaHei" charset="-122"/>
                <a:cs typeface="Microsoft YaHei" charset="-122"/>
                <a:sym typeface="Calibri" panose="020F0502020204030204" pitchFamily="34" charset="0"/>
              </a:rPr>
              <a:t>闪光点</a:t>
            </a:r>
            <a:endParaRPr lang="en-US" altLang="zh-CN" sz="2400" b="0" dirty="0" smtClean="0">
              <a:latin typeface="Microsoft YaHei" charset="-122"/>
              <a:ea typeface="Microsoft YaHei" charset="-122"/>
              <a:cs typeface="Microsoft YaHei" charset="-122"/>
              <a:sym typeface="Calibri" panose="020F0502020204030204" pitchFamily="34" charset="0"/>
            </a:endParaRPr>
          </a:p>
          <a:p>
            <a:pPr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  <a:sym typeface="Calibri" panose="020F0502020204030204" pitchFamily="34" charset="0"/>
              </a:rPr>
              <a:t>积极为他人服务；做事认真、热情、乐观；勤奋踏实；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  <a:sym typeface="Calibri" panose="020F0502020204030204" pitchFamily="34" charset="0"/>
            </a:endParaRPr>
          </a:p>
          <a:p>
            <a:pPr marL="1085850" lvl="1" indent="-3429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sz="2400" b="0" dirty="0">
              <a:latin typeface="Microsoft YaHei" charset="-122"/>
              <a:ea typeface="Microsoft YaHei" charset="-122"/>
              <a:cs typeface="Microsoft YaHei" charset="-122"/>
              <a:sym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Microsoft YaHei" charset="-122"/>
                <a:ea typeface="Microsoft YaHei" charset="-122"/>
                <a:cs typeface="Microsoft YaHei" charset="-122"/>
                <a:sym typeface="Calibri" panose="020F0502020204030204" pitchFamily="34" charset="0"/>
              </a:rPr>
              <a:t>同时发现自身的不足，进行较为深刻的自我</a:t>
            </a:r>
            <a:r>
              <a:rPr lang="zh-CN" altLang="en-US" sz="2400" b="0" dirty="0" smtClean="0">
                <a:latin typeface="Microsoft YaHei" charset="-122"/>
                <a:ea typeface="Microsoft YaHei" charset="-122"/>
                <a:cs typeface="Microsoft YaHei" charset="-122"/>
                <a:sym typeface="Calibri" panose="020F0502020204030204" pitchFamily="34" charset="0"/>
              </a:rPr>
              <a:t>剖析</a:t>
            </a:r>
            <a:endParaRPr lang="en-US" altLang="zh-CN" sz="2400" b="0" dirty="0" smtClean="0">
              <a:latin typeface="Microsoft YaHei" charset="-122"/>
              <a:ea typeface="Microsoft YaHei" charset="-122"/>
              <a:cs typeface="Microsoft YaHei" charset="-122"/>
              <a:sym typeface="Calibri" panose="020F0502020204030204" pitchFamily="34" charset="0"/>
            </a:endParaRPr>
          </a:p>
          <a:p>
            <a:pPr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0" dirty="0" smtClean="0">
                <a:latin typeface="Microsoft YaHei" charset="-122"/>
                <a:ea typeface="Microsoft YaHei" charset="-122"/>
                <a:cs typeface="Microsoft YaHei" charset="-122"/>
                <a:sym typeface="Calibri" panose="020F0502020204030204" pitchFamily="34" charset="0"/>
              </a:rPr>
              <a:t>对自己规划不足；不擅长与人交流；</a:t>
            </a:r>
            <a:endParaRPr lang="en-US" altLang="zh-CN" sz="2400" b="0" dirty="0" smtClean="0">
              <a:latin typeface="Microsoft YaHei" charset="-122"/>
              <a:ea typeface="Microsoft YaHei" charset="-122"/>
              <a:cs typeface="Microsoft YaHei" charset="-122"/>
              <a:sym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sz="2400" b="0" dirty="0">
              <a:latin typeface="Microsoft YaHei" charset="-122"/>
              <a:ea typeface="Microsoft YaHei" charset="-122"/>
              <a:cs typeface="Microsoft YaHei" charset="-122"/>
              <a:sym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Microsoft YaHei" charset="-122"/>
                <a:ea typeface="Microsoft YaHei" charset="-122"/>
                <a:cs typeface="Microsoft YaHei" charset="-122"/>
                <a:sym typeface="Calibri" panose="020F0502020204030204" pitchFamily="34" charset="0"/>
              </a:rPr>
              <a:t>提出今后的努力</a:t>
            </a:r>
            <a:r>
              <a:rPr lang="zh-CN" altLang="en-US" sz="2400" b="0" dirty="0" smtClean="0">
                <a:latin typeface="Microsoft YaHei" charset="-122"/>
                <a:ea typeface="Microsoft YaHei" charset="-122"/>
                <a:cs typeface="Microsoft YaHei" charset="-122"/>
                <a:sym typeface="Calibri" panose="020F0502020204030204" pitchFamily="34" charset="0"/>
              </a:rPr>
              <a:t>方向</a:t>
            </a:r>
            <a:endParaRPr lang="en-US" altLang="zh-CN" sz="2400" b="0" dirty="0" smtClean="0">
              <a:latin typeface="Microsoft YaHei" charset="-122"/>
              <a:ea typeface="Microsoft YaHei" charset="-122"/>
              <a:cs typeface="Microsoft YaHei" charset="-122"/>
              <a:sym typeface="Calibri" panose="020F0502020204030204" pitchFamily="34" charset="0"/>
            </a:endParaRPr>
          </a:p>
          <a:p>
            <a:pPr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Calibri" panose="020F0502020204030204" pitchFamily="34" charset="0"/>
              </a:rPr>
              <a:t>更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  <a:sym typeface="Calibri" panose="020F0502020204030204" pitchFamily="34" charset="0"/>
              </a:rPr>
              <a:t>清晰的认识自己；在实践中锻炼自己；</a:t>
            </a:r>
            <a:endParaRPr lang="en-US" altLang="zh-CN" sz="2400" b="0" dirty="0">
              <a:latin typeface="Microsoft YaHei" charset="-122"/>
              <a:ea typeface="Microsoft YaHei" charset="-122"/>
              <a:cs typeface="Microsoft YaHei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b="0" dirty="0">
              <a:latin typeface="Microsoft YaHei" charset="-122"/>
              <a:ea typeface="Microsoft YaHei" charset="-122"/>
              <a:cs typeface="Microsoft YaHei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08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07701" y="2288492"/>
            <a:ext cx="1438731" cy="1268630"/>
            <a:chOff x="5941486" y="3363838"/>
            <a:chExt cx="734968" cy="648072"/>
          </a:xfrm>
        </p:grpSpPr>
        <p:sp>
          <p:nvSpPr>
            <p:cNvPr id="3" name="椭圆 2"/>
            <p:cNvSpPr/>
            <p:nvPr/>
          </p:nvSpPr>
          <p:spPr>
            <a:xfrm>
              <a:off x="5978009" y="3363838"/>
              <a:ext cx="648072" cy="6480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400">
                <a:gradFill>
                  <a:gsLst>
                    <a:gs pos="47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941486" y="3395486"/>
              <a:ext cx="734968" cy="5502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6400" b="1" dirty="0">
                  <a:gradFill>
                    <a:gsLst>
                      <a:gs pos="47000">
                        <a:schemeClr val="bg1">
                          <a:lumMod val="9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感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701269" y="2288492"/>
            <a:ext cx="1438731" cy="1268630"/>
            <a:chOff x="6688792" y="3363838"/>
            <a:chExt cx="734968" cy="648072"/>
          </a:xfrm>
        </p:grpSpPr>
        <p:sp>
          <p:nvSpPr>
            <p:cNvPr id="6" name="椭圆 5"/>
            <p:cNvSpPr/>
            <p:nvPr/>
          </p:nvSpPr>
          <p:spPr>
            <a:xfrm>
              <a:off x="6732240" y="3363838"/>
              <a:ext cx="648072" cy="6480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400">
                <a:gradFill>
                  <a:gsLst>
                    <a:gs pos="47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688792" y="3395486"/>
              <a:ext cx="734968" cy="5502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6400" b="1" dirty="0">
                  <a:gradFill>
                    <a:gsLst>
                      <a:gs pos="47000">
                        <a:schemeClr val="bg1">
                          <a:lumMod val="9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谢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986059" y="2288488"/>
            <a:ext cx="1438731" cy="1268629"/>
            <a:chOff x="7472496" y="3363838"/>
            <a:chExt cx="734968" cy="648072"/>
          </a:xfrm>
        </p:grpSpPr>
        <p:sp>
          <p:nvSpPr>
            <p:cNvPr id="9" name="椭圆 8"/>
            <p:cNvSpPr/>
            <p:nvPr/>
          </p:nvSpPr>
          <p:spPr>
            <a:xfrm>
              <a:off x="7515944" y="3363838"/>
              <a:ext cx="648072" cy="6480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400">
                <a:gradFill>
                  <a:gsLst>
                    <a:gs pos="47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472496" y="3377949"/>
              <a:ext cx="734968" cy="550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6400" b="1" dirty="0">
                  <a:gradFill>
                    <a:gsLst>
                      <a:gs pos="47000">
                        <a:schemeClr val="bg1">
                          <a:lumMod val="9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聆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282027" y="2288488"/>
            <a:ext cx="1438731" cy="1268629"/>
            <a:chOff x="8200960" y="3363838"/>
            <a:chExt cx="734968" cy="648072"/>
          </a:xfrm>
        </p:grpSpPr>
        <p:sp>
          <p:nvSpPr>
            <p:cNvPr id="12" name="椭圆 11"/>
            <p:cNvSpPr/>
            <p:nvPr/>
          </p:nvSpPr>
          <p:spPr>
            <a:xfrm>
              <a:off x="8244408" y="3363838"/>
              <a:ext cx="648072" cy="6480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400">
                <a:gradFill>
                  <a:gsLst>
                    <a:gs pos="47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200960" y="3377949"/>
              <a:ext cx="734968" cy="550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6400" b="1" dirty="0">
                  <a:gradFill>
                    <a:gsLst>
                      <a:gs pos="47000">
                        <a:schemeClr val="bg1">
                          <a:lumMod val="9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听</a:t>
              </a:r>
            </a:p>
          </p:txBody>
        </p:sp>
      </p:grpSp>
      <p:sp>
        <p:nvSpPr>
          <p:cNvPr id="14" name="Freeform 5"/>
          <p:cNvSpPr/>
          <p:nvPr/>
        </p:nvSpPr>
        <p:spPr bwMode="auto">
          <a:xfrm>
            <a:off x="1487488" y="1702468"/>
            <a:ext cx="1429296" cy="1434093"/>
          </a:xfrm>
          <a:custGeom>
            <a:avLst/>
            <a:gdLst>
              <a:gd name="T0" fmla="*/ 2313 w 16074"/>
              <a:gd name="T1" fmla="*/ 11564 h 16128"/>
              <a:gd name="T2" fmla="*/ 3529 w 16074"/>
              <a:gd name="T3" fmla="*/ 12395 h 16128"/>
              <a:gd name="T4" fmla="*/ 4818 w 16074"/>
              <a:gd name="T5" fmla="*/ 13031 h 16128"/>
              <a:gd name="T6" fmla="*/ 6189 w 16074"/>
              <a:gd name="T7" fmla="*/ 13418 h 16128"/>
              <a:gd name="T8" fmla="*/ 7653 w 16074"/>
              <a:gd name="T9" fmla="*/ 13501 h 16128"/>
              <a:gd name="T10" fmla="*/ 9219 w 16074"/>
              <a:gd name="T11" fmla="*/ 13224 h 16128"/>
              <a:gd name="T12" fmla="*/ 5225 w 16074"/>
              <a:gd name="T13" fmla="*/ 7326 h 16128"/>
              <a:gd name="T14" fmla="*/ 5604 w 16074"/>
              <a:gd name="T15" fmla="*/ 2588 h 16128"/>
              <a:gd name="T16" fmla="*/ 5918 w 16074"/>
              <a:gd name="T17" fmla="*/ 2680 h 16128"/>
              <a:gd name="T18" fmla="*/ 6274 w 16074"/>
              <a:gd name="T19" fmla="*/ 2719 h 16128"/>
              <a:gd name="T20" fmla="*/ 6671 w 16074"/>
              <a:gd name="T21" fmla="*/ 2688 h 16128"/>
              <a:gd name="T22" fmla="*/ 7102 w 16074"/>
              <a:gd name="T23" fmla="*/ 2577 h 16128"/>
              <a:gd name="T24" fmla="*/ 7563 w 16074"/>
              <a:gd name="T25" fmla="*/ 2375 h 16128"/>
              <a:gd name="T26" fmla="*/ 8053 w 16074"/>
              <a:gd name="T27" fmla="*/ 2066 h 16128"/>
              <a:gd name="T28" fmla="*/ 12930 w 16074"/>
              <a:gd name="T29" fmla="*/ 10057 h 16128"/>
              <a:gd name="T30" fmla="*/ 13396 w 16074"/>
              <a:gd name="T31" fmla="*/ 8301 h 16128"/>
              <a:gd name="T32" fmla="*/ 13347 w 16074"/>
              <a:gd name="T33" fmla="*/ 6443 h 16128"/>
              <a:gd name="T34" fmla="*/ 12801 w 16074"/>
              <a:gd name="T35" fmla="*/ 4583 h 16128"/>
              <a:gd name="T36" fmla="*/ 11773 w 16074"/>
              <a:gd name="T37" fmla="*/ 2822 h 16128"/>
              <a:gd name="T38" fmla="*/ 10277 w 16074"/>
              <a:gd name="T39" fmla="*/ 1262 h 16128"/>
              <a:gd name="T40" fmla="*/ 8329 w 16074"/>
              <a:gd name="T41" fmla="*/ 0 h 16128"/>
              <a:gd name="T42" fmla="*/ 10526 w 16074"/>
              <a:gd name="T43" fmla="*/ 458 h 16128"/>
              <a:gd name="T44" fmla="*/ 12659 w 16074"/>
              <a:gd name="T45" fmla="*/ 1583 h 16128"/>
              <a:gd name="T46" fmla="*/ 14464 w 16074"/>
              <a:gd name="T47" fmla="*/ 3304 h 16128"/>
              <a:gd name="T48" fmla="*/ 15679 w 16074"/>
              <a:gd name="T49" fmla="*/ 5557 h 16128"/>
              <a:gd name="T50" fmla="*/ 16044 w 16074"/>
              <a:gd name="T51" fmla="*/ 8271 h 16128"/>
              <a:gd name="T52" fmla="*/ 15294 w 16074"/>
              <a:gd name="T53" fmla="*/ 11379 h 16128"/>
              <a:gd name="T54" fmla="*/ 12655 w 16074"/>
              <a:gd name="T55" fmla="*/ 14684 h 16128"/>
              <a:gd name="T56" fmla="*/ 10870 w 16074"/>
              <a:gd name="T57" fmla="*/ 15495 h 16128"/>
              <a:gd name="T58" fmla="*/ 9145 w 16074"/>
              <a:gd name="T59" fmla="*/ 15974 h 16128"/>
              <a:gd name="T60" fmla="*/ 7486 w 16074"/>
              <a:gd name="T61" fmla="*/ 16128 h 16128"/>
              <a:gd name="T62" fmla="*/ 5906 w 16074"/>
              <a:gd name="T63" fmla="*/ 15967 h 16128"/>
              <a:gd name="T64" fmla="*/ 4415 w 16074"/>
              <a:gd name="T65" fmla="*/ 15498 h 16128"/>
              <a:gd name="T66" fmla="*/ 3023 w 16074"/>
              <a:gd name="T67" fmla="*/ 14731 h 16128"/>
              <a:gd name="T68" fmla="*/ 2528 w 16074"/>
              <a:gd name="T69" fmla="*/ 14487 h 16128"/>
              <a:gd name="T70" fmla="*/ 2530 w 16074"/>
              <a:gd name="T71" fmla="*/ 14735 h 16128"/>
              <a:gd name="T72" fmla="*/ 2473 w 16074"/>
              <a:gd name="T73" fmla="*/ 14983 h 16128"/>
              <a:gd name="T74" fmla="*/ 2363 w 16074"/>
              <a:gd name="T75" fmla="*/ 15222 h 16128"/>
              <a:gd name="T76" fmla="*/ 2207 w 16074"/>
              <a:gd name="T77" fmla="*/ 15444 h 16128"/>
              <a:gd name="T78" fmla="*/ 2013 w 16074"/>
              <a:gd name="T79" fmla="*/ 15642 h 16128"/>
              <a:gd name="T80" fmla="*/ 1779 w 16074"/>
              <a:gd name="T81" fmla="*/ 15812 h 16128"/>
              <a:gd name="T82" fmla="*/ 1496 w 16074"/>
              <a:gd name="T83" fmla="*/ 15944 h 16128"/>
              <a:gd name="T84" fmla="*/ 1210 w 16074"/>
              <a:gd name="T85" fmla="*/ 16001 h 16128"/>
              <a:gd name="T86" fmla="*/ 933 w 16074"/>
              <a:gd name="T87" fmla="*/ 15986 h 16128"/>
              <a:gd name="T88" fmla="*/ 671 w 16074"/>
              <a:gd name="T89" fmla="*/ 15902 h 16128"/>
              <a:gd name="T90" fmla="*/ 436 w 16074"/>
              <a:gd name="T91" fmla="*/ 15751 h 16128"/>
              <a:gd name="T92" fmla="*/ 234 w 16074"/>
              <a:gd name="T93" fmla="*/ 15534 h 16128"/>
              <a:gd name="T94" fmla="*/ 33 w 16074"/>
              <a:gd name="T95" fmla="*/ 15112 h 16128"/>
              <a:gd name="T96" fmla="*/ 17 w 16074"/>
              <a:gd name="T97" fmla="*/ 14651 h 16128"/>
              <a:gd name="T98" fmla="*/ 179 w 16074"/>
              <a:gd name="T99" fmla="*/ 14226 h 16128"/>
              <a:gd name="T100" fmla="*/ 478 w 16074"/>
              <a:gd name="T101" fmla="*/ 13874 h 16128"/>
              <a:gd name="T102" fmla="*/ 878 w 16074"/>
              <a:gd name="T103" fmla="*/ 13632 h 16128"/>
              <a:gd name="T104" fmla="*/ 1339 w 16074"/>
              <a:gd name="T105" fmla="*/ 13536 h 16128"/>
              <a:gd name="T106" fmla="*/ 1477 w 16074"/>
              <a:gd name="T107" fmla="*/ 13406 h 16128"/>
              <a:gd name="T108" fmla="*/ 1100 w 16074"/>
              <a:gd name="T109" fmla="*/ 12990 h 16128"/>
              <a:gd name="T110" fmla="*/ 736 w 16074"/>
              <a:gd name="T111" fmla="*/ 12545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074" h="16128">
                <a:moveTo>
                  <a:pt x="454" y="12169"/>
                </a:moveTo>
                <a:lnTo>
                  <a:pt x="1614" y="10993"/>
                </a:lnTo>
                <a:lnTo>
                  <a:pt x="1844" y="11188"/>
                </a:lnTo>
                <a:lnTo>
                  <a:pt x="2077" y="11378"/>
                </a:lnTo>
                <a:lnTo>
                  <a:pt x="2313" y="11564"/>
                </a:lnTo>
                <a:lnTo>
                  <a:pt x="2550" y="11742"/>
                </a:lnTo>
                <a:lnTo>
                  <a:pt x="2792" y="11916"/>
                </a:lnTo>
                <a:lnTo>
                  <a:pt x="3035" y="12083"/>
                </a:lnTo>
                <a:lnTo>
                  <a:pt x="3280" y="12242"/>
                </a:lnTo>
                <a:lnTo>
                  <a:pt x="3529" y="12395"/>
                </a:lnTo>
                <a:lnTo>
                  <a:pt x="3781" y="12540"/>
                </a:lnTo>
                <a:lnTo>
                  <a:pt x="4035" y="12677"/>
                </a:lnTo>
                <a:lnTo>
                  <a:pt x="4293" y="12804"/>
                </a:lnTo>
                <a:lnTo>
                  <a:pt x="4554" y="12923"/>
                </a:lnTo>
                <a:lnTo>
                  <a:pt x="4818" y="13031"/>
                </a:lnTo>
                <a:lnTo>
                  <a:pt x="5086" y="13131"/>
                </a:lnTo>
                <a:lnTo>
                  <a:pt x="5356" y="13220"/>
                </a:lnTo>
                <a:lnTo>
                  <a:pt x="5630" y="13298"/>
                </a:lnTo>
                <a:lnTo>
                  <a:pt x="5908" y="13364"/>
                </a:lnTo>
                <a:lnTo>
                  <a:pt x="6189" y="13418"/>
                </a:lnTo>
                <a:lnTo>
                  <a:pt x="6474" y="13461"/>
                </a:lnTo>
                <a:lnTo>
                  <a:pt x="6763" y="13491"/>
                </a:lnTo>
                <a:lnTo>
                  <a:pt x="7056" y="13508"/>
                </a:lnTo>
                <a:lnTo>
                  <a:pt x="7352" y="13511"/>
                </a:lnTo>
                <a:lnTo>
                  <a:pt x="7653" y="13501"/>
                </a:lnTo>
                <a:lnTo>
                  <a:pt x="7958" y="13476"/>
                </a:lnTo>
                <a:lnTo>
                  <a:pt x="8267" y="13437"/>
                </a:lnTo>
                <a:lnTo>
                  <a:pt x="8579" y="13381"/>
                </a:lnTo>
                <a:lnTo>
                  <a:pt x="8897" y="13311"/>
                </a:lnTo>
                <a:lnTo>
                  <a:pt x="9219" y="13224"/>
                </a:lnTo>
                <a:lnTo>
                  <a:pt x="9546" y="13121"/>
                </a:lnTo>
                <a:lnTo>
                  <a:pt x="9877" y="13001"/>
                </a:lnTo>
                <a:lnTo>
                  <a:pt x="10212" y="12863"/>
                </a:lnTo>
                <a:lnTo>
                  <a:pt x="10554" y="12708"/>
                </a:lnTo>
                <a:lnTo>
                  <a:pt x="5225" y="7326"/>
                </a:lnTo>
                <a:lnTo>
                  <a:pt x="3765" y="8813"/>
                </a:lnTo>
                <a:lnTo>
                  <a:pt x="1503" y="6582"/>
                </a:lnTo>
                <a:lnTo>
                  <a:pt x="5491" y="2537"/>
                </a:lnTo>
                <a:lnTo>
                  <a:pt x="5547" y="2563"/>
                </a:lnTo>
                <a:lnTo>
                  <a:pt x="5604" y="2588"/>
                </a:lnTo>
                <a:lnTo>
                  <a:pt x="5663" y="2610"/>
                </a:lnTo>
                <a:lnTo>
                  <a:pt x="5724" y="2631"/>
                </a:lnTo>
                <a:lnTo>
                  <a:pt x="5787" y="2649"/>
                </a:lnTo>
                <a:lnTo>
                  <a:pt x="5852" y="2666"/>
                </a:lnTo>
                <a:lnTo>
                  <a:pt x="5918" y="2680"/>
                </a:lnTo>
                <a:lnTo>
                  <a:pt x="5986" y="2693"/>
                </a:lnTo>
                <a:lnTo>
                  <a:pt x="6055" y="2703"/>
                </a:lnTo>
                <a:lnTo>
                  <a:pt x="6127" y="2711"/>
                </a:lnTo>
                <a:lnTo>
                  <a:pt x="6200" y="2716"/>
                </a:lnTo>
                <a:lnTo>
                  <a:pt x="6274" y="2719"/>
                </a:lnTo>
                <a:lnTo>
                  <a:pt x="6351" y="2719"/>
                </a:lnTo>
                <a:lnTo>
                  <a:pt x="6429" y="2716"/>
                </a:lnTo>
                <a:lnTo>
                  <a:pt x="6508" y="2710"/>
                </a:lnTo>
                <a:lnTo>
                  <a:pt x="6588" y="2700"/>
                </a:lnTo>
                <a:lnTo>
                  <a:pt x="6671" y="2688"/>
                </a:lnTo>
                <a:lnTo>
                  <a:pt x="6755" y="2673"/>
                </a:lnTo>
                <a:lnTo>
                  <a:pt x="6840" y="2654"/>
                </a:lnTo>
                <a:lnTo>
                  <a:pt x="6925" y="2632"/>
                </a:lnTo>
                <a:lnTo>
                  <a:pt x="7013" y="2607"/>
                </a:lnTo>
                <a:lnTo>
                  <a:pt x="7102" y="2577"/>
                </a:lnTo>
                <a:lnTo>
                  <a:pt x="7192" y="2545"/>
                </a:lnTo>
                <a:lnTo>
                  <a:pt x="7283" y="2508"/>
                </a:lnTo>
                <a:lnTo>
                  <a:pt x="7375" y="2468"/>
                </a:lnTo>
                <a:lnTo>
                  <a:pt x="7469" y="2423"/>
                </a:lnTo>
                <a:lnTo>
                  <a:pt x="7563" y="2375"/>
                </a:lnTo>
                <a:lnTo>
                  <a:pt x="7659" y="2321"/>
                </a:lnTo>
                <a:lnTo>
                  <a:pt x="7756" y="2265"/>
                </a:lnTo>
                <a:lnTo>
                  <a:pt x="7854" y="2203"/>
                </a:lnTo>
                <a:lnTo>
                  <a:pt x="7953" y="2137"/>
                </a:lnTo>
                <a:lnTo>
                  <a:pt x="8053" y="2066"/>
                </a:lnTo>
                <a:lnTo>
                  <a:pt x="9204" y="3243"/>
                </a:lnTo>
                <a:lnTo>
                  <a:pt x="7220" y="5296"/>
                </a:lnTo>
                <a:lnTo>
                  <a:pt x="12597" y="10708"/>
                </a:lnTo>
                <a:lnTo>
                  <a:pt x="12775" y="10387"/>
                </a:lnTo>
                <a:lnTo>
                  <a:pt x="12930" y="10057"/>
                </a:lnTo>
                <a:lnTo>
                  <a:pt x="13065" y="9719"/>
                </a:lnTo>
                <a:lnTo>
                  <a:pt x="13179" y="9373"/>
                </a:lnTo>
                <a:lnTo>
                  <a:pt x="13271" y="9022"/>
                </a:lnTo>
                <a:lnTo>
                  <a:pt x="13344" y="8664"/>
                </a:lnTo>
                <a:lnTo>
                  <a:pt x="13396" y="8301"/>
                </a:lnTo>
                <a:lnTo>
                  <a:pt x="13426" y="7934"/>
                </a:lnTo>
                <a:lnTo>
                  <a:pt x="13437" y="7564"/>
                </a:lnTo>
                <a:lnTo>
                  <a:pt x="13427" y="7192"/>
                </a:lnTo>
                <a:lnTo>
                  <a:pt x="13398" y="6818"/>
                </a:lnTo>
                <a:lnTo>
                  <a:pt x="13347" y="6443"/>
                </a:lnTo>
                <a:lnTo>
                  <a:pt x="13277" y="6068"/>
                </a:lnTo>
                <a:lnTo>
                  <a:pt x="13188" y="5694"/>
                </a:lnTo>
                <a:lnTo>
                  <a:pt x="13079" y="5321"/>
                </a:lnTo>
                <a:lnTo>
                  <a:pt x="12949" y="4950"/>
                </a:lnTo>
                <a:lnTo>
                  <a:pt x="12801" y="4583"/>
                </a:lnTo>
                <a:lnTo>
                  <a:pt x="12634" y="4220"/>
                </a:lnTo>
                <a:lnTo>
                  <a:pt x="12447" y="3862"/>
                </a:lnTo>
                <a:lnTo>
                  <a:pt x="12241" y="3509"/>
                </a:lnTo>
                <a:lnTo>
                  <a:pt x="12017" y="3162"/>
                </a:lnTo>
                <a:lnTo>
                  <a:pt x="11773" y="2822"/>
                </a:lnTo>
                <a:lnTo>
                  <a:pt x="11511" y="2492"/>
                </a:lnTo>
                <a:lnTo>
                  <a:pt x="11230" y="2169"/>
                </a:lnTo>
                <a:lnTo>
                  <a:pt x="10931" y="1856"/>
                </a:lnTo>
                <a:lnTo>
                  <a:pt x="10613" y="1553"/>
                </a:lnTo>
                <a:lnTo>
                  <a:pt x="10277" y="1262"/>
                </a:lnTo>
                <a:lnTo>
                  <a:pt x="9924" y="982"/>
                </a:lnTo>
                <a:lnTo>
                  <a:pt x="9551" y="716"/>
                </a:lnTo>
                <a:lnTo>
                  <a:pt x="9162" y="463"/>
                </a:lnTo>
                <a:lnTo>
                  <a:pt x="8754" y="224"/>
                </a:lnTo>
                <a:lnTo>
                  <a:pt x="8329" y="0"/>
                </a:lnTo>
                <a:lnTo>
                  <a:pt x="8761" y="35"/>
                </a:lnTo>
                <a:lnTo>
                  <a:pt x="9199" y="99"/>
                </a:lnTo>
                <a:lnTo>
                  <a:pt x="9641" y="192"/>
                </a:lnTo>
                <a:lnTo>
                  <a:pt x="10084" y="310"/>
                </a:lnTo>
                <a:lnTo>
                  <a:pt x="10526" y="458"/>
                </a:lnTo>
                <a:lnTo>
                  <a:pt x="10966" y="632"/>
                </a:lnTo>
                <a:lnTo>
                  <a:pt x="11402" y="832"/>
                </a:lnTo>
                <a:lnTo>
                  <a:pt x="11830" y="1057"/>
                </a:lnTo>
                <a:lnTo>
                  <a:pt x="12250" y="1307"/>
                </a:lnTo>
                <a:lnTo>
                  <a:pt x="12659" y="1583"/>
                </a:lnTo>
                <a:lnTo>
                  <a:pt x="13054" y="1881"/>
                </a:lnTo>
                <a:lnTo>
                  <a:pt x="13435" y="2203"/>
                </a:lnTo>
                <a:lnTo>
                  <a:pt x="13798" y="2548"/>
                </a:lnTo>
                <a:lnTo>
                  <a:pt x="14141" y="2915"/>
                </a:lnTo>
                <a:lnTo>
                  <a:pt x="14464" y="3304"/>
                </a:lnTo>
                <a:lnTo>
                  <a:pt x="14762" y="3714"/>
                </a:lnTo>
                <a:lnTo>
                  <a:pt x="15036" y="4146"/>
                </a:lnTo>
                <a:lnTo>
                  <a:pt x="15281" y="4596"/>
                </a:lnTo>
                <a:lnTo>
                  <a:pt x="15496" y="5067"/>
                </a:lnTo>
                <a:lnTo>
                  <a:pt x="15679" y="5557"/>
                </a:lnTo>
                <a:lnTo>
                  <a:pt x="15829" y="6065"/>
                </a:lnTo>
                <a:lnTo>
                  <a:pt x="15942" y="6591"/>
                </a:lnTo>
                <a:lnTo>
                  <a:pt x="16016" y="7135"/>
                </a:lnTo>
                <a:lnTo>
                  <a:pt x="16052" y="7695"/>
                </a:lnTo>
                <a:lnTo>
                  <a:pt x="16044" y="8271"/>
                </a:lnTo>
                <a:lnTo>
                  <a:pt x="15991" y="8863"/>
                </a:lnTo>
                <a:lnTo>
                  <a:pt x="15892" y="9471"/>
                </a:lnTo>
                <a:lnTo>
                  <a:pt x="15744" y="10093"/>
                </a:lnTo>
                <a:lnTo>
                  <a:pt x="15545" y="10729"/>
                </a:lnTo>
                <a:lnTo>
                  <a:pt x="15294" y="11379"/>
                </a:lnTo>
                <a:lnTo>
                  <a:pt x="14987" y="12042"/>
                </a:lnTo>
                <a:lnTo>
                  <a:pt x="14623" y="12717"/>
                </a:lnTo>
                <a:lnTo>
                  <a:pt x="16074" y="14218"/>
                </a:lnTo>
                <a:lnTo>
                  <a:pt x="14156" y="16081"/>
                </a:lnTo>
                <a:lnTo>
                  <a:pt x="12655" y="14684"/>
                </a:lnTo>
                <a:lnTo>
                  <a:pt x="12293" y="14873"/>
                </a:lnTo>
                <a:lnTo>
                  <a:pt x="11934" y="15048"/>
                </a:lnTo>
                <a:lnTo>
                  <a:pt x="11578" y="15211"/>
                </a:lnTo>
                <a:lnTo>
                  <a:pt x="11223" y="15360"/>
                </a:lnTo>
                <a:lnTo>
                  <a:pt x="10870" y="15495"/>
                </a:lnTo>
                <a:lnTo>
                  <a:pt x="10520" y="15617"/>
                </a:lnTo>
                <a:lnTo>
                  <a:pt x="10173" y="15726"/>
                </a:lnTo>
                <a:lnTo>
                  <a:pt x="9828" y="15822"/>
                </a:lnTo>
                <a:lnTo>
                  <a:pt x="9485" y="15904"/>
                </a:lnTo>
                <a:lnTo>
                  <a:pt x="9145" y="15974"/>
                </a:lnTo>
                <a:lnTo>
                  <a:pt x="8808" y="16030"/>
                </a:lnTo>
                <a:lnTo>
                  <a:pt x="8472" y="16074"/>
                </a:lnTo>
                <a:lnTo>
                  <a:pt x="8140" y="16105"/>
                </a:lnTo>
                <a:lnTo>
                  <a:pt x="7812" y="16123"/>
                </a:lnTo>
                <a:lnTo>
                  <a:pt x="7486" y="16128"/>
                </a:lnTo>
                <a:lnTo>
                  <a:pt x="7164" y="16121"/>
                </a:lnTo>
                <a:lnTo>
                  <a:pt x="6845" y="16101"/>
                </a:lnTo>
                <a:lnTo>
                  <a:pt x="6529" y="16069"/>
                </a:lnTo>
                <a:lnTo>
                  <a:pt x="6216" y="16024"/>
                </a:lnTo>
                <a:lnTo>
                  <a:pt x="5906" y="15967"/>
                </a:lnTo>
                <a:lnTo>
                  <a:pt x="5601" y="15897"/>
                </a:lnTo>
                <a:lnTo>
                  <a:pt x="5298" y="15816"/>
                </a:lnTo>
                <a:lnTo>
                  <a:pt x="5001" y="15722"/>
                </a:lnTo>
                <a:lnTo>
                  <a:pt x="4706" y="15616"/>
                </a:lnTo>
                <a:lnTo>
                  <a:pt x="4415" y="15498"/>
                </a:lnTo>
                <a:lnTo>
                  <a:pt x="4129" y="15368"/>
                </a:lnTo>
                <a:lnTo>
                  <a:pt x="3846" y="15227"/>
                </a:lnTo>
                <a:lnTo>
                  <a:pt x="3568" y="15073"/>
                </a:lnTo>
                <a:lnTo>
                  <a:pt x="3293" y="14907"/>
                </a:lnTo>
                <a:lnTo>
                  <a:pt x="3023" y="14731"/>
                </a:lnTo>
                <a:lnTo>
                  <a:pt x="2757" y="14542"/>
                </a:lnTo>
                <a:lnTo>
                  <a:pt x="2496" y="14342"/>
                </a:lnTo>
                <a:lnTo>
                  <a:pt x="2509" y="14390"/>
                </a:lnTo>
                <a:lnTo>
                  <a:pt x="2520" y="14439"/>
                </a:lnTo>
                <a:lnTo>
                  <a:pt x="2528" y="14487"/>
                </a:lnTo>
                <a:lnTo>
                  <a:pt x="2533" y="14536"/>
                </a:lnTo>
                <a:lnTo>
                  <a:pt x="2536" y="14586"/>
                </a:lnTo>
                <a:lnTo>
                  <a:pt x="2537" y="14635"/>
                </a:lnTo>
                <a:lnTo>
                  <a:pt x="2534" y="14686"/>
                </a:lnTo>
                <a:lnTo>
                  <a:pt x="2530" y="14735"/>
                </a:lnTo>
                <a:lnTo>
                  <a:pt x="2523" y="14785"/>
                </a:lnTo>
                <a:lnTo>
                  <a:pt x="2514" y="14835"/>
                </a:lnTo>
                <a:lnTo>
                  <a:pt x="2502" y="14884"/>
                </a:lnTo>
                <a:lnTo>
                  <a:pt x="2489" y="14934"/>
                </a:lnTo>
                <a:lnTo>
                  <a:pt x="2473" y="14983"/>
                </a:lnTo>
                <a:lnTo>
                  <a:pt x="2454" y="15031"/>
                </a:lnTo>
                <a:lnTo>
                  <a:pt x="2434" y="15080"/>
                </a:lnTo>
                <a:lnTo>
                  <a:pt x="2412" y="15127"/>
                </a:lnTo>
                <a:lnTo>
                  <a:pt x="2388" y="15174"/>
                </a:lnTo>
                <a:lnTo>
                  <a:pt x="2363" y="15222"/>
                </a:lnTo>
                <a:lnTo>
                  <a:pt x="2334" y="15267"/>
                </a:lnTo>
                <a:lnTo>
                  <a:pt x="2305" y="15313"/>
                </a:lnTo>
                <a:lnTo>
                  <a:pt x="2275" y="15358"/>
                </a:lnTo>
                <a:lnTo>
                  <a:pt x="2241" y="15401"/>
                </a:lnTo>
                <a:lnTo>
                  <a:pt x="2207" y="15444"/>
                </a:lnTo>
                <a:lnTo>
                  <a:pt x="2171" y="15486"/>
                </a:lnTo>
                <a:lnTo>
                  <a:pt x="2134" y="15526"/>
                </a:lnTo>
                <a:lnTo>
                  <a:pt x="2095" y="15567"/>
                </a:lnTo>
                <a:lnTo>
                  <a:pt x="2055" y="15605"/>
                </a:lnTo>
                <a:lnTo>
                  <a:pt x="2013" y="15642"/>
                </a:lnTo>
                <a:lnTo>
                  <a:pt x="1971" y="15677"/>
                </a:lnTo>
                <a:lnTo>
                  <a:pt x="1927" y="15713"/>
                </a:lnTo>
                <a:lnTo>
                  <a:pt x="1881" y="15745"/>
                </a:lnTo>
                <a:lnTo>
                  <a:pt x="1836" y="15777"/>
                </a:lnTo>
                <a:lnTo>
                  <a:pt x="1779" y="15812"/>
                </a:lnTo>
                <a:lnTo>
                  <a:pt x="1723" y="15845"/>
                </a:lnTo>
                <a:lnTo>
                  <a:pt x="1666" y="15874"/>
                </a:lnTo>
                <a:lnTo>
                  <a:pt x="1610" y="15900"/>
                </a:lnTo>
                <a:lnTo>
                  <a:pt x="1552" y="15923"/>
                </a:lnTo>
                <a:lnTo>
                  <a:pt x="1496" y="15944"/>
                </a:lnTo>
                <a:lnTo>
                  <a:pt x="1438" y="15961"/>
                </a:lnTo>
                <a:lnTo>
                  <a:pt x="1381" y="15975"/>
                </a:lnTo>
                <a:lnTo>
                  <a:pt x="1324" y="15987"/>
                </a:lnTo>
                <a:lnTo>
                  <a:pt x="1267" y="15995"/>
                </a:lnTo>
                <a:lnTo>
                  <a:pt x="1210" y="16001"/>
                </a:lnTo>
                <a:lnTo>
                  <a:pt x="1154" y="16003"/>
                </a:lnTo>
                <a:lnTo>
                  <a:pt x="1098" y="16003"/>
                </a:lnTo>
                <a:lnTo>
                  <a:pt x="1043" y="16000"/>
                </a:lnTo>
                <a:lnTo>
                  <a:pt x="987" y="15995"/>
                </a:lnTo>
                <a:lnTo>
                  <a:pt x="933" y="15986"/>
                </a:lnTo>
                <a:lnTo>
                  <a:pt x="879" y="15975"/>
                </a:lnTo>
                <a:lnTo>
                  <a:pt x="826" y="15961"/>
                </a:lnTo>
                <a:lnTo>
                  <a:pt x="773" y="15944"/>
                </a:lnTo>
                <a:lnTo>
                  <a:pt x="722" y="15924"/>
                </a:lnTo>
                <a:lnTo>
                  <a:pt x="671" y="15902"/>
                </a:lnTo>
                <a:lnTo>
                  <a:pt x="622" y="15877"/>
                </a:lnTo>
                <a:lnTo>
                  <a:pt x="573" y="15849"/>
                </a:lnTo>
                <a:lnTo>
                  <a:pt x="527" y="15819"/>
                </a:lnTo>
                <a:lnTo>
                  <a:pt x="480" y="15786"/>
                </a:lnTo>
                <a:lnTo>
                  <a:pt x="436" y="15751"/>
                </a:lnTo>
                <a:lnTo>
                  <a:pt x="393" y="15713"/>
                </a:lnTo>
                <a:lnTo>
                  <a:pt x="350" y="15671"/>
                </a:lnTo>
                <a:lnTo>
                  <a:pt x="310" y="15628"/>
                </a:lnTo>
                <a:lnTo>
                  <a:pt x="271" y="15583"/>
                </a:lnTo>
                <a:lnTo>
                  <a:pt x="234" y="15534"/>
                </a:lnTo>
                <a:lnTo>
                  <a:pt x="199" y="15483"/>
                </a:lnTo>
                <a:lnTo>
                  <a:pt x="143" y="15391"/>
                </a:lnTo>
                <a:lnTo>
                  <a:pt x="98" y="15299"/>
                </a:lnTo>
                <a:lnTo>
                  <a:pt x="61" y="15206"/>
                </a:lnTo>
                <a:lnTo>
                  <a:pt x="33" y="15112"/>
                </a:lnTo>
                <a:lnTo>
                  <a:pt x="14" y="15019"/>
                </a:lnTo>
                <a:lnTo>
                  <a:pt x="3" y="14925"/>
                </a:lnTo>
                <a:lnTo>
                  <a:pt x="0" y="14833"/>
                </a:lnTo>
                <a:lnTo>
                  <a:pt x="5" y="14741"/>
                </a:lnTo>
                <a:lnTo>
                  <a:pt x="17" y="14651"/>
                </a:lnTo>
                <a:lnTo>
                  <a:pt x="36" y="14562"/>
                </a:lnTo>
                <a:lnTo>
                  <a:pt x="63" y="14475"/>
                </a:lnTo>
                <a:lnTo>
                  <a:pt x="95" y="14389"/>
                </a:lnTo>
                <a:lnTo>
                  <a:pt x="133" y="14307"/>
                </a:lnTo>
                <a:lnTo>
                  <a:pt x="179" y="14226"/>
                </a:lnTo>
                <a:lnTo>
                  <a:pt x="228" y="14148"/>
                </a:lnTo>
                <a:lnTo>
                  <a:pt x="284" y="14075"/>
                </a:lnTo>
                <a:lnTo>
                  <a:pt x="344" y="14004"/>
                </a:lnTo>
                <a:lnTo>
                  <a:pt x="409" y="13938"/>
                </a:lnTo>
                <a:lnTo>
                  <a:pt x="478" y="13874"/>
                </a:lnTo>
                <a:lnTo>
                  <a:pt x="551" y="13816"/>
                </a:lnTo>
                <a:lnTo>
                  <a:pt x="628" y="13762"/>
                </a:lnTo>
                <a:lnTo>
                  <a:pt x="708" y="13714"/>
                </a:lnTo>
                <a:lnTo>
                  <a:pt x="791" y="13670"/>
                </a:lnTo>
                <a:lnTo>
                  <a:pt x="878" y="13632"/>
                </a:lnTo>
                <a:lnTo>
                  <a:pt x="967" y="13601"/>
                </a:lnTo>
                <a:lnTo>
                  <a:pt x="1057" y="13575"/>
                </a:lnTo>
                <a:lnTo>
                  <a:pt x="1150" y="13556"/>
                </a:lnTo>
                <a:lnTo>
                  <a:pt x="1244" y="13542"/>
                </a:lnTo>
                <a:lnTo>
                  <a:pt x="1339" y="13536"/>
                </a:lnTo>
                <a:lnTo>
                  <a:pt x="1436" y="13538"/>
                </a:lnTo>
                <a:lnTo>
                  <a:pt x="1533" y="13548"/>
                </a:lnTo>
                <a:lnTo>
                  <a:pt x="1630" y="13565"/>
                </a:lnTo>
                <a:lnTo>
                  <a:pt x="1553" y="13486"/>
                </a:lnTo>
                <a:lnTo>
                  <a:pt x="1477" y="13406"/>
                </a:lnTo>
                <a:lnTo>
                  <a:pt x="1400" y="13325"/>
                </a:lnTo>
                <a:lnTo>
                  <a:pt x="1324" y="13243"/>
                </a:lnTo>
                <a:lnTo>
                  <a:pt x="1248" y="13159"/>
                </a:lnTo>
                <a:lnTo>
                  <a:pt x="1174" y="13075"/>
                </a:lnTo>
                <a:lnTo>
                  <a:pt x="1100" y="12990"/>
                </a:lnTo>
                <a:lnTo>
                  <a:pt x="1026" y="12903"/>
                </a:lnTo>
                <a:lnTo>
                  <a:pt x="953" y="12815"/>
                </a:lnTo>
                <a:lnTo>
                  <a:pt x="880" y="12726"/>
                </a:lnTo>
                <a:lnTo>
                  <a:pt x="807" y="12636"/>
                </a:lnTo>
                <a:lnTo>
                  <a:pt x="736" y="12545"/>
                </a:lnTo>
                <a:lnTo>
                  <a:pt x="665" y="12453"/>
                </a:lnTo>
                <a:lnTo>
                  <a:pt x="594" y="12359"/>
                </a:lnTo>
                <a:lnTo>
                  <a:pt x="524" y="12264"/>
                </a:lnTo>
                <a:lnTo>
                  <a:pt x="454" y="12169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gradFill>
                <a:gsLst>
                  <a:gs pos="0">
                    <a:prstClr val="white">
                      <a:lumMod val="95000"/>
                    </a:prstClr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grpSp>
        <p:nvGrpSpPr>
          <p:cNvPr id="15" name="组合 14"/>
          <p:cNvGrpSpPr/>
          <p:nvPr/>
        </p:nvGrpSpPr>
        <p:grpSpPr>
          <a:xfrm flipH="1">
            <a:off x="5647685" y="5384801"/>
            <a:ext cx="6441471" cy="1603892"/>
            <a:chOff x="2857252" y="3212976"/>
            <a:chExt cx="2870200" cy="755651"/>
          </a:xfrm>
          <a:solidFill>
            <a:srgbClr val="C00000"/>
          </a:solidFill>
        </p:grpSpPr>
        <p:grpSp>
          <p:nvGrpSpPr>
            <p:cNvPr id="16" name="Group 206"/>
            <p:cNvGrpSpPr/>
            <p:nvPr/>
          </p:nvGrpSpPr>
          <p:grpSpPr bwMode="auto">
            <a:xfrm>
              <a:off x="2863602" y="3212976"/>
              <a:ext cx="2732088" cy="703263"/>
              <a:chOff x="1970" y="3192"/>
              <a:chExt cx="1721" cy="443"/>
            </a:xfrm>
            <a:grpFill/>
          </p:grpSpPr>
          <p:sp>
            <p:nvSpPr>
              <p:cNvPr id="279" name="Freeform 6"/>
              <p:cNvSpPr/>
              <p:nvPr/>
            </p:nvSpPr>
            <p:spPr bwMode="auto">
              <a:xfrm>
                <a:off x="2476" y="3266"/>
                <a:ext cx="283" cy="221"/>
              </a:xfrm>
              <a:custGeom>
                <a:avLst/>
                <a:gdLst>
                  <a:gd name="T0" fmla="*/ 59 w 1131"/>
                  <a:gd name="T1" fmla="*/ 92 h 882"/>
                  <a:gd name="T2" fmla="*/ 109 w 1131"/>
                  <a:gd name="T3" fmla="*/ 69 h 882"/>
                  <a:gd name="T4" fmla="*/ 133 w 1131"/>
                  <a:gd name="T5" fmla="*/ 45 h 882"/>
                  <a:gd name="T6" fmla="*/ 144 w 1131"/>
                  <a:gd name="T7" fmla="*/ 23 h 882"/>
                  <a:gd name="T8" fmla="*/ 168 w 1131"/>
                  <a:gd name="T9" fmla="*/ 5 h 882"/>
                  <a:gd name="T10" fmla="*/ 179 w 1131"/>
                  <a:gd name="T11" fmla="*/ 2 h 882"/>
                  <a:gd name="T12" fmla="*/ 206 w 1131"/>
                  <a:gd name="T13" fmla="*/ 2 h 882"/>
                  <a:gd name="T14" fmla="*/ 240 w 1131"/>
                  <a:gd name="T15" fmla="*/ 13 h 882"/>
                  <a:gd name="T16" fmla="*/ 348 w 1131"/>
                  <a:gd name="T17" fmla="*/ 59 h 882"/>
                  <a:gd name="T18" fmla="*/ 428 w 1131"/>
                  <a:gd name="T19" fmla="*/ 106 h 882"/>
                  <a:gd name="T20" fmla="*/ 458 w 1131"/>
                  <a:gd name="T21" fmla="*/ 133 h 882"/>
                  <a:gd name="T22" fmla="*/ 504 w 1131"/>
                  <a:gd name="T23" fmla="*/ 162 h 882"/>
                  <a:gd name="T24" fmla="*/ 566 w 1131"/>
                  <a:gd name="T25" fmla="*/ 192 h 882"/>
                  <a:gd name="T26" fmla="*/ 593 w 1131"/>
                  <a:gd name="T27" fmla="*/ 216 h 882"/>
                  <a:gd name="T28" fmla="*/ 606 w 1131"/>
                  <a:gd name="T29" fmla="*/ 241 h 882"/>
                  <a:gd name="T30" fmla="*/ 619 w 1131"/>
                  <a:gd name="T31" fmla="*/ 297 h 882"/>
                  <a:gd name="T32" fmla="*/ 643 w 1131"/>
                  <a:gd name="T33" fmla="*/ 339 h 882"/>
                  <a:gd name="T34" fmla="*/ 675 w 1131"/>
                  <a:gd name="T35" fmla="*/ 363 h 882"/>
                  <a:gd name="T36" fmla="*/ 739 w 1131"/>
                  <a:gd name="T37" fmla="*/ 385 h 882"/>
                  <a:gd name="T38" fmla="*/ 800 w 1131"/>
                  <a:gd name="T39" fmla="*/ 410 h 882"/>
                  <a:gd name="T40" fmla="*/ 874 w 1131"/>
                  <a:gd name="T41" fmla="*/ 473 h 882"/>
                  <a:gd name="T42" fmla="*/ 923 w 1131"/>
                  <a:gd name="T43" fmla="*/ 542 h 882"/>
                  <a:gd name="T44" fmla="*/ 928 w 1131"/>
                  <a:gd name="T45" fmla="*/ 573 h 882"/>
                  <a:gd name="T46" fmla="*/ 938 w 1131"/>
                  <a:gd name="T47" fmla="*/ 596 h 882"/>
                  <a:gd name="T48" fmla="*/ 993 w 1131"/>
                  <a:gd name="T49" fmla="*/ 643 h 882"/>
                  <a:gd name="T50" fmla="*/ 1059 w 1131"/>
                  <a:gd name="T51" fmla="*/ 722 h 882"/>
                  <a:gd name="T52" fmla="*/ 1110 w 1131"/>
                  <a:gd name="T53" fmla="*/ 821 h 882"/>
                  <a:gd name="T54" fmla="*/ 1116 w 1131"/>
                  <a:gd name="T55" fmla="*/ 882 h 882"/>
                  <a:gd name="T56" fmla="*/ 1081 w 1131"/>
                  <a:gd name="T57" fmla="*/ 790 h 882"/>
                  <a:gd name="T58" fmla="*/ 1033 w 1131"/>
                  <a:gd name="T59" fmla="*/ 710 h 882"/>
                  <a:gd name="T60" fmla="*/ 964 w 1131"/>
                  <a:gd name="T61" fmla="*/ 638 h 882"/>
                  <a:gd name="T62" fmla="*/ 918 w 1131"/>
                  <a:gd name="T63" fmla="*/ 593 h 882"/>
                  <a:gd name="T64" fmla="*/ 912 w 1131"/>
                  <a:gd name="T65" fmla="*/ 568 h 882"/>
                  <a:gd name="T66" fmla="*/ 904 w 1131"/>
                  <a:gd name="T67" fmla="*/ 534 h 882"/>
                  <a:gd name="T68" fmla="*/ 837 w 1131"/>
                  <a:gd name="T69" fmla="*/ 455 h 882"/>
                  <a:gd name="T70" fmla="*/ 778 w 1131"/>
                  <a:gd name="T71" fmla="*/ 416 h 882"/>
                  <a:gd name="T72" fmla="*/ 720 w 1131"/>
                  <a:gd name="T73" fmla="*/ 394 h 882"/>
                  <a:gd name="T74" fmla="*/ 657 w 1131"/>
                  <a:gd name="T75" fmla="*/ 370 h 882"/>
                  <a:gd name="T76" fmla="*/ 624 w 1131"/>
                  <a:gd name="T77" fmla="*/ 340 h 882"/>
                  <a:gd name="T78" fmla="*/ 601 w 1131"/>
                  <a:gd name="T79" fmla="*/ 287 h 882"/>
                  <a:gd name="T80" fmla="*/ 587 w 1131"/>
                  <a:gd name="T81" fmla="*/ 233 h 882"/>
                  <a:gd name="T82" fmla="*/ 540 w 1131"/>
                  <a:gd name="T83" fmla="*/ 202 h 882"/>
                  <a:gd name="T84" fmla="*/ 477 w 1131"/>
                  <a:gd name="T85" fmla="*/ 163 h 882"/>
                  <a:gd name="T86" fmla="*/ 439 w 1131"/>
                  <a:gd name="T87" fmla="*/ 136 h 882"/>
                  <a:gd name="T88" fmla="*/ 422 w 1131"/>
                  <a:gd name="T89" fmla="*/ 128 h 882"/>
                  <a:gd name="T90" fmla="*/ 381 w 1131"/>
                  <a:gd name="T91" fmla="*/ 89 h 882"/>
                  <a:gd name="T92" fmla="*/ 353 w 1131"/>
                  <a:gd name="T93" fmla="*/ 86 h 882"/>
                  <a:gd name="T94" fmla="*/ 328 w 1131"/>
                  <a:gd name="T95" fmla="*/ 85 h 882"/>
                  <a:gd name="T96" fmla="*/ 273 w 1131"/>
                  <a:gd name="T97" fmla="*/ 49 h 882"/>
                  <a:gd name="T98" fmla="*/ 234 w 1131"/>
                  <a:gd name="T99" fmla="*/ 26 h 882"/>
                  <a:gd name="T100" fmla="*/ 192 w 1131"/>
                  <a:gd name="T101" fmla="*/ 14 h 882"/>
                  <a:gd name="T102" fmla="*/ 183 w 1131"/>
                  <a:gd name="T103" fmla="*/ 16 h 882"/>
                  <a:gd name="T104" fmla="*/ 159 w 1131"/>
                  <a:gd name="T105" fmla="*/ 28 h 882"/>
                  <a:gd name="T106" fmla="*/ 140 w 1131"/>
                  <a:gd name="T107" fmla="*/ 64 h 882"/>
                  <a:gd name="T108" fmla="*/ 124 w 1131"/>
                  <a:gd name="T109" fmla="*/ 86 h 882"/>
                  <a:gd name="T110" fmla="*/ 98 w 1131"/>
                  <a:gd name="T111" fmla="*/ 93 h 882"/>
                  <a:gd name="T112" fmla="*/ 70 w 1131"/>
                  <a:gd name="T113" fmla="*/ 99 h 882"/>
                  <a:gd name="T114" fmla="*/ 21 w 1131"/>
                  <a:gd name="T115" fmla="*/ 117 h 882"/>
                  <a:gd name="T116" fmla="*/ 3 w 1131"/>
                  <a:gd name="T117" fmla="*/ 117 h 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31" h="882">
                    <a:moveTo>
                      <a:pt x="0" y="102"/>
                    </a:moveTo>
                    <a:lnTo>
                      <a:pt x="12" y="101"/>
                    </a:lnTo>
                    <a:lnTo>
                      <a:pt x="41" y="96"/>
                    </a:lnTo>
                    <a:lnTo>
                      <a:pt x="59" y="92"/>
                    </a:lnTo>
                    <a:lnTo>
                      <a:pt x="79" y="85"/>
                    </a:lnTo>
                    <a:lnTo>
                      <a:pt x="88" y="80"/>
                    </a:lnTo>
                    <a:lnTo>
                      <a:pt x="99" y="76"/>
                    </a:lnTo>
                    <a:lnTo>
                      <a:pt x="109" y="69"/>
                    </a:lnTo>
                    <a:lnTo>
                      <a:pt x="117" y="63"/>
                    </a:lnTo>
                    <a:lnTo>
                      <a:pt x="125" y="57"/>
                    </a:lnTo>
                    <a:lnTo>
                      <a:pt x="129" y="50"/>
                    </a:lnTo>
                    <a:lnTo>
                      <a:pt x="133" y="45"/>
                    </a:lnTo>
                    <a:lnTo>
                      <a:pt x="136" y="38"/>
                    </a:lnTo>
                    <a:lnTo>
                      <a:pt x="138" y="33"/>
                    </a:lnTo>
                    <a:lnTo>
                      <a:pt x="141" y="27"/>
                    </a:lnTo>
                    <a:lnTo>
                      <a:pt x="144" y="23"/>
                    </a:lnTo>
                    <a:lnTo>
                      <a:pt x="149" y="18"/>
                    </a:lnTo>
                    <a:lnTo>
                      <a:pt x="154" y="13"/>
                    </a:lnTo>
                    <a:lnTo>
                      <a:pt x="161" y="9"/>
                    </a:lnTo>
                    <a:lnTo>
                      <a:pt x="168" y="5"/>
                    </a:lnTo>
                    <a:lnTo>
                      <a:pt x="179" y="2"/>
                    </a:lnTo>
                    <a:lnTo>
                      <a:pt x="179" y="2"/>
                    </a:lnTo>
                    <a:lnTo>
                      <a:pt x="179" y="2"/>
                    </a:lnTo>
                    <a:lnTo>
                      <a:pt x="179" y="2"/>
                    </a:lnTo>
                    <a:lnTo>
                      <a:pt x="184" y="0"/>
                    </a:lnTo>
                    <a:lnTo>
                      <a:pt x="191" y="0"/>
                    </a:lnTo>
                    <a:lnTo>
                      <a:pt x="198" y="0"/>
                    </a:lnTo>
                    <a:lnTo>
                      <a:pt x="206" y="2"/>
                    </a:lnTo>
                    <a:lnTo>
                      <a:pt x="215" y="4"/>
                    </a:lnTo>
                    <a:lnTo>
                      <a:pt x="222" y="7"/>
                    </a:lnTo>
                    <a:lnTo>
                      <a:pt x="231" y="10"/>
                    </a:lnTo>
                    <a:lnTo>
                      <a:pt x="240" y="13"/>
                    </a:lnTo>
                    <a:lnTo>
                      <a:pt x="265" y="24"/>
                    </a:lnTo>
                    <a:lnTo>
                      <a:pt x="292" y="35"/>
                    </a:lnTo>
                    <a:lnTo>
                      <a:pt x="320" y="47"/>
                    </a:lnTo>
                    <a:lnTo>
                      <a:pt x="348" y="59"/>
                    </a:lnTo>
                    <a:lnTo>
                      <a:pt x="376" y="73"/>
                    </a:lnTo>
                    <a:lnTo>
                      <a:pt x="403" y="89"/>
                    </a:lnTo>
                    <a:lnTo>
                      <a:pt x="416" y="97"/>
                    </a:lnTo>
                    <a:lnTo>
                      <a:pt x="428" y="106"/>
                    </a:lnTo>
                    <a:lnTo>
                      <a:pt x="439" y="116"/>
                    </a:lnTo>
                    <a:lnTo>
                      <a:pt x="450" y="126"/>
                    </a:lnTo>
                    <a:lnTo>
                      <a:pt x="450" y="126"/>
                    </a:lnTo>
                    <a:lnTo>
                      <a:pt x="458" y="133"/>
                    </a:lnTo>
                    <a:lnTo>
                      <a:pt x="466" y="140"/>
                    </a:lnTo>
                    <a:lnTo>
                      <a:pt x="476" y="146"/>
                    </a:lnTo>
                    <a:lnTo>
                      <a:pt x="484" y="151"/>
                    </a:lnTo>
                    <a:lnTo>
                      <a:pt x="504" y="162"/>
                    </a:lnTo>
                    <a:lnTo>
                      <a:pt x="524" y="171"/>
                    </a:lnTo>
                    <a:lnTo>
                      <a:pt x="539" y="178"/>
                    </a:lnTo>
                    <a:lnTo>
                      <a:pt x="553" y="185"/>
                    </a:lnTo>
                    <a:lnTo>
                      <a:pt x="566" y="192"/>
                    </a:lnTo>
                    <a:lnTo>
                      <a:pt x="579" y="201"/>
                    </a:lnTo>
                    <a:lnTo>
                      <a:pt x="585" y="205"/>
                    </a:lnTo>
                    <a:lnTo>
                      <a:pt x="589" y="211"/>
                    </a:lnTo>
                    <a:lnTo>
                      <a:pt x="593" y="216"/>
                    </a:lnTo>
                    <a:lnTo>
                      <a:pt x="597" y="221"/>
                    </a:lnTo>
                    <a:lnTo>
                      <a:pt x="601" y="228"/>
                    </a:lnTo>
                    <a:lnTo>
                      <a:pt x="604" y="234"/>
                    </a:lnTo>
                    <a:lnTo>
                      <a:pt x="606" y="241"/>
                    </a:lnTo>
                    <a:lnTo>
                      <a:pt x="607" y="248"/>
                    </a:lnTo>
                    <a:lnTo>
                      <a:pt x="610" y="267"/>
                    </a:lnTo>
                    <a:lnTo>
                      <a:pt x="615" y="282"/>
                    </a:lnTo>
                    <a:lnTo>
                      <a:pt x="619" y="297"/>
                    </a:lnTo>
                    <a:lnTo>
                      <a:pt x="624" y="309"/>
                    </a:lnTo>
                    <a:lnTo>
                      <a:pt x="630" y="321"/>
                    </a:lnTo>
                    <a:lnTo>
                      <a:pt x="636" y="330"/>
                    </a:lnTo>
                    <a:lnTo>
                      <a:pt x="643" y="339"/>
                    </a:lnTo>
                    <a:lnTo>
                      <a:pt x="650" y="347"/>
                    </a:lnTo>
                    <a:lnTo>
                      <a:pt x="659" y="352"/>
                    </a:lnTo>
                    <a:lnTo>
                      <a:pt x="667" y="358"/>
                    </a:lnTo>
                    <a:lnTo>
                      <a:pt x="675" y="363"/>
                    </a:lnTo>
                    <a:lnTo>
                      <a:pt x="685" y="367"/>
                    </a:lnTo>
                    <a:lnTo>
                      <a:pt x="704" y="375"/>
                    </a:lnTo>
                    <a:lnTo>
                      <a:pt x="725" y="381"/>
                    </a:lnTo>
                    <a:lnTo>
                      <a:pt x="739" y="385"/>
                    </a:lnTo>
                    <a:lnTo>
                      <a:pt x="754" y="390"/>
                    </a:lnTo>
                    <a:lnTo>
                      <a:pt x="769" y="396"/>
                    </a:lnTo>
                    <a:lnTo>
                      <a:pt x="784" y="403"/>
                    </a:lnTo>
                    <a:lnTo>
                      <a:pt x="800" y="410"/>
                    </a:lnTo>
                    <a:lnTo>
                      <a:pt x="815" y="420"/>
                    </a:lnTo>
                    <a:lnTo>
                      <a:pt x="832" y="432"/>
                    </a:lnTo>
                    <a:lnTo>
                      <a:pt x="847" y="446"/>
                    </a:lnTo>
                    <a:lnTo>
                      <a:pt x="874" y="473"/>
                    </a:lnTo>
                    <a:lnTo>
                      <a:pt x="894" y="495"/>
                    </a:lnTo>
                    <a:lnTo>
                      <a:pt x="908" y="515"/>
                    </a:lnTo>
                    <a:lnTo>
                      <a:pt x="918" y="530"/>
                    </a:lnTo>
                    <a:lnTo>
                      <a:pt x="923" y="542"/>
                    </a:lnTo>
                    <a:lnTo>
                      <a:pt x="926" y="552"/>
                    </a:lnTo>
                    <a:lnTo>
                      <a:pt x="928" y="561"/>
                    </a:lnTo>
                    <a:lnTo>
                      <a:pt x="928" y="568"/>
                    </a:lnTo>
                    <a:lnTo>
                      <a:pt x="928" y="573"/>
                    </a:lnTo>
                    <a:lnTo>
                      <a:pt x="928" y="577"/>
                    </a:lnTo>
                    <a:lnTo>
                      <a:pt x="929" y="583"/>
                    </a:lnTo>
                    <a:lnTo>
                      <a:pt x="933" y="588"/>
                    </a:lnTo>
                    <a:lnTo>
                      <a:pt x="938" y="596"/>
                    </a:lnTo>
                    <a:lnTo>
                      <a:pt x="946" y="603"/>
                    </a:lnTo>
                    <a:lnTo>
                      <a:pt x="958" y="614"/>
                    </a:lnTo>
                    <a:lnTo>
                      <a:pt x="973" y="626"/>
                    </a:lnTo>
                    <a:lnTo>
                      <a:pt x="993" y="643"/>
                    </a:lnTo>
                    <a:lnTo>
                      <a:pt x="1012" y="661"/>
                    </a:lnTo>
                    <a:lnTo>
                      <a:pt x="1029" y="681"/>
                    </a:lnTo>
                    <a:lnTo>
                      <a:pt x="1044" y="701"/>
                    </a:lnTo>
                    <a:lnTo>
                      <a:pt x="1059" y="722"/>
                    </a:lnTo>
                    <a:lnTo>
                      <a:pt x="1072" y="742"/>
                    </a:lnTo>
                    <a:lnTo>
                      <a:pt x="1083" y="764"/>
                    </a:lnTo>
                    <a:lnTo>
                      <a:pt x="1094" y="783"/>
                    </a:lnTo>
                    <a:lnTo>
                      <a:pt x="1110" y="821"/>
                    </a:lnTo>
                    <a:lnTo>
                      <a:pt x="1122" y="850"/>
                    </a:lnTo>
                    <a:lnTo>
                      <a:pt x="1128" y="871"/>
                    </a:lnTo>
                    <a:lnTo>
                      <a:pt x="1131" y="878"/>
                    </a:lnTo>
                    <a:lnTo>
                      <a:pt x="1116" y="882"/>
                    </a:lnTo>
                    <a:lnTo>
                      <a:pt x="1114" y="875"/>
                    </a:lnTo>
                    <a:lnTo>
                      <a:pt x="1108" y="855"/>
                    </a:lnTo>
                    <a:lnTo>
                      <a:pt x="1096" y="826"/>
                    </a:lnTo>
                    <a:lnTo>
                      <a:pt x="1081" y="790"/>
                    </a:lnTo>
                    <a:lnTo>
                      <a:pt x="1070" y="770"/>
                    </a:lnTo>
                    <a:lnTo>
                      <a:pt x="1059" y="751"/>
                    </a:lnTo>
                    <a:lnTo>
                      <a:pt x="1046" y="730"/>
                    </a:lnTo>
                    <a:lnTo>
                      <a:pt x="1033" y="710"/>
                    </a:lnTo>
                    <a:lnTo>
                      <a:pt x="1018" y="690"/>
                    </a:lnTo>
                    <a:lnTo>
                      <a:pt x="1001" y="671"/>
                    </a:lnTo>
                    <a:lnTo>
                      <a:pt x="984" y="654"/>
                    </a:lnTo>
                    <a:lnTo>
                      <a:pt x="964" y="638"/>
                    </a:lnTo>
                    <a:lnTo>
                      <a:pt x="947" y="624"/>
                    </a:lnTo>
                    <a:lnTo>
                      <a:pt x="934" y="612"/>
                    </a:lnTo>
                    <a:lnTo>
                      <a:pt x="924" y="602"/>
                    </a:lnTo>
                    <a:lnTo>
                      <a:pt x="918" y="593"/>
                    </a:lnTo>
                    <a:lnTo>
                      <a:pt x="915" y="586"/>
                    </a:lnTo>
                    <a:lnTo>
                      <a:pt x="912" y="579"/>
                    </a:lnTo>
                    <a:lnTo>
                      <a:pt x="912" y="574"/>
                    </a:lnTo>
                    <a:lnTo>
                      <a:pt x="912" y="568"/>
                    </a:lnTo>
                    <a:lnTo>
                      <a:pt x="912" y="561"/>
                    </a:lnTo>
                    <a:lnTo>
                      <a:pt x="911" y="554"/>
                    </a:lnTo>
                    <a:lnTo>
                      <a:pt x="909" y="545"/>
                    </a:lnTo>
                    <a:lnTo>
                      <a:pt x="904" y="534"/>
                    </a:lnTo>
                    <a:lnTo>
                      <a:pt x="894" y="520"/>
                    </a:lnTo>
                    <a:lnTo>
                      <a:pt x="881" y="503"/>
                    </a:lnTo>
                    <a:lnTo>
                      <a:pt x="862" y="481"/>
                    </a:lnTo>
                    <a:lnTo>
                      <a:pt x="837" y="455"/>
                    </a:lnTo>
                    <a:lnTo>
                      <a:pt x="822" y="442"/>
                    </a:lnTo>
                    <a:lnTo>
                      <a:pt x="807" y="432"/>
                    </a:lnTo>
                    <a:lnTo>
                      <a:pt x="792" y="423"/>
                    </a:lnTo>
                    <a:lnTo>
                      <a:pt x="778" y="416"/>
                    </a:lnTo>
                    <a:lnTo>
                      <a:pt x="763" y="409"/>
                    </a:lnTo>
                    <a:lnTo>
                      <a:pt x="748" y="404"/>
                    </a:lnTo>
                    <a:lnTo>
                      <a:pt x="733" y="398"/>
                    </a:lnTo>
                    <a:lnTo>
                      <a:pt x="720" y="394"/>
                    </a:lnTo>
                    <a:lnTo>
                      <a:pt x="698" y="388"/>
                    </a:lnTo>
                    <a:lnTo>
                      <a:pt x="676" y="380"/>
                    </a:lnTo>
                    <a:lnTo>
                      <a:pt x="667" y="375"/>
                    </a:lnTo>
                    <a:lnTo>
                      <a:pt x="657" y="370"/>
                    </a:lnTo>
                    <a:lnTo>
                      <a:pt x="648" y="364"/>
                    </a:lnTo>
                    <a:lnTo>
                      <a:pt x="640" y="357"/>
                    </a:lnTo>
                    <a:lnTo>
                      <a:pt x="632" y="349"/>
                    </a:lnTo>
                    <a:lnTo>
                      <a:pt x="624" y="340"/>
                    </a:lnTo>
                    <a:lnTo>
                      <a:pt x="617" y="329"/>
                    </a:lnTo>
                    <a:lnTo>
                      <a:pt x="611" y="316"/>
                    </a:lnTo>
                    <a:lnTo>
                      <a:pt x="605" y="303"/>
                    </a:lnTo>
                    <a:lnTo>
                      <a:pt x="601" y="287"/>
                    </a:lnTo>
                    <a:lnTo>
                      <a:pt x="596" y="270"/>
                    </a:lnTo>
                    <a:lnTo>
                      <a:pt x="593" y="251"/>
                    </a:lnTo>
                    <a:lnTo>
                      <a:pt x="591" y="241"/>
                    </a:lnTo>
                    <a:lnTo>
                      <a:pt x="587" y="233"/>
                    </a:lnTo>
                    <a:lnTo>
                      <a:pt x="581" y="227"/>
                    </a:lnTo>
                    <a:lnTo>
                      <a:pt x="576" y="221"/>
                    </a:lnTo>
                    <a:lnTo>
                      <a:pt x="560" y="212"/>
                    </a:lnTo>
                    <a:lnTo>
                      <a:pt x="540" y="202"/>
                    </a:lnTo>
                    <a:lnTo>
                      <a:pt x="530" y="193"/>
                    </a:lnTo>
                    <a:lnTo>
                      <a:pt x="518" y="184"/>
                    </a:lnTo>
                    <a:lnTo>
                      <a:pt x="496" y="174"/>
                    </a:lnTo>
                    <a:lnTo>
                      <a:pt x="477" y="163"/>
                    </a:lnTo>
                    <a:lnTo>
                      <a:pt x="466" y="158"/>
                    </a:lnTo>
                    <a:lnTo>
                      <a:pt x="457" y="151"/>
                    </a:lnTo>
                    <a:lnTo>
                      <a:pt x="448" y="144"/>
                    </a:lnTo>
                    <a:lnTo>
                      <a:pt x="439" y="136"/>
                    </a:lnTo>
                    <a:lnTo>
                      <a:pt x="439" y="135"/>
                    </a:lnTo>
                    <a:lnTo>
                      <a:pt x="439" y="135"/>
                    </a:lnTo>
                    <a:lnTo>
                      <a:pt x="429" y="133"/>
                    </a:lnTo>
                    <a:lnTo>
                      <a:pt x="422" y="128"/>
                    </a:lnTo>
                    <a:lnTo>
                      <a:pt x="414" y="122"/>
                    </a:lnTo>
                    <a:lnTo>
                      <a:pt x="407" y="115"/>
                    </a:lnTo>
                    <a:lnTo>
                      <a:pt x="394" y="100"/>
                    </a:lnTo>
                    <a:lnTo>
                      <a:pt x="381" y="89"/>
                    </a:lnTo>
                    <a:lnTo>
                      <a:pt x="373" y="86"/>
                    </a:lnTo>
                    <a:lnTo>
                      <a:pt x="367" y="85"/>
                    </a:lnTo>
                    <a:lnTo>
                      <a:pt x="359" y="85"/>
                    </a:lnTo>
                    <a:lnTo>
                      <a:pt x="353" y="86"/>
                    </a:lnTo>
                    <a:lnTo>
                      <a:pt x="345" y="87"/>
                    </a:lnTo>
                    <a:lnTo>
                      <a:pt x="339" y="88"/>
                    </a:lnTo>
                    <a:lnTo>
                      <a:pt x="333" y="87"/>
                    </a:lnTo>
                    <a:lnTo>
                      <a:pt x="328" y="85"/>
                    </a:lnTo>
                    <a:lnTo>
                      <a:pt x="317" y="82"/>
                    </a:lnTo>
                    <a:lnTo>
                      <a:pt x="307" y="80"/>
                    </a:lnTo>
                    <a:lnTo>
                      <a:pt x="288" y="63"/>
                    </a:lnTo>
                    <a:lnTo>
                      <a:pt x="273" y="49"/>
                    </a:lnTo>
                    <a:lnTo>
                      <a:pt x="264" y="44"/>
                    </a:lnTo>
                    <a:lnTo>
                      <a:pt x="256" y="38"/>
                    </a:lnTo>
                    <a:lnTo>
                      <a:pt x="246" y="33"/>
                    </a:lnTo>
                    <a:lnTo>
                      <a:pt x="234" y="26"/>
                    </a:lnTo>
                    <a:lnTo>
                      <a:pt x="218" y="20"/>
                    </a:lnTo>
                    <a:lnTo>
                      <a:pt x="203" y="16"/>
                    </a:lnTo>
                    <a:lnTo>
                      <a:pt x="197" y="14"/>
                    </a:lnTo>
                    <a:lnTo>
                      <a:pt x="192" y="14"/>
                    </a:lnTo>
                    <a:lnTo>
                      <a:pt x="188" y="14"/>
                    </a:lnTo>
                    <a:lnTo>
                      <a:pt x="183" y="16"/>
                    </a:lnTo>
                    <a:lnTo>
                      <a:pt x="183" y="16"/>
                    </a:lnTo>
                    <a:lnTo>
                      <a:pt x="183" y="16"/>
                    </a:lnTo>
                    <a:lnTo>
                      <a:pt x="176" y="19"/>
                    </a:lnTo>
                    <a:lnTo>
                      <a:pt x="169" y="22"/>
                    </a:lnTo>
                    <a:lnTo>
                      <a:pt x="164" y="25"/>
                    </a:lnTo>
                    <a:lnTo>
                      <a:pt x="159" y="28"/>
                    </a:lnTo>
                    <a:lnTo>
                      <a:pt x="154" y="36"/>
                    </a:lnTo>
                    <a:lnTo>
                      <a:pt x="150" y="45"/>
                    </a:lnTo>
                    <a:lnTo>
                      <a:pt x="145" y="53"/>
                    </a:lnTo>
                    <a:lnTo>
                      <a:pt x="140" y="64"/>
                    </a:lnTo>
                    <a:lnTo>
                      <a:pt x="137" y="71"/>
                    </a:lnTo>
                    <a:lnTo>
                      <a:pt x="134" y="76"/>
                    </a:lnTo>
                    <a:lnTo>
                      <a:pt x="129" y="81"/>
                    </a:lnTo>
                    <a:lnTo>
                      <a:pt x="124" y="86"/>
                    </a:lnTo>
                    <a:lnTo>
                      <a:pt x="119" y="89"/>
                    </a:lnTo>
                    <a:lnTo>
                      <a:pt x="112" y="91"/>
                    </a:lnTo>
                    <a:lnTo>
                      <a:pt x="106" y="92"/>
                    </a:lnTo>
                    <a:lnTo>
                      <a:pt x="98" y="93"/>
                    </a:lnTo>
                    <a:lnTo>
                      <a:pt x="92" y="93"/>
                    </a:lnTo>
                    <a:lnTo>
                      <a:pt x="84" y="94"/>
                    </a:lnTo>
                    <a:lnTo>
                      <a:pt x="78" y="95"/>
                    </a:lnTo>
                    <a:lnTo>
                      <a:pt x="70" y="99"/>
                    </a:lnTo>
                    <a:lnTo>
                      <a:pt x="56" y="104"/>
                    </a:lnTo>
                    <a:lnTo>
                      <a:pt x="43" y="109"/>
                    </a:lnTo>
                    <a:lnTo>
                      <a:pt x="31" y="114"/>
                    </a:lnTo>
                    <a:lnTo>
                      <a:pt x="21" y="117"/>
                    </a:lnTo>
                    <a:lnTo>
                      <a:pt x="13" y="118"/>
                    </a:lnTo>
                    <a:lnTo>
                      <a:pt x="7" y="118"/>
                    </a:lnTo>
                    <a:lnTo>
                      <a:pt x="5" y="118"/>
                    </a:lnTo>
                    <a:lnTo>
                      <a:pt x="3" y="117"/>
                    </a:lnTo>
                    <a:lnTo>
                      <a:pt x="2" y="116"/>
                    </a:lnTo>
                    <a:lnTo>
                      <a:pt x="2" y="115"/>
                    </a:lnTo>
                    <a:lnTo>
                      <a:pt x="0" y="10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80" name="Freeform 7"/>
              <p:cNvSpPr/>
              <p:nvPr/>
            </p:nvSpPr>
            <p:spPr bwMode="auto">
              <a:xfrm>
                <a:off x="1970" y="3334"/>
                <a:ext cx="282" cy="192"/>
              </a:xfrm>
              <a:custGeom>
                <a:avLst/>
                <a:gdLst>
                  <a:gd name="T0" fmla="*/ 1055 w 1128"/>
                  <a:gd name="T1" fmla="*/ 26 h 768"/>
                  <a:gd name="T2" fmla="*/ 1002 w 1128"/>
                  <a:gd name="T3" fmla="*/ 48 h 768"/>
                  <a:gd name="T4" fmla="*/ 989 w 1128"/>
                  <a:gd name="T5" fmla="*/ 36 h 768"/>
                  <a:gd name="T6" fmla="*/ 962 w 1128"/>
                  <a:gd name="T7" fmla="*/ 13 h 768"/>
                  <a:gd name="T8" fmla="*/ 946 w 1128"/>
                  <a:gd name="T9" fmla="*/ 9 h 768"/>
                  <a:gd name="T10" fmla="*/ 908 w 1128"/>
                  <a:gd name="T11" fmla="*/ 15 h 768"/>
                  <a:gd name="T12" fmla="*/ 810 w 1128"/>
                  <a:gd name="T13" fmla="*/ 55 h 768"/>
                  <a:gd name="T14" fmla="*/ 702 w 1128"/>
                  <a:gd name="T15" fmla="*/ 115 h 768"/>
                  <a:gd name="T16" fmla="*/ 665 w 1128"/>
                  <a:gd name="T17" fmla="*/ 148 h 768"/>
                  <a:gd name="T18" fmla="*/ 599 w 1128"/>
                  <a:gd name="T19" fmla="*/ 182 h 768"/>
                  <a:gd name="T20" fmla="*/ 552 w 1128"/>
                  <a:gd name="T21" fmla="*/ 180 h 768"/>
                  <a:gd name="T22" fmla="*/ 530 w 1128"/>
                  <a:gd name="T23" fmla="*/ 182 h 768"/>
                  <a:gd name="T24" fmla="*/ 516 w 1128"/>
                  <a:gd name="T25" fmla="*/ 231 h 768"/>
                  <a:gd name="T26" fmla="*/ 488 w 1128"/>
                  <a:gd name="T27" fmla="*/ 282 h 768"/>
                  <a:gd name="T28" fmla="*/ 446 w 1128"/>
                  <a:gd name="T29" fmla="*/ 302 h 768"/>
                  <a:gd name="T30" fmla="*/ 384 w 1128"/>
                  <a:gd name="T31" fmla="*/ 315 h 768"/>
                  <a:gd name="T32" fmla="*/ 330 w 1128"/>
                  <a:gd name="T33" fmla="*/ 311 h 768"/>
                  <a:gd name="T34" fmla="*/ 291 w 1128"/>
                  <a:gd name="T35" fmla="*/ 324 h 768"/>
                  <a:gd name="T36" fmla="*/ 213 w 1128"/>
                  <a:gd name="T37" fmla="*/ 415 h 768"/>
                  <a:gd name="T38" fmla="*/ 204 w 1128"/>
                  <a:gd name="T39" fmla="*/ 457 h 768"/>
                  <a:gd name="T40" fmla="*/ 185 w 1128"/>
                  <a:gd name="T41" fmla="*/ 489 h 768"/>
                  <a:gd name="T42" fmla="*/ 102 w 1128"/>
                  <a:gd name="T43" fmla="*/ 566 h 768"/>
                  <a:gd name="T44" fmla="*/ 37 w 1128"/>
                  <a:gd name="T45" fmla="*/ 669 h 768"/>
                  <a:gd name="T46" fmla="*/ 14 w 1128"/>
                  <a:gd name="T47" fmla="*/ 768 h 768"/>
                  <a:gd name="T48" fmla="*/ 61 w 1128"/>
                  <a:gd name="T49" fmla="*/ 656 h 768"/>
                  <a:gd name="T50" fmla="*/ 130 w 1128"/>
                  <a:gd name="T51" fmla="*/ 557 h 768"/>
                  <a:gd name="T52" fmla="*/ 206 w 1128"/>
                  <a:gd name="T53" fmla="*/ 488 h 768"/>
                  <a:gd name="T54" fmla="*/ 218 w 1128"/>
                  <a:gd name="T55" fmla="*/ 453 h 768"/>
                  <a:gd name="T56" fmla="*/ 236 w 1128"/>
                  <a:gd name="T57" fmla="*/ 414 h 768"/>
                  <a:gd name="T58" fmla="*/ 310 w 1128"/>
                  <a:gd name="T59" fmla="*/ 343 h 768"/>
                  <a:gd name="T60" fmla="*/ 350 w 1128"/>
                  <a:gd name="T61" fmla="*/ 333 h 768"/>
                  <a:gd name="T62" fmla="*/ 406 w 1128"/>
                  <a:gd name="T63" fmla="*/ 333 h 768"/>
                  <a:gd name="T64" fmla="*/ 470 w 1128"/>
                  <a:gd name="T65" fmla="*/ 318 h 768"/>
                  <a:gd name="T66" fmla="*/ 509 w 1128"/>
                  <a:gd name="T67" fmla="*/ 295 h 768"/>
                  <a:gd name="T68" fmla="*/ 534 w 1128"/>
                  <a:gd name="T69" fmla="*/ 232 h 768"/>
                  <a:gd name="T70" fmla="*/ 544 w 1128"/>
                  <a:gd name="T71" fmla="*/ 204 h 768"/>
                  <a:gd name="T72" fmla="*/ 575 w 1128"/>
                  <a:gd name="T73" fmla="*/ 213 h 768"/>
                  <a:gd name="T74" fmla="*/ 613 w 1128"/>
                  <a:gd name="T75" fmla="*/ 192 h 768"/>
                  <a:gd name="T76" fmla="*/ 683 w 1128"/>
                  <a:gd name="T77" fmla="*/ 152 h 768"/>
                  <a:gd name="T78" fmla="*/ 709 w 1128"/>
                  <a:gd name="T79" fmla="*/ 136 h 768"/>
                  <a:gd name="T80" fmla="*/ 757 w 1128"/>
                  <a:gd name="T81" fmla="*/ 94 h 768"/>
                  <a:gd name="T82" fmla="*/ 792 w 1128"/>
                  <a:gd name="T83" fmla="*/ 96 h 768"/>
                  <a:gd name="T84" fmla="*/ 843 w 1128"/>
                  <a:gd name="T85" fmla="*/ 71 h 768"/>
                  <a:gd name="T86" fmla="*/ 897 w 1128"/>
                  <a:gd name="T87" fmla="*/ 35 h 768"/>
                  <a:gd name="T88" fmla="*/ 943 w 1128"/>
                  <a:gd name="T89" fmla="*/ 23 h 768"/>
                  <a:gd name="T90" fmla="*/ 962 w 1128"/>
                  <a:gd name="T91" fmla="*/ 30 h 768"/>
                  <a:gd name="T92" fmla="*/ 983 w 1128"/>
                  <a:gd name="T93" fmla="*/ 56 h 768"/>
                  <a:gd name="T94" fmla="*/ 999 w 1128"/>
                  <a:gd name="T95" fmla="*/ 64 h 768"/>
                  <a:gd name="T96" fmla="*/ 1043 w 1128"/>
                  <a:gd name="T97" fmla="*/ 43 h 768"/>
                  <a:gd name="T98" fmla="*/ 1072 w 1128"/>
                  <a:gd name="T99" fmla="*/ 36 h 768"/>
                  <a:gd name="T100" fmla="*/ 1103 w 1128"/>
                  <a:gd name="T101" fmla="*/ 38 h 768"/>
                  <a:gd name="T102" fmla="*/ 1125 w 1128"/>
                  <a:gd name="T103" fmla="*/ 12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28" h="768">
                    <a:moveTo>
                      <a:pt x="1104" y="21"/>
                    </a:moveTo>
                    <a:lnTo>
                      <a:pt x="1097" y="21"/>
                    </a:lnTo>
                    <a:lnTo>
                      <a:pt x="1080" y="22"/>
                    </a:lnTo>
                    <a:lnTo>
                      <a:pt x="1068" y="24"/>
                    </a:lnTo>
                    <a:lnTo>
                      <a:pt x="1055" y="26"/>
                    </a:lnTo>
                    <a:lnTo>
                      <a:pt x="1041" y="30"/>
                    </a:lnTo>
                    <a:lnTo>
                      <a:pt x="1027" y="35"/>
                    </a:lnTo>
                    <a:lnTo>
                      <a:pt x="1015" y="40"/>
                    </a:lnTo>
                    <a:lnTo>
                      <a:pt x="1007" y="47"/>
                    </a:lnTo>
                    <a:lnTo>
                      <a:pt x="1002" y="48"/>
                    </a:lnTo>
                    <a:lnTo>
                      <a:pt x="999" y="49"/>
                    </a:lnTo>
                    <a:lnTo>
                      <a:pt x="997" y="49"/>
                    </a:lnTo>
                    <a:lnTo>
                      <a:pt x="995" y="47"/>
                    </a:lnTo>
                    <a:lnTo>
                      <a:pt x="993" y="41"/>
                    </a:lnTo>
                    <a:lnTo>
                      <a:pt x="989" y="36"/>
                    </a:lnTo>
                    <a:lnTo>
                      <a:pt x="986" y="31"/>
                    </a:lnTo>
                    <a:lnTo>
                      <a:pt x="982" y="26"/>
                    </a:lnTo>
                    <a:lnTo>
                      <a:pt x="977" y="22"/>
                    </a:lnTo>
                    <a:lnTo>
                      <a:pt x="970" y="17"/>
                    </a:lnTo>
                    <a:lnTo>
                      <a:pt x="962" y="13"/>
                    </a:lnTo>
                    <a:lnTo>
                      <a:pt x="952" y="10"/>
                    </a:lnTo>
                    <a:lnTo>
                      <a:pt x="952" y="10"/>
                    </a:lnTo>
                    <a:lnTo>
                      <a:pt x="952" y="10"/>
                    </a:lnTo>
                    <a:lnTo>
                      <a:pt x="952" y="10"/>
                    </a:lnTo>
                    <a:lnTo>
                      <a:pt x="946" y="9"/>
                    </a:lnTo>
                    <a:lnTo>
                      <a:pt x="940" y="8"/>
                    </a:lnTo>
                    <a:lnTo>
                      <a:pt x="932" y="9"/>
                    </a:lnTo>
                    <a:lnTo>
                      <a:pt x="925" y="10"/>
                    </a:lnTo>
                    <a:lnTo>
                      <a:pt x="917" y="12"/>
                    </a:lnTo>
                    <a:lnTo>
                      <a:pt x="908" y="15"/>
                    </a:lnTo>
                    <a:lnTo>
                      <a:pt x="900" y="19"/>
                    </a:lnTo>
                    <a:lnTo>
                      <a:pt x="890" y="22"/>
                    </a:lnTo>
                    <a:lnTo>
                      <a:pt x="865" y="33"/>
                    </a:lnTo>
                    <a:lnTo>
                      <a:pt x="838" y="43"/>
                    </a:lnTo>
                    <a:lnTo>
                      <a:pt x="810" y="55"/>
                    </a:lnTo>
                    <a:lnTo>
                      <a:pt x="782" y="67"/>
                    </a:lnTo>
                    <a:lnTo>
                      <a:pt x="754" y="81"/>
                    </a:lnTo>
                    <a:lnTo>
                      <a:pt x="727" y="97"/>
                    </a:lnTo>
                    <a:lnTo>
                      <a:pt x="715" y="105"/>
                    </a:lnTo>
                    <a:lnTo>
                      <a:pt x="702" y="115"/>
                    </a:lnTo>
                    <a:lnTo>
                      <a:pt x="692" y="124"/>
                    </a:lnTo>
                    <a:lnTo>
                      <a:pt x="681" y="134"/>
                    </a:lnTo>
                    <a:lnTo>
                      <a:pt x="681" y="134"/>
                    </a:lnTo>
                    <a:lnTo>
                      <a:pt x="673" y="141"/>
                    </a:lnTo>
                    <a:lnTo>
                      <a:pt x="665" y="148"/>
                    </a:lnTo>
                    <a:lnTo>
                      <a:pt x="656" y="154"/>
                    </a:lnTo>
                    <a:lnTo>
                      <a:pt x="646" y="160"/>
                    </a:lnTo>
                    <a:lnTo>
                      <a:pt x="627" y="171"/>
                    </a:lnTo>
                    <a:lnTo>
                      <a:pt x="606" y="179"/>
                    </a:lnTo>
                    <a:lnTo>
                      <a:pt x="599" y="182"/>
                    </a:lnTo>
                    <a:lnTo>
                      <a:pt x="592" y="184"/>
                    </a:lnTo>
                    <a:lnTo>
                      <a:pt x="585" y="185"/>
                    </a:lnTo>
                    <a:lnTo>
                      <a:pt x="577" y="185"/>
                    </a:lnTo>
                    <a:lnTo>
                      <a:pt x="564" y="182"/>
                    </a:lnTo>
                    <a:lnTo>
                      <a:pt x="552" y="180"/>
                    </a:lnTo>
                    <a:lnTo>
                      <a:pt x="546" y="179"/>
                    </a:lnTo>
                    <a:lnTo>
                      <a:pt x="542" y="179"/>
                    </a:lnTo>
                    <a:lnTo>
                      <a:pt x="537" y="179"/>
                    </a:lnTo>
                    <a:lnTo>
                      <a:pt x="533" y="180"/>
                    </a:lnTo>
                    <a:lnTo>
                      <a:pt x="530" y="182"/>
                    </a:lnTo>
                    <a:lnTo>
                      <a:pt x="527" y="186"/>
                    </a:lnTo>
                    <a:lnTo>
                      <a:pt x="524" y="191"/>
                    </a:lnTo>
                    <a:lnTo>
                      <a:pt x="523" y="198"/>
                    </a:lnTo>
                    <a:lnTo>
                      <a:pt x="520" y="216"/>
                    </a:lnTo>
                    <a:lnTo>
                      <a:pt x="516" y="231"/>
                    </a:lnTo>
                    <a:lnTo>
                      <a:pt x="511" y="245"/>
                    </a:lnTo>
                    <a:lnTo>
                      <a:pt x="506" y="256"/>
                    </a:lnTo>
                    <a:lnTo>
                      <a:pt x="501" y="267"/>
                    </a:lnTo>
                    <a:lnTo>
                      <a:pt x="494" y="274"/>
                    </a:lnTo>
                    <a:lnTo>
                      <a:pt x="488" y="282"/>
                    </a:lnTo>
                    <a:lnTo>
                      <a:pt x="480" y="287"/>
                    </a:lnTo>
                    <a:lnTo>
                      <a:pt x="472" y="291"/>
                    </a:lnTo>
                    <a:lnTo>
                      <a:pt x="464" y="296"/>
                    </a:lnTo>
                    <a:lnTo>
                      <a:pt x="455" y="299"/>
                    </a:lnTo>
                    <a:lnTo>
                      <a:pt x="446" y="302"/>
                    </a:lnTo>
                    <a:lnTo>
                      <a:pt x="426" y="307"/>
                    </a:lnTo>
                    <a:lnTo>
                      <a:pt x="406" y="313"/>
                    </a:lnTo>
                    <a:lnTo>
                      <a:pt x="399" y="314"/>
                    </a:lnTo>
                    <a:lnTo>
                      <a:pt x="392" y="315"/>
                    </a:lnTo>
                    <a:lnTo>
                      <a:pt x="384" y="315"/>
                    </a:lnTo>
                    <a:lnTo>
                      <a:pt x="377" y="315"/>
                    </a:lnTo>
                    <a:lnTo>
                      <a:pt x="361" y="313"/>
                    </a:lnTo>
                    <a:lnTo>
                      <a:pt x="346" y="311"/>
                    </a:lnTo>
                    <a:lnTo>
                      <a:pt x="338" y="311"/>
                    </a:lnTo>
                    <a:lnTo>
                      <a:pt x="330" y="311"/>
                    </a:lnTo>
                    <a:lnTo>
                      <a:pt x="323" y="311"/>
                    </a:lnTo>
                    <a:lnTo>
                      <a:pt x="315" y="313"/>
                    </a:lnTo>
                    <a:lnTo>
                      <a:pt x="306" y="315"/>
                    </a:lnTo>
                    <a:lnTo>
                      <a:pt x="299" y="319"/>
                    </a:lnTo>
                    <a:lnTo>
                      <a:pt x="291" y="324"/>
                    </a:lnTo>
                    <a:lnTo>
                      <a:pt x="284" y="331"/>
                    </a:lnTo>
                    <a:lnTo>
                      <a:pt x="257" y="358"/>
                    </a:lnTo>
                    <a:lnTo>
                      <a:pt x="236" y="381"/>
                    </a:lnTo>
                    <a:lnTo>
                      <a:pt x="222" y="399"/>
                    </a:lnTo>
                    <a:lnTo>
                      <a:pt x="213" y="415"/>
                    </a:lnTo>
                    <a:lnTo>
                      <a:pt x="207" y="427"/>
                    </a:lnTo>
                    <a:lnTo>
                      <a:pt x="204" y="437"/>
                    </a:lnTo>
                    <a:lnTo>
                      <a:pt x="203" y="446"/>
                    </a:lnTo>
                    <a:lnTo>
                      <a:pt x="204" y="453"/>
                    </a:lnTo>
                    <a:lnTo>
                      <a:pt x="204" y="457"/>
                    </a:lnTo>
                    <a:lnTo>
                      <a:pt x="203" y="463"/>
                    </a:lnTo>
                    <a:lnTo>
                      <a:pt x="202" y="468"/>
                    </a:lnTo>
                    <a:lnTo>
                      <a:pt x="199" y="474"/>
                    </a:lnTo>
                    <a:lnTo>
                      <a:pt x="192" y="480"/>
                    </a:lnTo>
                    <a:lnTo>
                      <a:pt x="185" y="489"/>
                    </a:lnTo>
                    <a:lnTo>
                      <a:pt x="173" y="499"/>
                    </a:lnTo>
                    <a:lnTo>
                      <a:pt x="158" y="511"/>
                    </a:lnTo>
                    <a:lnTo>
                      <a:pt x="137" y="527"/>
                    </a:lnTo>
                    <a:lnTo>
                      <a:pt x="119" y="546"/>
                    </a:lnTo>
                    <a:lnTo>
                      <a:pt x="102" y="566"/>
                    </a:lnTo>
                    <a:lnTo>
                      <a:pt x="86" y="586"/>
                    </a:lnTo>
                    <a:lnTo>
                      <a:pt x="71" y="607"/>
                    </a:lnTo>
                    <a:lnTo>
                      <a:pt x="58" y="628"/>
                    </a:lnTo>
                    <a:lnTo>
                      <a:pt x="48" y="649"/>
                    </a:lnTo>
                    <a:lnTo>
                      <a:pt x="37" y="669"/>
                    </a:lnTo>
                    <a:lnTo>
                      <a:pt x="21" y="705"/>
                    </a:lnTo>
                    <a:lnTo>
                      <a:pt x="9" y="736"/>
                    </a:lnTo>
                    <a:lnTo>
                      <a:pt x="2" y="756"/>
                    </a:lnTo>
                    <a:lnTo>
                      <a:pt x="0" y="764"/>
                    </a:lnTo>
                    <a:lnTo>
                      <a:pt x="14" y="768"/>
                    </a:lnTo>
                    <a:lnTo>
                      <a:pt x="16" y="760"/>
                    </a:lnTo>
                    <a:lnTo>
                      <a:pt x="23" y="741"/>
                    </a:lnTo>
                    <a:lnTo>
                      <a:pt x="35" y="712"/>
                    </a:lnTo>
                    <a:lnTo>
                      <a:pt x="51" y="675"/>
                    </a:lnTo>
                    <a:lnTo>
                      <a:pt x="61" y="656"/>
                    </a:lnTo>
                    <a:lnTo>
                      <a:pt x="71" y="635"/>
                    </a:lnTo>
                    <a:lnTo>
                      <a:pt x="84" y="616"/>
                    </a:lnTo>
                    <a:lnTo>
                      <a:pt x="98" y="595"/>
                    </a:lnTo>
                    <a:lnTo>
                      <a:pt x="113" y="576"/>
                    </a:lnTo>
                    <a:lnTo>
                      <a:pt x="130" y="557"/>
                    </a:lnTo>
                    <a:lnTo>
                      <a:pt x="147" y="539"/>
                    </a:lnTo>
                    <a:lnTo>
                      <a:pt x="166" y="523"/>
                    </a:lnTo>
                    <a:lnTo>
                      <a:pt x="183" y="509"/>
                    </a:lnTo>
                    <a:lnTo>
                      <a:pt x="198" y="497"/>
                    </a:lnTo>
                    <a:lnTo>
                      <a:pt x="206" y="488"/>
                    </a:lnTo>
                    <a:lnTo>
                      <a:pt x="213" y="479"/>
                    </a:lnTo>
                    <a:lnTo>
                      <a:pt x="216" y="471"/>
                    </a:lnTo>
                    <a:lnTo>
                      <a:pt x="218" y="465"/>
                    </a:lnTo>
                    <a:lnTo>
                      <a:pt x="218" y="458"/>
                    </a:lnTo>
                    <a:lnTo>
                      <a:pt x="218" y="453"/>
                    </a:lnTo>
                    <a:lnTo>
                      <a:pt x="218" y="447"/>
                    </a:lnTo>
                    <a:lnTo>
                      <a:pt x="219" y="441"/>
                    </a:lnTo>
                    <a:lnTo>
                      <a:pt x="221" y="435"/>
                    </a:lnTo>
                    <a:lnTo>
                      <a:pt x="227" y="426"/>
                    </a:lnTo>
                    <a:lnTo>
                      <a:pt x="236" y="414"/>
                    </a:lnTo>
                    <a:lnTo>
                      <a:pt x="249" y="399"/>
                    </a:lnTo>
                    <a:lnTo>
                      <a:pt x="269" y="380"/>
                    </a:lnTo>
                    <a:lnTo>
                      <a:pt x="295" y="355"/>
                    </a:lnTo>
                    <a:lnTo>
                      <a:pt x="301" y="348"/>
                    </a:lnTo>
                    <a:lnTo>
                      <a:pt x="310" y="343"/>
                    </a:lnTo>
                    <a:lnTo>
                      <a:pt x="317" y="339"/>
                    </a:lnTo>
                    <a:lnTo>
                      <a:pt x="325" y="337"/>
                    </a:lnTo>
                    <a:lnTo>
                      <a:pt x="333" y="334"/>
                    </a:lnTo>
                    <a:lnTo>
                      <a:pt x="341" y="333"/>
                    </a:lnTo>
                    <a:lnTo>
                      <a:pt x="350" y="333"/>
                    </a:lnTo>
                    <a:lnTo>
                      <a:pt x="358" y="332"/>
                    </a:lnTo>
                    <a:lnTo>
                      <a:pt x="374" y="333"/>
                    </a:lnTo>
                    <a:lnTo>
                      <a:pt x="391" y="334"/>
                    </a:lnTo>
                    <a:lnTo>
                      <a:pt x="398" y="334"/>
                    </a:lnTo>
                    <a:lnTo>
                      <a:pt x="406" y="333"/>
                    </a:lnTo>
                    <a:lnTo>
                      <a:pt x="413" y="333"/>
                    </a:lnTo>
                    <a:lnTo>
                      <a:pt x="420" y="331"/>
                    </a:lnTo>
                    <a:lnTo>
                      <a:pt x="441" y="326"/>
                    </a:lnTo>
                    <a:lnTo>
                      <a:pt x="462" y="320"/>
                    </a:lnTo>
                    <a:lnTo>
                      <a:pt x="470" y="318"/>
                    </a:lnTo>
                    <a:lnTo>
                      <a:pt x="479" y="315"/>
                    </a:lnTo>
                    <a:lnTo>
                      <a:pt x="488" y="311"/>
                    </a:lnTo>
                    <a:lnTo>
                      <a:pt x="495" y="306"/>
                    </a:lnTo>
                    <a:lnTo>
                      <a:pt x="503" y="301"/>
                    </a:lnTo>
                    <a:lnTo>
                      <a:pt x="509" y="295"/>
                    </a:lnTo>
                    <a:lnTo>
                      <a:pt x="516" y="286"/>
                    </a:lnTo>
                    <a:lnTo>
                      <a:pt x="521" y="275"/>
                    </a:lnTo>
                    <a:lnTo>
                      <a:pt x="527" y="263"/>
                    </a:lnTo>
                    <a:lnTo>
                      <a:pt x="531" y="249"/>
                    </a:lnTo>
                    <a:lnTo>
                      <a:pt x="534" y="232"/>
                    </a:lnTo>
                    <a:lnTo>
                      <a:pt x="537" y="214"/>
                    </a:lnTo>
                    <a:lnTo>
                      <a:pt x="538" y="209"/>
                    </a:lnTo>
                    <a:lnTo>
                      <a:pt x="539" y="206"/>
                    </a:lnTo>
                    <a:lnTo>
                      <a:pt x="542" y="204"/>
                    </a:lnTo>
                    <a:lnTo>
                      <a:pt x="544" y="204"/>
                    </a:lnTo>
                    <a:lnTo>
                      <a:pt x="549" y="204"/>
                    </a:lnTo>
                    <a:lnTo>
                      <a:pt x="556" y="207"/>
                    </a:lnTo>
                    <a:lnTo>
                      <a:pt x="562" y="210"/>
                    </a:lnTo>
                    <a:lnTo>
                      <a:pt x="571" y="213"/>
                    </a:lnTo>
                    <a:lnTo>
                      <a:pt x="575" y="213"/>
                    </a:lnTo>
                    <a:lnTo>
                      <a:pt x="580" y="213"/>
                    </a:lnTo>
                    <a:lnTo>
                      <a:pt x="585" y="212"/>
                    </a:lnTo>
                    <a:lnTo>
                      <a:pt x="590" y="210"/>
                    </a:lnTo>
                    <a:lnTo>
                      <a:pt x="601" y="202"/>
                    </a:lnTo>
                    <a:lnTo>
                      <a:pt x="613" y="192"/>
                    </a:lnTo>
                    <a:lnTo>
                      <a:pt x="634" y="182"/>
                    </a:lnTo>
                    <a:lnTo>
                      <a:pt x="655" y="172"/>
                    </a:lnTo>
                    <a:lnTo>
                      <a:pt x="665" y="166"/>
                    </a:lnTo>
                    <a:lnTo>
                      <a:pt x="674" y="160"/>
                    </a:lnTo>
                    <a:lnTo>
                      <a:pt x="683" y="152"/>
                    </a:lnTo>
                    <a:lnTo>
                      <a:pt x="692" y="145"/>
                    </a:lnTo>
                    <a:lnTo>
                      <a:pt x="692" y="144"/>
                    </a:lnTo>
                    <a:lnTo>
                      <a:pt x="692" y="144"/>
                    </a:lnTo>
                    <a:lnTo>
                      <a:pt x="701" y="141"/>
                    </a:lnTo>
                    <a:lnTo>
                      <a:pt x="709" y="136"/>
                    </a:lnTo>
                    <a:lnTo>
                      <a:pt x="716" y="131"/>
                    </a:lnTo>
                    <a:lnTo>
                      <a:pt x="724" y="123"/>
                    </a:lnTo>
                    <a:lnTo>
                      <a:pt x="738" y="108"/>
                    </a:lnTo>
                    <a:lnTo>
                      <a:pt x="750" y="97"/>
                    </a:lnTo>
                    <a:lnTo>
                      <a:pt x="757" y="94"/>
                    </a:lnTo>
                    <a:lnTo>
                      <a:pt x="764" y="93"/>
                    </a:lnTo>
                    <a:lnTo>
                      <a:pt x="771" y="93"/>
                    </a:lnTo>
                    <a:lnTo>
                      <a:pt x="779" y="94"/>
                    </a:lnTo>
                    <a:lnTo>
                      <a:pt x="785" y="95"/>
                    </a:lnTo>
                    <a:lnTo>
                      <a:pt x="792" y="96"/>
                    </a:lnTo>
                    <a:lnTo>
                      <a:pt x="797" y="95"/>
                    </a:lnTo>
                    <a:lnTo>
                      <a:pt x="803" y="93"/>
                    </a:lnTo>
                    <a:lnTo>
                      <a:pt x="813" y="91"/>
                    </a:lnTo>
                    <a:lnTo>
                      <a:pt x="823" y="89"/>
                    </a:lnTo>
                    <a:lnTo>
                      <a:pt x="843" y="71"/>
                    </a:lnTo>
                    <a:lnTo>
                      <a:pt x="859" y="57"/>
                    </a:lnTo>
                    <a:lnTo>
                      <a:pt x="866" y="52"/>
                    </a:lnTo>
                    <a:lnTo>
                      <a:pt x="875" y="46"/>
                    </a:lnTo>
                    <a:lnTo>
                      <a:pt x="885" y="41"/>
                    </a:lnTo>
                    <a:lnTo>
                      <a:pt x="897" y="35"/>
                    </a:lnTo>
                    <a:lnTo>
                      <a:pt x="913" y="28"/>
                    </a:lnTo>
                    <a:lnTo>
                      <a:pt x="928" y="24"/>
                    </a:lnTo>
                    <a:lnTo>
                      <a:pt x="933" y="23"/>
                    </a:lnTo>
                    <a:lnTo>
                      <a:pt x="939" y="23"/>
                    </a:lnTo>
                    <a:lnTo>
                      <a:pt x="943" y="23"/>
                    </a:lnTo>
                    <a:lnTo>
                      <a:pt x="947" y="24"/>
                    </a:lnTo>
                    <a:lnTo>
                      <a:pt x="947" y="24"/>
                    </a:lnTo>
                    <a:lnTo>
                      <a:pt x="947" y="24"/>
                    </a:lnTo>
                    <a:lnTo>
                      <a:pt x="955" y="27"/>
                    </a:lnTo>
                    <a:lnTo>
                      <a:pt x="962" y="30"/>
                    </a:lnTo>
                    <a:lnTo>
                      <a:pt x="967" y="34"/>
                    </a:lnTo>
                    <a:lnTo>
                      <a:pt x="971" y="37"/>
                    </a:lnTo>
                    <a:lnTo>
                      <a:pt x="977" y="44"/>
                    </a:lnTo>
                    <a:lnTo>
                      <a:pt x="981" y="53"/>
                    </a:lnTo>
                    <a:lnTo>
                      <a:pt x="983" y="56"/>
                    </a:lnTo>
                    <a:lnTo>
                      <a:pt x="983" y="56"/>
                    </a:lnTo>
                    <a:lnTo>
                      <a:pt x="985" y="57"/>
                    </a:lnTo>
                    <a:lnTo>
                      <a:pt x="991" y="62"/>
                    </a:lnTo>
                    <a:lnTo>
                      <a:pt x="995" y="63"/>
                    </a:lnTo>
                    <a:lnTo>
                      <a:pt x="999" y="64"/>
                    </a:lnTo>
                    <a:lnTo>
                      <a:pt x="1003" y="63"/>
                    </a:lnTo>
                    <a:lnTo>
                      <a:pt x="1009" y="62"/>
                    </a:lnTo>
                    <a:lnTo>
                      <a:pt x="1020" y="56"/>
                    </a:lnTo>
                    <a:lnTo>
                      <a:pt x="1031" y="50"/>
                    </a:lnTo>
                    <a:lnTo>
                      <a:pt x="1043" y="43"/>
                    </a:lnTo>
                    <a:lnTo>
                      <a:pt x="1054" y="38"/>
                    </a:lnTo>
                    <a:lnTo>
                      <a:pt x="1059" y="36"/>
                    </a:lnTo>
                    <a:lnTo>
                      <a:pt x="1065" y="35"/>
                    </a:lnTo>
                    <a:lnTo>
                      <a:pt x="1069" y="35"/>
                    </a:lnTo>
                    <a:lnTo>
                      <a:pt x="1072" y="36"/>
                    </a:lnTo>
                    <a:lnTo>
                      <a:pt x="1080" y="39"/>
                    </a:lnTo>
                    <a:lnTo>
                      <a:pt x="1086" y="40"/>
                    </a:lnTo>
                    <a:lnTo>
                      <a:pt x="1092" y="40"/>
                    </a:lnTo>
                    <a:lnTo>
                      <a:pt x="1097" y="39"/>
                    </a:lnTo>
                    <a:lnTo>
                      <a:pt x="1103" y="38"/>
                    </a:lnTo>
                    <a:lnTo>
                      <a:pt x="1107" y="35"/>
                    </a:lnTo>
                    <a:lnTo>
                      <a:pt x="1111" y="31"/>
                    </a:lnTo>
                    <a:lnTo>
                      <a:pt x="1116" y="28"/>
                    </a:lnTo>
                    <a:lnTo>
                      <a:pt x="1121" y="21"/>
                    </a:lnTo>
                    <a:lnTo>
                      <a:pt x="1125" y="12"/>
                    </a:lnTo>
                    <a:lnTo>
                      <a:pt x="1128" y="5"/>
                    </a:lnTo>
                    <a:lnTo>
                      <a:pt x="1128" y="0"/>
                    </a:lnTo>
                    <a:lnTo>
                      <a:pt x="1104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81" name="Freeform 8"/>
              <p:cNvSpPr/>
              <p:nvPr/>
            </p:nvSpPr>
            <p:spPr bwMode="auto">
              <a:xfrm>
                <a:off x="2649" y="3346"/>
                <a:ext cx="313" cy="95"/>
              </a:xfrm>
              <a:custGeom>
                <a:avLst/>
                <a:gdLst>
                  <a:gd name="T0" fmla="*/ 5 w 1255"/>
                  <a:gd name="T1" fmla="*/ 42 h 379"/>
                  <a:gd name="T2" fmla="*/ 20 w 1255"/>
                  <a:gd name="T3" fmla="*/ 27 h 379"/>
                  <a:gd name="T4" fmla="*/ 54 w 1255"/>
                  <a:gd name="T5" fmla="*/ 13 h 379"/>
                  <a:gd name="T6" fmla="*/ 115 w 1255"/>
                  <a:gd name="T7" fmla="*/ 6 h 379"/>
                  <a:gd name="T8" fmla="*/ 211 w 1255"/>
                  <a:gd name="T9" fmla="*/ 10 h 379"/>
                  <a:gd name="T10" fmla="*/ 283 w 1255"/>
                  <a:gd name="T11" fmla="*/ 15 h 379"/>
                  <a:gd name="T12" fmla="*/ 328 w 1255"/>
                  <a:gd name="T13" fmla="*/ 10 h 379"/>
                  <a:gd name="T14" fmla="*/ 363 w 1255"/>
                  <a:gd name="T15" fmla="*/ 3 h 379"/>
                  <a:gd name="T16" fmla="*/ 407 w 1255"/>
                  <a:gd name="T17" fmla="*/ 1 h 379"/>
                  <a:gd name="T18" fmla="*/ 479 w 1255"/>
                  <a:gd name="T19" fmla="*/ 13 h 379"/>
                  <a:gd name="T20" fmla="*/ 543 w 1255"/>
                  <a:gd name="T21" fmla="*/ 27 h 379"/>
                  <a:gd name="T22" fmla="*/ 574 w 1255"/>
                  <a:gd name="T23" fmla="*/ 34 h 379"/>
                  <a:gd name="T24" fmla="*/ 690 w 1255"/>
                  <a:gd name="T25" fmla="*/ 77 h 379"/>
                  <a:gd name="T26" fmla="*/ 806 w 1255"/>
                  <a:gd name="T27" fmla="*/ 135 h 379"/>
                  <a:gd name="T28" fmla="*/ 913 w 1255"/>
                  <a:gd name="T29" fmla="*/ 194 h 379"/>
                  <a:gd name="T30" fmla="*/ 1000 w 1255"/>
                  <a:gd name="T31" fmla="*/ 240 h 379"/>
                  <a:gd name="T32" fmla="*/ 1061 w 1255"/>
                  <a:gd name="T33" fmla="*/ 279 h 379"/>
                  <a:gd name="T34" fmla="*/ 1134 w 1255"/>
                  <a:gd name="T35" fmla="*/ 319 h 379"/>
                  <a:gd name="T36" fmla="*/ 1203 w 1255"/>
                  <a:gd name="T37" fmla="*/ 350 h 379"/>
                  <a:gd name="T38" fmla="*/ 1255 w 1255"/>
                  <a:gd name="T39" fmla="*/ 365 h 379"/>
                  <a:gd name="T40" fmla="*/ 1214 w 1255"/>
                  <a:gd name="T41" fmla="*/ 369 h 379"/>
                  <a:gd name="T42" fmla="*/ 1140 w 1255"/>
                  <a:gd name="T43" fmla="*/ 337 h 379"/>
                  <a:gd name="T44" fmla="*/ 1048 w 1255"/>
                  <a:gd name="T45" fmla="*/ 289 h 379"/>
                  <a:gd name="T46" fmla="*/ 1006 w 1255"/>
                  <a:gd name="T47" fmla="*/ 262 h 379"/>
                  <a:gd name="T48" fmla="*/ 950 w 1255"/>
                  <a:gd name="T49" fmla="*/ 232 h 379"/>
                  <a:gd name="T50" fmla="*/ 876 w 1255"/>
                  <a:gd name="T51" fmla="*/ 194 h 379"/>
                  <a:gd name="T52" fmla="*/ 784 w 1255"/>
                  <a:gd name="T53" fmla="*/ 135 h 379"/>
                  <a:gd name="T54" fmla="*/ 723 w 1255"/>
                  <a:gd name="T55" fmla="*/ 107 h 379"/>
                  <a:gd name="T56" fmla="*/ 624 w 1255"/>
                  <a:gd name="T57" fmla="*/ 68 h 379"/>
                  <a:gd name="T58" fmla="*/ 583 w 1255"/>
                  <a:gd name="T59" fmla="*/ 51 h 379"/>
                  <a:gd name="T60" fmla="*/ 558 w 1255"/>
                  <a:gd name="T61" fmla="*/ 46 h 379"/>
                  <a:gd name="T62" fmla="*/ 517 w 1255"/>
                  <a:gd name="T63" fmla="*/ 41 h 379"/>
                  <a:gd name="T64" fmla="*/ 421 w 1255"/>
                  <a:gd name="T65" fmla="*/ 17 h 379"/>
                  <a:gd name="T66" fmla="*/ 378 w 1255"/>
                  <a:gd name="T67" fmla="*/ 15 h 379"/>
                  <a:gd name="T68" fmla="*/ 340 w 1255"/>
                  <a:gd name="T69" fmla="*/ 23 h 379"/>
                  <a:gd name="T70" fmla="*/ 281 w 1255"/>
                  <a:gd name="T71" fmla="*/ 30 h 379"/>
                  <a:gd name="T72" fmla="*/ 239 w 1255"/>
                  <a:gd name="T73" fmla="*/ 34 h 379"/>
                  <a:gd name="T74" fmla="*/ 206 w 1255"/>
                  <a:gd name="T75" fmla="*/ 34 h 379"/>
                  <a:gd name="T76" fmla="*/ 148 w 1255"/>
                  <a:gd name="T77" fmla="*/ 25 h 379"/>
                  <a:gd name="T78" fmla="*/ 94 w 1255"/>
                  <a:gd name="T79" fmla="*/ 24 h 379"/>
                  <a:gd name="T80" fmla="*/ 54 w 1255"/>
                  <a:gd name="T81" fmla="*/ 29 h 379"/>
                  <a:gd name="T82" fmla="*/ 32 w 1255"/>
                  <a:gd name="T83" fmla="*/ 37 h 379"/>
                  <a:gd name="T84" fmla="*/ 17 w 1255"/>
                  <a:gd name="T85" fmla="*/ 51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55" h="379">
                    <a:moveTo>
                      <a:pt x="0" y="51"/>
                    </a:moveTo>
                    <a:lnTo>
                      <a:pt x="1" y="48"/>
                    </a:lnTo>
                    <a:lnTo>
                      <a:pt x="5" y="42"/>
                    </a:lnTo>
                    <a:lnTo>
                      <a:pt x="8" y="36"/>
                    </a:lnTo>
                    <a:lnTo>
                      <a:pt x="13" y="32"/>
                    </a:lnTo>
                    <a:lnTo>
                      <a:pt x="20" y="27"/>
                    </a:lnTo>
                    <a:lnTo>
                      <a:pt x="28" y="22"/>
                    </a:lnTo>
                    <a:lnTo>
                      <a:pt x="40" y="17"/>
                    </a:lnTo>
                    <a:lnTo>
                      <a:pt x="54" y="13"/>
                    </a:lnTo>
                    <a:lnTo>
                      <a:pt x="71" y="9"/>
                    </a:lnTo>
                    <a:lnTo>
                      <a:pt x="91" y="7"/>
                    </a:lnTo>
                    <a:lnTo>
                      <a:pt x="115" y="6"/>
                    </a:lnTo>
                    <a:lnTo>
                      <a:pt x="143" y="5"/>
                    </a:lnTo>
                    <a:lnTo>
                      <a:pt x="174" y="7"/>
                    </a:lnTo>
                    <a:lnTo>
                      <a:pt x="211" y="10"/>
                    </a:lnTo>
                    <a:lnTo>
                      <a:pt x="239" y="14"/>
                    </a:lnTo>
                    <a:lnTo>
                      <a:pt x="263" y="15"/>
                    </a:lnTo>
                    <a:lnTo>
                      <a:pt x="283" y="15"/>
                    </a:lnTo>
                    <a:lnTo>
                      <a:pt x="300" y="14"/>
                    </a:lnTo>
                    <a:lnTo>
                      <a:pt x="315" y="13"/>
                    </a:lnTo>
                    <a:lnTo>
                      <a:pt x="328" y="10"/>
                    </a:lnTo>
                    <a:lnTo>
                      <a:pt x="340" y="8"/>
                    </a:lnTo>
                    <a:lnTo>
                      <a:pt x="351" y="6"/>
                    </a:lnTo>
                    <a:lnTo>
                      <a:pt x="363" y="3"/>
                    </a:lnTo>
                    <a:lnTo>
                      <a:pt x="376" y="1"/>
                    </a:lnTo>
                    <a:lnTo>
                      <a:pt x="391" y="0"/>
                    </a:lnTo>
                    <a:lnTo>
                      <a:pt x="407" y="1"/>
                    </a:lnTo>
                    <a:lnTo>
                      <a:pt x="427" y="3"/>
                    </a:lnTo>
                    <a:lnTo>
                      <a:pt x="450" y="6"/>
                    </a:lnTo>
                    <a:lnTo>
                      <a:pt x="479" y="13"/>
                    </a:lnTo>
                    <a:lnTo>
                      <a:pt x="515" y="21"/>
                    </a:lnTo>
                    <a:lnTo>
                      <a:pt x="528" y="24"/>
                    </a:lnTo>
                    <a:lnTo>
                      <a:pt x="543" y="27"/>
                    </a:lnTo>
                    <a:lnTo>
                      <a:pt x="558" y="30"/>
                    </a:lnTo>
                    <a:lnTo>
                      <a:pt x="574" y="33"/>
                    </a:lnTo>
                    <a:lnTo>
                      <a:pt x="574" y="34"/>
                    </a:lnTo>
                    <a:lnTo>
                      <a:pt x="612" y="46"/>
                    </a:lnTo>
                    <a:lnTo>
                      <a:pt x="651" y="61"/>
                    </a:lnTo>
                    <a:lnTo>
                      <a:pt x="690" y="77"/>
                    </a:lnTo>
                    <a:lnTo>
                      <a:pt x="729" y="96"/>
                    </a:lnTo>
                    <a:lnTo>
                      <a:pt x="767" y="115"/>
                    </a:lnTo>
                    <a:lnTo>
                      <a:pt x="806" y="135"/>
                    </a:lnTo>
                    <a:lnTo>
                      <a:pt x="845" y="157"/>
                    </a:lnTo>
                    <a:lnTo>
                      <a:pt x="883" y="177"/>
                    </a:lnTo>
                    <a:lnTo>
                      <a:pt x="913" y="194"/>
                    </a:lnTo>
                    <a:lnTo>
                      <a:pt x="943" y="210"/>
                    </a:lnTo>
                    <a:lnTo>
                      <a:pt x="972" y="225"/>
                    </a:lnTo>
                    <a:lnTo>
                      <a:pt x="1000" y="240"/>
                    </a:lnTo>
                    <a:lnTo>
                      <a:pt x="1021" y="253"/>
                    </a:lnTo>
                    <a:lnTo>
                      <a:pt x="1041" y="266"/>
                    </a:lnTo>
                    <a:lnTo>
                      <a:pt x="1061" y="279"/>
                    </a:lnTo>
                    <a:lnTo>
                      <a:pt x="1080" y="291"/>
                    </a:lnTo>
                    <a:lnTo>
                      <a:pt x="1108" y="306"/>
                    </a:lnTo>
                    <a:lnTo>
                      <a:pt x="1134" y="319"/>
                    </a:lnTo>
                    <a:lnTo>
                      <a:pt x="1159" y="331"/>
                    </a:lnTo>
                    <a:lnTo>
                      <a:pt x="1182" y="341"/>
                    </a:lnTo>
                    <a:lnTo>
                      <a:pt x="1203" y="350"/>
                    </a:lnTo>
                    <a:lnTo>
                      <a:pt x="1223" y="356"/>
                    </a:lnTo>
                    <a:lnTo>
                      <a:pt x="1240" y="362"/>
                    </a:lnTo>
                    <a:lnTo>
                      <a:pt x="1255" y="365"/>
                    </a:lnTo>
                    <a:lnTo>
                      <a:pt x="1253" y="379"/>
                    </a:lnTo>
                    <a:lnTo>
                      <a:pt x="1234" y="376"/>
                    </a:lnTo>
                    <a:lnTo>
                      <a:pt x="1214" y="369"/>
                    </a:lnTo>
                    <a:lnTo>
                      <a:pt x="1191" y="361"/>
                    </a:lnTo>
                    <a:lnTo>
                      <a:pt x="1167" y="350"/>
                    </a:lnTo>
                    <a:lnTo>
                      <a:pt x="1140" y="337"/>
                    </a:lnTo>
                    <a:lnTo>
                      <a:pt x="1110" y="323"/>
                    </a:lnTo>
                    <a:lnTo>
                      <a:pt x="1080" y="306"/>
                    </a:lnTo>
                    <a:lnTo>
                      <a:pt x="1048" y="289"/>
                    </a:lnTo>
                    <a:lnTo>
                      <a:pt x="1034" y="280"/>
                    </a:lnTo>
                    <a:lnTo>
                      <a:pt x="1020" y="271"/>
                    </a:lnTo>
                    <a:lnTo>
                      <a:pt x="1006" y="262"/>
                    </a:lnTo>
                    <a:lnTo>
                      <a:pt x="992" y="253"/>
                    </a:lnTo>
                    <a:lnTo>
                      <a:pt x="971" y="242"/>
                    </a:lnTo>
                    <a:lnTo>
                      <a:pt x="950" y="232"/>
                    </a:lnTo>
                    <a:lnTo>
                      <a:pt x="928" y="223"/>
                    </a:lnTo>
                    <a:lnTo>
                      <a:pt x="907" y="212"/>
                    </a:lnTo>
                    <a:lnTo>
                      <a:pt x="876" y="194"/>
                    </a:lnTo>
                    <a:lnTo>
                      <a:pt x="845" y="173"/>
                    </a:lnTo>
                    <a:lnTo>
                      <a:pt x="815" y="154"/>
                    </a:lnTo>
                    <a:lnTo>
                      <a:pt x="784" y="135"/>
                    </a:lnTo>
                    <a:lnTo>
                      <a:pt x="764" y="126"/>
                    </a:lnTo>
                    <a:lnTo>
                      <a:pt x="744" y="116"/>
                    </a:lnTo>
                    <a:lnTo>
                      <a:pt x="723" y="107"/>
                    </a:lnTo>
                    <a:lnTo>
                      <a:pt x="704" y="99"/>
                    </a:lnTo>
                    <a:lnTo>
                      <a:pt x="664" y="83"/>
                    </a:lnTo>
                    <a:lnTo>
                      <a:pt x="624" y="68"/>
                    </a:lnTo>
                    <a:lnTo>
                      <a:pt x="610" y="63"/>
                    </a:lnTo>
                    <a:lnTo>
                      <a:pt x="596" y="57"/>
                    </a:lnTo>
                    <a:lnTo>
                      <a:pt x="583" y="51"/>
                    </a:lnTo>
                    <a:lnTo>
                      <a:pt x="570" y="47"/>
                    </a:lnTo>
                    <a:lnTo>
                      <a:pt x="569" y="47"/>
                    </a:lnTo>
                    <a:lnTo>
                      <a:pt x="558" y="46"/>
                    </a:lnTo>
                    <a:lnTo>
                      <a:pt x="543" y="44"/>
                    </a:lnTo>
                    <a:lnTo>
                      <a:pt x="528" y="43"/>
                    </a:lnTo>
                    <a:lnTo>
                      <a:pt x="517" y="41"/>
                    </a:lnTo>
                    <a:lnTo>
                      <a:pt x="476" y="30"/>
                    </a:lnTo>
                    <a:lnTo>
                      <a:pt x="445" y="21"/>
                    </a:lnTo>
                    <a:lnTo>
                      <a:pt x="421" y="17"/>
                    </a:lnTo>
                    <a:lnTo>
                      <a:pt x="403" y="14"/>
                    </a:lnTo>
                    <a:lnTo>
                      <a:pt x="389" y="14"/>
                    </a:lnTo>
                    <a:lnTo>
                      <a:pt x="378" y="15"/>
                    </a:lnTo>
                    <a:lnTo>
                      <a:pt x="366" y="17"/>
                    </a:lnTo>
                    <a:lnTo>
                      <a:pt x="354" y="20"/>
                    </a:lnTo>
                    <a:lnTo>
                      <a:pt x="340" y="23"/>
                    </a:lnTo>
                    <a:lnTo>
                      <a:pt x="324" y="25"/>
                    </a:lnTo>
                    <a:lnTo>
                      <a:pt x="305" y="28"/>
                    </a:lnTo>
                    <a:lnTo>
                      <a:pt x="281" y="30"/>
                    </a:lnTo>
                    <a:lnTo>
                      <a:pt x="266" y="32"/>
                    </a:lnTo>
                    <a:lnTo>
                      <a:pt x="249" y="34"/>
                    </a:lnTo>
                    <a:lnTo>
                      <a:pt x="239" y="34"/>
                    </a:lnTo>
                    <a:lnTo>
                      <a:pt x="229" y="35"/>
                    </a:lnTo>
                    <a:lnTo>
                      <a:pt x="218" y="34"/>
                    </a:lnTo>
                    <a:lnTo>
                      <a:pt x="206" y="34"/>
                    </a:lnTo>
                    <a:lnTo>
                      <a:pt x="185" y="31"/>
                    </a:lnTo>
                    <a:lnTo>
                      <a:pt x="167" y="28"/>
                    </a:lnTo>
                    <a:lnTo>
                      <a:pt x="148" y="25"/>
                    </a:lnTo>
                    <a:lnTo>
                      <a:pt x="132" y="24"/>
                    </a:lnTo>
                    <a:lnTo>
                      <a:pt x="112" y="24"/>
                    </a:lnTo>
                    <a:lnTo>
                      <a:pt x="94" y="24"/>
                    </a:lnTo>
                    <a:lnTo>
                      <a:pt x="79" y="25"/>
                    </a:lnTo>
                    <a:lnTo>
                      <a:pt x="66" y="27"/>
                    </a:lnTo>
                    <a:lnTo>
                      <a:pt x="54" y="29"/>
                    </a:lnTo>
                    <a:lnTo>
                      <a:pt x="46" y="32"/>
                    </a:lnTo>
                    <a:lnTo>
                      <a:pt x="38" y="34"/>
                    </a:lnTo>
                    <a:lnTo>
                      <a:pt x="32" y="37"/>
                    </a:lnTo>
                    <a:lnTo>
                      <a:pt x="23" y="43"/>
                    </a:lnTo>
                    <a:lnTo>
                      <a:pt x="19" y="47"/>
                    </a:lnTo>
                    <a:lnTo>
                      <a:pt x="17" y="51"/>
                    </a:lnTo>
                    <a:lnTo>
                      <a:pt x="17" y="52"/>
                    </a:lnTo>
                    <a:lnTo>
                      <a:pt x="0" y="5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82" name="Freeform 9"/>
              <p:cNvSpPr/>
              <p:nvPr/>
            </p:nvSpPr>
            <p:spPr bwMode="auto">
              <a:xfrm>
                <a:off x="3013" y="3338"/>
                <a:ext cx="95" cy="101"/>
              </a:xfrm>
              <a:custGeom>
                <a:avLst/>
                <a:gdLst>
                  <a:gd name="T0" fmla="*/ 370 w 378"/>
                  <a:gd name="T1" fmla="*/ 28 h 404"/>
                  <a:gd name="T2" fmla="*/ 330 w 378"/>
                  <a:gd name="T3" fmla="*/ 49 h 404"/>
                  <a:gd name="T4" fmla="*/ 292 w 378"/>
                  <a:gd name="T5" fmla="*/ 73 h 404"/>
                  <a:gd name="T6" fmla="*/ 255 w 378"/>
                  <a:gd name="T7" fmla="*/ 100 h 404"/>
                  <a:gd name="T8" fmla="*/ 237 w 378"/>
                  <a:gd name="T9" fmla="*/ 119 h 404"/>
                  <a:gd name="T10" fmla="*/ 226 w 378"/>
                  <a:gd name="T11" fmla="*/ 134 h 404"/>
                  <a:gd name="T12" fmla="*/ 213 w 378"/>
                  <a:gd name="T13" fmla="*/ 169 h 404"/>
                  <a:gd name="T14" fmla="*/ 204 w 378"/>
                  <a:gd name="T15" fmla="*/ 193 h 404"/>
                  <a:gd name="T16" fmla="*/ 197 w 378"/>
                  <a:gd name="T17" fmla="*/ 200 h 404"/>
                  <a:gd name="T18" fmla="*/ 188 w 378"/>
                  <a:gd name="T19" fmla="*/ 203 h 404"/>
                  <a:gd name="T20" fmla="*/ 177 w 378"/>
                  <a:gd name="T21" fmla="*/ 203 h 404"/>
                  <a:gd name="T22" fmla="*/ 153 w 378"/>
                  <a:gd name="T23" fmla="*/ 210 h 404"/>
                  <a:gd name="T24" fmla="*/ 155 w 378"/>
                  <a:gd name="T25" fmla="*/ 208 h 404"/>
                  <a:gd name="T26" fmla="*/ 155 w 378"/>
                  <a:gd name="T27" fmla="*/ 210 h 404"/>
                  <a:gd name="T28" fmla="*/ 149 w 378"/>
                  <a:gd name="T29" fmla="*/ 215 h 404"/>
                  <a:gd name="T30" fmla="*/ 135 w 378"/>
                  <a:gd name="T31" fmla="*/ 226 h 404"/>
                  <a:gd name="T32" fmla="*/ 118 w 378"/>
                  <a:gd name="T33" fmla="*/ 241 h 404"/>
                  <a:gd name="T34" fmla="*/ 100 w 378"/>
                  <a:gd name="T35" fmla="*/ 260 h 404"/>
                  <a:gd name="T36" fmla="*/ 64 w 378"/>
                  <a:gd name="T37" fmla="*/ 300 h 404"/>
                  <a:gd name="T38" fmla="*/ 36 w 378"/>
                  <a:gd name="T39" fmla="*/ 342 h 404"/>
                  <a:gd name="T40" fmla="*/ 21 w 378"/>
                  <a:gd name="T41" fmla="*/ 373 h 404"/>
                  <a:gd name="T42" fmla="*/ 13 w 378"/>
                  <a:gd name="T43" fmla="*/ 404 h 404"/>
                  <a:gd name="T44" fmla="*/ 5 w 378"/>
                  <a:gd name="T45" fmla="*/ 385 h 404"/>
                  <a:gd name="T46" fmla="*/ 27 w 378"/>
                  <a:gd name="T47" fmla="*/ 339 h 404"/>
                  <a:gd name="T48" fmla="*/ 57 w 378"/>
                  <a:gd name="T49" fmla="*/ 288 h 404"/>
                  <a:gd name="T50" fmla="*/ 94 w 378"/>
                  <a:gd name="T51" fmla="*/ 240 h 404"/>
                  <a:gd name="T52" fmla="*/ 126 w 378"/>
                  <a:gd name="T53" fmla="*/ 206 h 404"/>
                  <a:gd name="T54" fmla="*/ 146 w 378"/>
                  <a:gd name="T55" fmla="*/ 192 h 404"/>
                  <a:gd name="T56" fmla="*/ 158 w 378"/>
                  <a:gd name="T57" fmla="*/ 187 h 404"/>
                  <a:gd name="T58" fmla="*/ 165 w 378"/>
                  <a:gd name="T59" fmla="*/ 186 h 404"/>
                  <a:gd name="T60" fmla="*/ 174 w 378"/>
                  <a:gd name="T61" fmla="*/ 185 h 404"/>
                  <a:gd name="T62" fmla="*/ 190 w 378"/>
                  <a:gd name="T63" fmla="*/ 176 h 404"/>
                  <a:gd name="T64" fmla="*/ 201 w 378"/>
                  <a:gd name="T65" fmla="*/ 162 h 404"/>
                  <a:gd name="T66" fmla="*/ 211 w 378"/>
                  <a:gd name="T67" fmla="*/ 144 h 404"/>
                  <a:gd name="T68" fmla="*/ 225 w 378"/>
                  <a:gd name="T69" fmla="*/ 116 h 404"/>
                  <a:gd name="T70" fmla="*/ 242 w 378"/>
                  <a:gd name="T71" fmla="*/ 89 h 404"/>
                  <a:gd name="T72" fmla="*/ 258 w 378"/>
                  <a:gd name="T73" fmla="*/ 73 h 404"/>
                  <a:gd name="T74" fmla="*/ 287 w 378"/>
                  <a:gd name="T75" fmla="*/ 51 h 404"/>
                  <a:gd name="T76" fmla="*/ 325 w 378"/>
                  <a:gd name="T77" fmla="*/ 27 h 404"/>
                  <a:gd name="T78" fmla="*/ 368 w 378"/>
                  <a:gd name="T79" fmla="*/ 5 h 404"/>
                  <a:gd name="T80" fmla="*/ 378 w 378"/>
                  <a:gd name="T81" fmla="*/ 2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78" h="404">
                    <a:moveTo>
                      <a:pt x="378" y="24"/>
                    </a:moveTo>
                    <a:lnTo>
                      <a:pt x="370" y="28"/>
                    </a:lnTo>
                    <a:lnTo>
                      <a:pt x="346" y="40"/>
                    </a:lnTo>
                    <a:lnTo>
                      <a:pt x="330" y="49"/>
                    </a:lnTo>
                    <a:lnTo>
                      <a:pt x="311" y="60"/>
                    </a:lnTo>
                    <a:lnTo>
                      <a:pt x="292" y="73"/>
                    </a:lnTo>
                    <a:lnTo>
                      <a:pt x="272" y="87"/>
                    </a:lnTo>
                    <a:lnTo>
                      <a:pt x="255" y="100"/>
                    </a:lnTo>
                    <a:lnTo>
                      <a:pt x="242" y="113"/>
                    </a:lnTo>
                    <a:lnTo>
                      <a:pt x="237" y="119"/>
                    </a:lnTo>
                    <a:lnTo>
                      <a:pt x="232" y="127"/>
                    </a:lnTo>
                    <a:lnTo>
                      <a:pt x="226" y="134"/>
                    </a:lnTo>
                    <a:lnTo>
                      <a:pt x="222" y="143"/>
                    </a:lnTo>
                    <a:lnTo>
                      <a:pt x="213" y="169"/>
                    </a:lnTo>
                    <a:lnTo>
                      <a:pt x="206" y="190"/>
                    </a:lnTo>
                    <a:lnTo>
                      <a:pt x="204" y="193"/>
                    </a:lnTo>
                    <a:lnTo>
                      <a:pt x="200" y="197"/>
                    </a:lnTo>
                    <a:lnTo>
                      <a:pt x="197" y="200"/>
                    </a:lnTo>
                    <a:lnTo>
                      <a:pt x="193" y="202"/>
                    </a:lnTo>
                    <a:lnTo>
                      <a:pt x="188" y="203"/>
                    </a:lnTo>
                    <a:lnTo>
                      <a:pt x="183" y="203"/>
                    </a:lnTo>
                    <a:lnTo>
                      <a:pt x="177" y="203"/>
                    </a:lnTo>
                    <a:lnTo>
                      <a:pt x="170" y="202"/>
                    </a:lnTo>
                    <a:lnTo>
                      <a:pt x="153" y="210"/>
                    </a:lnTo>
                    <a:lnTo>
                      <a:pt x="155" y="208"/>
                    </a:lnTo>
                    <a:lnTo>
                      <a:pt x="155" y="208"/>
                    </a:lnTo>
                    <a:lnTo>
                      <a:pt x="155" y="208"/>
                    </a:lnTo>
                    <a:lnTo>
                      <a:pt x="155" y="210"/>
                    </a:lnTo>
                    <a:lnTo>
                      <a:pt x="153" y="212"/>
                    </a:lnTo>
                    <a:lnTo>
                      <a:pt x="149" y="215"/>
                    </a:lnTo>
                    <a:lnTo>
                      <a:pt x="140" y="222"/>
                    </a:lnTo>
                    <a:lnTo>
                      <a:pt x="135" y="226"/>
                    </a:lnTo>
                    <a:lnTo>
                      <a:pt x="127" y="232"/>
                    </a:lnTo>
                    <a:lnTo>
                      <a:pt x="118" y="241"/>
                    </a:lnTo>
                    <a:lnTo>
                      <a:pt x="109" y="252"/>
                    </a:lnTo>
                    <a:lnTo>
                      <a:pt x="100" y="260"/>
                    </a:lnTo>
                    <a:lnTo>
                      <a:pt x="82" y="280"/>
                    </a:lnTo>
                    <a:lnTo>
                      <a:pt x="64" y="300"/>
                    </a:lnTo>
                    <a:lnTo>
                      <a:pt x="49" y="322"/>
                    </a:lnTo>
                    <a:lnTo>
                      <a:pt x="36" y="342"/>
                    </a:lnTo>
                    <a:lnTo>
                      <a:pt x="28" y="358"/>
                    </a:lnTo>
                    <a:lnTo>
                      <a:pt x="21" y="373"/>
                    </a:lnTo>
                    <a:lnTo>
                      <a:pt x="16" y="389"/>
                    </a:lnTo>
                    <a:lnTo>
                      <a:pt x="13" y="404"/>
                    </a:lnTo>
                    <a:lnTo>
                      <a:pt x="0" y="404"/>
                    </a:lnTo>
                    <a:lnTo>
                      <a:pt x="5" y="385"/>
                    </a:lnTo>
                    <a:lnTo>
                      <a:pt x="15" y="364"/>
                    </a:lnTo>
                    <a:lnTo>
                      <a:pt x="27" y="339"/>
                    </a:lnTo>
                    <a:lnTo>
                      <a:pt x="41" y="313"/>
                    </a:lnTo>
                    <a:lnTo>
                      <a:pt x="57" y="288"/>
                    </a:lnTo>
                    <a:lnTo>
                      <a:pt x="75" y="262"/>
                    </a:lnTo>
                    <a:lnTo>
                      <a:pt x="94" y="240"/>
                    </a:lnTo>
                    <a:lnTo>
                      <a:pt x="112" y="219"/>
                    </a:lnTo>
                    <a:lnTo>
                      <a:pt x="126" y="206"/>
                    </a:lnTo>
                    <a:lnTo>
                      <a:pt x="139" y="197"/>
                    </a:lnTo>
                    <a:lnTo>
                      <a:pt x="146" y="192"/>
                    </a:lnTo>
                    <a:lnTo>
                      <a:pt x="153" y="189"/>
                    </a:lnTo>
                    <a:lnTo>
                      <a:pt x="158" y="187"/>
                    </a:lnTo>
                    <a:lnTo>
                      <a:pt x="165" y="186"/>
                    </a:lnTo>
                    <a:lnTo>
                      <a:pt x="165" y="186"/>
                    </a:lnTo>
                    <a:lnTo>
                      <a:pt x="165" y="186"/>
                    </a:lnTo>
                    <a:lnTo>
                      <a:pt x="174" y="185"/>
                    </a:lnTo>
                    <a:lnTo>
                      <a:pt x="183" y="180"/>
                    </a:lnTo>
                    <a:lnTo>
                      <a:pt x="190" y="176"/>
                    </a:lnTo>
                    <a:lnTo>
                      <a:pt x="196" y="170"/>
                    </a:lnTo>
                    <a:lnTo>
                      <a:pt x="201" y="162"/>
                    </a:lnTo>
                    <a:lnTo>
                      <a:pt x="207" y="153"/>
                    </a:lnTo>
                    <a:lnTo>
                      <a:pt x="211" y="144"/>
                    </a:lnTo>
                    <a:lnTo>
                      <a:pt x="217" y="134"/>
                    </a:lnTo>
                    <a:lnTo>
                      <a:pt x="225" y="116"/>
                    </a:lnTo>
                    <a:lnTo>
                      <a:pt x="236" y="99"/>
                    </a:lnTo>
                    <a:lnTo>
                      <a:pt x="242" y="89"/>
                    </a:lnTo>
                    <a:lnTo>
                      <a:pt x="249" y="80"/>
                    </a:lnTo>
                    <a:lnTo>
                      <a:pt x="258" y="73"/>
                    </a:lnTo>
                    <a:lnTo>
                      <a:pt x="266" y="65"/>
                    </a:lnTo>
                    <a:lnTo>
                      <a:pt x="287" y="51"/>
                    </a:lnTo>
                    <a:lnTo>
                      <a:pt x="307" y="38"/>
                    </a:lnTo>
                    <a:lnTo>
                      <a:pt x="325" y="27"/>
                    </a:lnTo>
                    <a:lnTo>
                      <a:pt x="343" y="18"/>
                    </a:lnTo>
                    <a:lnTo>
                      <a:pt x="368" y="5"/>
                    </a:lnTo>
                    <a:lnTo>
                      <a:pt x="377" y="0"/>
                    </a:lnTo>
                    <a:lnTo>
                      <a:pt x="378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83" name="Freeform 10"/>
              <p:cNvSpPr/>
              <p:nvPr/>
            </p:nvSpPr>
            <p:spPr bwMode="auto">
              <a:xfrm>
                <a:off x="2939" y="3345"/>
                <a:ext cx="158" cy="89"/>
              </a:xfrm>
              <a:custGeom>
                <a:avLst/>
                <a:gdLst>
                  <a:gd name="T0" fmla="*/ 602 w 634"/>
                  <a:gd name="T1" fmla="*/ 21 h 355"/>
                  <a:gd name="T2" fmla="*/ 528 w 634"/>
                  <a:gd name="T3" fmla="*/ 34 h 355"/>
                  <a:gd name="T4" fmla="*/ 446 w 634"/>
                  <a:gd name="T5" fmla="*/ 52 h 355"/>
                  <a:gd name="T6" fmla="*/ 413 w 634"/>
                  <a:gd name="T7" fmla="*/ 65 h 355"/>
                  <a:gd name="T8" fmla="*/ 395 w 634"/>
                  <a:gd name="T9" fmla="*/ 76 h 355"/>
                  <a:gd name="T10" fmla="*/ 364 w 634"/>
                  <a:gd name="T11" fmla="*/ 106 h 355"/>
                  <a:gd name="T12" fmla="*/ 339 w 634"/>
                  <a:gd name="T13" fmla="*/ 126 h 355"/>
                  <a:gd name="T14" fmla="*/ 329 w 634"/>
                  <a:gd name="T15" fmla="*/ 130 h 355"/>
                  <a:gd name="T16" fmla="*/ 317 w 634"/>
                  <a:gd name="T17" fmla="*/ 130 h 355"/>
                  <a:gd name="T18" fmla="*/ 303 w 634"/>
                  <a:gd name="T19" fmla="*/ 125 h 355"/>
                  <a:gd name="T20" fmla="*/ 273 w 634"/>
                  <a:gd name="T21" fmla="*/ 122 h 355"/>
                  <a:gd name="T22" fmla="*/ 276 w 634"/>
                  <a:gd name="T23" fmla="*/ 122 h 355"/>
                  <a:gd name="T24" fmla="*/ 275 w 634"/>
                  <a:gd name="T25" fmla="*/ 123 h 355"/>
                  <a:gd name="T26" fmla="*/ 264 w 634"/>
                  <a:gd name="T27" fmla="*/ 126 h 355"/>
                  <a:gd name="T28" fmla="*/ 244 w 634"/>
                  <a:gd name="T29" fmla="*/ 132 h 355"/>
                  <a:gd name="T30" fmla="*/ 208 w 634"/>
                  <a:gd name="T31" fmla="*/ 146 h 355"/>
                  <a:gd name="T32" fmla="*/ 169 w 634"/>
                  <a:gd name="T33" fmla="*/ 163 h 355"/>
                  <a:gd name="T34" fmla="*/ 145 w 634"/>
                  <a:gd name="T35" fmla="*/ 186 h 355"/>
                  <a:gd name="T36" fmla="*/ 121 w 634"/>
                  <a:gd name="T37" fmla="*/ 212 h 355"/>
                  <a:gd name="T38" fmla="*/ 78 w 634"/>
                  <a:gd name="T39" fmla="*/ 268 h 355"/>
                  <a:gd name="T40" fmla="*/ 40 w 634"/>
                  <a:gd name="T41" fmla="*/ 319 h 355"/>
                  <a:gd name="T42" fmla="*/ 10 w 634"/>
                  <a:gd name="T43" fmla="*/ 355 h 355"/>
                  <a:gd name="T44" fmla="*/ 16 w 634"/>
                  <a:gd name="T45" fmla="*/ 318 h 355"/>
                  <a:gd name="T46" fmla="*/ 63 w 634"/>
                  <a:gd name="T47" fmla="*/ 258 h 355"/>
                  <a:gd name="T48" fmla="*/ 108 w 634"/>
                  <a:gd name="T49" fmla="*/ 206 h 355"/>
                  <a:gd name="T50" fmla="*/ 140 w 634"/>
                  <a:gd name="T51" fmla="*/ 173 h 355"/>
                  <a:gd name="T52" fmla="*/ 173 w 634"/>
                  <a:gd name="T53" fmla="*/ 145 h 355"/>
                  <a:gd name="T54" fmla="*/ 204 w 634"/>
                  <a:gd name="T55" fmla="*/ 123 h 355"/>
                  <a:gd name="T56" fmla="*/ 231 w 634"/>
                  <a:gd name="T57" fmla="*/ 112 h 355"/>
                  <a:gd name="T58" fmla="*/ 254 w 634"/>
                  <a:gd name="T59" fmla="*/ 106 h 355"/>
                  <a:gd name="T60" fmla="*/ 273 w 634"/>
                  <a:gd name="T61" fmla="*/ 103 h 355"/>
                  <a:gd name="T62" fmla="*/ 290 w 634"/>
                  <a:gd name="T63" fmla="*/ 103 h 355"/>
                  <a:gd name="T64" fmla="*/ 298 w 634"/>
                  <a:gd name="T65" fmla="*/ 104 h 355"/>
                  <a:gd name="T66" fmla="*/ 304 w 634"/>
                  <a:gd name="T67" fmla="*/ 105 h 355"/>
                  <a:gd name="T68" fmla="*/ 316 w 634"/>
                  <a:gd name="T69" fmla="*/ 106 h 355"/>
                  <a:gd name="T70" fmla="*/ 332 w 634"/>
                  <a:gd name="T71" fmla="*/ 103 h 355"/>
                  <a:gd name="T72" fmla="*/ 353 w 634"/>
                  <a:gd name="T73" fmla="*/ 94 h 355"/>
                  <a:gd name="T74" fmla="*/ 372 w 634"/>
                  <a:gd name="T75" fmla="*/ 80 h 355"/>
                  <a:gd name="T76" fmla="*/ 402 w 634"/>
                  <a:gd name="T77" fmla="*/ 57 h 355"/>
                  <a:gd name="T78" fmla="*/ 435 w 634"/>
                  <a:gd name="T79" fmla="*/ 37 h 355"/>
                  <a:gd name="T80" fmla="*/ 461 w 634"/>
                  <a:gd name="T81" fmla="*/ 26 h 355"/>
                  <a:gd name="T82" fmla="*/ 506 w 634"/>
                  <a:gd name="T83" fmla="*/ 15 h 355"/>
                  <a:gd name="T84" fmla="*/ 562 w 634"/>
                  <a:gd name="T85" fmla="*/ 7 h 355"/>
                  <a:gd name="T86" fmla="*/ 621 w 634"/>
                  <a:gd name="T87" fmla="*/ 0 h 355"/>
                  <a:gd name="T88" fmla="*/ 613 w 634"/>
                  <a:gd name="T89" fmla="*/ 19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34" h="355">
                    <a:moveTo>
                      <a:pt x="613" y="19"/>
                    </a:moveTo>
                    <a:lnTo>
                      <a:pt x="602" y="21"/>
                    </a:lnTo>
                    <a:lnTo>
                      <a:pt x="573" y="25"/>
                    </a:lnTo>
                    <a:lnTo>
                      <a:pt x="528" y="34"/>
                    </a:lnTo>
                    <a:lnTo>
                      <a:pt x="470" y="46"/>
                    </a:lnTo>
                    <a:lnTo>
                      <a:pt x="446" y="52"/>
                    </a:lnTo>
                    <a:lnTo>
                      <a:pt x="424" y="61"/>
                    </a:lnTo>
                    <a:lnTo>
                      <a:pt x="413" y="65"/>
                    </a:lnTo>
                    <a:lnTo>
                      <a:pt x="405" y="70"/>
                    </a:lnTo>
                    <a:lnTo>
                      <a:pt x="395" y="76"/>
                    </a:lnTo>
                    <a:lnTo>
                      <a:pt x="386" y="82"/>
                    </a:lnTo>
                    <a:lnTo>
                      <a:pt x="364" y="106"/>
                    </a:lnTo>
                    <a:lnTo>
                      <a:pt x="344" y="123"/>
                    </a:lnTo>
                    <a:lnTo>
                      <a:pt x="339" y="126"/>
                    </a:lnTo>
                    <a:lnTo>
                      <a:pt x="334" y="129"/>
                    </a:lnTo>
                    <a:lnTo>
                      <a:pt x="329" y="130"/>
                    </a:lnTo>
                    <a:lnTo>
                      <a:pt x="323" y="130"/>
                    </a:lnTo>
                    <a:lnTo>
                      <a:pt x="317" y="130"/>
                    </a:lnTo>
                    <a:lnTo>
                      <a:pt x="311" y="129"/>
                    </a:lnTo>
                    <a:lnTo>
                      <a:pt x="303" y="125"/>
                    </a:lnTo>
                    <a:lnTo>
                      <a:pt x="296" y="122"/>
                    </a:lnTo>
                    <a:lnTo>
                      <a:pt x="273" y="122"/>
                    </a:lnTo>
                    <a:lnTo>
                      <a:pt x="275" y="122"/>
                    </a:lnTo>
                    <a:lnTo>
                      <a:pt x="276" y="122"/>
                    </a:lnTo>
                    <a:lnTo>
                      <a:pt x="276" y="123"/>
                    </a:lnTo>
                    <a:lnTo>
                      <a:pt x="275" y="123"/>
                    </a:lnTo>
                    <a:lnTo>
                      <a:pt x="271" y="125"/>
                    </a:lnTo>
                    <a:lnTo>
                      <a:pt x="264" y="126"/>
                    </a:lnTo>
                    <a:lnTo>
                      <a:pt x="251" y="130"/>
                    </a:lnTo>
                    <a:lnTo>
                      <a:pt x="244" y="132"/>
                    </a:lnTo>
                    <a:lnTo>
                      <a:pt x="230" y="137"/>
                    </a:lnTo>
                    <a:lnTo>
                      <a:pt x="208" y="146"/>
                    </a:lnTo>
                    <a:lnTo>
                      <a:pt x="186" y="156"/>
                    </a:lnTo>
                    <a:lnTo>
                      <a:pt x="169" y="163"/>
                    </a:lnTo>
                    <a:lnTo>
                      <a:pt x="158" y="174"/>
                    </a:lnTo>
                    <a:lnTo>
                      <a:pt x="145" y="186"/>
                    </a:lnTo>
                    <a:lnTo>
                      <a:pt x="133" y="198"/>
                    </a:lnTo>
                    <a:lnTo>
                      <a:pt x="121" y="212"/>
                    </a:lnTo>
                    <a:lnTo>
                      <a:pt x="98" y="240"/>
                    </a:lnTo>
                    <a:lnTo>
                      <a:pt x="78" y="268"/>
                    </a:lnTo>
                    <a:lnTo>
                      <a:pt x="57" y="295"/>
                    </a:lnTo>
                    <a:lnTo>
                      <a:pt x="40" y="319"/>
                    </a:lnTo>
                    <a:lnTo>
                      <a:pt x="24" y="340"/>
                    </a:lnTo>
                    <a:lnTo>
                      <a:pt x="10" y="355"/>
                    </a:lnTo>
                    <a:lnTo>
                      <a:pt x="0" y="338"/>
                    </a:lnTo>
                    <a:lnTo>
                      <a:pt x="16" y="318"/>
                    </a:lnTo>
                    <a:lnTo>
                      <a:pt x="38" y="290"/>
                    </a:lnTo>
                    <a:lnTo>
                      <a:pt x="63" y="258"/>
                    </a:lnTo>
                    <a:lnTo>
                      <a:pt x="93" y="224"/>
                    </a:lnTo>
                    <a:lnTo>
                      <a:pt x="108" y="206"/>
                    </a:lnTo>
                    <a:lnTo>
                      <a:pt x="124" y="189"/>
                    </a:lnTo>
                    <a:lnTo>
                      <a:pt x="140" y="173"/>
                    </a:lnTo>
                    <a:lnTo>
                      <a:pt x="156" y="158"/>
                    </a:lnTo>
                    <a:lnTo>
                      <a:pt x="173" y="145"/>
                    </a:lnTo>
                    <a:lnTo>
                      <a:pt x="189" y="133"/>
                    </a:lnTo>
                    <a:lnTo>
                      <a:pt x="204" y="123"/>
                    </a:lnTo>
                    <a:lnTo>
                      <a:pt x="219" y="117"/>
                    </a:lnTo>
                    <a:lnTo>
                      <a:pt x="231" y="112"/>
                    </a:lnTo>
                    <a:lnTo>
                      <a:pt x="243" y="109"/>
                    </a:lnTo>
                    <a:lnTo>
                      <a:pt x="254" y="106"/>
                    </a:lnTo>
                    <a:lnTo>
                      <a:pt x="263" y="104"/>
                    </a:lnTo>
                    <a:lnTo>
                      <a:pt x="273" y="103"/>
                    </a:lnTo>
                    <a:lnTo>
                      <a:pt x="282" y="102"/>
                    </a:lnTo>
                    <a:lnTo>
                      <a:pt x="290" y="103"/>
                    </a:lnTo>
                    <a:lnTo>
                      <a:pt x="298" y="104"/>
                    </a:lnTo>
                    <a:lnTo>
                      <a:pt x="298" y="104"/>
                    </a:lnTo>
                    <a:lnTo>
                      <a:pt x="298" y="104"/>
                    </a:lnTo>
                    <a:lnTo>
                      <a:pt x="304" y="105"/>
                    </a:lnTo>
                    <a:lnTo>
                      <a:pt x="310" y="106"/>
                    </a:lnTo>
                    <a:lnTo>
                      <a:pt x="316" y="106"/>
                    </a:lnTo>
                    <a:lnTo>
                      <a:pt x="322" y="105"/>
                    </a:lnTo>
                    <a:lnTo>
                      <a:pt x="332" y="103"/>
                    </a:lnTo>
                    <a:lnTo>
                      <a:pt x="342" y="100"/>
                    </a:lnTo>
                    <a:lnTo>
                      <a:pt x="353" y="94"/>
                    </a:lnTo>
                    <a:lnTo>
                      <a:pt x="363" y="88"/>
                    </a:lnTo>
                    <a:lnTo>
                      <a:pt x="372" y="80"/>
                    </a:lnTo>
                    <a:lnTo>
                      <a:pt x="383" y="72"/>
                    </a:lnTo>
                    <a:lnTo>
                      <a:pt x="402" y="57"/>
                    </a:lnTo>
                    <a:lnTo>
                      <a:pt x="423" y="43"/>
                    </a:lnTo>
                    <a:lnTo>
                      <a:pt x="435" y="37"/>
                    </a:lnTo>
                    <a:lnTo>
                      <a:pt x="448" y="31"/>
                    </a:lnTo>
                    <a:lnTo>
                      <a:pt x="461" y="26"/>
                    </a:lnTo>
                    <a:lnTo>
                      <a:pt x="475" y="22"/>
                    </a:lnTo>
                    <a:lnTo>
                      <a:pt x="506" y="15"/>
                    </a:lnTo>
                    <a:lnTo>
                      <a:pt x="535" y="11"/>
                    </a:lnTo>
                    <a:lnTo>
                      <a:pt x="562" y="7"/>
                    </a:lnTo>
                    <a:lnTo>
                      <a:pt x="586" y="4"/>
                    </a:lnTo>
                    <a:lnTo>
                      <a:pt x="621" y="0"/>
                    </a:lnTo>
                    <a:lnTo>
                      <a:pt x="634" y="0"/>
                    </a:lnTo>
                    <a:lnTo>
                      <a:pt x="613" y="1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84" name="Freeform 11"/>
              <p:cNvSpPr/>
              <p:nvPr/>
            </p:nvSpPr>
            <p:spPr bwMode="auto">
              <a:xfrm>
                <a:off x="3066" y="3351"/>
                <a:ext cx="43" cy="47"/>
              </a:xfrm>
              <a:custGeom>
                <a:avLst/>
                <a:gdLst>
                  <a:gd name="T0" fmla="*/ 165 w 171"/>
                  <a:gd name="T1" fmla="*/ 4 h 190"/>
                  <a:gd name="T2" fmla="*/ 149 w 171"/>
                  <a:gd name="T3" fmla="*/ 18 h 190"/>
                  <a:gd name="T4" fmla="*/ 134 w 171"/>
                  <a:gd name="T5" fmla="*/ 26 h 190"/>
                  <a:gd name="T6" fmla="*/ 115 w 171"/>
                  <a:gd name="T7" fmla="*/ 33 h 190"/>
                  <a:gd name="T8" fmla="*/ 89 w 171"/>
                  <a:gd name="T9" fmla="*/ 38 h 190"/>
                  <a:gd name="T10" fmla="*/ 75 w 171"/>
                  <a:gd name="T11" fmla="*/ 41 h 190"/>
                  <a:gd name="T12" fmla="*/ 66 w 171"/>
                  <a:gd name="T13" fmla="*/ 51 h 190"/>
                  <a:gd name="T14" fmla="*/ 55 w 171"/>
                  <a:gd name="T15" fmla="*/ 69 h 190"/>
                  <a:gd name="T16" fmla="*/ 43 w 171"/>
                  <a:gd name="T17" fmla="*/ 90 h 190"/>
                  <a:gd name="T18" fmla="*/ 40 w 171"/>
                  <a:gd name="T19" fmla="*/ 100 h 190"/>
                  <a:gd name="T20" fmla="*/ 59 w 171"/>
                  <a:gd name="T21" fmla="*/ 79 h 190"/>
                  <a:gd name="T22" fmla="*/ 77 w 171"/>
                  <a:gd name="T23" fmla="*/ 72 h 190"/>
                  <a:gd name="T24" fmla="*/ 90 w 171"/>
                  <a:gd name="T25" fmla="*/ 74 h 190"/>
                  <a:gd name="T26" fmla="*/ 88 w 171"/>
                  <a:gd name="T27" fmla="*/ 74 h 190"/>
                  <a:gd name="T28" fmla="*/ 88 w 171"/>
                  <a:gd name="T29" fmla="*/ 71 h 190"/>
                  <a:gd name="T30" fmla="*/ 94 w 171"/>
                  <a:gd name="T31" fmla="*/ 68 h 190"/>
                  <a:gd name="T32" fmla="*/ 107 w 171"/>
                  <a:gd name="T33" fmla="*/ 68 h 190"/>
                  <a:gd name="T34" fmla="*/ 114 w 171"/>
                  <a:gd name="T35" fmla="*/ 71 h 190"/>
                  <a:gd name="T36" fmla="*/ 110 w 171"/>
                  <a:gd name="T37" fmla="*/ 81 h 190"/>
                  <a:gd name="T38" fmla="*/ 106 w 171"/>
                  <a:gd name="T39" fmla="*/ 94 h 190"/>
                  <a:gd name="T40" fmla="*/ 103 w 171"/>
                  <a:gd name="T41" fmla="*/ 101 h 190"/>
                  <a:gd name="T42" fmla="*/ 94 w 171"/>
                  <a:gd name="T43" fmla="*/ 109 h 190"/>
                  <a:gd name="T44" fmla="*/ 71 w 171"/>
                  <a:gd name="T45" fmla="*/ 120 h 190"/>
                  <a:gd name="T46" fmla="*/ 43 w 171"/>
                  <a:gd name="T47" fmla="*/ 140 h 190"/>
                  <a:gd name="T48" fmla="*/ 27 w 171"/>
                  <a:gd name="T49" fmla="*/ 153 h 190"/>
                  <a:gd name="T50" fmla="*/ 9 w 171"/>
                  <a:gd name="T51" fmla="*/ 162 h 190"/>
                  <a:gd name="T52" fmla="*/ 1 w 171"/>
                  <a:gd name="T53" fmla="*/ 166 h 190"/>
                  <a:gd name="T54" fmla="*/ 0 w 171"/>
                  <a:gd name="T55" fmla="*/ 169 h 190"/>
                  <a:gd name="T56" fmla="*/ 4 w 171"/>
                  <a:gd name="T57" fmla="*/ 171 h 190"/>
                  <a:gd name="T58" fmla="*/ 9 w 171"/>
                  <a:gd name="T59" fmla="*/ 171 h 190"/>
                  <a:gd name="T60" fmla="*/ 22 w 171"/>
                  <a:gd name="T61" fmla="*/ 167 h 190"/>
                  <a:gd name="T62" fmla="*/ 50 w 171"/>
                  <a:gd name="T63" fmla="*/ 152 h 190"/>
                  <a:gd name="T64" fmla="*/ 66 w 171"/>
                  <a:gd name="T65" fmla="*/ 143 h 190"/>
                  <a:gd name="T66" fmla="*/ 74 w 171"/>
                  <a:gd name="T67" fmla="*/ 145 h 190"/>
                  <a:gd name="T68" fmla="*/ 77 w 171"/>
                  <a:gd name="T69" fmla="*/ 149 h 190"/>
                  <a:gd name="T70" fmla="*/ 77 w 171"/>
                  <a:gd name="T71" fmla="*/ 156 h 190"/>
                  <a:gd name="T72" fmla="*/ 71 w 171"/>
                  <a:gd name="T73" fmla="*/ 163 h 190"/>
                  <a:gd name="T74" fmla="*/ 65 w 171"/>
                  <a:gd name="T75" fmla="*/ 169 h 190"/>
                  <a:gd name="T76" fmla="*/ 65 w 171"/>
                  <a:gd name="T77" fmla="*/ 171 h 190"/>
                  <a:gd name="T78" fmla="*/ 75 w 171"/>
                  <a:gd name="T79" fmla="*/ 167 h 190"/>
                  <a:gd name="T80" fmla="*/ 94 w 171"/>
                  <a:gd name="T81" fmla="*/ 160 h 190"/>
                  <a:gd name="T82" fmla="*/ 110 w 171"/>
                  <a:gd name="T83" fmla="*/ 150 h 190"/>
                  <a:gd name="T84" fmla="*/ 122 w 171"/>
                  <a:gd name="T85" fmla="*/ 146 h 190"/>
                  <a:gd name="T86" fmla="*/ 143 w 171"/>
                  <a:gd name="T87" fmla="*/ 140 h 190"/>
                  <a:gd name="T88" fmla="*/ 151 w 171"/>
                  <a:gd name="T89" fmla="*/ 142 h 190"/>
                  <a:gd name="T90" fmla="*/ 144 w 171"/>
                  <a:gd name="T91" fmla="*/ 153 h 190"/>
                  <a:gd name="T92" fmla="*/ 133 w 171"/>
                  <a:gd name="T93" fmla="*/ 163 h 190"/>
                  <a:gd name="T94" fmla="*/ 123 w 171"/>
                  <a:gd name="T95" fmla="*/ 170 h 190"/>
                  <a:gd name="T96" fmla="*/ 118 w 171"/>
                  <a:gd name="T97" fmla="*/ 179 h 190"/>
                  <a:gd name="T98" fmla="*/ 118 w 171"/>
                  <a:gd name="T99" fmla="*/ 184 h 190"/>
                  <a:gd name="T100" fmla="*/ 124 w 171"/>
                  <a:gd name="T101" fmla="*/ 184 h 190"/>
                  <a:gd name="T102" fmla="*/ 138 w 171"/>
                  <a:gd name="T103" fmla="*/ 180 h 190"/>
                  <a:gd name="T104" fmla="*/ 149 w 171"/>
                  <a:gd name="T105" fmla="*/ 180 h 190"/>
                  <a:gd name="T106" fmla="*/ 152 w 171"/>
                  <a:gd name="T107" fmla="*/ 184 h 190"/>
                  <a:gd name="T108" fmla="*/ 152 w 171"/>
                  <a:gd name="T109" fmla="*/ 180 h 190"/>
                  <a:gd name="T110" fmla="*/ 153 w 171"/>
                  <a:gd name="T111" fmla="*/ 160 h 190"/>
                  <a:gd name="T112" fmla="*/ 159 w 171"/>
                  <a:gd name="T113" fmla="*/ 142 h 190"/>
                  <a:gd name="T114" fmla="*/ 161 w 171"/>
                  <a:gd name="T115" fmla="*/ 99 h 190"/>
                  <a:gd name="T116" fmla="*/ 166 w 171"/>
                  <a:gd name="T117" fmla="*/ 32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1" h="190">
                    <a:moveTo>
                      <a:pt x="171" y="0"/>
                    </a:moveTo>
                    <a:lnTo>
                      <a:pt x="165" y="4"/>
                    </a:lnTo>
                    <a:lnTo>
                      <a:pt x="158" y="12"/>
                    </a:lnTo>
                    <a:lnTo>
                      <a:pt x="149" y="18"/>
                    </a:lnTo>
                    <a:lnTo>
                      <a:pt x="142" y="21"/>
                    </a:lnTo>
                    <a:lnTo>
                      <a:pt x="134" y="26"/>
                    </a:lnTo>
                    <a:lnTo>
                      <a:pt x="127" y="31"/>
                    </a:lnTo>
                    <a:lnTo>
                      <a:pt x="115" y="33"/>
                    </a:lnTo>
                    <a:lnTo>
                      <a:pt x="102" y="36"/>
                    </a:lnTo>
                    <a:lnTo>
                      <a:pt x="89" y="38"/>
                    </a:lnTo>
                    <a:lnTo>
                      <a:pt x="79" y="40"/>
                    </a:lnTo>
                    <a:lnTo>
                      <a:pt x="75" y="41"/>
                    </a:lnTo>
                    <a:lnTo>
                      <a:pt x="70" y="45"/>
                    </a:lnTo>
                    <a:lnTo>
                      <a:pt x="66" y="51"/>
                    </a:lnTo>
                    <a:lnTo>
                      <a:pt x="63" y="56"/>
                    </a:lnTo>
                    <a:lnTo>
                      <a:pt x="55" y="69"/>
                    </a:lnTo>
                    <a:lnTo>
                      <a:pt x="49" y="80"/>
                    </a:lnTo>
                    <a:lnTo>
                      <a:pt x="43" y="90"/>
                    </a:lnTo>
                    <a:lnTo>
                      <a:pt x="40" y="98"/>
                    </a:lnTo>
                    <a:lnTo>
                      <a:pt x="40" y="100"/>
                    </a:lnTo>
                    <a:lnTo>
                      <a:pt x="48" y="91"/>
                    </a:lnTo>
                    <a:lnTo>
                      <a:pt x="59" y="79"/>
                    </a:lnTo>
                    <a:lnTo>
                      <a:pt x="64" y="73"/>
                    </a:lnTo>
                    <a:lnTo>
                      <a:pt x="77" y="72"/>
                    </a:lnTo>
                    <a:lnTo>
                      <a:pt x="90" y="73"/>
                    </a:lnTo>
                    <a:lnTo>
                      <a:pt x="90" y="74"/>
                    </a:lnTo>
                    <a:lnTo>
                      <a:pt x="89" y="76"/>
                    </a:lnTo>
                    <a:lnTo>
                      <a:pt x="88" y="74"/>
                    </a:lnTo>
                    <a:lnTo>
                      <a:pt x="88" y="72"/>
                    </a:lnTo>
                    <a:lnTo>
                      <a:pt x="88" y="71"/>
                    </a:lnTo>
                    <a:lnTo>
                      <a:pt x="90" y="69"/>
                    </a:lnTo>
                    <a:lnTo>
                      <a:pt x="94" y="68"/>
                    </a:lnTo>
                    <a:lnTo>
                      <a:pt x="101" y="67"/>
                    </a:lnTo>
                    <a:lnTo>
                      <a:pt x="107" y="68"/>
                    </a:lnTo>
                    <a:lnTo>
                      <a:pt x="111" y="69"/>
                    </a:lnTo>
                    <a:lnTo>
                      <a:pt x="114" y="71"/>
                    </a:lnTo>
                    <a:lnTo>
                      <a:pt x="114" y="73"/>
                    </a:lnTo>
                    <a:lnTo>
                      <a:pt x="110" y="81"/>
                    </a:lnTo>
                    <a:lnTo>
                      <a:pt x="107" y="91"/>
                    </a:lnTo>
                    <a:lnTo>
                      <a:pt x="106" y="94"/>
                    </a:lnTo>
                    <a:lnTo>
                      <a:pt x="105" y="98"/>
                    </a:lnTo>
                    <a:lnTo>
                      <a:pt x="103" y="101"/>
                    </a:lnTo>
                    <a:lnTo>
                      <a:pt x="101" y="105"/>
                    </a:lnTo>
                    <a:lnTo>
                      <a:pt x="94" y="109"/>
                    </a:lnTo>
                    <a:lnTo>
                      <a:pt x="88" y="113"/>
                    </a:lnTo>
                    <a:lnTo>
                      <a:pt x="71" y="120"/>
                    </a:lnTo>
                    <a:lnTo>
                      <a:pt x="57" y="128"/>
                    </a:lnTo>
                    <a:lnTo>
                      <a:pt x="43" y="140"/>
                    </a:lnTo>
                    <a:lnTo>
                      <a:pt x="34" y="151"/>
                    </a:lnTo>
                    <a:lnTo>
                      <a:pt x="27" y="153"/>
                    </a:lnTo>
                    <a:lnTo>
                      <a:pt x="15" y="159"/>
                    </a:lnTo>
                    <a:lnTo>
                      <a:pt x="9" y="162"/>
                    </a:lnTo>
                    <a:lnTo>
                      <a:pt x="4" y="165"/>
                    </a:lnTo>
                    <a:lnTo>
                      <a:pt x="1" y="166"/>
                    </a:lnTo>
                    <a:lnTo>
                      <a:pt x="0" y="167"/>
                    </a:lnTo>
                    <a:lnTo>
                      <a:pt x="0" y="169"/>
                    </a:lnTo>
                    <a:lnTo>
                      <a:pt x="1" y="170"/>
                    </a:lnTo>
                    <a:lnTo>
                      <a:pt x="4" y="171"/>
                    </a:lnTo>
                    <a:lnTo>
                      <a:pt x="6" y="171"/>
                    </a:lnTo>
                    <a:lnTo>
                      <a:pt x="9" y="171"/>
                    </a:lnTo>
                    <a:lnTo>
                      <a:pt x="13" y="170"/>
                    </a:lnTo>
                    <a:lnTo>
                      <a:pt x="22" y="167"/>
                    </a:lnTo>
                    <a:lnTo>
                      <a:pt x="32" y="163"/>
                    </a:lnTo>
                    <a:lnTo>
                      <a:pt x="50" y="152"/>
                    </a:lnTo>
                    <a:lnTo>
                      <a:pt x="62" y="145"/>
                    </a:lnTo>
                    <a:lnTo>
                      <a:pt x="66" y="143"/>
                    </a:lnTo>
                    <a:lnTo>
                      <a:pt x="70" y="143"/>
                    </a:lnTo>
                    <a:lnTo>
                      <a:pt x="74" y="145"/>
                    </a:lnTo>
                    <a:lnTo>
                      <a:pt x="76" y="146"/>
                    </a:lnTo>
                    <a:lnTo>
                      <a:pt x="77" y="149"/>
                    </a:lnTo>
                    <a:lnTo>
                      <a:pt x="77" y="152"/>
                    </a:lnTo>
                    <a:lnTo>
                      <a:pt x="77" y="156"/>
                    </a:lnTo>
                    <a:lnTo>
                      <a:pt x="75" y="160"/>
                    </a:lnTo>
                    <a:lnTo>
                      <a:pt x="71" y="163"/>
                    </a:lnTo>
                    <a:lnTo>
                      <a:pt x="68" y="166"/>
                    </a:lnTo>
                    <a:lnTo>
                      <a:pt x="65" y="169"/>
                    </a:lnTo>
                    <a:lnTo>
                      <a:pt x="64" y="171"/>
                    </a:lnTo>
                    <a:lnTo>
                      <a:pt x="65" y="171"/>
                    </a:lnTo>
                    <a:lnTo>
                      <a:pt x="67" y="170"/>
                    </a:lnTo>
                    <a:lnTo>
                      <a:pt x="75" y="167"/>
                    </a:lnTo>
                    <a:lnTo>
                      <a:pt x="83" y="164"/>
                    </a:lnTo>
                    <a:lnTo>
                      <a:pt x="94" y="160"/>
                    </a:lnTo>
                    <a:lnTo>
                      <a:pt x="105" y="153"/>
                    </a:lnTo>
                    <a:lnTo>
                      <a:pt x="110" y="150"/>
                    </a:lnTo>
                    <a:lnTo>
                      <a:pt x="116" y="148"/>
                    </a:lnTo>
                    <a:lnTo>
                      <a:pt x="122" y="146"/>
                    </a:lnTo>
                    <a:lnTo>
                      <a:pt x="129" y="145"/>
                    </a:lnTo>
                    <a:lnTo>
                      <a:pt x="143" y="140"/>
                    </a:lnTo>
                    <a:lnTo>
                      <a:pt x="152" y="137"/>
                    </a:lnTo>
                    <a:lnTo>
                      <a:pt x="151" y="142"/>
                    </a:lnTo>
                    <a:lnTo>
                      <a:pt x="148" y="148"/>
                    </a:lnTo>
                    <a:lnTo>
                      <a:pt x="144" y="153"/>
                    </a:lnTo>
                    <a:lnTo>
                      <a:pt x="138" y="157"/>
                    </a:lnTo>
                    <a:lnTo>
                      <a:pt x="133" y="163"/>
                    </a:lnTo>
                    <a:lnTo>
                      <a:pt x="128" y="166"/>
                    </a:lnTo>
                    <a:lnTo>
                      <a:pt x="123" y="170"/>
                    </a:lnTo>
                    <a:lnTo>
                      <a:pt x="120" y="175"/>
                    </a:lnTo>
                    <a:lnTo>
                      <a:pt x="118" y="179"/>
                    </a:lnTo>
                    <a:lnTo>
                      <a:pt x="118" y="182"/>
                    </a:lnTo>
                    <a:lnTo>
                      <a:pt x="118" y="184"/>
                    </a:lnTo>
                    <a:lnTo>
                      <a:pt x="119" y="186"/>
                    </a:lnTo>
                    <a:lnTo>
                      <a:pt x="124" y="184"/>
                    </a:lnTo>
                    <a:lnTo>
                      <a:pt x="131" y="182"/>
                    </a:lnTo>
                    <a:lnTo>
                      <a:pt x="138" y="180"/>
                    </a:lnTo>
                    <a:lnTo>
                      <a:pt x="146" y="180"/>
                    </a:lnTo>
                    <a:lnTo>
                      <a:pt x="149" y="180"/>
                    </a:lnTo>
                    <a:lnTo>
                      <a:pt x="151" y="182"/>
                    </a:lnTo>
                    <a:lnTo>
                      <a:pt x="152" y="184"/>
                    </a:lnTo>
                    <a:lnTo>
                      <a:pt x="152" y="190"/>
                    </a:lnTo>
                    <a:lnTo>
                      <a:pt x="152" y="180"/>
                    </a:lnTo>
                    <a:lnTo>
                      <a:pt x="152" y="168"/>
                    </a:lnTo>
                    <a:lnTo>
                      <a:pt x="153" y="160"/>
                    </a:lnTo>
                    <a:lnTo>
                      <a:pt x="157" y="151"/>
                    </a:lnTo>
                    <a:lnTo>
                      <a:pt x="159" y="142"/>
                    </a:lnTo>
                    <a:lnTo>
                      <a:pt x="160" y="133"/>
                    </a:lnTo>
                    <a:lnTo>
                      <a:pt x="161" y="99"/>
                    </a:lnTo>
                    <a:lnTo>
                      <a:pt x="163" y="65"/>
                    </a:lnTo>
                    <a:lnTo>
                      <a:pt x="166" y="32"/>
                    </a:lnTo>
                    <a:lnTo>
                      <a:pt x="17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85" name="Freeform 12"/>
              <p:cNvSpPr/>
              <p:nvPr/>
            </p:nvSpPr>
            <p:spPr bwMode="auto">
              <a:xfrm>
                <a:off x="3245" y="3538"/>
                <a:ext cx="0" cy="1"/>
              </a:xfrm>
              <a:custGeom>
                <a:avLst/>
                <a:gdLst>
                  <a:gd name="T0" fmla="*/ 1 w 1"/>
                  <a:gd name="T1" fmla="*/ 4 h 5"/>
                  <a:gd name="T2" fmla="*/ 1 w 1"/>
                  <a:gd name="T3" fmla="*/ 5 h 5"/>
                  <a:gd name="T4" fmla="*/ 0 w 1"/>
                  <a:gd name="T5" fmla="*/ 5 h 5"/>
                  <a:gd name="T6" fmla="*/ 0 w 1"/>
                  <a:gd name="T7" fmla="*/ 2 h 5"/>
                  <a:gd name="T8" fmla="*/ 0 w 1"/>
                  <a:gd name="T9" fmla="*/ 0 h 5"/>
                  <a:gd name="T10" fmla="*/ 1 w 1"/>
                  <a:gd name="T11" fmla="*/ 2 h 5"/>
                  <a:gd name="T12" fmla="*/ 1 w 1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5">
                    <a:moveTo>
                      <a:pt x="1" y="4"/>
                    </a:moveTo>
                    <a:lnTo>
                      <a:pt x="1" y="5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" y="2"/>
                    </a:lnTo>
                    <a:lnTo>
                      <a:pt x="1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86" name="Freeform 13"/>
              <p:cNvSpPr/>
              <p:nvPr/>
            </p:nvSpPr>
            <p:spPr bwMode="auto">
              <a:xfrm>
                <a:off x="3245" y="3538"/>
                <a:ext cx="0" cy="1"/>
              </a:xfrm>
              <a:custGeom>
                <a:avLst/>
                <a:gdLst>
                  <a:gd name="T0" fmla="*/ 1 w 1"/>
                  <a:gd name="T1" fmla="*/ 4 h 5"/>
                  <a:gd name="T2" fmla="*/ 1 w 1"/>
                  <a:gd name="T3" fmla="*/ 5 h 5"/>
                  <a:gd name="T4" fmla="*/ 0 w 1"/>
                  <a:gd name="T5" fmla="*/ 5 h 5"/>
                  <a:gd name="T6" fmla="*/ 0 w 1"/>
                  <a:gd name="T7" fmla="*/ 2 h 5"/>
                  <a:gd name="T8" fmla="*/ 0 w 1"/>
                  <a:gd name="T9" fmla="*/ 0 h 5"/>
                  <a:gd name="T10" fmla="*/ 0 w 1"/>
                  <a:gd name="T11" fmla="*/ 0 h 5"/>
                  <a:gd name="T12" fmla="*/ 0 w 1"/>
                  <a:gd name="T13" fmla="*/ 0 h 5"/>
                  <a:gd name="T14" fmla="*/ 1 w 1"/>
                  <a:gd name="T15" fmla="*/ 2 h 5"/>
                  <a:gd name="T16" fmla="*/ 1 w 1"/>
                  <a:gd name="T17" fmla="*/ 4 h 5"/>
                  <a:gd name="T18" fmla="*/ 1 w 1"/>
                  <a:gd name="T19" fmla="*/ 4 h 5"/>
                  <a:gd name="T20" fmla="*/ 1 w 1"/>
                  <a:gd name="T21" fmla="*/ 4 h 5"/>
                  <a:gd name="T22" fmla="*/ 1 w 1"/>
                  <a:gd name="T23" fmla="*/ 4 h 5"/>
                  <a:gd name="T24" fmla="*/ 1 w 1"/>
                  <a:gd name="T2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" h="5">
                    <a:moveTo>
                      <a:pt x="1" y="4"/>
                    </a:moveTo>
                    <a:lnTo>
                      <a:pt x="1" y="5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1" y="4"/>
                    </a:lnTo>
                    <a:close/>
                  </a:path>
                </a:pathLst>
              </a:custGeom>
              <a:grpFill/>
              <a:ln w="6350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87" name="Freeform 14"/>
              <p:cNvSpPr/>
              <p:nvPr/>
            </p:nvSpPr>
            <p:spPr bwMode="auto">
              <a:xfrm>
                <a:off x="2435" y="3193"/>
                <a:ext cx="44" cy="183"/>
              </a:xfrm>
              <a:custGeom>
                <a:avLst/>
                <a:gdLst>
                  <a:gd name="T0" fmla="*/ 164 w 178"/>
                  <a:gd name="T1" fmla="*/ 546 h 733"/>
                  <a:gd name="T2" fmla="*/ 138 w 178"/>
                  <a:gd name="T3" fmla="*/ 282 h 733"/>
                  <a:gd name="T4" fmla="*/ 18 w 178"/>
                  <a:gd name="T5" fmla="*/ 172 h 733"/>
                  <a:gd name="T6" fmla="*/ 42 w 178"/>
                  <a:gd name="T7" fmla="*/ 732 h 733"/>
                  <a:gd name="T8" fmla="*/ 29 w 178"/>
                  <a:gd name="T9" fmla="*/ 733 h 733"/>
                  <a:gd name="T10" fmla="*/ 1 w 178"/>
                  <a:gd name="T11" fmla="*/ 20 h 733"/>
                  <a:gd name="T12" fmla="*/ 0 w 178"/>
                  <a:gd name="T13" fmla="*/ 0 h 733"/>
                  <a:gd name="T14" fmla="*/ 13 w 178"/>
                  <a:gd name="T15" fmla="*/ 14 h 733"/>
                  <a:gd name="T16" fmla="*/ 25 w 178"/>
                  <a:gd name="T17" fmla="*/ 28 h 733"/>
                  <a:gd name="T18" fmla="*/ 26 w 178"/>
                  <a:gd name="T19" fmla="*/ 62 h 733"/>
                  <a:gd name="T20" fmla="*/ 48 w 178"/>
                  <a:gd name="T21" fmla="*/ 91 h 733"/>
                  <a:gd name="T22" fmla="*/ 47 w 178"/>
                  <a:gd name="T23" fmla="*/ 55 h 733"/>
                  <a:gd name="T24" fmla="*/ 48 w 178"/>
                  <a:gd name="T25" fmla="*/ 54 h 733"/>
                  <a:gd name="T26" fmla="*/ 48 w 178"/>
                  <a:gd name="T27" fmla="*/ 53 h 733"/>
                  <a:gd name="T28" fmla="*/ 49 w 178"/>
                  <a:gd name="T29" fmla="*/ 53 h 733"/>
                  <a:gd name="T30" fmla="*/ 51 w 178"/>
                  <a:gd name="T31" fmla="*/ 53 h 733"/>
                  <a:gd name="T32" fmla="*/ 53 w 178"/>
                  <a:gd name="T33" fmla="*/ 56 h 733"/>
                  <a:gd name="T34" fmla="*/ 56 w 178"/>
                  <a:gd name="T35" fmla="*/ 60 h 733"/>
                  <a:gd name="T36" fmla="*/ 64 w 178"/>
                  <a:gd name="T37" fmla="*/ 72 h 733"/>
                  <a:gd name="T38" fmla="*/ 72 w 178"/>
                  <a:gd name="T39" fmla="*/ 87 h 733"/>
                  <a:gd name="T40" fmla="*/ 72 w 178"/>
                  <a:gd name="T41" fmla="*/ 109 h 733"/>
                  <a:gd name="T42" fmla="*/ 90 w 178"/>
                  <a:gd name="T43" fmla="*/ 133 h 733"/>
                  <a:gd name="T44" fmla="*/ 90 w 178"/>
                  <a:gd name="T45" fmla="*/ 106 h 733"/>
                  <a:gd name="T46" fmla="*/ 93 w 178"/>
                  <a:gd name="T47" fmla="*/ 106 h 733"/>
                  <a:gd name="T48" fmla="*/ 96 w 178"/>
                  <a:gd name="T49" fmla="*/ 109 h 733"/>
                  <a:gd name="T50" fmla="*/ 101 w 178"/>
                  <a:gd name="T51" fmla="*/ 114 h 733"/>
                  <a:gd name="T52" fmla="*/ 108 w 178"/>
                  <a:gd name="T53" fmla="*/ 122 h 733"/>
                  <a:gd name="T54" fmla="*/ 113 w 178"/>
                  <a:gd name="T55" fmla="*/ 129 h 733"/>
                  <a:gd name="T56" fmla="*/ 115 w 178"/>
                  <a:gd name="T57" fmla="*/ 135 h 733"/>
                  <a:gd name="T58" fmla="*/ 115 w 178"/>
                  <a:gd name="T59" fmla="*/ 160 h 733"/>
                  <a:gd name="T60" fmla="*/ 128 w 178"/>
                  <a:gd name="T61" fmla="*/ 177 h 733"/>
                  <a:gd name="T62" fmla="*/ 129 w 178"/>
                  <a:gd name="T63" fmla="*/ 151 h 733"/>
                  <a:gd name="T64" fmla="*/ 131 w 178"/>
                  <a:gd name="T65" fmla="*/ 151 h 733"/>
                  <a:gd name="T66" fmla="*/ 133 w 178"/>
                  <a:gd name="T67" fmla="*/ 152 h 733"/>
                  <a:gd name="T68" fmla="*/ 135 w 178"/>
                  <a:gd name="T69" fmla="*/ 154 h 733"/>
                  <a:gd name="T70" fmla="*/ 137 w 178"/>
                  <a:gd name="T71" fmla="*/ 156 h 733"/>
                  <a:gd name="T72" fmla="*/ 140 w 178"/>
                  <a:gd name="T73" fmla="*/ 162 h 733"/>
                  <a:gd name="T74" fmla="*/ 143 w 178"/>
                  <a:gd name="T75" fmla="*/ 167 h 733"/>
                  <a:gd name="T76" fmla="*/ 144 w 178"/>
                  <a:gd name="T77" fmla="*/ 168 h 733"/>
                  <a:gd name="T78" fmla="*/ 144 w 178"/>
                  <a:gd name="T79" fmla="*/ 172 h 733"/>
                  <a:gd name="T80" fmla="*/ 178 w 178"/>
                  <a:gd name="T81" fmla="*/ 545 h 733"/>
                  <a:gd name="T82" fmla="*/ 164 w 178"/>
                  <a:gd name="T83" fmla="*/ 546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8" h="733">
                    <a:moveTo>
                      <a:pt x="164" y="546"/>
                    </a:moveTo>
                    <a:lnTo>
                      <a:pt x="138" y="282"/>
                    </a:lnTo>
                    <a:lnTo>
                      <a:pt x="18" y="172"/>
                    </a:lnTo>
                    <a:lnTo>
                      <a:pt x="42" y="732"/>
                    </a:lnTo>
                    <a:lnTo>
                      <a:pt x="29" y="733"/>
                    </a:lnTo>
                    <a:lnTo>
                      <a:pt x="1" y="20"/>
                    </a:lnTo>
                    <a:lnTo>
                      <a:pt x="0" y="0"/>
                    </a:lnTo>
                    <a:lnTo>
                      <a:pt x="13" y="14"/>
                    </a:lnTo>
                    <a:lnTo>
                      <a:pt x="25" y="28"/>
                    </a:lnTo>
                    <a:lnTo>
                      <a:pt x="26" y="62"/>
                    </a:lnTo>
                    <a:lnTo>
                      <a:pt x="48" y="91"/>
                    </a:lnTo>
                    <a:lnTo>
                      <a:pt x="47" y="55"/>
                    </a:lnTo>
                    <a:lnTo>
                      <a:pt x="48" y="54"/>
                    </a:lnTo>
                    <a:lnTo>
                      <a:pt x="48" y="53"/>
                    </a:lnTo>
                    <a:lnTo>
                      <a:pt x="49" y="53"/>
                    </a:lnTo>
                    <a:lnTo>
                      <a:pt x="51" y="53"/>
                    </a:lnTo>
                    <a:lnTo>
                      <a:pt x="53" y="56"/>
                    </a:lnTo>
                    <a:lnTo>
                      <a:pt x="56" y="60"/>
                    </a:lnTo>
                    <a:lnTo>
                      <a:pt x="64" y="72"/>
                    </a:lnTo>
                    <a:lnTo>
                      <a:pt x="72" y="87"/>
                    </a:lnTo>
                    <a:lnTo>
                      <a:pt x="72" y="109"/>
                    </a:lnTo>
                    <a:lnTo>
                      <a:pt x="90" y="133"/>
                    </a:lnTo>
                    <a:lnTo>
                      <a:pt x="90" y="106"/>
                    </a:lnTo>
                    <a:lnTo>
                      <a:pt x="93" y="106"/>
                    </a:lnTo>
                    <a:lnTo>
                      <a:pt x="96" y="109"/>
                    </a:lnTo>
                    <a:lnTo>
                      <a:pt x="101" y="114"/>
                    </a:lnTo>
                    <a:lnTo>
                      <a:pt x="108" y="122"/>
                    </a:lnTo>
                    <a:lnTo>
                      <a:pt x="113" y="129"/>
                    </a:lnTo>
                    <a:lnTo>
                      <a:pt x="115" y="135"/>
                    </a:lnTo>
                    <a:lnTo>
                      <a:pt x="115" y="160"/>
                    </a:lnTo>
                    <a:lnTo>
                      <a:pt x="128" y="177"/>
                    </a:lnTo>
                    <a:lnTo>
                      <a:pt x="129" y="151"/>
                    </a:lnTo>
                    <a:lnTo>
                      <a:pt x="131" y="151"/>
                    </a:lnTo>
                    <a:lnTo>
                      <a:pt x="133" y="152"/>
                    </a:lnTo>
                    <a:lnTo>
                      <a:pt x="135" y="154"/>
                    </a:lnTo>
                    <a:lnTo>
                      <a:pt x="137" y="156"/>
                    </a:lnTo>
                    <a:lnTo>
                      <a:pt x="140" y="162"/>
                    </a:lnTo>
                    <a:lnTo>
                      <a:pt x="143" y="167"/>
                    </a:lnTo>
                    <a:lnTo>
                      <a:pt x="144" y="168"/>
                    </a:lnTo>
                    <a:lnTo>
                      <a:pt x="144" y="172"/>
                    </a:lnTo>
                    <a:lnTo>
                      <a:pt x="178" y="545"/>
                    </a:lnTo>
                    <a:lnTo>
                      <a:pt x="164" y="5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88" name="Freeform 15"/>
              <p:cNvSpPr/>
              <p:nvPr/>
            </p:nvSpPr>
            <p:spPr bwMode="auto">
              <a:xfrm>
                <a:off x="2112" y="3290"/>
                <a:ext cx="184" cy="224"/>
              </a:xfrm>
              <a:custGeom>
                <a:avLst/>
                <a:gdLst>
                  <a:gd name="T0" fmla="*/ 719 w 737"/>
                  <a:gd name="T1" fmla="*/ 49 h 898"/>
                  <a:gd name="T2" fmla="*/ 688 w 737"/>
                  <a:gd name="T3" fmla="*/ 57 h 898"/>
                  <a:gd name="T4" fmla="*/ 650 w 737"/>
                  <a:gd name="T5" fmla="*/ 78 h 898"/>
                  <a:gd name="T6" fmla="*/ 621 w 737"/>
                  <a:gd name="T7" fmla="*/ 106 h 898"/>
                  <a:gd name="T8" fmla="*/ 606 w 737"/>
                  <a:gd name="T9" fmla="*/ 130 h 898"/>
                  <a:gd name="T10" fmla="*/ 594 w 737"/>
                  <a:gd name="T11" fmla="*/ 159 h 898"/>
                  <a:gd name="T12" fmla="*/ 574 w 737"/>
                  <a:gd name="T13" fmla="*/ 225 h 898"/>
                  <a:gd name="T14" fmla="*/ 553 w 737"/>
                  <a:gd name="T15" fmla="*/ 276 h 898"/>
                  <a:gd name="T16" fmla="*/ 525 w 737"/>
                  <a:gd name="T17" fmla="*/ 312 h 898"/>
                  <a:gd name="T18" fmla="*/ 443 w 737"/>
                  <a:gd name="T19" fmla="*/ 399 h 898"/>
                  <a:gd name="T20" fmla="*/ 394 w 737"/>
                  <a:gd name="T21" fmla="*/ 452 h 898"/>
                  <a:gd name="T22" fmla="*/ 379 w 737"/>
                  <a:gd name="T23" fmla="*/ 489 h 898"/>
                  <a:gd name="T24" fmla="*/ 371 w 737"/>
                  <a:gd name="T25" fmla="*/ 533 h 898"/>
                  <a:gd name="T26" fmla="*/ 364 w 737"/>
                  <a:gd name="T27" fmla="*/ 550 h 898"/>
                  <a:gd name="T28" fmla="*/ 352 w 737"/>
                  <a:gd name="T29" fmla="*/ 573 h 898"/>
                  <a:gd name="T30" fmla="*/ 347 w 737"/>
                  <a:gd name="T31" fmla="*/ 591 h 898"/>
                  <a:gd name="T32" fmla="*/ 321 w 737"/>
                  <a:gd name="T33" fmla="*/ 626 h 898"/>
                  <a:gd name="T34" fmla="*/ 272 w 737"/>
                  <a:gd name="T35" fmla="*/ 668 h 898"/>
                  <a:gd name="T36" fmla="*/ 171 w 737"/>
                  <a:gd name="T37" fmla="*/ 736 h 898"/>
                  <a:gd name="T38" fmla="*/ 87 w 737"/>
                  <a:gd name="T39" fmla="*/ 790 h 898"/>
                  <a:gd name="T40" fmla="*/ 61 w 737"/>
                  <a:gd name="T41" fmla="*/ 811 h 898"/>
                  <a:gd name="T42" fmla="*/ 21 w 737"/>
                  <a:gd name="T43" fmla="*/ 874 h 898"/>
                  <a:gd name="T44" fmla="*/ 16 w 737"/>
                  <a:gd name="T45" fmla="*/ 861 h 898"/>
                  <a:gd name="T46" fmla="*/ 45 w 737"/>
                  <a:gd name="T47" fmla="*/ 807 h 898"/>
                  <a:gd name="T48" fmla="*/ 65 w 737"/>
                  <a:gd name="T49" fmla="*/ 781 h 898"/>
                  <a:gd name="T50" fmla="*/ 94 w 737"/>
                  <a:gd name="T51" fmla="*/ 759 h 898"/>
                  <a:gd name="T52" fmla="*/ 160 w 737"/>
                  <a:gd name="T53" fmla="*/ 721 h 898"/>
                  <a:gd name="T54" fmla="*/ 224 w 737"/>
                  <a:gd name="T55" fmla="*/ 678 h 898"/>
                  <a:gd name="T56" fmla="*/ 261 w 737"/>
                  <a:gd name="T57" fmla="*/ 647 h 898"/>
                  <a:gd name="T58" fmla="*/ 316 w 737"/>
                  <a:gd name="T59" fmla="*/ 594 h 898"/>
                  <a:gd name="T60" fmla="*/ 333 w 737"/>
                  <a:gd name="T61" fmla="*/ 565 h 898"/>
                  <a:gd name="T62" fmla="*/ 336 w 737"/>
                  <a:gd name="T63" fmla="*/ 538 h 898"/>
                  <a:gd name="T64" fmla="*/ 339 w 737"/>
                  <a:gd name="T65" fmla="*/ 508 h 898"/>
                  <a:gd name="T66" fmla="*/ 352 w 737"/>
                  <a:gd name="T67" fmla="*/ 466 h 898"/>
                  <a:gd name="T68" fmla="*/ 374 w 737"/>
                  <a:gd name="T69" fmla="*/ 436 h 898"/>
                  <a:gd name="T70" fmla="*/ 408 w 737"/>
                  <a:gd name="T71" fmla="*/ 401 h 898"/>
                  <a:gd name="T72" fmla="*/ 463 w 737"/>
                  <a:gd name="T73" fmla="*/ 340 h 898"/>
                  <a:gd name="T74" fmla="*/ 505 w 737"/>
                  <a:gd name="T75" fmla="*/ 294 h 898"/>
                  <a:gd name="T76" fmla="*/ 532 w 737"/>
                  <a:gd name="T77" fmla="*/ 264 h 898"/>
                  <a:gd name="T78" fmla="*/ 549 w 737"/>
                  <a:gd name="T79" fmla="*/ 232 h 898"/>
                  <a:gd name="T80" fmla="*/ 568 w 737"/>
                  <a:gd name="T81" fmla="*/ 164 h 898"/>
                  <a:gd name="T82" fmla="*/ 579 w 737"/>
                  <a:gd name="T83" fmla="*/ 131 h 898"/>
                  <a:gd name="T84" fmla="*/ 595 w 737"/>
                  <a:gd name="T85" fmla="*/ 102 h 898"/>
                  <a:gd name="T86" fmla="*/ 621 w 737"/>
                  <a:gd name="T87" fmla="*/ 70 h 898"/>
                  <a:gd name="T88" fmla="*/ 664 w 737"/>
                  <a:gd name="T89" fmla="*/ 35 h 898"/>
                  <a:gd name="T90" fmla="*/ 704 w 737"/>
                  <a:gd name="T91" fmla="*/ 13 h 898"/>
                  <a:gd name="T92" fmla="*/ 737 w 737"/>
                  <a:gd name="T93" fmla="*/ 0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37" h="898">
                    <a:moveTo>
                      <a:pt x="737" y="47"/>
                    </a:moveTo>
                    <a:lnTo>
                      <a:pt x="732" y="47"/>
                    </a:lnTo>
                    <a:lnTo>
                      <a:pt x="719" y="49"/>
                    </a:lnTo>
                    <a:lnTo>
                      <a:pt x="709" y="51"/>
                    </a:lnTo>
                    <a:lnTo>
                      <a:pt x="699" y="54"/>
                    </a:lnTo>
                    <a:lnTo>
                      <a:pt x="688" y="57"/>
                    </a:lnTo>
                    <a:lnTo>
                      <a:pt x="675" y="63"/>
                    </a:lnTo>
                    <a:lnTo>
                      <a:pt x="663" y="69"/>
                    </a:lnTo>
                    <a:lnTo>
                      <a:pt x="650" y="78"/>
                    </a:lnTo>
                    <a:lnTo>
                      <a:pt x="638" y="88"/>
                    </a:lnTo>
                    <a:lnTo>
                      <a:pt x="626" y="100"/>
                    </a:lnTo>
                    <a:lnTo>
                      <a:pt x="621" y="106"/>
                    </a:lnTo>
                    <a:lnTo>
                      <a:pt x="615" y="114"/>
                    </a:lnTo>
                    <a:lnTo>
                      <a:pt x="610" y="121"/>
                    </a:lnTo>
                    <a:lnTo>
                      <a:pt x="606" y="130"/>
                    </a:lnTo>
                    <a:lnTo>
                      <a:pt x="601" y="138"/>
                    </a:lnTo>
                    <a:lnTo>
                      <a:pt x="597" y="148"/>
                    </a:lnTo>
                    <a:lnTo>
                      <a:pt x="594" y="159"/>
                    </a:lnTo>
                    <a:lnTo>
                      <a:pt x="591" y="170"/>
                    </a:lnTo>
                    <a:lnTo>
                      <a:pt x="582" y="200"/>
                    </a:lnTo>
                    <a:lnTo>
                      <a:pt x="574" y="225"/>
                    </a:lnTo>
                    <a:lnTo>
                      <a:pt x="568" y="245"/>
                    </a:lnTo>
                    <a:lnTo>
                      <a:pt x="560" y="262"/>
                    </a:lnTo>
                    <a:lnTo>
                      <a:pt x="553" y="276"/>
                    </a:lnTo>
                    <a:lnTo>
                      <a:pt x="544" y="289"/>
                    </a:lnTo>
                    <a:lnTo>
                      <a:pt x="536" y="301"/>
                    </a:lnTo>
                    <a:lnTo>
                      <a:pt x="525" y="312"/>
                    </a:lnTo>
                    <a:lnTo>
                      <a:pt x="497" y="342"/>
                    </a:lnTo>
                    <a:lnTo>
                      <a:pt x="471" y="370"/>
                    </a:lnTo>
                    <a:lnTo>
                      <a:pt x="443" y="399"/>
                    </a:lnTo>
                    <a:lnTo>
                      <a:pt x="412" y="431"/>
                    </a:lnTo>
                    <a:lnTo>
                      <a:pt x="402" y="441"/>
                    </a:lnTo>
                    <a:lnTo>
                      <a:pt x="394" y="452"/>
                    </a:lnTo>
                    <a:lnTo>
                      <a:pt x="388" y="464"/>
                    </a:lnTo>
                    <a:lnTo>
                      <a:pt x="384" y="476"/>
                    </a:lnTo>
                    <a:lnTo>
                      <a:pt x="379" y="489"/>
                    </a:lnTo>
                    <a:lnTo>
                      <a:pt x="376" y="503"/>
                    </a:lnTo>
                    <a:lnTo>
                      <a:pt x="374" y="517"/>
                    </a:lnTo>
                    <a:lnTo>
                      <a:pt x="371" y="533"/>
                    </a:lnTo>
                    <a:lnTo>
                      <a:pt x="370" y="539"/>
                    </a:lnTo>
                    <a:lnTo>
                      <a:pt x="366" y="545"/>
                    </a:lnTo>
                    <a:lnTo>
                      <a:pt x="364" y="550"/>
                    </a:lnTo>
                    <a:lnTo>
                      <a:pt x="361" y="556"/>
                    </a:lnTo>
                    <a:lnTo>
                      <a:pt x="356" y="564"/>
                    </a:lnTo>
                    <a:lnTo>
                      <a:pt x="352" y="573"/>
                    </a:lnTo>
                    <a:lnTo>
                      <a:pt x="351" y="578"/>
                    </a:lnTo>
                    <a:lnTo>
                      <a:pt x="349" y="585"/>
                    </a:lnTo>
                    <a:lnTo>
                      <a:pt x="347" y="591"/>
                    </a:lnTo>
                    <a:lnTo>
                      <a:pt x="343" y="598"/>
                    </a:lnTo>
                    <a:lnTo>
                      <a:pt x="333" y="612"/>
                    </a:lnTo>
                    <a:lnTo>
                      <a:pt x="321" y="626"/>
                    </a:lnTo>
                    <a:lnTo>
                      <a:pt x="307" y="640"/>
                    </a:lnTo>
                    <a:lnTo>
                      <a:pt x="291" y="654"/>
                    </a:lnTo>
                    <a:lnTo>
                      <a:pt x="272" y="668"/>
                    </a:lnTo>
                    <a:lnTo>
                      <a:pt x="253" y="682"/>
                    </a:lnTo>
                    <a:lnTo>
                      <a:pt x="212" y="710"/>
                    </a:lnTo>
                    <a:lnTo>
                      <a:pt x="171" y="736"/>
                    </a:lnTo>
                    <a:lnTo>
                      <a:pt x="131" y="760"/>
                    </a:lnTo>
                    <a:lnTo>
                      <a:pt x="97" y="783"/>
                    </a:lnTo>
                    <a:lnTo>
                      <a:pt x="87" y="790"/>
                    </a:lnTo>
                    <a:lnTo>
                      <a:pt x="77" y="796"/>
                    </a:lnTo>
                    <a:lnTo>
                      <a:pt x="69" y="804"/>
                    </a:lnTo>
                    <a:lnTo>
                      <a:pt x="61" y="811"/>
                    </a:lnTo>
                    <a:lnTo>
                      <a:pt x="48" y="827"/>
                    </a:lnTo>
                    <a:lnTo>
                      <a:pt x="37" y="843"/>
                    </a:lnTo>
                    <a:lnTo>
                      <a:pt x="21" y="874"/>
                    </a:lnTo>
                    <a:lnTo>
                      <a:pt x="8" y="898"/>
                    </a:lnTo>
                    <a:lnTo>
                      <a:pt x="0" y="891"/>
                    </a:lnTo>
                    <a:lnTo>
                      <a:pt x="16" y="861"/>
                    </a:lnTo>
                    <a:lnTo>
                      <a:pt x="33" y="825"/>
                    </a:lnTo>
                    <a:lnTo>
                      <a:pt x="38" y="815"/>
                    </a:lnTo>
                    <a:lnTo>
                      <a:pt x="45" y="807"/>
                    </a:lnTo>
                    <a:lnTo>
                      <a:pt x="51" y="797"/>
                    </a:lnTo>
                    <a:lnTo>
                      <a:pt x="58" y="788"/>
                    </a:lnTo>
                    <a:lnTo>
                      <a:pt x="65" y="781"/>
                    </a:lnTo>
                    <a:lnTo>
                      <a:pt x="74" y="772"/>
                    </a:lnTo>
                    <a:lnTo>
                      <a:pt x="84" y="766"/>
                    </a:lnTo>
                    <a:lnTo>
                      <a:pt x="94" y="759"/>
                    </a:lnTo>
                    <a:lnTo>
                      <a:pt x="116" y="746"/>
                    </a:lnTo>
                    <a:lnTo>
                      <a:pt x="138" y="733"/>
                    </a:lnTo>
                    <a:lnTo>
                      <a:pt x="160" y="721"/>
                    </a:lnTo>
                    <a:lnTo>
                      <a:pt x="182" y="707"/>
                    </a:lnTo>
                    <a:lnTo>
                      <a:pt x="203" y="693"/>
                    </a:lnTo>
                    <a:lnTo>
                      <a:pt x="224" y="678"/>
                    </a:lnTo>
                    <a:lnTo>
                      <a:pt x="243" y="663"/>
                    </a:lnTo>
                    <a:lnTo>
                      <a:pt x="261" y="647"/>
                    </a:lnTo>
                    <a:lnTo>
                      <a:pt x="261" y="647"/>
                    </a:lnTo>
                    <a:lnTo>
                      <a:pt x="284" y="625"/>
                    </a:lnTo>
                    <a:lnTo>
                      <a:pt x="303" y="607"/>
                    </a:lnTo>
                    <a:lnTo>
                      <a:pt x="316" y="594"/>
                    </a:lnTo>
                    <a:lnTo>
                      <a:pt x="324" y="584"/>
                    </a:lnTo>
                    <a:lnTo>
                      <a:pt x="330" y="574"/>
                    </a:lnTo>
                    <a:lnTo>
                      <a:pt x="333" y="565"/>
                    </a:lnTo>
                    <a:lnTo>
                      <a:pt x="334" y="557"/>
                    </a:lnTo>
                    <a:lnTo>
                      <a:pt x="335" y="545"/>
                    </a:lnTo>
                    <a:lnTo>
                      <a:pt x="336" y="538"/>
                    </a:lnTo>
                    <a:lnTo>
                      <a:pt x="337" y="530"/>
                    </a:lnTo>
                    <a:lnTo>
                      <a:pt x="338" y="520"/>
                    </a:lnTo>
                    <a:lnTo>
                      <a:pt x="339" y="508"/>
                    </a:lnTo>
                    <a:lnTo>
                      <a:pt x="343" y="492"/>
                    </a:lnTo>
                    <a:lnTo>
                      <a:pt x="347" y="478"/>
                    </a:lnTo>
                    <a:lnTo>
                      <a:pt x="352" y="466"/>
                    </a:lnTo>
                    <a:lnTo>
                      <a:pt x="359" y="455"/>
                    </a:lnTo>
                    <a:lnTo>
                      <a:pt x="365" y="446"/>
                    </a:lnTo>
                    <a:lnTo>
                      <a:pt x="374" y="436"/>
                    </a:lnTo>
                    <a:lnTo>
                      <a:pt x="384" y="426"/>
                    </a:lnTo>
                    <a:lnTo>
                      <a:pt x="394" y="415"/>
                    </a:lnTo>
                    <a:lnTo>
                      <a:pt x="408" y="401"/>
                    </a:lnTo>
                    <a:lnTo>
                      <a:pt x="425" y="385"/>
                    </a:lnTo>
                    <a:lnTo>
                      <a:pt x="443" y="365"/>
                    </a:lnTo>
                    <a:lnTo>
                      <a:pt x="463" y="340"/>
                    </a:lnTo>
                    <a:lnTo>
                      <a:pt x="480" y="322"/>
                    </a:lnTo>
                    <a:lnTo>
                      <a:pt x="494" y="305"/>
                    </a:lnTo>
                    <a:lnTo>
                      <a:pt x="505" y="294"/>
                    </a:lnTo>
                    <a:lnTo>
                      <a:pt x="515" y="283"/>
                    </a:lnTo>
                    <a:lnTo>
                      <a:pt x="524" y="273"/>
                    </a:lnTo>
                    <a:lnTo>
                      <a:pt x="532" y="264"/>
                    </a:lnTo>
                    <a:lnTo>
                      <a:pt x="538" y="255"/>
                    </a:lnTo>
                    <a:lnTo>
                      <a:pt x="544" y="245"/>
                    </a:lnTo>
                    <a:lnTo>
                      <a:pt x="549" y="232"/>
                    </a:lnTo>
                    <a:lnTo>
                      <a:pt x="554" y="215"/>
                    </a:lnTo>
                    <a:lnTo>
                      <a:pt x="560" y="192"/>
                    </a:lnTo>
                    <a:lnTo>
                      <a:pt x="568" y="164"/>
                    </a:lnTo>
                    <a:lnTo>
                      <a:pt x="571" y="152"/>
                    </a:lnTo>
                    <a:lnTo>
                      <a:pt x="574" y="142"/>
                    </a:lnTo>
                    <a:lnTo>
                      <a:pt x="579" y="131"/>
                    </a:lnTo>
                    <a:lnTo>
                      <a:pt x="584" y="121"/>
                    </a:lnTo>
                    <a:lnTo>
                      <a:pt x="590" y="111"/>
                    </a:lnTo>
                    <a:lnTo>
                      <a:pt x="595" y="102"/>
                    </a:lnTo>
                    <a:lnTo>
                      <a:pt x="601" y="93"/>
                    </a:lnTo>
                    <a:lnTo>
                      <a:pt x="608" y="85"/>
                    </a:lnTo>
                    <a:lnTo>
                      <a:pt x="621" y="70"/>
                    </a:lnTo>
                    <a:lnTo>
                      <a:pt x="635" y="57"/>
                    </a:lnTo>
                    <a:lnTo>
                      <a:pt x="650" y="46"/>
                    </a:lnTo>
                    <a:lnTo>
                      <a:pt x="664" y="35"/>
                    </a:lnTo>
                    <a:lnTo>
                      <a:pt x="678" y="26"/>
                    </a:lnTo>
                    <a:lnTo>
                      <a:pt x="692" y="20"/>
                    </a:lnTo>
                    <a:lnTo>
                      <a:pt x="704" y="13"/>
                    </a:lnTo>
                    <a:lnTo>
                      <a:pt x="715" y="9"/>
                    </a:lnTo>
                    <a:lnTo>
                      <a:pt x="731" y="2"/>
                    </a:lnTo>
                    <a:lnTo>
                      <a:pt x="737" y="0"/>
                    </a:lnTo>
                    <a:lnTo>
                      <a:pt x="737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89" name="Freeform 16"/>
              <p:cNvSpPr/>
              <p:nvPr/>
            </p:nvSpPr>
            <p:spPr bwMode="auto">
              <a:xfrm>
                <a:off x="2112" y="3290"/>
                <a:ext cx="184" cy="224"/>
              </a:xfrm>
              <a:custGeom>
                <a:avLst/>
                <a:gdLst>
                  <a:gd name="T0" fmla="*/ 719 w 737"/>
                  <a:gd name="T1" fmla="*/ 49 h 898"/>
                  <a:gd name="T2" fmla="*/ 688 w 737"/>
                  <a:gd name="T3" fmla="*/ 57 h 898"/>
                  <a:gd name="T4" fmla="*/ 650 w 737"/>
                  <a:gd name="T5" fmla="*/ 78 h 898"/>
                  <a:gd name="T6" fmla="*/ 621 w 737"/>
                  <a:gd name="T7" fmla="*/ 106 h 898"/>
                  <a:gd name="T8" fmla="*/ 606 w 737"/>
                  <a:gd name="T9" fmla="*/ 130 h 898"/>
                  <a:gd name="T10" fmla="*/ 594 w 737"/>
                  <a:gd name="T11" fmla="*/ 159 h 898"/>
                  <a:gd name="T12" fmla="*/ 574 w 737"/>
                  <a:gd name="T13" fmla="*/ 225 h 898"/>
                  <a:gd name="T14" fmla="*/ 553 w 737"/>
                  <a:gd name="T15" fmla="*/ 276 h 898"/>
                  <a:gd name="T16" fmla="*/ 525 w 737"/>
                  <a:gd name="T17" fmla="*/ 312 h 898"/>
                  <a:gd name="T18" fmla="*/ 443 w 737"/>
                  <a:gd name="T19" fmla="*/ 399 h 898"/>
                  <a:gd name="T20" fmla="*/ 394 w 737"/>
                  <a:gd name="T21" fmla="*/ 452 h 898"/>
                  <a:gd name="T22" fmla="*/ 379 w 737"/>
                  <a:gd name="T23" fmla="*/ 489 h 898"/>
                  <a:gd name="T24" fmla="*/ 371 w 737"/>
                  <a:gd name="T25" fmla="*/ 533 h 898"/>
                  <a:gd name="T26" fmla="*/ 364 w 737"/>
                  <a:gd name="T27" fmla="*/ 550 h 898"/>
                  <a:gd name="T28" fmla="*/ 352 w 737"/>
                  <a:gd name="T29" fmla="*/ 573 h 898"/>
                  <a:gd name="T30" fmla="*/ 347 w 737"/>
                  <a:gd name="T31" fmla="*/ 591 h 898"/>
                  <a:gd name="T32" fmla="*/ 321 w 737"/>
                  <a:gd name="T33" fmla="*/ 626 h 898"/>
                  <a:gd name="T34" fmla="*/ 272 w 737"/>
                  <a:gd name="T35" fmla="*/ 668 h 898"/>
                  <a:gd name="T36" fmla="*/ 171 w 737"/>
                  <a:gd name="T37" fmla="*/ 736 h 898"/>
                  <a:gd name="T38" fmla="*/ 87 w 737"/>
                  <a:gd name="T39" fmla="*/ 790 h 898"/>
                  <a:gd name="T40" fmla="*/ 61 w 737"/>
                  <a:gd name="T41" fmla="*/ 811 h 898"/>
                  <a:gd name="T42" fmla="*/ 21 w 737"/>
                  <a:gd name="T43" fmla="*/ 874 h 898"/>
                  <a:gd name="T44" fmla="*/ 16 w 737"/>
                  <a:gd name="T45" fmla="*/ 861 h 898"/>
                  <a:gd name="T46" fmla="*/ 45 w 737"/>
                  <a:gd name="T47" fmla="*/ 807 h 898"/>
                  <a:gd name="T48" fmla="*/ 65 w 737"/>
                  <a:gd name="T49" fmla="*/ 781 h 898"/>
                  <a:gd name="T50" fmla="*/ 94 w 737"/>
                  <a:gd name="T51" fmla="*/ 759 h 898"/>
                  <a:gd name="T52" fmla="*/ 160 w 737"/>
                  <a:gd name="T53" fmla="*/ 721 h 898"/>
                  <a:gd name="T54" fmla="*/ 224 w 737"/>
                  <a:gd name="T55" fmla="*/ 678 h 898"/>
                  <a:gd name="T56" fmla="*/ 261 w 737"/>
                  <a:gd name="T57" fmla="*/ 647 h 898"/>
                  <a:gd name="T58" fmla="*/ 316 w 737"/>
                  <a:gd name="T59" fmla="*/ 594 h 898"/>
                  <a:gd name="T60" fmla="*/ 333 w 737"/>
                  <a:gd name="T61" fmla="*/ 565 h 898"/>
                  <a:gd name="T62" fmla="*/ 336 w 737"/>
                  <a:gd name="T63" fmla="*/ 538 h 898"/>
                  <a:gd name="T64" fmla="*/ 339 w 737"/>
                  <a:gd name="T65" fmla="*/ 508 h 898"/>
                  <a:gd name="T66" fmla="*/ 352 w 737"/>
                  <a:gd name="T67" fmla="*/ 466 h 898"/>
                  <a:gd name="T68" fmla="*/ 374 w 737"/>
                  <a:gd name="T69" fmla="*/ 436 h 898"/>
                  <a:gd name="T70" fmla="*/ 408 w 737"/>
                  <a:gd name="T71" fmla="*/ 401 h 898"/>
                  <a:gd name="T72" fmla="*/ 463 w 737"/>
                  <a:gd name="T73" fmla="*/ 340 h 898"/>
                  <a:gd name="T74" fmla="*/ 505 w 737"/>
                  <a:gd name="T75" fmla="*/ 294 h 898"/>
                  <a:gd name="T76" fmla="*/ 532 w 737"/>
                  <a:gd name="T77" fmla="*/ 264 h 898"/>
                  <a:gd name="T78" fmla="*/ 549 w 737"/>
                  <a:gd name="T79" fmla="*/ 232 h 898"/>
                  <a:gd name="T80" fmla="*/ 568 w 737"/>
                  <a:gd name="T81" fmla="*/ 164 h 898"/>
                  <a:gd name="T82" fmla="*/ 579 w 737"/>
                  <a:gd name="T83" fmla="*/ 131 h 898"/>
                  <a:gd name="T84" fmla="*/ 595 w 737"/>
                  <a:gd name="T85" fmla="*/ 102 h 898"/>
                  <a:gd name="T86" fmla="*/ 621 w 737"/>
                  <a:gd name="T87" fmla="*/ 70 h 898"/>
                  <a:gd name="T88" fmla="*/ 664 w 737"/>
                  <a:gd name="T89" fmla="*/ 35 h 898"/>
                  <a:gd name="T90" fmla="*/ 704 w 737"/>
                  <a:gd name="T91" fmla="*/ 13 h 898"/>
                  <a:gd name="T92" fmla="*/ 737 w 737"/>
                  <a:gd name="T93" fmla="*/ 0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37" h="898">
                    <a:moveTo>
                      <a:pt x="737" y="47"/>
                    </a:moveTo>
                    <a:lnTo>
                      <a:pt x="732" y="47"/>
                    </a:lnTo>
                    <a:lnTo>
                      <a:pt x="719" y="49"/>
                    </a:lnTo>
                    <a:lnTo>
                      <a:pt x="709" y="51"/>
                    </a:lnTo>
                    <a:lnTo>
                      <a:pt x="699" y="54"/>
                    </a:lnTo>
                    <a:lnTo>
                      <a:pt x="688" y="57"/>
                    </a:lnTo>
                    <a:lnTo>
                      <a:pt x="675" y="63"/>
                    </a:lnTo>
                    <a:lnTo>
                      <a:pt x="663" y="69"/>
                    </a:lnTo>
                    <a:lnTo>
                      <a:pt x="650" y="78"/>
                    </a:lnTo>
                    <a:lnTo>
                      <a:pt x="638" y="88"/>
                    </a:lnTo>
                    <a:lnTo>
                      <a:pt x="626" y="100"/>
                    </a:lnTo>
                    <a:lnTo>
                      <a:pt x="621" y="106"/>
                    </a:lnTo>
                    <a:lnTo>
                      <a:pt x="615" y="114"/>
                    </a:lnTo>
                    <a:lnTo>
                      <a:pt x="610" y="121"/>
                    </a:lnTo>
                    <a:lnTo>
                      <a:pt x="606" y="130"/>
                    </a:lnTo>
                    <a:lnTo>
                      <a:pt x="601" y="138"/>
                    </a:lnTo>
                    <a:lnTo>
                      <a:pt x="597" y="148"/>
                    </a:lnTo>
                    <a:lnTo>
                      <a:pt x="594" y="159"/>
                    </a:lnTo>
                    <a:lnTo>
                      <a:pt x="591" y="170"/>
                    </a:lnTo>
                    <a:lnTo>
                      <a:pt x="582" y="200"/>
                    </a:lnTo>
                    <a:lnTo>
                      <a:pt x="574" y="225"/>
                    </a:lnTo>
                    <a:lnTo>
                      <a:pt x="568" y="245"/>
                    </a:lnTo>
                    <a:lnTo>
                      <a:pt x="560" y="262"/>
                    </a:lnTo>
                    <a:lnTo>
                      <a:pt x="553" y="276"/>
                    </a:lnTo>
                    <a:lnTo>
                      <a:pt x="544" y="289"/>
                    </a:lnTo>
                    <a:lnTo>
                      <a:pt x="536" y="301"/>
                    </a:lnTo>
                    <a:lnTo>
                      <a:pt x="525" y="312"/>
                    </a:lnTo>
                    <a:lnTo>
                      <a:pt x="497" y="342"/>
                    </a:lnTo>
                    <a:lnTo>
                      <a:pt x="471" y="370"/>
                    </a:lnTo>
                    <a:lnTo>
                      <a:pt x="443" y="399"/>
                    </a:lnTo>
                    <a:lnTo>
                      <a:pt x="412" y="431"/>
                    </a:lnTo>
                    <a:lnTo>
                      <a:pt x="402" y="441"/>
                    </a:lnTo>
                    <a:lnTo>
                      <a:pt x="394" y="452"/>
                    </a:lnTo>
                    <a:lnTo>
                      <a:pt x="388" y="464"/>
                    </a:lnTo>
                    <a:lnTo>
                      <a:pt x="384" y="476"/>
                    </a:lnTo>
                    <a:lnTo>
                      <a:pt x="379" y="489"/>
                    </a:lnTo>
                    <a:lnTo>
                      <a:pt x="376" y="503"/>
                    </a:lnTo>
                    <a:lnTo>
                      <a:pt x="374" y="517"/>
                    </a:lnTo>
                    <a:lnTo>
                      <a:pt x="371" y="533"/>
                    </a:lnTo>
                    <a:lnTo>
                      <a:pt x="370" y="539"/>
                    </a:lnTo>
                    <a:lnTo>
                      <a:pt x="366" y="545"/>
                    </a:lnTo>
                    <a:lnTo>
                      <a:pt x="364" y="550"/>
                    </a:lnTo>
                    <a:lnTo>
                      <a:pt x="361" y="556"/>
                    </a:lnTo>
                    <a:lnTo>
                      <a:pt x="356" y="564"/>
                    </a:lnTo>
                    <a:lnTo>
                      <a:pt x="352" y="573"/>
                    </a:lnTo>
                    <a:lnTo>
                      <a:pt x="351" y="578"/>
                    </a:lnTo>
                    <a:lnTo>
                      <a:pt x="349" y="585"/>
                    </a:lnTo>
                    <a:lnTo>
                      <a:pt x="347" y="591"/>
                    </a:lnTo>
                    <a:lnTo>
                      <a:pt x="343" y="598"/>
                    </a:lnTo>
                    <a:lnTo>
                      <a:pt x="333" y="612"/>
                    </a:lnTo>
                    <a:lnTo>
                      <a:pt x="321" y="626"/>
                    </a:lnTo>
                    <a:lnTo>
                      <a:pt x="307" y="640"/>
                    </a:lnTo>
                    <a:lnTo>
                      <a:pt x="291" y="654"/>
                    </a:lnTo>
                    <a:lnTo>
                      <a:pt x="272" y="668"/>
                    </a:lnTo>
                    <a:lnTo>
                      <a:pt x="253" y="682"/>
                    </a:lnTo>
                    <a:lnTo>
                      <a:pt x="212" y="710"/>
                    </a:lnTo>
                    <a:lnTo>
                      <a:pt x="171" y="736"/>
                    </a:lnTo>
                    <a:lnTo>
                      <a:pt x="131" y="760"/>
                    </a:lnTo>
                    <a:lnTo>
                      <a:pt x="97" y="783"/>
                    </a:lnTo>
                    <a:lnTo>
                      <a:pt x="87" y="790"/>
                    </a:lnTo>
                    <a:lnTo>
                      <a:pt x="77" y="796"/>
                    </a:lnTo>
                    <a:lnTo>
                      <a:pt x="69" y="804"/>
                    </a:lnTo>
                    <a:lnTo>
                      <a:pt x="61" y="811"/>
                    </a:lnTo>
                    <a:lnTo>
                      <a:pt x="48" y="827"/>
                    </a:lnTo>
                    <a:lnTo>
                      <a:pt x="37" y="843"/>
                    </a:lnTo>
                    <a:lnTo>
                      <a:pt x="21" y="874"/>
                    </a:lnTo>
                    <a:lnTo>
                      <a:pt x="8" y="898"/>
                    </a:lnTo>
                    <a:lnTo>
                      <a:pt x="0" y="891"/>
                    </a:lnTo>
                    <a:lnTo>
                      <a:pt x="16" y="861"/>
                    </a:lnTo>
                    <a:lnTo>
                      <a:pt x="33" y="825"/>
                    </a:lnTo>
                    <a:lnTo>
                      <a:pt x="38" y="815"/>
                    </a:lnTo>
                    <a:lnTo>
                      <a:pt x="45" y="807"/>
                    </a:lnTo>
                    <a:lnTo>
                      <a:pt x="51" y="797"/>
                    </a:lnTo>
                    <a:lnTo>
                      <a:pt x="58" y="788"/>
                    </a:lnTo>
                    <a:lnTo>
                      <a:pt x="65" y="781"/>
                    </a:lnTo>
                    <a:lnTo>
                      <a:pt x="74" y="772"/>
                    </a:lnTo>
                    <a:lnTo>
                      <a:pt x="84" y="766"/>
                    </a:lnTo>
                    <a:lnTo>
                      <a:pt x="94" y="759"/>
                    </a:lnTo>
                    <a:lnTo>
                      <a:pt x="116" y="746"/>
                    </a:lnTo>
                    <a:lnTo>
                      <a:pt x="138" y="733"/>
                    </a:lnTo>
                    <a:lnTo>
                      <a:pt x="160" y="721"/>
                    </a:lnTo>
                    <a:lnTo>
                      <a:pt x="182" y="707"/>
                    </a:lnTo>
                    <a:lnTo>
                      <a:pt x="203" y="693"/>
                    </a:lnTo>
                    <a:lnTo>
                      <a:pt x="224" y="678"/>
                    </a:lnTo>
                    <a:lnTo>
                      <a:pt x="243" y="663"/>
                    </a:lnTo>
                    <a:lnTo>
                      <a:pt x="261" y="647"/>
                    </a:lnTo>
                    <a:lnTo>
                      <a:pt x="261" y="647"/>
                    </a:lnTo>
                    <a:lnTo>
                      <a:pt x="284" y="625"/>
                    </a:lnTo>
                    <a:lnTo>
                      <a:pt x="303" y="607"/>
                    </a:lnTo>
                    <a:lnTo>
                      <a:pt x="316" y="594"/>
                    </a:lnTo>
                    <a:lnTo>
                      <a:pt x="324" y="584"/>
                    </a:lnTo>
                    <a:lnTo>
                      <a:pt x="330" y="574"/>
                    </a:lnTo>
                    <a:lnTo>
                      <a:pt x="333" y="565"/>
                    </a:lnTo>
                    <a:lnTo>
                      <a:pt x="334" y="557"/>
                    </a:lnTo>
                    <a:lnTo>
                      <a:pt x="335" y="545"/>
                    </a:lnTo>
                    <a:lnTo>
                      <a:pt x="336" y="538"/>
                    </a:lnTo>
                    <a:lnTo>
                      <a:pt x="337" y="530"/>
                    </a:lnTo>
                    <a:lnTo>
                      <a:pt x="338" y="520"/>
                    </a:lnTo>
                    <a:lnTo>
                      <a:pt x="339" y="508"/>
                    </a:lnTo>
                    <a:lnTo>
                      <a:pt x="343" y="492"/>
                    </a:lnTo>
                    <a:lnTo>
                      <a:pt x="347" y="478"/>
                    </a:lnTo>
                    <a:lnTo>
                      <a:pt x="352" y="466"/>
                    </a:lnTo>
                    <a:lnTo>
                      <a:pt x="359" y="455"/>
                    </a:lnTo>
                    <a:lnTo>
                      <a:pt x="365" y="446"/>
                    </a:lnTo>
                    <a:lnTo>
                      <a:pt x="374" y="436"/>
                    </a:lnTo>
                    <a:lnTo>
                      <a:pt x="384" y="426"/>
                    </a:lnTo>
                    <a:lnTo>
                      <a:pt x="394" y="415"/>
                    </a:lnTo>
                    <a:lnTo>
                      <a:pt x="408" y="401"/>
                    </a:lnTo>
                    <a:lnTo>
                      <a:pt x="425" y="385"/>
                    </a:lnTo>
                    <a:lnTo>
                      <a:pt x="443" y="365"/>
                    </a:lnTo>
                    <a:lnTo>
                      <a:pt x="463" y="340"/>
                    </a:lnTo>
                    <a:lnTo>
                      <a:pt x="480" y="322"/>
                    </a:lnTo>
                    <a:lnTo>
                      <a:pt x="494" y="305"/>
                    </a:lnTo>
                    <a:lnTo>
                      <a:pt x="505" y="294"/>
                    </a:lnTo>
                    <a:lnTo>
                      <a:pt x="515" y="283"/>
                    </a:lnTo>
                    <a:lnTo>
                      <a:pt x="524" y="273"/>
                    </a:lnTo>
                    <a:lnTo>
                      <a:pt x="532" y="264"/>
                    </a:lnTo>
                    <a:lnTo>
                      <a:pt x="538" y="255"/>
                    </a:lnTo>
                    <a:lnTo>
                      <a:pt x="544" y="245"/>
                    </a:lnTo>
                    <a:lnTo>
                      <a:pt x="549" y="232"/>
                    </a:lnTo>
                    <a:lnTo>
                      <a:pt x="554" y="215"/>
                    </a:lnTo>
                    <a:lnTo>
                      <a:pt x="560" y="192"/>
                    </a:lnTo>
                    <a:lnTo>
                      <a:pt x="568" y="164"/>
                    </a:lnTo>
                    <a:lnTo>
                      <a:pt x="571" y="152"/>
                    </a:lnTo>
                    <a:lnTo>
                      <a:pt x="574" y="142"/>
                    </a:lnTo>
                    <a:lnTo>
                      <a:pt x="579" y="131"/>
                    </a:lnTo>
                    <a:lnTo>
                      <a:pt x="584" y="121"/>
                    </a:lnTo>
                    <a:lnTo>
                      <a:pt x="590" y="111"/>
                    </a:lnTo>
                    <a:lnTo>
                      <a:pt x="595" y="102"/>
                    </a:lnTo>
                    <a:lnTo>
                      <a:pt x="601" y="93"/>
                    </a:lnTo>
                    <a:lnTo>
                      <a:pt x="608" y="85"/>
                    </a:lnTo>
                    <a:lnTo>
                      <a:pt x="621" y="70"/>
                    </a:lnTo>
                    <a:lnTo>
                      <a:pt x="635" y="57"/>
                    </a:lnTo>
                    <a:lnTo>
                      <a:pt x="650" y="46"/>
                    </a:lnTo>
                    <a:lnTo>
                      <a:pt x="664" y="35"/>
                    </a:lnTo>
                    <a:lnTo>
                      <a:pt x="678" y="26"/>
                    </a:lnTo>
                    <a:lnTo>
                      <a:pt x="692" y="20"/>
                    </a:lnTo>
                    <a:lnTo>
                      <a:pt x="704" y="13"/>
                    </a:lnTo>
                    <a:lnTo>
                      <a:pt x="715" y="9"/>
                    </a:lnTo>
                    <a:lnTo>
                      <a:pt x="731" y="2"/>
                    </a:lnTo>
                    <a:lnTo>
                      <a:pt x="737" y="0"/>
                    </a:lnTo>
                    <a:lnTo>
                      <a:pt x="737" y="47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90" name="Freeform 17"/>
              <p:cNvSpPr/>
              <p:nvPr/>
            </p:nvSpPr>
            <p:spPr bwMode="auto">
              <a:xfrm>
                <a:off x="2180" y="3311"/>
                <a:ext cx="191" cy="324"/>
              </a:xfrm>
              <a:custGeom>
                <a:avLst/>
                <a:gdLst>
                  <a:gd name="T0" fmla="*/ 635 w 763"/>
                  <a:gd name="T1" fmla="*/ 31 h 1296"/>
                  <a:gd name="T2" fmla="*/ 585 w 763"/>
                  <a:gd name="T3" fmla="*/ 119 h 1296"/>
                  <a:gd name="T4" fmla="*/ 528 w 763"/>
                  <a:gd name="T5" fmla="*/ 258 h 1296"/>
                  <a:gd name="T6" fmla="*/ 504 w 763"/>
                  <a:gd name="T7" fmla="*/ 352 h 1296"/>
                  <a:gd name="T8" fmla="*/ 497 w 763"/>
                  <a:gd name="T9" fmla="*/ 439 h 1296"/>
                  <a:gd name="T10" fmla="*/ 508 w 763"/>
                  <a:gd name="T11" fmla="*/ 498 h 1296"/>
                  <a:gd name="T12" fmla="*/ 546 w 763"/>
                  <a:gd name="T13" fmla="*/ 562 h 1296"/>
                  <a:gd name="T14" fmla="*/ 579 w 763"/>
                  <a:gd name="T15" fmla="*/ 603 h 1296"/>
                  <a:gd name="T16" fmla="*/ 626 w 763"/>
                  <a:gd name="T17" fmla="*/ 646 h 1296"/>
                  <a:gd name="T18" fmla="*/ 660 w 763"/>
                  <a:gd name="T19" fmla="*/ 675 h 1296"/>
                  <a:gd name="T20" fmla="*/ 708 w 763"/>
                  <a:gd name="T21" fmla="*/ 734 h 1296"/>
                  <a:gd name="T22" fmla="*/ 744 w 763"/>
                  <a:gd name="T23" fmla="*/ 805 h 1296"/>
                  <a:gd name="T24" fmla="*/ 762 w 763"/>
                  <a:gd name="T25" fmla="*/ 884 h 1296"/>
                  <a:gd name="T26" fmla="*/ 759 w 763"/>
                  <a:gd name="T27" fmla="*/ 959 h 1296"/>
                  <a:gd name="T28" fmla="*/ 741 w 763"/>
                  <a:gd name="T29" fmla="*/ 1024 h 1296"/>
                  <a:gd name="T30" fmla="*/ 719 w 763"/>
                  <a:gd name="T31" fmla="*/ 1061 h 1296"/>
                  <a:gd name="T32" fmla="*/ 688 w 763"/>
                  <a:gd name="T33" fmla="*/ 1101 h 1296"/>
                  <a:gd name="T34" fmla="*/ 647 w 763"/>
                  <a:gd name="T35" fmla="*/ 1143 h 1296"/>
                  <a:gd name="T36" fmla="*/ 587 w 763"/>
                  <a:gd name="T37" fmla="*/ 1189 h 1296"/>
                  <a:gd name="T38" fmla="*/ 517 w 763"/>
                  <a:gd name="T39" fmla="*/ 1224 h 1296"/>
                  <a:gd name="T40" fmla="*/ 438 w 763"/>
                  <a:gd name="T41" fmla="*/ 1246 h 1296"/>
                  <a:gd name="T42" fmla="*/ 351 w 763"/>
                  <a:gd name="T43" fmla="*/ 1247 h 1296"/>
                  <a:gd name="T44" fmla="*/ 198 w 763"/>
                  <a:gd name="T45" fmla="*/ 1243 h 1296"/>
                  <a:gd name="T46" fmla="*/ 113 w 763"/>
                  <a:gd name="T47" fmla="*/ 1251 h 1296"/>
                  <a:gd name="T48" fmla="*/ 49 w 763"/>
                  <a:gd name="T49" fmla="*/ 1276 h 1296"/>
                  <a:gd name="T50" fmla="*/ 28 w 763"/>
                  <a:gd name="T51" fmla="*/ 1296 h 1296"/>
                  <a:gd name="T52" fmla="*/ 5 w 763"/>
                  <a:gd name="T53" fmla="*/ 1279 h 1296"/>
                  <a:gd name="T54" fmla="*/ 30 w 763"/>
                  <a:gd name="T55" fmla="*/ 1254 h 1296"/>
                  <a:gd name="T56" fmla="*/ 73 w 763"/>
                  <a:gd name="T57" fmla="*/ 1232 h 1296"/>
                  <a:gd name="T58" fmla="*/ 161 w 763"/>
                  <a:gd name="T59" fmla="*/ 1216 h 1296"/>
                  <a:gd name="T60" fmla="*/ 295 w 763"/>
                  <a:gd name="T61" fmla="*/ 1216 h 1296"/>
                  <a:gd name="T62" fmla="*/ 415 w 763"/>
                  <a:gd name="T63" fmla="*/ 1219 h 1296"/>
                  <a:gd name="T64" fmla="*/ 489 w 763"/>
                  <a:gd name="T65" fmla="*/ 1204 h 1296"/>
                  <a:gd name="T66" fmla="*/ 556 w 763"/>
                  <a:gd name="T67" fmla="*/ 1174 h 1296"/>
                  <a:gd name="T68" fmla="*/ 614 w 763"/>
                  <a:gd name="T69" fmla="*/ 1133 h 1296"/>
                  <a:gd name="T70" fmla="*/ 658 w 763"/>
                  <a:gd name="T71" fmla="*/ 1092 h 1296"/>
                  <a:gd name="T72" fmla="*/ 689 w 763"/>
                  <a:gd name="T73" fmla="*/ 1054 h 1296"/>
                  <a:gd name="T74" fmla="*/ 708 w 763"/>
                  <a:gd name="T75" fmla="*/ 1024 h 1296"/>
                  <a:gd name="T76" fmla="*/ 728 w 763"/>
                  <a:gd name="T77" fmla="*/ 969 h 1296"/>
                  <a:gd name="T78" fmla="*/ 734 w 763"/>
                  <a:gd name="T79" fmla="*/ 903 h 1296"/>
                  <a:gd name="T80" fmla="*/ 722 w 763"/>
                  <a:gd name="T81" fmla="*/ 832 h 1296"/>
                  <a:gd name="T82" fmla="*/ 693 w 763"/>
                  <a:gd name="T83" fmla="*/ 764 h 1296"/>
                  <a:gd name="T84" fmla="*/ 652 w 763"/>
                  <a:gd name="T85" fmla="*/ 710 h 1296"/>
                  <a:gd name="T86" fmla="*/ 609 w 763"/>
                  <a:gd name="T87" fmla="*/ 669 h 1296"/>
                  <a:gd name="T88" fmla="*/ 569 w 763"/>
                  <a:gd name="T89" fmla="*/ 634 h 1296"/>
                  <a:gd name="T90" fmla="*/ 529 w 763"/>
                  <a:gd name="T91" fmla="*/ 589 h 1296"/>
                  <a:gd name="T92" fmla="*/ 503 w 763"/>
                  <a:gd name="T93" fmla="*/ 545 h 1296"/>
                  <a:gd name="T94" fmla="*/ 483 w 763"/>
                  <a:gd name="T95" fmla="*/ 474 h 1296"/>
                  <a:gd name="T96" fmla="*/ 486 w 763"/>
                  <a:gd name="T97" fmla="*/ 384 h 1296"/>
                  <a:gd name="T98" fmla="*/ 508 w 763"/>
                  <a:gd name="T99" fmla="*/ 287 h 1296"/>
                  <a:gd name="T100" fmla="*/ 554 w 763"/>
                  <a:gd name="T101" fmla="*/ 164 h 1296"/>
                  <a:gd name="T102" fmla="*/ 615 w 763"/>
                  <a:gd name="T103" fmla="*/ 43 h 1296"/>
                  <a:gd name="T104" fmla="*/ 654 w 763"/>
                  <a:gd name="T105" fmla="*/ 0 h 1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63" h="1296">
                    <a:moveTo>
                      <a:pt x="654" y="0"/>
                    </a:moveTo>
                    <a:lnTo>
                      <a:pt x="654" y="3"/>
                    </a:lnTo>
                    <a:lnTo>
                      <a:pt x="645" y="17"/>
                    </a:lnTo>
                    <a:lnTo>
                      <a:pt x="635" y="31"/>
                    </a:lnTo>
                    <a:lnTo>
                      <a:pt x="625" y="45"/>
                    </a:lnTo>
                    <a:lnTo>
                      <a:pt x="617" y="59"/>
                    </a:lnTo>
                    <a:lnTo>
                      <a:pt x="599" y="89"/>
                    </a:lnTo>
                    <a:lnTo>
                      <a:pt x="585" y="119"/>
                    </a:lnTo>
                    <a:lnTo>
                      <a:pt x="565" y="163"/>
                    </a:lnTo>
                    <a:lnTo>
                      <a:pt x="545" y="211"/>
                    </a:lnTo>
                    <a:lnTo>
                      <a:pt x="537" y="234"/>
                    </a:lnTo>
                    <a:lnTo>
                      <a:pt x="528" y="258"/>
                    </a:lnTo>
                    <a:lnTo>
                      <a:pt x="522" y="282"/>
                    </a:lnTo>
                    <a:lnTo>
                      <a:pt x="514" y="306"/>
                    </a:lnTo>
                    <a:lnTo>
                      <a:pt x="509" y="329"/>
                    </a:lnTo>
                    <a:lnTo>
                      <a:pt x="504" y="352"/>
                    </a:lnTo>
                    <a:lnTo>
                      <a:pt x="500" y="375"/>
                    </a:lnTo>
                    <a:lnTo>
                      <a:pt x="498" y="397"/>
                    </a:lnTo>
                    <a:lnTo>
                      <a:pt x="497" y="419"/>
                    </a:lnTo>
                    <a:lnTo>
                      <a:pt x="497" y="439"/>
                    </a:lnTo>
                    <a:lnTo>
                      <a:pt x="498" y="460"/>
                    </a:lnTo>
                    <a:lnTo>
                      <a:pt x="501" y="479"/>
                    </a:lnTo>
                    <a:lnTo>
                      <a:pt x="503" y="488"/>
                    </a:lnTo>
                    <a:lnTo>
                      <a:pt x="508" y="498"/>
                    </a:lnTo>
                    <a:lnTo>
                      <a:pt x="513" y="508"/>
                    </a:lnTo>
                    <a:lnTo>
                      <a:pt x="519" y="519"/>
                    </a:lnTo>
                    <a:lnTo>
                      <a:pt x="532" y="542"/>
                    </a:lnTo>
                    <a:lnTo>
                      <a:pt x="546" y="562"/>
                    </a:lnTo>
                    <a:lnTo>
                      <a:pt x="553" y="572"/>
                    </a:lnTo>
                    <a:lnTo>
                      <a:pt x="560" y="583"/>
                    </a:lnTo>
                    <a:lnTo>
                      <a:pt x="569" y="593"/>
                    </a:lnTo>
                    <a:lnTo>
                      <a:pt x="579" y="603"/>
                    </a:lnTo>
                    <a:lnTo>
                      <a:pt x="590" y="614"/>
                    </a:lnTo>
                    <a:lnTo>
                      <a:pt x="600" y="625"/>
                    </a:lnTo>
                    <a:lnTo>
                      <a:pt x="613" y="636"/>
                    </a:lnTo>
                    <a:lnTo>
                      <a:pt x="626" y="646"/>
                    </a:lnTo>
                    <a:lnTo>
                      <a:pt x="626" y="646"/>
                    </a:lnTo>
                    <a:lnTo>
                      <a:pt x="628" y="648"/>
                    </a:lnTo>
                    <a:lnTo>
                      <a:pt x="645" y="661"/>
                    </a:lnTo>
                    <a:lnTo>
                      <a:pt x="660" y="675"/>
                    </a:lnTo>
                    <a:lnTo>
                      <a:pt x="674" y="689"/>
                    </a:lnTo>
                    <a:lnTo>
                      <a:pt x="687" y="705"/>
                    </a:lnTo>
                    <a:lnTo>
                      <a:pt x="697" y="719"/>
                    </a:lnTo>
                    <a:lnTo>
                      <a:pt x="708" y="734"/>
                    </a:lnTo>
                    <a:lnTo>
                      <a:pt x="718" y="749"/>
                    </a:lnTo>
                    <a:lnTo>
                      <a:pt x="727" y="765"/>
                    </a:lnTo>
                    <a:lnTo>
                      <a:pt x="736" y="784"/>
                    </a:lnTo>
                    <a:lnTo>
                      <a:pt x="744" y="805"/>
                    </a:lnTo>
                    <a:lnTo>
                      <a:pt x="750" y="824"/>
                    </a:lnTo>
                    <a:lnTo>
                      <a:pt x="756" y="845"/>
                    </a:lnTo>
                    <a:lnTo>
                      <a:pt x="760" y="864"/>
                    </a:lnTo>
                    <a:lnTo>
                      <a:pt x="762" y="884"/>
                    </a:lnTo>
                    <a:lnTo>
                      <a:pt x="763" y="903"/>
                    </a:lnTo>
                    <a:lnTo>
                      <a:pt x="763" y="922"/>
                    </a:lnTo>
                    <a:lnTo>
                      <a:pt x="762" y="941"/>
                    </a:lnTo>
                    <a:lnTo>
                      <a:pt x="759" y="959"/>
                    </a:lnTo>
                    <a:lnTo>
                      <a:pt x="756" y="976"/>
                    </a:lnTo>
                    <a:lnTo>
                      <a:pt x="751" y="992"/>
                    </a:lnTo>
                    <a:lnTo>
                      <a:pt x="746" y="1009"/>
                    </a:lnTo>
                    <a:lnTo>
                      <a:pt x="741" y="1024"/>
                    </a:lnTo>
                    <a:lnTo>
                      <a:pt x="733" y="1038"/>
                    </a:lnTo>
                    <a:lnTo>
                      <a:pt x="726" y="1051"/>
                    </a:lnTo>
                    <a:lnTo>
                      <a:pt x="726" y="1052"/>
                    </a:lnTo>
                    <a:lnTo>
                      <a:pt x="719" y="1061"/>
                    </a:lnTo>
                    <a:lnTo>
                      <a:pt x="712" y="1071"/>
                    </a:lnTo>
                    <a:lnTo>
                      <a:pt x="704" y="1081"/>
                    </a:lnTo>
                    <a:lnTo>
                      <a:pt x="696" y="1091"/>
                    </a:lnTo>
                    <a:lnTo>
                      <a:pt x="688" y="1101"/>
                    </a:lnTo>
                    <a:lnTo>
                      <a:pt x="679" y="1111"/>
                    </a:lnTo>
                    <a:lnTo>
                      <a:pt x="671" y="1121"/>
                    </a:lnTo>
                    <a:lnTo>
                      <a:pt x="660" y="1130"/>
                    </a:lnTo>
                    <a:lnTo>
                      <a:pt x="647" y="1143"/>
                    </a:lnTo>
                    <a:lnTo>
                      <a:pt x="633" y="1155"/>
                    </a:lnTo>
                    <a:lnTo>
                      <a:pt x="619" y="1167"/>
                    </a:lnTo>
                    <a:lnTo>
                      <a:pt x="604" y="1178"/>
                    </a:lnTo>
                    <a:lnTo>
                      <a:pt x="587" y="1189"/>
                    </a:lnTo>
                    <a:lnTo>
                      <a:pt x="570" y="1198"/>
                    </a:lnTo>
                    <a:lnTo>
                      <a:pt x="553" y="1208"/>
                    </a:lnTo>
                    <a:lnTo>
                      <a:pt x="536" y="1217"/>
                    </a:lnTo>
                    <a:lnTo>
                      <a:pt x="517" y="1224"/>
                    </a:lnTo>
                    <a:lnTo>
                      <a:pt x="498" y="1232"/>
                    </a:lnTo>
                    <a:lnTo>
                      <a:pt x="478" y="1237"/>
                    </a:lnTo>
                    <a:lnTo>
                      <a:pt x="458" y="1241"/>
                    </a:lnTo>
                    <a:lnTo>
                      <a:pt x="438" y="1246"/>
                    </a:lnTo>
                    <a:lnTo>
                      <a:pt x="417" y="1248"/>
                    </a:lnTo>
                    <a:lnTo>
                      <a:pt x="395" y="1249"/>
                    </a:lnTo>
                    <a:lnTo>
                      <a:pt x="373" y="1248"/>
                    </a:lnTo>
                    <a:lnTo>
                      <a:pt x="351" y="1247"/>
                    </a:lnTo>
                    <a:lnTo>
                      <a:pt x="298" y="1245"/>
                    </a:lnTo>
                    <a:lnTo>
                      <a:pt x="247" y="1243"/>
                    </a:lnTo>
                    <a:lnTo>
                      <a:pt x="222" y="1243"/>
                    </a:lnTo>
                    <a:lnTo>
                      <a:pt x="198" y="1243"/>
                    </a:lnTo>
                    <a:lnTo>
                      <a:pt x="175" y="1244"/>
                    </a:lnTo>
                    <a:lnTo>
                      <a:pt x="153" y="1245"/>
                    </a:lnTo>
                    <a:lnTo>
                      <a:pt x="132" y="1248"/>
                    </a:lnTo>
                    <a:lnTo>
                      <a:pt x="113" y="1251"/>
                    </a:lnTo>
                    <a:lnTo>
                      <a:pt x="94" y="1255"/>
                    </a:lnTo>
                    <a:lnTo>
                      <a:pt x="77" y="1261"/>
                    </a:lnTo>
                    <a:lnTo>
                      <a:pt x="62" y="1267"/>
                    </a:lnTo>
                    <a:lnTo>
                      <a:pt x="49" y="1276"/>
                    </a:lnTo>
                    <a:lnTo>
                      <a:pt x="43" y="1280"/>
                    </a:lnTo>
                    <a:lnTo>
                      <a:pt x="37" y="1286"/>
                    </a:lnTo>
                    <a:lnTo>
                      <a:pt x="32" y="1291"/>
                    </a:lnTo>
                    <a:lnTo>
                      <a:pt x="28" y="1296"/>
                    </a:lnTo>
                    <a:lnTo>
                      <a:pt x="22" y="1296"/>
                    </a:lnTo>
                    <a:lnTo>
                      <a:pt x="15" y="1296"/>
                    </a:lnTo>
                    <a:lnTo>
                      <a:pt x="0" y="1287"/>
                    </a:lnTo>
                    <a:lnTo>
                      <a:pt x="5" y="1279"/>
                    </a:lnTo>
                    <a:lnTo>
                      <a:pt x="10" y="1273"/>
                    </a:lnTo>
                    <a:lnTo>
                      <a:pt x="16" y="1265"/>
                    </a:lnTo>
                    <a:lnTo>
                      <a:pt x="23" y="1260"/>
                    </a:lnTo>
                    <a:lnTo>
                      <a:pt x="30" y="1254"/>
                    </a:lnTo>
                    <a:lnTo>
                      <a:pt x="37" y="1249"/>
                    </a:lnTo>
                    <a:lnTo>
                      <a:pt x="46" y="1244"/>
                    </a:lnTo>
                    <a:lnTo>
                      <a:pt x="55" y="1239"/>
                    </a:lnTo>
                    <a:lnTo>
                      <a:pt x="73" y="1232"/>
                    </a:lnTo>
                    <a:lnTo>
                      <a:pt x="92" y="1226"/>
                    </a:lnTo>
                    <a:lnTo>
                      <a:pt x="114" y="1221"/>
                    </a:lnTo>
                    <a:lnTo>
                      <a:pt x="137" y="1218"/>
                    </a:lnTo>
                    <a:lnTo>
                      <a:pt x="161" y="1216"/>
                    </a:lnTo>
                    <a:lnTo>
                      <a:pt x="186" y="1215"/>
                    </a:lnTo>
                    <a:lnTo>
                      <a:pt x="212" y="1213"/>
                    </a:lnTo>
                    <a:lnTo>
                      <a:pt x="239" y="1213"/>
                    </a:lnTo>
                    <a:lnTo>
                      <a:pt x="295" y="1216"/>
                    </a:lnTo>
                    <a:lnTo>
                      <a:pt x="352" y="1218"/>
                    </a:lnTo>
                    <a:lnTo>
                      <a:pt x="375" y="1219"/>
                    </a:lnTo>
                    <a:lnTo>
                      <a:pt x="394" y="1220"/>
                    </a:lnTo>
                    <a:lnTo>
                      <a:pt x="415" y="1219"/>
                    </a:lnTo>
                    <a:lnTo>
                      <a:pt x="434" y="1217"/>
                    </a:lnTo>
                    <a:lnTo>
                      <a:pt x="453" y="1213"/>
                    </a:lnTo>
                    <a:lnTo>
                      <a:pt x="472" y="1209"/>
                    </a:lnTo>
                    <a:lnTo>
                      <a:pt x="489" y="1204"/>
                    </a:lnTo>
                    <a:lnTo>
                      <a:pt x="508" y="1197"/>
                    </a:lnTo>
                    <a:lnTo>
                      <a:pt x="524" y="1190"/>
                    </a:lnTo>
                    <a:lnTo>
                      <a:pt x="541" y="1182"/>
                    </a:lnTo>
                    <a:lnTo>
                      <a:pt x="556" y="1174"/>
                    </a:lnTo>
                    <a:lnTo>
                      <a:pt x="572" y="1164"/>
                    </a:lnTo>
                    <a:lnTo>
                      <a:pt x="586" y="1154"/>
                    </a:lnTo>
                    <a:lnTo>
                      <a:pt x="601" y="1143"/>
                    </a:lnTo>
                    <a:lnTo>
                      <a:pt x="614" y="1133"/>
                    </a:lnTo>
                    <a:lnTo>
                      <a:pt x="627" y="1122"/>
                    </a:lnTo>
                    <a:lnTo>
                      <a:pt x="640" y="1110"/>
                    </a:lnTo>
                    <a:lnTo>
                      <a:pt x="649" y="1100"/>
                    </a:lnTo>
                    <a:lnTo>
                      <a:pt x="658" y="1092"/>
                    </a:lnTo>
                    <a:lnTo>
                      <a:pt x="666" y="1082"/>
                    </a:lnTo>
                    <a:lnTo>
                      <a:pt x="674" y="1072"/>
                    </a:lnTo>
                    <a:lnTo>
                      <a:pt x="681" y="1064"/>
                    </a:lnTo>
                    <a:lnTo>
                      <a:pt x="689" y="1054"/>
                    </a:lnTo>
                    <a:lnTo>
                      <a:pt x="695" y="1045"/>
                    </a:lnTo>
                    <a:lnTo>
                      <a:pt x="701" y="1036"/>
                    </a:lnTo>
                    <a:lnTo>
                      <a:pt x="701" y="1036"/>
                    </a:lnTo>
                    <a:lnTo>
                      <a:pt x="708" y="1024"/>
                    </a:lnTo>
                    <a:lnTo>
                      <a:pt x="714" y="1011"/>
                    </a:lnTo>
                    <a:lnTo>
                      <a:pt x="719" y="998"/>
                    </a:lnTo>
                    <a:lnTo>
                      <a:pt x="724" y="984"/>
                    </a:lnTo>
                    <a:lnTo>
                      <a:pt x="728" y="969"/>
                    </a:lnTo>
                    <a:lnTo>
                      <a:pt x="731" y="953"/>
                    </a:lnTo>
                    <a:lnTo>
                      <a:pt x="733" y="936"/>
                    </a:lnTo>
                    <a:lnTo>
                      <a:pt x="734" y="920"/>
                    </a:lnTo>
                    <a:lnTo>
                      <a:pt x="734" y="903"/>
                    </a:lnTo>
                    <a:lnTo>
                      <a:pt x="733" y="886"/>
                    </a:lnTo>
                    <a:lnTo>
                      <a:pt x="731" y="868"/>
                    </a:lnTo>
                    <a:lnTo>
                      <a:pt x="728" y="850"/>
                    </a:lnTo>
                    <a:lnTo>
                      <a:pt x="722" y="832"/>
                    </a:lnTo>
                    <a:lnTo>
                      <a:pt x="717" y="815"/>
                    </a:lnTo>
                    <a:lnTo>
                      <a:pt x="709" y="796"/>
                    </a:lnTo>
                    <a:lnTo>
                      <a:pt x="701" y="778"/>
                    </a:lnTo>
                    <a:lnTo>
                      <a:pt x="693" y="764"/>
                    </a:lnTo>
                    <a:lnTo>
                      <a:pt x="685" y="750"/>
                    </a:lnTo>
                    <a:lnTo>
                      <a:pt x="675" y="736"/>
                    </a:lnTo>
                    <a:lnTo>
                      <a:pt x="664" y="723"/>
                    </a:lnTo>
                    <a:lnTo>
                      <a:pt x="652" y="710"/>
                    </a:lnTo>
                    <a:lnTo>
                      <a:pt x="639" y="696"/>
                    </a:lnTo>
                    <a:lnTo>
                      <a:pt x="625" y="683"/>
                    </a:lnTo>
                    <a:lnTo>
                      <a:pt x="610" y="671"/>
                    </a:lnTo>
                    <a:lnTo>
                      <a:pt x="609" y="669"/>
                    </a:lnTo>
                    <a:lnTo>
                      <a:pt x="609" y="669"/>
                    </a:lnTo>
                    <a:lnTo>
                      <a:pt x="594" y="658"/>
                    </a:lnTo>
                    <a:lnTo>
                      <a:pt x="581" y="646"/>
                    </a:lnTo>
                    <a:lnTo>
                      <a:pt x="569" y="634"/>
                    </a:lnTo>
                    <a:lnTo>
                      <a:pt x="557" y="623"/>
                    </a:lnTo>
                    <a:lnTo>
                      <a:pt x="548" y="612"/>
                    </a:lnTo>
                    <a:lnTo>
                      <a:pt x="538" y="600"/>
                    </a:lnTo>
                    <a:lnTo>
                      <a:pt x="529" y="589"/>
                    </a:lnTo>
                    <a:lnTo>
                      <a:pt x="522" y="578"/>
                    </a:lnTo>
                    <a:lnTo>
                      <a:pt x="515" y="568"/>
                    </a:lnTo>
                    <a:lnTo>
                      <a:pt x="509" y="556"/>
                    </a:lnTo>
                    <a:lnTo>
                      <a:pt x="503" y="545"/>
                    </a:lnTo>
                    <a:lnTo>
                      <a:pt x="499" y="534"/>
                    </a:lnTo>
                    <a:lnTo>
                      <a:pt x="491" y="514"/>
                    </a:lnTo>
                    <a:lnTo>
                      <a:pt x="486" y="493"/>
                    </a:lnTo>
                    <a:lnTo>
                      <a:pt x="483" y="474"/>
                    </a:lnTo>
                    <a:lnTo>
                      <a:pt x="482" y="452"/>
                    </a:lnTo>
                    <a:lnTo>
                      <a:pt x="482" y="431"/>
                    </a:lnTo>
                    <a:lnTo>
                      <a:pt x="483" y="408"/>
                    </a:lnTo>
                    <a:lnTo>
                      <a:pt x="486" y="384"/>
                    </a:lnTo>
                    <a:lnTo>
                      <a:pt x="490" y="361"/>
                    </a:lnTo>
                    <a:lnTo>
                      <a:pt x="495" y="337"/>
                    </a:lnTo>
                    <a:lnTo>
                      <a:pt x="501" y="312"/>
                    </a:lnTo>
                    <a:lnTo>
                      <a:pt x="508" y="287"/>
                    </a:lnTo>
                    <a:lnTo>
                      <a:pt x="516" y="262"/>
                    </a:lnTo>
                    <a:lnTo>
                      <a:pt x="525" y="238"/>
                    </a:lnTo>
                    <a:lnTo>
                      <a:pt x="534" y="213"/>
                    </a:lnTo>
                    <a:lnTo>
                      <a:pt x="554" y="164"/>
                    </a:lnTo>
                    <a:lnTo>
                      <a:pt x="576" y="117"/>
                    </a:lnTo>
                    <a:lnTo>
                      <a:pt x="590" y="89"/>
                    </a:lnTo>
                    <a:lnTo>
                      <a:pt x="606" y="58"/>
                    </a:lnTo>
                    <a:lnTo>
                      <a:pt x="615" y="43"/>
                    </a:lnTo>
                    <a:lnTo>
                      <a:pt x="624" y="27"/>
                    </a:lnTo>
                    <a:lnTo>
                      <a:pt x="634" y="13"/>
                    </a:lnTo>
                    <a:lnTo>
                      <a:pt x="644" y="2"/>
                    </a:lnTo>
                    <a:lnTo>
                      <a:pt x="6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91" name="Freeform 18"/>
              <p:cNvSpPr/>
              <p:nvPr/>
            </p:nvSpPr>
            <p:spPr bwMode="auto">
              <a:xfrm>
                <a:off x="2357" y="3312"/>
                <a:ext cx="113" cy="323"/>
              </a:xfrm>
              <a:custGeom>
                <a:avLst/>
                <a:gdLst>
                  <a:gd name="T0" fmla="*/ 139 w 452"/>
                  <a:gd name="T1" fmla="*/ 16 h 1291"/>
                  <a:gd name="T2" fmla="*/ 96 w 452"/>
                  <a:gd name="T3" fmla="*/ 118 h 1291"/>
                  <a:gd name="T4" fmla="*/ 56 w 452"/>
                  <a:gd name="T5" fmla="*/ 228 h 1291"/>
                  <a:gd name="T6" fmla="*/ 34 w 452"/>
                  <a:gd name="T7" fmla="*/ 304 h 1291"/>
                  <a:gd name="T8" fmla="*/ 23 w 452"/>
                  <a:gd name="T9" fmla="*/ 357 h 1291"/>
                  <a:gd name="T10" fmla="*/ 20 w 452"/>
                  <a:gd name="T11" fmla="*/ 388 h 1291"/>
                  <a:gd name="T12" fmla="*/ 18 w 452"/>
                  <a:gd name="T13" fmla="*/ 416 h 1291"/>
                  <a:gd name="T14" fmla="*/ 23 w 452"/>
                  <a:gd name="T15" fmla="*/ 439 h 1291"/>
                  <a:gd name="T16" fmla="*/ 31 w 452"/>
                  <a:gd name="T17" fmla="*/ 457 h 1291"/>
                  <a:gd name="T18" fmla="*/ 43 w 452"/>
                  <a:gd name="T19" fmla="*/ 475 h 1291"/>
                  <a:gd name="T20" fmla="*/ 64 w 452"/>
                  <a:gd name="T21" fmla="*/ 499 h 1291"/>
                  <a:gd name="T22" fmla="*/ 95 w 452"/>
                  <a:gd name="T23" fmla="*/ 527 h 1291"/>
                  <a:gd name="T24" fmla="*/ 132 w 452"/>
                  <a:gd name="T25" fmla="*/ 553 h 1291"/>
                  <a:gd name="T26" fmla="*/ 185 w 452"/>
                  <a:gd name="T27" fmla="*/ 586 h 1291"/>
                  <a:gd name="T28" fmla="*/ 235 w 452"/>
                  <a:gd name="T29" fmla="*/ 623 h 1291"/>
                  <a:gd name="T30" fmla="*/ 272 w 452"/>
                  <a:gd name="T31" fmla="*/ 652 h 1291"/>
                  <a:gd name="T32" fmla="*/ 313 w 452"/>
                  <a:gd name="T33" fmla="*/ 689 h 1291"/>
                  <a:gd name="T34" fmla="*/ 356 w 452"/>
                  <a:gd name="T35" fmla="*/ 734 h 1291"/>
                  <a:gd name="T36" fmla="*/ 386 w 452"/>
                  <a:gd name="T37" fmla="*/ 773 h 1291"/>
                  <a:gd name="T38" fmla="*/ 405 w 452"/>
                  <a:gd name="T39" fmla="*/ 802 h 1291"/>
                  <a:gd name="T40" fmla="*/ 420 w 452"/>
                  <a:gd name="T41" fmla="*/ 833 h 1291"/>
                  <a:gd name="T42" fmla="*/ 434 w 452"/>
                  <a:gd name="T43" fmla="*/ 867 h 1291"/>
                  <a:gd name="T44" fmla="*/ 443 w 452"/>
                  <a:gd name="T45" fmla="*/ 903 h 1291"/>
                  <a:gd name="T46" fmla="*/ 450 w 452"/>
                  <a:gd name="T47" fmla="*/ 943 h 1291"/>
                  <a:gd name="T48" fmla="*/ 452 w 452"/>
                  <a:gd name="T49" fmla="*/ 985 h 1291"/>
                  <a:gd name="T50" fmla="*/ 449 w 452"/>
                  <a:gd name="T51" fmla="*/ 1032 h 1291"/>
                  <a:gd name="T52" fmla="*/ 442 w 452"/>
                  <a:gd name="T53" fmla="*/ 1081 h 1291"/>
                  <a:gd name="T54" fmla="*/ 429 w 452"/>
                  <a:gd name="T55" fmla="*/ 1135 h 1291"/>
                  <a:gd name="T56" fmla="*/ 410 w 452"/>
                  <a:gd name="T57" fmla="*/ 1194 h 1291"/>
                  <a:gd name="T58" fmla="*/ 385 w 452"/>
                  <a:gd name="T59" fmla="*/ 1257 h 1291"/>
                  <a:gd name="T60" fmla="*/ 338 w 452"/>
                  <a:gd name="T61" fmla="*/ 1291 h 1291"/>
                  <a:gd name="T62" fmla="*/ 367 w 452"/>
                  <a:gd name="T63" fmla="*/ 1226 h 1291"/>
                  <a:gd name="T64" fmla="*/ 390 w 452"/>
                  <a:gd name="T65" fmla="*/ 1165 h 1291"/>
                  <a:gd name="T66" fmla="*/ 406 w 452"/>
                  <a:gd name="T67" fmla="*/ 1110 h 1291"/>
                  <a:gd name="T68" fmla="*/ 417 w 452"/>
                  <a:gd name="T69" fmla="*/ 1059 h 1291"/>
                  <a:gd name="T70" fmla="*/ 422 w 452"/>
                  <a:gd name="T71" fmla="*/ 1011 h 1291"/>
                  <a:gd name="T72" fmla="*/ 422 w 452"/>
                  <a:gd name="T73" fmla="*/ 968 h 1291"/>
                  <a:gd name="T74" fmla="*/ 419 w 452"/>
                  <a:gd name="T75" fmla="*/ 929 h 1291"/>
                  <a:gd name="T76" fmla="*/ 410 w 452"/>
                  <a:gd name="T77" fmla="*/ 893 h 1291"/>
                  <a:gd name="T78" fmla="*/ 400 w 452"/>
                  <a:gd name="T79" fmla="*/ 860 h 1291"/>
                  <a:gd name="T80" fmla="*/ 386 w 452"/>
                  <a:gd name="T81" fmla="*/ 830 h 1291"/>
                  <a:gd name="T82" fmla="*/ 371 w 452"/>
                  <a:gd name="T83" fmla="*/ 802 h 1291"/>
                  <a:gd name="T84" fmla="*/ 355 w 452"/>
                  <a:gd name="T85" fmla="*/ 776 h 1291"/>
                  <a:gd name="T86" fmla="*/ 317 w 452"/>
                  <a:gd name="T87" fmla="*/ 729 h 1291"/>
                  <a:gd name="T88" fmla="*/ 277 w 452"/>
                  <a:gd name="T89" fmla="*/ 688 h 1291"/>
                  <a:gd name="T90" fmla="*/ 242 w 452"/>
                  <a:gd name="T91" fmla="*/ 656 h 1291"/>
                  <a:gd name="T92" fmla="*/ 205 w 452"/>
                  <a:gd name="T93" fmla="*/ 629 h 1291"/>
                  <a:gd name="T94" fmla="*/ 136 w 452"/>
                  <a:gd name="T95" fmla="*/ 585 h 1291"/>
                  <a:gd name="T96" fmla="*/ 96 w 452"/>
                  <a:gd name="T97" fmla="*/ 557 h 1291"/>
                  <a:gd name="T98" fmla="*/ 63 w 452"/>
                  <a:gd name="T99" fmla="*/ 528 h 1291"/>
                  <a:gd name="T100" fmla="*/ 35 w 452"/>
                  <a:gd name="T101" fmla="*/ 495 h 1291"/>
                  <a:gd name="T102" fmla="*/ 10 w 452"/>
                  <a:gd name="T103" fmla="*/ 455 h 1291"/>
                  <a:gd name="T104" fmla="*/ 3 w 452"/>
                  <a:gd name="T105" fmla="*/ 433 h 1291"/>
                  <a:gd name="T106" fmla="*/ 0 w 452"/>
                  <a:gd name="T107" fmla="*/ 406 h 1291"/>
                  <a:gd name="T108" fmla="*/ 1 w 452"/>
                  <a:gd name="T109" fmla="*/ 376 h 1291"/>
                  <a:gd name="T110" fmla="*/ 7 w 452"/>
                  <a:gd name="T111" fmla="*/ 343 h 1291"/>
                  <a:gd name="T112" fmla="*/ 24 w 452"/>
                  <a:gd name="T113" fmla="*/ 270 h 1291"/>
                  <a:gd name="T114" fmla="*/ 49 w 452"/>
                  <a:gd name="T115" fmla="*/ 196 h 1291"/>
                  <a:gd name="T116" fmla="*/ 102 w 452"/>
                  <a:gd name="T117" fmla="*/ 66 h 1291"/>
                  <a:gd name="T118" fmla="*/ 128 w 452"/>
                  <a:gd name="T119" fmla="*/ 3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52" h="1291">
                    <a:moveTo>
                      <a:pt x="147" y="0"/>
                    </a:moveTo>
                    <a:lnTo>
                      <a:pt x="139" y="16"/>
                    </a:lnTo>
                    <a:lnTo>
                      <a:pt x="121" y="58"/>
                    </a:lnTo>
                    <a:lnTo>
                      <a:pt x="96" y="118"/>
                    </a:lnTo>
                    <a:lnTo>
                      <a:pt x="69" y="191"/>
                    </a:lnTo>
                    <a:lnTo>
                      <a:pt x="56" y="228"/>
                    </a:lnTo>
                    <a:lnTo>
                      <a:pt x="44" y="266"/>
                    </a:lnTo>
                    <a:lnTo>
                      <a:pt x="34" y="304"/>
                    </a:lnTo>
                    <a:lnTo>
                      <a:pt x="26" y="339"/>
                    </a:lnTo>
                    <a:lnTo>
                      <a:pt x="23" y="357"/>
                    </a:lnTo>
                    <a:lnTo>
                      <a:pt x="21" y="373"/>
                    </a:lnTo>
                    <a:lnTo>
                      <a:pt x="20" y="388"/>
                    </a:lnTo>
                    <a:lnTo>
                      <a:pt x="18" y="403"/>
                    </a:lnTo>
                    <a:lnTo>
                      <a:pt x="18" y="416"/>
                    </a:lnTo>
                    <a:lnTo>
                      <a:pt x="21" y="428"/>
                    </a:lnTo>
                    <a:lnTo>
                      <a:pt x="23" y="439"/>
                    </a:lnTo>
                    <a:lnTo>
                      <a:pt x="26" y="448"/>
                    </a:lnTo>
                    <a:lnTo>
                      <a:pt x="31" y="457"/>
                    </a:lnTo>
                    <a:lnTo>
                      <a:pt x="37" y="467"/>
                    </a:lnTo>
                    <a:lnTo>
                      <a:pt x="43" y="475"/>
                    </a:lnTo>
                    <a:lnTo>
                      <a:pt x="50" y="483"/>
                    </a:lnTo>
                    <a:lnTo>
                      <a:pt x="64" y="499"/>
                    </a:lnTo>
                    <a:lnTo>
                      <a:pt x="79" y="514"/>
                    </a:lnTo>
                    <a:lnTo>
                      <a:pt x="95" y="527"/>
                    </a:lnTo>
                    <a:lnTo>
                      <a:pt x="113" y="540"/>
                    </a:lnTo>
                    <a:lnTo>
                      <a:pt x="132" y="553"/>
                    </a:lnTo>
                    <a:lnTo>
                      <a:pt x="152" y="566"/>
                    </a:lnTo>
                    <a:lnTo>
                      <a:pt x="185" y="586"/>
                    </a:lnTo>
                    <a:lnTo>
                      <a:pt x="218" y="610"/>
                    </a:lnTo>
                    <a:lnTo>
                      <a:pt x="235" y="623"/>
                    </a:lnTo>
                    <a:lnTo>
                      <a:pt x="254" y="637"/>
                    </a:lnTo>
                    <a:lnTo>
                      <a:pt x="272" y="652"/>
                    </a:lnTo>
                    <a:lnTo>
                      <a:pt x="291" y="669"/>
                    </a:lnTo>
                    <a:lnTo>
                      <a:pt x="313" y="689"/>
                    </a:lnTo>
                    <a:lnTo>
                      <a:pt x="335" y="710"/>
                    </a:lnTo>
                    <a:lnTo>
                      <a:pt x="356" y="734"/>
                    </a:lnTo>
                    <a:lnTo>
                      <a:pt x="377" y="759"/>
                    </a:lnTo>
                    <a:lnTo>
                      <a:pt x="386" y="773"/>
                    </a:lnTo>
                    <a:lnTo>
                      <a:pt x="395" y="787"/>
                    </a:lnTo>
                    <a:lnTo>
                      <a:pt x="405" y="802"/>
                    </a:lnTo>
                    <a:lnTo>
                      <a:pt x="412" y="817"/>
                    </a:lnTo>
                    <a:lnTo>
                      <a:pt x="420" y="833"/>
                    </a:lnTo>
                    <a:lnTo>
                      <a:pt x="427" y="849"/>
                    </a:lnTo>
                    <a:lnTo>
                      <a:pt x="434" y="867"/>
                    </a:lnTo>
                    <a:lnTo>
                      <a:pt x="439" y="885"/>
                    </a:lnTo>
                    <a:lnTo>
                      <a:pt x="443" y="903"/>
                    </a:lnTo>
                    <a:lnTo>
                      <a:pt x="447" y="923"/>
                    </a:lnTo>
                    <a:lnTo>
                      <a:pt x="450" y="943"/>
                    </a:lnTo>
                    <a:lnTo>
                      <a:pt x="451" y="964"/>
                    </a:lnTo>
                    <a:lnTo>
                      <a:pt x="452" y="985"/>
                    </a:lnTo>
                    <a:lnTo>
                      <a:pt x="451" y="1008"/>
                    </a:lnTo>
                    <a:lnTo>
                      <a:pt x="449" y="1032"/>
                    </a:lnTo>
                    <a:lnTo>
                      <a:pt x="447" y="1056"/>
                    </a:lnTo>
                    <a:lnTo>
                      <a:pt x="442" y="1081"/>
                    </a:lnTo>
                    <a:lnTo>
                      <a:pt x="436" y="1108"/>
                    </a:lnTo>
                    <a:lnTo>
                      <a:pt x="429" y="1135"/>
                    </a:lnTo>
                    <a:lnTo>
                      <a:pt x="421" y="1164"/>
                    </a:lnTo>
                    <a:lnTo>
                      <a:pt x="410" y="1194"/>
                    </a:lnTo>
                    <a:lnTo>
                      <a:pt x="399" y="1226"/>
                    </a:lnTo>
                    <a:lnTo>
                      <a:pt x="385" y="1257"/>
                    </a:lnTo>
                    <a:lnTo>
                      <a:pt x="370" y="1291"/>
                    </a:lnTo>
                    <a:lnTo>
                      <a:pt x="338" y="1291"/>
                    </a:lnTo>
                    <a:lnTo>
                      <a:pt x="353" y="1258"/>
                    </a:lnTo>
                    <a:lnTo>
                      <a:pt x="367" y="1226"/>
                    </a:lnTo>
                    <a:lnTo>
                      <a:pt x="379" y="1196"/>
                    </a:lnTo>
                    <a:lnTo>
                      <a:pt x="390" y="1165"/>
                    </a:lnTo>
                    <a:lnTo>
                      <a:pt x="398" y="1137"/>
                    </a:lnTo>
                    <a:lnTo>
                      <a:pt x="406" y="1110"/>
                    </a:lnTo>
                    <a:lnTo>
                      <a:pt x="412" y="1083"/>
                    </a:lnTo>
                    <a:lnTo>
                      <a:pt x="417" y="1059"/>
                    </a:lnTo>
                    <a:lnTo>
                      <a:pt x="420" y="1035"/>
                    </a:lnTo>
                    <a:lnTo>
                      <a:pt x="422" y="1011"/>
                    </a:lnTo>
                    <a:lnTo>
                      <a:pt x="422" y="990"/>
                    </a:lnTo>
                    <a:lnTo>
                      <a:pt x="422" y="968"/>
                    </a:lnTo>
                    <a:lnTo>
                      <a:pt x="421" y="949"/>
                    </a:lnTo>
                    <a:lnTo>
                      <a:pt x="419" y="929"/>
                    </a:lnTo>
                    <a:lnTo>
                      <a:pt x="414" y="911"/>
                    </a:lnTo>
                    <a:lnTo>
                      <a:pt x="410" y="893"/>
                    </a:lnTo>
                    <a:lnTo>
                      <a:pt x="406" y="876"/>
                    </a:lnTo>
                    <a:lnTo>
                      <a:pt x="400" y="860"/>
                    </a:lnTo>
                    <a:lnTo>
                      <a:pt x="394" y="844"/>
                    </a:lnTo>
                    <a:lnTo>
                      <a:pt x="386" y="830"/>
                    </a:lnTo>
                    <a:lnTo>
                      <a:pt x="380" y="815"/>
                    </a:lnTo>
                    <a:lnTo>
                      <a:pt x="371" y="802"/>
                    </a:lnTo>
                    <a:lnTo>
                      <a:pt x="364" y="788"/>
                    </a:lnTo>
                    <a:lnTo>
                      <a:pt x="355" y="776"/>
                    </a:lnTo>
                    <a:lnTo>
                      <a:pt x="337" y="751"/>
                    </a:lnTo>
                    <a:lnTo>
                      <a:pt x="317" y="729"/>
                    </a:lnTo>
                    <a:lnTo>
                      <a:pt x="298" y="708"/>
                    </a:lnTo>
                    <a:lnTo>
                      <a:pt x="277" y="688"/>
                    </a:lnTo>
                    <a:lnTo>
                      <a:pt x="260" y="672"/>
                    </a:lnTo>
                    <a:lnTo>
                      <a:pt x="242" y="656"/>
                    </a:lnTo>
                    <a:lnTo>
                      <a:pt x="223" y="642"/>
                    </a:lnTo>
                    <a:lnTo>
                      <a:pt x="205" y="629"/>
                    </a:lnTo>
                    <a:lnTo>
                      <a:pt x="169" y="606"/>
                    </a:lnTo>
                    <a:lnTo>
                      <a:pt x="136" y="585"/>
                    </a:lnTo>
                    <a:lnTo>
                      <a:pt x="116" y="571"/>
                    </a:lnTo>
                    <a:lnTo>
                      <a:pt x="96" y="557"/>
                    </a:lnTo>
                    <a:lnTo>
                      <a:pt x="79" y="542"/>
                    </a:lnTo>
                    <a:lnTo>
                      <a:pt x="63" y="528"/>
                    </a:lnTo>
                    <a:lnTo>
                      <a:pt x="48" y="512"/>
                    </a:lnTo>
                    <a:lnTo>
                      <a:pt x="35" y="495"/>
                    </a:lnTo>
                    <a:lnTo>
                      <a:pt x="22" y="476"/>
                    </a:lnTo>
                    <a:lnTo>
                      <a:pt x="10" y="455"/>
                    </a:lnTo>
                    <a:lnTo>
                      <a:pt x="6" y="445"/>
                    </a:lnTo>
                    <a:lnTo>
                      <a:pt x="3" y="433"/>
                    </a:lnTo>
                    <a:lnTo>
                      <a:pt x="1" y="420"/>
                    </a:lnTo>
                    <a:lnTo>
                      <a:pt x="0" y="406"/>
                    </a:lnTo>
                    <a:lnTo>
                      <a:pt x="0" y="391"/>
                    </a:lnTo>
                    <a:lnTo>
                      <a:pt x="1" y="376"/>
                    </a:lnTo>
                    <a:lnTo>
                      <a:pt x="3" y="360"/>
                    </a:lnTo>
                    <a:lnTo>
                      <a:pt x="7" y="343"/>
                    </a:lnTo>
                    <a:lnTo>
                      <a:pt x="14" y="307"/>
                    </a:lnTo>
                    <a:lnTo>
                      <a:pt x="24" y="270"/>
                    </a:lnTo>
                    <a:lnTo>
                      <a:pt x="36" y="233"/>
                    </a:lnTo>
                    <a:lnTo>
                      <a:pt x="49" y="196"/>
                    </a:lnTo>
                    <a:lnTo>
                      <a:pt x="77" y="126"/>
                    </a:lnTo>
                    <a:lnTo>
                      <a:pt x="102" y="66"/>
                    </a:lnTo>
                    <a:lnTo>
                      <a:pt x="121" y="22"/>
                    </a:lnTo>
                    <a:lnTo>
                      <a:pt x="128" y="3"/>
                    </a:lnTo>
                    <a:lnTo>
                      <a:pt x="14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92" name="Freeform 19"/>
              <p:cNvSpPr/>
              <p:nvPr/>
            </p:nvSpPr>
            <p:spPr bwMode="auto">
              <a:xfrm>
                <a:off x="2304" y="3430"/>
                <a:ext cx="30" cy="175"/>
              </a:xfrm>
              <a:custGeom>
                <a:avLst/>
                <a:gdLst>
                  <a:gd name="T0" fmla="*/ 0 w 120"/>
                  <a:gd name="T1" fmla="*/ 0 h 700"/>
                  <a:gd name="T2" fmla="*/ 22 w 120"/>
                  <a:gd name="T3" fmla="*/ 406 h 700"/>
                  <a:gd name="T4" fmla="*/ 30 w 120"/>
                  <a:gd name="T5" fmla="*/ 412 h 700"/>
                  <a:gd name="T6" fmla="*/ 49 w 120"/>
                  <a:gd name="T7" fmla="*/ 427 h 700"/>
                  <a:gd name="T8" fmla="*/ 61 w 120"/>
                  <a:gd name="T9" fmla="*/ 438 h 700"/>
                  <a:gd name="T10" fmla="*/ 73 w 120"/>
                  <a:gd name="T11" fmla="*/ 452 h 700"/>
                  <a:gd name="T12" fmla="*/ 86 w 120"/>
                  <a:gd name="T13" fmla="*/ 467 h 700"/>
                  <a:gd name="T14" fmla="*/ 98 w 120"/>
                  <a:gd name="T15" fmla="*/ 485 h 700"/>
                  <a:gd name="T16" fmla="*/ 102 w 120"/>
                  <a:gd name="T17" fmla="*/ 495 h 700"/>
                  <a:gd name="T18" fmla="*/ 108 w 120"/>
                  <a:gd name="T19" fmla="*/ 506 h 700"/>
                  <a:gd name="T20" fmla="*/ 112 w 120"/>
                  <a:gd name="T21" fmla="*/ 516 h 700"/>
                  <a:gd name="T22" fmla="*/ 115 w 120"/>
                  <a:gd name="T23" fmla="*/ 527 h 700"/>
                  <a:gd name="T24" fmla="*/ 118 w 120"/>
                  <a:gd name="T25" fmla="*/ 539 h 700"/>
                  <a:gd name="T26" fmla="*/ 119 w 120"/>
                  <a:gd name="T27" fmla="*/ 551 h 700"/>
                  <a:gd name="T28" fmla="*/ 120 w 120"/>
                  <a:gd name="T29" fmla="*/ 564 h 700"/>
                  <a:gd name="T30" fmla="*/ 120 w 120"/>
                  <a:gd name="T31" fmla="*/ 577 h 700"/>
                  <a:gd name="T32" fmla="*/ 119 w 120"/>
                  <a:gd name="T33" fmla="*/ 591 h 700"/>
                  <a:gd name="T34" fmla="*/ 117 w 120"/>
                  <a:gd name="T35" fmla="*/ 605 h 700"/>
                  <a:gd name="T36" fmla="*/ 113 w 120"/>
                  <a:gd name="T37" fmla="*/ 620 h 700"/>
                  <a:gd name="T38" fmla="*/ 109 w 120"/>
                  <a:gd name="T39" fmla="*/ 635 h 700"/>
                  <a:gd name="T40" fmla="*/ 102 w 120"/>
                  <a:gd name="T41" fmla="*/ 650 h 700"/>
                  <a:gd name="T42" fmla="*/ 94 w 120"/>
                  <a:gd name="T43" fmla="*/ 666 h 700"/>
                  <a:gd name="T44" fmla="*/ 84 w 120"/>
                  <a:gd name="T45" fmla="*/ 684 h 700"/>
                  <a:gd name="T46" fmla="*/ 72 w 120"/>
                  <a:gd name="T47" fmla="*/ 70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0" h="700">
                    <a:moveTo>
                      <a:pt x="0" y="0"/>
                    </a:moveTo>
                    <a:lnTo>
                      <a:pt x="22" y="406"/>
                    </a:lnTo>
                    <a:lnTo>
                      <a:pt x="30" y="412"/>
                    </a:lnTo>
                    <a:lnTo>
                      <a:pt x="49" y="427"/>
                    </a:lnTo>
                    <a:lnTo>
                      <a:pt x="61" y="438"/>
                    </a:lnTo>
                    <a:lnTo>
                      <a:pt x="73" y="452"/>
                    </a:lnTo>
                    <a:lnTo>
                      <a:pt x="86" y="467"/>
                    </a:lnTo>
                    <a:lnTo>
                      <a:pt x="98" y="485"/>
                    </a:lnTo>
                    <a:lnTo>
                      <a:pt x="102" y="495"/>
                    </a:lnTo>
                    <a:lnTo>
                      <a:pt x="108" y="506"/>
                    </a:lnTo>
                    <a:lnTo>
                      <a:pt x="112" y="516"/>
                    </a:lnTo>
                    <a:lnTo>
                      <a:pt x="115" y="527"/>
                    </a:lnTo>
                    <a:lnTo>
                      <a:pt x="118" y="539"/>
                    </a:lnTo>
                    <a:lnTo>
                      <a:pt x="119" y="551"/>
                    </a:lnTo>
                    <a:lnTo>
                      <a:pt x="120" y="564"/>
                    </a:lnTo>
                    <a:lnTo>
                      <a:pt x="120" y="577"/>
                    </a:lnTo>
                    <a:lnTo>
                      <a:pt x="119" y="591"/>
                    </a:lnTo>
                    <a:lnTo>
                      <a:pt x="117" y="605"/>
                    </a:lnTo>
                    <a:lnTo>
                      <a:pt x="113" y="620"/>
                    </a:lnTo>
                    <a:lnTo>
                      <a:pt x="109" y="635"/>
                    </a:lnTo>
                    <a:lnTo>
                      <a:pt x="102" y="650"/>
                    </a:lnTo>
                    <a:lnTo>
                      <a:pt x="94" y="666"/>
                    </a:lnTo>
                    <a:lnTo>
                      <a:pt x="84" y="684"/>
                    </a:lnTo>
                    <a:lnTo>
                      <a:pt x="72" y="700"/>
                    </a:lnTo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93" name="Freeform 20"/>
              <p:cNvSpPr/>
              <p:nvPr/>
            </p:nvSpPr>
            <p:spPr bwMode="auto">
              <a:xfrm>
                <a:off x="2302" y="3430"/>
                <a:ext cx="34" cy="176"/>
              </a:xfrm>
              <a:custGeom>
                <a:avLst/>
                <a:gdLst>
                  <a:gd name="T0" fmla="*/ 15 w 136"/>
                  <a:gd name="T1" fmla="*/ 0 h 704"/>
                  <a:gd name="T2" fmla="*/ 38 w 136"/>
                  <a:gd name="T3" fmla="*/ 403 h 704"/>
                  <a:gd name="T4" fmla="*/ 52 w 136"/>
                  <a:gd name="T5" fmla="*/ 413 h 704"/>
                  <a:gd name="T6" fmla="*/ 73 w 136"/>
                  <a:gd name="T7" fmla="*/ 432 h 704"/>
                  <a:gd name="T8" fmla="*/ 85 w 136"/>
                  <a:gd name="T9" fmla="*/ 445 h 704"/>
                  <a:gd name="T10" fmla="*/ 97 w 136"/>
                  <a:gd name="T11" fmla="*/ 459 h 704"/>
                  <a:gd name="T12" fmla="*/ 109 w 136"/>
                  <a:gd name="T13" fmla="*/ 477 h 704"/>
                  <a:gd name="T14" fmla="*/ 119 w 136"/>
                  <a:gd name="T15" fmla="*/ 495 h 704"/>
                  <a:gd name="T16" fmla="*/ 123 w 136"/>
                  <a:gd name="T17" fmla="*/ 505 h 704"/>
                  <a:gd name="T18" fmla="*/ 127 w 136"/>
                  <a:gd name="T19" fmla="*/ 514 h 704"/>
                  <a:gd name="T20" fmla="*/ 131 w 136"/>
                  <a:gd name="T21" fmla="*/ 525 h 704"/>
                  <a:gd name="T22" fmla="*/ 133 w 136"/>
                  <a:gd name="T23" fmla="*/ 537 h 704"/>
                  <a:gd name="T24" fmla="*/ 135 w 136"/>
                  <a:gd name="T25" fmla="*/ 549 h 704"/>
                  <a:gd name="T26" fmla="*/ 136 w 136"/>
                  <a:gd name="T27" fmla="*/ 561 h 704"/>
                  <a:gd name="T28" fmla="*/ 136 w 136"/>
                  <a:gd name="T29" fmla="*/ 574 h 704"/>
                  <a:gd name="T30" fmla="*/ 136 w 136"/>
                  <a:gd name="T31" fmla="*/ 586 h 704"/>
                  <a:gd name="T32" fmla="*/ 134 w 136"/>
                  <a:gd name="T33" fmla="*/ 599 h 704"/>
                  <a:gd name="T34" fmla="*/ 131 w 136"/>
                  <a:gd name="T35" fmla="*/ 613 h 704"/>
                  <a:gd name="T36" fmla="*/ 126 w 136"/>
                  <a:gd name="T37" fmla="*/ 627 h 704"/>
                  <a:gd name="T38" fmla="*/ 122 w 136"/>
                  <a:gd name="T39" fmla="*/ 641 h 704"/>
                  <a:gd name="T40" fmla="*/ 114 w 136"/>
                  <a:gd name="T41" fmla="*/ 657 h 704"/>
                  <a:gd name="T42" fmla="*/ 107 w 136"/>
                  <a:gd name="T43" fmla="*/ 673 h 704"/>
                  <a:gd name="T44" fmla="*/ 97 w 136"/>
                  <a:gd name="T45" fmla="*/ 688 h 704"/>
                  <a:gd name="T46" fmla="*/ 86 w 136"/>
                  <a:gd name="T47" fmla="*/ 704 h 704"/>
                  <a:gd name="T48" fmla="*/ 75 w 136"/>
                  <a:gd name="T49" fmla="*/ 695 h 704"/>
                  <a:gd name="T50" fmla="*/ 85 w 136"/>
                  <a:gd name="T51" fmla="*/ 679 h 704"/>
                  <a:gd name="T52" fmla="*/ 95 w 136"/>
                  <a:gd name="T53" fmla="*/ 663 h 704"/>
                  <a:gd name="T54" fmla="*/ 103 w 136"/>
                  <a:gd name="T55" fmla="*/ 648 h 704"/>
                  <a:gd name="T56" fmla="*/ 109 w 136"/>
                  <a:gd name="T57" fmla="*/ 633 h 704"/>
                  <a:gd name="T58" fmla="*/ 114 w 136"/>
                  <a:gd name="T59" fmla="*/ 619 h 704"/>
                  <a:gd name="T60" fmla="*/ 118 w 136"/>
                  <a:gd name="T61" fmla="*/ 605 h 704"/>
                  <a:gd name="T62" fmla="*/ 120 w 136"/>
                  <a:gd name="T63" fmla="*/ 591 h 704"/>
                  <a:gd name="T64" fmla="*/ 121 w 136"/>
                  <a:gd name="T65" fmla="*/ 578 h 704"/>
                  <a:gd name="T66" fmla="*/ 121 w 136"/>
                  <a:gd name="T67" fmla="*/ 565 h 704"/>
                  <a:gd name="T68" fmla="*/ 120 w 136"/>
                  <a:gd name="T69" fmla="*/ 552 h 704"/>
                  <a:gd name="T70" fmla="*/ 119 w 136"/>
                  <a:gd name="T71" fmla="*/ 540 h 704"/>
                  <a:gd name="T72" fmla="*/ 116 w 136"/>
                  <a:gd name="T73" fmla="*/ 529 h 704"/>
                  <a:gd name="T74" fmla="*/ 112 w 136"/>
                  <a:gd name="T75" fmla="*/ 519 h 704"/>
                  <a:gd name="T76" fmla="*/ 108 w 136"/>
                  <a:gd name="T77" fmla="*/ 508 h 704"/>
                  <a:gd name="T78" fmla="*/ 104 w 136"/>
                  <a:gd name="T79" fmla="*/ 498 h 704"/>
                  <a:gd name="T80" fmla="*/ 99 w 136"/>
                  <a:gd name="T81" fmla="*/ 488 h 704"/>
                  <a:gd name="T82" fmla="*/ 88 w 136"/>
                  <a:gd name="T83" fmla="*/ 471 h 704"/>
                  <a:gd name="T84" fmla="*/ 76 w 136"/>
                  <a:gd name="T85" fmla="*/ 456 h 704"/>
                  <a:gd name="T86" fmla="*/ 64 w 136"/>
                  <a:gd name="T87" fmla="*/ 443 h 704"/>
                  <a:gd name="T88" fmla="*/ 52 w 136"/>
                  <a:gd name="T89" fmla="*/ 432 h 704"/>
                  <a:gd name="T90" fmla="*/ 34 w 136"/>
                  <a:gd name="T91" fmla="*/ 418 h 704"/>
                  <a:gd name="T92" fmla="*/ 27 w 136"/>
                  <a:gd name="T93" fmla="*/ 413 h 704"/>
                  <a:gd name="T94" fmla="*/ 24 w 136"/>
                  <a:gd name="T95" fmla="*/ 411 h 704"/>
                  <a:gd name="T96" fmla="*/ 23 w 136"/>
                  <a:gd name="T97" fmla="*/ 408 h 704"/>
                  <a:gd name="T98" fmla="*/ 0 w 136"/>
                  <a:gd name="T99" fmla="*/ 0 h 704"/>
                  <a:gd name="T100" fmla="*/ 15 w 136"/>
                  <a:gd name="T101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36" h="704">
                    <a:moveTo>
                      <a:pt x="15" y="0"/>
                    </a:moveTo>
                    <a:lnTo>
                      <a:pt x="38" y="403"/>
                    </a:lnTo>
                    <a:lnTo>
                      <a:pt x="52" y="413"/>
                    </a:lnTo>
                    <a:lnTo>
                      <a:pt x="73" y="432"/>
                    </a:lnTo>
                    <a:lnTo>
                      <a:pt x="85" y="445"/>
                    </a:lnTo>
                    <a:lnTo>
                      <a:pt x="97" y="459"/>
                    </a:lnTo>
                    <a:lnTo>
                      <a:pt x="109" y="477"/>
                    </a:lnTo>
                    <a:lnTo>
                      <a:pt x="119" y="495"/>
                    </a:lnTo>
                    <a:lnTo>
                      <a:pt x="123" y="505"/>
                    </a:lnTo>
                    <a:lnTo>
                      <a:pt x="127" y="514"/>
                    </a:lnTo>
                    <a:lnTo>
                      <a:pt x="131" y="525"/>
                    </a:lnTo>
                    <a:lnTo>
                      <a:pt x="133" y="537"/>
                    </a:lnTo>
                    <a:lnTo>
                      <a:pt x="135" y="549"/>
                    </a:lnTo>
                    <a:lnTo>
                      <a:pt x="136" y="561"/>
                    </a:lnTo>
                    <a:lnTo>
                      <a:pt x="136" y="574"/>
                    </a:lnTo>
                    <a:lnTo>
                      <a:pt x="136" y="586"/>
                    </a:lnTo>
                    <a:lnTo>
                      <a:pt x="134" y="599"/>
                    </a:lnTo>
                    <a:lnTo>
                      <a:pt x="131" y="613"/>
                    </a:lnTo>
                    <a:lnTo>
                      <a:pt x="126" y="627"/>
                    </a:lnTo>
                    <a:lnTo>
                      <a:pt x="122" y="641"/>
                    </a:lnTo>
                    <a:lnTo>
                      <a:pt x="114" y="657"/>
                    </a:lnTo>
                    <a:lnTo>
                      <a:pt x="107" y="673"/>
                    </a:lnTo>
                    <a:lnTo>
                      <a:pt x="97" y="688"/>
                    </a:lnTo>
                    <a:lnTo>
                      <a:pt x="86" y="704"/>
                    </a:lnTo>
                    <a:lnTo>
                      <a:pt x="75" y="695"/>
                    </a:lnTo>
                    <a:lnTo>
                      <a:pt x="85" y="679"/>
                    </a:lnTo>
                    <a:lnTo>
                      <a:pt x="95" y="663"/>
                    </a:lnTo>
                    <a:lnTo>
                      <a:pt x="103" y="648"/>
                    </a:lnTo>
                    <a:lnTo>
                      <a:pt x="109" y="633"/>
                    </a:lnTo>
                    <a:lnTo>
                      <a:pt x="114" y="619"/>
                    </a:lnTo>
                    <a:lnTo>
                      <a:pt x="118" y="605"/>
                    </a:lnTo>
                    <a:lnTo>
                      <a:pt x="120" y="591"/>
                    </a:lnTo>
                    <a:lnTo>
                      <a:pt x="121" y="578"/>
                    </a:lnTo>
                    <a:lnTo>
                      <a:pt x="121" y="565"/>
                    </a:lnTo>
                    <a:lnTo>
                      <a:pt x="120" y="552"/>
                    </a:lnTo>
                    <a:lnTo>
                      <a:pt x="119" y="540"/>
                    </a:lnTo>
                    <a:lnTo>
                      <a:pt x="116" y="529"/>
                    </a:lnTo>
                    <a:lnTo>
                      <a:pt x="112" y="519"/>
                    </a:lnTo>
                    <a:lnTo>
                      <a:pt x="108" y="508"/>
                    </a:lnTo>
                    <a:lnTo>
                      <a:pt x="104" y="498"/>
                    </a:lnTo>
                    <a:lnTo>
                      <a:pt x="99" y="488"/>
                    </a:lnTo>
                    <a:lnTo>
                      <a:pt x="88" y="471"/>
                    </a:lnTo>
                    <a:lnTo>
                      <a:pt x="76" y="456"/>
                    </a:lnTo>
                    <a:lnTo>
                      <a:pt x="64" y="443"/>
                    </a:lnTo>
                    <a:lnTo>
                      <a:pt x="52" y="432"/>
                    </a:lnTo>
                    <a:lnTo>
                      <a:pt x="34" y="418"/>
                    </a:lnTo>
                    <a:lnTo>
                      <a:pt x="27" y="413"/>
                    </a:lnTo>
                    <a:lnTo>
                      <a:pt x="24" y="411"/>
                    </a:lnTo>
                    <a:lnTo>
                      <a:pt x="23" y="408"/>
                    </a:lnTo>
                    <a:lnTo>
                      <a:pt x="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94" name="Freeform 21"/>
              <p:cNvSpPr/>
              <p:nvPr/>
            </p:nvSpPr>
            <p:spPr bwMode="auto">
              <a:xfrm>
                <a:off x="2302" y="3430"/>
                <a:ext cx="34" cy="176"/>
              </a:xfrm>
              <a:custGeom>
                <a:avLst/>
                <a:gdLst>
                  <a:gd name="T0" fmla="*/ 15 w 136"/>
                  <a:gd name="T1" fmla="*/ 0 h 704"/>
                  <a:gd name="T2" fmla="*/ 38 w 136"/>
                  <a:gd name="T3" fmla="*/ 403 h 704"/>
                  <a:gd name="T4" fmla="*/ 52 w 136"/>
                  <a:gd name="T5" fmla="*/ 413 h 704"/>
                  <a:gd name="T6" fmla="*/ 73 w 136"/>
                  <a:gd name="T7" fmla="*/ 432 h 704"/>
                  <a:gd name="T8" fmla="*/ 85 w 136"/>
                  <a:gd name="T9" fmla="*/ 445 h 704"/>
                  <a:gd name="T10" fmla="*/ 97 w 136"/>
                  <a:gd name="T11" fmla="*/ 459 h 704"/>
                  <a:gd name="T12" fmla="*/ 109 w 136"/>
                  <a:gd name="T13" fmla="*/ 477 h 704"/>
                  <a:gd name="T14" fmla="*/ 119 w 136"/>
                  <a:gd name="T15" fmla="*/ 495 h 704"/>
                  <a:gd name="T16" fmla="*/ 123 w 136"/>
                  <a:gd name="T17" fmla="*/ 505 h 704"/>
                  <a:gd name="T18" fmla="*/ 127 w 136"/>
                  <a:gd name="T19" fmla="*/ 514 h 704"/>
                  <a:gd name="T20" fmla="*/ 131 w 136"/>
                  <a:gd name="T21" fmla="*/ 525 h 704"/>
                  <a:gd name="T22" fmla="*/ 133 w 136"/>
                  <a:gd name="T23" fmla="*/ 537 h 704"/>
                  <a:gd name="T24" fmla="*/ 135 w 136"/>
                  <a:gd name="T25" fmla="*/ 549 h 704"/>
                  <a:gd name="T26" fmla="*/ 136 w 136"/>
                  <a:gd name="T27" fmla="*/ 561 h 704"/>
                  <a:gd name="T28" fmla="*/ 136 w 136"/>
                  <a:gd name="T29" fmla="*/ 574 h 704"/>
                  <a:gd name="T30" fmla="*/ 136 w 136"/>
                  <a:gd name="T31" fmla="*/ 586 h 704"/>
                  <a:gd name="T32" fmla="*/ 134 w 136"/>
                  <a:gd name="T33" fmla="*/ 599 h 704"/>
                  <a:gd name="T34" fmla="*/ 131 w 136"/>
                  <a:gd name="T35" fmla="*/ 613 h 704"/>
                  <a:gd name="T36" fmla="*/ 126 w 136"/>
                  <a:gd name="T37" fmla="*/ 627 h 704"/>
                  <a:gd name="T38" fmla="*/ 122 w 136"/>
                  <a:gd name="T39" fmla="*/ 641 h 704"/>
                  <a:gd name="T40" fmla="*/ 114 w 136"/>
                  <a:gd name="T41" fmla="*/ 657 h 704"/>
                  <a:gd name="T42" fmla="*/ 107 w 136"/>
                  <a:gd name="T43" fmla="*/ 673 h 704"/>
                  <a:gd name="T44" fmla="*/ 97 w 136"/>
                  <a:gd name="T45" fmla="*/ 688 h 704"/>
                  <a:gd name="T46" fmla="*/ 86 w 136"/>
                  <a:gd name="T47" fmla="*/ 704 h 704"/>
                  <a:gd name="T48" fmla="*/ 75 w 136"/>
                  <a:gd name="T49" fmla="*/ 695 h 704"/>
                  <a:gd name="T50" fmla="*/ 85 w 136"/>
                  <a:gd name="T51" fmla="*/ 679 h 704"/>
                  <a:gd name="T52" fmla="*/ 95 w 136"/>
                  <a:gd name="T53" fmla="*/ 663 h 704"/>
                  <a:gd name="T54" fmla="*/ 103 w 136"/>
                  <a:gd name="T55" fmla="*/ 648 h 704"/>
                  <a:gd name="T56" fmla="*/ 109 w 136"/>
                  <a:gd name="T57" fmla="*/ 633 h 704"/>
                  <a:gd name="T58" fmla="*/ 114 w 136"/>
                  <a:gd name="T59" fmla="*/ 619 h 704"/>
                  <a:gd name="T60" fmla="*/ 118 w 136"/>
                  <a:gd name="T61" fmla="*/ 605 h 704"/>
                  <a:gd name="T62" fmla="*/ 120 w 136"/>
                  <a:gd name="T63" fmla="*/ 591 h 704"/>
                  <a:gd name="T64" fmla="*/ 121 w 136"/>
                  <a:gd name="T65" fmla="*/ 578 h 704"/>
                  <a:gd name="T66" fmla="*/ 121 w 136"/>
                  <a:gd name="T67" fmla="*/ 565 h 704"/>
                  <a:gd name="T68" fmla="*/ 120 w 136"/>
                  <a:gd name="T69" fmla="*/ 552 h 704"/>
                  <a:gd name="T70" fmla="*/ 119 w 136"/>
                  <a:gd name="T71" fmla="*/ 540 h 704"/>
                  <a:gd name="T72" fmla="*/ 116 w 136"/>
                  <a:gd name="T73" fmla="*/ 529 h 704"/>
                  <a:gd name="T74" fmla="*/ 112 w 136"/>
                  <a:gd name="T75" fmla="*/ 519 h 704"/>
                  <a:gd name="T76" fmla="*/ 108 w 136"/>
                  <a:gd name="T77" fmla="*/ 508 h 704"/>
                  <a:gd name="T78" fmla="*/ 104 w 136"/>
                  <a:gd name="T79" fmla="*/ 498 h 704"/>
                  <a:gd name="T80" fmla="*/ 99 w 136"/>
                  <a:gd name="T81" fmla="*/ 488 h 704"/>
                  <a:gd name="T82" fmla="*/ 88 w 136"/>
                  <a:gd name="T83" fmla="*/ 471 h 704"/>
                  <a:gd name="T84" fmla="*/ 76 w 136"/>
                  <a:gd name="T85" fmla="*/ 456 h 704"/>
                  <a:gd name="T86" fmla="*/ 64 w 136"/>
                  <a:gd name="T87" fmla="*/ 443 h 704"/>
                  <a:gd name="T88" fmla="*/ 52 w 136"/>
                  <a:gd name="T89" fmla="*/ 432 h 704"/>
                  <a:gd name="T90" fmla="*/ 34 w 136"/>
                  <a:gd name="T91" fmla="*/ 418 h 704"/>
                  <a:gd name="T92" fmla="*/ 27 w 136"/>
                  <a:gd name="T93" fmla="*/ 413 h 704"/>
                  <a:gd name="T94" fmla="*/ 24 w 136"/>
                  <a:gd name="T95" fmla="*/ 411 h 704"/>
                  <a:gd name="T96" fmla="*/ 23 w 136"/>
                  <a:gd name="T97" fmla="*/ 408 h 704"/>
                  <a:gd name="T98" fmla="*/ 0 w 136"/>
                  <a:gd name="T99" fmla="*/ 0 h 704"/>
                  <a:gd name="T100" fmla="*/ 15 w 136"/>
                  <a:gd name="T101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36" h="704">
                    <a:moveTo>
                      <a:pt x="15" y="0"/>
                    </a:moveTo>
                    <a:lnTo>
                      <a:pt x="38" y="403"/>
                    </a:lnTo>
                    <a:lnTo>
                      <a:pt x="52" y="413"/>
                    </a:lnTo>
                    <a:lnTo>
                      <a:pt x="73" y="432"/>
                    </a:lnTo>
                    <a:lnTo>
                      <a:pt x="85" y="445"/>
                    </a:lnTo>
                    <a:lnTo>
                      <a:pt x="97" y="459"/>
                    </a:lnTo>
                    <a:lnTo>
                      <a:pt x="109" y="477"/>
                    </a:lnTo>
                    <a:lnTo>
                      <a:pt x="119" y="495"/>
                    </a:lnTo>
                    <a:lnTo>
                      <a:pt x="123" y="505"/>
                    </a:lnTo>
                    <a:lnTo>
                      <a:pt x="127" y="514"/>
                    </a:lnTo>
                    <a:lnTo>
                      <a:pt x="131" y="525"/>
                    </a:lnTo>
                    <a:lnTo>
                      <a:pt x="133" y="537"/>
                    </a:lnTo>
                    <a:lnTo>
                      <a:pt x="135" y="549"/>
                    </a:lnTo>
                    <a:lnTo>
                      <a:pt x="136" y="561"/>
                    </a:lnTo>
                    <a:lnTo>
                      <a:pt x="136" y="574"/>
                    </a:lnTo>
                    <a:lnTo>
                      <a:pt x="136" y="586"/>
                    </a:lnTo>
                    <a:lnTo>
                      <a:pt x="134" y="599"/>
                    </a:lnTo>
                    <a:lnTo>
                      <a:pt x="131" y="613"/>
                    </a:lnTo>
                    <a:lnTo>
                      <a:pt x="126" y="627"/>
                    </a:lnTo>
                    <a:lnTo>
                      <a:pt x="122" y="641"/>
                    </a:lnTo>
                    <a:lnTo>
                      <a:pt x="114" y="657"/>
                    </a:lnTo>
                    <a:lnTo>
                      <a:pt x="107" y="673"/>
                    </a:lnTo>
                    <a:lnTo>
                      <a:pt x="97" y="688"/>
                    </a:lnTo>
                    <a:lnTo>
                      <a:pt x="86" y="704"/>
                    </a:lnTo>
                    <a:lnTo>
                      <a:pt x="75" y="695"/>
                    </a:lnTo>
                    <a:lnTo>
                      <a:pt x="85" y="679"/>
                    </a:lnTo>
                    <a:lnTo>
                      <a:pt x="95" y="663"/>
                    </a:lnTo>
                    <a:lnTo>
                      <a:pt x="103" y="648"/>
                    </a:lnTo>
                    <a:lnTo>
                      <a:pt x="109" y="633"/>
                    </a:lnTo>
                    <a:lnTo>
                      <a:pt x="114" y="619"/>
                    </a:lnTo>
                    <a:lnTo>
                      <a:pt x="118" y="605"/>
                    </a:lnTo>
                    <a:lnTo>
                      <a:pt x="120" y="591"/>
                    </a:lnTo>
                    <a:lnTo>
                      <a:pt x="121" y="578"/>
                    </a:lnTo>
                    <a:lnTo>
                      <a:pt x="121" y="565"/>
                    </a:lnTo>
                    <a:lnTo>
                      <a:pt x="120" y="552"/>
                    </a:lnTo>
                    <a:lnTo>
                      <a:pt x="119" y="540"/>
                    </a:lnTo>
                    <a:lnTo>
                      <a:pt x="116" y="529"/>
                    </a:lnTo>
                    <a:lnTo>
                      <a:pt x="112" y="519"/>
                    </a:lnTo>
                    <a:lnTo>
                      <a:pt x="108" y="508"/>
                    </a:lnTo>
                    <a:lnTo>
                      <a:pt x="104" y="498"/>
                    </a:lnTo>
                    <a:lnTo>
                      <a:pt x="99" y="488"/>
                    </a:lnTo>
                    <a:lnTo>
                      <a:pt x="88" y="471"/>
                    </a:lnTo>
                    <a:lnTo>
                      <a:pt x="76" y="456"/>
                    </a:lnTo>
                    <a:lnTo>
                      <a:pt x="64" y="443"/>
                    </a:lnTo>
                    <a:lnTo>
                      <a:pt x="52" y="432"/>
                    </a:lnTo>
                    <a:lnTo>
                      <a:pt x="34" y="418"/>
                    </a:lnTo>
                    <a:lnTo>
                      <a:pt x="27" y="413"/>
                    </a:lnTo>
                    <a:lnTo>
                      <a:pt x="24" y="411"/>
                    </a:lnTo>
                    <a:lnTo>
                      <a:pt x="23" y="408"/>
                    </a:lnTo>
                    <a:lnTo>
                      <a:pt x="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95" name="Freeform 22"/>
              <p:cNvSpPr/>
              <p:nvPr/>
            </p:nvSpPr>
            <p:spPr bwMode="auto">
              <a:xfrm>
                <a:off x="2260" y="3535"/>
                <a:ext cx="51" cy="50"/>
              </a:xfrm>
              <a:custGeom>
                <a:avLst/>
                <a:gdLst>
                  <a:gd name="T0" fmla="*/ 204 w 204"/>
                  <a:gd name="T1" fmla="*/ 0 h 201"/>
                  <a:gd name="T2" fmla="*/ 193 w 204"/>
                  <a:gd name="T3" fmla="*/ 3 h 201"/>
                  <a:gd name="T4" fmla="*/ 174 w 204"/>
                  <a:gd name="T5" fmla="*/ 10 h 201"/>
                  <a:gd name="T6" fmla="*/ 162 w 204"/>
                  <a:gd name="T7" fmla="*/ 15 h 201"/>
                  <a:gd name="T8" fmla="*/ 148 w 204"/>
                  <a:gd name="T9" fmla="*/ 22 h 201"/>
                  <a:gd name="T10" fmla="*/ 133 w 204"/>
                  <a:gd name="T11" fmla="*/ 31 h 201"/>
                  <a:gd name="T12" fmla="*/ 117 w 204"/>
                  <a:gd name="T13" fmla="*/ 41 h 201"/>
                  <a:gd name="T14" fmla="*/ 101 w 204"/>
                  <a:gd name="T15" fmla="*/ 53 h 201"/>
                  <a:gd name="T16" fmla="*/ 84 w 204"/>
                  <a:gd name="T17" fmla="*/ 67 h 201"/>
                  <a:gd name="T18" fmla="*/ 68 w 204"/>
                  <a:gd name="T19" fmla="*/ 83 h 201"/>
                  <a:gd name="T20" fmla="*/ 53 w 204"/>
                  <a:gd name="T21" fmla="*/ 102 h 201"/>
                  <a:gd name="T22" fmla="*/ 45 w 204"/>
                  <a:gd name="T23" fmla="*/ 111 h 201"/>
                  <a:gd name="T24" fmla="*/ 38 w 204"/>
                  <a:gd name="T25" fmla="*/ 122 h 201"/>
                  <a:gd name="T26" fmla="*/ 30 w 204"/>
                  <a:gd name="T27" fmla="*/ 134 h 201"/>
                  <a:gd name="T28" fmla="*/ 24 w 204"/>
                  <a:gd name="T29" fmla="*/ 146 h 201"/>
                  <a:gd name="T30" fmla="*/ 17 w 204"/>
                  <a:gd name="T31" fmla="*/ 159 h 201"/>
                  <a:gd name="T32" fmla="*/ 11 w 204"/>
                  <a:gd name="T33" fmla="*/ 172 h 201"/>
                  <a:gd name="T34" fmla="*/ 5 w 204"/>
                  <a:gd name="T35" fmla="*/ 186 h 201"/>
                  <a:gd name="T36" fmla="*/ 0 w 204"/>
                  <a:gd name="T37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4" h="201">
                    <a:moveTo>
                      <a:pt x="204" y="0"/>
                    </a:moveTo>
                    <a:lnTo>
                      <a:pt x="193" y="3"/>
                    </a:lnTo>
                    <a:lnTo>
                      <a:pt x="174" y="10"/>
                    </a:lnTo>
                    <a:lnTo>
                      <a:pt x="162" y="15"/>
                    </a:lnTo>
                    <a:lnTo>
                      <a:pt x="148" y="22"/>
                    </a:lnTo>
                    <a:lnTo>
                      <a:pt x="133" y="31"/>
                    </a:lnTo>
                    <a:lnTo>
                      <a:pt x="117" y="41"/>
                    </a:lnTo>
                    <a:lnTo>
                      <a:pt x="101" y="53"/>
                    </a:lnTo>
                    <a:lnTo>
                      <a:pt x="84" y="67"/>
                    </a:lnTo>
                    <a:lnTo>
                      <a:pt x="68" y="83"/>
                    </a:lnTo>
                    <a:lnTo>
                      <a:pt x="53" y="102"/>
                    </a:lnTo>
                    <a:lnTo>
                      <a:pt x="45" y="111"/>
                    </a:lnTo>
                    <a:lnTo>
                      <a:pt x="38" y="122"/>
                    </a:lnTo>
                    <a:lnTo>
                      <a:pt x="30" y="134"/>
                    </a:lnTo>
                    <a:lnTo>
                      <a:pt x="24" y="146"/>
                    </a:lnTo>
                    <a:lnTo>
                      <a:pt x="17" y="159"/>
                    </a:lnTo>
                    <a:lnTo>
                      <a:pt x="11" y="172"/>
                    </a:lnTo>
                    <a:lnTo>
                      <a:pt x="5" y="186"/>
                    </a:lnTo>
                    <a:lnTo>
                      <a:pt x="0" y="201"/>
                    </a:lnTo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96" name="Freeform 23"/>
              <p:cNvSpPr/>
              <p:nvPr/>
            </p:nvSpPr>
            <p:spPr bwMode="auto">
              <a:xfrm>
                <a:off x="2258" y="3533"/>
                <a:ext cx="55" cy="55"/>
              </a:xfrm>
              <a:custGeom>
                <a:avLst/>
                <a:gdLst>
                  <a:gd name="T0" fmla="*/ 222 w 222"/>
                  <a:gd name="T1" fmla="*/ 34 h 222"/>
                  <a:gd name="T2" fmla="*/ 221 w 222"/>
                  <a:gd name="T3" fmla="*/ 30 h 222"/>
                  <a:gd name="T4" fmla="*/ 214 w 222"/>
                  <a:gd name="T5" fmla="*/ 31 h 222"/>
                  <a:gd name="T6" fmla="*/ 197 w 222"/>
                  <a:gd name="T7" fmla="*/ 35 h 222"/>
                  <a:gd name="T8" fmla="*/ 180 w 222"/>
                  <a:gd name="T9" fmla="*/ 41 h 222"/>
                  <a:gd name="T10" fmla="*/ 164 w 222"/>
                  <a:gd name="T11" fmla="*/ 46 h 222"/>
                  <a:gd name="T12" fmla="*/ 150 w 222"/>
                  <a:gd name="T13" fmla="*/ 53 h 222"/>
                  <a:gd name="T14" fmla="*/ 135 w 222"/>
                  <a:gd name="T15" fmla="*/ 60 h 222"/>
                  <a:gd name="T16" fmla="*/ 122 w 222"/>
                  <a:gd name="T17" fmla="*/ 68 h 222"/>
                  <a:gd name="T18" fmla="*/ 109 w 222"/>
                  <a:gd name="T19" fmla="*/ 76 h 222"/>
                  <a:gd name="T20" fmla="*/ 96 w 222"/>
                  <a:gd name="T21" fmla="*/ 86 h 222"/>
                  <a:gd name="T22" fmla="*/ 84 w 222"/>
                  <a:gd name="T23" fmla="*/ 97 h 222"/>
                  <a:gd name="T24" fmla="*/ 74 w 222"/>
                  <a:gd name="T25" fmla="*/ 110 h 222"/>
                  <a:gd name="T26" fmla="*/ 63 w 222"/>
                  <a:gd name="T27" fmla="*/ 123 h 222"/>
                  <a:gd name="T28" fmla="*/ 52 w 222"/>
                  <a:gd name="T29" fmla="*/ 137 h 222"/>
                  <a:gd name="T30" fmla="*/ 42 w 222"/>
                  <a:gd name="T31" fmla="*/ 153 h 222"/>
                  <a:gd name="T32" fmla="*/ 33 w 222"/>
                  <a:gd name="T33" fmla="*/ 170 h 222"/>
                  <a:gd name="T34" fmla="*/ 24 w 222"/>
                  <a:gd name="T35" fmla="*/ 189 h 222"/>
                  <a:gd name="T36" fmla="*/ 14 w 222"/>
                  <a:gd name="T37" fmla="*/ 209 h 222"/>
                  <a:gd name="T38" fmla="*/ 11 w 222"/>
                  <a:gd name="T39" fmla="*/ 213 h 222"/>
                  <a:gd name="T40" fmla="*/ 9 w 222"/>
                  <a:gd name="T41" fmla="*/ 218 h 222"/>
                  <a:gd name="T42" fmla="*/ 6 w 222"/>
                  <a:gd name="T43" fmla="*/ 221 h 222"/>
                  <a:gd name="T44" fmla="*/ 3 w 222"/>
                  <a:gd name="T45" fmla="*/ 222 h 222"/>
                  <a:gd name="T46" fmla="*/ 1 w 222"/>
                  <a:gd name="T47" fmla="*/ 222 h 222"/>
                  <a:gd name="T48" fmla="*/ 0 w 222"/>
                  <a:gd name="T49" fmla="*/ 219 h 222"/>
                  <a:gd name="T50" fmla="*/ 0 w 222"/>
                  <a:gd name="T51" fmla="*/ 214 h 222"/>
                  <a:gd name="T52" fmla="*/ 1 w 222"/>
                  <a:gd name="T53" fmla="*/ 206 h 222"/>
                  <a:gd name="T54" fmla="*/ 10 w 222"/>
                  <a:gd name="T55" fmla="*/ 184 h 222"/>
                  <a:gd name="T56" fmla="*/ 19 w 222"/>
                  <a:gd name="T57" fmla="*/ 164 h 222"/>
                  <a:gd name="T58" fmla="*/ 28 w 222"/>
                  <a:gd name="T59" fmla="*/ 145 h 222"/>
                  <a:gd name="T60" fmla="*/ 38 w 222"/>
                  <a:gd name="T61" fmla="*/ 128 h 222"/>
                  <a:gd name="T62" fmla="*/ 50 w 222"/>
                  <a:gd name="T63" fmla="*/ 113 h 222"/>
                  <a:gd name="T64" fmla="*/ 61 w 222"/>
                  <a:gd name="T65" fmla="*/ 98 h 222"/>
                  <a:gd name="T66" fmla="*/ 72 w 222"/>
                  <a:gd name="T67" fmla="*/ 85 h 222"/>
                  <a:gd name="T68" fmla="*/ 84 w 222"/>
                  <a:gd name="T69" fmla="*/ 73 h 222"/>
                  <a:gd name="T70" fmla="*/ 96 w 222"/>
                  <a:gd name="T71" fmla="*/ 61 h 222"/>
                  <a:gd name="T72" fmla="*/ 108 w 222"/>
                  <a:gd name="T73" fmla="*/ 52 h 222"/>
                  <a:gd name="T74" fmla="*/ 120 w 222"/>
                  <a:gd name="T75" fmla="*/ 43 h 222"/>
                  <a:gd name="T76" fmla="*/ 132 w 222"/>
                  <a:gd name="T77" fmla="*/ 35 h 222"/>
                  <a:gd name="T78" fmla="*/ 153 w 222"/>
                  <a:gd name="T79" fmla="*/ 22 h 222"/>
                  <a:gd name="T80" fmla="*/ 174 w 222"/>
                  <a:gd name="T81" fmla="*/ 13 h 222"/>
                  <a:gd name="T82" fmla="*/ 187 w 222"/>
                  <a:gd name="T83" fmla="*/ 7 h 222"/>
                  <a:gd name="T84" fmla="*/ 198 w 222"/>
                  <a:gd name="T85" fmla="*/ 4 h 222"/>
                  <a:gd name="T86" fmla="*/ 206 w 222"/>
                  <a:gd name="T87" fmla="*/ 1 h 222"/>
                  <a:gd name="T88" fmla="*/ 212 w 222"/>
                  <a:gd name="T89" fmla="*/ 0 h 222"/>
                  <a:gd name="T90" fmla="*/ 212 w 222"/>
                  <a:gd name="T91" fmla="*/ 0 h 222"/>
                  <a:gd name="T92" fmla="*/ 212 w 222"/>
                  <a:gd name="T93" fmla="*/ 0 h 222"/>
                  <a:gd name="T94" fmla="*/ 222 w 222"/>
                  <a:gd name="T95" fmla="*/ 34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2" h="222">
                    <a:moveTo>
                      <a:pt x="222" y="34"/>
                    </a:moveTo>
                    <a:lnTo>
                      <a:pt x="221" y="30"/>
                    </a:lnTo>
                    <a:lnTo>
                      <a:pt x="214" y="31"/>
                    </a:lnTo>
                    <a:lnTo>
                      <a:pt x="197" y="35"/>
                    </a:lnTo>
                    <a:lnTo>
                      <a:pt x="180" y="41"/>
                    </a:lnTo>
                    <a:lnTo>
                      <a:pt x="164" y="46"/>
                    </a:lnTo>
                    <a:lnTo>
                      <a:pt x="150" y="53"/>
                    </a:lnTo>
                    <a:lnTo>
                      <a:pt x="135" y="60"/>
                    </a:lnTo>
                    <a:lnTo>
                      <a:pt x="122" y="68"/>
                    </a:lnTo>
                    <a:lnTo>
                      <a:pt x="109" y="76"/>
                    </a:lnTo>
                    <a:lnTo>
                      <a:pt x="96" y="86"/>
                    </a:lnTo>
                    <a:lnTo>
                      <a:pt x="84" y="97"/>
                    </a:lnTo>
                    <a:lnTo>
                      <a:pt x="74" y="110"/>
                    </a:lnTo>
                    <a:lnTo>
                      <a:pt x="63" y="123"/>
                    </a:lnTo>
                    <a:lnTo>
                      <a:pt x="52" y="137"/>
                    </a:lnTo>
                    <a:lnTo>
                      <a:pt x="42" y="153"/>
                    </a:lnTo>
                    <a:lnTo>
                      <a:pt x="33" y="170"/>
                    </a:lnTo>
                    <a:lnTo>
                      <a:pt x="24" y="189"/>
                    </a:lnTo>
                    <a:lnTo>
                      <a:pt x="14" y="209"/>
                    </a:lnTo>
                    <a:lnTo>
                      <a:pt x="11" y="213"/>
                    </a:lnTo>
                    <a:lnTo>
                      <a:pt x="9" y="218"/>
                    </a:lnTo>
                    <a:lnTo>
                      <a:pt x="6" y="221"/>
                    </a:lnTo>
                    <a:lnTo>
                      <a:pt x="3" y="222"/>
                    </a:lnTo>
                    <a:lnTo>
                      <a:pt x="1" y="222"/>
                    </a:lnTo>
                    <a:lnTo>
                      <a:pt x="0" y="219"/>
                    </a:lnTo>
                    <a:lnTo>
                      <a:pt x="0" y="214"/>
                    </a:lnTo>
                    <a:lnTo>
                      <a:pt x="1" y="206"/>
                    </a:lnTo>
                    <a:lnTo>
                      <a:pt x="10" y="184"/>
                    </a:lnTo>
                    <a:lnTo>
                      <a:pt x="19" y="164"/>
                    </a:lnTo>
                    <a:lnTo>
                      <a:pt x="28" y="145"/>
                    </a:lnTo>
                    <a:lnTo>
                      <a:pt x="38" y="128"/>
                    </a:lnTo>
                    <a:lnTo>
                      <a:pt x="50" y="113"/>
                    </a:lnTo>
                    <a:lnTo>
                      <a:pt x="61" y="98"/>
                    </a:lnTo>
                    <a:lnTo>
                      <a:pt x="72" y="85"/>
                    </a:lnTo>
                    <a:lnTo>
                      <a:pt x="84" y="73"/>
                    </a:lnTo>
                    <a:lnTo>
                      <a:pt x="96" y="61"/>
                    </a:lnTo>
                    <a:lnTo>
                      <a:pt x="108" y="52"/>
                    </a:lnTo>
                    <a:lnTo>
                      <a:pt x="120" y="43"/>
                    </a:lnTo>
                    <a:lnTo>
                      <a:pt x="132" y="35"/>
                    </a:lnTo>
                    <a:lnTo>
                      <a:pt x="153" y="22"/>
                    </a:lnTo>
                    <a:lnTo>
                      <a:pt x="174" y="13"/>
                    </a:lnTo>
                    <a:lnTo>
                      <a:pt x="187" y="7"/>
                    </a:lnTo>
                    <a:lnTo>
                      <a:pt x="198" y="4"/>
                    </a:lnTo>
                    <a:lnTo>
                      <a:pt x="206" y="1"/>
                    </a:lnTo>
                    <a:lnTo>
                      <a:pt x="212" y="0"/>
                    </a:lnTo>
                    <a:lnTo>
                      <a:pt x="212" y="0"/>
                    </a:lnTo>
                    <a:lnTo>
                      <a:pt x="212" y="0"/>
                    </a:lnTo>
                    <a:lnTo>
                      <a:pt x="222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97" name="Freeform 24"/>
              <p:cNvSpPr/>
              <p:nvPr/>
            </p:nvSpPr>
            <p:spPr bwMode="auto">
              <a:xfrm>
                <a:off x="2258" y="3533"/>
                <a:ext cx="55" cy="55"/>
              </a:xfrm>
              <a:custGeom>
                <a:avLst/>
                <a:gdLst>
                  <a:gd name="T0" fmla="*/ 222 w 222"/>
                  <a:gd name="T1" fmla="*/ 34 h 222"/>
                  <a:gd name="T2" fmla="*/ 221 w 222"/>
                  <a:gd name="T3" fmla="*/ 30 h 222"/>
                  <a:gd name="T4" fmla="*/ 214 w 222"/>
                  <a:gd name="T5" fmla="*/ 31 h 222"/>
                  <a:gd name="T6" fmla="*/ 197 w 222"/>
                  <a:gd name="T7" fmla="*/ 35 h 222"/>
                  <a:gd name="T8" fmla="*/ 180 w 222"/>
                  <a:gd name="T9" fmla="*/ 41 h 222"/>
                  <a:gd name="T10" fmla="*/ 164 w 222"/>
                  <a:gd name="T11" fmla="*/ 46 h 222"/>
                  <a:gd name="T12" fmla="*/ 150 w 222"/>
                  <a:gd name="T13" fmla="*/ 53 h 222"/>
                  <a:gd name="T14" fmla="*/ 135 w 222"/>
                  <a:gd name="T15" fmla="*/ 60 h 222"/>
                  <a:gd name="T16" fmla="*/ 122 w 222"/>
                  <a:gd name="T17" fmla="*/ 68 h 222"/>
                  <a:gd name="T18" fmla="*/ 109 w 222"/>
                  <a:gd name="T19" fmla="*/ 76 h 222"/>
                  <a:gd name="T20" fmla="*/ 96 w 222"/>
                  <a:gd name="T21" fmla="*/ 86 h 222"/>
                  <a:gd name="T22" fmla="*/ 84 w 222"/>
                  <a:gd name="T23" fmla="*/ 97 h 222"/>
                  <a:gd name="T24" fmla="*/ 74 w 222"/>
                  <a:gd name="T25" fmla="*/ 110 h 222"/>
                  <a:gd name="T26" fmla="*/ 63 w 222"/>
                  <a:gd name="T27" fmla="*/ 123 h 222"/>
                  <a:gd name="T28" fmla="*/ 52 w 222"/>
                  <a:gd name="T29" fmla="*/ 137 h 222"/>
                  <a:gd name="T30" fmla="*/ 42 w 222"/>
                  <a:gd name="T31" fmla="*/ 153 h 222"/>
                  <a:gd name="T32" fmla="*/ 33 w 222"/>
                  <a:gd name="T33" fmla="*/ 170 h 222"/>
                  <a:gd name="T34" fmla="*/ 24 w 222"/>
                  <a:gd name="T35" fmla="*/ 189 h 222"/>
                  <a:gd name="T36" fmla="*/ 14 w 222"/>
                  <a:gd name="T37" fmla="*/ 209 h 222"/>
                  <a:gd name="T38" fmla="*/ 11 w 222"/>
                  <a:gd name="T39" fmla="*/ 213 h 222"/>
                  <a:gd name="T40" fmla="*/ 9 w 222"/>
                  <a:gd name="T41" fmla="*/ 218 h 222"/>
                  <a:gd name="T42" fmla="*/ 6 w 222"/>
                  <a:gd name="T43" fmla="*/ 221 h 222"/>
                  <a:gd name="T44" fmla="*/ 3 w 222"/>
                  <a:gd name="T45" fmla="*/ 222 h 222"/>
                  <a:gd name="T46" fmla="*/ 1 w 222"/>
                  <a:gd name="T47" fmla="*/ 222 h 222"/>
                  <a:gd name="T48" fmla="*/ 0 w 222"/>
                  <a:gd name="T49" fmla="*/ 219 h 222"/>
                  <a:gd name="T50" fmla="*/ 0 w 222"/>
                  <a:gd name="T51" fmla="*/ 214 h 222"/>
                  <a:gd name="T52" fmla="*/ 1 w 222"/>
                  <a:gd name="T53" fmla="*/ 206 h 222"/>
                  <a:gd name="T54" fmla="*/ 10 w 222"/>
                  <a:gd name="T55" fmla="*/ 184 h 222"/>
                  <a:gd name="T56" fmla="*/ 19 w 222"/>
                  <a:gd name="T57" fmla="*/ 164 h 222"/>
                  <a:gd name="T58" fmla="*/ 28 w 222"/>
                  <a:gd name="T59" fmla="*/ 145 h 222"/>
                  <a:gd name="T60" fmla="*/ 38 w 222"/>
                  <a:gd name="T61" fmla="*/ 128 h 222"/>
                  <a:gd name="T62" fmla="*/ 50 w 222"/>
                  <a:gd name="T63" fmla="*/ 113 h 222"/>
                  <a:gd name="T64" fmla="*/ 61 w 222"/>
                  <a:gd name="T65" fmla="*/ 98 h 222"/>
                  <a:gd name="T66" fmla="*/ 72 w 222"/>
                  <a:gd name="T67" fmla="*/ 85 h 222"/>
                  <a:gd name="T68" fmla="*/ 84 w 222"/>
                  <a:gd name="T69" fmla="*/ 73 h 222"/>
                  <a:gd name="T70" fmla="*/ 96 w 222"/>
                  <a:gd name="T71" fmla="*/ 61 h 222"/>
                  <a:gd name="T72" fmla="*/ 108 w 222"/>
                  <a:gd name="T73" fmla="*/ 52 h 222"/>
                  <a:gd name="T74" fmla="*/ 120 w 222"/>
                  <a:gd name="T75" fmla="*/ 43 h 222"/>
                  <a:gd name="T76" fmla="*/ 132 w 222"/>
                  <a:gd name="T77" fmla="*/ 35 h 222"/>
                  <a:gd name="T78" fmla="*/ 153 w 222"/>
                  <a:gd name="T79" fmla="*/ 22 h 222"/>
                  <a:gd name="T80" fmla="*/ 174 w 222"/>
                  <a:gd name="T81" fmla="*/ 13 h 222"/>
                  <a:gd name="T82" fmla="*/ 187 w 222"/>
                  <a:gd name="T83" fmla="*/ 7 h 222"/>
                  <a:gd name="T84" fmla="*/ 198 w 222"/>
                  <a:gd name="T85" fmla="*/ 4 h 222"/>
                  <a:gd name="T86" fmla="*/ 206 w 222"/>
                  <a:gd name="T87" fmla="*/ 1 h 222"/>
                  <a:gd name="T88" fmla="*/ 212 w 222"/>
                  <a:gd name="T89" fmla="*/ 0 h 222"/>
                  <a:gd name="T90" fmla="*/ 212 w 222"/>
                  <a:gd name="T91" fmla="*/ 0 h 222"/>
                  <a:gd name="T92" fmla="*/ 212 w 222"/>
                  <a:gd name="T93" fmla="*/ 0 h 222"/>
                  <a:gd name="T94" fmla="*/ 222 w 222"/>
                  <a:gd name="T95" fmla="*/ 34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2" h="222">
                    <a:moveTo>
                      <a:pt x="222" y="34"/>
                    </a:moveTo>
                    <a:lnTo>
                      <a:pt x="221" y="30"/>
                    </a:lnTo>
                    <a:lnTo>
                      <a:pt x="214" y="31"/>
                    </a:lnTo>
                    <a:lnTo>
                      <a:pt x="197" y="35"/>
                    </a:lnTo>
                    <a:lnTo>
                      <a:pt x="180" y="41"/>
                    </a:lnTo>
                    <a:lnTo>
                      <a:pt x="164" y="46"/>
                    </a:lnTo>
                    <a:lnTo>
                      <a:pt x="150" y="53"/>
                    </a:lnTo>
                    <a:lnTo>
                      <a:pt x="135" y="60"/>
                    </a:lnTo>
                    <a:lnTo>
                      <a:pt x="122" y="68"/>
                    </a:lnTo>
                    <a:lnTo>
                      <a:pt x="109" y="76"/>
                    </a:lnTo>
                    <a:lnTo>
                      <a:pt x="96" y="86"/>
                    </a:lnTo>
                    <a:lnTo>
                      <a:pt x="84" y="97"/>
                    </a:lnTo>
                    <a:lnTo>
                      <a:pt x="74" y="110"/>
                    </a:lnTo>
                    <a:lnTo>
                      <a:pt x="63" y="123"/>
                    </a:lnTo>
                    <a:lnTo>
                      <a:pt x="52" y="137"/>
                    </a:lnTo>
                    <a:lnTo>
                      <a:pt x="42" y="153"/>
                    </a:lnTo>
                    <a:lnTo>
                      <a:pt x="33" y="170"/>
                    </a:lnTo>
                    <a:lnTo>
                      <a:pt x="24" y="189"/>
                    </a:lnTo>
                    <a:lnTo>
                      <a:pt x="14" y="209"/>
                    </a:lnTo>
                    <a:lnTo>
                      <a:pt x="11" y="213"/>
                    </a:lnTo>
                    <a:lnTo>
                      <a:pt x="9" y="218"/>
                    </a:lnTo>
                    <a:lnTo>
                      <a:pt x="6" y="221"/>
                    </a:lnTo>
                    <a:lnTo>
                      <a:pt x="3" y="222"/>
                    </a:lnTo>
                    <a:lnTo>
                      <a:pt x="1" y="222"/>
                    </a:lnTo>
                    <a:lnTo>
                      <a:pt x="0" y="219"/>
                    </a:lnTo>
                    <a:lnTo>
                      <a:pt x="0" y="214"/>
                    </a:lnTo>
                    <a:lnTo>
                      <a:pt x="1" y="206"/>
                    </a:lnTo>
                    <a:lnTo>
                      <a:pt x="10" y="184"/>
                    </a:lnTo>
                    <a:lnTo>
                      <a:pt x="19" y="164"/>
                    </a:lnTo>
                    <a:lnTo>
                      <a:pt x="28" y="145"/>
                    </a:lnTo>
                    <a:lnTo>
                      <a:pt x="38" y="128"/>
                    </a:lnTo>
                    <a:lnTo>
                      <a:pt x="50" y="113"/>
                    </a:lnTo>
                    <a:lnTo>
                      <a:pt x="61" y="98"/>
                    </a:lnTo>
                    <a:lnTo>
                      <a:pt x="72" y="85"/>
                    </a:lnTo>
                    <a:lnTo>
                      <a:pt x="84" y="73"/>
                    </a:lnTo>
                    <a:lnTo>
                      <a:pt x="96" y="61"/>
                    </a:lnTo>
                    <a:lnTo>
                      <a:pt x="108" y="52"/>
                    </a:lnTo>
                    <a:lnTo>
                      <a:pt x="120" y="43"/>
                    </a:lnTo>
                    <a:lnTo>
                      <a:pt x="132" y="35"/>
                    </a:lnTo>
                    <a:lnTo>
                      <a:pt x="153" y="22"/>
                    </a:lnTo>
                    <a:lnTo>
                      <a:pt x="174" y="13"/>
                    </a:lnTo>
                    <a:lnTo>
                      <a:pt x="187" y="7"/>
                    </a:lnTo>
                    <a:lnTo>
                      <a:pt x="198" y="4"/>
                    </a:lnTo>
                    <a:lnTo>
                      <a:pt x="206" y="1"/>
                    </a:lnTo>
                    <a:lnTo>
                      <a:pt x="212" y="0"/>
                    </a:lnTo>
                    <a:lnTo>
                      <a:pt x="212" y="0"/>
                    </a:lnTo>
                    <a:lnTo>
                      <a:pt x="212" y="0"/>
                    </a:lnTo>
                    <a:lnTo>
                      <a:pt x="222" y="34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98" name="Freeform 25"/>
              <p:cNvSpPr/>
              <p:nvPr/>
            </p:nvSpPr>
            <p:spPr bwMode="auto">
              <a:xfrm>
                <a:off x="2283" y="3566"/>
                <a:ext cx="36" cy="47"/>
              </a:xfrm>
              <a:custGeom>
                <a:avLst/>
                <a:gdLst>
                  <a:gd name="T0" fmla="*/ 147 w 147"/>
                  <a:gd name="T1" fmla="*/ 0 h 188"/>
                  <a:gd name="T2" fmla="*/ 142 w 147"/>
                  <a:gd name="T3" fmla="*/ 4 h 188"/>
                  <a:gd name="T4" fmla="*/ 129 w 147"/>
                  <a:gd name="T5" fmla="*/ 13 h 188"/>
                  <a:gd name="T6" fmla="*/ 109 w 147"/>
                  <a:gd name="T7" fmla="*/ 28 h 188"/>
                  <a:gd name="T8" fmla="*/ 86 w 147"/>
                  <a:gd name="T9" fmla="*/ 50 h 188"/>
                  <a:gd name="T10" fmla="*/ 74 w 147"/>
                  <a:gd name="T11" fmla="*/ 63 h 188"/>
                  <a:gd name="T12" fmla="*/ 61 w 147"/>
                  <a:gd name="T13" fmla="*/ 77 h 188"/>
                  <a:gd name="T14" fmla="*/ 49 w 147"/>
                  <a:gd name="T15" fmla="*/ 93 h 188"/>
                  <a:gd name="T16" fmla="*/ 37 w 147"/>
                  <a:gd name="T17" fmla="*/ 109 h 188"/>
                  <a:gd name="T18" fmla="*/ 26 w 147"/>
                  <a:gd name="T19" fmla="*/ 128 h 188"/>
                  <a:gd name="T20" fmla="*/ 17 w 147"/>
                  <a:gd name="T21" fmla="*/ 147 h 188"/>
                  <a:gd name="T22" fmla="*/ 8 w 147"/>
                  <a:gd name="T23" fmla="*/ 166 h 188"/>
                  <a:gd name="T24" fmla="*/ 0 w 147"/>
                  <a:gd name="T2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7" h="188">
                    <a:moveTo>
                      <a:pt x="147" y="0"/>
                    </a:moveTo>
                    <a:lnTo>
                      <a:pt x="142" y="4"/>
                    </a:lnTo>
                    <a:lnTo>
                      <a:pt x="129" y="13"/>
                    </a:lnTo>
                    <a:lnTo>
                      <a:pt x="109" y="28"/>
                    </a:lnTo>
                    <a:lnTo>
                      <a:pt x="86" y="50"/>
                    </a:lnTo>
                    <a:lnTo>
                      <a:pt x="74" y="63"/>
                    </a:lnTo>
                    <a:lnTo>
                      <a:pt x="61" y="77"/>
                    </a:lnTo>
                    <a:lnTo>
                      <a:pt x="49" y="93"/>
                    </a:lnTo>
                    <a:lnTo>
                      <a:pt x="37" y="109"/>
                    </a:lnTo>
                    <a:lnTo>
                      <a:pt x="26" y="128"/>
                    </a:lnTo>
                    <a:lnTo>
                      <a:pt x="17" y="147"/>
                    </a:lnTo>
                    <a:lnTo>
                      <a:pt x="8" y="166"/>
                    </a:lnTo>
                    <a:lnTo>
                      <a:pt x="0" y="188"/>
                    </a:lnTo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99" name="Freeform 26"/>
              <p:cNvSpPr/>
              <p:nvPr/>
            </p:nvSpPr>
            <p:spPr bwMode="auto">
              <a:xfrm>
                <a:off x="2281" y="3564"/>
                <a:ext cx="39" cy="50"/>
              </a:xfrm>
              <a:custGeom>
                <a:avLst/>
                <a:gdLst>
                  <a:gd name="T0" fmla="*/ 154 w 154"/>
                  <a:gd name="T1" fmla="*/ 9 h 198"/>
                  <a:gd name="T2" fmla="*/ 149 w 154"/>
                  <a:gd name="T3" fmla="*/ 11 h 198"/>
                  <a:gd name="T4" fmla="*/ 136 w 154"/>
                  <a:gd name="T5" fmla="*/ 20 h 198"/>
                  <a:gd name="T6" fmla="*/ 118 w 154"/>
                  <a:gd name="T7" fmla="*/ 34 h 198"/>
                  <a:gd name="T8" fmla="*/ 96 w 154"/>
                  <a:gd name="T9" fmla="*/ 55 h 198"/>
                  <a:gd name="T10" fmla="*/ 85 w 154"/>
                  <a:gd name="T11" fmla="*/ 67 h 198"/>
                  <a:gd name="T12" fmla="*/ 73 w 154"/>
                  <a:gd name="T13" fmla="*/ 80 h 198"/>
                  <a:gd name="T14" fmla="*/ 63 w 154"/>
                  <a:gd name="T15" fmla="*/ 95 h 198"/>
                  <a:gd name="T16" fmla="*/ 51 w 154"/>
                  <a:gd name="T17" fmla="*/ 110 h 198"/>
                  <a:gd name="T18" fmla="*/ 41 w 154"/>
                  <a:gd name="T19" fmla="*/ 127 h 198"/>
                  <a:gd name="T20" fmla="*/ 30 w 154"/>
                  <a:gd name="T21" fmla="*/ 147 h 198"/>
                  <a:gd name="T22" fmla="*/ 22 w 154"/>
                  <a:gd name="T23" fmla="*/ 166 h 198"/>
                  <a:gd name="T24" fmla="*/ 14 w 154"/>
                  <a:gd name="T25" fmla="*/ 186 h 198"/>
                  <a:gd name="T26" fmla="*/ 13 w 154"/>
                  <a:gd name="T27" fmla="*/ 190 h 198"/>
                  <a:gd name="T28" fmla="*/ 11 w 154"/>
                  <a:gd name="T29" fmla="*/ 193 h 198"/>
                  <a:gd name="T30" fmla="*/ 9 w 154"/>
                  <a:gd name="T31" fmla="*/ 195 h 198"/>
                  <a:gd name="T32" fmla="*/ 5 w 154"/>
                  <a:gd name="T33" fmla="*/ 197 h 198"/>
                  <a:gd name="T34" fmla="*/ 3 w 154"/>
                  <a:gd name="T35" fmla="*/ 198 h 198"/>
                  <a:gd name="T36" fmla="*/ 1 w 154"/>
                  <a:gd name="T37" fmla="*/ 198 h 198"/>
                  <a:gd name="T38" fmla="*/ 0 w 154"/>
                  <a:gd name="T39" fmla="*/ 196 h 198"/>
                  <a:gd name="T40" fmla="*/ 0 w 154"/>
                  <a:gd name="T41" fmla="*/ 193 h 198"/>
                  <a:gd name="T42" fmla="*/ 6 w 154"/>
                  <a:gd name="T43" fmla="*/ 170 h 198"/>
                  <a:gd name="T44" fmla="*/ 15 w 154"/>
                  <a:gd name="T45" fmla="*/ 150 h 198"/>
                  <a:gd name="T46" fmla="*/ 26 w 154"/>
                  <a:gd name="T47" fmla="*/ 130 h 198"/>
                  <a:gd name="T48" fmla="*/ 37 w 154"/>
                  <a:gd name="T49" fmla="*/ 112 h 198"/>
                  <a:gd name="T50" fmla="*/ 49 w 154"/>
                  <a:gd name="T51" fmla="*/ 95 h 198"/>
                  <a:gd name="T52" fmla="*/ 61 w 154"/>
                  <a:gd name="T53" fmla="*/ 79 h 198"/>
                  <a:gd name="T54" fmla="*/ 73 w 154"/>
                  <a:gd name="T55" fmla="*/ 65 h 198"/>
                  <a:gd name="T56" fmla="*/ 86 w 154"/>
                  <a:gd name="T57" fmla="*/ 52 h 198"/>
                  <a:gd name="T58" fmla="*/ 110 w 154"/>
                  <a:gd name="T59" fmla="*/ 29 h 198"/>
                  <a:gd name="T60" fmla="*/ 131 w 154"/>
                  <a:gd name="T61" fmla="*/ 14 h 198"/>
                  <a:gd name="T62" fmla="*/ 143 w 154"/>
                  <a:gd name="T63" fmla="*/ 3 h 198"/>
                  <a:gd name="T64" fmla="*/ 149 w 154"/>
                  <a:gd name="T65" fmla="*/ 0 h 198"/>
                  <a:gd name="T66" fmla="*/ 154 w 154"/>
                  <a:gd name="T67" fmla="*/ 9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4" h="198">
                    <a:moveTo>
                      <a:pt x="154" y="9"/>
                    </a:moveTo>
                    <a:lnTo>
                      <a:pt x="149" y="11"/>
                    </a:lnTo>
                    <a:lnTo>
                      <a:pt x="136" y="20"/>
                    </a:lnTo>
                    <a:lnTo>
                      <a:pt x="118" y="34"/>
                    </a:lnTo>
                    <a:lnTo>
                      <a:pt x="96" y="55"/>
                    </a:lnTo>
                    <a:lnTo>
                      <a:pt x="85" y="67"/>
                    </a:lnTo>
                    <a:lnTo>
                      <a:pt x="73" y="80"/>
                    </a:lnTo>
                    <a:lnTo>
                      <a:pt x="63" y="95"/>
                    </a:lnTo>
                    <a:lnTo>
                      <a:pt x="51" y="110"/>
                    </a:lnTo>
                    <a:lnTo>
                      <a:pt x="41" y="127"/>
                    </a:lnTo>
                    <a:lnTo>
                      <a:pt x="30" y="147"/>
                    </a:lnTo>
                    <a:lnTo>
                      <a:pt x="22" y="166"/>
                    </a:lnTo>
                    <a:lnTo>
                      <a:pt x="14" y="186"/>
                    </a:lnTo>
                    <a:lnTo>
                      <a:pt x="13" y="190"/>
                    </a:lnTo>
                    <a:lnTo>
                      <a:pt x="11" y="193"/>
                    </a:lnTo>
                    <a:lnTo>
                      <a:pt x="9" y="195"/>
                    </a:lnTo>
                    <a:lnTo>
                      <a:pt x="5" y="197"/>
                    </a:lnTo>
                    <a:lnTo>
                      <a:pt x="3" y="198"/>
                    </a:lnTo>
                    <a:lnTo>
                      <a:pt x="1" y="198"/>
                    </a:lnTo>
                    <a:lnTo>
                      <a:pt x="0" y="196"/>
                    </a:lnTo>
                    <a:lnTo>
                      <a:pt x="0" y="193"/>
                    </a:lnTo>
                    <a:lnTo>
                      <a:pt x="6" y="170"/>
                    </a:lnTo>
                    <a:lnTo>
                      <a:pt x="15" y="150"/>
                    </a:lnTo>
                    <a:lnTo>
                      <a:pt x="26" y="130"/>
                    </a:lnTo>
                    <a:lnTo>
                      <a:pt x="37" y="112"/>
                    </a:lnTo>
                    <a:lnTo>
                      <a:pt x="49" y="95"/>
                    </a:lnTo>
                    <a:lnTo>
                      <a:pt x="61" y="79"/>
                    </a:lnTo>
                    <a:lnTo>
                      <a:pt x="73" y="65"/>
                    </a:lnTo>
                    <a:lnTo>
                      <a:pt x="86" y="52"/>
                    </a:lnTo>
                    <a:lnTo>
                      <a:pt x="110" y="29"/>
                    </a:lnTo>
                    <a:lnTo>
                      <a:pt x="131" y="14"/>
                    </a:lnTo>
                    <a:lnTo>
                      <a:pt x="143" y="3"/>
                    </a:lnTo>
                    <a:lnTo>
                      <a:pt x="149" y="0"/>
                    </a:lnTo>
                    <a:lnTo>
                      <a:pt x="154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00" name="Freeform 27"/>
              <p:cNvSpPr/>
              <p:nvPr/>
            </p:nvSpPr>
            <p:spPr bwMode="auto">
              <a:xfrm>
                <a:off x="2281" y="3564"/>
                <a:ext cx="39" cy="50"/>
              </a:xfrm>
              <a:custGeom>
                <a:avLst/>
                <a:gdLst>
                  <a:gd name="T0" fmla="*/ 154 w 154"/>
                  <a:gd name="T1" fmla="*/ 9 h 198"/>
                  <a:gd name="T2" fmla="*/ 149 w 154"/>
                  <a:gd name="T3" fmla="*/ 11 h 198"/>
                  <a:gd name="T4" fmla="*/ 136 w 154"/>
                  <a:gd name="T5" fmla="*/ 20 h 198"/>
                  <a:gd name="T6" fmla="*/ 118 w 154"/>
                  <a:gd name="T7" fmla="*/ 34 h 198"/>
                  <a:gd name="T8" fmla="*/ 96 w 154"/>
                  <a:gd name="T9" fmla="*/ 55 h 198"/>
                  <a:gd name="T10" fmla="*/ 85 w 154"/>
                  <a:gd name="T11" fmla="*/ 67 h 198"/>
                  <a:gd name="T12" fmla="*/ 73 w 154"/>
                  <a:gd name="T13" fmla="*/ 80 h 198"/>
                  <a:gd name="T14" fmla="*/ 63 w 154"/>
                  <a:gd name="T15" fmla="*/ 95 h 198"/>
                  <a:gd name="T16" fmla="*/ 51 w 154"/>
                  <a:gd name="T17" fmla="*/ 110 h 198"/>
                  <a:gd name="T18" fmla="*/ 41 w 154"/>
                  <a:gd name="T19" fmla="*/ 127 h 198"/>
                  <a:gd name="T20" fmla="*/ 30 w 154"/>
                  <a:gd name="T21" fmla="*/ 147 h 198"/>
                  <a:gd name="T22" fmla="*/ 22 w 154"/>
                  <a:gd name="T23" fmla="*/ 166 h 198"/>
                  <a:gd name="T24" fmla="*/ 14 w 154"/>
                  <a:gd name="T25" fmla="*/ 186 h 198"/>
                  <a:gd name="T26" fmla="*/ 13 w 154"/>
                  <a:gd name="T27" fmla="*/ 190 h 198"/>
                  <a:gd name="T28" fmla="*/ 11 w 154"/>
                  <a:gd name="T29" fmla="*/ 193 h 198"/>
                  <a:gd name="T30" fmla="*/ 9 w 154"/>
                  <a:gd name="T31" fmla="*/ 195 h 198"/>
                  <a:gd name="T32" fmla="*/ 5 w 154"/>
                  <a:gd name="T33" fmla="*/ 197 h 198"/>
                  <a:gd name="T34" fmla="*/ 3 w 154"/>
                  <a:gd name="T35" fmla="*/ 198 h 198"/>
                  <a:gd name="T36" fmla="*/ 1 w 154"/>
                  <a:gd name="T37" fmla="*/ 198 h 198"/>
                  <a:gd name="T38" fmla="*/ 0 w 154"/>
                  <a:gd name="T39" fmla="*/ 196 h 198"/>
                  <a:gd name="T40" fmla="*/ 0 w 154"/>
                  <a:gd name="T41" fmla="*/ 193 h 198"/>
                  <a:gd name="T42" fmla="*/ 6 w 154"/>
                  <a:gd name="T43" fmla="*/ 170 h 198"/>
                  <a:gd name="T44" fmla="*/ 15 w 154"/>
                  <a:gd name="T45" fmla="*/ 150 h 198"/>
                  <a:gd name="T46" fmla="*/ 26 w 154"/>
                  <a:gd name="T47" fmla="*/ 130 h 198"/>
                  <a:gd name="T48" fmla="*/ 37 w 154"/>
                  <a:gd name="T49" fmla="*/ 112 h 198"/>
                  <a:gd name="T50" fmla="*/ 49 w 154"/>
                  <a:gd name="T51" fmla="*/ 95 h 198"/>
                  <a:gd name="T52" fmla="*/ 61 w 154"/>
                  <a:gd name="T53" fmla="*/ 79 h 198"/>
                  <a:gd name="T54" fmla="*/ 73 w 154"/>
                  <a:gd name="T55" fmla="*/ 65 h 198"/>
                  <a:gd name="T56" fmla="*/ 86 w 154"/>
                  <a:gd name="T57" fmla="*/ 52 h 198"/>
                  <a:gd name="T58" fmla="*/ 110 w 154"/>
                  <a:gd name="T59" fmla="*/ 29 h 198"/>
                  <a:gd name="T60" fmla="*/ 131 w 154"/>
                  <a:gd name="T61" fmla="*/ 14 h 198"/>
                  <a:gd name="T62" fmla="*/ 143 w 154"/>
                  <a:gd name="T63" fmla="*/ 3 h 198"/>
                  <a:gd name="T64" fmla="*/ 149 w 154"/>
                  <a:gd name="T65" fmla="*/ 0 h 198"/>
                  <a:gd name="T66" fmla="*/ 154 w 154"/>
                  <a:gd name="T67" fmla="*/ 9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4" h="198">
                    <a:moveTo>
                      <a:pt x="154" y="9"/>
                    </a:moveTo>
                    <a:lnTo>
                      <a:pt x="149" y="11"/>
                    </a:lnTo>
                    <a:lnTo>
                      <a:pt x="136" y="20"/>
                    </a:lnTo>
                    <a:lnTo>
                      <a:pt x="118" y="34"/>
                    </a:lnTo>
                    <a:lnTo>
                      <a:pt x="96" y="55"/>
                    </a:lnTo>
                    <a:lnTo>
                      <a:pt x="85" y="67"/>
                    </a:lnTo>
                    <a:lnTo>
                      <a:pt x="73" y="80"/>
                    </a:lnTo>
                    <a:lnTo>
                      <a:pt x="63" y="95"/>
                    </a:lnTo>
                    <a:lnTo>
                      <a:pt x="51" y="110"/>
                    </a:lnTo>
                    <a:lnTo>
                      <a:pt x="41" y="127"/>
                    </a:lnTo>
                    <a:lnTo>
                      <a:pt x="30" y="147"/>
                    </a:lnTo>
                    <a:lnTo>
                      <a:pt x="22" y="166"/>
                    </a:lnTo>
                    <a:lnTo>
                      <a:pt x="14" y="186"/>
                    </a:lnTo>
                    <a:lnTo>
                      <a:pt x="13" y="190"/>
                    </a:lnTo>
                    <a:lnTo>
                      <a:pt x="11" y="193"/>
                    </a:lnTo>
                    <a:lnTo>
                      <a:pt x="9" y="195"/>
                    </a:lnTo>
                    <a:lnTo>
                      <a:pt x="5" y="197"/>
                    </a:lnTo>
                    <a:lnTo>
                      <a:pt x="3" y="198"/>
                    </a:lnTo>
                    <a:lnTo>
                      <a:pt x="1" y="198"/>
                    </a:lnTo>
                    <a:lnTo>
                      <a:pt x="0" y="196"/>
                    </a:lnTo>
                    <a:lnTo>
                      <a:pt x="0" y="193"/>
                    </a:lnTo>
                    <a:lnTo>
                      <a:pt x="6" y="170"/>
                    </a:lnTo>
                    <a:lnTo>
                      <a:pt x="15" y="150"/>
                    </a:lnTo>
                    <a:lnTo>
                      <a:pt x="26" y="130"/>
                    </a:lnTo>
                    <a:lnTo>
                      <a:pt x="37" y="112"/>
                    </a:lnTo>
                    <a:lnTo>
                      <a:pt x="49" y="95"/>
                    </a:lnTo>
                    <a:lnTo>
                      <a:pt x="61" y="79"/>
                    </a:lnTo>
                    <a:lnTo>
                      <a:pt x="73" y="65"/>
                    </a:lnTo>
                    <a:lnTo>
                      <a:pt x="86" y="52"/>
                    </a:lnTo>
                    <a:lnTo>
                      <a:pt x="110" y="29"/>
                    </a:lnTo>
                    <a:lnTo>
                      <a:pt x="131" y="14"/>
                    </a:lnTo>
                    <a:lnTo>
                      <a:pt x="143" y="3"/>
                    </a:lnTo>
                    <a:lnTo>
                      <a:pt x="149" y="0"/>
                    </a:lnTo>
                    <a:lnTo>
                      <a:pt x="154" y="9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01" name="Freeform 28"/>
              <p:cNvSpPr/>
              <p:nvPr/>
            </p:nvSpPr>
            <p:spPr bwMode="auto">
              <a:xfrm>
                <a:off x="2451" y="3312"/>
                <a:ext cx="684" cy="214"/>
              </a:xfrm>
              <a:custGeom>
                <a:avLst/>
                <a:gdLst>
                  <a:gd name="T0" fmla="*/ 126 w 2738"/>
                  <a:gd name="T1" fmla="*/ 54 h 855"/>
                  <a:gd name="T2" fmla="*/ 502 w 2738"/>
                  <a:gd name="T3" fmla="*/ 265 h 855"/>
                  <a:gd name="T4" fmla="*/ 796 w 2738"/>
                  <a:gd name="T5" fmla="*/ 464 h 855"/>
                  <a:gd name="T6" fmla="*/ 1097 w 2738"/>
                  <a:gd name="T7" fmla="*/ 692 h 855"/>
                  <a:gd name="T8" fmla="*/ 1202 w 2738"/>
                  <a:gd name="T9" fmla="*/ 758 h 855"/>
                  <a:gd name="T10" fmla="*/ 1326 w 2738"/>
                  <a:gd name="T11" fmla="*/ 805 h 855"/>
                  <a:gd name="T12" fmla="*/ 1521 w 2738"/>
                  <a:gd name="T13" fmla="*/ 827 h 855"/>
                  <a:gd name="T14" fmla="*/ 1642 w 2738"/>
                  <a:gd name="T15" fmla="*/ 803 h 855"/>
                  <a:gd name="T16" fmla="*/ 1697 w 2738"/>
                  <a:gd name="T17" fmla="*/ 768 h 855"/>
                  <a:gd name="T18" fmla="*/ 1705 w 2738"/>
                  <a:gd name="T19" fmla="*/ 733 h 855"/>
                  <a:gd name="T20" fmla="*/ 1670 w 2738"/>
                  <a:gd name="T21" fmla="*/ 700 h 855"/>
                  <a:gd name="T22" fmla="*/ 1515 w 2738"/>
                  <a:gd name="T23" fmla="*/ 652 h 855"/>
                  <a:gd name="T24" fmla="*/ 1385 w 2738"/>
                  <a:gd name="T25" fmla="*/ 598 h 855"/>
                  <a:gd name="T26" fmla="*/ 1361 w 2738"/>
                  <a:gd name="T27" fmla="*/ 552 h 855"/>
                  <a:gd name="T28" fmla="*/ 1388 w 2738"/>
                  <a:gd name="T29" fmla="*/ 516 h 855"/>
                  <a:gd name="T30" fmla="*/ 1454 w 2738"/>
                  <a:gd name="T31" fmla="*/ 493 h 855"/>
                  <a:gd name="T32" fmla="*/ 1603 w 2738"/>
                  <a:gd name="T33" fmla="*/ 486 h 855"/>
                  <a:gd name="T34" fmla="*/ 1810 w 2738"/>
                  <a:gd name="T35" fmla="*/ 522 h 855"/>
                  <a:gd name="T36" fmla="*/ 2060 w 2738"/>
                  <a:gd name="T37" fmla="*/ 600 h 855"/>
                  <a:gd name="T38" fmla="*/ 2288 w 2738"/>
                  <a:gd name="T39" fmla="*/ 652 h 855"/>
                  <a:gd name="T40" fmla="*/ 2462 w 2738"/>
                  <a:gd name="T41" fmla="*/ 662 h 855"/>
                  <a:gd name="T42" fmla="*/ 2557 w 2738"/>
                  <a:gd name="T43" fmla="*/ 640 h 855"/>
                  <a:gd name="T44" fmla="*/ 2581 w 2738"/>
                  <a:gd name="T45" fmla="*/ 614 h 855"/>
                  <a:gd name="T46" fmla="*/ 2573 w 2738"/>
                  <a:gd name="T47" fmla="*/ 575 h 855"/>
                  <a:gd name="T48" fmla="*/ 2522 w 2738"/>
                  <a:gd name="T49" fmla="*/ 515 h 855"/>
                  <a:gd name="T50" fmla="*/ 2484 w 2738"/>
                  <a:gd name="T51" fmla="*/ 459 h 855"/>
                  <a:gd name="T52" fmla="*/ 2484 w 2738"/>
                  <a:gd name="T53" fmla="*/ 418 h 855"/>
                  <a:gd name="T54" fmla="*/ 2523 w 2738"/>
                  <a:gd name="T55" fmla="*/ 382 h 855"/>
                  <a:gd name="T56" fmla="*/ 2642 w 2738"/>
                  <a:gd name="T57" fmla="*/ 323 h 855"/>
                  <a:gd name="T58" fmla="*/ 2702 w 2738"/>
                  <a:gd name="T59" fmla="*/ 269 h 855"/>
                  <a:gd name="T60" fmla="*/ 2737 w 2738"/>
                  <a:gd name="T61" fmla="*/ 203 h 855"/>
                  <a:gd name="T62" fmla="*/ 2716 w 2738"/>
                  <a:gd name="T63" fmla="*/ 296 h 855"/>
                  <a:gd name="T64" fmla="*/ 2649 w 2738"/>
                  <a:gd name="T65" fmla="*/ 356 h 855"/>
                  <a:gd name="T66" fmla="*/ 2531 w 2738"/>
                  <a:gd name="T67" fmla="*/ 411 h 855"/>
                  <a:gd name="T68" fmla="*/ 2510 w 2738"/>
                  <a:gd name="T69" fmla="*/ 434 h 855"/>
                  <a:gd name="T70" fmla="*/ 2526 w 2738"/>
                  <a:gd name="T71" fmla="*/ 475 h 855"/>
                  <a:gd name="T72" fmla="*/ 2594 w 2738"/>
                  <a:gd name="T73" fmla="*/ 553 h 855"/>
                  <a:gd name="T74" fmla="*/ 2611 w 2738"/>
                  <a:gd name="T75" fmla="*/ 613 h 855"/>
                  <a:gd name="T76" fmla="*/ 2581 w 2738"/>
                  <a:gd name="T77" fmla="*/ 660 h 855"/>
                  <a:gd name="T78" fmla="*/ 2516 w 2738"/>
                  <a:gd name="T79" fmla="*/ 685 h 855"/>
                  <a:gd name="T80" fmla="*/ 2385 w 2738"/>
                  <a:gd name="T81" fmla="*/ 689 h 855"/>
                  <a:gd name="T82" fmla="*/ 2182 w 2738"/>
                  <a:gd name="T83" fmla="*/ 649 h 855"/>
                  <a:gd name="T84" fmla="*/ 1930 w 2738"/>
                  <a:gd name="T85" fmla="*/ 569 h 855"/>
                  <a:gd name="T86" fmla="*/ 1704 w 2738"/>
                  <a:gd name="T87" fmla="*/ 515 h 855"/>
                  <a:gd name="T88" fmla="*/ 1525 w 2738"/>
                  <a:gd name="T89" fmla="*/ 512 h 855"/>
                  <a:gd name="T90" fmla="*/ 1412 w 2738"/>
                  <a:gd name="T91" fmla="*/ 536 h 855"/>
                  <a:gd name="T92" fmla="*/ 1391 w 2738"/>
                  <a:gd name="T93" fmla="*/ 558 h 855"/>
                  <a:gd name="T94" fmla="*/ 1449 w 2738"/>
                  <a:gd name="T95" fmla="*/ 602 h 855"/>
                  <a:gd name="T96" fmla="*/ 1621 w 2738"/>
                  <a:gd name="T97" fmla="*/ 648 h 855"/>
                  <a:gd name="T98" fmla="*/ 1705 w 2738"/>
                  <a:gd name="T99" fmla="*/ 689 h 855"/>
                  <a:gd name="T100" fmla="*/ 1735 w 2738"/>
                  <a:gd name="T101" fmla="*/ 733 h 855"/>
                  <a:gd name="T102" fmla="*/ 1713 w 2738"/>
                  <a:gd name="T103" fmla="*/ 793 h 855"/>
                  <a:gd name="T104" fmla="*/ 1640 w 2738"/>
                  <a:gd name="T105" fmla="*/ 834 h 855"/>
                  <a:gd name="T106" fmla="*/ 1494 w 2738"/>
                  <a:gd name="T107" fmla="*/ 855 h 855"/>
                  <a:gd name="T108" fmla="*/ 1289 w 2738"/>
                  <a:gd name="T109" fmla="*/ 813 h 855"/>
                  <a:gd name="T110" fmla="*/ 1142 w 2738"/>
                  <a:gd name="T111" fmla="*/ 740 h 855"/>
                  <a:gd name="T112" fmla="*/ 948 w 2738"/>
                  <a:gd name="T113" fmla="*/ 591 h 855"/>
                  <a:gd name="T114" fmla="*/ 622 w 2738"/>
                  <a:gd name="T115" fmla="*/ 355 h 855"/>
                  <a:gd name="T116" fmla="*/ 285 w 2738"/>
                  <a:gd name="T117" fmla="*/ 150 h 855"/>
                  <a:gd name="T118" fmla="*/ 18 w 2738"/>
                  <a:gd name="T119" fmla="*/ 21 h 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38" h="855">
                    <a:moveTo>
                      <a:pt x="5" y="0"/>
                    </a:moveTo>
                    <a:lnTo>
                      <a:pt x="10" y="2"/>
                    </a:lnTo>
                    <a:lnTo>
                      <a:pt x="25" y="9"/>
                    </a:lnTo>
                    <a:lnTo>
                      <a:pt x="50" y="18"/>
                    </a:lnTo>
                    <a:lnTo>
                      <a:pt x="84" y="34"/>
                    </a:lnTo>
                    <a:lnTo>
                      <a:pt x="126" y="54"/>
                    </a:lnTo>
                    <a:lnTo>
                      <a:pt x="176" y="80"/>
                    </a:lnTo>
                    <a:lnTo>
                      <a:pt x="236" y="111"/>
                    </a:lnTo>
                    <a:lnTo>
                      <a:pt x="303" y="148"/>
                    </a:lnTo>
                    <a:lnTo>
                      <a:pt x="377" y="190"/>
                    </a:lnTo>
                    <a:lnTo>
                      <a:pt x="459" y="239"/>
                    </a:lnTo>
                    <a:lnTo>
                      <a:pt x="502" y="265"/>
                    </a:lnTo>
                    <a:lnTo>
                      <a:pt x="546" y="294"/>
                    </a:lnTo>
                    <a:lnTo>
                      <a:pt x="594" y="324"/>
                    </a:lnTo>
                    <a:lnTo>
                      <a:pt x="641" y="357"/>
                    </a:lnTo>
                    <a:lnTo>
                      <a:pt x="691" y="390"/>
                    </a:lnTo>
                    <a:lnTo>
                      <a:pt x="743" y="426"/>
                    </a:lnTo>
                    <a:lnTo>
                      <a:pt x="796" y="464"/>
                    </a:lnTo>
                    <a:lnTo>
                      <a:pt x="850" y="502"/>
                    </a:lnTo>
                    <a:lnTo>
                      <a:pt x="905" y="543"/>
                    </a:lnTo>
                    <a:lnTo>
                      <a:pt x="962" y="586"/>
                    </a:lnTo>
                    <a:lnTo>
                      <a:pt x="1019" y="632"/>
                    </a:lnTo>
                    <a:lnTo>
                      <a:pt x="1078" y="679"/>
                    </a:lnTo>
                    <a:lnTo>
                      <a:pt x="1097" y="692"/>
                    </a:lnTo>
                    <a:lnTo>
                      <a:pt x="1114" y="705"/>
                    </a:lnTo>
                    <a:lnTo>
                      <a:pt x="1131" y="717"/>
                    </a:lnTo>
                    <a:lnTo>
                      <a:pt x="1148" y="729"/>
                    </a:lnTo>
                    <a:lnTo>
                      <a:pt x="1167" y="738"/>
                    </a:lnTo>
                    <a:lnTo>
                      <a:pt x="1184" y="749"/>
                    </a:lnTo>
                    <a:lnTo>
                      <a:pt x="1202" y="758"/>
                    </a:lnTo>
                    <a:lnTo>
                      <a:pt x="1221" y="766"/>
                    </a:lnTo>
                    <a:lnTo>
                      <a:pt x="1238" y="775"/>
                    </a:lnTo>
                    <a:lnTo>
                      <a:pt x="1256" y="783"/>
                    </a:lnTo>
                    <a:lnTo>
                      <a:pt x="1274" y="789"/>
                    </a:lnTo>
                    <a:lnTo>
                      <a:pt x="1291" y="796"/>
                    </a:lnTo>
                    <a:lnTo>
                      <a:pt x="1326" y="805"/>
                    </a:lnTo>
                    <a:lnTo>
                      <a:pt x="1361" y="814"/>
                    </a:lnTo>
                    <a:lnTo>
                      <a:pt x="1394" y="820"/>
                    </a:lnTo>
                    <a:lnTo>
                      <a:pt x="1428" y="825"/>
                    </a:lnTo>
                    <a:lnTo>
                      <a:pt x="1460" y="828"/>
                    </a:lnTo>
                    <a:lnTo>
                      <a:pt x="1490" y="828"/>
                    </a:lnTo>
                    <a:lnTo>
                      <a:pt x="1521" y="827"/>
                    </a:lnTo>
                    <a:lnTo>
                      <a:pt x="1549" y="825"/>
                    </a:lnTo>
                    <a:lnTo>
                      <a:pt x="1574" y="821"/>
                    </a:lnTo>
                    <a:lnTo>
                      <a:pt x="1599" y="816"/>
                    </a:lnTo>
                    <a:lnTo>
                      <a:pt x="1615" y="812"/>
                    </a:lnTo>
                    <a:lnTo>
                      <a:pt x="1630" y="807"/>
                    </a:lnTo>
                    <a:lnTo>
                      <a:pt x="1642" y="803"/>
                    </a:lnTo>
                    <a:lnTo>
                      <a:pt x="1655" y="798"/>
                    </a:lnTo>
                    <a:lnTo>
                      <a:pt x="1666" y="791"/>
                    </a:lnTo>
                    <a:lnTo>
                      <a:pt x="1676" y="786"/>
                    </a:lnTo>
                    <a:lnTo>
                      <a:pt x="1685" y="779"/>
                    </a:lnTo>
                    <a:lnTo>
                      <a:pt x="1692" y="773"/>
                    </a:lnTo>
                    <a:lnTo>
                      <a:pt x="1697" y="768"/>
                    </a:lnTo>
                    <a:lnTo>
                      <a:pt x="1702" y="762"/>
                    </a:lnTo>
                    <a:lnTo>
                      <a:pt x="1705" y="757"/>
                    </a:lnTo>
                    <a:lnTo>
                      <a:pt x="1706" y="750"/>
                    </a:lnTo>
                    <a:lnTo>
                      <a:pt x="1707" y="745"/>
                    </a:lnTo>
                    <a:lnTo>
                      <a:pt x="1706" y="740"/>
                    </a:lnTo>
                    <a:lnTo>
                      <a:pt x="1705" y="733"/>
                    </a:lnTo>
                    <a:lnTo>
                      <a:pt x="1702" y="728"/>
                    </a:lnTo>
                    <a:lnTo>
                      <a:pt x="1699" y="723"/>
                    </a:lnTo>
                    <a:lnTo>
                      <a:pt x="1694" y="718"/>
                    </a:lnTo>
                    <a:lnTo>
                      <a:pt x="1690" y="714"/>
                    </a:lnTo>
                    <a:lnTo>
                      <a:pt x="1683" y="709"/>
                    </a:lnTo>
                    <a:lnTo>
                      <a:pt x="1670" y="700"/>
                    </a:lnTo>
                    <a:lnTo>
                      <a:pt x="1653" y="691"/>
                    </a:lnTo>
                    <a:lnTo>
                      <a:pt x="1633" y="682"/>
                    </a:lnTo>
                    <a:lnTo>
                      <a:pt x="1609" y="675"/>
                    </a:lnTo>
                    <a:lnTo>
                      <a:pt x="1581" y="667"/>
                    </a:lnTo>
                    <a:lnTo>
                      <a:pt x="1550" y="660"/>
                    </a:lnTo>
                    <a:lnTo>
                      <a:pt x="1515" y="652"/>
                    </a:lnTo>
                    <a:lnTo>
                      <a:pt x="1485" y="644"/>
                    </a:lnTo>
                    <a:lnTo>
                      <a:pt x="1458" y="635"/>
                    </a:lnTo>
                    <a:lnTo>
                      <a:pt x="1434" y="626"/>
                    </a:lnTo>
                    <a:lnTo>
                      <a:pt x="1414" y="617"/>
                    </a:lnTo>
                    <a:lnTo>
                      <a:pt x="1398" y="607"/>
                    </a:lnTo>
                    <a:lnTo>
                      <a:pt x="1385" y="598"/>
                    </a:lnTo>
                    <a:lnTo>
                      <a:pt x="1374" y="589"/>
                    </a:lnTo>
                    <a:lnTo>
                      <a:pt x="1368" y="581"/>
                    </a:lnTo>
                    <a:lnTo>
                      <a:pt x="1364" y="573"/>
                    </a:lnTo>
                    <a:lnTo>
                      <a:pt x="1362" y="566"/>
                    </a:lnTo>
                    <a:lnTo>
                      <a:pt x="1361" y="558"/>
                    </a:lnTo>
                    <a:lnTo>
                      <a:pt x="1361" y="552"/>
                    </a:lnTo>
                    <a:lnTo>
                      <a:pt x="1363" y="544"/>
                    </a:lnTo>
                    <a:lnTo>
                      <a:pt x="1366" y="538"/>
                    </a:lnTo>
                    <a:lnTo>
                      <a:pt x="1371" y="530"/>
                    </a:lnTo>
                    <a:lnTo>
                      <a:pt x="1376" y="526"/>
                    </a:lnTo>
                    <a:lnTo>
                      <a:pt x="1381" y="521"/>
                    </a:lnTo>
                    <a:lnTo>
                      <a:pt x="1388" y="516"/>
                    </a:lnTo>
                    <a:lnTo>
                      <a:pt x="1395" y="512"/>
                    </a:lnTo>
                    <a:lnTo>
                      <a:pt x="1404" y="508"/>
                    </a:lnTo>
                    <a:lnTo>
                      <a:pt x="1414" y="503"/>
                    </a:lnTo>
                    <a:lnTo>
                      <a:pt x="1423" y="500"/>
                    </a:lnTo>
                    <a:lnTo>
                      <a:pt x="1435" y="497"/>
                    </a:lnTo>
                    <a:lnTo>
                      <a:pt x="1454" y="493"/>
                    </a:lnTo>
                    <a:lnTo>
                      <a:pt x="1473" y="489"/>
                    </a:lnTo>
                    <a:lnTo>
                      <a:pt x="1496" y="487"/>
                    </a:lnTo>
                    <a:lnTo>
                      <a:pt x="1519" y="485"/>
                    </a:lnTo>
                    <a:lnTo>
                      <a:pt x="1545" y="485"/>
                    </a:lnTo>
                    <a:lnTo>
                      <a:pt x="1573" y="485"/>
                    </a:lnTo>
                    <a:lnTo>
                      <a:pt x="1603" y="486"/>
                    </a:lnTo>
                    <a:lnTo>
                      <a:pt x="1633" y="489"/>
                    </a:lnTo>
                    <a:lnTo>
                      <a:pt x="1665" y="493"/>
                    </a:lnTo>
                    <a:lnTo>
                      <a:pt x="1700" y="498"/>
                    </a:lnTo>
                    <a:lnTo>
                      <a:pt x="1734" y="504"/>
                    </a:lnTo>
                    <a:lnTo>
                      <a:pt x="1771" y="512"/>
                    </a:lnTo>
                    <a:lnTo>
                      <a:pt x="1810" y="522"/>
                    </a:lnTo>
                    <a:lnTo>
                      <a:pt x="1848" y="533"/>
                    </a:lnTo>
                    <a:lnTo>
                      <a:pt x="1888" y="544"/>
                    </a:lnTo>
                    <a:lnTo>
                      <a:pt x="1930" y="558"/>
                    </a:lnTo>
                    <a:lnTo>
                      <a:pt x="1974" y="573"/>
                    </a:lnTo>
                    <a:lnTo>
                      <a:pt x="2017" y="587"/>
                    </a:lnTo>
                    <a:lnTo>
                      <a:pt x="2060" y="600"/>
                    </a:lnTo>
                    <a:lnTo>
                      <a:pt x="2101" y="612"/>
                    </a:lnTo>
                    <a:lnTo>
                      <a:pt x="2141" y="622"/>
                    </a:lnTo>
                    <a:lnTo>
                      <a:pt x="2180" y="632"/>
                    </a:lnTo>
                    <a:lnTo>
                      <a:pt x="2216" y="639"/>
                    </a:lnTo>
                    <a:lnTo>
                      <a:pt x="2253" y="646"/>
                    </a:lnTo>
                    <a:lnTo>
                      <a:pt x="2288" y="652"/>
                    </a:lnTo>
                    <a:lnTo>
                      <a:pt x="2321" y="656"/>
                    </a:lnTo>
                    <a:lnTo>
                      <a:pt x="2352" y="660"/>
                    </a:lnTo>
                    <a:lnTo>
                      <a:pt x="2382" y="662"/>
                    </a:lnTo>
                    <a:lnTo>
                      <a:pt x="2411" y="663"/>
                    </a:lnTo>
                    <a:lnTo>
                      <a:pt x="2437" y="663"/>
                    </a:lnTo>
                    <a:lnTo>
                      <a:pt x="2462" y="662"/>
                    </a:lnTo>
                    <a:lnTo>
                      <a:pt x="2485" y="660"/>
                    </a:lnTo>
                    <a:lnTo>
                      <a:pt x="2510" y="656"/>
                    </a:lnTo>
                    <a:lnTo>
                      <a:pt x="2531" y="651"/>
                    </a:lnTo>
                    <a:lnTo>
                      <a:pt x="2541" y="648"/>
                    </a:lnTo>
                    <a:lnTo>
                      <a:pt x="2550" y="645"/>
                    </a:lnTo>
                    <a:lnTo>
                      <a:pt x="2557" y="640"/>
                    </a:lnTo>
                    <a:lnTo>
                      <a:pt x="2564" y="636"/>
                    </a:lnTo>
                    <a:lnTo>
                      <a:pt x="2569" y="633"/>
                    </a:lnTo>
                    <a:lnTo>
                      <a:pt x="2573" y="628"/>
                    </a:lnTo>
                    <a:lnTo>
                      <a:pt x="2577" y="624"/>
                    </a:lnTo>
                    <a:lnTo>
                      <a:pt x="2579" y="620"/>
                    </a:lnTo>
                    <a:lnTo>
                      <a:pt x="2581" y="614"/>
                    </a:lnTo>
                    <a:lnTo>
                      <a:pt x="2582" y="610"/>
                    </a:lnTo>
                    <a:lnTo>
                      <a:pt x="2582" y="605"/>
                    </a:lnTo>
                    <a:lnTo>
                      <a:pt x="2582" y="598"/>
                    </a:lnTo>
                    <a:lnTo>
                      <a:pt x="2580" y="591"/>
                    </a:lnTo>
                    <a:lnTo>
                      <a:pt x="2578" y="583"/>
                    </a:lnTo>
                    <a:lnTo>
                      <a:pt x="2573" y="575"/>
                    </a:lnTo>
                    <a:lnTo>
                      <a:pt x="2568" y="566"/>
                    </a:lnTo>
                    <a:lnTo>
                      <a:pt x="2562" y="556"/>
                    </a:lnTo>
                    <a:lnTo>
                      <a:pt x="2553" y="547"/>
                    </a:lnTo>
                    <a:lnTo>
                      <a:pt x="2543" y="537"/>
                    </a:lnTo>
                    <a:lnTo>
                      <a:pt x="2533" y="526"/>
                    </a:lnTo>
                    <a:lnTo>
                      <a:pt x="2522" y="515"/>
                    </a:lnTo>
                    <a:lnTo>
                      <a:pt x="2513" y="504"/>
                    </a:lnTo>
                    <a:lnTo>
                      <a:pt x="2504" y="495"/>
                    </a:lnTo>
                    <a:lnTo>
                      <a:pt x="2497" y="485"/>
                    </a:lnTo>
                    <a:lnTo>
                      <a:pt x="2491" y="476"/>
                    </a:lnTo>
                    <a:lnTo>
                      <a:pt x="2487" y="468"/>
                    </a:lnTo>
                    <a:lnTo>
                      <a:pt x="2484" y="459"/>
                    </a:lnTo>
                    <a:lnTo>
                      <a:pt x="2482" y="452"/>
                    </a:lnTo>
                    <a:lnTo>
                      <a:pt x="2480" y="444"/>
                    </a:lnTo>
                    <a:lnTo>
                      <a:pt x="2480" y="438"/>
                    </a:lnTo>
                    <a:lnTo>
                      <a:pt x="2481" y="430"/>
                    </a:lnTo>
                    <a:lnTo>
                      <a:pt x="2482" y="424"/>
                    </a:lnTo>
                    <a:lnTo>
                      <a:pt x="2484" y="418"/>
                    </a:lnTo>
                    <a:lnTo>
                      <a:pt x="2487" y="412"/>
                    </a:lnTo>
                    <a:lnTo>
                      <a:pt x="2491" y="406"/>
                    </a:lnTo>
                    <a:lnTo>
                      <a:pt x="2497" y="401"/>
                    </a:lnTo>
                    <a:lnTo>
                      <a:pt x="2504" y="394"/>
                    </a:lnTo>
                    <a:lnTo>
                      <a:pt x="2513" y="388"/>
                    </a:lnTo>
                    <a:lnTo>
                      <a:pt x="2523" y="382"/>
                    </a:lnTo>
                    <a:lnTo>
                      <a:pt x="2533" y="376"/>
                    </a:lnTo>
                    <a:lnTo>
                      <a:pt x="2557" y="365"/>
                    </a:lnTo>
                    <a:lnTo>
                      <a:pt x="2583" y="356"/>
                    </a:lnTo>
                    <a:lnTo>
                      <a:pt x="2607" y="344"/>
                    </a:lnTo>
                    <a:lnTo>
                      <a:pt x="2631" y="331"/>
                    </a:lnTo>
                    <a:lnTo>
                      <a:pt x="2642" y="323"/>
                    </a:lnTo>
                    <a:lnTo>
                      <a:pt x="2654" y="316"/>
                    </a:lnTo>
                    <a:lnTo>
                      <a:pt x="2665" y="308"/>
                    </a:lnTo>
                    <a:lnTo>
                      <a:pt x="2676" y="300"/>
                    </a:lnTo>
                    <a:lnTo>
                      <a:pt x="2686" y="291"/>
                    </a:lnTo>
                    <a:lnTo>
                      <a:pt x="2694" y="280"/>
                    </a:lnTo>
                    <a:lnTo>
                      <a:pt x="2702" y="269"/>
                    </a:lnTo>
                    <a:lnTo>
                      <a:pt x="2708" y="259"/>
                    </a:lnTo>
                    <a:lnTo>
                      <a:pt x="2713" y="246"/>
                    </a:lnTo>
                    <a:lnTo>
                      <a:pt x="2716" y="232"/>
                    </a:lnTo>
                    <a:lnTo>
                      <a:pt x="2717" y="218"/>
                    </a:lnTo>
                    <a:lnTo>
                      <a:pt x="2716" y="202"/>
                    </a:lnTo>
                    <a:lnTo>
                      <a:pt x="2737" y="203"/>
                    </a:lnTo>
                    <a:lnTo>
                      <a:pt x="2738" y="221"/>
                    </a:lnTo>
                    <a:lnTo>
                      <a:pt x="2737" y="238"/>
                    </a:lnTo>
                    <a:lnTo>
                      <a:pt x="2734" y="254"/>
                    </a:lnTo>
                    <a:lnTo>
                      <a:pt x="2729" y="269"/>
                    </a:lnTo>
                    <a:lnTo>
                      <a:pt x="2723" y="283"/>
                    </a:lnTo>
                    <a:lnTo>
                      <a:pt x="2716" y="296"/>
                    </a:lnTo>
                    <a:lnTo>
                      <a:pt x="2707" y="308"/>
                    </a:lnTo>
                    <a:lnTo>
                      <a:pt x="2697" y="319"/>
                    </a:lnTo>
                    <a:lnTo>
                      <a:pt x="2687" y="329"/>
                    </a:lnTo>
                    <a:lnTo>
                      <a:pt x="2675" y="338"/>
                    </a:lnTo>
                    <a:lnTo>
                      <a:pt x="2662" y="347"/>
                    </a:lnTo>
                    <a:lnTo>
                      <a:pt x="2649" y="356"/>
                    </a:lnTo>
                    <a:lnTo>
                      <a:pt x="2622" y="370"/>
                    </a:lnTo>
                    <a:lnTo>
                      <a:pt x="2594" y="383"/>
                    </a:lnTo>
                    <a:lnTo>
                      <a:pt x="2570" y="391"/>
                    </a:lnTo>
                    <a:lnTo>
                      <a:pt x="2549" y="401"/>
                    </a:lnTo>
                    <a:lnTo>
                      <a:pt x="2539" y="405"/>
                    </a:lnTo>
                    <a:lnTo>
                      <a:pt x="2531" y="411"/>
                    </a:lnTo>
                    <a:lnTo>
                      <a:pt x="2524" y="416"/>
                    </a:lnTo>
                    <a:lnTo>
                      <a:pt x="2517" y="421"/>
                    </a:lnTo>
                    <a:lnTo>
                      <a:pt x="2515" y="425"/>
                    </a:lnTo>
                    <a:lnTo>
                      <a:pt x="2513" y="428"/>
                    </a:lnTo>
                    <a:lnTo>
                      <a:pt x="2511" y="431"/>
                    </a:lnTo>
                    <a:lnTo>
                      <a:pt x="2510" y="434"/>
                    </a:lnTo>
                    <a:lnTo>
                      <a:pt x="2510" y="439"/>
                    </a:lnTo>
                    <a:lnTo>
                      <a:pt x="2510" y="443"/>
                    </a:lnTo>
                    <a:lnTo>
                      <a:pt x="2511" y="447"/>
                    </a:lnTo>
                    <a:lnTo>
                      <a:pt x="2512" y="453"/>
                    </a:lnTo>
                    <a:lnTo>
                      <a:pt x="2517" y="464"/>
                    </a:lnTo>
                    <a:lnTo>
                      <a:pt x="2526" y="475"/>
                    </a:lnTo>
                    <a:lnTo>
                      <a:pt x="2538" y="489"/>
                    </a:lnTo>
                    <a:lnTo>
                      <a:pt x="2553" y="504"/>
                    </a:lnTo>
                    <a:lnTo>
                      <a:pt x="2566" y="517"/>
                    </a:lnTo>
                    <a:lnTo>
                      <a:pt x="2577" y="529"/>
                    </a:lnTo>
                    <a:lnTo>
                      <a:pt x="2586" y="541"/>
                    </a:lnTo>
                    <a:lnTo>
                      <a:pt x="2594" y="553"/>
                    </a:lnTo>
                    <a:lnTo>
                      <a:pt x="2600" y="564"/>
                    </a:lnTo>
                    <a:lnTo>
                      <a:pt x="2605" y="575"/>
                    </a:lnTo>
                    <a:lnTo>
                      <a:pt x="2609" y="584"/>
                    </a:lnTo>
                    <a:lnTo>
                      <a:pt x="2611" y="594"/>
                    </a:lnTo>
                    <a:lnTo>
                      <a:pt x="2612" y="605"/>
                    </a:lnTo>
                    <a:lnTo>
                      <a:pt x="2611" y="613"/>
                    </a:lnTo>
                    <a:lnTo>
                      <a:pt x="2609" y="623"/>
                    </a:lnTo>
                    <a:lnTo>
                      <a:pt x="2606" y="632"/>
                    </a:lnTo>
                    <a:lnTo>
                      <a:pt x="2601" y="639"/>
                    </a:lnTo>
                    <a:lnTo>
                      <a:pt x="2596" y="647"/>
                    </a:lnTo>
                    <a:lnTo>
                      <a:pt x="2589" y="653"/>
                    </a:lnTo>
                    <a:lnTo>
                      <a:pt x="2581" y="660"/>
                    </a:lnTo>
                    <a:lnTo>
                      <a:pt x="2572" y="665"/>
                    </a:lnTo>
                    <a:lnTo>
                      <a:pt x="2563" y="671"/>
                    </a:lnTo>
                    <a:lnTo>
                      <a:pt x="2553" y="675"/>
                    </a:lnTo>
                    <a:lnTo>
                      <a:pt x="2541" y="678"/>
                    </a:lnTo>
                    <a:lnTo>
                      <a:pt x="2529" y="681"/>
                    </a:lnTo>
                    <a:lnTo>
                      <a:pt x="2516" y="685"/>
                    </a:lnTo>
                    <a:lnTo>
                      <a:pt x="2502" y="687"/>
                    </a:lnTo>
                    <a:lnTo>
                      <a:pt x="2488" y="689"/>
                    </a:lnTo>
                    <a:lnTo>
                      <a:pt x="2464" y="691"/>
                    </a:lnTo>
                    <a:lnTo>
                      <a:pt x="2440" y="691"/>
                    </a:lnTo>
                    <a:lnTo>
                      <a:pt x="2413" y="691"/>
                    </a:lnTo>
                    <a:lnTo>
                      <a:pt x="2385" y="689"/>
                    </a:lnTo>
                    <a:lnTo>
                      <a:pt x="2354" y="685"/>
                    </a:lnTo>
                    <a:lnTo>
                      <a:pt x="2323" y="680"/>
                    </a:lnTo>
                    <a:lnTo>
                      <a:pt x="2290" y="674"/>
                    </a:lnTo>
                    <a:lnTo>
                      <a:pt x="2255" y="666"/>
                    </a:lnTo>
                    <a:lnTo>
                      <a:pt x="2219" y="659"/>
                    </a:lnTo>
                    <a:lnTo>
                      <a:pt x="2182" y="649"/>
                    </a:lnTo>
                    <a:lnTo>
                      <a:pt x="2143" y="638"/>
                    </a:lnTo>
                    <a:lnTo>
                      <a:pt x="2103" y="626"/>
                    </a:lnTo>
                    <a:lnTo>
                      <a:pt x="2062" y="613"/>
                    </a:lnTo>
                    <a:lnTo>
                      <a:pt x="2019" y="599"/>
                    </a:lnTo>
                    <a:lnTo>
                      <a:pt x="1976" y="585"/>
                    </a:lnTo>
                    <a:lnTo>
                      <a:pt x="1930" y="569"/>
                    </a:lnTo>
                    <a:lnTo>
                      <a:pt x="1891" y="556"/>
                    </a:lnTo>
                    <a:lnTo>
                      <a:pt x="1851" y="544"/>
                    </a:lnTo>
                    <a:lnTo>
                      <a:pt x="1812" y="535"/>
                    </a:lnTo>
                    <a:lnTo>
                      <a:pt x="1775" y="527"/>
                    </a:lnTo>
                    <a:lnTo>
                      <a:pt x="1738" y="521"/>
                    </a:lnTo>
                    <a:lnTo>
                      <a:pt x="1704" y="515"/>
                    </a:lnTo>
                    <a:lnTo>
                      <a:pt x="1669" y="512"/>
                    </a:lnTo>
                    <a:lnTo>
                      <a:pt x="1637" y="510"/>
                    </a:lnTo>
                    <a:lnTo>
                      <a:pt x="1607" y="509"/>
                    </a:lnTo>
                    <a:lnTo>
                      <a:pt x="1578" y="509"/>
                    </a:lnTo>
                    <a:lnTo>
                      <a:pt x="1551" y="510"/>
                    </a:lnTo>
                    <a:lnTo>
                      <a:pt x="1525" y="512"/>
                    </a:lnTo>
                    <a:lnTo>
                      <a:pt x="1501" y="514"/>
                    </a:lnTo>
                    <a:lnTo>
                      <a:pt x="1480" y="517"/>
                    </a:lnTo>
                    <a:lnTo>
                      <a:pt x="1460" y="521"/>
                    </a:lnTo>
                    <a:lnTo>
                      <a:pt x="1443" y="525"/>
                    </a:lnTo>
                    <a:lnTo>
                      <a:pt x="1426" y="530"/>
                    </a:lnTo>
                    <a:lnTo>
                      <a:pt x="1412" y="536"/>
                    </a:lnTo>
                    <a:lnTo>
                      <a:pt x="1406" y="539"/>
                    </a:lnTo>
                    <a:lnTo>
                      <a:pt x="1401" y="542"/>
                    </a:lnTo>
                    <a:lnTo>
                      <a:pt x="1396" y="545"/>
                    </a:lnTo>
                    <a:lnTo>
                      <a:pt x="1393" y="549"/>
                    </a:lnTo>
                    <a:lnTo>
                      <a:pt x="1391" y="553"/>
                    </a:lnTo>
                    <a:lnTo>
                      <a:pt x="1391" y="558"/>
                    </a:lnTo>
                    <a:lnTo>
                      <a:pt x="1392" y="564"/>
                    </a:lnTo>
                    <a:lnTo>
                      <a:pt x="1396" y="569"/>
                    </a:lnTo>
                    <a:lnTo>
                      <a:pt x="1405" y="577"/>
                    </a:lnTo>
                    <a:lnTo>
                      <a:pt x="1416" y="585"/>
                    </a:lnTo>
                    <a:lnTo>
                      <a:pt x="1431" y="593"/>
                    </a:lnTo>
                    <a:lnTo>
                      <a:pt x="1449" y="602"/>
                    </a:lnTo>
                    <a:lnTo>
                      <a:pt x="1471" y="609"/>
                    </a:lnTo>
                    <a:lnTo>
                      <a:pt x="1496" y="617"/>
                    </a:lnTo>
                    <a:lnTo>
                      <a:pt x="1524" y="624"/>
                    </a:lnTo>
                    <a:lnTo>
                      <a:pt x="1555" y="632"/>
                    </a:lnTo>
                    <a:lnTo>
                      <a:pt x="1590" y="639"/>
                    </a:lnTo>
                    <a:lnTo>
                      <a:pt x="1621" y="648"/>
                    </a:lnTo>
                    <a:lnTo>
                      <a:pt x="1647" y="658"/>
                    </a:lnTo>
                    <a:lnTo>
                      <a:pt x="1670" y="667"/>
                    </a:lnTo>
                    <a:lnTo>
                      <a:pt x="1680" y="673"/>
                    </a:lnTo>
                    <a:lnTo>
                      <a:pt x="1689" y="678"/>
                    </a:lnTo>
                    <a:lnTo>
                      <a:pt x="1697" y="683"/>
                    </a:lnTo>
                    <a:lnTo>
                      <a:pt x="1705" y="689"/>
                    </a:lnTo>
                    <a:lnTo>
                      <a:pt x="1711" y="694"/>
                    </a:lnTo>
                    <a:lnTo>
                      <a:pt x="1717" y="701"/>
                    </a:lnTo>
                    <a:lnTo>
                      <a:pt x="1722" y="706"/>
                    </a:lnTo>
                    <a:lnTo>
                      <a:pt x="1727" y="713"/>
                    </a:lnTo>
                    <a:lnTo>
                      <a:pt x="1732" y="722"/>
                    </a:lnTo>
                    <a:lnTo>
                      <a:pt x="1735" y="733"/>
                    </a:lnTo>
                    <a:lnTo>
                      <a:pt x="1737" y="744"/>
                    </a:lnTo>
                    <a:lnTo>
                      <a:pt x="1736" y="755"/>
                    </a:lnTo>
                    <a:lnTo>
                      <a:pt x="1733" y="764"/>
                    </a:lnTo>
                    <a:lnTo>
                      <a:pt x="1729" y="775"/>
                    </a:lnTo>
                    <a:lnTo>
                      <a:pt x="1721" y="785"/>
                    </a:lnTo>
                    <a:lnTo>
                      <a:pt x="1713" y="793"/>
                    </a:lnTo>
                    <a:lnTo>
                      <a:pt x="1704" y="802"/>
                    </a:lnTo>
                    <a:lnTo>
                      <a:pt x="1694" y="809"/>
                    </a:lnTo>
                    <a:lnTo>
                      <a:pt x="1682" y="816"/>
                    </a:lnTo>
                    <a:lnTo>
                      <a:pt x="1669" y="823"/>
                    </a:lnTo>
                    <a:lnTo>
                      <a:pt x="1655" y="829"/>
                    </a:lnTo>
                    <a:lnTo>
                      <a:pt x="1640" y="834"/>
                    </a:lnTo>
                    <a:lnTo>
                      <a:pt x="1624" y="840"/>
                    </a:lnTo>
                    <a:lnTo>
                      <a:pt x="1607" y="844"/>
                    </a:lnTo>
                    <a:lnTo>
                      <a:pt x="1581" y="849"/>
                    </a:lnTo>
                    <a:lnTo>
                      <a:pt x="1553" y="853"/>
                    </a:lnTo>
                    <a:lnTo>
                      <a:pt x="1524" y="855"/>
                    </a:lnTo>
                    <a:lnTo>
                      <a:pt x="1494" y="855"/>
                    </a:lnTo>
                    <a:lnTo>
                      <a:pt x="1461" y="853"/>
                    </a:lnTo>
                    <a:lnTo>
                      <a:pt x="1429" y="849"/>
                    </a:lnTo>
                    <a:lnTo>
                      <a:pt x="1394" y="843"/>
                    </a:lnTo>
                    <a:lnTo>
                      <a:pt x="1360" y="835"/>
                    </a:lnTo>
                    <a:lnTo>
                      <a:pt x="1324" y="826"/>
                    </a:lnTo>
                    <a:lnTo>
                      <a:pt x="1289" y="813"/>
                    </a:lnTo>
                    <a:lnTo>
                      <a:pt x="1252" y="798"/>
                    </a:lnTo>
                    <a:lnTo>
                      <a:pt x="1215" y="780"/>
                    </a:lnTo>
                    <a:lnTo>
                      <a:pt x="1197" y="772"/>
                    </a:lnTo>
                    <a:lnTo>
                      <a:pt x="1179" y="761"/>
                    </a:lnTo>
                    <a:lnTo>
                      <a:pt x="1160" y="750"/>
                    </a:lnTo>
                    <a:lnTo>
                      <a:pt x="1142" y="740"/>
                    </a:lnTo>
                    <a:lnTo>
                      <a:pt x="1124" y="727"/>
                    </a:lnTo>
                    <a:lnTo>
                      <a:pt x="1105" y="715"/>
                    </a:lnTo>
                    <a:lnTo>
                      <a:pt x="1087" y="701"/>
                    </a:lnTo>
                    <a:lnTo>
                      <a:pt x="1070" y="687"/>
                    </a:lnTo>
                    <a:lnTo>
                      <a:pt x="1008" y="637"/>
                    </a:lnTo>
                    <a:lnTo>
                      <a:pt x="948" y="591"/>
                    </a:lnTo>
                    <a:lnTo>
                      <a:pt x="889" y="545"/>
                    </a:lnTo>
                    <a:lnTo>
                      <a:pt x="833" y="503"/>
                    </a:lnTo>
                    <a:lnTo>
                      <a:pt x="777" y="464"/>
                    </a:lnTo>
                    <a:lnTo>
                      <a:pt x="724" y="425"/>
                    </a:lnTo>
                    <a:lnTo>
                      <a:pt x="673" y="389"/>
                    </a:lnTo>
                    <a:lnTo>
                      <a:pt x="622" y="355"/>
                    </a:lnTo>
                    <a:lnTo>
                      <a:pt x="573" y="323"/>
                    </a:lnTo>
                    <a:lnTo>
                      <a:pt x="527" y="293"/>
                    </a:lnTo>
                    <a:lnTo>
                      <a:pt x="482" y="264"/>
                    </a:lnTo>
                    <a:lnTo>
                      <a:pt x="439" y="238"/>
                    </a:lnTo>
                    <a:lnTo>
                      <a:pt x="359" y="191"/>
                    </a:lnTo>
                    <a:lnTo>
                      <a:pt x="285" y="150"/>
                    </a:lnTo>
                    <a:lnTo>
                      <a:pt x="220" y="115"/>
                    </a:lnTo>
                    <a:lnTo>
                      <a:pt x="162" y="86"/>
                    </a:lnTo>
                    <a:lnTo>
                      <a:pt x="113" y="62"/>
                    </a:lnTo>
                    <a:lnTo>
                      <a:pt x="73" y="44"/>
                    </a:lnTo>
                    <a:lnTo>
                      <a:pt x="41" y="31"/>
                    </a:lnTo>
                    <a:lnTo>
                      <a:pt x="18" y="21"/>
                    </a:lnTo>
                    <a:lnTo>
                      <a:pt x="4" y="17"/>
                    </a:lnTo>
                    <a:lnTo>
                      <a:pt x="0" y="15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6350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02" name="Freeform 29"/>
              <p:cNvSpPr/>
              <p:nvPr/>
            </p:nvSpPr>
            <p:spPr bwMode="auto">
              <a:xfrm>
                <a:off x="2744" y="3365"/>
                <a:ext cx="413" cy="167"/>
              </a:xfrm>
              <a:custGeom>
                <a:avLst/>
                <a:gdLst>
                  <a:gd name="T0" fmla="*/ 91 w 1655"/>
                  <a:gd name="T1" fmla="*/ 582 h 671"/>
                  <a:gd name="T2" fmla="*/ 253 w 1655"/>
                  <a:gd name="T3" fmla="*/ 635 h 671"/>
                  <a:gd name="T4" fmla="*/ 447 w 1655"/>
                  <a:gd name="T5" fmla="*/ 643 h 671"/>
                  <a:gd name="T6" fmla="*/ 565 w 1655"/>
                  <a:gd name="T7" fmla="*/ 611 h 671"/>
                  <a:gd name="T8" fmla="*/ 616 w 1655"/>
                  <a:gd name="T9" fmla="*/ 575 h 671"/>
                  <a:gd name="T10" fmla="*/ 623 w 1655"/>
                  <a:gd name="T11" fmla="*/ 540 h 671"/>
                  <a:gd name="T12" fmla="*/ 601 w 1655"/>
                  <a:gd name="T13" fmla="*/ 504 h 671"/>
                  <a:gd name="T14" fmla="*/ 548 w 1655"/>
                  <a:gd name="T15" fmla="*/ 463 h 671"/>
                  <a:gd name="T16" fmla="*/ 441 w 1655"/>
                  <a:gd name="T17" fmla="*/ 431 h 671"/>
                  <a:gd name="T18" fmla="*/ 304 w 1655"/>
                  <a:gd name="T19" fmla="*/ 397 h 671"/>
                  <a:gd name="T20" fmla="*/ 275 w 1655"/>
                  <a:gd name="T21" fmla="*/ 364 h 671"/>
                  <a:gd name="T22" fmla="*/ 290 w 1655"/>
                  <a:gd name="T23" fmla="*/ 331 h 671"/>
                  <a:gd name="T24" fmla="*/ 365 w 1655"/>
                  <a:gd name="T25" fmla="*/ 304 h 671"/>
                  <a:gd name="T26" fmla="*/ 503 w 1655"/>
                  <a:gd name="T27" fmla="*/ 313 h 671"/>
                  <a:gd name="T28" fmla="*/ 751 w 1655"/>
                  <a:gd name="T29" fmla="*/ 360 h 671"/>
                  <a:gd name="T30" fmla="*/ 1006 w 1655"/>
                  <a:gd name="T31" fmla="*/ 439 h 671"/>
                  <a:gd name="T32" fmla="*/ 1163 w 1655"/>
                  <a:gd name="T33" fmla="*/ 478 h 671"/>
                  <a:gd name="T34" fmla="*/ 1360 w 1655"/>
                  <a:gd name="T35" fmla="*/ 481 h 671"/>
                  <a:gd name="T36" fmla="*/ 1463 w 1655"/>
                  <a:gd name="T37" fmla="*/ 452 h 671"/>
                  <a:gd name="T38" fmla="*/ 1496 w 1655"/>
                  <a:gd name="T39" fmla="*/ 421 h 671"/>
                  <a:gd name="T40" fmla="*/ 1491 w 1655"/>
                  <a:gd name="T41" fmla="*/ 380 h 671"/>
                  <a:gd name="T42" fmla="*/ 1435 w 1655"/>
                  <a:gd name="T43" fmla="*/ 307 h 671"/>
                  <a:gd name="T44" fmla="*/ 1399 w 1655"/>
                  <a:gd name="T45" fmla="*/ 249 h 671"/>
                  <a:gd name="T46" fmla="*/ 1408 w 1655"/>
                  <a:gd name="T47" fmla="*/ 214 h 671"/>
                  <a:gd name="T48" fmla="*/ 1478 w 1655"/>
                  <a:gd name="T49" fmla="*/ 174 h 671"/>
                  <a:gd name="T50" fmla="*/ 1595 w 1655"/>
                  <a:gd name="T51" fmla="*/ 116 h 671"/>
                  <a:gd name="T52" fmla="*/ 1637 w 1655"/>
                  <a:gd name="T53" fmla="*/ 55 h 671"/>
                  <a:gd name="T54" fmla="*/ 1637 w 1655"/>
                  <a:gd name="T55" fmla="*/ 10 h 671"/>
                  <a:gd name="T56" fmla="*/ 1647 w 1655"/>
                  <a:gd name="T57" fmla="*/ 76 h 671"/>
                  <a:gd name="T58" fmla="*/ 1593 w 1655"/>
                  <a:gd name="T59" fmla="*/ 146 h 671"/>
                  <a:gd name="T60" fmla="*/ 1464 w 1655"/>
                  <a:gd name="T61" fmla="*/ 206 h 671"/>
                  <a:gd name="T62" fmla="*/ 1427 w 1655"/>
                  <a:gd name="T63" fmla="*/ 233 h 671"/>
                  <a:gd name="T64" fmla="*/ 1427 w 1655"/>
                  <a:gd name="T65" fmla="*/ 258 h 671"/>
                  <a:gd name="T66" fmla="*/ 1491 w 1655"/>
                  <a:gd name="T67" fmla="*/ 335 h 671"/>
                  <a:gd name="T68" fmla="*/ 1525 w 1655"/>
                  <a:gd name="T69" fmla="*/ 400 h 671"/>
                  <a:gd name="T70" fmla="*/ 1510 w 1655"/>
                  <a:gd name="T71" fmla="*/ 453 h 671"/>
                  <a:gd name="T72" fmla="*/ 1456 w 1655"/>
                  <a:gd name="T73" fmla="*/ 484 h 671"/>
                  <a:gd name="T74" fmla="*/ 1354 w 1655"/>
                  <a:gd name="T75" fmla="*/ 497 h 671"/>
                  <a:gd name="T76" fmla="*/ 1169 w 1655"/>
                  <a:gd name="T77" fmla="*/ 477 h 671"/>
                  <a:gd name="T78" fmla="*/ 932 w 1655"/>
                  <a:gd name="T79" fmla="*/ 413 h 671"/>
                  <a:gd name="T80" fmla="*/ 688 w 1655"/>
                  <a:gd name="T81" fmla="*/ 340 h 671"/>
                  <a:gd name="T82" fmla="*/ 492 w 1655"/>
                  <a:gd name="T83" fmla="*/ 317 h 671"/>
                  <a:gd name="T84" fmla="*/ 357 w 1655"/>
                  <a:gd name="T85" fmla="*/ 331 h 671"/>
                  <a:gd name="T86" fmla="*/ 309 w 1655"/>
                  <a:gd name="T87" fmla="*/ 355 h 671"/>
                  <a:gd name="T88" fmla="*/ 331 w 1655"/>
                  <a:gd name="T89" fmla="*/ 390 h 671"/>
                  <a:gd name="T90" fmla="*/ 470 w 1655"/>
                  <a:gd name="T91" fmla="*/ 437 h 671"/>
                  <a:gd name="T92" fmla="*/ 606 w 1655"/>
                  <a:gd name="T93" fmla="*/ 484 h 671"/>
                  <a:gd name="T94" fmla="*/ 644 w 1655"/>
                  <a:gd name="T95" fmla="*/ 520 h 671"/>
                  <a:gd name="T96" fmla="*/ 646 w 1655"/>
                  <a:gd name="T97" fmla="*/ 581 h 671"/>
                  <a:gd name="T98" fmla="*/ 592 w 1655"/>
                  <a:gd name="T99" fmla="*/ 631 h 671"/>
                  <a:gd name="T100" fmla="*/ 481 w 1655"/>
                  <a:gd name="T101" fmla="*/ 666 h 671"/>
                  <a:gd name="T102" fmla="*/ 292 w 1655"/>
                  <a:gd name="T103" fmla="*/ 658 h 671"/>
                  <a:gd name="T104" fmla="*/ 75 w 1655"/>
                  <a:gd name="T105" fmla="*/ 577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55" h="671">
                    <a:moveTo>
                      <a:pt x="0" y="533"/>
                    </a:moveTo>
                    <a:lnTo>
                      <a:pt x="17" y="543"/>
                    </a:lnTo>
                    <a:lnTo>
                      <a:pt x="36" y="554"/>
                    </a:lnTo>
                    <a:lnTo>
                      <a:pt x="54" y="565"/>
                    </a:lnTo>
                    <a:lnTo>
                      <a:pt x="72" y="574"/>
                    </a:lnTo>
                    <a:lnTo>
                      <a:pt x="91" y="582"/>
                    </a:lnTo>
                    <a:lnTo>
                      <a:pt x="108" y="591"/>
                    </a:lnTo>
                    <a:lnTo>
                      <a:pt x="126" y="598"/>
                    </a:lnTo>
                    <a:lnTo>
                      <a:pt x="145" y="605"/>
                    </a:lnTo>
                    <a:lnTo>
                      <a:pt x="181" y="618"/>
                    </a:lnTo>
                    <a:lnTo>
                      <a:pt x="217" y="628"/>
                    </a:lnTo>
                    <a:lnTo>
                      <a:pt x="253" y="635"/>
                    </a:lnTo>
                    <a:lnTo>
                      <a:pt x="287" y="640"/>
                    </a:lnTo>
                    <a:lnTo>
                      <a:pt x="322" y="645"/>
                    </a:lnTo>
                    <a:lnTo>
                      <a:pt x="355" y="646"/>
                    </a:lnTo>
                    <a:lnTo>
                      <a:pt x="386" y="647"/>
                    </a:lnTo>
                    <a:lnTo>
                      <a:pt x="418" y="646"/>
                    </a:lnTo>
                    <a:lnTo>
                      <a:pt x="447" y="643"/>
                    </a:lnTo>
                    <a:lnTo>
                      <a:pt x="475" y="638"/>
                    </a:lnTo>
                    <a:lnTo>
                      <a:pt x="501" y="633"/>
                    </a:lnTo>
                    <a:lnTo>
                      <a:pt x="524" y="626"/>
                    </a:lnTo>
                    <a:lnTo>
                      <a:pt x="539" y="622"/>
                    </a:lnTo>
                    <a:lnTo>
                      <a:pt x="552" y="617"/>
                    </a:lnTo>
                    <a:lnTo>
                      <a:pt x="565" y="611"/>
                    </a:lnTo>
                    <a:lnTo>
                      <a:pt x="577" y="606"/>
                    </a:lnTo>
                    <a:lnTo>
                      <a:pt x="587" y="600"/>
                    </a:lnTo>
                    <a:lnTo>
                      <a:pt x="597" y="593"/>
                    </a:lnTo>
                    <a:lnTo>
                      <a:pt x="604" y="587"/>
                    </a:lnTo>
                    <a:lnTo>
                      <a:pt x="612" y="580"/>
                    </a:lnTo>
                    <a:lnTo>
                      <a:pt x="616" y="575"/>
                    </a:lnTo>
                    <a:lnTo>
                      <a:pt x="619" y="569"/>
                    </a:lnTo>
                    <a:lnTo>
                      <a:pt x="623" y="563"/>
                    </a:lnTo>
                    <a:lnTo>
                      <a:pt x="624" y="557"/>
                    </a:lnTo>
                    <a:lnTo>
                      <a:pt x="625" y="552"/>
                    </a:lnTo>
                    <a:lnTo>
                      <a:pt x="624" y="546"/>
                    </a:lnTo>
                    <a:lnTo>
                      <a:pt x="623" y="540"/>
                    </a:lnTo>
                    <a:lnTo>
                      <a:pt x="619" y="535"/>
                    </a:lnTo>
                    <a:lnTo>
                      <a:pt x="617" y="529"/>
                    </a:lnTo>
                    <a:lnTo>
                      <a:pt x="615" y="523"/>
                    </a:lnTo>
                    <a:lnTo>
                      <a:pt x="611" y="516"/>
                    </a:lnTo>
                    <a:lnTo>
                      <a:pt x="606" y="510"/>
                    </a:lnTo>
                    <a:lnTo>
                      <a:pt x="601" y="504"/>
                    </a:lnTo>
                    <a:lnTo>
                      <a:pt x="595" y="496"/>
                    </a:lnTo>
                    <a:lnTo>
                      <a:pt x="587" y="490"/>
                    </a:lnTo>
                    <a:lnTo>
                      <a:pt x="578" y="482"/>
                    </a:lnTo>
                    <a:lnTo>
                      <a:pt x="570" y="476"/>
                    </a:lnTo>
                    <a:lnTo>
                      <a:pt x="559" y="469"/>
                    </a:lnTo>
                    <a:lnTo>
                      <a:pt x="548" y="463"/>
                    </a:lnTo>
                    <a:lnTo>
                      <a:pt x="536" y="457"/>
                    </a:lnTo>
                    <a:lnTo>
                      <a:pt x="522" y="452"/>
                    </a:lnTo>
                    <a:lnTo>
                      <a:pt x="508" y="446"/>
                    </a:lnTo>
                    <a:lnTo>
                      <a:pt x="493" y="442"/>
                    </a:lnTo>
                    <a:lnTo>
                      <a:pt x="477" y="438"/>
                    </a:lnTo>
                    <a:lnTo>
                      <a:pt x="441" y="431"/>
                    </a:lnTo>
                    <a:lnTo>
                      <a:pt x="409" y="425"/>
                    </a:lnTo>
                    <a:lnTo>
                      <a:pt x="380" y="419"/>
                    </a:lnTo>
                    <a:lnTo>
                      <a:pt x="354" y="413"/>
                    </a:lnTo>
                    <a:lnTo>
                      <a:pt x="331" y="407"/>
                    </a:lnTo>
                    <a:lnTo>
                      <a:pt x="313" y="400"/>
                    </a:lnTo>
                    <a:lnTo>
                      <a:pt x="304" y="397"/>
                    </a:lnTo>
                    <a:lnTo>
                      <a:pt x="298" y="393"/>
                    </a:lnTo>
                    <a:lnTo>
                      <a:pt x="292" y="388"/>
                    </a:lnTo>
                    <a:lnTo>
                      <a:pt x="287" y="384"/>
                    </a:lnTo>
                    <a:lnTo>
                      <a:pt x="282" y="376"/>
                    </a:lnTo>
                    <a:lnTo>
                      <a:pt x="278" y="370"/>
                    </a:lnTo>
                    <a:lnTo>
                      <a:pt x="275" y="364"/>
                    </a:lnTo>
                    <a:lnTo>
                      <a:pt x="275" y="359"/>
                    </a:lnTo>
                    <a:lnTo>
                      <a:pt x="275" y="354"/>
                    </a:lnTo>
                    <a:lnTo>
                      <a:pt x="277" y="348"/>
                    </a:lnTo>
                    <a:lnTo>
                      <a:pt x="281" y="343"/>
                    </a:lnTo>
                    <a:lnTo>
                      <a:pt x="286" y="336"/>
                    </a:lnTo>
                    <a:lnTo>
                      <a:pt x="290" y="331"/>
                    </a:lnTo>
                    <a:lnTo>
                      <a:pt x="296" y="327"/>
                    </a:lnTo>
                    <a:lnTo>
                      <a:pt x="302" y="322"/>
                    </a:lnTo>
                    <a:lnTo>
                      <a:pt x="310" y="319"/>
                    </a:lnTo>
                    <a:lnTo>
                      <a:pt x="327" y="312"/>
                    </a:lnTo>
                    <a:lnTo>
                      <a:pt x="349" y="306"/>
                    </a:lnTo>
                    <a:lnTo>
                      <a:pt x="365" y="304"/>
                    </a:lnTo>
                    <a:lnTo>
                      <a:pt x="383" y="304"/>
                    </a:lnTo>
                    <a:lnTo>
                      <a:pt x="404" y="304"/>
                    </a:lnTo>
                    <a:lnTo>
                      <a:pt x="425" y="305"/>
                    </a:lnTo>
                    <a:lnTo>
                      <a:pt x="449" y="306"/>
                    </a:lnTo>
                    <a:lnTo>
                      <a:pt x="475" y="309"/>
                    </a:lnTo>
                    <a:lnTo>
                      <a:pt x="503" y="313"/>
                    </a:lnTo>
                    <a:lnTo>
                      <a:pt x="532" y="316"/>
                    </a:lnTo>
                    <a:lnTo>
                      <a:pt x="563" y="321"/>
                    </a:lnTo>
                    <a:lnTo>
                      <a:pt x="597" y="327"/>
                    </a:lnTo>
                    <a:lnTo>
                      <a:pt x="632" y="334"/>
                    </a:lnTo>
                    <a:lnTo>
                      <a:pt x="670" y="342"/>
                    </a:lnTo>
                    <a:lnTo>
                      <a:pt x="751" y="360"/>
                    </a:lnTo>
                    <a:lnTo>
                      <a:pt x="839" y="382"/>
                    </a:lnTo>
                    <a:lnTo>
                      <a:pt x="874" y="395"/>
                    </a:lnTo>
                    <a:lnTo>
                      <a:pt x="908" y="407"/>
                    </a:lnTo>
                    <a:lnTo>
                      <a:pt x="942" y="417"/>
                    </a:lnTo>
                    <a:lnTo>
                      <a:pt x="974" y="428"/>
                    </a:lnTo>
                    <a:lnTo>
                      <a:pt x="1006" y="439"/>
                    </a:lnTo>
                    <a:lnTo>
                      <a:pt x="1037" y="447"/>
                    </a:lnTo>
                    <a:lnTo>
                      <a:pt x="1068" y="456"/>
                    </a:lnTo>
                    <a:lnTo>
                      <a:pt x="1097" y="465"/>
                    </a:lnTo>
                    <a:lnTo>
                      <a:pt x="1120" y="469"/>
                    </a:lnTo>
                    <a:lnTo>
                      <a:pt x="1141" y="473"/>
                    </a:lnTo>
                    <a:lnTo>
                      <a:pt x="1163" y="478"/>
                    </a:lnTo>
                    <a:lnTo>
                      <a:pt x="1184" y="480"/>
                    </a:lnTo>
                    <a:lnTo>
                      <a:pt x="1222" y="484"/>
                    </a:lnTo>
                    <a:lnTo>
                      <a:pt x="1259" y="486"/>
                    </a:lnTo>
                    <a:lnTo>
                      <a:pt x="1294" y="485"/>
                    </a:lnTo>
                    <a:lnTo>
                      <a:pt x="1327" y="484"/>
                    </a:lnTo>
                    <a:lnTo>
                      <a:pt x="1360" y="481"/>
                    </a:lnTo>
                    <a:lnTo>
                      <a:pt x="1393" y="477"/>
                    </a:lnTo>
                    <a:lnTo>
                      <a:pt x="1406" y="474"/>
                    </a:lnTo>
                    <a:lnTo>
                      <a:pt x="1419" y="471"/>
                    </a:lnTo>
                    <a:lnTo>
                      <a:pt x="1431" y="467"/>
                    </a:lnTo>
                    <a:lnTo>
                      <a:pt x="1442" y="463"/>
                    </a:lnTo>
                    <a:lnTo>
                      <a:pt x="1463" y="452"/>
                    </a:lnTo>
                    <a:lnTo>
                      <a:pt x="1479" y="442"/>
                    </a:lnTo>
                    <a:lnTo>
                      <a:pt x="1483" y="438"/>
                    </a:lnTo>
                    <a:lnTo>
                      <a:pt x="1488" y="435"/>
                    </a:lnTo>
                    <a:lnTo>
                      <a:pt x="1491" y="430"/>
                    </a:lnTo>
                    <a:lnTo>
                      <a:pt x="1494" y="425"/>
                    </a:lnTo>
                    <a:lnTo>
                      <a:pt x="1496" y="421"/>
                    </a:lnTo>
                    <a:lnTo>
                      <a:pt x="1497" y="415"/>
                    </a:lnTo>
                    <a:lnTo>
                      <a:pt x="1497" y="410"/>
                    </a:lnTo>
                    <a:lnTo>
                      <a:pt x="1496" y="404"/>
                    </a:lnTo>
                    <a:lnTo>
                      <a:pt x="1495" y="397"/>
                    </a:lnTo>
                    <a:lnTo>
                      <a:pt x="1493" y="388"/>
                    </a:lnTo>
                    <a:lnTo>
                      <a:pt x="1491" y="380"/>
                    </a:lnTo>
                    <a:lnTo>
                      <a:pt x="1487" y="370"/>
                    </a:lnTo>
                    <a:lnTo>
                      <a:pt x="1481" y="360"/>
                    </a:lnTo>
                    <a:lnTo>
                      <a:pt x="1475" y="349"/>
                    </a:lnTo>
                    <a:lnTo>
                      <a:pt x="1466" y="339"/>
                    </a:lnTo>
                    <a:lnTo>
                      <a:pt x="1455" y="328"/>
                    </a:lnTo>
                    <a:lnTo>
                      <a:pt x="1435" y="307"/>
                    </a:lnTo>
                    <a:lnTo>
                      <a:pt x="1419" y="288"/>
                    </a:lnTo>
                    <a:lnTo>
                      <a:pt x="1412" y="279"/>
                    </a:lnTo>
                    <a:lnTo>
                      <a:pt x="1408" y="272"/>
                    </a:lnTo>
                    <a:lnTo>
                      <a:pt x="1404" y="264"/>
                    </a:lnTo>
                    <a:lnTo>
                      <a:pt x="1400" y="257"/>
                    </a:lnTo>
                    <a:lnTo>
                      <a:pt x="1399" y="249"/>
                    </a:lnTo>
                    <a:lnTo>
                      <a:pt x="1398" y="243"/>
                    </a:lnTo>
                    <a:lnTo>
                      <a:pt x="1398" y="236"/>
                    </a:lnTo>
                    <a:lnTo>
                      <a:pt x="1399" y="231"/>
                    </a:lnTo>
                    <a:lnTo>
                      <a:pt x="1401" y="224"/>
                    </a:lnTo>
                    <a:lnTo>
                      <a:pt x="1405" y="219"/>
                    </a:lnTo>
                    <a:lnTo>
                      <a:pt x="1408" y="214"/>
                    </a:lnTo>
                    <a:lnTo>
                      <a:pt x="1413" y="208"/>
                    </a:lnTo>
                    <a:lnTo>
                      <a:pt x="1421" y="202"/>
                    </a:lnTo>
                    <a:lnTo>
                      <a:pt x="1431" y="195"/>
                    </a:lnTo>
                    <a:lnTo>
                      <a:pt x="1440" y="189"/>
                    </a:lnTo>
                    <a:lnTo>
                      <a:pt x="1452" y="184"/>
                    </a:lnTo>
                    <a:lnTo>
                      <a:pt x="1478" y="174"/>
                    </a:lnTo>
                    <a:lnTo>
                      <a:pt x="1504" y="164"/>
                    </a:lnTo>
                    <a:lnTo>
                      <a:pt x="1531" y="153"/>
                    </a:lnTo>
                    <a:lnTo>
                      <a:pt x="1558" y="140"/>
                    </a:lnTo>
                    <a:lnTo>
                      <a:pt x="1571" y="133"/>
                    </a:lnTo>
                    <a:lnTo>
                      <a:pt x="1583" y="125"/>
                    </a:lnTo>
                    <a:lnTo>
                      <a:pt x="1595" y="116"/>
                    </a:lnTo>
                    <a:lnTo>
                      <a:pt x="1605" y="107"/>
                    </a:lnTo>
                    <a:lnTo>
                      <a:pt x="1615" y="97"/>
                    </a:lnTo>
                    <a:lnTo>
                      <a:pt x="1624" y="86"/>
                    </a:lnTo>
                    <a:lnTo>
                      <a:pt x="1630" y="74"/>
                    </a:lnTo>
                    <a:lnTo>
                      <a:pt x="1636" y="62"/>
                    </a:lnTo>
                    <a:lnTo>
                      <a:pt x="1637" y="55"/>
                    </a:lnTo>
                    <a:lnTo>
                      <a:pt x="1638" y="49"/>
                    </a:lnTo>
                    <a:lnTo>
                      <a:pt x="1639" y="41"/>
                    </a:lnTo>
                    <a:lnTo>
                      <a:pt x="1639" y="33"/>
                    </a:lnTo>
                    <a:lnTo>
                      <a:pt x="1639" y="26"/>
                    </a:lnTo>
                    <a:lnTo>
                      <a:pt x="1638" y="17"/>
                    </a:lnTo>
                    <a:lnTo>
                      <a:pt x="1637" y="10"/>
                    </a:lnTo>
                    <a:lnTo>
                      <a:pt x="1634" y="1"/>
                    </a:lnTo>
                    <a:lnTo>
                      <a:pt x="1653" y="0"/>
                    </a:lnTo>
                    <a:lnTo>
                      <a:pt x="1655" y="22"/>
                    </a:lnTo>
                    <a:lnTo>
                      <a:pt x="1654" y="41"/>
                    </a:lnTo>
                    <a:lnTo>
                      <a:pt x="1652" y="59"/>
                    </a:lnTo>
                    <a:lnTo>
                      <a:pt x="1647" y="76"/>
                    </a:lnTo>
                    <a:lnTo>
                      <a:pt x="1642" y="91"/>
                    </a:lnTo>
                    <a:lnTo>
                      <a:pt x="1634" y="104"/>
                    </a:lnTo>
                    <a:lnTo>
                      <a:pt x="1627" y="115"/>
                    </a:lnTo>
                    <a:lnTo>
                      <a:pt x="1616" y="127"/>
                    </a:lnTo>
                    <a:lnTo>
                      <a:pt x="1605" y="137"/>
                    </a:lnTo>
                    <a:lnTo>
                      <a:pt x="1593" y="146"/>
                    </a:lnTo>
                    <a:lnTo>
                      <a:pt x="1580" y="154"/>
                    </a:lnTo>
                    <a:lnTo>
                      <a:pt x="1568" y="162"/>
                    </a:lnTo>
                    <a:lnTo>
                      <a:pt x="1538" y="176"/>
                    </a:lnTo>
                    <a:lnTo>
                      <a:pt x="1508" y="188"/>
                    </a:lnTo>
                    <a:lnTo>
                      <a:pt x="1486" y="197"/>
                    </a:lnTo>
                    <a:lnTo>
                      <a:pt x="1464" y="206"/>
                    </a:lnTo>
                    <a:lnTo>
                      <a:pt x="1454" y="211"/>
                    </a:lnTo>
                    <a:lnTo>
                      <a:pt x="1446" y="216"/>
                    </a:lnTo>
                    <a:lnTo>
                      <a:pt x="1438" y="221"/>
                    </a:lnTo>
                    <a:lnTo>
                      <a:pt x="1433" y="226"/>
                    </a:lnTo>
                    <a:lnTo>
                      <a:pt x="1429" y="230"/>
                    </a:lnTo>
                    <a:lnTo>
                      <a:pt x="1427" y="233"/>
                    </a:lnTo>
                    <a:lnTo>
                      <a:pt x="1426" y="236"/>
                    </a:lnTo>
                    <a:lnTo>
                      <a:pt x="1425" y="240"/>
                    </a:lnTo>
                    <a:lnTo>
                      <a:pt x="1425" y="244"/>
                    </a:lnTo>
                    <a:lnTo>
                      <a:pt x="1425" y="248"/>
                    </a:lnTo>
                    <a:lnTo>
                      <a:pt x="1426" y="253"/>
                    </a:lnTo>
                    <a:lnTo>
                      <a:pt x="1427" y="258"/>
                    </a:lnTo>
                    <a:lnTo>
                      <a:pt x="1433" y="269"/>
                    </a:lnTo>
                    <a:lnTo>
                      <a:pt x="1441" y="281"/>
                    </a:lnTo>
                    <a:lnTo>
                      <a:pt x="1453" y="294"/>
                    </a:lnTo>
                    <a:lnTo>
                      <a:pt x="1468" y="311"/>
                    </a:lnTo>
                    <a:lnTo>
                      <a:pt x="1480" y="322"/>
                    </a:lnTo>
                    <a:lnTo>
                      <a:pt x="1491" y="335"/>
                    </a:lnTo>
                    <a:lnTo>
                      <a:pt x="1501" y="347"/>
                    </a:lnTo>
                    <a:lnTo>
                      <a:pt x="1508" y="358"/>
                    </a:lnTo>
                    <a:lnTo>
                      <a:pt x="1515" y="369"/>
                    </a:lnTo>
                    <a:lnTo>
                      <a:pt x="1520" y="380"/>
                    </a:lnTo>
                    <a:lnTo>
                      <a:pt x="1523" y="390"/>
                    </a:lnTo>
                    <a:lnTo>
                      <a:pt x="1525" y="400"/>
                    </a:lnTo>
                    <a:lnTo>
                      <a:pt x="1527" y="410"/>
                    </a:lnTo>
                    <a:lnTo>
                      <a:pt x="1527" y="419"/>
                    </a:lnTo>
                    <a:lnTo>
                      <a:pt x="1524" y="428"/>
                    </a:lnTo>
                    <a:lnTo>
                      <a:pt x="1521" y="437"/>
                    </a:lnTo>
                    <a:lnTo>
                      <a:pt x="1517" y="445"/>
                    </a:lnTo>
                    <a:lnTo>
                      <a:pt x="1510" y="453"/>
                    </a:lnTo>
                    <a:lnTo>
                      <a:pt x="1504" y="459"/>
                    </a:lnTo>
                    <a:lnTo>
                      <a:pt x="1495" y="466"/>
                    </a:lnTo>
                    <a:lnTo>
                      <a:pt x="1487" y="471"/>
                    </a:lnTo>
                    <a:lnTo>
                      <a:pt x="1478" y="476"/>
                    </a:lnTo>
                    <a:lnTo>
                      <a:pt x="1467" y="480"/>
                    </a:lnTo>
                    <a:lnTo>
                      <a:pt x="1456" y="484"/>
                    </a:lnTo>
                    <a:lnTo>
                      <a:pt x="1445" y="487"/>
                    </a:lnTo>
                    <a:lnTo>
                      <a:pt x="1432" y="491"/>
                    </a:lnTo>
                    <a:lnTo>
                      <a:pt x="1418" y="493"/>
                    </a:lnTo>
                    <a:lnTo>
                      <a:pt x="1402" y="495"/>
                    </a:lnTo>
                    <a:lnTo>
                      <a:pt x="1380" y="497"/>
                    </a:lnTo>
                    <a:lnTo>
                      <a:pt x="1354" y="497"/>
                    </a:lnTo>
                    <a:lnTo>
                      <a:pt x="1327" y="497"/>
                    </a:lnTo>
                    <a:lnTo>
                      <a:pt x="1299" y="495"/>
                    </a:lnTo>
                    <a:lnTo>
                      <a:pt x="1269" y="493"/>
                    </a:lnTo>
                    <a:lnTo>
                      <a:pt x="1237" y="488"/>
                    </a:lnTo>
                    <a:lnTo>
                      <a:pt x="1204" y="483"/>
                    </a:lnTo>
                    <a:lnTo>
                      <a:pt x="1169" y="477"/>
                    </a:lnTo>
                    <a:lnTo>
                      <a:pt x="1133" y="469"/>
                    </a:lnTo>
                    <a:lnTo>
                      <a:pt x="1095" y="460"/>
                    </a:lnTo>
                    <a:lnTo>
                      <a:pt x="1056" y="450"/>
                    </a:lnTo>
                    <a:lnTo>
                      <a:pt x="1016" y="439"/>
                    </a:lnTo>
                    <a:lnTo>
                      <a:pt x="975" y="427"/>
                    </a:lnTo>
                    <a:lnTo>
                      <a:pt x="932" y="413"/>
                    </a:lnTo>
                    <a:lnTo>
                      <a:pt x="889" y="399"/>
                    </a:lnTo>
                    <a:lnTo>
                      <a:pt x="844" y="384"/>
                    </a:lnTo>
                    <a:lnTo>
                      <a:pt x="804" y="370"/>
                    </a:lnTo>
                    <a:lnTo>
                      <a:pt x="764" y="358"/>
                    </a:lnTo>
                    <a:lnTo>
                      <a:pt x="726" y="348"/>
                    </a:lnTo>
                    <a:lnTo>
                      <a:pt x="688" y="340"/>
                    </a:lnTo>
                    <a:lnTo>
                      <a:pt x="652" y="332"/>
                    </a:lnTo>
                    <a:lnTo>
                      <a:pt x="617" y="327"/>
                    </a:lnTo>
                    <a:lnTo>
                      <a:pt x="584" y="322"/>
                    </a:lnTo>
                    <a:lnTo>
                      <a:pt x="551" y="319"/>
                    </a:lnTo>
                    <a:lnTo>
                      <a:pt x="521" y="318"/>
                    </a:lnTo>
                    <a:lnTo>
                      <a:pt x="492" y="317"/>
                    </a:lnTo>
                    <a:lnTo>
                      <a:pt x="465" y="317"/>
                    </a:lnTo>
                    <a:lnTo>
                      <a:pt x="439" y="318"/>
                    </a:lnTo>
                    <a:lnTo>
                      <a:pt x="415" y="320"/>
                    </a:lnTo>
                    <a:lnTo>
                      <a:pt x="394" y="324"/>
                    </a:lnTo>
                    <a:lnTo>
                      <a:pt x="374" y="327"/>
                    </a:lnTo>
                    <a:lnTo>
                      <a:pt x="357" y="331"/>
                    </a:lnTo>
                    <a:lnTo>
                      <a:pt x="340" y="335"/>
                    </a:lnTo>
                    <a:lnTo>
                      <a:pt x="326" y="342"/>
                    </a:lnTo>
                    <a:lnTo>
                      <a:pt x="321" y="345"/>
                    </a:lnTo>
                    <a:lnTo>
                      <a:pt x="316" y="348"/>
                    </a:lnTo>
                    <a:lnTo>
                      <a:pt x="312" y="352"/>
                    </a:lnTo>
                    <a:lnTo>
                      <a:pt x="309" y="355"/>
                    </a:lnTo>
                    <a:lnTo>
                      <a:pt x="306" y="359"/>
                    </a:lnTo>
                    <a:lnTo>
                      <a:pt x="305" y="364"/>
                    </a:lnTo>
                    <a:lnTo>
                      <a:pt x="308" y="369"/>
                    </a:lnTo>
                    <a:lnTo>
                      <a:pt x="311" y="375"/>
                    </a:lnTo>
                    <a:lnTo>
                      <a:pt x="319" y="383"/>
                    </a:lnTo>
                    <a:lnTo>
                      <a:pt x="331" y="390"/>
                    </a:lnTo>
                    <a:lnTo>
                      <a:pt x="346" y="399"/>
                    </a:lnTo>
                    <a:lnTo>
                      <a:pt x="364" y="407"/>
                    </a:lnTo>
                    <a:lnTo>
                      <a:pt x="385" y="415"/>
                    </a:lnTo>
                    <a:lnTo>
                      <a:pt x="410" y="423"/>
                    </a:lnTo>
                    <a:lnTo>
                      <a:pt x="438" y="430"/>
                    </a:lnTo>
                    <a:lnTo>
                      <a:pt x="470" y="437"/>
                    </a:lnTo>
                    <a:lnTo>
                      <a:pt x="505" y="445"/>
                    </a:lnTo>
                    <a:lnTo>
                      <a:pt x="536" y="454"/>
                    </a:lnTo>
                    <a:lnTo>
                      <a:pt x="563" y="464"/>
                    </a:lnTo>
                    <a:lnTo>
                      <a:pt x="587" y="473"/>
                    </a:lnTo>
                    <a:lnTo>
                      <a:pt x="597" y="479"/>
                    </a:lnTo>
                    <a:lnTo>
                      <a:pt x="606" y="484"/>
                    </a:lnTo>
                    <a:lnTo>
                      <a:pt x="615" y="490"/>
                    </a:lnTo>
                    <a:lnTo>
                      <a:pt x="623" y="496"/>
                    </a:lnTo>
                    <a:lnTo>
                      <a:pt x="629" y="501"/>
                    </a:lnTo>
                    <a:lnTo>
                      <a:pt x="634" y="508"/>
                    </a:lnTo>
                    <a:lnTo>
                      <a:pt x="640" y="513"/>
                    </a:lnTo>
                    <a:lnTo>
                      <a:pt x="644" y="520"/>
                    </a:lnTo>
                    <a:lnTo>
                      <a:pt x="650" y="529"/>
                    </a:lnTo>
                    <a:lnTo>
                      <a:pt x="653" y="540"/>
                    </a:lnTo>
                    <a:lnTo>
                      <a:pt x="654" y="550"/>
                    </a:lnTo>
                    <a:lnTo>
                      <a:pt x="654" y="561"/>
                    </a:lnTo>
                    <a:lnTo>
                      <a:pt x="652" y="570"/>
                    </a:lnTo>
                    <a:lnTo>
                      <a:pt x="646" y="581"/>
                    </a:lnTo>
                    <a:lnTo>
                      <a:pt x="641" y="591"/>
                    </a:lnTo>
                    <a:lnTo>
                      <a:pt x="633" y="600"/>
                    </a:lnTo>
                    <a:lnTo>
                      <a:pt x="625" y="608"/>
                    </a:lnTo>
                    <a:lnTo>
                      <a:pt x="615" y="616"/>
                    </a:lnTo>
                    <a:lnTo>
                      <a:pt x="604" y="623"/>
                    </a:lnTo>
                    <a:lnTo>
                      <a:pt x="592" y="631"/>
                    </a:lnTo>
                    <a:lnTo>
                      <a:pt x="579" y="637"/>
                    </a:lnTo>
                    <a:lnTo>
                      <a:pt x="565" y="644"/>
                    </a:lnTo>
                    <a:lnTo>
                      <a:pt x="549" y="649"/>
                    </a:lnTo>
                    <a:lnTo>
                      <a:pt x="533" y="655"/>
                    </a:lnTo>
                    <a:lnTo>
                      <a:pt x="508" y="661"/>
                    </a:lnTo>
                    <a:lnTo>
                      <a:pt x="481" y="666"/>
                    </a:lnTo>
                    <a:lnTo>
                      <a:pt x="453" y="669"/>
                    </a:lnTo>
                    <a:lnTo>
                      <a:pt x="423" y="671"/>
                    </a:lnTo>
                    <a:lnTo>
                      <a:pt x="392" y="670"/>
                    </a:lnTo>
                    <a:lnTo>
                      <a:pt x="359" y="667"/>
                    </a:lnTo>
                    <a:lnTo>
                      <a:pt x="327" y="663"/>
                    </a:lnTo>
                    <a:lnTo>
                      <a:pt x="292" y="658"/>
                    </a:lnTo>
                    <a:lnTo>
                      <a:pt x="257" y="649"/>
                    </a:lnTo>
                    <a:lnTo>
                      <a:pt x="221" y="639"/>
                    </a:lnTo>
                    <a:lnTo>
                      <a:pt x="186" y="626"/>
                    </a:lnTo>
                    <a:lnTo>
                      <a:pt x="149" y="612"/>
                    </a:lnTo>
                    <a:lnTo>
                      <a:pt x="111" y="595"/>
                    </a:lnTo>
                    <a:lnTo>
                      <a:pt x="75" y="577"/>
                    </a:lnTo>
                    <a:lnTo>
                      <a:pt x="37" y="555"/>
                    </a:lnTo>
                    <a:lnTo>
                      <a:pt x="0" y="533"/>
                    </a:lnTo>
                    <a:close/>
                  </a:path>
                </a:pathLst>
              </a:custGeom>
              <a:grpFill/>
              <a:ln w="6350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03" name="Freeform 30"/>
              <p:cNvSpPr/>
              <p:nvPr/>
            </p:nvSpPr>
            <p:spPr bwMode="auto">
              <a:xfrm>
                <a:off x="2450" y="3327"/>
                <a:ext cx="458" cy="218"/>
              </a:xfrm>
              <a:custGeom>
                <a:avLst/>
                <a:gdLst>
                  <a:gd name="T0" fmla="*/ 29 w 1833"/>
                  <a:gd name="T1" fmla="*/ 10 h 872"/>
                  <a:gd name="T2" fmla="*/ 149 w 1833"/>
                  <a:gd name="T3" fmla="*/ 67 h 872"/>
                  <a:gd name="T4" fmla="*/ 361 w 1833"/>
                  <a:gd name="T5" fmla="*/ 181 h 872"/>
                  <a:gd name="T6" fmla="*/ 452 w 1833"/>
                  <a:gd name="T7" fmla="*/ 235 h 872"/>
                  <a:gd name="T8" fmla="*/ 485 w 1833"/>
                  <a:gd name="T9" fmla="*/ 256 h 872"/>
                  <a:gd name="T10" fmla="*/ 567 w 1833"/>
                  <a:gd name="T11" fmla="*/ 309 h 872"/>
                  <a:gd name="T12" fmla="*/ 698 w 1833"/>
                  <a:gd name="T13" fmla="*/ 399 h 872"/>
                  <a:gd name="T14" fmla="*/ 842 w 1833"/>
                  <a:gd name="T15" fmla="*/ 502 h 872"/>
                  <a:gd name="T16" fmla="*/ 887 w 1833"/>
                  <a:gd name="T17" fmla="*/ 536 h 872"/>
                  <a:gd name="T18" fmla="*/ 957 w 1833"/>
                  <a:gd name="T19" fmla="*/ 587 h 872"/>
                  <a:gd name="T20" fmla="*/ 1042 w 1833"/>
                  <a:gd name="T21" fmla="*/ 645 h 872"/>
                  <a:gd name="T22" fmla="*/ 1131 w 1833"/>
                  <a:gd name="T23" fmla="*/ 705 h 872"/>
                  <a:gd name="T24" fmla="*/ 1166 w 1833"/>
                  <a:gd name="T25" fmla="*/ 729 h 872"/>
                  <a:gd name="T26" fmla="*/ 1219 w 1833"/>
                  <a:gd name="T27" fmla="*/ 758 h 872"/>
                  <a:gd name="T28" fmla="*/ 1273 w 1833"/>
                  <a:gd name="T29" fmla="*/ 784 h 872"/>
                  <a:gd name="T30" fmla="*/ 1358 w 1833"/>
                  <a:gd name="T31" fmla="*/ 819 h 872"/>
                  <a:gd name="T32" fmla="*/ 1441 w 1833"/>
                  <a:gd name="T33" fmla="*/ 845 h 872"/>
                  <a:gd name="T34" fmla="*/ 1511 w 1833"/>
                  <a:gd name="T35" fmla="*/ 856 h 872"/>
                  <a:gd name="T36" fmla="*/ 1558 w 1833"/>
                  <a:gd name="T37" fmla="*/ 857 h 872"/>
                  <a:gd name="T38" fmla="*/ 1635 w 1833"/>
                  <a:gd name="T39" fmla="*/ 852 h 872"/>
                  <a:gd name="T40" fmla="*/ 1687 w 1833"/>
                  <a:gd name="T41" fmla="*/ 842 h 872"/>
                  <a:gd name="T42" fmla="*/ 1741 w 1833"/>
                  <a:gd name="T43" fmla="*/ 825 h 872"/>
                  <a:gd name="T44" fmla="*/ 1783 w 1833"/>
                  <a:gd name="T45" fmla="*/ 806 h 872"/>
                  <a:gd name="T46" fmla="*/ 1818 w 1833"/>
                  <a:gd name="T47" fmla="*/ 778 h 872"/>
                  <a:gd name="T48" fmla="*/ 1831 w 1833"/>
                  <a:gd name="T49" fmla="*/ 776 h 872"/>
                  <a:gd name="T50" fmla="*/ 1820 w 1833"/>
                  <a:gd name="T51" fmla="*/ 795 h 872"/>
                  <a:gd name="T52" fmla="*/ 1792 w 1833"/>
                  <a:gd name="T53" fmla="*/ 819 h 872"/>
                  <a:gd name="T54" fmla="*/ 1740 w 1833"/>
                  <a:gd name="T55" fmla="*/ 842 h 872"/>
                  <a:gd name="T56" fmla="*/ 1669 w 1833"/>
                  <a:gd name="T57" fmla="*/ 862 h 872"/>
                  <a:gd name="T58" fmla="*/ 1589 w 1833"/>
                  <a:gd name="T59" fmla="*/ 871 h 872"/>
                  <a:gd name="T60" fmla="*/ 1517 w 1833"/>
                  <a:gd name="T61" fmla="*/ 872 h 872"/>
                  <a:gd name="T62" fmla="*/ 1448 w 1833"/>
                  <a:gd name="T63" fmla="*/ 863 h 872"/>
                  <a:gd name="T64" fmla="*/ 1376 w 1833"/>
                  <a:gd name="T65" fmla="*/ 843 h 872"/>
                  <a:gd name="T66" fmla="*/ 1296 w 1833"/>
                  <a:gd name="T67" fmla="*/ 811 h 872"/>
                  <a:gd name="T68" fmla="*/ 1231 w 1833"/>
                  <a:gd name="T69" fmla="*/ 781 h 872"/>
                  <a:gd name="T70" fmla="*/ 1176 w 1833"/>
                  <a:gd name="T71" fmla="*/ 752 h 872"/>
                  <a:gd name="T72" fmla="*/ 1122 w 1833"/>
                  <a:gd name="T73" fmla="*/ 718 h 872"/>
                  <a:gd name="T74" fmla="*/ 1047 w 1833"/>
                  <a:gd name="T75" fmla="*/ 665 h 872"/>
                  <a:gd name="T76" fmla="*/ 938 w 1833"/>
                  <a:gd name="T77" fmla="*/ 588 h 872"/>
                  <a:gd name="T78" fmla="*/ 832 w 1833"/>
                  <a:gd name="T79" fmla="*/ 513 h 872"/>
                  <a:gd name="T80" fmla="*/ 718 w 1833"/>
                  <a:gd name="T81" fmla="*/ 427 h 872"/>
                  <a:gd name="T82" fmla="*/ 627 w 1833"/>
                  <a:gd name="T83" fmla="*/ 364 h 872"/>
                  <a:gd name="T84" fmla="*/ 549 w 1833"/>
                  <a:gd name="T85" fmla="*/ 314 h 872"/>
                  <a:gd name="T86" fmla="*/ 477 w 1833"/>
                  <a:gd name="T87" fmla="*/ 268 h 872"/>
                  <a:gd name="T88" fmla="*/ 477 w 1833"/>
                  <a:gd name="T89" fmla="*/ 268 h 872"/>
                  <a:gd name="T90" fmla="*/ 357 w 1833"/>
                  <a:gd name="T91" fmla="*/ 194 h 872"/>
                  <a:gd name="T92" fmla="*/ 184 w 1833"/>
                  <a:gd name="T93" fmla="*/ 98 h 872"/>
                  <a:gd name="T94" fmla="*/ 48 w 1833"/>
                  <a:gd name="T95" fmla="*/ 34 h 872"/>
                  <a:gd name="T96" fmla="*/ 0 w 1833"/>
                  <a:gd name="T97" fmla="*/ 14 h 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33" h="872">
                    <a:moveTo>
                      <a:pt x="6" y="0"/>
                    </a:moveTo>
                    <a:lnTo>
                      <a:pt x="12" y="2"/>
                    </a:lnTo>
                    <a:lnTo>
                      <a:pt x="29" y="10"/>
                    </a:lnTo>
                    <a:lnTo>
                      <a:pt x="59" y="23"/>
                    </a:lnTo>
                    <a:lnTo>
                      <a:pt x="98" y="42"/>
                    </a:lnTo>
                    <a:lnTo>
                      <a:pt x="149" y="67"/>
                    </a:lnTo>
                    <a:lnTo>
                      <a:pt x="211" y="98"/>
                    </a:lnTo>
                    <a:lnTo>
                      <a:pt x="281" y="136"/>
                    </a:lnTo>
                    <a:lnTo>
                      <a:pt x="361" y="181"/>
                    </a:lnTo>
                    <a:lnTo>
                      <a:pt x="391" y="199"/>
                    </a:lnTo>
                    <a:lnTo>
                      <a:pt x="421" y="217"/>
                    </a:lnTo>
                    <a:lnTo>
                      <a:pt x="452" y="235"/>
                    </a:lnTo>
                    <a:lnTo>
                      <a:pt x="485" y="256"/>
                    </a:lnTo>
                    <a:lnTo>
                      <a:pt x="485" y="256"/>
                    </a:lnTo>
                    <a:lnTo>
                      <a:pt x="485" y="256"/>
                    </a:lnTo>
                    <a:lnTo>
                      <a:pt x="485" y="256"/>
                    </a:lnTo>
                    <a:lnTo>
                      <a:pt x="525" y="282"/>
                    </a:lnTo>
                    <a:lnTo>
                      <a:pt x="567" y="309"/>
                    </a:lnTo>
                    <a:lnTo>
                      <a:pt x="609" y="338"/>
                    </a:lnTo>
                    <a:lnTo>
                      <a:pt x="653" y="368"/>
                    </a:lnTo>
                    <a:lnTo>
                      <a:pt x="698" y="399"/>
                    </a:lnTo>
                    <a:lnTo>
                      <a:pt x="745" y="433"/>
                    </a:lnTo>
                    <a:lnTo>
                      <a:pt x="792" y="466"/>
                    </a:lnTo>
                    <a:lnTo>
                      <a:pt x="842" y="502"/>
                    </a:lnTo>
                    <a:lnTo>
                      <a:pt x="857" y="512"/>
                    </a:lnTo>
                    <a:lnTo>
                      <a:pt x="871" y="524"/>
                    </a:lnTo>
                    <a:lnTo>
                      <a:pt x="887" y="536"/>
                    </a:lnTo>
                    <a:lnTo>
                      <a:pt x="902" y="547"/>
                    </a:lnTo>
                    <a:lnTo>
                      <a:pt x="929" y="566"/>
                    </a:lnTo>
                    <a:lnTo>
                      <a:pt x="957" y="587"/>
                    </a:lnTo>
                    <a:lnTo>
                      <a:pt x="985" y="606"/>
                    </a:lnTo>
                    <a:lnTo>
                      <a:pt x="1014" y="626"/>
                    </a:lnTo>
                    <a:lnTo>
                      <a:pt x="1042" y="645"/>
                    </a:lnTo>
                    <a:lnTo>
                      <a:pt x="1071" y="665"/>
                    </a:lnTo>
                    <a:lnTo>
                      <a:pt x="1101" y="686"/>
                    </a:lnTo>
                    <a:lnTo>
                      <a:pt x="1131" y="705"/>
                    </a:lnTo>
                    <a:lnTo>
                      <a:pt x="1131" y="706"/>
                    </a:lnTo>
                    <a:lnTo>
                      <a:pt x="1149" y="718"/>
                    </a:lnTo>
                    <a:lnTo>
                      <a:pt x="1166" y="729"/>
                    </a:lnTo>
                    <a:lnTo>
                      <a:pt x="1184" y="739"/>
                    </a:lnTo>
                    <a:lnTo>
                      <a:pt x="1202" y="750"/>
                    </a:lnTo>
                    <a:lnTo>
                      <a:pt x="1219" y="758"/>
                    </a:lnTo>
                    <a:lnTo>
                      <a:pt x="1238" y="768"/>
                    </a:lnTo>
                    <a:lnTo>
                      <a:pt x="1255" y="775"/>
                    </a:lnTo>
                    <a:lnTo>
                      <a:pt x="1273" y="784"/>
                    </a:lnTo>
                    <a:lnTo>
                      <a:pt x="1301" y="796"/>
                    </a:lnTo>
                    <a:lnTo>
                      <a:pt x="1330" y="807"/>
                    </a:lnTo>
                    <a:lnTo>
                      <a:pt x="1358" y="819"/>
                    </a:lnTo>
                    <a:lnTo>
                      <a:pt x="1386" y="828"/>
                    </a:lnTo>
                    <a:lnTo>
                      <a:pt x="1413" y="838"/>
                    </a:lnTo>
                    <a:lnTo>
                      <a:pt x="1441" y="845"/>
                    </a:lnTo>
                    <a:lnTo>
                      <a:pt x="1468" y="851"/>
                    </a:lnTo>
                    <a:lnTo>
                      <a:pt x="1494" y="855"/>
                    </a:lnTo>
                    <a:lnTo>
                      <a:pt x="1511" y="856"/>
                    </a:lnTo>
                    <a:lnTo>
                      <a:pt x="1527" y="857"/>
                    </a:lnTo>
                    <a:lnTo>
                      <a:pt x="1543" y="857"/>
                    </a:lnTo>
                    <a:lnTo>
                      <a:pt x="1558" y="857"/>
                    </a:lnTo>
                    <a:lnTo>
                      <a:pt x="1589" y="856"/>
                    </a:lnTo>
                    <a:lnTo>
                      <a:pt x="1618" y="854"/>
                    </a:lnTo>
                    <a:lnTo>
                      <a:pt x="1635" y="852"/>
                    </a:lnTo>
                    <a:lnTo>
                      <a:pt x="1652" y="850"/>
                    </a:lnTo>
                    <a:lnTo>
                      <a:pt x="1670" y="847"/>
                    </a:lnTo>
                    <a:lnTo>
                      <a:pt x="1687" y="842"/>
                    </a:lnTo>
                    <a:lnTo>
                      <a:pt x="1705" y="837"/>
                    </a:lnTo>
                    <a:lnTo>
                      <a:pt x="1723" y="831"/>
                    </a:lnTo>
                    <a:lnTo>
                      <a:pt x="1741" y="825"/>
                    </a:lnTo>
                    <a:lnTo>
                      <a:pt x="1760" y="819"/>
                    </a:lnTo>
                    <a:lnTo>
                      <a:pt x="1772" y="812"/>
                    </a:lnTo>
                    <a:lnTo>
                      <a:pt x="1783" y="806"/>
                    </a:lnTo>
                    <a:lnTo>
                      <a:pt x="1793" y="799"/>
                    </a:lnTo>
                    <a:lnTo>
                      <a:pt x="1803" y="792"/>
                    </a:lnTo>
                    <a:lnTo>
                      <a:pt x="1818" y="778"/>
                    </a:lnTo>
                    <a:lnTo>
                      <a:pt x="1833" y="768"/>
                    </a:lnTo>
                    <a:lnTo>
                      <a:pt x="1832" y="772"/>
                    </a:lnTo>
                    <a:lnTo>
                      <a:pt x="1831" y="776"/>
                    </a:lnTo>
                    <a:lnTo>
                      <a:pt x="1829" y="782"/>
                    </a:lnTo>
                    <a:lnTo>
                      <a:pt x="1827" y="786"/>
                    </a:lnTo>
                    <a:lnTo>
                      <a:pt x="1820" y="795"/>
                    </a:lnTo>
                    <a:lnTo>
                      <a:pt x="1813" y="803"/>
                    </a:lnTo>
                    <a:lnTo>
                      <a:pt x="1803" y="811"/>
                    </a:lnTo>
                    <a:lnTo>
                      <a:pt x="1792" y="819"/>
                    </a:lnTo>
                    <a:lnTo>
                      <a:pt x="1780" y="825"/>
                    </a:lnTo>
                    <a:lnTo>
                      <a:pt x="1767" y="831"/>
                    </a:lnTo>
                    <a:lnTo>
                      <a:pt x="1740" y="842"/>
                    </a:lnTo>
                    <a:lnTo>
                      <a:pt x="1714" y="851"/>
                    </a:lnTo>
                    <a:lnTo>
                      <a:pt x="1690" y="857"/>
                    </a:lnTo>
                    <a:lnTo>
                      <a:pt x="1669" y="862"/>
                    </a:lnTo>
                    <a:lnTo>
                      <a:pt x="1641" y="866"/>
                    </a:lnTo>
                    <a:lnTo>
                      <a:pt x="1615" y="869"/>
                    </a:lnTo>
                    <a:lnTo>
                      <a:pt x="1589" y="871"/>
                    </a:lnTo>
                    <a:lnTo>
                      <a:pt x="1564" y="872"/>
                    </a:lnTo>
                    <a:lnTo>
                      <a:pt x="1541" y="872"/>
                    </a:lnTo>
                    <a:lnTo>
                      <a:pt x="1517" y="872"/>
                    </a:lnTo>
                    <a:lnTo>
                      <a:pt x="1494" y="870"/>
                    </a:lnTo>
                    <a:lnTo>
                      <a:pt x="1471" y="867"/>
                    </a:lnTo>
                    <a:lnTo>
                      <a:pt x="1448" y="863"/>
                    </a:lnTo>
                    <a:lnTo>
                      <a:pt x="1424" y="857"/>
                    </a:lnTo>
                    <a:lnTo>
                      <a:pt x="1400" y="851"/>
                    </a:lnTo>
                    <a:lnTo>
                      <a:pt x="1376" y="843"/>
                    </a:lnTo>
                    <a:lnTo>
                      <a:pt x="1351" y="834"/>
                    </a:lnTo>
                    <a:lnTo>
                      <a:pt x="1324" y="823"/>
                    </a:lnTo>
                    <a:lnTo>
                      <a:pt x="1296" y="811"/>
                    </a:lnTo>
                    <a:lnTo>
                      <a:pt x="1268" y="797"/>
                    </a:lnTo>
                    <a:lnTo>
                      <a:pt x="1249" y="789"/>
                    </a:lnTo>
                    <a:lnTo>
                      <a:pt x="1231" y="781"/>
                    </a:lnTo>
                    <a:lnTo>
                      <a:pt x="1213" y="771"/>
                    </a:lnTo>
                    <a:lnTo>
                      <a:pt x="1194" y="761"/>
                    </a:lnTo>
                    <a:lnTo>
                      <a:pt x="1176" y="752"/>
                    </a:lnTo>
                    <a:lnTo>
                      <a:pt x="1158" y="741"/>
                    </a:lnTo>
                    <a:lnTo>
                      <a:pt x="1141" y="730"/>
                    </a:lnTo>
                    <a:lnTo>
                      <a:pt x="1122" y="718"/>
                    </a:lnTo>
                    <a:lnTo>
                      <a:pt x="1122" y="717"/>
                    </a:lnTo>
                    <a:lnTo>
                      <a:pt x="1084" y="691"/>
                    </a:lnTo>
                    <a:lnTo>
                      <a:pt x="1047" y="665"/>
                    </a:lnTo>
                    <a:lnTo>
                      <a:pt x="1010" y="640"/>
                    </a:lnTo>
                    <a:lnTo>
                      <a:pt x="973" y="614"/>
                    </a:lnTo>
                    <a:lnTo>
                      <a:pt x="938" y="588"/>
                    </a:lnTo>
                    <a:lnTo>
                      <a:pt x="902" y="563"/>
                    </a:lnTo>
                    <a:lnTo>
                      <a:pt x="867" y="538"/>
                    </a:lnTo>
                    <a:lnTo>
                      <a:pt x="832" y="513"/>
                    </a:lnTo>
                    <a:lnTo>
                      <a:pt x="793" y="484"/>
                    </a:lnTo>
                    <a:lnTo>
                      <a:pt x="755" y="455"/>
                    </a:lnTo>
                    <a:lnTo>
                      <a:pt x="718" y="427"/>
                    </a:lnTo>
                    <a:lnTo>
                      <a:pt x="681" y="400"/>
                    </a:lnTo>
                    <a:lnTo>
                      <a:pt x="654" y="382"/>
                    </a:lnTo>
                    <a:lnTo>
                      <a:pt x="627" y="364"/>
                    </a:lnTo>
                    <a:lnTo>
                      <a:pt x="600" y="346"/>
                    </a:lnTo>
                    <a:lnTo>
                      <a:pt x="575" y="329"/>
                    </a:lnTo>
                    <a:lnTo>
                      <a:pt x="549" y="314"/>
                    </a:lnTo>
                    <a:lnTo>
                      <a:pt x="525" y="298"/>
                    </a:lnTo>
                    <a:lnTo>
                      <a:pt x="501" y="283"/>
                    </a:lnTo>
                    <a:lnTo>
                      <a:pt x="477" y="268"/>
                    </a:lnTo>
                    <a:lnTo>
                      <a:pt x="477" y="268"/>
                    </a:lnTo>
                    <a:lnTo>
                      <a:pt x="477" y="268"/>
                    </a:lnTo>
                    <a:lnTo>
                      <a:pt x="477" y="268"/>
                    </a:lnTo>
                    <a:lnTo>
                      <a:pt x="435" y="242"/>
                    </a:lnTo>
                    <a:lnTo>
                      <a:pt x="395" y="217"/>
                    </a:lnTo>
                    <a:lnTo>
                      <a:pt x="357" y="194"/>
                    </a:lnTo>
                    <a:lnTo>
                      <a:pt x="321" y="173"/>
                    </a:lnTo>
                    <a:lnTo>
                      <a:pt x="248" y="132"/>
                    </a:lnTo>
                    <a:lnTo>
                      <a:pt x="184" y="98"/>
                    </a:lnTo>
                    <a:lnTo>
                      <a:pt x="129" y="71"/>
                    </a:lnTo>
                    <a:lnTo>
                      <a:pt x="83" y="50"/>
                    </a:lnTo>
                    <a:lnTo>
                      <a:pt x="48" y="34"/>
                    </a:lnTo>
                    <a:lnTo>
                      <a:pt x="22" y="22"/>
                    </a:lnTo>
                    <a:lnTo>
                      <a:pt x="6" y="15"/>
                    </a:lnTo>
                    <a:lnTo>
                      <a:pt x="0" y="14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04" name="Freeform 31"/>
              <p:cNvSpPr/>
              <p:nvPr/>
            </p:nvSpPr>
            <p:spPr bwMode="auto">
              <a:xfrm>
                <a:off x="2450" y="3342"/>
                <a:ext cx="457" cy="214"/>
              </a:xfrm>
              <a:custGeom>
                <a:avLst/>
                <a:gdLst>
                  <a:gd name="T0" fmla="*/ 28 w 1828"/>
                  <a:gd name="T1" fmla="*/ 11 h 857"/>
                  <a:gd name="T2" fmla="*/ 143 w 1828"/>
                  <a:gd name="T3" fmla="*/ 67 h 857"/>
                  <a:gd name="T4" fmla="*/ 343 w 1828"/>
                  <a:gd name="T5" fmla="*/ 178 h 857"/>
                  <a:gd name="T6" fmla="*/ 448 w 1828"/>
                  <a:gd name="T7" fmla="*/ 239 h 857"/>
                  <a:gd name="T8" fmla="*/ 486 w 1828"/>
                  <a:gd name="T9" fmla="*/ 261 h 857"/>
                  <a:gd name="T10" fmla="*/ 587 w 1828"/>
                  <a:gd name="T11" fmla="*/ 326 h 857"/>
                  <a:gd name="T12" fmla="*/ 736 w 1828"/>
                  <a:gd name="T13" fmla="*/ 428 h 857"/>
                  <a:gd name="T14" fmla="*/ 884 w 1828"/>
                  <a:gd name="T15" fmla="*/ 533 h 857"/>
                  <a:gd name="T16" fmla="*/ 991 w 1828"/>
                  <a:gd name="T17" fmla="*/ 606 h 857"/>
                  <a:gd name="T18" fmla="*/ 1078 w 1828"/>
                  <a:gd name="T19" fmla="*/ 669 h 857"/>
                  <a:gd name="T20" fmla="*/ 1132 w 1828"/>
                  <a:gd name="T21" fmla="*/ 707 h 857"/>
                  <a:gd name="T22" fmla="*/ 1169 w 1828"/>
                  <a:gd name="T23" fmla="*/ 731 h 857"/>
                  <a:gd name="T24" fmla="*/ 1226 w 1828"/>
                  <a:gd name="T25" fmla="*/ 763 h 857"/>
                  <a:gd name="T26" fmla="*/ 1283 w 1828"/>
                  <a:gd name="T27" fmla="*/ 788 h 857"/>
                  <a:gd name="T28" fmla="*/ 1381 w 1828"/>
                  <a:gd name="T29" fmla="*/ 823 h 857"/>
                  <a:gd name="T30" fmla="*/ 1439 w 1828"/>
                  <a:gd name="T31" fmla="*/ 836 h 857"/>
                  <a:gd name="T32" fmla="*/ 1520 w 1828"/>
                  <a:gd name="T33" fmla="*/ 843 h 857"/>
                  <a:gd name="T34" fmla="*/ 1595 w 1828"/>
                  <a:gd name="T35" fmla="*/ 842 h 857"/>
                  <a:gd name="T36" fmla="*/ 1646 w 1828"/>
                  <a:gd name="T37" fmla="*/ 837 h 857"/>
                  <a:gd name="T38" fmla="*/ 1670 w 1828"/>
                  <a:gd name="T39" fmla="*/ 834 h 857"/>
                  <a:gd name="T40" fmla="*/ 1699 w 1828"/>
                  <a:gd name="T41" fmla="*/ 827 h 857"/>
                  <a:gd name="T42" fmla="*/ 1726 w 1828"/>
                  <a:gd name="T43" fmla="*/ 821 h 857"/>
                  <a:gd name="T44" fmla="*/ 1779 w 1828"/>
                  <a:gd name="T45" fmla="*/ 800 h 857"/>
                  <a:gd name="T46" fmla="*/ 1812 w 1828"/>
                  <a:gd name="T47" fmla="*/ 779 h 857"/>
                  <a:gd name="T48" fmla="*/ 1818 w 1828"/>
                  <a:gd name="T49" fmla="*/ 768 h 857"/>
                  <a:gd name="T50" fmla="*/ 1828 w 1828"/>
                  <a:gd name="T51" fmla="*/ 769 h 857"/>
                  <a:gd name="T52" fmla="*/ 1821 w 1828"/>
                  <a:gd name="T53" fmla="*/ 783 h 857"/>
                  <a:gd name="T54" fmla="*/ 1808 w 1828"/>
                  <a:gd name="T55" fmla="*/ 797 h 857"/>
                  <a:gd name="T56" fmla="*/ 1772 w 1828"/>
                  <a:gd name="T57" fmla="*/ 820 h 857"/>
                  <a:gd name="T58" fmla="*/ 1722 w 1828"/>
                  <a:gd name="T59" fmla="*/ 837 h 857"/>
                  <a:gd name="T60" fmla="*/ 1693 w 1828"/>
                  <a:gd name="T61" fmla="*/ 843 h 857"/>
                  <a:gd name="T62" fmla="*/ 1662 w 1828"/>
                  <a:gd name="T63" fmla="*/ 850 h 857"/>
                  <a:gd name="T64" fmla="*/ 1642 w 1828"/>
                  <a:gd name="T65" fmla="*/ 852 h 857"/>
                  <a:gd name="T66" fmla="*/ 1534 w 1828"/>
                  <a:gd name="T67" fmla="*/ 857 h 857"/>
                  <a:gd name="T68" fmla="*/ 1434 w 1828"/>
                  <a:gd name="T69" fmla="*/ 849 h 857"/>
                  <a:gd name="T70" fmla="*/ 1347 w 1828"/>
                  <a:gd name="T71" fmla="*/ 829 h 857"/>
                  <a:gd name="T72" fmla="*/ 1278 w 1828"/>
                  <a:gd name="T73" fmla="*/ 802 h 857"/>
                  <a:gd name="T74" fmla="*/ 1219 w 1828"/>
                  <a:gd name="T75" fmla="*/ 776 h 857"/>
                  <a:gd name="T76" fmla="*/ 1161 w 1828"/>
                  <a:gd name="T77" fmla="*/ 743 h 857"/>
                  <a:gd name="T78" fmla="*/ 1122 w 1828"/>
                  <a:gd name="T79" fmla="*/ 718 h 857"/>
                  <a:gd name="T80" fmla="*/ 1069 w 1828"/>
                  <a:gd name="T81" fmla="*/ 680 h 857"/>
                  <a:gd name="T82" fmla="*/ 977 w 1828"/>
                  <a:gd name="T83" fmla="*/ 614 h 857"/>
                  <a:gd name="T84" fmla="*/ 860 w 1828"/>
                  <a:gd name="T85" fmla="*/ 530 h 857"/>
                  <a:gd name="T86" fmla="*/ 749 w 1828"/>
                  <a:gd name="T87" fmla="*/ 451 h 857"/>
                  <a:gd name="T88" fmla="*/ 650 w 1828"/>
                  <a:gd name="T89" fmla="*/ 383 h 857"/>
                  <a:gd name="T90" fmla="*/ 560 w 1828"/>
                  <a:gd name="T91" fmla="*/ 326 h 857"/>
                  <a:gd name="T92" fmla="*/ 477 w 1828"/>
                  <a:gd name="T93" fmla="*/ 273 h 857"/>
                  <a:gd name="T94" fmla="*/ 477 w 1828"/>
                  <a:gd name="T95" fmla="*/ 273 h 857"/>
                  <a:gd name="T96" fmla="*/ 353 w 1828"/>
                  <a:gd name="T97" fmla="*/ 198 h 857"/>
                  <a:gd name="T98" fmla="*/ 246 w 1828"/>
                  <a:gd name="T99" fmla="*/ 135 h 857"/>
                  <a:gd name="T100" fmla="*/ 143 w 1828"/>
                  <a:gd name="T101" fmla="*/ 79 h 857"/>
                  <a:gd name="T102" fmla="*/ 48 w 1828"/>
                  <a:gd name="T103" fmla="*/ 34 h 857"/>
                  <a:gd name="T104" fmla="*/ 4 w 1828"/>
                  <a:gd name="T105" fmla="*/ 15 h 8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28" h="857">
                    <a:moveTo>
                      <a:pt x="7" y="0"/>
                    </a:moveTo>
                    <a:lnTo>
                      <a:pt x="12" y="4"/>
                    </a:lnTo>
                    <a:lnTo>
                      <a:pt x="28" y="11"/>
                    </a:lnTo>
                    <a:lnTo>
                      <a:pt x="57" y="24"/>
                    </a:lnTo>
                    <a:lnTo>
                      <a:pt x="94" y="42"/>
                    </a:lnTo>
                    <a:lnTo>
                      <a:pt x="143" y="67"/>
                    </a:lnTo>
                    <a:lnTo>
                      <a:pt x="200" y="97"/>
                    </a:lnTo>
                    <a:lnTo>
                      <a:pt x="267" y="135"/>
                    </a:lnTo>
                    <a:lnTo>
                      <a:pt x="343" y="178"/>
                    </a:lnTo>
                    <a:lnTo>
                      <a:pt x="377" y="198"/>
                    </a:lnTo>
                    <a:lnTo>
                      <a:pt x="411" y="217"/>
                    </a:lnTo>
                    <a:lnTo>
                      <a:pt x="448" y="239"/>
                    </a:lnTo>
                    <a:lnTo>
                      <a:pt x="486" y="261"/>
                    </a:lnTo>
                    <a:lnTo>
                      <a:pt x="486" y="261"/>
                    </a:lnTo>
                    <a:lnTo>
                      <a:pt x="486" y="261"/>
                    </a:lnTo>
                    <a:lnTo>
                      <a:pt x="486" y="261"/>
                    </a:lnTo>
                    <a:lnTo>
                      <a:pt x="537" y="294"/>
                    </a:lnTo>
                    <a:lnTo>
                      <a:pt x="587" y="326"/>
                    </a:lnTo>
                    <a:lnTo>
                      <a:pt x="637" y="360"/>
                    </a:lnTo>
                    <a:lnTo>
                      <a:pt x="687" y="394"/>
                    </a:lnTo>
                    <a:lnTo>
                      <a:pt x="736" y="428"/>
                    </a:lnTo>
                    <a:lnTo>
                      <a:pt x="786" y="463"/>
                    </a:lnTo>
                    <a:lnTo>
                      <a:pt x="835" y="498"/>
                    </a:lnTo>
                    <a:lnTo>
                      <a:pt x="884" y="533"/>
                    </a:lnTo>
                    <a:lnTo>
                      <a:pt x="920" y="558"/>
                    </a:lnTo>
                    <a:lnTo>
                      <a:pt x="955" y="583"/>
                    </a:lnTo>
                    <a:lnTo>
                      <a:pt x="991" y="606"/>
                    </a:lnTo>
                    <a:lnTo>
                      <a:pt x="1025" y="631"/>
                    </a:lnTo>
                    <a:lnTo>
                      <a:pt x="1052" y="649"/>
                    </a:lnTo>
                    <a:lnTo>
                      <a:pt x="1078" y="669"/>
                    </a:lnTo>
                    <a:lnTo>
                      <a:pt x="1105" y="687"/>
                    </a:lnTo>
                    <a:lnTo>
                      <a:pt x="1131" y="707"/>
                    </a:lnTo>
                    <a:lnTo>
                      <a:pt x="1132" y="707"/>
                    </a:lnTo>
                    <a:lnTo>
                      <a:pt x="1132" y="707"/>
                    </a:lnTo>
                    <a:lnTo>
                      <a:pt x="1150" y="719"/>
                    </a:lnTo>
                    <a:lnTo>
                      <a:pt x="1169" y="731"/>
                    </a:lnTo>
                    <a:lnTo>
                      <a:pt x="1188" y="742"/>
                    </a:lnTo>
                    <a:lnTo>
                      <a:pt x="1206" y="753"/>
                    </a:lnTo>
                    <a:lnTo>
                      <a:pt x="1226" y="763"/>
                    </a:lnTo>
                    <a:lnTo>
                      <a:pt x="1245" y="772"/>
                    </a:lnTo>
                    <a:lnTo>
                      <a:pt x="1264" y="781"/>
                    </a:lnTo>
                    <a:lnTo>
                      <a:pt x="1283" y="788"/>
                    </a:lnTo>
                    <a:lnTo>
                      <a:pt x="1323" y="804"/>
                    </a:lnTo>
                    <a:lnTo>
                      <a:pt x="1362" y="818"/>
                    </a:lnTo>
                    <a:lnTo>
                      <a:pt x="1381" y="823"/>
                    </a:lnTo>
                    <a:lnTo>
                      <a:pt x="1401" y="828"/>
                    </a:lnTo>
                    <a:lnTo>
                      <a:pt x="1420" y="833"/>
                    </a:lnTo>
                    <a:lnTo>
                      <a:pt x="1439" y="836"/>
                    </a:lnTo>
                    <a:lnTo>
                      <a:pt x="1466" y="840"/>
                    </a:lnTo>
                    <a:lnTo>
                      <a:pt x="1493" y="842"/>
                    </a:lnTo>
                    <a:lnTo>
                      <a:pt x="1520" y="843"/>
                    </a:lnTo>
                    <a:lnTo>
                      <a:pt x="1545" y="843"/>
                    </a:lnTo>
                    <a:lnTo>
                      <a:pt x="1571" y="843"/>
                    </a:lnTo>
                    <a:lnTo>
                      <a:pt x="1595" y="842"/>
                    </a:lnTo>
                    <a:lnTo>
                      <a:pt x="1619" y="840"/>
                    </a:lnTo>
                    <a:lnTo>
                      <a:pt x="1641" y="838"/>
                    </a:lnTo>
                    <a:lnTo>
                      <a:pt x="1646" y="837"/>
                    </a:lnTo>
                    <a:lnTo>
                      <a:pt x="1649" y="837"/>
                    </a:lnTo>
                    <a:lnTo>
                      <a:pt x="1660" y="835"/>
                    </a:lnTo>
                    <a:lnTo>
                      <a:pt x="1670" y="834"/>
                    </a:lnTo>
                    <a:lnTo>
                      <a:pt x="1680" y="832"/>
                    </a:lnTo>
                    <a:lnTo>
                      <a:pt x="1690" y="829"/>
                    </a:lnTo>
                    <a:lnTo>
                      <a:pt x="1699" y="827"/>
                    </a:lnTo>
                    <a:lnTo>
                      <a:pt x="1709" y="825"/>
                    </a:lnTo>
                    <a:lnTo>
                      <a:pt x="1718" y="823"/>
                    </a:lnTo>
                    <a:lnTo>
                      <a:pt x="1726" y="821"/>
                    </a:lnTo>
                    <a:lnTo>
                      <a:pt x="1746" y="814"/>
                    </a:lnTo>
                    <a:lnTo>
                      <a:pt x="1764" y="808"/>
                    </a:lnTo>
                    <a:lnTo>
                      <a:pt x="1779" y="800"/>
                    </a:lnTo>
                    <a:lnTo>
                      <a:pt x="1792" y="793"/>
                    </a:lnTo>
                    <a:lnTo>
                      <a:pt x="1803" y="786"/>
                    </a:lnTo>
                    <a:lnTo>
                      <a:pt x="1812" y="779"/>
                    </a:lnTo>
                    <a:lnTo>
                      <a:pt x="1814" y="776"/>
                    </a:lnTo>
                    <a:lnTo>
                      <a:pt x="1816" y="771"/>
                    </a:lnTo>
                    <a:lnTo>
                      <a:pt x="1818" y="768"/>
                    </a:lnTo>
                    <a:lnTo>
                      <a:pt x="1818" y="765"/>
                    </a:lnTo>
                    <a:lnTo>
                      <a:pt x="1828" y="765"/>
                    </a:lnTo>
                    <a:lnTo>
                      <a:pt x="1828" y="769"/>
                    </a:lnTo>
                    <a:lnTo>
                      <a:pt x="1827" y="773"/>
                    </a:lnTo>
                    <a:lnTo>
                      <a:pt x="1825" y="779"/>
                    </a:lnTo>
                    <a:lnTo>
                      <a:pt x="1821" y="783"/>
                    </a:lnTo>
                    <a:lnTo>
                      <a:pt x="1818" y="788"/>
                    </a:lnTo>
                    <a:lnTo>
                      <a:pt x="1814" y="793"/>
                    </a:lnTo>
                    <a:lnTo>
                      <a:pt x="1808" y="797"/>
                    </a:lnTo>
                    <a:lnTo>
                      <a:pt x="1802" y="801"/>
                    </a:lnTo>
                    <a:lnTo>
                      <a:pt x="1789" y="811"/>
                    </a:lnTo>
                    <a:lnTo>
                      <a:pt x="1772" y="820"/>
                    </a:lnTo>
                    <a:lnTo>
                      <a:pt x="1752" y="827"/>
                    </a:lnTo>
                    <a:lnTo>
                      <a:pt x="1731" y="835"/>
                    </a:lnTo>
                    <a:lnTo>
                      <a:pt x="1722" y="837"/>
                    </a:lnTo>
                    <a:lnTo>
                      <a:pt x="1712" y="839"/>
                    </a:lnTo>
                    <a:lnTo>
                      <a:pt x="1703" y="841"/>
                    </a:lnTo>
                    <a:lnTo>
                      <a:pt x="1693" y="843"/>
                    </a:lnTo>
                    <a:lnTo>
                      <a:pt x="1683" y="846"/>
                    </a:lnTo>
                    <a:lnTo>
                      <a:pt x="1672" y="848"/>
                    </a:lnTo>
                    <a:lnTo>
                      <a:pt x="1662" y="850"/>
                    </a:lnTo>
                    <a:lnTo>
                      <a:pt x="1651" y="851"/>
                    </a:lnTo>
                    <a:lnTo>
                      <a:pt x="1646" y="852"/>
                    </a:lnTo>
                    <a:lnTo>
                      <a:pt x="1642" y="852"/>
                    </a:lnTo>
                    <a:lnTo>
                      <a:pt x="1609" y="855"/>
                    </a:lnTo>
                    <a:lnTo>
                      <a:pt x="1572" y="857"/>
                    </a:lnTo>
                    <a:lnTo>
                      <a:pt x="1534" y="857"/>
                    </a:lnTo>
                    <a:lnTo>
                      <a:pt x="1495" y="856"/>
                    </a:lnTo>
                    <a:lnTo>
                      <a:pt x="1464" y="853"/>
                    </a:lnTo>
                    <a:lnTo>
                      <a:pt x="1434" y="849"/>
                    </a:lnTo>
                    <a:lnTo>
                      <a:pt x="1402" y="843"/>
                    </a:lnTo>
                    <a:lnTo>
                      <a:pt x="1370" y="836"/>
                    </a:lnTo>
                    <a:lnTo>
                      <a:pt x="1347" y="829"/>
                    </a:lnTo>
                    <a:lnTo>
                      <a:pt x="1324" y="821"/>
                    </a:lnTo>
                    <a:lnTo>
                      <a:pt x="1300" y="811"/>
                    </a:lnTo>
                    <a:lnTo>
                      <a:pt x="1278" y="802"/>
                    </a:lnTo>
                    <a:lnTo>
                      <a:pt x="1258" y="794"/>
                    </a:lnTo>
                    <a:lnTo>
                      <a:pt x="1239" y="785"/>
                    </a:lnTo>
                    <a:lnTo>
                      <a:pt x="1219" y="776"/>
                    </a:lnTo>
                    <a:lnTo>
                      <a:pt x="1200" y="766"/>
                    </a:lnTo>
                    <a:lnTo>
                      <a:pt x="1181" y="755"/>
                    </a:lnTo>
                    <a:lnTo>
                      <a:pt x="1161" y="743"/>
                    </a:lnTo>
                    <a:lnTo>
                      <a:pt x="1142" y="731"/>
                    </a:lnTo>
                    <a:lnTo>
                      <a:pt x="1122" y="718"/>
                    </a:lnTo>
                    <a:lnTo>
                      <a:pt x="1122" y="718"/>
                    </a:lnTo>
                    <a:lnTo>
                      <a:pt x="1122" y="717"/>
                    </a:lnTo>
                    <a:lnTo>
                      <a:pt x="1095" y="699"/>
                    </a:lnTo>
                    <a:lnTo>
                      <a:pt x="1069" y="680"/>
                    </a:lnTo>
                    <a:lnTo>
                      <a:pt x="1043" y="661"/>
                    </a:lnTo>
                    <a:lnTo>
                      <a:pt x="1017" y="643"/>
                    </a:lnTo>
                    <a:lnTo>
                      <a:pt x="977" y="614"/>
                    </a:lnTo>
                    <a:lnTo>
                      <a:pt x="937" y="586"/>
                    </a:lnTo>
                    <a:lnTo>
                      <a:pt x="898" y="558"/>
                    </a:lnTo>
                    <a:lnTo>
                      <a:pt x="860" y="530"/>
                    </a:lnTo>
                    <a:lnTo>
                      <a:pt x="822" y="503"/>
                    </a:lnTo>
                    <a:lnTo>
                      <a:pt x="785" y="477"/>
                    </a:lnTo>
                    <a:lnTo>
                      <a:pt x="749" y="451"/>
                    </a:lnTo>
                    <a:lnTo>
                      <a:pt x="712" y="426"/>
                    </a:lnTo>
                    <a:lnTo>
                      <a:pt x="681" y="405"/>
                    </a:lnTo>
                    <a:lnTo>
                      <a:pt x="650" y="383"/>
                    </a:lnTo>
                    <a:lnTo>
                      <a:pt x="620" y="364"/>
                    </a:lnTo>
                    <a:lnTo>
                      <a:pt x="589" y="344"/>
                    </a:lnTo>
                    <a:lnTo>
                      <a:pt x="560" y="326"/>
                    </a:lnTo>
                    <a:lnTo>
                      <a:pt x="532" y="308"/>
                    </a:lnTo>
                    <a:lnTo>
                      <a:pt x="504" y="290"/>
                    </a:lnTo>
                    <a:lnTo>
                      <a:pt x="477" y="273"/>
                    </a:lnTo>
                    <a:lnTo>
                      <a:pt x="477" y="273"/>
                    </a:lnTo>
                    <a:lnTo>
                      <a:pt x="477" y="273"/>
                    </a:lnTo>
                    <a:lnTo>
                      <a:pt x="477" y="273"/>
                    </a:lnTo>
                    <a:lnTo>
                      <a:pt x="434" y="246"/>
                    </a:lnTo>
                    <a:lnTo>
                      <a:pt x="392" y="221"/>
                    </a:lnTo>
                    <a:lnTo>
                      <a:pt x="353" y="198"/>
                    </a:lnTo>
                    <a:lnTo>
                      <a:pt x="315" y="175"/>
                    </a:lnTo>
                    <a:lnTo>
                      <a:pt x="280" y="155"/>
                    </a:lnTo>
                    <a:lnTo>
                      <a:pt x="246" y="135"/>
                    </a:lnTo>
                    <a:lnTo>
                      <a:pt x="214" y="117"/>
                    </a:lnTo>
                    <a:lnTo>
                      <a:pt x="185" y="101"/>
                    </a:lnTo>
                    <a:lnTo>
                      <a:pt x="143" y="79"/>
                    </a:lnTo>
                    <a:lnTo>
                      <a:pt x="106" y="61"/>
                    </a:lnTo>
                    <a:lnTo>
                      <a:pt x="74" y="46"/>
                    </a:lnTo>
                    <a:lnTo>
                      <a:pt x="48" y="34"/>
                    </a:lnTo>
                    <a:lnTo>
                      <a:pt x="27" y="25"/>
                    </a:lnTo>
                    <a:lnTo>
                      <a:pt x="12" y="19"/>
                    </a:lnTo>
                    <a:lnTo>
                      <a:pt x="4" y="15"/>
                    </a:lnTo>
                    <a:lnTo>
                      <a:pt x="0" y="14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05" name="Freeform 32"/>
              <p:cNvSpPr/>
              <p:nvPr/>
            </p:nvSpPr>
            <p:spPr bwMode="auto">
              <a:xfrm>
                <a:off x="2450" y="3355"/>
                <a:ext cx="457" cy="212"/>
              </a:xfrm>
              <a:custGeom>
                <a:avLst/>
                <a:gdLst>
                  <a:gd name="T0" fmla="*/ 28 w 1828"/>
                  <a:gd name="T1" fmla="*/ 10 h 848"/>
                  <a:gd name="T2" fmla="*/ 140 w 1828"/>
                  <a:gd name="T3" fmla="*/ 66 h 848"/>
                  <a:gd name="T4" fmla="*/ 339 w 1828"/>
                  <a:gd name="T5" fmla="*/ 177 h 848"/>
                  <a:gd name="T6" fmla="*/ 447 w 1828"/>
                  <a:gd name="T7" fmla="*/ 237 h 848"/>
                  <a:gd name="T8" fmla="*/ 486 w 1828"/>
                  <a:gd name="T9" fmla="*/ 260 h 848"/>
                  <a:gd name="T10" fmla="*/ 550 w 1828"/>
                  <a:gd name="T11" fmla="*/ 302 h 848"/>
                  <a:gd name="T12" fmla="*/ 647 w 1828"/>
                  <a:gd name="T13" fmla="*/ 368 h 848"/>
                  <a:gd name="T14" fmla="*/ 736 w 1828"/>
                  <a:gd name="T15" fmla="*/ 429 h 848"/>
                  <a:gd name="T16" fmla="*/ 832 w 1828"/>
                  <a:gd name="T17" fmla="*/ 496 h 848"/>
                  <a:gd name="T18" fmla="*/ 929 w 1828"/>
                  <a:gd name="T19" fmla="*/ 564 h 848"/>
                  <a:gd name="T20" fmla="*/ 1028 w 1828"/>
                  <a:gd name="T21" fmla="*/ 634 h 848"/>
                  <a:gd name="T22" fmla="*/ 1131 w 1828"/>
                  <a:gd name="T23" fmla="*/ 705 h 848"/>
                  <a:gd name="T24" fmla="*/ 1197 w 1828"/>
                  <a:gd name="T25" fmla="*/ 746 h 848"/>
                  <a:gd name="T26" fmla="*/ 1263 w 1828"/>
                  <a:gd name="T27" fmla="*/ 779 h 848"/>
                  <a:gd name="T28" fmla="*/ 1328 w 1828"/>
                  <a:gd name="T29" fmla="*/ 803 h 848"/>
                  <a:gd name="T30" fmla="*/ 1393 w 1828"/>
                  <a:gd name="T31" fmla="*/ 821 h 848"/>
                  <a:gd name="T32" fmla="*/ 1456 w 1828"/>
                  <a:gd name="T33" fmla="*/ 831 h 848"/>
                  <a:gd name="T34" fmla="*/ 1507 w 1828"/>
                  <a:gd name="T35" fmla="*/ 835 h 848"/>
                  <a:gd name="T36" fmla="*/ 1592 w 1828"/>
                  <a:gd name="T37" fmla="*/ 837 h 848"/>
                  <a:gd name="T38" fmla="*/ 1667 w 1828"/>
                  <a:gd name="T39" fmla="*/ 827 h 848"/>
                  <a:gd name="T40" fmla="*/ 1720 w 1828"/>
                  <a:gd name="T41" fmla="*/ 815 h 848"/>
                  <a:gd name="T42" fmla="*/ 1749 w 1828"/>
                  <a:gd name="T43" fmla="*/ 808 h 848"/>
                  <a:gd name="T44" fmla="*/ 1780 w 1828"/>
                  <a:gd name="T45" fmla="*/ 794 h 848"/>
                  <a:gd name="T46" fmla="*/ 1802 w 1828"/>
                  <a:gd name="T47" fmla="*/ 779 h 848"/>
                  <a:gd name="T48" fmla="*/ 1814 w 1828"/>
                  <a:gd name="T49" fmla="*/ 766 h 848"/>
                  <a:gd name="T50" fmla="*/ 1827 w 1828"/>
                  <a:gd name="T51" fmla="*/ 771 h 848"/>
                  <a:gd name="T52" fmla="*/ 1808 w 1828"/>
                  <a:gd name="T53" fmla="*/ 792 h 848"/>
                  <a:gd name="T54" fmla="*/ 1770 w 1828"/>
                  <a:gd name="T55" fmla="*/ 812 h 848"/>
                  <a:gd name="T56" fmla="*/ 1713 w 1828"/>
                  <a:gd name="T57" fmla="*/ 830 h 848"/>
                  <a:gd name="T58" fmla="*/ 1644 w 1828"/>
                  <a:gd name="T59" fmla="*/ 842 h 848"/>
                  <a:gd name="T60" fmla="*/ 1565 w 1828"/>
                  <a:gd name="T61" fmla="*/ 848 h 848"/>
                  <a:gd name="T62" fmla="*/ 1478 w 1828"/>
                  <a:gd name="T63" fmla="*/ 844 h 848"/>
                  <a:gd name="T64" fmla="*/ 1394 w 1828"/>
                  <a:gd name="T65" fmla="*/ 831 h 848"/>
                  <a:gd name="T66" fmla="*/ 1308 w 1828"/>
                  <a:gd name="T67" fmla="*/ 808 h 848"/>
                  <a:gd name="T68" fmla="*/ 1200 w 1828"/>
                  <a:gd name="T69" fmla="*/ 762 h 848"/>
                  <a:gd name="T70" fmla="*/ 1142 w 1828"/>
                  <a:gd name="T71" fmla="*/ 730 h 848"/>
                  <a:gd name="T72" fmla="*/ 1053 w 1828"/>
                  <a:gd name="T73" fmla="*/ 670 h 848"/>
                  <a:gd name="T74" fmla="*/ 953 w 1828"/>
                  <a:gd name="T75" fmla="*/ 599 h 848"/>
                  <a:gd name="T76" fmla="*/ 856 w 1828"/>
                  <a:gd name="T77" fmla="*/ 531 h 848"/>
                  <a:gd name="T78" fmla="*/ 703 w 1828"/>
                  <a:gd name="T79" fmla="*/ 423 h 848"/>
                  <a:gd name="T80" fmla="*/ 562 w 1828"/>
                  <a:gd name="T81" fmla="*/ 328 h 848"/>
                  <a:gd name="T82" fmla="*/ 477 w 1828"/>
                  <a:gd name="T83" fmla="*/ 273 h 848"/>
                  <a:gd name="T84" fmla="*/ 456 w 1828"/>
                  <a:gd name="T85" fmla="*/ 259 h 848"/>
                  <a:gd name="T86" fmla="*/ 389 w 1828"/>
                  <a:gd name="T87" fmla="*/ 218 h 848"/>
                  <a:gd name="T88" fmla="*/ 321 w 1828"/>
                  <a:gd name="T89" fmla="*/ 177 h 848"/>
                  <a:gd name="T90" fmla="*/ 277 w 1828"/>
                  <a:gd name="T91" fmla="*/ 154 h 848"/>
                  <a:gd name="T92" fmla="*/ 244 w 1828"/>
                  <a:gd name="T93" fmla="*/ 138 h 848"/>
                  <a:gd name="T94" fmla="*/ 209 w 1828"/>
                  <a:gd name="T95" fmla="*/ 121 h 848"/>
                  <a:gd name="T96" fmla="*/ 161 w 1828"/>
                  <a:gd name="T97" fmla="*/ 94 h 848"/>
                  <a:gd name="T98" fmla="*/ 93 w 1828"/>
                  <a:gd name="T99" fmla="*/ 57 h 848"/>
                  <a:gd name="T100" fmla="*/ 24 w 1828"/>
                  <a:gd name="T101" fmla="*/ 23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828" h="848">
                    <a:moveTo>
                      <a:pt x="7" y="0"/>
                    </a:moveTo>
                    <a:lnTo>
                      <a:pt x="12" y="2"/>
                    </a:lnTo>
                    <a:lnTo>
                      <a:pt x="28" y="10"/>
                    </a:lnTo>
                    <a:lnTo>
                      <a:pt x="55" y="23"/>
                    </a:lnTo>
                    <a:lnTo>
                      <a:pt x="93" y="42"/>
                    </a:lnTo>
                    <a:lnTo>
                      <a:pt x="140" y="66"/>
                    </a:lnTo>
                    <a:lnTo>
                      <a:pt x="197" y="96"/>
                    </a:lnTo>
                    <a:lnTo>
                      <a:pt x="264" y="134"/>
                    </a:lnTo>
                    <a:lnTo>
                      <a:pt x="339" y="177"/>
                    </a:lnTo>
                    <a:lnTo>
                      <a:pt x="374" y="196"/>
                    </a:lnTo>
                    <a:lnTo>
                      <a:pt x="409" y="216"/>
                    </a:lnTo>
                    <a:lnTo>
                      <a:pt x="447" y="237"/>
                    </a:lnTo>
                    <a:lnTo>
                      <a:pt x="486" y="260"/>
                    </a:lnTo>
                    <a:lnTo>
                      <a:pt x="486" y="260"/>
                    </a:lnTo>
                    <a:lnTo>
                      <a:pt x="486" y="260"/>
                    </a:lnTo>
                    <a:lnTo>
                      <a:pt x="486" y="260"/>
                    </a:lnTo>
                    <a:lnTo>
                      <a:pt x="517" y="280"/>
                    </a:lnTo>
                    <a:lnTo>
                      <a:pt x="550" y="302"/>
                    </a:lnTo>
                    <a:lnTo>
                      <a:pt x="583" y="325"/>
                    </a:lnTo>
                    <a:lnTo>
                      <a:pt x="617" y="347"/>
                    </a:lnTo>
                    <a:lnTo>
                      <a:pt x="647" y="368"/>
                    </a:lnTo>
                    <a:lnTo>
                      <a:pt x="676" y="387"/>
                    </a:lnTo>
                    <a:lnTo>
                      <a:pt x="706" y="409"/>
                    </a:lnTo>
                    <a:lnTo>
                      <a:pt x="736" y="429"/>
                    </a:lnTo>
                    <a:lnTo>
                      <a:pt x="767" y="451"/>
                    </a:lnTo>
                    <a:lnTo>
                      <a:pt x="800" y="473"/>
                    </a:lnTo>
                    <a:lnTo>
                      <a:pt x="832" y="496"/>
                    </a:lnTo>
                    <a:lnTo>
                      <a:pt x="865" y="519"/>
                    </a:lnTo>
                    <a:lnTo>
                      <a:pt x="897" y="541"/>
                    </a:lnTo>
                    <a:lnTo>
                      <a:pt x="929" y="564"/>
                    </a:lnTo>
                    <a:lnTo>
                      <a:pt x="962" y="588"/>
                    </a:lnTo>
                    <a:lnTo>
                      <a:pt x="995" y="610"/>
                    </a:lnTo>
                    <a:lnTo>
                      <a:pt x="1028" y="634"/>
                    </a:lnTo>
                    <a:lnTo>
                      <a:pt x="1062" y="658"/>
                    </a:lnTo>
                    <a:lnTo>
                      <a:pt x="1096" y="682"/>
                    </a:lnTo>
                    <a:lnTo>
                      <a:pt x="1131" y="705"/>
                    </a:lnTo>
                    <a:lnTo>
                      <a:pt x="1154" y="719"/>
                    </a:lnTo>
                    <a:lnTo>
                      <a:pt x="1175" y="733"/>
                    </a:lnTo>
                    <a:lnTo>
                      <a:pt x="1197" y="746"/>
                    </a:lnTo>
                    <a:lnTo>
                      <a:pt x="1219" y="758"/>
                    </a:lnTo>
                    <a:lnTo>
                      <a:pt x="1241" y="769"/>
                    </a:lnTo>
                    <a:lnTo>
                      <a:pt x="1263" y="779"/>
                    </a:lnTo>
                    <a:lnTo>
                      <a:pt x="1284" y="787"/>
                    </a:lnTo>
                    <a:lnTo>
                      <a:pt x="1307" y="796"/>
                    </a:lnTo>
                    <a:lnTo>
                      <a:pt x="1328" y="803"/>
                    </a:lnTo>
                    <a:lnTo>
                      <a:pt x="1350" y="810"/>
                    </a:lnTo>
                    <a:lnTo>
                      <a:pt x="1372" y="815"/>
                    </a:lnTo>
                    <a:lnTo>
                      <a:pt x="1393" y="821"/>
                    </a:lnTo>
                    <a:lnTo>
                      <a:pt x="1414" y="825"/>
                    </a:lnTo>
                    <a:lnTo>
                      <a:pt x="1435" y="828"/>
                    </a:lnTo>
                    <a:lnTo>
                      <a:pt x="1456" y="831"/>
                    </a:lnTo>
                    <a:lnTo>
                      <a:pt x="1477" y="834"/>
                    </a:lnTo>
                    <a:lnTo>
                      <a:pt x="1492" y="834"/>
                    </a:lnTo>
                    <a:lnTo>
                      <a:pt x="1507" y="835"/>
                    </a:lnTo>
                    <a:lnTo>
                      <a:pt x="1537" y="837"/>
                    </a:lnTo>
                    <a:lnTo>
                      <a:pt x="1565" y="838"/>
                    </a:lnTo>
                    <a:lnTo>
                      <a:pt x="1592" y="837"/>
                    </a:lnTo>
                    <a:lnTo>
                      <a:pt x="1619" y="835"/>
                    </a:lnTo>
                    <a:lnTo>
                      <a:pt x="1643" y="831"/>
                    </a:lnTo>
                    <a:lnTo>
                      <a:pt x="1667" y="827"/>
                    </a:lnTo>
                    <a:lnTo>
                      <a:pt x="1690" y="823"/>
                    </a:lnTo>
                    <a:lnTo>
                      <a:pt x="1710" y="818"/>
                    </a:lnTo>
                    <a:lnTo>
                      <a:pt x="1720" y="815"/>
                    </a:lnTo>
                    <a:lnTo>
                      <a:pt x="1731" y="813"/>
                    </a:lnTo>
                    <a:lnTo>
                      <a:pt x="1740" y="811"/>
                    </a:lnTo>
                    <a:lnTo>
                      <a:pt x="1749" y="808"/>
                    </a:lnTo>
                    <a:lnTo>
                      <a:pt x="1761" y="803"/>
                    </a:lnTo>
                    <a:lnTo>
                      <a:pt x="1772" y="799"/>
                    </a:lnTo>
                    <a:lnTo>
                      <a:pt x="1780" y="794"/>
                    </a:lnTo>
                    <a:lnTo>
                      <a:pt x="1789" y="789"/>
                    </a:lnTo>
                    <a:lnTo>
                      <a:pt x="1797" y="784"/>
                    </a:lnTo>
                    <a:lnTo>
                      <a:pt x="1802" y="779"/>
                    </a:lnTo>
                    <a:lnTo>
                      <a:pt x="1806" y="774"/>
                    </a:lnTo>
                    <a:lnTo>
                      <a:pt x="1811" y="770"/>
                    </a:lnTo>
                    <a:lnTo>
                      <a:pt x="1814" y="766"/>
                    </a:lnTo>
                    <a:lnTo>
                      <a:pt x="1817" y="762"/>
                    </a:lnTo>
                    <a:lnTo>
                      <a:pt x="1828" y="765"/>
                    </a:lnTo>
                    <a:lnTo>
                      <a:pt x="1827" y="771"/>
                    </a:lnTo>
                    <a:lnTo>
                      <a:pt x="1822" y="779"/>
                    </a:lnTo>
                    <a:lnTo>
                      <a:pt x="1817" y="785"/>
                    </a:lnTo>
                    <a:lnTo>
                      <a:pt x="1808" y="792"/>
                    </a:lnTo>
                    <a:lnTo>
                      <a:pt x="1798" y="799"/>
                    </a:lnTo>
                    <a:lnTo>
                      <a:pt x="1785" y="806"/>
                    </a:lnTo>
                    <a:lnTo>
                      <a:pt x="1770" y="812"/>
                    </a:lnTo>
                    <a:lnTo>
                      <a:pt x="1753" y="818"/>
                    </a:lnTo>
                    <a:lnTo>
                      <a:pt x="1734" y="824"/>
                    </a:lnTo>
                    <a:lnTo>
                      <a:pt x="1713" y="830"/>
                    </a:lnTo>
                    <a:lnTo>
                      <a:pt x="1692" y="835"/>
                    </a:lnTo>
                    <a:lnTo>
                      <a:pt x="1669" y="839"/>
                    </a:lnTo>
                    <a:lnTo>
                      <a:pt x="1644" y="842"/>
                    </a:lnTo>
                    <a:lnTo>
                      <a:pt x="1620" y="845"/>
                    </a:lnTo>
                    <a:lnTo>
                      <a:pt x="1593" y="847"/>
                    </a:lnTo>
                    <a:lnTo>
                      <a:pt x="1565" y="848"/>
                    </a:lnTo>
                    <a:lnTo>
                      <a:pt x="1535" y="848"/>
                    </a:lnTo>
                    <a:lnTo>
                      <a:pt x="1505" y="847"/>
                    </a:lnTo>
                    <a:lnTo>
                      <a:pt x="1478" y="844"/>
                    </a:lnTo>
                    <a:lnTo>
                      <a:pt x="1450" y="841"/>
                    </a:lnTo>
                    <a:lnTo>
                      <a:pt x="1422" y="837"/>
                    </a:lnTo>
                    <a:lnTo>
                      <a:pt x="1394" y="831"/>
                    </a:lnTo>
                    <a:lnTo>
                      <a:pt x="1366" y="825"/>
                    </a:lnTo>
                    <a:lnTo>
                      <a:pt x="1337" y="817"/>
                    </a:lnTo>
                    <a:lnTo>
                      <a:pt x="1308" y="808"/>
                    </a:lnTo>
                    <a:lnTo>
                      <a:pt x="1278" y="797"/>
                    </a:lnTo>
                    <a:lnTo>
                      <a:pt x="1239" y="781"/>
                    </a:lnTo>
                    <a:lnTo>
                      <a:pt x="1200" y="762"/>
                    </a:lnTo>
                    <a:lnTo>
                      <a:pt x="1181" y="753"/>
                    </a:lnTo>
                    <a:lnTo>
                      <a:pt x="1161" y="741"/>
                    </a:lnTo>
                    <a:lnTo>
                      <a:pt x="1142" y="730"/>
                    </a:lnTo>
                    <a:lnTo>
                      <a:pt x="1122" y="717"/>
                    </a:lnTo>
                    <a:lnTo>
                      <a:pt x="1088" y="693"/>
                    </a:lnTo>
                    <a:lnTo>
                      <a:pt x="1053" y="670"/>
                    </a:lnTo>
                    <a:lnTo>
                      <a:pt x="1020" y="646"/>
                    </a:lnTo>
                    <a:lnTo>
                      <a:pt x="986" y="622"/>
                    </a:lnTo>
                    <a:lnTo>
                      <a:pt x="953" y="599"/>
                    </a:lnTo>
                    <a:lnTo>
                      <a:pt x="921" y="576"/>
                    </a:lnTo>
                    <a:lnTo>
                      <a:pt x="888" y="553"/>
                    </a:lnTo>
                    <a:lnTo>
                      <a:pt x="856" y="531"/>
                    </a:lnTo>
                    <a:lnTo>
                      <a:pt x="804" y="494"/>
                    </a:lnTo>
                    <a:lnTo>
                      <a:pt x="752" y="458"/>
                    </a:lnTo>
                    <a:lnTo>
                      <a:pt x="703" y="423"/>
                    </a:lnTo>
                    <a:lnTo>
                      <a:pt x="655" y="389"/>
                    </a:lnTo>
                    <a:lnTo>
                      <a:pt x="608" y="358"/>
                    </a:lnTo>
                    <a:lnTo>
                      <a:pt x="562" y="328"/>
                    </a:lnTo>
                    <a:lnTo>
                      <a:pt x="519" y="299"/>
                    </a:lnTo>
                    <a:lnTo>
                      <a:pt x="477" y="273"/>
                    </a:lnTo>
                    <a:lnTo>
                      <a:pt x="477" y="273"/>
                    </a:lnTo>
                    <a:lnTo>
                      <a:pt x="477" y="273"/>
                    </a:lnTo>
                    <a:lnTo>
                      <a:pt x="477" y="273"/>
                    </a:lnTo>
                    <a:lnTo>
                      <a:pt x="456" y="259"/>
                    </a:lnTo>
                    <a:lnTo>
                      <a:pt x="433" y="245"/>
                    </a:lnTo>
                    <a:lnTo>
                      <a:pt x="411" y="232"/>
                    </a:lnTo>
                    <a:lnTo>
                      <a:pt x="389" y="218"/>
                    </a:lnTo>
                    <a:lnTo>
                      <a:pt x="366" y="204"/>
                    </a:lnTo>
                    <a:lnTo>
                      <a:pt x="343" y="191"/>
                    </a:lnTo>
                    <a:lnTo>
                      <a:pt x="321" y="177"/>
                    </a:lnTo>
                    <a:lnTo>
                      <a:pt x="298" y="164"/>
                    </a:lnTo>
                    <a:lnTo>
                      <a:pt x="287" y="159"/>
                    </a:lnTo>
                    <a:lnTo>
                      <a:pt x="277" y="154"/>
                    </a:lnTo>
                    <a:lnTo>
                      <a:pt x="267" y="150"/>
                    </a:lnTo>
                    <a:lnTo>
                      <a:pt x="256" y="145"/>
                    </a:lnTo>
                    <a:lnTo>
                      <a:pt x="244" y="138"/>
                    </a:lnTo>
                    <a:lnTo>
                      <a:pt x="232" y="133"/>
                    </a:lnTo>
                    <a:lnTo>
                      <a:pt x="221" y="127"/>
                    </a:lnTo>
                    <a:lnTo>
                      <a:pt x="209" y="121"/>
                    </a:lnTo>
                    <a:lnTo>
                      <a:pt x="196" y="114"/>
                    </a:lnTo>
                    <a:lnTo>
                      <a:pt x="183" y="107"/>
                    </a:lnTo>
                    <a:lnTo>
                      <a:pt x="161" y="94"/>
                    </a:lnTo>
                    <a:lnTo>
                      <a:pt x="139" y="81"/>
                    </a:lnTo>
                    <a:lnTo>
                      <a:pt x="116" y="69"/>
                    </a:lnTo>
                    <a:lnTo>
                      <a:pt x="93" y="57"/>
                    </a:lnTo>
                    <a:lnTo>
                      <a:pt x="69" y="45"/>
                    </a:lnTo>
                    <a:lnTo>
                      <a:pt x="47" y="34"/>
                    </a:lnTo>
                    <a:lnTo>
                      <a:pt x="24" y="23"/>
                    </a:lnTo>
                    <a:lnTo>
                      <a:pt x="0" y="13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06" name="Freeform 33"/>
              <p:cNvSpPr/>
              <p:nvPr/>
            </p:nvSpPr>
            <p:spPr bwMode="auto">
              <a:xfrm>
                <a:off x="2449" y="3372"/>
                <a:ext cx="460" cy="208"/>
              </a:xfrm>
              <a:custGeom>
                <a:avLst/>
                <a:gdLst>
                  <a:gd name="T0" fmla="*/ 59 w 1838"/>
                  <a:gd name="T1" fmla="*/ 22 h 834"/>
                  <a:gd name="T2" fmla="*/ 166 w 1838"/>
                  <a:gd name="T3" fmla="*/ 69 h 834"/>
                  <a:gd name="T4" fmla="*/ 323 w 1838"/>
                  <a:gd name="T5" fmla="*/ 149 h 834"/>
                  <a:gd name="T6" fmla="*/ 523 w 1838"/>
                  <a:gd name="T7" fmla="*/ 264 h 834"/>
                  <a:gd name="T8" fmla="*/ 759 w 1838"/>
                  <a:gd name="T9" fmla="*/ 421 h 834"/>
                  <a:gd name="T10" fmla="*/ 781 w 1838"/>
                  <a:gd name="T11" fmla="*/ 435 h 834"/>
                  <a:gd name="T12" fmla="*/ 813 w 1838"/>
                  <a:gd name="T13" fmla="*/ 457 h 834"/>
                  <a:gd name="T14" fmla="*/ 846 w 1838"/>
                  <a:gd name="T15" fmla="*/ 481 h 834"/>
                  <a:gd name="T16" fmla="*/ 932 w 1838"/>
                  <a:gd name="T17" fmla="*/ 546 h 834"/>
                  <a:gd name="T18" fmla="*/ 1022 w 1838"/>
                  <a:gd name="T19" fmla="*/ 616 h 834"/>
                  <a:gd name="T20" fmla="*/ 1108 w 1838"/>
                  <a:gd name="T21" fmla="*/ 686 h 834"/>
                  <a:gd name="T22" fmla="*/ 1187 w 1838"/>
                  <a:gd name="T23" fmla="*/ 734 h 834"/>
                  <a:gd name="T24" fmla="*/ 1269 w 1838"/>
                  <a:gd name="T25" fmla="*/ 770 h 834"/>
                  <a:gd name="T26" fmla="*/ 1353 w 1838"/>
                  <a:gd name="T27" fmla="*/ 795 h 834"/>
                  <a:gd name="T28" fmla="*/ 1437 w 1838"/>
                  <a:gd name="T29" fmla="*/ 808 h 834"/>
                  <a:gd name="T30" fmla="*/ 1518 w 1838"/>
                  <a:gd name="T31" fmla="*/ 813 h 834"/>
                  <a:gd name="T32" fmla="*/ 1594 w 1838"/>
                  <a:gd name="T33" fmla="*/ 815 h 834"/>
                  <a:gd name="T34" fmla="*/ 1670 w 1838"/>
                  <a:gd name="T35" fmla="*/ 803 h 834"/>
                  <a:gd name="T36" fmla="*/ 1735 w 1838"/>
                  <a:gd name="T37" fmla="*/ 786 h 834"/>
                  <a:gd name="T38" fmla="*/ 1781 w 1838"/>
                  <a:gd name="T39" fmla="*/ 770 h 834"/>
                  <a:gd name="T40" fmla="*/ 1811 w 1838"/>
                  <a:gd name="T41" fmla="*/ 753 h 834"/>
                  <a:gd name="T42" fmla="*/ 1821 w 1838"/>
                  <a:gd name="T43" fmla="*/ 740 h 834"/>
                  <a:gd name="T44" fmla="*/ 1838 w 1838"/>
                  <a:gd name="T45" fmla="*/ 543 h 834"/>
                  <a:gd name="T46" fmla="*/ 1834 w 1838"/>
                  <a:gd name="T47" fmla="*/ 748 h 834"/>
                  <a:gd name="T48" fmla="*/ 1822 w 1838"/>
                  <a:gd name="T49" fmla="*/ 762 h 834"/>
                  <a:gd name="T50" fmla="*/ 1790 w 1838"/>
                  <a:gd name="T51" fmla="*/ 782 h 834"/>
                  <a:gd name="T52" fmla="*/ 1739 w 1838"/>
                  <a:gd name="T53" fmla="*/ 800 h 834"/>
                  <a:gd name="T54" fmla="*/ 1655 w 1838"/>
                  <a:gd name="T55" fmla="*/ 822 h 834"/>
                  <a:gd name="T56" fmla="*/ 1600 w 1838"/>
                  <a:gd name="T57" fmla="*/ 831 h 834"/>
                  <a:gd name="T58" fmla="*/ 1549 w 1838"/>
                  <a:gd name="T59" fmla="*/ 834 h 834"/>
                  <a:gd name="T60" fmla="*/ 1491 w 1838"/>
                  <a:gd name="T61" fmla="*/ 832 h 834"/>
                  <a:gd name="T62" fmla="*/ 1407 w 1838"/>
                  <a:gd name="T63" fmla="*/ 824 h 834"/>
                  <a:gd name="T64" fmla="*/ 1320 w 1838"/>
                  <a:gd name="T65" fmla="*/ 804 h 834"/>
                  <a:gd name="T66" fmla="*/ 1235 w 1838"/>
                  <a:gd name="T67" fmla="*/ 775 h 834"/>
                  <a:gd name="T68" fmla="*/ 1152 w 1838"/>
                  <a:gd name="T69" fmla="*/ 732 h 834"/>
                  <a:gd name="T70" fmla="*/ 1073 w 1838"/>
                  <a:gd name="T71" fmla="*/ 677 h 834"/>
                  <a:gd name="T72" fmla="*/ 982 w 1838"/>
                  <a:gd name="T73" fmla="*/ 603 h 834"/>
                  <a:gd name="T74" fmla="*/ 893 w 1838"/>
                  <a:gd name="T75" fmla="*/ 535 h 834"/>
                  <a:gd name="T76" fmla="*/ 826 w 1838"/>
                  <a:gd name="T77" fmla="*/ 485 h 834"/>
                  <a:gd name="T78" fmla="*/ 794 w 1838"/>
                  <a:gd name="T79" fmla="*/ 462 h 834"/>
                  <a:gd name="T80" fmla="*/ 762 w 1838"/>
                  <a:gd name="T81" fmla="*/ 439 h 834"/>
                  <a:gd name="T82" fmla="*/ 669 w 1838"/>
                  <a:gd name="T83" fmla="*/ 375 h 834"/>
                  <a:gd name="T84" fmla="*/ 444 w 1838"/>
                  <a:gd name="T85" fmla="*/ 235 h 834"/>
                  <a:gd name="T86" fmla="*/ 259 w 1838"/>
                  <a:gd name="T87" fmla="*/ 132 h 834"/>
                  <a:gd name="T88" fmla="*/ 120 w 1838"/>
                  <a:gd name="T89" fmla="*/ 64 h 834"/>
                  <a:gd name="T90" fmla="*/ 14 w 1838"/>
                  <a:gd name="T91" fmla="*/ 19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38" h="834">
                    <a:moveTo>
                      <a:pt x="5" y="0"/>
                    </a:moveTo>
                    <a:lnTo>
                      <a:pt x="19" y="5"/>
                    </a:lnTo>
                    <a:lnTo>
                      <a:pt x="59" y="22"/>
                    </a:lnTo>
                    <a:lnTo>
                      <a:pt x="90" y="35"/>
                    </a:lnTo>
                    <a:lnTo>
                      <a:pt x="125" y="51"/>
                    </a:lnTo>
                    <a:lnTo>
                      <a:pt x="166" y="69"/>
                    </a:lnTo>
                    <a:lnTo>
                      <a:pt x="214" y="93"/>
                    </a:lnTo>
                    <a:lnTo>
                      <a:pt x="265" y="119"/>
                    </a:lnTo>
                    <a:lnTo>
                      <a:pt x="323" y="149"/>
                    </a:lnTo>
                    <a:lnTo>
                      <a:pt x="385" y="183"/>
                    </a:lnTo>
                    <a:lnTo>
                      <a:pt x="452" y="222"/>
                    </a:lnTo>
                    <a:lnTo>
                      <a:pt x="523" y="264"/>
                    </a:lnTo>
                    <a:lnTo>
                      <a:pt x="598" y="312"/>
                    </a:lnTo>
                    <a:lnTo>
                      <a:pt x="677" y="363"/>
                    </a:lnTo>
                    <a:lnTo>
                      <a:pt x="759" y="421"/>
                    </a:lnTo>
                    <a:lnTo>
                      <a:pt x="759" y="421"/>
                    </a:lnTo>
                    <a:lnTo>
                      <a:pt x="770" y="427"/>
                    </a:lnTo>
                    <a:lnTo>
                      <a:pt x="781" y="435"/>
                    </a:lnTo>
                    <a:lnTo>
                      <a:pt x="792" y="442"/>
                    </a:lnTo>
                    <a:lnTo>
                      <a:pt x="803" y="450"/>
                    </a:lnTo>
                    <a:lnTo>
                      <a:pt x="813" y="457"/>
                    </a:lnTo>
                    <a:lnTo>
                      <a:pt x="824" y="465"/>
                    </a:lnTo>
                    <a:lnTo>
                      <a:pt x="835" y="473"/>
                    </a:lnTo>
                    <a:lnTo>
                      <a:pt x="846" y="481"/>
                    </a:lnTo>
                    <a:lnTo>
                      <a:pt x="874" y="503"/>
                    </a:lnTo>
                    <a:lnTo>
                      <a:pt x="903" y="524"/>
                    </a:lnTo>
                    <a:lnTo>
                      <a:pt x="932" y="546"/>
                    </a:lnTo>
                    <a:lnTo>
                      <a:pt x="961" y="568"/>
                    </a:lnTo>
                    <a:lnTo>
                      <a:pt x="991" y="592"/>
                    </a:lnTo>
                    <a:lnTo>
                      <a:pt x="1022" y="616"/>
                    </a:lnTo>
                    <a:lnTo>
                      <a:pt x="1052" y="641"/>
                    </a:lnTo>
                    <a:lnTo>
                      <a:pt x="1083" y="666"/>
                    </a:lnTo>
                    <a:lnTo>
                      <a:pt x="1108" y="686"/>
                    </a:lnTo>
                    <a:lnTo>
                      <a:pt x="1134" y="703"/>
                    </a:lnTo>
                    <a:lnTo>
                      <a:pt x="1160" y="720"/>
                    </a:lnTo>
                    <a:lnTo>
                      <a:pt x="1187" y="734"/>
                    </a:lnTo>
                    <a:lnTo>
                      <a:pt x="1214" y="748"/>
                    </a:lnTo>
                    <a:lnTo>
                      <a:pt x="1242" y="760"/>
                    </a:lnTo>
                    <a:lnTo>
                      <a:pt x="1269" y="770"/>
                    </a:lnTo>
                    <a:lnTo>
                      <a:pt x="1297" y="780"/>
                    </a:lnTo>
                    <a:lnTo>
                      <a:pt x="1325" y="787"/>
                    </a:lnTo>
                    <a:lnTo>
                      <a:pt x="1353" y="795"/>
                    </a:lnTo>
                    <a:lnTo>
                      <a:pt x="1381" y="800"/>
                    </a:lnTo>
                    <a:lnTo>
                      <a:pt x="1409" y="804"/>
                    </a:lnTo>
                    <a:lnTo>
                      <a:pt x="1437" y="808"/>
                    </a:lnTo>
                    <a:lnTo>
                      <a:pt x="1464" y="810"/>
                    </a:lnTo>
                    <a:lnTo>
                      <a:pt x="1491" y="812"/>
                    </a:lnTo>
                    <a:lnTo>
                      <a:pt x="1518" y="813"/>
                    </a:lnTo>
                    <a:lnTo>
                      <a:pt x="1544" y="813"/>
                    </a:lnTo>
                    <a:lnTo>
                      <a:pt x="1570" y="814"/>
                    </a:lnTo>
                    <a:lnTo>
                      <a:pt x="1594" y="815"/>
                    </a:lnTo>
                    <a:lnTo>
                      <a:pt x="1619" y="813"/>
                    </a:lnTo>
                    <a:lnTo>
                      <a:pt x="1645" y="810"/>
                    </a:lnTo>
                    <a:lnTo>
                      <a:pt x="1670" y="803"/>
                    </a:lnTo>
                    <a:lnTo>
                      <a:pt x="1694" y="797"/>
                    </a:lnTo>
                    <a:lnTo>
                      <a:pt x="1715" y="791"/>
                    </a:lnTo>
                    <a:lnTo>
                      <a:pt x="1735" y="786"/>
                    </a:lnTo>
                    <a:lnTo>
                      <a:pt x="1752" y="781"/>
                    </a:lnTo>
                    <a:lnTo>
                      <a:pt x="1767" y="775"/>
                    </a:lnTo>
                    <a:lnTo>
                      <a:pt x="1781" y="770"/>
                    </a:lnTo>
                    <a:lnTo>
                      <a:pt x="1793" y="763"/>
                    </a:lnTo>
                    <a:lnTo>
                      <a:pt x="1804" y="758"/>
                    </a:lnTo>
                    <a:lnTo>
                      <a:pt x="1811" y="753"/>
                    </a:lnTo>
                    <a:lnTo>
                      <a:pt x="1818" y="747"/>
                    </a:lnTo>
                    <a:lnTo>
                      <a:pt x="1820" y="743"/>
                    </a:lnTo>
                    <a:lnTo>
                      <a:pt x="1821" y="740"/>
                    </a:lnTo>
                    <a:lnTo>
                      <a:pt x="1821" y="740"/>
                    </a:lnTo>
                    <a:lnTo>
                      <a:pt x="1823" y="543"/>
                    </a:lnTo>
                    <a:lnTo>
                      <a:pt x="1838" y="543"/>
                    </a:lnTo>
                    <a:lnTo>
                      <a:pt x="1836" y="741"/>
                    </a:lnTo>
                    <a:lnTo>
                      <a:pt x="1835" y="744"/>
                    </a:lnTo>
                    <a:lnTo>
                      <a:pt x="1834" y="748"/>
                    </a:lnTo>
                    <a:lnTo>
                      <a:pt x="1832" y="753"/>
                    </a:lnTo>
                    <a:lnTo>
                      <a:pt x="1829" y="756"/>
                    </a:lnTo>
                    <a:lnTo>
                      <a:pt x="1822" y="762"/>
                    </a:lnTo>
                    <a:lnTo>
                      <a:pt x="1813" y="769"/>
                    </a:lnTo>
                    <a:lnTo>
                      <a:pt x="1803" y="775"/>
                    </a:lnTo>
                    <a:lnTo>
                      <a:pt x="1790" y="782"/>
                    </a:lnTo>
                    <a:lnTo>
                      <a:pt x="1775" y="788"/>
                    </a:lnTo>
                    <a:lnTo>
                      <a:pt x="1757" y="794"/>
                    </a:lnTo>
                    <a:lnTo>
                      <a:pt x="1739" y="800"/>
                    </a:lnTo>
                    <a:lnTo>
                      <a:pt x="1720" y="805"/>
                    </a:lnTo>
                    <a:lnTo>
                      <a:pt x="1688" y="813"/>
                    </a:lnTo>
                    <a:lnTo>
                      <a:pt x="1655" y="822"/>
                    </a:lnTo>
                    <a:lnTo>
                      <a:pt x="1638" y="825"/>
                    </a:lnTo>
                    <a:lnTo>
                      <a:pt x="1619" y="829"/>
                    </a:lnTo>
                    <a:lnTo>
                      <a:pt x="1600" y="831"/>
                    </a:lnTo>
                    <a:lnTo>
                      <a:pt x="1580" y="834"/>
                    </a:lnTo>
                    <a:lnTo>
                      <a:pt x="1565" y="834"/>
                    </a:lnTo>
                    <a:lnTo>
                      <a:pt x="1549" y="834"/>
                    </a:lnTo>
                    <a:lnTo>
                      <a:pt x="1534" y="834"/>
                    </a:lnTo>
                    <a:lnTo>
                      <a:pt x="1518" y="832"/>
                    </a:lnTo>
                    <a:lnTo>
                      <a:pt x="1491" y="832"/>
                    </a:lnTo>
                    <a:lnTo>
                      <a:pt x="1463" y="830"/>
                    </a:lnTo>
                    <a:lnTo>
                      <a:pt x="1435" y="827"/>
                    </a:lnTo>
                    <a:lnTo>
                      <a:pt x="1407" y="824"/>
                    </a:lnTo>
                    <a:lnTo>
                      <a:pt x="1379" y="818"/>
                    </a:lnTo>
                    <a:lnTo>
                      <a:pt x="1350" y="812"/>
                    </a:lnTo>
                    <a:lnTo>
                      <a:pt x="1320" y="804"/>
                    </a:lnTo>
                    <a:lnTo>
                      <a:pt x="1292" y="796"/>
                    </a:lnTo>
                    <a:lnTo>
                      <a:pt x="1263" y="786"/>
                    </a:lnTo>
                    <a:lnTo>
                      <a:pt x="1235" y="775"/>
                    </a:lnTo>
                    <a:lnTo>
                      <a:pt x="1207" y="762"/>
                    </a:lnTo>
                    <a:lnTo>
                      <a:pt x="1179" y="748"/>
                    </a:lnTo>
                    <a:lnTo>
                      <a:pt x="1152" y="732"/>
                    </a:lnTo>
                    <a:lnTo>
                      <a:pt x="1125" y="716"/>
                    </a:lnTo>
                    <a:lnTo>
                      <a:pt x="1098" y="697"/>
                    </a:lnTo>
                    <a:lnTo>
                      <a:pt x="1073" y="677"/>
                    </a:lnTo>
                    <a:lnTo>
                      <a:pt x="1042" y="651"/>
                    </a:lnTo>
                    <a:lnTo>
                      <a:pt x="1012" y="628"/>
                    </a:lnTo>
                    <a:lnTo>
                      <a:pt x="982" y="603"/>
                    </a:lnTo>
                    <a:lnTo>
                      <a:pt x="953" y="580"/>
                    </a:lnTo>
                    <a:lnTo>
                      <a:pt x="922" y="558"/>
                    </a:lnTo>
                    <a:lnTo>
                      <a:pt x="893" y="535"/>
                    </a:lnTo>
                    <a:lnTo>
                      <a:pt x="865" y="513"/>
                    </a:lnTo>
                    <a:lnTo>
                      <a:pt x="837" y="493"/>
                    </a:lnTo>
                    <a:lnTo>
                      <a:pt x="826" y="485"/>
                    </a:lnTo>
                    <a:lnTo>
                      <a:pt x="816" y="478"/>
                    </a:lnTo>
                    <a:lnTo>
                      <a:pt x="805" y="469"/>
                    </a:lnTo>
                    <a:lnTo>
                      <a:pt x="794" y="462"/>
                    </a:lnTo>
                    <a:lnTo>
                      <a:pt x="783" y="454"/>
                    </a:lnTo>
                    <a:lnTo>
                      <a:pt x="772" y="446"/>
                    </a:lnTo>
                    <a:lnTo>
                      <a:pt x="762" y="439"/>
                    </a:lnTo>
                    <a:lnTo>
                      <a:pt x="751" y="432"/>
                    </a:lnTo>
                    <a:lnTo>
                      <a:pt x="751" y="431"/>
                    </a:lnTo>
                    <a:lnTo>
                      <a:pt x="669" y="375"/>
                    </a:lnTo>
                    <a:lnTo>
                      <a:pt x="590" y="325"/>
                    </a:lnTo>
                    <a:lnTo>
                      <a:pt x="515" y="277"/>
                    </a:lnTo>
                    <a:lnTo>
                      <a:pt x="444" y="235"/>
                    </a:lnTo>
                    <a:lnTo>
                      <a:pt x="378" y="196"/>
                    </a:lnTo>
                    <a:lnTo>
                      <a:pt x="316" y="162"/>
                    </a:lnTo>
                    <a:lnTo>
                      <a:pt x="259" y="132"/>
                    </a:lnTo>
                    <a:lnTo>
                      <a:pt x="207" y="106"/>
                    </a:lnTo>
                    <a:lnTo>
                      <a:pt x="161" y="83"/>
                    </a:lnTo>
                    <a:lnTo>
                      <a:pt x="120" y="64"/>
                    </a:lnTo>
                    <a:lnTo>
                      <a:pt x="84" y="48"/>
                    </a:lnTo>
                    <a:lnTo>
                      <a:pt x="54" y="36"/>
                    </a:lnTo>
                    <a:lnTo>
                      <a:pt x="14" y="19"/>
                    </a:lnTo>
                    <a:lnTo>
                      <a:pt x="0" y="14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07" name="Freeform 34"/>
              <p:cNvSpPr/>
              <p:nvPr/>
            </p:nvSpPr>
            <p:spPr bwMode="auto">
              <a:xfrm>
                <a:off x="2787" y="3451"/>
                <a:ext cx="9" cy="70"/>
              </a:xfrm>
              <a:custGeom>
                <a:avLst/>
                <a:gdLst>
                  <a:gd name="T0" fmla="*/ 35 w 35"/>
                  <a:gd name="T1" fmla="*/ 37 h 282"/>
                  <a:gd name="T2" fmla="*/ 25 w 35"/>
                  <a:gd name="T3" fmla="*/ 282 h 282"/>
                  <a:gd name="T4" fmla="*/ 0 w 35"/>
                  <a:gd name="T5" fmla="*/ 276 h 282"/>
                  <a:gd name="T6" fmla="*/ 10 w 35"/>
                  <a:gd name="T7" fmla="*/ 0 h 282"/>
                  <a:gd name="T8" fmla="*/ 35 w 35"/>
                  <a:gd name="T9" fmla="*/ 37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82">
                    <a:moveTo>
                      <a:pt x="35" y="37"/>
                    </a:moveTo>
                    <a:lnTo>
                      <a:pt x="25" y="282"/>
                    </a:lnTo>
                    <a:lnTo>
                      <a:pt x="0" y="276"/>
                    </a:lnTo>
                    <a:lnTo>
                      <a:pt x="10" y="0"/>
                    </a:lnTo>
                    <a:lnTo>
                      <a:pt x="35" y="3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08" name="Freeform 35"/>
              <p:cNvSpPr/>
              <p:nvPr/>
            </p:nvSpPr>
            <p:spPr bwMode="auto">
              <a:xfrm>
                <a:off x="2870" y="3470"/>
                <a:ext cx="256" cy="56"/>
              </a:xfrm>
              <a:custGeom>
                <a:avLst/>
                <a:gdLst>
                  <a:gd name="T0" fmla="*/ 1013 w 1022"/>
                  <a:gd name="T1" fmla="*/ 175 h 225"/>
                  <a:gd name="T2" fmla="*/ 1012 w 1022"/>
                  <a:gd name="T3" fmla="*/ 179 h 225"/>
                  <a:gd name="T4" fmla="*/ 986 w 1022"/>
                  <a:gd name="T5" fmla="*/ 194 h 225"/>
                  <a:gd name="T6" fmla="*/ 953 w 1022"/>
                  <a:gd name="T7" fmla="*/ 207 h 225"/>
                  <a:gd name="T8" fmla="*/ 903 w 1022"/>
                  <a:gd name="T9" fmla="*/ 218 h 225"/>
                  <a:gd name="T10" fmla="*/ 871 w 1022"/>
                  <a:gd name="T11" fmla="*/ 223 h 225"/>
                  <a:gd name="T12" fmla="*/ 834 w 1022"/>
                  <a:gd name="T13" fmla="*/ 225 h 225"/>
                  <a:gd name="T14" fmla="*/ 793 w 1022"/>
                  <a:gd name="T15" fmla="*/ 224 h 225"/>
                  <a:gd name="T16" fmla="*/ 747 w 1022"/>
                  <a:gd name="T17" fmla="*/ 222 h 225"/>
                  <a:gd name="T18" fmla="*/ 694 w 1022"/>
                  <a:gd name="T19" fmla="*/ 215 h 225"/>
                  <a:gd name="T20" fmla="*/ 637 w 1022"/>
                  <a:gd name="T21" fmla="*/ 204 h 225"/>
                  <a:gd name="T22" fmla="*/ 573 w 1022"/>
                  <a:gd name="T23" fmla="*/ 189 h 225"/>
                  <a:gd name="T24" fmla="*/ 504 w 1022"/>
                  <a:gd name="T25" fmla="*/ 170 h 225"/>
                  <a:gd name="T26" fmla="*/ 302 w 1022"/>
                  <a:gd name="T27" fmla="*/ 110 h 225"/>
                  <a:gd name="T28" fmla="*/ 164 w 1022"/>
                  <a:gd name="T29" fmla="*/ 68 h 225"/>
                  <a:gd name="T30" fmla="*/ 80 w 1022"/>
                  <a:gd name="T31" fmla="*/ 45 h 225"/>
                  <a:gd name="T32" fmla="*/ 25 w 1022"/>
                  <a:gd name="T33" fmla="*/ 34 h 225"/>
                  <a:gd name="T34" fmla="*/ 1 w 1022"/>
                  <a:gd name="T35" fmla="*/ 24 h 225"/>
                  <a:gd name="T36" fmla="*/ 51 w 1022"/>
                  <a:gd name="T37" fmla="*/ 32 h 225"/>
                  <a:gd name="T38" fmla="*/ 118 w 1022"/>
                  <a:gd name="T39" fmla="*/ 47 h 225"/>
                  <a:gd name="T40" fmla="*/ 227 w 1022"/>
                  <a:gd name="T41" fmla="*/ 79 h 225"/>
                  <a:gd name="T42" fmla="*/ 402 w 1022"/>
                  <a:gd name="T43" fmla="*/ 132 h 225"/>
                  <a:gd name="T44" fmla="*/ 539 w 1022"/>
                  <a:gd name="T45" fmla="*/ 173 h 225"/>
                  <a:gd name="T46" fmla="*/ 601 w 1022"/>
                  <a:gd name="T47" fmla="*/ 189 h 225"/>
                  <a:gd name="T48" fmla="*/ 658 w 1022"/>
                  <a:gd name="T49" fmla="*/ 201 h 225"/>
                  <a:gd name="T50" fmla="*/ 711 w 1022"/>
                  <a:gd name="T51" fmla="*/ 210 h 225"/>
                  <a:gd name="T52" fmla="*/ 757 w 1022"/>
                  <a:gd name="T53" fmla="*/ 215 h 225"/>
                  <a:gd name="T54" fmla="*/ 800 w 1022"/>
                  <a:gd name="T55" fmla="*/ 217 h 225"/>
                  <a:gd name="T56" fmla="*/ 855 w 1022"/>
                  <a:gd name="T57" fmla="*/ 216 h 225"/>
                  <a:gd name="T58" fmla="*/ 914 w 1022"/>
                  <a:gd name="T59" fmla="*/ 210 h 225"/>
                  <a:gd name="T60" fmla="*/ 957 w 1022"/>
                  <a:gd name="T61" fmla="*/ 198 h 225"/>
                  <a:gd name="T62" fmla="*/ 986 w 1022"/>
                  <a:gd name="T63" fmla="*/ 186 h 225"/>
                  <a:gd name="T64" fmla="*/ 1002 w 1022"/>
                  <a:gd name="T65" fmla="*/ 176 h 225"/>
                  <a:gd name="T66" fmla="*/ 1014 w 1022"/>
                  <a:gd name="T6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22" h="225">
                    <a:moveTo>
                      <a:pt x="1022" y="0"/>
                    </a:moveTo>
                    <a:lnTo>
                      <a:pt x="1013" y="175"/>
                    </a:lnTo>
                    <a:lnTo>
                      <a:pt x="1013" y="178"/>
                    </a:lnTo>
                    <a:lnTo>
                      <a:pt x="1012" y="179"/>
                    </a:lnTo>
                    <a:lnTo>
                      <a:pt x="1005" y="183"/>
                    </a:lnTo>
                    <a:lnTo>
                      <a:pt x="986" y="194"/>
                    </a:lnTo>
                    <a:lnTo>
                      <a:pt x="972" y="200"/>
                    </a:lnTo>
                    <a:lnTo>
                      <a:pt x="953" y="207"/>
                    </a:lnTo>
                    <a:lnTo>
                      <a:pt x="930" y="213"/>
                    </a:lnTo>
                    <a:lnTo>
                      <a:pt x="903" y="218"/>
                    </a:lnTo>
                    <a:lnTo>
                      <a:pt x="888" y="221"/>
                    </a:lnTo>
                    <a:lnTo>
                      <a:pt x="871" y="223"/>
                    </a:lnTo>
                    <a:lnTo>
                      <a:pt x="853" y="224"/>
                    </a:lnTo>
                    <a:lnTo>
                      <a:pt x="834" y="225"/>
                    </a:lnTo>
                    <a:lnTo>
                      <a:pt x="815" y="225"/>
                    </a:lnTo>
                    <a:lnTo>
                      <a:pt x="793" y="224"/>
                    </a:lnTo>
                    <a:lnTo>
                      <a:pt x="770" y="223"/>
                    </a:lnTo>
                    <a:lnTo>
                      <a:pt x="747" y="222"/>
                    </a:lnTo>
                    <a:lnTo>
                      <a:pt x="721" y="218"/>
                    </a:lnTo>
                    <a:lnTo>
                      <a:pt x="694" y="215"/>
                    </a:lnTo>
                    <a:lnTo>
                      <a:pt x="666" y="210"/>
                    </a:lnTo>
                    <a:lnTo>
                      <a:pt x="637" y="204"/>
                    </a:lnTo>
                    <a:lnTo>
                      <a:pt x="605" y="198"/>
                    </a:lnTo>
                    <a:lnTo>
                      <a:pt x="573" y="189"/>
                    </a:lnTo>
                    <a:lnTo>
                      <a:pt x="539" y="181"/>
                    </a:lnTo>
                    <a:lnTo>
                      <a:pt x="504" y="170"/>
                    </a:lnTo>
                    <a:lnTo>
                      <a:pt x="400" y="139"/>
                    </a:lnTo>
                    <a:lnTo>
                      <a:pt x="302" y="110"/>
                    </a:lnTo>
                    <a:lnTo>
                      <a:pt x="224" y="86"/>
                    </a:lnTo>
                    <a:lnTo>
                      <a:pt x="164" y="68"/>
                    </a:lnTo>
                    <a:lnTo>
                      <a:pt x="117" y="55"/>
                    </a:lnTo>
                    <a:lnTo>
                      <a:pt x="80" y="45"/>
                    </a:lnTo>
                    <a:lnTo>
                      <a:pt x="50" y="38"/>
                    </a:lnTo>
                    <a:lnTo>
                      <a:pt x="25" y="34"/>
                    </a:lnTo>
                    <a:lnTo>
                      <a:pt x="0" y="32"/>
                    </a:lnTo>
                    <a:lnTo>
                      <a:pt x="1" y="24"/>
                    </a:lnTo>
                    <a:lnTo>
                      <a:pt x="26" y="28"/>
                    </a:lnTo>
                    <a:lnTo>
                      <a:pt x="51" y="32"/>
                    </a:lnTo>
                    <a:lnTo>
                      <a:pt x="81" y="38"/>
                    </a:lnTo>
                    <a:lnTo>
                      <a:pt x="118" y="47"/>
                    </a:lnTo>
                    <a:lnTo>
                      <a:pt x="165" y="61"/>
                    </a:lnTo>
                    <a:lnTo>
                      <a:pt x="227" y="79"/>
                    </a:lnTo>
                    <a:lnTo>
                      <a:pt x="304" y="102"/>
                    </a:lnTo>
                    <a:lnTo>
                      <a:pt x="402" y="132"/>
                    </a:lnTo>
                    <a:lnTo>
                      <a:pt x="506" y="164"/>
                    </a:lnTo>
                    <a:lnTo>
                      <a:pt x="539" y="173"/>
                    </a:lnTo>
                    <a:lnTo>
                      <a:pt x="571" y="182"/>
                    </a:lnTo>
                    <a:lnTo>
                      <a:pt x="601" y="189"/>
                    </a:lnTo>
                    <a:lnTo>
                      <a:pt x="631" y="196"/>
                    </a:lnTo>
                    <a:lnTo>
                      <a:pt x="658" y="201"/>
                    </a:lnTo>
                    <a:lnTo>
                      <a:pt x="685" y="206"/>
                    </a:lnTo>
                    <a:lnTo>
                      <a:pt x="711" y="210"/>
                    </a:lnTo>
                    <a:lnTo>
                      <a:pt x="735" y="213"/>
                    </a:lnTo>
                    <a:lnTo>
                      <a:pt x="757" y="215"/>
                    </a:lnTo>
                    <a:lnTo>
                      <a:pt x="780" y="216"/>
                    </a:lnTo>
                    <a:lnTo>
                      <a:pt x="800" y="217"/>
                    </a:lnTo>
                    <a:lnTo>
                      <a:pt x="820" y="217"/>
                    </a:lnTo>
                    <a:lnTo>
                      <a:pt x="855" y="216"/>
                    </a:lnTo>
                    <a:lnTo>
                      <a:pt x="887" y="214"/>
                    </a:lnTo>
                    <a:lnTo>
                      <a:pt x="914" y="210"/>
                    </a:lnTo>
                    <a:lnTo>
                      <a:pt x="937" y="204"/>
                    </a:lnTo>
                    <a:lnTo>
                      <a:pt x="957" y="198"/>
                    </a:lnTo>
                    <a:lnTo>
                      <a:pt x="973" y="193"/>
                    </a:lnTo>
                    <a:lnTo>
                      <a:pt x="986" y="186"/>
                    </a:lnTo>
                    <a:lnTo>
                      <a:pt x="996" y="181"/>
                    </a:lnTo>
                    <a:lnTo>
                      <a:pt x="1002" y="176"/>
                    </a:lnTo>
                    <a:lnTo>
                      <a:pt x="1005" y="174"/>
                    </a:lnTo>
                    <a:lnTo>
                      <a:pt x="1014" y="0"/>
                    </a:lnTo>
                    <a:lnTo>
                      <a:pt x="10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09" name="Freeform 36"/>
              <p:cNvSpPr/>
              <p:nvPr/>
            </p:nvSpPr>
            <p:spPr bwMode="auto">
              <a:xfrm>
                <a:off x="2825" y="3451"/>
                <a:ext cx="299" cy="49"/>
              </a:xfrm>
              <a:custGeom>
                <a:avLst/>
                <a:gdLst>
                  <a:gd name="T0" fmla="*/ 1194 w 1198"/>
                  <a:gd name="T1" fmla="*/ 144 h 197"/>
                  <a:gd name="T2" fmla="*/ 1165 w 1198"/>
                  <a:gd name="T3" fmla="*/ 165 h 197"/>
                  <a:gd name="T4" fmla="*/ 1139 w 1198"/>
                  <a:gd name="T5" fmla="*/ 178 h 197"/>
                  <a:gd name="T6" fmla="*/ 1116 w 1198"/>
                  <a:gd name="T7" fmla="*/ 184 h 197"/>
                  <a:gd name="T8" fmla="*/ 1088 w 1198"/>
                  <a:gd name="T9" fmla="*/ 191 h 197"/>
                  <a:gd name="T10" fmla="*/ 1056 w 1198"/>
                  <a:gd name="T11" fmla="*/ 195 h 197"/>
                  <a:gd name="T12" fmla="*/ 1018 w 1198"/>
                  <a:gd name="T13" fmla="*/ 197 h 197"/>
                  <a:gd name="T14" fmla="*/ 975 w 1198"/>
                  <a:gd name="T15" fmla="*/ 196 h 197"/>
                  <a:gd name="T16" fmla="*/ 925 w 1198"/>
                  <a:gd name="T17" fmla="*/ 192 h 197"/>
                  <a:gd name="T18" fmla="*/ 869 w 1198"/>
                  <a:gd name="T19" fmla="*/ 184 h 197"/>
                  <a:gd name="T20" fmla="*/ 808 w 1198"/>
                  <a:gd name="T21" fmla="*/ 171 h 197"/>
                  <a:gd name="T22" fmla="*/ 738 w 1198"/>
                  <a:gd name="T23" fmla="*/ 154 h 197"/>
                  <a:gd name="T24" fmla="*/ 628 w 1198"/>
                  <a:gd name="T25" fmla="*/ 121 h 197"/>
                  <a:gd name="T26" fmla="*/ 495 w 1198"/>
                  <a:gd name="T27" fmla="*/ 82 h 197"/>
                  <a:gd name="T28" fmla="*/ 382 w 1198"/>
                  <a:gd name="T29" fmla="*/ 52 h 197"/>
                  <a:gd name="T30" fmla="*/ 283 w 1198"/>
                  <a:gd name="T31" fmla="*/ 30 h 197"/>
                  <a:gd name="T32" fmla="*/ 200 w 1198"/>
                  <a:gd name="T33" fmla="*/ 18 h 197"/>
                  <a:gd name="T34" fmla="*/ 148 w 1198"/>
                  <a:gd name="T35" fmla="*/ 14 h 197"/>
                  <a:gd name="T36" fmla="*/ 116 w 1198"/>
                  <a:gd name="T37" fmla="*/ 15 h 197"/>
                  <a:gd name="T38" fmla="*/ 88 w 1198"/>
                  <a:gd name="T39" fmla="*/ 18 h 197"/>
                  <a:gd name="T40" fmla="*/ 62 w 1198"/>
                  <a:gd name="T41" fmla="*/ 24 h 197"/>
                  <a:gd name="T42" fmla="*/ 39 w 1198"/>
                  <a:gd name="T43" fmla="*/ 31 h 197"/>
                  <a:gd name="T44" fmla="*/ 17 w 1198"/>
                  <a:gd name="T45" fmla="*/ 42 h 197"/>
                  <a:gd name="T46" fmla="*/ 0 w 1198"/>
                  <a:gd name="T47" fmla="*/ 37 h 197"/>
                  <a:gd name="T48" fmla="*/ 20 w 1198"/>
                  <a:gd name="T49" fmla="*/ 24 h 197"/>
                  <a:gd name="T50" fmla="*/ 44 w 1198"/>
                  <a:gd name="T51" fmla="*/ 14 h 197"/>
                  <a:gd name="T52" fmla="*/ 70 w 1198"/>
                  <a:gd name="T53" fmla="*/ 6 h 197"/>
                  <a:gd name="T54" fmla="*/ 99 w 1198"/>
                  <a:gd name="T55" fmla="*/ 2 h 197"/>
                  <a:gd name="T56" fmla="*/ 130 w 1198"/>
                  <a:gd name="T57" fmla="*/ 0 h 197"/>
                  <a:gd name="T58" fmla="*/ 164 w 1198"/>
                  <a:gd name="T59" fmla="*/ 0 h 197"/>
                  <a:gd name="T60" fmla="*/ 242 w 1198"/>
                  <a:gd name="T61" fmla="*/ 9 h 197"/>
                  <a:gd name="T62" fmla="*/ 333 w 1198"/>
                  <a:gd name="T63" fmla="*/ 26 h 197"/>
                  <a:gd name="T64" fmla="*/ 439 w 1198"/>
                  <a:gd name="T65" fmla="*/ 52 h 197"/>
                  <a:gd name="T66" fmla="*/ 563 w 1198"/>
                  <a:gd name="T67" fmla="*/ 86 h 197"/>
                  <a:gd name="T68" fmla="*/ 704 w 1198"/>
                  <a:gd name="T69" fmla="*/ 129 h 197"/>
                  <a:gd name="T70" fmla="*/ 776 w 1198"/>
                  <a:gd name="T71" fmla="*/ 149 h 197"/>
                  <a:gd name="T72" fmla="*/ 840 w 1198"/>
                  <a:gd name="T73" fmla="*/ 164 h 197"/>
                  <a:gd name="T74" fmla="*/ 898 w 1198"/>
                  <a:gd name="T75" fmla="*/ 175 h 197"/>
                  <a:gd name="T76" fmla="*/ 949 w 1198"/>
                  <a:gd name="T77" fmla="*/ 180 h 197"/>
                  <a:gd name="T78" fmla="*/ 995 w 1198"/>
                  <a:gd name="T79" fmla="*/ 183 h 197"/>
                  <a:gd name="T80" fmla="*/ 1034 w 1198"/>
                  <a:gd name="T81" fmla="*/ 183 h 197"/>
                  <a:gd name="T82" fmla="*/ 1069 w 1198"/>
                  <a:gd name="T83" fmla="*/ 180 h 197"/>
                  <a:gd name="T84" fmla="*/ 1099 w 1198"/>
                  <a:gd name="T85" fmla="*/ 176 h 197"/>
                  <a:gd name="T86" fmla="*/ 1144 w 1198"/>
                  <a:gd name="T87" fmla="*/ 163 h 197"/>
                  <a:gd name="T88" fmla="*/ 1173 w 1198"/>
                  <a:gd name="T89" fmla="*/ 148 h 197"/>
                  <a:gd name="T90" fmla="*/ 1194 w 1198"/>
                  <a:gd name="T91" fmla="*/ 13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98" h="197">
                    <a:moveTo>
                      <a:pt x="1198" y="139"/>
                    </a:moveTo>
                    <a:lnTo>
                      <a:pt x="1194" y="144"/>
                    </a:lnTo>
                    <a:lnTo>
                      <a:pt x="1178" y="157"/>
                    </a:lnTo>
                    <a:lnTo>
                      <a:pt x="1165" y="165"/>
                    </a:lnTo>
                    <a:lnTo>
                      <a:pt x="1149" y="174"/>
                    </a:lnTo>
                    <a:lnTo>
                      <a:pt x="1139" y="178"/>
                    </a:lnTo>
                    <a:lnTo>
                      <a:pt x="1128" y="181"/>
                    </a:lnTo>
                    <a:lnTo>
                      <a:pt x="1116" y="184"/>
                    </a:lnTo>
                    <a:lnTo>
                      <a:pt x="1103" y="188"/>
                    </a:lnTo>
                    <a:lnTo>
                      <a:pt x="1088" y="191"/>
                    </a:lnTo>
                    <a:lnTo>
                      <a:pt x="1073" y="193"/>
                    </a:lnTo>
                    <a:lnTo>
                      <a:pt x="1056" y="195"/>
                    </a:lnTo>
                    <a:lnTo>
                      <a:pt x="1037" y="196"/>
                    </a:lnTo>
                    <a:lnTo>
                      <a:pt x="1018" y="197"/>
                    </a:lnTo>
                    <a:lnTo>
                      <a:pt x="998" y="197"/>
                    </a:lnTo>
                    <a:lnTo>
                      <a:pt x="975" y="196"/>
                    </a:lnTo>
                    <a:lnTo>
                      <a:pt x="951" y="195"/>
                    </a:lnTo>
                    <a:lnTo>
                      <a:pt x="925" y="192"/>
                    </a:lnTo>
                    <a:lnTo>
                      <a:pt x="898" y="189"/>
                    </a:lnTo>
                    <a:lnTo>
                      <a:pt x="869" y="184"/>
                    </a:lnTo>
                    <a:lnTo>
                      <a:pt x="839" y="178"/>
                    </a:lnTo>
                    <a:lnTo>
                      <a:pt x="808" y="171"/>
                    </a:lnTo>
                    <a:lnTo>
                      <a:pt x="773" y="163"/>
                    </a:lnTo>
                    <a:lnTo>
                      <a:pt x="738" y="154"/>
                    </a:lnTo>
                    <a:lnTo>
                      <a:pt x="701" y="142"/>
                    </a:lnTo>
                    <a:lnTo>
                      <a:pt x="628" y="121"/>
                    </a:lnTo>
                    <a:lnTo>
                      <a:pt x="559" y="100"/>
                    </a:lnTo>
                    <a:lnTo>
                      <a:pt x="495" y="82"/>
                    </a:lnTo>
                    <a:lnTo>
                      <a:pt x="436" y="66"/>
                    </a:lnTo>
                    <a:lnTo>
                      <a:pt x="382" y="52"/>
                    </a:lnTo>
                    <a:lnTo>
                      <a:pt x="330" y="40"/>
                    </a:lnTo>
                    <a:lnTo>
                      <a:pt x="283" y="30"/>
                    </a:lnTo>
                    <a:lnTo>
                      <a:pt x="240" y="23"/>
                    </a:lnTo>
                    <a:lnTo>
                      <a:pt x="200" y="18"/>
                    </a:lnTo>
                    <a:lnTo>
                      <a:pt x="165" y="15"/>
                    </a:lnTo>
                    <a:lnTo>
                      <a:pt x="148" y="14"/>
                    </a:lnTo>
                    <a:lnTo>
                      <a:pt x="131" y="15"/>
                    </a:lnTo>
                    <a:lnTo>
                      <a:pt x="116" y="15"/>
                    </a:lnTo>
                    <a:lnTo>
                      <a:pt x="102" y="16"/>
                    </a:lnTo>
                    <a:lnTo>
                      <a:pt x="88" y="18"/>
                    </a:lnTo>
                    <a:lnTo>
                      <a:pt x="74" y="20"/>
                    </a:lnTo>
                    <a:lnTo>
                      <a:pt x="62" y="24"/>
                    </a:lnTo>
                    <a:lnTo>
                      <a:pt x="50" y="27"/>
                    </a:lnTo>
                    <a:lnTo>
                      <a:pt x="39" y="31"/>
                    </a:lnTo>
                    <a:lnTo>
                      <a:pt x="28" y="37"/>
                    </a:lnTo>
                    <a:lnTo>
                      <a:pt x="17" y="42"/>
                    </a:lnTo>
                    <a:lnTo>
                      <a:pt x="7" y="49"/>
                    </a:lnTo>
                    <a:lnTo>
                      <a:pt x="0" y="37"/>
                    </a:lnTo>
                    <a:lnTo>
                      <a:pt x="9" y="30"/>
                    </a:lnTo>
                    <a:lnTo>
                      <a:pt x="20" y="24"/>
                    </a:lnTo>
                    <a:lnTo>
                      <a:pt x="32" y="18"/>
                    </a:lnTo>
                    <a:lnTo>
                      <a:pt x="44" y="14"/>
                    </a:lnTo>
                    <a:lnTo>
                      <a:pt x="57" y="10"/>
                    </a:lnTo>
                    <a:lnTo>
                      <a:pt x="70" y="6"/>
                    </a:lnTo>
                    <a:lnTo>
                      <a:pt x="84" y="4"/>
                    </a:lnTo>
                    <a:lnTo>
                      <a:pt x="99" y="2"/>
                    </a:lnTo>
                    <a:lnTo>
                      <a:pt x="114" y="1"/>
                    </a:lnTo>
                    <a:lnTo>
                      <a:pt x="130" y="0"/>
                    </a:lnTo>
                    <a:lnTo>
                      <a:pt x="146" y="0"/>
                    </a:lnTo>
                    <a:lnTo>
                      <a:pt x="164" y="0"/>
                    </a:lnTo>
                    <a:lnTo>
                      <a:pt x="201" y="3"/>
                    </a:lnTo>
                    <a:lnTo>
                      <a:pt x="242" y="9"/>
                    </a:lnTo>
                    <a:lnTo>
                      <a:pt x="286" y="16"/>
                    </a:lnTo>
                    <a:lnTo>
                      <a:pt x="333" y="26"/>
                    </a:lnTo>
                    <a:lnTo>
                      <a:pt x="384" y="38"/>
                    </a:lnTo>
                    <a:lnTo>
                      <a:pt x="439" y="52"/>
                    </a:lnTo>
                    <a:lnTo>
                      <a:pt x="499" y="68"/>
                    </a:lnTo>
                    <a:lnTo>
                      <a:pt x="563" y="86"/>
                    </a:lnTo>
                    <a:lnTo>
                      <a:pt x="631" y="107"/>
                    </a:lnTo>
                    <a:lnTo>
                      <a:pt x="704" y="129"/>
                    </a:lnTo>
                    <a:lnTo>
                      <a:pt x="741" y="139"/>
                    </a:lnTo>
                    <a:lnTo>
                      <a:pt x="776" y="149"/>
                    </a:lnTo>
                    <a:lnTo>
                      <a:pt x="809" y="157"/>
                    </a:lnTo>
                    <a:lnTo>
                      <a:pt x="840" y="164"/>
                    </a:lnTo>
                    <a:lnTo>
                      <a:pt x="870" y="169"/>
                    </a:lnTo>
                    <a:lnTo>
                      <a:pt x="898" y="175"/>
                    </a:lnTo>
                    <a:lnTo>
                      <a:pt x="924" y="178"/>
                    </a:lnTo>
                    <a:lnTo>
                      <a:pt x="949" y="180"/>
                    </a:lnTo>
                    <a:lnTo>
                      <a:pt x="973" y="182"/>
                    </a:lnTo>
                    <a:lnTo>
                      <a:pt x="995" y="183"/>
                    </a:lnTo>
                    <a:lnTo>
                      <a:pt x="1016" y="183"/>
                    </a:lnTo>
                    <a:lnTo>
                      <a:pt x="1034" y="183"/>
                    </a:lnTo>
                    <a:lnTo>
                      <a:pt x="1053" y="182"/>
                    </a:lnTo>
                    <a:lnTo>
                      <a:pt x="1069" y="180"/>
                    </a:lnTo>
                    <a:lnTo>
                      <a:pt x="1085" y="178"/>
                    </a:lnTo>
                    <a:lnTo>
                      <a:pt x="1099" y="176"/>
                    </a:lnTo>
                    <a:lnTo>
                      <a:pt x="1124" y="169"/>
                    </a:lnTo>
                    <a:lnTo>
                      <a:pt x="1144" y="163"/>
                    </a:lnTo>
                    <a:lnTo>
                      <a:pt x="1160" y="155"/>
                    </a:lnTo>
                    <a:lnTo>
                      <a:pt x="1173" y="148"/>
                    </a:lnTo>
                    <a:lnTo>
                      <a:pt x="1190" y="136"/>
                    </a:lnTo>
                    <a:lnTo>
                      <a:pt x="1194" y="130"/>
                    </a:lnTo>
                    <a:lnTo>
                      <a:pt x="1198" y="13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10" name="Freeform 37"/>
              <p:cNvSpPr/>
              <p:nvPr/>
            </p:nvSpPr>
            <p:spPr bwMode="auto">
              <a:xfrm>
                <a:off x="2833" y="3461"/>
                <a:ext cx="290" cy="49"/>
              </a:xfrm>
              <a:custGeom>
                <a:avLst/>
                <a:gdLst>
                  <a:gd name="T0" fmla="*/ 1155 w 1164"/>
                  <a:gd name="T1" fmla="*/ 144 h 194"/>
                  <a:gd name="T2" fmla="*/ 1136 w 1164"/>
                  <a:gd name="T3" fmla="*/ 162 h 194"/>
                  <a:gd name="T4" fmla="*/ 1113 w 1164"/>
                  <a:gd name="T5" fmla="*/ 174 h 194"/>
                  <a:gd name="T6" fmla="*/ 1087 w 1164"/>
                  <a:gd name="T7" fmla="*/ 183 h 194"/>
                  <a:gd name="T8" fmla="*/ 1058 w 1164"/>
                  <a:gd name="T9" fmla="*/ 190 h 194"/>
                  <a:gd name="T10" fmla="*/ 1027 w 1164"/>
                  <a:gd name="T11" fmla="*/ 193 h 194"/>
                  <a:gd name="T12" fmla="*/ 976 w 1164"/>
                  <a:gd name="T13" fmla="*/ 194 h 194"/>
                  <a:gd name="T14" fmla="*/ 902 w 1164"/>
                  <a:gd name="T15" fmla="*/ 189 h 194"/>
                  <a:gd name="T16" fmla="*/ 823 w 1164"/>
                  <a:gd name="T17" fmla="*/ 177 h 194"/>
                  <a:gd name="T18" fmla="*/ 750 w 1164"/>
                  <a:gd name="T19" fmla="*/ 162 h 194"/>
                  <a:gd name="T20" fmla="*/ 687 w 1164"/>
                  <a:gd name="T21" fmla="*/ 146 h 194"/>
                  <a:gd name="T22" fmla="*/ 589 w 1164"/>
                  <a:gd name="T23" fmla="*/ 116 h 194"/>
                  <a:gd name="T24" fmla="*/ 456 w 1164"/>
                  <a:gd name="T25" fmla="*/ 79 h 194"/>
                  <a:gd name="T26" fmla="*/ 343 w 1164"/>
                  <a:gd name="T27" fmla="*/ 48 h 194"/>
                  <a:gd name="T28" fmla="*/ 245 w 1164"/>
                  <a:gd name="T29" fmla="*/ 28 h 194"/>
                  <a:gd name="T30" fmla="*/ 174 w 1164"/>
                  <a:gd name="T31" fmla="*/ 16 h 194"/>
                  <a:gd name="T32" fmla="*/ 124 w 1164"/>
                  <a:gd name="T33" fmla="*/ 13 h 194"/>
                  <a:gd name="T34" fmla="*/ 81 w 1164"/>
                  <a:gd name="T35" fmla="*/ 14 h 194"/>
                  <a:gd name="T36" fmla="*/ 41 w 1164"/>
                  <a:gd name="T37" fmla="*/ 19 h 194"/>
                  <a:gd name="T38" fmla="*/ 15 w 1164"/>
                  <a:gd name="T39" fmla="*/ 25 h 194"/>
                  <a:gd name="T40" fmla="*/ 6 w 1164"/>
                  <a:gd name="T41" fmla="*/ 23 h 194"/>
                  <a:gd name="T42" fmla="*/ 1 w 1164"/>
                  <a:gd name="T43" fmla="*/ 18 h 194"/>
                  <a:gd name="T44" fmla="*/ 1 w 1164"/>
                  <a:gd name="T45" fmla="*/ 15 h 194"/>
                  <a:gd name="T46" fmla="*/ 16 w 1164"/>
                  <a:gd name="T47" fmla="*/ 10 h 194"/>
                  <a:gd name="T48" fmla="*/ 40 w 1164"/>
                  <a:gd name="T49" fmla="*/ 4 h 194"/>
                  <a:gd name="T50" fmla="*/ 80 w 1164"/>
                  <a:gd name="T51" fmla="*/ 1 h 194"/>
                  <a:gd name="T52" fmla="*/ 129 w 1164"/>
                  <a:gd name="T53" fmla="*/ 0 h 194"/>
                  <a:gd name="T54" fmla="*/ 176 w 1164"/>
                  <a:gd name="T55" fmla="*/ 1 h 194"/>
                  <a:gd name="T56" fmla="*/ 222 w 1164"/>
                  <a:gd name="T57" fmla="*/ 8 h 194"/>
                  <a:gd name="T58" fmla="*/ 266 w 1164"/>
                  <a:gd name="T59" fmla="*/ 17 h 194"/>
                  <a:gd name="T60" fmla="*/ 316 w 1164"/>
                  <a:gd name="T61" fmla="*/ 29 h 194"/>
                  <a:gd name="T62" fmla="*/ 368 w 1164"/>
                  <a:gd name="T63" fmla="*/ 43 h 194"/>
                  <a:gd name="T64" fmla="*/ 426 w 1164"/>
                  <a:gd name="T65" fmla="*/ 58 h 194"/>
                  <a:gd name="T66" fmla="*/ 489 w 1164"/>
                  <a:gd name="T67" fmla="*/ 74 h 194"/>
                  <a:gd name="T68" fmla="*/ 556 w 1164"/>
                  <a:gd name="T69" fmla="*/ 93 h 194"/>
                  <a:gd name="T70" fmla="*/ 629 w 1164"/>
                  <a:gd name="T71" fmla="*/ 113 h 194"/>
                  <a:gd name="T72" fmla="*/ 712 w 1164"/>
                  <a:gd name="T73" fmla="*/ 138 h 194"/>
                  <a:gd name="T74" fmla="*/ 796 w 1164"/>
                  <a:gd name="T75" fmla="*/ 160 h 194"/>
                  <a:gd name="T76" fmla="*/ 868 w 1164"/>
                  <a:gd name="T77" fmla="*/ 174 h 194"/>
                  <a:gd name="T78" fmla="*/ 932 w 1164"/>
                  <a:gd name="T79" fmla="*/ 181 h 194"/>
                  <a:gd name="T80" fmla="*/ 988 w 1164"/>
                  <a:gd name="T81" fmla="*/ 182 h 194"/>
                  <a:gd name="T82" fmla="*/ 1038 w 1164"/>
                  <a:gd name="T83" fmla="*/ 179 h 194"/>
                  <a:gd name="T84" fmla="*/ 1077 w 1164"/>
                  <a:gd name="T85" fmla="*/ 171 h 194"/>
                  <a:gd name="T86" fmla="*/ 1108 w 1164"/>
                  <a:gd name="T87" fmla="*/ 162 h 194"/>
                  <a:gd name="T88" fmla="*/ 1132 w 1164"/>
                  <a:gd name="T89" fmla="*/ 151 h 194"/>
                  <a:gd name="T90" fmla="*/ 1148 w 1164"/>
                  <a:gd name="T91" fmla="*/ 140 h 194"/>
                  <a:gd name="T92" fmla="*/ 1161 w 1164"/>
                  <a:gd name="T93" fmla="*/ 129 h 194"/>
                  <a:gd name="T94" fmla="*/ 1164 w 1164"/>
                  <a:gd name="T95" fmla="*/ 135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64" h="194">
                    <a:moveTo>
                      <a:pt x="1164" y="135"/>
                    </a:moveTo>
                    <a:lnTo>
                      <a:pt x="1155" y="144"/>
                    </a:lnTo>
                    <a:lnTo>
                      <a:pt x="1147" y="153"/>
                    </a:lnTo>
                    <a:lnTo>
                      <a:pt x="1136" y="162"/>
                    </a:lnTo>
                    <a:lnTo>
                      <a:pt x="1125" y="168"/>
                    </a:lnTo>
                    <a:lnTo>
                      <a:pt x="1113" y="174"/>
                    </a:lnTo>
                    <a:lnTo>
                      <a:pt x="1100" y="179"/>
                    </a:lnTo>
                    <a:lnTo>
                      <a:pt x="1087" y="183"/>
                    </a:lnTo>
                    <a:lnTo>
                      <a:pt x="1072" y="186"/>
                    </a:lnTo>
                    <a:lnTo>
                      <a:pt x="1058" y="190"/>
                    </a:lnTo>
                    <a:lnTo>
                      <a:pt x="1042" y="191"/>
                    </a:lnTo>
                    <a:lnTo>
                      <a:pt x="1027" y="193"/>
                    </a:lnTo>
                    <a:lnTo>
                      <a:pt x="1011" y="194"/>
                    </a:lnTo>
                    <a:lnTo>
                      <a:pt x="976" y="194"/>
                    </a:lnTo>
                    <a:lnTo>
                      <a:pt x="942" y="192"/>
                    </a:lnTo>
                    <a:lnTo>
                      <a:pt x="902" y="189"/>
                    </a:lnTo>
                    <a:lnTo>
                      <a:pt x="863" y="183"/>
                    </a:lnTo>
                    <a:lnTo>
                      <a:pt x="823" y="177"/>
                    </a:lnTo>
                    <a:lnTo>
                      <a:pt x="785" y="169"/>
                    </a:lnTo>
                    <a:lnTo>
                      <a:pt x="750" y="162"/>
                    </a:lnTo>
                    <a:lnTo>
                      <a:pt x="717" y="154"/>
                    </a:lnTo>
                    <a:lnTo>
                      <a:pt x="687" y="146"/>
                    </a:lnTo>
                    <a:lnTo>
                      <a:pt x="662" y="139"/>
                    </a:lnTo>
                    <a:lnTo>
                      <a:pt x="589" y="116"/>
                    </a:lnTo>
                    <a:lnTo>
                      <a:pt x="521" y="97"/>
                    </a:lnTo>
                    <a:lnTo>
                      <a:pt x="456" y="79"/>
                    </a:lnTo>
                    <a:lnTo>
                      <a:pt x="398" y="62"/>
                    </a:lnTo>
                    <a:lnTo>
                      <a:pt x="343" y="48"/>
                    </a:lnTo>
                    <a:lnTo>
                      <a:pt x="292" y="38"/>
                    </a:lnTo>
                    <a:lnTo>
                      <a:pt x="245" y="28"/>
                    </a:lnTo>
                    <a:lnTo>
                      <a:pt x="202" y="20"/>
                    </a:lnTo>
                    <a:lnTo>
                      <a:pt x="174" y="16"/>
                    </a:lnTo>
                    <a:lnTo>
                      <a:pt x="148" y="14"/>
                    </a:lnTo>
                    <a:lnTo>
                      <a:pt x="124" y="13"/>
                    </a:lnTo>
                    <a:lnTo>
                      <a:pt x="103" y="13"/>
                    </a:lnTo>
                    <a:lnTo>
                      <a:pt x="81" y="14"/>
                    </a:lnTo>
                    <a:lnTo>
                      <a:pt x="60" y="16"/>
                    </a:lnTo>
                    <a:lnTo>
                      <a:pt x="41" y="19"/>
                    </a:lnTo>
                    <a:lnTo>
                      <a:pt x="21" y="25"/>
                    </a:lnTo>
                    <a:lnTo>
                      <a:pt x="15" y="25"/>
                    </a:lnTo>
                    <a:lnTo>
                      <a:pt x="11" y="25"/>
                    </a:lnTo>
                    <a:lnTo>
                      <a:pt x="6" y="23"/>
                    </a:lnTo>
                    <a:lnTo>
                      <a:pt x="3" y="22"/>
                    </a:lnTo>
                    <a:lnTo>
                      <a:pt x="1" y="18"/>
                    </a:lnTo>
                    <a:lnTo>
                      <a:pt x="0" y="16"/>
                    </a:lnTo>
                    <a:lnTo>
                      <a:pt x="1" y="15"/>
                    </a:lnTo>
                    <a:lnTo>
                      <a:pt x="4" y="14"/>
                    </a:lnTo>
                    <a:lnTo>
                      <a:pt x="16" y="10"/>
                    </a:lnTo>
                    <a:lnTo>
                      <a:pt x="28" y="6"/>
                    </a:lnTo>
                    <a:lnTo>
                      <a:pt x="40" y="4"/>
                    </a:lnTo>
                    <a:lnTo>
                      <a:pt x="53" y="3"/>
                    </a:lnTo>
                    <a:lnTo>
                      <a:pt x="80" y="1"/>
                    </a:lnTo>
                    <a:lnTo>
                      <a:pt x="109" y="0"/>
                    </a:lnTo>
                    <a:lnTo>
                      <a:pt x="129" y="0"/>
                    </a:lnTo>
                    <a:lnTo>
                      <a:pt x="152" y="0"/>
                    </a:lnTo>
                    <a:lnTo>
                      <a:pt x="176" y="1"/>
                    </a:lnTo>
                    <a:lnTo>
                      <a:pt x="201" y="4"/>
                    </a:lnTo>
                    <a:lnTo>
                      <a:pt x="222" y="8"/>
                    </a:lnTo>
                    <a:lnTo>
                      <a:pt x="244" y="12"/>
                    </a:lnTo>
                    <a:lnTo>
                      <a:pt x="266" y="17"/>
                    </a:lnTo>
                    <a:lnTo>
                      <a:pt x="291" y="23"/>
                    </a:lnTo>
                    <a:lnTo>
                      <a:pt x="316" y="29"/>
                    </a:lnTo>
                    <a:lnTo>
                      <a:pt x="341" y="36"/>
                    </a:lnTo>
                    <a:lnTo>
                      <a:pt x="368" y="43"/>
                    </a:lnTo>
                    <a:lnTo>
                      <a:pt x="396" y="51"/>
                    </a:lnTo>
                    <a:lnTo>
                      <a:pt x="426" y="58"/>
                    </a:lnTo>
                    <a:lnTo>
                      <a:pt x="456" y="66"/>
                    </a:lnTo>
                    <a:lnTo>
                      <a:pt x="489" y="74"/>
                    </a:lnTo>
                    <a:lnTo>
                      <a:pt x="522" y="83"/>
                    </a:lnTo>
                    <a:lnTo>
                      <a:pt x="556" y="93"/>
                    </a:lnTo>
                    <a:lnTo>
                      <a:pt x="591" y="102"/>
                    </a:lnTo>
                    <a:lnTo>
                      <a:pt x="629" y="113"/>
                    </a:lnTo>
                    <a:lnTo>
                      <a:pt x="667" y="125"/>
                    </a:lnTo>
                    <a:lnTo>
                      <a:pt x="712" y="138"/>
                    </a:lnTo>
                    <a:lnTo>
                      <a:pt x="755" y="150"/>
                    </a:lnTo>
                    <a:lnTo>
                      <a:pt x="796" y="160"/>
                    </a:lnTo>
                    <a:lnTo>
                      <a:pt x="834" y="167"/>
                    </a:lnTo>
                    <a:lnTo>
                      <a:pt x="868" y="174"/>
                    </a:lnTo>
                    <a:lnTo>
                      <a:pt x="902" y="178"/>
                    </a:lnTo>
                    <a:lnTo>
                      <a:pt x="932" y="181"/>
                    </a:lnTo>
                    <a:lnTo>
                      <a:pt x="960" y="182"/>
                    </a:lnTo>
                    <a:lnTo>
                      <a:pt x="988" y="182"/>
                    </a:lnTo>
                    <a:lnTo>
                      <a:pt x="1014" y="181"/>
                    </a:lnTo>
                    <a:lnTo>
                      <a:pt x="1038" y="179"/>
                    </a:lnTo>
                    <a:lnTo>
                      <a:pt x="1058" y="176"/>
                    </a:lnTo>
                    <a:lnTo>
                      <a:pt x="1077" y="171"/>
                    </a:lnTo>
                    <a:lnTo>
                      <a:pt x="1094" y="167"/>
                    </a:lnTo>
                    <a:lnTo>
                      <a:pt x="1108" y="162"/>
                    </a:lnTo>
                    <a:lnTo>
                      <a:pt x="1121" y="156"/>
                    </a:lnTo>
                    <a:lnTo>
                      <a:pt x="1132" y="151"/>
                    </a:lnTo>
                    <a:lnTo>
                      <a:pt x="1140" y="146"/>
                    </a:lnTo>
                    <a:lnTo>
                      <a:pt x="1148" y="140"/>
                    </a:lnTo>
                    <a:lnTo>
                      <a:pt x="1153" y="136"/>
                    </a:lnTo>
                    <a:lnTo>
                      <a:pt x="1161" y="129"/>
                    </a:lnTo>
                    <a:lnTo>
                      <a:pt x="1163" y="126"/>
                    </a:lnTo>
                    <a:lnTo>
                      <a:pt x="1164" y="13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11" name="Freeform 38"/>
              <p:cNvSpPr/>
              <p:nvPr/>
            </p:nvSpPr>
            <p:spPr bwMode="auto">
              <a:xfrm>
                <a:off x="2851" y="3470"/>
                <a:ext cx="272" cy="50"/>
              </a:xfrm>
              <a:custGeom>
                <a:avLst/>
                <a:gdLst>
                  <a:gd name="T0" fmla="*/ 1086 w 1090"/>
                  <a:gd name="T1" fmla="*/ 145 h 197"/>
                  <a:gd name="T2" fmla="*/ 1057 w 1090"/>
                  <a:gd name="T3" fmla="*/ 166 h 197"/>
                  <a:gd name="T4" fmla="*/ 1032 w 1090"/>
                  <a:gd name="T5" fmla="*/ 178 h 197"/>
                  <a:gd name="T6" fmla="*/ 1009 w 1090"/>
                  <a:gd name="T7" fmla="*/ 184 h 197"/>
                  <a:gd name="T8" fmla="*/ 982 w 1090"/>
                  <a:gd name="T9" fmla="*/ 191 h 197"/>
                  <a:gd name="T10" fmla="*/ 950 w 1090"/>
                  <a:gd name="T11" fmla="*/ 195 h 197"/>
                  <a:gd name="T12" fmla="*/ 912 w 1090"/>
                  <a:gd name="T13" fmla="*/ 197 h 197"/>
                  <a:gd name="T14" fmla="*/ 869 w 1090"/>
                  <a:gd name="T15" fmla="*/ 196 h 197"/>
                  <a:gd name="T16" fmla="*/ 819 w 1090"/>
                  <a:gd name="T17" fmla="*/ 192 h 197"/>
                  <a:gd name="T18" fmla="*/ 764 w 1090"/>
                  <a:gd name="T19" fmla="*/ 183 h 197"/>
                  <a:gd name="T20" fmla="*/ 701 w 1090"/>
                  <a:gd name="T21" fmla="*/ 171 h 197"/>
                  <a:gd name="T22" fmla="*/ 632 w 1090"/>
                  <a:gd name="T23" fmla="*/ 153 h 197"/>
                  <a:gd name="T24" fmla="*/ 521 w 1090"/>
                  <a:gd name="T25" fmla="*/ 119 h 197"/>
                  <a:gd name="T26" fmla="*/ 390 w 1090"/>
                  <a:gd name="T27" fmla="*/ 81 h 197"/>
                  <a:gd name="T28" fmla="*/ 275 w 1090"/>
                  <a:gd name="T29" fmla="*/ 49 h 197"/>
                  <a:gd name="T30" fmla="*/ 177 w 1090"/>
                  <a:gd name="T31" fmla="*/ 28 h 197"/>
                  <a:gd name="T32" fmla="*/ 100 w 1090"/>
                  <a:gd name="T33" fmla="*/ 14 h 197"/>
                  <a:gd name="T34" fmla="*/ 59 w 1090"/>
                  <a:gd name="T35" fmla="*/ 12 h 197"/>
                  <a:gd name="T36" fmla="*/ 35 w 1090"/>
                  <a:gd name="T37" fmla="*/ 14 h 197"/>
                  <a:gd name="T38" fmla="*/ 0 w 1090"/>
                  <a:gd name="T39" fmla="*/ 2 h 197"/>
                  <a:gd name="T40" fmla="*/ 73 w 1090"/>
                  <a:gd name="T41" fmla="*/ 0 h 197"/>
                  <a:gd name="T42" fmla="*/ 136 w 1090"/>
                  <a:gd name="T43" fmla="*/ 6 h 197"/>
                  <a:gd name="T44" fmla="*/ 227 w 1090"/>
                  <a:gd name="T45" fmla="*/ 24 h 197"/>
                  <a:gd name="T46" fmla="*/ 333 w 1090"/>
                  <a:gd name="T47" fmla="*/ 51 h 197"/>
                  <a:gd name="T48" fmla="*/ 456 w 1090"/>
                  <a:gd name="T49" fmla="*/ 87 h 197"/>
                  <a:gd name="T50" fmla="*/ 598 w 1090"/>
                  <a:gd name="T51" fmla="*/ 130 h 197"/>
                  <a:gd name="T52" fmla="*/ 670 w 1090"/>
                  <a:gd name="T53" fmla="*/ 151 h 197"/>
                  <a:gd name="T54" fmla="*/ 736 w 1090"/>
                  <a:gd name="T55" fmla="*/ 167 h 197"/>
                  <a:gd name="T56" fmla="*/ 794 w 1090"/>
                  <a:gd name="T57" fmla="*/ 178 h 197"/>
                  <a:gd name="T58" fmla="*/ 847 w 1090"/>
                  <a:gd name="T59" fmla="*/ 184 h 197"/>
                  <a:gd name="T60" fmla="*/ 912 w 1090"/>
                  <a:gd name="T61" fmla="*/ 186 h 197"/>
                  <a:gd name="T62" fmla="*/ 965 w 1090"/>
                  <a:gd name="T63" fmla="*/ 182 h 197"/>
                  <a:gd name="T64" fmla="*/ 1007 w 1090"/>
                  <a:gd name="T65" fmla="*/ 174 h 197"/>
                  <a:gd name="T66" fmla="*/ 1038 w 1090"/>
                  <a:gd name="T67" fmla="*/ 164 h 197"/>
                  <a:gd name="T68" fmla="*/ 1062 w 1090"/>
                  <a:gd name="T69" fmla="*/ 152 h 197"/>
                  <a:gd name="T70" fmla="*/ 1077 w 1090"/>
                  <a:gd name="T71" fmla="*/ 142 h 197"/>
                  <a:gd name="T72" fmla="*/ 1087 w 1090"/>
                  <a:gd name="T73" fmla="*/ 13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90" h="197">
                    <a:moveTo>
                      <a:pt x="1090" y="140"/>
                    </a:moveTo>
                    <a:lnTo>
                      <a:pt x="1086" y="145"/>
                    </a:lnTo>
                    <a:lnTo>
                      <a:pt x="1070" y="158"/>
                    </a:lnTo>
                    <a:lnTo>
                      <a:pt x="1057" y="166"/>
                    </a:lnTo>
                    <a:lnTo>
                      <a:pt x="1041" y="173"/>
                    </a:lnTo>
                    <a:lnTo>
                      <a:pt x="1032" y="178"/>
                    </a:lnTo>
                    <a:lnTo>
                      <a:pt x="1021" y="181"/>
                    </a:lnTo>
                    <a:lnTo>
                      <a:pt x="1009" y="184"/>
                    </a:lnTo>
                    <a:lnTo>
                      <a:pt x="996" y="187"/>
                    </a:lnTo>
                    <a:lnTo>
                      <a:pt x="982" y="191"/>
                    </a:lnTo>
                    <a:lnTo>
                      <a:pt x="966" y="193"/>
                    </a:lnTo>
                    <a:lnTo>
                      <a:pt x="950" y="195"/>
                    </a:lnTo>
                    <a:lnTo>
                      <a:pt x="931" y="196"/>
                    </a:lnTo>
                    <a:lnTo>
                      <a:pt x="912" y="197"/>
                    </a:lnTo>
                    <a:lnTo>
                      <a:pt x="891" y="197"/>
                    </a:lnTo>
                    <a:lnTo>
                      <a:pt x="869" y="196"/>
                    </a:lnTo>
                    <a:lnTo>
                      <a:pt x="845" y="194"/>
                    </a:lnTo>
                    <a:lnTo>
                      <a:pt x="819" y="192"/>
                    </a:lnTo>
                    <a:lnTo>
                      <a:pt x="792" y="188"/>
                    </a:lnTo>
                    <a:lnTo>
                      <a:pt x="764" y="183"/>
                    </a:lnTo>
                    <a:lnTo>
                      <a:pt x="734" y="178"/>
                    </a:lnTo>
                    <a:lnTo>
                      <a:pt x="701" y="171"/>
                    </a:lnTo>
                    <a:lnTo>
                      <a:pt x="668" y="163"/>
                    </a:lnTo>
                    <a:lnTo>
                      <a:pt x="632" y="153"/>
                    </a:lnTo>
                    <a:lnTo>
                      <a:pt x="595" y="142"/>
                    </a:lnTo>
                    <a:lnTo>
                      <a:pt x="521" y="119"/>
                    </a:lnTo>
                    <a:lnTo>
                      <a:pt x="453" y="99"/>
                    </a:lnTo>
                    <a:lnTo>
                      <a:pt x="390" y="81"/>
                    </a:lnTo>
                    <a:lnTo>
                      <a:pt x="330" y="64"/>
                    </a:lnTo>
                    <a:lnTo>
                      <a:pt x="275" y="49"/>
                    </a:lnTo>
                    <a:lnTo>
                      <a:pt x="225" y="37"/>
                    </a:lnTo>
                    <a:lnTo>
                      <a:pt x="177" y="28"/>
                    </a:lnTo>
                    <a:lnTo>
                      <a:pt x="134" y="19"/>
                    </a:lnTo>
                    <a:lnTo>
                      <a:pt x="100" y="14"/>
                    </a:lnTo>
                    <a:lnTo>
                      <a:pt x="71" y="12"/>
                    </a:lnTo>
                    <a:lnTo>
                      <a:pt x="59" y="12"/>
                    </a:lnTo>
                    <a:lnTo>
                      <a:pt x="47" y="12"/>
                    </a:lnTo>
                    <a:lnTo>
                      <a:pt x="35" y="14"/>
                    </a:lnTo>
                    <a:lnTo>
                      <a:pt x="22" y="15"/>
                    </a:lnTo>
                    <a:lnTo>
                      <a:pt x="0" y="2"/>
                    </a:lnTo>
                    <a:lnTo>
                      <a:pt x="41" y="0"/>
                    </a:lnTo>
                    <a:lnTo>
                      <a:pt x="73" y="0"/>
                    </a:lnTo>
                    <a:lnTo>
                      <a:pt x="102" y="2"/>
                    </a:lnTo>
                    <a:lnTo>
                      <a:pt x="136" y="6"/>
                    </a:lnTo>
                    <a:lnTo>
                      <a:pt x="179" y="14"/>
                    </a:lnTo>
                    <a:lnTo>
                      <a:pt x="227" y="24"/>
                    </a:lnTo>
                    <a:lnTo>
                      <a:pt x="278" y="36"/>
                    </a:lnTo>
                    <a:lnTo>
                      <a:pt x="333" y="51"/>
                    </a:lnTo>
                    <a:lnTo>
                      <a:pt x="392" y="69"/>
                    </a:lnTo>
                    <a:lnTo>
                      <a:pt x="456" y="87"/>
                    </a:lnTo>
                    <a:lnTo>
                      <a:pt x="523" y="108"/>
                    </a:lnTo>
                    <a:lnTo>
                      <a:pt x="598" y="130"/>
                    </a:lnTo>
                    <a:lnTo>
                      <a:pt x="635" y="141"/>
                    </a:lnTo>
                    <a:lnTo>
                      <a:pt x="670" y="151"/>
                    </a:lnTo>
                    <a:lnTo>
                      <a:pt x="705" y="159"/>
                    </a:lnTo>
                    <a:lnTo>
                      <a:pt x="736" y="167"/>
                    </a:lnTo>
                    <a:lnTo>
                      <a:pt x="766" y="172"/>
                    </a:lnTo>
                    <a:lnTo>
                      <a:pt x="794" y="178"/>
                    </a:lnTo>
                    <a:lnTo>
                      <a:pt x="821" y="181"/>
                    </a:lnTo>
                    <a:lnTo>
                      <a:pt x="847" y="184"/>
                    </a:lnTo>
                    <a:lnTo>
                      <a:pt x="881" y="186"/>
                    </a:lnTo>
                    <a:lnTo>
                      <a:pt x="912" y="186"/>
                    </a:lnTo>
                    <a:lnTo>
                      <a:pt x="940" y="185"/>
                    </a:lnTo>
                    <a:lnTo>
                      <a:pt x="965" y="182"/>
                    </a:lnTo>
                    <a:lnTo>
                      <a:pt x="986" y="179"/>
                    </a:lnTo>
                    <a:lnTo>
                      <a:pt x="1007" y="174"/>
                    </a:lnTo>
                    <a:lnTo>
                      <a:pt x="1024" y="169"/>
                    </a:lnTo>
                    <a:lnTo>
                      <a:pt x="1038" y="164"/>
                    </a:lnTo>
                    <a:lnTo>
                      <a:pt x="1051" y="158"/>
                    </a:lnTo>
                    <a:lnTo>
                      <a:pt x="1062" y="152"/>
                    </a:lnTo>
                    <a:lnTo>
                      <a:pt x="1070" y="146"/>
                    </a:lnTo>
                    <a:lnTo>
                      <a:pt x="1077" y="142"/>
                    </a:lnTo>
                    <a:lnTo>
                      <a:pt x="1084" y="134"/>
                    </a:lnTo>
                    <a:lnTo>
                      <a:pt x="1087" y="131"/>
                    </a:lnTo>
                    <a:lnTo>
                      <a:pt x="1090" y="14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12" name="Freeform 39"/>
              <p:cNvSpPr/>
              <p:nvPr/>
            </p:nvSpPr>
            <p:spPr bwMode="auto">
              <a:xfrm>
                <a:off x="3069" y="3422"/>
                <a:ext cx="19" cy="54"/>
              </a:xfrm>
              <a:custGeom>
                <a:avLst/>
                <a:gdLst>
                  <a:gd name="T0" fmla="*/ 12 w 75"/>
                  <a:gd name="T1" fmla="*/ 37 h 214"/>
                  <a:gd name="T2" fmla="*/ 14 w 75"/>
                  <a:gd name="T3" fmla="*/ 126 h 214"/>
                  <a:gd name="T4" fmla="*/ 29 w 75"/>
                  <a:gd name="T5" fmla="*/ 139 h 214"/>
                  <a:gd name="T6" fmla="*/ 50 w 75"/>
                  <a:gd name="T7" fmla="*/ 160 h 214"/>
                  <a:gd name="T8" fmla="*/ 59 w 75"/>
                  <a:gd name="T9" fmla="*/ 172 h 214"/>
                  <a:gd name="T10" fmla="*/ 68 w 75"/>
                  <a:gd name="T11" fmla="*/ 185 h 214"/>
                  <a:gd name="T12" fmla="*/ 71 w 75"/>
                  <a:gd name="T13" fmla="*/ 192 h 214"/>
                  <a:gd name="T14" fmla="*/ 73 w 75"/>
                  <a:gd name="T15" fmla="*/ 198 h 214"/>
                  <a:gd name="T16" fmla="*/ 75 w 75"/>
                  <a:gd name="T17" fmla="*/ 204 h 214"/>
                  <a:gd name="T18" fmla="*/ 75 w 75"/>
                  <a:gd name="T19" fmla="*/ 211 h 214"/>
                  <a:gd name="T20" fmla="*/ 66 w 75"/>
                  <a:gd name="T21" fmla="*/ 214 h 214"/>
                  <a:gd name="T22" fmla="*/ 66 w 75"/>
                  <a:gd name="T23" fmla="*/ 209 h 214"/>
                  <a:gd name="T24" fmla="*/ 65 w 75"/>
                  <a:gd name="T25" fmla="*/ 202 h 214"/>
                  <a:gd name="T26" fmla="*/ 63 w 75"/>
                  <a:gd name="T27" fmla="*/ 197 h 214"/>
                  <a:gd name="T28" fmla="*/ 59 w 75"/>
                  <a:gd name="T29" fmla="*/ 190 h 214"/>
                  <a:gd name="T30" fmla="*/ 50 w 75"/>
                  <a:gd name="T31" fmla="*/ 176 h 214"/>
                  <a:gd name="T32" fmla="*/ 39 w 75"/>
                  <a:gd name="T33" fmla="*/ 164 h 214"/>
                  <a:gd name="T34" fmla="*/ 16 w 75"/>
                  <a:gd name="T35" fmla="*/ 142 h 214"/>
                  <a:gd name="T36" fmla="*/ 7 w 75"/>
                  <a:gd name="T37" fmla="*/ 133 h 214"/>
                  <a:gd name="T38" fmla="*/ 0 w 75"/>
                  <a:gd name="T39" fmla="*/ 124 h 214"/>
                  <a:gd name="T40" fmla="*/ 0 w 75"/>
                  <a:gd name="T41" fmla="*/ 0 h 214"/>
                  <a:gd name="T42" fmla="*/ 12 w 75"/>
                  <a:gd name="T43" fmla="*/ 37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5" h="214">
                    <a:moveTo>
                      <a:pt x="12" y="37"/>
                    </a:moveTo>
                    <a:lnTo>
                      <a:pt x="14" y="126"/>
                    </a:lnTo>
                    <a:lnTo>
                      <a:pt x="29" y="139"/>
                    </a:lnTo>
                    <a:lnTo>
                      <a:pt x="50" y="160"/>
                    </a:lnTo>
                    <a:lnTo>
                      <a:pt x="59" y="172"/>
                    </a:lnTo>
                    <a:lnTo>
                      <a:pt x="68" y="185"/>
                    </a:lnTo>
                    <a:lnTo>
                      <a:pt x="71" y="192"/>
                    </a:lnTo>
                    <a:lnTo>
                      <a:pt x="73" y="198"/>
                    </a:lnTo>
                    <a:lnTo>
                      <a:pt x="75" y="204"/>
                    </a:lnTo>
                    <a:lnTo>
                      <a:pt x="75" y="211"/>
                    </a:lnTo>
                    <a:lnTo>
                      <a:pt x="66" y="214"/>
                    </a:lnTo>
                    <a:lnTo>
                      <a:pt x="66" y="209"/>
                    </a:lnTo>
                    <a:lnTo>
                      <a:pt x="65" y="202"/>
                    </a:lnTo>
                    <a:lnTo>
                      <a:pt x="63" y="197"/>
                    </a:lnTo>
                    <a:lnTo>
                      <a:pt x="59" y="190"/>
                    </a:lnTo>
                    <a:lnTo>
                      <a:pt x="50" y="176"/>
                    </a:lnTo>
                    <a:lnTo>
                      <a:pt x="39" y="164"/>
                    </a:lnTo>
                    <a:lnTo>
                      <a:pt x="16" y="142"/>
                    </a:lnTo>
                    <a:lnTo>
                      <a:pt x="7" y="133"/>
                    </a:lnTo>
                    <a:lnTo>
                      <a:pt x="0" y="124"/>
                    </a:lnTo>
                    <a:lnTo>
                      <a:pt x="0" y="0"/>
                    </a:lnTo>
                    <a:lnTo>
                      <a:pt x="12" y="3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13" name="Freeform 40"/>
              <p:cNvSpPr/>
              <p:nvPr/>
            </p:nvSpPr>
            <p:spPr bwMode="auto">
              <a:xfrm>
                <a:off x="3106" y="3376"/>
                <a:ext cx="51" cy="68"/>
              </a:xfrm>
              <a:custGeom>
                <a:avLst/>
                <a:gdLst>
                  <a:gd name="T0" fmla="*/ 204 w 204"/>
                  <a:gd name="T1" fmla="*/ 0 h 272"/>
                  <a:gd name="T2" fmla="*/ 202 w 204"/>
                  <a:gd name="T3" fmla="*/ 125 h 272"/>
                  <a:gd name="T4" fmla="*/ 202 w 204"/>
                  <a:gd name="T5" fmla="*/ 130 h 272"/>
                  <a:gd name="T6" fmla="*/ 198 w 204"/>
                  <a:gd name="T7" fmla="*/ 131 h 272"/>
                  <a:gd name="T8" fmla="*/ 188 w 204"/>
                  <a:gd name="T9" fmla="*/ 139 h 272"/>
                  <a:gd name="T10" fmla="*/ 157 w 204"/>
                  <a:gd name="T11" fmla="*/ 158 h 272"/>
                  <a:gd name="T12" fmla="*/ 137 w 204"/>
                  <a:gd name="T13" fmla="*/ 169 h 272"/>
                  <a:gd name="T14" fmla="*/ 114 w 204"/>
                  <a:gd name="T15" fmla="*/ 180 h 272"/>
                  <a:gd name="T16" fmla="*/ 91 w 204"/>
                  <a:gd name="T17" fmla="*/ 191 h 272"/>
                  <a:gd name="T18" fmla="*/ 65 w 204"/>
                  <a:gd name="T19" fmla="*/ 200 h 272"/>
                  <a:gd name="T20" fmla="*/ 54 w 204"/>
                  <a:gd name="T21" fmla="*/ 204 h 272"/>
                  <a:gd name="T22" fmla="*/ 44 w 204"/>
                  <a:gd name="T23" fmla="*/ 207 h 272"/>
                  <a:gd name="T24" fmla="*/ 36 w 204"/>
                  <a:gd name="T25" fmla="*/ 212 h 272"/>
                  <a:gd name="T26" fmla="*/ 29 w 204"/>
                  <a:gd name="T27" fmla="*/ 216 h 272"/>
                  <a:gd name="T28" fmla="*/ 24 w 204"/>
                  <a:gd name="T29" fmla="*/ 220 h 272"/>
                  <a:gd name="T30" fmla="*/ 19 w 204"/>
                  <a:gd name="T31" fmla="*/ 225 h 272"/>
                  <a:gd name="T32" fmla="*/ 17 w 204"/>
                  <a:gd name="T33" fmla="*/ 229 h 272"/>
                  <a:gd name="T34" fmla="*/ 15 w 204"/>
                  <a:gd name="T35" fmla="*/ 233 h 272"/>
                  <a:gd name="T36" fmla="*/ 14 w 204"/>
                  <a:gd name="T37" fmla="*/ 238 h 272"/>
                  <a:gd name="T38" fmla="*/ 13 w 204"/>
                  <a:gd name="T39" fmla="*/ 242 h 272"/>
                  <a:gd name="T40" fmla="*/ 14 w 204"/>
                  <a:gd name="T41" fmla="*/ 247 h 272"/>
                  <a:gd name="T42" fmla="*/ 15 w 204"/>
                  <a:gd name="T43" fmla="*/ 252 h 272"/>
                  <a:gd name="T44" fmla="*/ 18 w 204"/>
                  <a:gd name="T45" fmla="*/ 262 h 272"/>
                  <a:gd name="T46" fmla="*/ 24 w 204"/>
                  <a:gd name="T47" fmla="*/ 272 h 272"/>
                  <a:gd name="T48" fmla="*/ 27 w 204"/>
                  <a:gd name="T49" fmla="*/ 269 h 272"/>
                  <a:gd name="T50" fmla="*/ 18 w 204"/>
                  <a:gd name="T51" fmla="*/ 257 h 272"/>
                  <a:gd name="T52" fmla="*/ 9 w 204"/>
                  <a:gd name="T53" fmla="*/ 248 h 272"/>
                  <a:gd name="T54" fmla="*/ 4 w 204"/>
                  <a:gd name="T55" fmla="*/ 244 h 272"/>
                  <a:gd name="T56" fmla="*/ 2 w 204"/>
                  <a:gd name="T57" fmla="*/ 240 h 272"/>
                  <a:gd name="T58" fmla="*/ 0 w 204"/>
                  <a:gd name="T59" fmla="*/ 234 h 272"/>
                  <a:gd name="T60" fmla="*/ 1 w 204"/>
                  <a:gd name="T61" fmla="*/ 229 h 272"/>
                  <a:gd name="T62" fmla="*/ 3 w 204"/>
                  <a:gd name="T63" fmla="*/ 223 h 272"/>
                  <a:gd name="T64" fmla="*/ 8 w 204"/>
                  <a:gd name="T65" fmla="*/ 217 h 272"/>
                  <a:gd name="T66" fmla="*/ 13 w 204"/>
                  <a:gd name="T67" fmla="*/ 211 h 272"/>
                  <a:gd name="T68" fmla="*/ 18 w 204"/>
                  <a:gd name="T69" fmla="*/ 205 h 272"/>
                  <a:gd name="T70" fmla="*/ 27 w 204"/>
                  <a:gd name="T71" fmla="*/ 201 h 272"/>
                  <a:gd name="T72" fmla="*/ 37 w 204"/>
                  <a:gd name="T73" fmla="*/ 196 h 272"/>
                  <a:gd name="T74" fmla="*/ 47 w 204"/>
                  <a:gd name="T75" fmla="*/ 191 h 272"/>
                  <a:gd name="T76" fmla="*/ 60 w 204"/>
                  <a:gd name="T77" fmla="*/ 186 h 272"/>
                  <a:gd name="T78" fmla="*/ 82 w 204"/>
                  <a:gd name="T79" fmla="*/ 178 h 272"/>
                  <a:gd name="T80" fmla="*/ 104 w 204"/>
                  <a:gd name="T81" fmla="*/ 170 h 272"/>
                  <a:gd name="T82" fmla="*/ 123 w 204"/>
                  <a:gd name="T83" fmla="*/ 160 h 272"/>
                  <a:gd name="T84" fmla="*/ 141 w 204"/>
                  <a:gd name="T85" fmla="*/ 150 h 272"/>
                  <a:gd name="T86" fmla="*/ 170 w 204"/>
                  <a:gd name="T87" fmla="*/ 133 h 272"/>
                  <a:gd name="T88" fmla="*/ 188 w 204"/>
                  <a:gd name="T89" fmla="*/ 121 h 272"/>
                  <a:gd name="T90" fmla="*/ 196 w 204"/>
                  <a:gd name="T91" fmla="*/ 1 h 272"/>
                  <a:gd name="T92" fmla="*/ 204 w 204"/>
                  <a:gd name="T93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4" h="272">
                    <a:moveTo>
                      <a:pt x="204" y="0"/>
                    </a:moveTo>
                    <a:lnTo>
                      <a:pt x="202" y="125"/>
                    </a:lnTo>
                    <a:lnTo>
                      <a:pt x="202" y="130"/>
                    </a:lnTo>
                    <a:lnTo>
                      <a:pt x="198" y="131"/>
                    </a:lnTo>
                    <a:lnTo>
                      <a:pt x="188" y="139"/>
                    </a:lnTo>
                    <a:lnTo>
                      <a:pt x="157" y="158"/>
                    </a:lnTo>
                    <a:lnTo>
                      <a:pt x="137" y="169"/>
                    </a:lnTo>
                    <a:lnTo>
                      <a:pt x="114" y="180"/>
                    </a:lnTo>
                    <a:lnTo>
                      <a:pt x="91" y="191"/>
                    </a:lnTo>
                    <a:lnTo>
                      <a:pt x="65" y="200"/>
                    </a:lnTo>
                    <a:lnTo>
                      <a:pt x="54" y="204"/>
                    </a:lnTo>
                    <a:lnTo>
                      <a:pt x="44" y="207"/>
                    </a:lnTo>
                    <a:lnTo>
                      <a:pt x="36" y="212"/>
                    </a:lnTo>
                    <a:lnTo>
                      <a:pt x="29" y="216"/>
                    </a:lnTo>
                    <a:lnTo>
                      <a:pt x="24" y="220"/>
                    </a:lnTo>
                    <a:lnTo>
                      <a:pt x="19" y="225"/>
                    </a:lnTo>
                    <a:lnTo>
                      <a:pt x="17" y="229"/>
                    </a:lnTo>
                    <a:lnTo>
                      <a:pt x="15" y="233"/>
                    </a:lnTo>
                    <a:lnTo>
                      <a:pt x="14" y="238"/>
                    </a:lnTo>
                    <a:lnTo>
                      <a:pt x="13" y="242"/>
                    </a:lnTo>
                    <a:lnTo>
                      <a:pt x="14" y="247"/>
                    </a:lnTo>
                    <a:lnTo>
                      <a:pt x="15" y="252"/>
                    </a:lnTo>
                    <a:lnTo>
                      <a:pt x="18" y="262"/>
                    </a:lnTo>
                    <a:lnTo>
                      <a:pt x="24" y="272"/>
                    </a:lnTo>
                    <a:lnTo>
                      <a:pt x="27" y="269"/>
                    </a:lnTo>
                    <a:lnTo>
                      <a:pt x="18" y="257"/>
                    </a:lnTo>
                    <a:lnTo>
                      <a:pt x="9" y="248"/>
                    </a:lnTo>
                    <a:lnTo>
                      <a:pt x="4" y="244"/>
                    </a:lnTo>
                    <a:lnTo>
                      <a:pt x="2" y="240"/>
                    </a:lnTo>
                    <a:lnTo>
                      <a:pt x="0" y="234"/>
                    </a:lnTo>
                    <a:lnTo>
                      <a:pt x="1" y="229"/>
                    </a:lnTo>
                    <a:lnTo>
                      <a:pt x="3" y="223"/>
                    </a:lnTo>
                    <a:lnTo>
                      <a:pt x="8" y="217"/>
                    </a:lnTo>
                    <a:lnTo>
                      <a:pt x="13" y="211"/>
                    </a:lnTo>
                    <a:lnTo>
                      <a:pt x="18" y="205"/>
                    </a:lnTo>
                    <a:lnTo>
                      <a:pt x="27" y="201"/>
                    </a:lnTo>
                    <a:lnTo>
                      <a:pt x="37" y="196"/>
                    </a:lnTo>
                    <a:lnTo>
                      <a:pt x="47" y="191"/>
                    </a:lnTo>
                    <a:lnTo>
                      <a:pt x="60" y="186"/>
                    </a:lnTo>
                    <a:lnTo>
                      <a:pt x="82" y="178"/>
                    </a:lnTo>
                    <a:lnTo>
                      <a:pt x="104" y="170"/>
                    </a:lnTo>
                    <a:lnTo>
                      <a:pt x="123" y="160"/>
                    </a:lnTo>
                    <a:lnTo>
                      <a:pt x="141" y="150"/>
                    </a:lnTo>
                    <a:lnTo>
                      <a:pt x="170" y="133"/>
                    </a:lnTo>
                    <a:lnTo>
                      <a:pt x="188" y="121"/>
                    </a:lnTo>
                    <a:lnTo>
                      <a:pt x="196" y="1"/>
                    </a:lnTo>
                    <a:lnTo>
                      <a:pt x="20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14" name="Freeform 41"/>
              <p:cNvSpPr/>
              <p:nvPr/>
            </p:nvSpPr>
            <p:spPr bwMode="auto">
              <a:xfrm>
                <a:off x="3198" y="3352"/>
                <a:ext cx="438" cy="256"/>
              </a:xfrm>
              <a:custGeom>
                <a:avLst/>
                <a:gdLst>
                  <a:gd name="T0" fmla="*/ 49 w 1753"/>
                  <a:gd name="T1" fmla="*/ 11 h 1025"/>
                  <a:gd name="T2" fmla="*/ 117 w 1753"/>
                  <a:gd name="T3" fmla="*/ 47 h 1025"/>
                  <a:gd name="T4" fmla="*/ 159 w 1753"/>
                  <a:gd name="T5" fmla="*/ 84 h 1025"/>
                  <a:gd name="T6" fmla="*/ 197 w 1753"/>
                  <a:gd name="T7" fmla="*/ 138 h 1025"/>
                  <a:gd name="T8" fmla="*/ 227 w 1753"/>
                  <a:gd name="T9" fmla="*/ 212 h 1025"/>
                  <a:gd name="T10" fmla="*/ 250 w 1753"/>
                  <a:gd name="T11" fmla="*/ 322 h 1025"/>
                  <a:gd name="T12" fmla="*/ 286 w 1753"/>
                  <a:gd name="T13" fmla="*/ 445 h 1025"/>
                  <a:gd name="T14" fmla="*/ 316 w 1753"/>
                  <a:gd name="T15" fmla="*/ 496 h 1025"/>
                  <a:gd name="T16" fmla="*/ 373 w 1753"/>
                  <a:gd name="T17" fmla="*/ 551 h 1025"/>
                  <a:gd name="T18" fmla="*/ 460 w 1753"/>
                  <a:gd name="T19" fmla="*/ 603 h 1025"/>
                  <a:gd name="T20" fmla="*/ 521 w 1753"/>
                  <a:gd name="T21" fmla="*/ 635 h 1025"/>
                  <a:gd name="T22" fmla="*/ 534 w 1753"/>
                  <a:gd name="T23" fmla="*/ 642 h 1025"/>
                  <a:gd name="T24" fmla="*/ 625 w 1753"/>
                  <a:gd name="T25" fmla="*/ 697 h 1025"/>
                  <a:gd name="T26" fmla="*/ 769 w 1753"/>
                  <a:gd name="T27" fmla="*/ 809 h 1025"/>
                  <a:gd name="T28" fmla="*/ 852 w 1753"/>
                  <a:gd name="T29" fmla="*/ 883 h 1025"/>
                  <a:gd name="T30" fmla="*/ 905 w 1753"/>
                  <a:gd name="T31" fmla="*/ 917 h 1025"/>
                  <a:gd name="T32" fmla="*/ 982 w 1753"/>
                  <a:gd name="T33" fmla="*/ 950 h 1025"/>
                  <a:gd name="T34" fmla="*/ 1085 w 1753"/>
                  <a:gd name="T35" fmla="*/ 979 h 1025"/>
                  <a:gd name="T36" fmla="*/ 1209 w 1753"/>
                  <a:gd name="T37" fmla="*/ 995 h 1025"/>
                  <a:gd name="T38" fmla="*/ 1296 w 1753"/>
                  <a:gd name="T39" fmla="*/ 989 h 1025"/>
                  <a:gd name="T40" fmla="*/ 1347 w 1753"/>
                  <a:gd name="T41" fmla="*/ 974 h 1025"/>
                  <a:gd name="T42" fmla="*/ 1393 w 1753"/>
                  <a:gd name="T43" fmla="*/ 949 h 1025"/>
                  <a:gd name="T44" fmla="*/ 1430 w 1753"/>
                  <a:gd name="T45" fmla="*/ 914 h 1025"/>
                  <a:gd name="T46" fmla="*/ 1457 w 1753"/>
                  <a:gd name="T47" fmla="*/ 869 h 1025"/>
                  <a:gd name="T48" fmla="*/ 1473 w 1753"/>
                  <a:gd name="T49" fmla="*/ 826 h 1025"/>
                  <a:gd name="T50" fmla="*/ 1497 w 1753"/>
                  <a:gd name="T51" fmla="*/ 800 h 1025"/>
                  <a:gd name="T52" fmla="*/ 1547 w 1753"/>
                  <a:gd name="T53" fmla="*/ 777 h 1025"/>
                  <a:gd name="T54" fmla="*/ 1635 w 1753"/>
                  <a:gd name="T55" fmla="*/ 751 h 1025"/>
                  <a:gd name="T56" fmla="*/ 1679 w 1753"/>
                  <a:gd name="T57" fmla="*/ 727 h 1025"/>
                  <a:gd name="T58" fmla="*/ 1712 w 1753"/>
                  <a:gd name="T59" fmla="*/ 688 h 1025"/>
                  <a:gd name="T60" fmla="*/ 1724 w 1753"/>
                  <a:gd name="T61" fmla="*/ 625 h 1025"/>
                  <a:gd name="T62" fmla="*/ 1749 w 1753"/>
                  <a:gd name="T63" fmla="*/ 657 h 1025"/>
                  <a:gd name="T64" fmla="*/ 1740 w 1753"/>
                  <a:gd name="T65" fmla="*/ 692 h 1025"/>
                  <a:gd name="T66" fmla="*/ 1722 w 1753"/>
                  <a:gd name="T67" fmla="*/ 721 h 1025"/>
                  <a:gd name="T68" fmla="*/ 1679 w 1753"/>
                  <a:gd name="T69" fmla="*/ 755 h 1025"/>
                  <a:gd name="T70" fmla="*/ 1605 w 1753"/>
                  <a:gd name="T71" fmla="*/ 782 h 1025"/>
                  <a:gd name="T72" fmla="*/ 1533 w 1753"/>
                  <a:gd name="T73" fmla="*/ 806 h 1025"/>
                  <a:gd name="T74" fmla="*/ 1499 w 1753"/>
                  <a:gd name="T75" fmla="*/ 840 h 1025"/>
                  <a:gd name="T76" fmla="*/ 1478 w 1753"/>
                  <a:gd name="T77" fmla="*/ 894 h 1025"/>
                  <a:gd name="T78" fmla="*/ 1444 w 1753"/>
                  <a:gd name="T79" fmla="*/ 943 h 1025"/>
                  <a:gd name="T80" fmla="*/ 1399 w 1753"/>
                  <a:gd name="T81" fmla="*/ 980 h 1025"/>
                  <a:gd name="T82" fmla="*/ 1346 w 1753"/>
                  <a:gd name="T83" fmla="*/ 1005 h 1025"/>
                  <a:gd name="T84" fmla="*/ 1287 w 1753"/>
                  <a:gd name="T85" fmla="*/ 1020 h 1025"/>
                  <a:gd name="T86" fmla="*/ 1177 w 1753"/>
                  <a:gd name="T87" fmla="*/ 1022 h 1025"/>
                  <a:gd name="T88" fmla="*/ 1048 w 1753"/>
                  <a:gd name="T89" fmla="*/ 1001 h 1025"/>
                  <a:gd name="T90" fmla="*/ 951 w 1753"/>
                  <a:gd name="T91" fmla="*/ 969 h 1025"/>
                  <a:gd name="T92" fmla="*/ 875 w 1753"/>
                  <a:gd name="T93" fmla="*/ 933 h 1025"/>
                  <a:gd name="T94" fmla="*/ 819 w 1753"/>
                  <a:gd name="T95" fmla="*/ 892 h 1025"/>
                  <a:gd name="T96" fmla="*/ 720 w 1753"/>
                  <a:gd name="T97" fmla="*/ 805 h 1025"/>
                  <a:gd name="T98" fmla="*/ 589 w 1753"/>
                  <a:gd name="T99" fmla="*/ 708 h 1025"/>
                  <a:gd name="T100" fmla="*/ 520 w 1753"/>
                  <a:gd name="T101" fmla="*/ 668 h 1025"/>
                  <a:gd name="T102" fmla="*/ 507 w 1753"/>
                  <a:gd name="T103" fmla="*/ 660 h 1025"/>
                  <a:gd name="T104" fmla="*/ 473 w 1753"/>
                  <a:gd name="T105" fmla="*/ 643 h 1025"/>
                  <a:gd name="T106" fmla="*/ 372 w 1753"/>
                  <a:gd name="T107" fmla="*/ 587 h 1025"/>
                  <a:gd name="T108" fmla="*/ 300 w 1753"/>
                  <a:gd name="T109" fmla="*/ 524 h 1025"/>
                  <a:gd name="T110" fmla="*/ 272 w 1753"/>
                  <a:gd name="T111" fmla="*/ 483 h 1025"/>
                  <a:gd name="T112" fmla="*/ 249 w 1753"/>
                  <a:gd name="T113" fmla="*/ 432 h 1025"/>
                  <a:gd name="T114" fmla="*/ 214 w 1753"/>
                  <a:gd name="T115" fmla="*/ 285 h 1025"/>
                  <a:gd name="T116" fmla="*/ 194 w 1753"/>
                  <a:gd name="T117" fmla="*/ 204 h 1025"/>
                  <a:gd name="T118" fmla="*/ 165 w 1753"/>
                  <a:gd name="T119" fmla="*/ 142 h 1025"/>
                  <a:gd name="T120" fmla="*/ 130 w 1753"/>
                  <a:gd name="T121" fmla="*/ 96 h 1025"/>
                  <a:gd name="T122" fmla="*/ 93 w 1753"/>
                  <a:gd name="T123" fmla="*/ 65 h 1025"/>
                  <a:gd name="T124" fmla="*/ 28 w 1753"/>
                  <a:gd name="T125" fmla="*/ 35 h 1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3" h="1025">
                    <a:moveTo>
                      <a:pt x="2" y="0"/>
                    </a:moveTo>
                    <a:lnTo>
                      <a:pt x="11" y="1"/>
                    </a:lnTo>
                    <a:lnTo>
                      <a:pt x="33" y="7"/>
                    </a:lnTo>
                    <a:lnTo>
                      <a:pt x="49" y="11"/>
                    </a:lnTo>
                    <a:lnTo>
                      <a:pt x="68" y="19"/>
                    </a:lnTo>
                    <a:lnTo>
                      <a:pt x="87" y="27"/>
                    </a:lnTo>
                    <a:lnTo>
                      <a:pt x="107" y="40"/>
                    </a:lnTo>
                    <a:lnTo>
                      <a:pt x="117" y="47"/>
                    </a:lnTo>
                    <a:lnTo>
                      <a:pt x="128" y="55"/>
                    </a:lnTo>
                    <a:lnTo>
                      <a:pt x="138" y="64"/>
                    </a:lnTo>
                    <a:lnTo>
                      <a:pt x="149" y="74"/>
                    </a:lnTo>
                    <a:lnTo>
                      <a:pt x="159" y="84"/>
                    </a:lnTo>
                    <a:lnTo>
                      <a:pt x="169" y="96"/>
                    </a:lnTo>
                    <a:lnTo>
                      <a:pt x="179" y="109"/>
                    </a:lnTo>
                    <a:lnTo>
                      <a:pt x="189" y="123"/>
                    </a:lnTo>
                    <a:lnTo>
                      <a:pt x="197" y="138"/>
                    </a:lnTo>
                    <a:lnTo>
                      <a:pt x="206" y="156"/>
                    </a:lnTo>
                    <a:lnTo>
                      <a:pt x="213" y="173"/>
                    </a:lnTo>
                    <a:lnTo>
                      <a:pt x="221" y="191"/>
                    </a:lnTo>
                    <a:lnTo>
                      <a:pt x="227" y="212"/>
                    </a:lnTo>
                    <a:lnTo>
                      <a:pt x="234" y="233"/>
                    </a:lnTo>
                    <a:lnTo>
                      <a:pt x="239" y="256"/>
                    </a:lnTo>
                    <a:lnTo>
                      <a:pt x="244" y="281"/>
                    </a:lnTo>
                    <a:lnTo>
                      <a:pt x="250" y="322"/>
                    </a:lnTo>
                    <a:lnTo>
                      <a:pt x="258" y="357"/>
                    </a:lnTo>
                    <a:lnTo>
                      <a:pt x="266" y="390"/>
                    </a:lnTo>
                    <a:lnTo>
                      <a:pt x="276" y="419"/>
                    </a:lnTo>
                    <a:lnTo>
                      <a:pt x="286" y="445"/>
                    </a:lnTo>
                    <a:lnTo>
                      <a:pt x="297" y="467"/>
                    </a:lnTo>
                    <a:lnTo>
                      <a:pt x="303" y="477"/>
                    </a:lnTo>
                    <a:lnTo>
                      <a:pt x="309" y="488"/>
                    </a:lnTo>
                    <a:lnTo>
                      <a:pt x="316" y="496"/>
                    </a:lnTo>
                    <a:lnTo>
                      <a:pt x="323" y="506"/>
                    </a:lnTo>
                    <a:lnTo>
                      <a:pt x="338" y="522"/>
                    </a:lnTo>
                    <a:lnTo>
                      <a:pt x="355" y="537"/>
                    </a:lnTo>
                    <a:lnTo>
                      <a:pt x="373" y="551"/>
                    </a:lnTo>
                    <a:lnTo>
                      <a:pt x="392" y="564"/>
                    </a:lnTo>
                    <a:lnTo>
                      <a:pt x="413" y="577"/>
                    </a:lnTo>
                    <a:lnTo>
                      <a:pt x="436" y="590"/>
                    </a:lnTo>
                    <a:lnTo>
                      <a:pt x="460" y="603"/>
                    </a:lnTo>
                    <a:lnTo>
                      <a:pt x="487" y="617"/>
                    </a:lnTo>
                    <a:lnTo>
                      <a:pt x="498" y="623"/>
                    </a:lnTo>
                    <a:lnTo>
                      <a:pt x="510" y="629"/>
                    </a:lnTo>
                    <a:lnTo>
                      <a:pt x="521" y="635"/>
                    </a:lnTo>
                    <a:lnTo>
                      <a:pt x="533" y="642"/>
                    </a:lnTo>
                    <a:lnTo>
                      <a:pt x="533" y="642"/>
                    </a:lnTo>
                    <a:lnTo>
                      <a:pt x="534" y="642"/>
                    </a:lnTo>
                    <a:lnTo>
                      <a:pt x="534" y="642"/>
                    </a:lnTo>
                    <a:lnTo>
                      <a:pt x="557" y="655"/>
                    </a:lnTo>
                    <a:lnTo>
                      <a:pt x="581" y="669"/>
                    </a:lnTo>
                    <a:lnTo>
                      <a:pt x="604" y="683"/>
                    </a:lnTo>
                    <a:lnTo>
                      <a:pt x="625" y="697"/>
                    </a:lnTo>
                    <a:lnTo>
                      <a:pt x="666" y="726"/>
                    </a:lnTo>
                    <a:lnTo>
                      <a:pt x="704" y="754"/>
                    </a:lnTo>
                    <a:lnTo>
                      <a:pt x="739" y="782"/>
                    </a:lnTo>
                    <a:lnTo>
                      <a:pt x="769" y="809"/>
                    </a:lnTo>
                    <a:lnTo>
                      <a:pt x="797" y="833"/>
                    </a:lnTo>
                    <a:lnTo>
                      <a:pt x="821" y="854"/>
                    </a:lnTo>
                    <a:lnTo>
                      <a:pt x="838" y="870"/>
                    </a:lnTo>
                    <a:lnTo>
                      <a:pt x="852" y="883"/>
                    </a:lnTo>
                    <a:lnTo>
                      <a:pt x="864" y="893"/>
                    </a:lnTo>
                    <a:lnTo>
                      <a:pt x="872" y="898"/>
                    </a:lnTo>
                    <a:lnTo>
                      <a:pt x="889" y="908"/>
                    </a:lnTo>
                    <a:lnTo>
                      <a:pt x="905" y="917"/>
                    </a:lnTo>
                    <a:lnTo>
                      <a:pt x="923" y="925"/>
                    </a:lnTo>
                    <a:lnTo>
                      <a:pt x="943" y="934"/>
                    </a:lnTo>
                    <a:lnTo>
                      <a:pt x="962" y="942"/>
                    </a:lnTo>
                    <a:lnTo>
                      <a:pt x="982" y="950"/>
                    </a:lnTo>
                    <a:lnTo>
                      <a:pt x="1003" y="957"/>
                    </a:lnTo>
                    <a:lnTo>
                      <a:pt x="1026" y="964"/>
                    </a:lnTo>
                    <a:lnTo>
                      <a:pt x="1055" y="973"/>
                    </a:lnTo>
                    <a:lnTo>
                      <a:pt x="1085" y="979"/>
                    </a:lnTo>
                    <a:lnTo>
                      <a:pt x="1116" y="986"/>
                    </a:lnTo>
                    <a:lnTo>
                      <a:pt x="1148" y="991"/>
                    </a:lnTo>
                    <a:lnTo>
                      <a:pt x="1178" y="994"/>
                    </a:lnTo>
                    <a:lnTo>
                      <a:pt x="1209" y="995"/>
                    </a:lnTo>
                    <a:lnTo>
                      <a:pt x="1239" y="995"/>
                    </a:lnTo>
                    <a:lnTo>
                      <a:pt x="1268" y="993"/>
                    </a:lnTo>
                    <a:lnTo>
                      <a:pt x="1282" y="991"/>
                    </a:lnTo>
                    <a:lnTo>
                      <a:pt x="1296" y="989"/>
                    </a:lnTo>
                    <a:lnTo>
                      <a:pt x="1309" y="986"/>
                    </a:lnTo>
                    <a:lnTo>
                      <a:pt x="1322" y="983"/>
                    </a:lnTo>
                    <a:lnTo>
                      <a:pt x="1335" y="978"/>
                    </a:lnTo>
                    <a:lnTo>
                      <a:pt x="1347" y="974"/>
                    </a:lnTo>
                    <a:lnTo>
                      <a:pt x="1360" y="969"/>
                    </a:lnTo>
                    <a:lnTo>
                      <a:pt x="1371" y="963"/>
                    </a:lnTo>
                    <a:lnTo>
                      <a:pt x="1383" y="957"/>
                    </a:lnTo>
                    <a:lnTo>
                      <a:pt x="1393" y="949"/>
                    </a:lnTo>
                    <a:lnTo>
                      <a:pt x="1403" y="942"/>
                    </a:lnTo>
                    <a:lnTo>
                      <a:pt x="1413" y="933"/>
                    </a:lnTo>
                    <a:lnTo>
                      <a:pt x="1422" y="923"/>
                    </a:lnTo>
                    <a:lnTo>
                      <a:pt x="1430" y="914"/>
                    </a:lnTo>
                    <a:lnTo>
                      <a:pt x="1439" y="903"/>
                    </a:lnTo>
                    <a:lnTo>
                      <a:pt x="1445" y="892"/>
                    </a:lnTo>
                    <a:lnTo>
                      <a:pt x="1452" y="881"/>
                    </a:lnTo>
                    <a:lnTo>
                      <a:pt x="1457" y="869"/>
                    </a:lnTo>
                    <a:lnTo>
                      <a:pt x="1463" y="856"/>
                    </a:lnTo>
                    <a:lnTo>
                      <a:pt x="1467" y="843"/>
                    </a:lnTo>
                    <a:lnTo>
                      <a:pt x="1470" y="835"/>
                    </a:lnTo>
                    <a:lnTo>
                      <a:pt x="1473" y="826"/>
                    </a:lnTo>
                    <a:lnTo>
                      <a:pt x="1479" y="819"/>
                    </a:lnTo>
                    <a:lnTo>
                      <a:pt x="1484" y="812"/>
                    </a:lnTo>
                    <a:lnTo>
                      <a:pt x="1491" y="806"/>
                    </a:lnTo>
                    <a:lnTo>
                      <a:pt x="1497" y="800"/>
                    </a:lnTo>
                    <a:lnTo>
                      <a:pt x="1505" y="795"/>
                    </a:lnTo>
                    <a:lnTo>
                      <a:pt x="1512" y="791"/>
                    </a:lnTo>
                    <a:lnTo>
                      <a:pt x="1528" y="783"/>
                    </a:lnTo>
                    <a:lnTo>
                      <a:pt x="1547" y="777"/>
                    </a:lnTo>
                    <a:lnTo>
                      <a:pt x="1566" y="770"/>
                    </a:lnTo>
                    <a:lnTo>
                      <a:pt x="1585" y="765"/>
                    </a:lnTo>
                    <a:lnTo>
                      <a:pt x="1610" y="758"/>
                    </a:lnTo>
                    <a:lnTo>
                      <a:pt x="1635" y="751"/>
                    </a:lnTo>
                    <a:lnTo>
                      <a:pt x="1647" y="745"/>
                    </a:lnTo>
                    <a:lnTo>
                      <a:pt x="1659" y="740"/>
                    </a:lnTo>
                    <a:lnTo>
                      <a:pt x="1670" y="735"/>
                    </a:lnTo>
                    <a:lnTo>
                      <a:pt x="1679" y="727"/>
                    </a:lnTo>
                    <a:lnTo>
                      <a:pt x="1689" y="719"/>
                    </a:lnTo>
                    <a:lnTo>
                      <a:pt x="1698" y="710"/>
                    </a:lnTo>
                    <a:lnTo>
                      <a:pt x="1705" y="699"/>
                    </a:lnTo>
                    <a:lnTo>
                      <a:pt x="1712" y="688"/>
                    </a:lnTo>
                    <a:lnTo>
                      <a:pt x="1716" y="674"/>
                    </a:lnTo>
                    <a:lnTo>
                      <a:pt x="1720" y="659"/>
                    </a:lnTo>
                    <a:lnTo>
                      <a:pt x="1722" y="643"/>
                    </a:lnTo>
                    <a:lnTo>
                      <a:pt x="1724" y="625"/>
                    </a:lnTo>
                    <a:lnTo>
                      <a:pt x="1753" y="625"/>
                    </a:lnTo>
                    <a:lnTo>
                      <a:pt x="1752" y="635"/>
                    </a:lnTo>
                    <a:lnTo>
                      <a:pt x="1752" y="647"/>
                    </a:lnTo>
                    <a:lnTo>
                      <a:pt x="1749" y="657"/>
                    </a:lnTo>
                    <a:lnTo>
                      <a:pt x="1748" y="667"/>
                    </a:lnTo>
                    <a:lnTo>
                      <a:pt x="1746" y="676"/>
                    </a:lnTo>
                    <a:lnTo>
                      <a:pt x="1743" y="685"/>
                    </a:lnTo>
                    <a:lnTo>
                      <a:pt x="1740" y="692"/>
                    </a:lnTo>
                    <a:lnTo>
                      <a:pt x="1735" y="701"/>
                    </a:lnTo>
                    <a:lnTo>
                      <a:pt x="1732" y="708"/>
                    </a:lnTo>
                    <a:lnTo>
                      <a:pt x="1727" y="714"/>
                    </a:lnTo>
                    <a:lnTo>
                      <a:pt x="1722" y="721"/>
                    </a:lnTo>
                    <a:lnTo>
                      <a:pt x="1717" y="727"/>
                    </a:lnTo>
                    <a:lnTo>
                      <a:pt x="1705" y="738"/>
                    </a:lnTo>
                    <a:lnTo>
                      <a:pt x="1693" y="746"/>
                    </a:lnTo>
                    <a:lnTo>
                      <a:pt x="1679" y="755"/>
                    </a:lnTo>
                    <a:lnTo>
                      <a:pt x="1665" y="763"/>
                    </a:lnTo>
                    <a:lnTo>
                      <a:pt x="1651" y="768"/>
                    </a:lnTo>
                    <a:lnTo>
                      <a:pt x="1636" y="773"/>
                    </a:lnTo>
                    <a:lnTo>
                      <a:pt x="1605" y="782"/>
                    </a:lnTo>
                    <a:lnTo>
                      <a:pt x="1576" y="791"/>
                    </a:lnTo>
                    <a:lnTo>
                      <a:pt x="1560" y="795"/>
                    </a:lnTo>
                    <a:lnTo>
                      <a:pt x="1546" y="800"/>
                    </a:lnTo>
                    <a:lnTo>
                      <a:pt x="1533" y="806"/>
                    </a:lnTo>
                    <a:lnTo>
                      <a:pt x="1522" y="812"/>
                    </a:lnTo>
                    <a:lnTo>
                      <a:pt x="1513" y="821"/>
                    </a:lnTo>
                    <a:lnTo>
                      <a:pt x="1506" y="829"/>
                    </a:lnTo>
                    <a:lnTo>
                      <a:pt x="1499" y="840"/>
                    </a:lnTo>
                    <a:lnTo>
                      <a:pt x="1494" y="852"/>
                    </a:lnTo>
                    <a:lnTo>
                      <a:pt x="1489" y="867"/>
                    </a:lnTo>
                    <a:lnTo>
                      <a:pt x="1484" y="881"/>
                    </a:lnTo>
                    <a:lnTo>
                      <a:pt x="1478" y="894"/>
                    </a:lnTo>
                    <a:lnTo>
                      <a:pt x="1471" y="906"/>
                    </a:lnTo>
                    <a:lnTo>
                      <a:pt x="1463" y="920"/>
                    </a:lnTo>
                    <a:lnTo>
                      <a:pt x="1454" y="932"/>
                    </a:lnTo>
                    <a:lnTo>
                      <a:pt x="1444" y="943"/>
                    </a:lnTo>
                    <a:lnTo>
                      <a:pt x="1433" y="953"/>
                    </a:lnTo>
                    <a:lnTo>
                      <a:pt x="1423" y="963"/>
                    </a:lnTo>
                    <a:lnTo>
                      <a:pt x="1411" y="972"/>
                    </a:lnTo>
                    <a:lnTo>
                      <a:pt x="1399" y="980"/>
                    </a:lnTo>
                    <a:lnTo>
                      <a:pt x="1387" y="988"/>
                    </a:lnTo>
                    <a:lnTo>
                      <a:pt x="1373" y="994"/>
                    </a:lnTo>
                    <a:lnTo>
                      <a:pt x="1360" y="1000"/>
                    </a:lnTo>
                    <a:lnTo>
                      <a:pt x="1346" y="1005"/>
                    </a:lnTo>
                    <a:lnTo>
                      <a:pt x="1332" y="1009"/>
                    </a:lnTo>
                    <a:lnTo>
                      <a:pt x="1317" y="1014"/>
                    </a:lnTo>
                    <a:lnTo>
                      <a:pt x="1302" y="1017"/>
                    </a:lnTo>
                    <a:lnTo>
                      <a:pt x="1287" y="1020"/>
                    </a:lnTo>
                    <a:lnTo>
                      <a:pt x="1272" y="1021"/>
                    </a:lnTo>
                    <a:lnTo>
                      <a:pt x="1240" y="1025"/>
                    </a:lnTo>
                    <a:lnTo>
                      <a:pt x="1209" y="1025"/>
                    </a:lnTo>
                    <a:lnTo>
                      <a:pt x="1177" y="1022"/>
                    </a:lnTo>
                    <a:lnTo>
                      <a:pt x="1144" y="1019"/>
                    </a:lnTo>
                    <a:lnTo>
                      <a:pt x="1112" y="1015"/>
                    </a:lnTo>
                    <a:lnTo>
                      <a:pt x="1080" y="1008"/>
                    </a:lnTo>
                    <a:lnTo>
                      <a:pt x="1048" y="1001"/>
                    </a:lnTo>
                    <a:lnTo>
                      <a:pt x="1017" y="992"/>
                    </a:lnTo>
                    <a:lnTo>
                      <a:pt x="994" y="985"/>
                    </a:lnTo>
                    <a:lnTo>
                      <a:pt x="972" y="977"/>
                    </a:lnTo>
                    <a:lnTo>
                      <a:pt x="951" y="969"/>
                    </a:lnTo>
                    <a:lnTo>
                      <a:pt x="931" y="960"/>
                    </a:lnTo>
                    <a:lnTo>
                      <a:pt x="910" y="951"/>
                    </a:lnTo>
                    <a:lnTo>
                      <a:pt x="892" y="943"/>
                    </a:lnTo>
                    <a:lnTo>
                      <a:pt x="875" y="933"/>
                    </a:lnTo>
                    <a:lnTo>
                      <a:pt x="857" y="924"/>
                    </a:lnTo>
                    <a:lnTo>
                      <a:pt x="847" y="917"/>
                    </a:lnTo>
                    <a:lnTo>
                      <a:pt x="834" y="906"/>
                    </a:lnTo>
                    <a:lnTo>
                      <a:pt x="819" y="892"/>
                    </a:lnTo>
                    <a:lnTo>
                      <a:pt x="801" y="876"/>
                    </a:lnTo>
                    <a:lnTo>
                      <a:pt x="778" y="854"/>
                    </a:lnTo>
                    <a:lnTo>
                      <a:pt x="751" y="830"/>
                    </a:lnTo>
                    <a:lnTo>
                      <a:pt x="720" y="805"/>
                    </a:lnTo>
                    <a:lnTo>
                      <a:pt x="687" y="778"/>
                    </a:lnTo>
                    <a:lnTo>
                      <a:pt x="650" y="750"/>
                    </a:lnTo>
                    <a:lnTo>
                      <a:pt x="609" y="722"/>
                    </a:lnTo>
                    <a:lnTo>
                      <a:pt x="589" y="708"/>
                    </a:lnTo>
                    <a:lnTo>
                      <a:pt x="566" y="694"/>
                    </a:lnTo>
                    <a:lnTo>
                      <a:pt x="543" y="681"/>
                    </a:lnTo>
                    <a:lnTo>
                      <a:pt x="520" y="668"/>
                    </a:lnTo>
                    <a:lnTo>
                      <a:pt x="520" y="668"/>
                    </a:lnTo>
                    <a:lnTo>
                      <a:pt x="520" y="668"/>
                    </a:lnTo>
                    <a:lnTo>
                      <a:pt x="520" y="667"/>
                    </a:lnTo>
                    <a:lnTo>
                      <a:pt x="513" y="663"/>
                    </a:lnTo>
                    <a:lnTo>
                      <a:pt x="507" y="660"/>
                    </a:lnTo>
                    <a:lnTo>
                      <a:pt x="498" y="656"/>
                    </a:lnTo>
                    <a:lnTo>
                      <a:pt x="489" y="652"/>
                    </a:lnTo>
                    <a:lnTo>
                      <a:pt x="482" y="647"/>
                    </a:lnTo>
                    <a:lnTo>
                      <a:pt x="473" y="643"/>
                    </a:lnTo>
                    <a:lnTo>
                      <a:pt x="445" y="628"/>
                    </a:lnTo>
                    <a:lnTo>
                      <a:pt x="419" y="614"/>
                    </a:lnTo>
                    <a:lnTo>
                      <a:pt x="395" y="601"/>
                    </a:lnTo>
                    <a:lnTo>
                      <a:pt x="372" y="587"/>
                    </a:lnTo>
                    <a:lnTo>
                      <a:pt x="351" y="573"/>
                    </a:lnTo>
                    <a:lnTo>
                      <a:pt x="333" y="558"/>
                    </a:lnTo>
                    <a:lnTo>
                      <a:pt x="316" y="542"/>
                    </a:lnTo>
                    <a:lnTo>
                      <a:pt x="300" y="524"/>
                    </a:lnTo>
                    <a:lnTo>
                      <a:pt x="292" y="515"/>
                    </a:lnTo>
                    <a:lnTo>
                      <a:pt x="285" y="505"/>
                    </a:lnTo>
                    <a:lnTo>
                      <a:pt x="278" y="494"/>
                    </a:lnTo>
                    <a:lnTo>
                      <a:pt x="272" y="483"/>
                    </a:lnTo>
                    <a:lnTo>
                      <a:pt x="265" y="471"/>
                    </a:lnTo>
                    <a:lnTo>
                      <a:pt x="260" y="459"/>
                    </a:lnTo>
                    <a:lnTo>
                      <a:pt x="254" y="446"/>
                    </a:lnTo>
                    <a:lnTo>
                      <a:pt x="249" y="432"/>
                    </a:lnTo>
                    <a:lnTo>
                      <a:pt x="239" y="401"/>
                    </a:lnTo>
                    <a:lnTo>
                      <a:pt x="230" y="367"/>
                    </a:lnTo>
                    <a:lnTo>
                      <a:pt x="222" y="328"/>
                    </a:lnTo>
                    <a:lnTo>
                      <a:pt x="214" y="285"/>
                    </a:lnTo>
                    <a:lnTo>
                      <a:pt x="210" y="262"/>
                    </a:lnTo>
                    <a:lnTo>
                      <a:pt x="206" y="242"/>
                    </a:lnTo>
                    <a:lnTo>
                      <a:pt x="200" y="222"/>
                    </a:lnTo>
                    <a:lnTo>
                      <a:pt x="194" y="204"/>
                    </a:lnTo>
                    <a:lnTo>
                      <a:pt x="187" y="187"/>
                    </a:lnTo>
                    <a:lnTo>
                      <a:pt x="181" y="171"/>
                    </a:lnTo>
                    <a:lnTo>
                      <a:pt x="172" y="156"/>
                    </a:lnTo>
                    <a:lnTo>
                      <a:pt x="165" y="142"/>
                    </a:lnTo>
                    <a:lnTo>
                      <a:pt x="156" y="129"/>
                    </a:lnTo>
                    <a:lnTo>
                      <a:pt x="148" y="117"/>
                    </a:lnTo>
                    <a:lnTo>
                      <a:pt x="139" y="106"/>
                    </a:lnTo>
                    <a:lnTo>
                      <a:pt x="130" y="96"/>
                    </a:lnTo>
                    <a:lnTo>
                      <a:pt x="121" y="88"/>
                    </a:lnTo>
                    <a:lnTo>
                      <a:pt x="111" y="79"/>
                    </a:lnTo>
                    <a:lnTo>
                      <a:pt x="102" y="71"/>
                    </a:lnTo>
                    <a:lnTo>
                      <a:pt x="93" y="65"/>
                    </a:lnTo>
                    <a:lnTo>
                      <a:pt x="75" y="54"/>
                    </a:lnTo>
                    <a:lnTo>
                      <a:pt x="58" y="46"/>
                    </a:lnTo>
                    <a:lnTo>
                      <a:pt x="42" y="39"/>
                    </a:lnTo>
                    <a:lnTo>
                      <a:pt x="28" y="35"/>
                    </a:lnTo>
                    <a:lnTo>
                      <a:pt x="7" y="30"/>
                    </a:lnTo>
                    <a:lnTo>
                      <a:pt x="0" y="29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15" name="Freeform 42"/>
              <p:cNvSpPr>
                <a:spLocks noEditPoints="1"/>
              </p:cNvSpPr>
              <p:nvPr/>
            </p:nvSpPr>
            <p:spPr bwMode="auto">
              <a:xfrm>
                <a:off x="3196" y="3350"/>
                <a:ext cx="442" cy="260"/>
              </a:xfrm>
              <a:custGeom>
                <a:avLst/>
                <a:gdLst>
                  <a:gd name="T0" fmla="*/ 112 w 1768"/>
                  <a:gd name="T1" fmla="*/ 35 h 1038"/>
                  <a:gd name="T2" fmla="*/ 237 w 1768"/>
                  <a:gd name="T3" fmla="*/ 198 h 1038"/>
                  <a:gd name="T4" fmla="*/ 318 w 1768"/>
                  <a:gd name="T5" fmla="*/ 481 h 1038"/>
                  <a:gd name="T6" fmla="*/ 474 w 1768"/>
                  <a:gd name="T7" fmla="*/ 604 h 1038"/>
                  <a:gd name="T8" fmla="*/ 547 w 1768"/>
                  <a:gd name="T9" fmla="*/ 642 h 1038"/>
                  <a:gd name="T10" fmla="*/ 783 w 1768"/>
                  <a:gd name="T11" fmla="*/ 811 h 1038"/>
                  <a:gd name="T12" fmla="*/ 903 w 1768"/>
                  <a:gd name="T13" fmla="*/ 910 h 1038"/>
                  <a:gd name="T14" fmla="*/ 1053 w 1768"/>
                  <a:gd name="T15" fmla="*/ 969 h 1038"/>
                  <a:gd name="T16" fmla="*/ 1169 w 1768"/>
                  <a:gd name="T17" fmla="*/ 992 h 1038"/>
                  <a:gd name="T18" fmla="*/ 1336 w 1768"/>
                  <a:gd name="T19" fmla="*/ 981 h 1038"/>
                  <a:gd name="T20" fmla="*/ 1448 w 1768"/>
                  <a:gd name="T21" fmla="*/ 895 h 1038"/>
                  <a:gd name="T22" fmla="*/ 1468 w 1768"/>
                  <a:gd name="T23" fmla="*/ 849 h 1038"/>
                  <a:gd name="T24" fmla="*/ 1554 w 1768"/>
                  <a:gd name="T25" fmla="*/ 776 h 1038"/>
                  <a:gd name="T26" fmla="*/ 1700 w 1768"/>
                  <a:gd name="T27" fmla="*/ 712 h 1038"/>
                  <a:gd name="T28" fmla="*/ 1768 w 1768"/>
                  <a:gd name="T29" fmla="*/ 624 h 1038"/>
                  <a:gd name="T30" fmla="*/ 1746 w 1768"/>
                  <a:gd name="T31" fmla="*/ 722 h 1038"/>
                  <a:gd name="T32" fmla="*/ 1587 w 1768"/>
                  <a:gd name="T33" fmla="*/ 804 h 1038"/>
                  <a:gd name="T34" fmla="*/ 1510 w 1768"/>
                  <a:gd name="T35" fmla="*/ 861 h 1038"/>
                  <a:gd name="T36" fmla="*/ 1487 w 1768"/>
                  <a:gd name="T37" fmla="*/ 917 h 1038"/>
                  <a:gd name="T38" fmla="*/ 1378 w 1768"/>
                  <a:gd name="T39" fmla="*/ 1009 h 1038"/>
                  <a:gd name="T40" fmla="*/ 1163 w 1768"/>
                  <a:gd name="T41" fmla="*/ 1035 h 1038"/>
                  <a:gd name="T42" fmla="*/ 1011 w 1768"/>
                  <a:gd name="T43" fmla="*/ 1001 h 1038"/>
                  <a:gd name="T44" fmla="*/ 863 w 1768"/>
                  <a:gd name="T45" fmla="*/ 937 h 1038"/>
                  <a:gd name="T46" fmla="*/ 673 w 1768"/>
                  <a:gd name="T47" fmla="*/ 776 h 1038"/>
                  <a:gd name="T48" fmla="*/ 524 w 1768"/>
                  <a:gd name="T49" fmla="*/ 680 h 1038"/>
                  <a:gd name="T50" fmla="*/ 343 w 1768"/>
                  <a:gd name="T51" fmla="*/ 572 h 1038"/>
                  <a:gd name="T52" fmla="*/ 258 w 1768"/>
                  <a:gd name="T53" fmla="*/ 443 h 1038"/>
                  <a:gd name="T54" fmla="*/ 192 w 1768"/>
                  <a:gd name="T55" fmla="*/ 191 h 1038"/>
                  <a:gd name="T56" fmla="*/ 100 w 1768"/>
                  <a:gd name="T57" fmla="*/ 78 h 1038"/>
                  <a:gd name="T58" fmla="*/ 3 w 1768"/>
                  <a:gd name="T59" fmla="*/ 0 h 1038"/>
                  <a:gd name="T60" fmla="*/ 75 w 1768"/>
                  <a:gd name="T61" fmla="*/ 52 h 1038"/>
                  <a:gd name="T62" fmla="*/ 178 w 1768"/>
                  <a:gd name="T63" fmla="*/ 142 h 1038"/>
                  <a:gd name="T64" fmla="*/ 239 w 1768"/>
                  <a:gd name="T65" fmla="*/ 334 h 1038"/>
                  <a:gd name="T66" fmla="*/ 306 w 1768"/>
                  <a:gd name="T67" fmla="*/ 517 h 1038"/>
                  <a:gd name="T68" fmla="*/ 496 w 1768"/>
                  <a:gd name="T69" fmla="*/ 656 h 1038"/>
                  <a:gd name="T70" fmla="*/ 680 w 1768"/>
                  <a:gd name="T71" fmla="*/ 770 h 1038"/>
                  <a:gd name="T72" fmla="*/ 871 w 1768"/>
                  <a:gd name="T73" fmla="*/ 925 h 1038"/>
                  <a:gd name="T74" fmla="*/ 1028 w 1768"/>
                  <a:gd name="T75" fmla="*/ 992 h 1038"/>
                  <a:gd name="T76" fmla="*/ 1210 w 1768"/>
                  <a:gd name="T77" fmla="*/ 1024 h 1038"/>
                  <a:gd name="T78" fmla="*/ 1343 w 1768"/>
                  <a:gd name="T79" fmla="*/ 1009 h 1038"/>
                  <a:gd name="T80" fmla="*/ 1474 w 1768"/>
                  <a:gd name="T81" fmla="*/ 910 h 1038"/>
                  <a:gd name="T82" fmla="*/ 1496 w 1768"/>
                  <a:gd name="T83" fmla="*/ 857 h 1038"/>
                  <a:gd name="T84" fmla="*/ 1521 w 1768"/>
                  <a:gd name="T85" fmla="*/ 818 h 1038"/>
                  <a:gd name="T86" fmla="*/ 1662 w 1768"/>
                  <a:gd name="T87" fmla="*/ 766 h 1038"/>
                  <a:gd name="T88" fmla="*/ 1752 w 1768"/>
                  <a:gd name="T89" fmla="*/ 657 h 1038"/>
                  <a:gd name="T90" fmla="*/ 1694 w 1768"/>
                  <a:gd name="T91" fmla="*/ 739 h 1038"/>
                  <a:gd name="T92" fmla="*/ 1524 w 1768"/>
                  <a:gd name="T93" fmla="*/ 804 h 1038"/>
                  <a:gd name="T94" fmla="*/ 1476 w 1768"/>
                  <a:gd name="T95" fmla="*/ 872 h 1038"/>
                  <a:gd name="T96" fmla="*/ 1461 w 1768"/>
                  <a:gd name="T97" fmla="*/ 902 h 1038"/>
                  <a:gd name="T98" fmla="*/ 1310 w 1768"/>
                  <a:gd name="T99" fmla="*/ 1002 h 1038"/>
                  <a:gd name="T100" fmla="*/ 1123 w 1768"/>
                  <a:gd name="T101" fmla="*/ 1000 h 1038"/>
                  <a:gd name="T102" fmla="*/ 1032 w 1768"/>
                  <a:gd name="T103" fmla="*/ 978 h 1038"/>
                  <a:gd name="T104" fmla="*/ 877 w 1768"/>
                  <a:gd name="T105" fmla="*/ 912 h 1038"/>
                  <a:gd name="T106" fmla="*/ 709 w 1768"/>
                  <a:gd name="T107" fmla="*/ 767 h 1038"/>
                  <a:gd name="T108" fmla="*/ 527 w 1768"/>
                  <a:gd name="T109" fmla="*/ 649 h 1038"/>
                  <a:gd name="T110" fmla="*/ 342 w 1768"/>
                  <a:gd name="T111" fmla="*/ 533 h 1038"/>
                  <a:gd name="T112" fmla="*/ 251 w 1768"/>
                  <a:gd name="T113" fmla="*/ 330 h 1038"/>
                  <a:gd name="T114" fmla="*/ 157 w 1768"/>
                  <a:gd name="T115" fmla="*/ 90 h 1038"/>
                  <a:gd name="T116" fmla="*/ 38 w 1768"/>
                  <a:gd name="T117" fmla="*/ 19 h 1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68" h="1038">
                    <a:moveTo>
                      <a:pt x="11" y="0"/>
                    </a:moveTo>
                    <a:lnTo>
                      <a:pt x="17" y="1"/>
                    </a:lnTo>
                    <a:lnTo>
                      <a:pt x="34" y="4"/>
                    </a:lnTo>
                    <a:lnTo>
                      <a:pt x="42" y="5"/>
                    </a:lnTo>
                    <a:lnTo>
                      <a:pt x="52" y="8"/>
                    </a:lnTo>
                    <a:lnTo>
                      <a:pt x="63" y="12"/>
                    </a:lnTo>
                    <a:lnTo>
                      <a:pt x="73" y="16"/>
                    </a:lnTo>
                    <a:lnTo>
                      <a:pt x="86" y="21"/>
                    </a:lnTo>
                    <a:lnTo>
                      <a:pt x="99" y="28"/>
                    </a:lnTo>
                    <a:lnTo>
                      <a:pt x="112" y="35"/>
                    </a:lnTo>
                    <a:lnTo>
                      <a:pt x="126" y="45"/>
                    </a:lnTo>
                    <a:lnTo>
                      <a:pt x="140" y="55"/>
                    </a:lnTo>
                    <a:lnTo>
                      <a:pt x="153" y="67"/>
                    </a:lnTo>
                    <a:lnTo>
                      <a:pt x="167" y="81"/>
                    </a:lnTo>
                    <a:lnTo>
                      <a:pt x="180" y="96"/>
                    </a:lnTo>
                    <a:lnTo>
                      <a:pt x="193" y="112"/>
                    </a:lnTo>
                    <a:lnTo>
                      <a:pt x="206" y="130"/>
                    </a:lnTo>
                    <a:lnTo>
                      <a:pt x="217" y="151"/>
                    </a:lnTo>
                    <a:lnTo>
                      <a:pt x="228" y="173"/>
                    </a:lnTo>
                    <a:lnTo>
                      <a:pt x="237" y="198"/>
                    </a:lnTo>
                    <a:lnTo>
                      <a:pt x="246" y="225"/>
                    </a:lnTo>
                    <a:lnTo>
                      <a:pt x="254" y="255"/>
                    </a:lnTo>
                    <a:lnTo>
                      <a:pt x="260" y="287"/>
                    </a:lnTo>
                    <a:lnTo>
                      <a:pt x="267" y="326"/>
                    </a:lnTo>
                    <a:lnTo>
                      <a:pt x="274" y="362"/>
                    </a:lnTo>
                    <a:lnTo>
                      <a:pt x="283" y="394"/>
                    </a:lnTo>
                    <a:lnTo>
                      <a:pt x="291" y="422"/>
                    </a:lnTo>
                    <a:lnTo>
                      <a:pt x="301" y="447"/>
                    </a:lnTo>
                    <a:lnTo>
                      <a:pt x="313" y="470"/>
                    </a:lnTo>
                    <a:lnTo>
                      <a:pt x="318" y="481"/>
                    </a:lnTo>
                    <a:lnTo>
                      <a:pt x="325" y="490"/>
                    </a:lnTo>
                    <a:lnTo>
                      <a:pt x="331" y="499"/>
                    </a:lnTo>
                    <a:lnTo>
                      <a:pt x="338" y="508"/>
                    </a:lnTo>
                    <a:lnTo>
                      <a:pt x="353" y="524"/>
                    </a:lnTo>
                    <a:lnTo>
                      <a:pt x="369" y="539"/>
                    </a:lnTo>
                    <a:lnTo>
                      <a:pt x="386" y="553"/>
                    </a:lnTo>
                    <a:lnTo>
                      <a:pt x="406" y="566"/>
                    </a:lnTo>
                    <a:lnTo>
                      <a:pt x="426" y="578"/>
                    </a:lnTo>
                    <a:lnTo>
                      <a:pt x="449" y="591"/>
                    </a:lnTo>
                    <a:lnTo>
                      <a:pt x="474" y="604"/>
                    </a:lnTo>
                    <a:lnTo>
                      <a:pt x="500" y="618"/>
                    </a:lnTo>
                    <a:lnTo>
                      <a:pt x="510" y="624"/>
                    </a:lnTo>
                    <a:lnTo>
                      <a:pt x="522" y="629"/>
                    </a:lnTo>
                    <a:lnTo>
                      <a:pt x="531" y="634"/>
                    </a:lnTo>
                    <a:lnTo>
                      <a:pt x="539" y="639"/>
                    </a:lnTo>
                    <a:lnTo>
                      <a:pt x="539" y="639"/>
                    </a:lnTo>
                    <a:lnTo>
                      <a:pt x="546" y="642"/>
                    </a:lnTo>
                    <a:lnTo>
                      <a:pt x="546" y="642"/>
                    </a:lnTo>
                    <a:lnTo>
                      <a:pt x="547" y="642"/>
                    </a:lnTo>
                    <a:lnTo>
                      <a:pt x="547" y="642"/>
                    </a:lnTo>
                    <a:lnTo>
                      <a:pt x="571" y="656"/>
                    </a:lnTo>
                    <a:lnTo>
                      <a:pt x="594" y="670"/>
                    </a:lnTo>
                    <a:lnTo>
                      <a:pt x="617" y="684"/>
                    </a:lnTo>
                    <a:lnTo>
                      <a:pt x="639" y="698"/>
                    </a:lnTo>
                    <a:lnTo>
                      <a:pt x="660" y="712"/>
                    </a:lnTo>
                    <a:lnTo>
                      <a:pt x="680" y="728"/>
                    </a:lnTo>
                    <a:lnTo>
                      <a:pt x="699" y="742"/>
                    </a:lnTo>
                    <a:lnTo>
                      <a:pt x="717" y="756"/>
                    </a:lnTo>
                    <a:lnTo>
                      <a:pt x="752" y="784"/>
                    </a:lnTo>
                    <a:lnTo>
                      <a:pt x="783" y="811"/>
                    </a:lnTo>
                    <a:lnTo>
                      <a:pt x="810" y="834"/>
                    </a:lnTo>
                    <a:lnTo>
                      <a:pt x="835" y="857"/>
                    </a:lnTo>
                    <a:lnTo>
                      <a:pt x="852" y="872"/>
                    </a:lnTo>
                    <a:lnTo>
                      <a:pt x="865" y="885"/>
                    </a:lnTo>
                    <a:lnTo>
                      <a:pt x="877" y="894"/>
                    </a:lnTo>
                    <a:lnTo>
                      <a:pt x="885" y="900"/>
                    </a:lnTo>
                    <a:lnTo>
                      <a:pt x="885" y="900"/>
                    </a:lnTo>
                    <a:lnTo>
                      <a:pt x="886" y="900"/>
                    </a:lnTo>
                    <a:lnTo>
                      <a:pt x="894" y="904"/>
                    </a:lnTo>
                    <a:lnTo>
                      <a:pt x="903" y="910"/>
                    </a:lnTo>
                    <a:lnTo>
                      <a:pt x="913" y="914"/>
                    </a:lnTo>
                    <a:lnTo>
                      <a:pt x="921" y="919"/>
                    </a:lnTo>
                    <a:lnTo>
                      <a:pt x="948" y="931"/>
                    </a:lnTo>
                    <a:lnTo>
                      <a:pt x="976" y="943"/>
                    </a:lnTo>
                    <a:lnTo>
                      <a:pt x="1005" y="954"/>
                    </a:lnTo>
                    <a:lnTo>
                      <a:pt x="1037" y="964"/>
                    </a:lnTo>
                    <a:lnTo>
                      <a:pt x="1037" y="964"/>
                    </a:lnTo>
                    <a:lnTo>
                      <a:pt x="1037" y="964"/>
                    </a:lnTo>
                    <a:lnTo>
                      <a:pt x="1044" y="967"/>
                    </a:lnTo>
                    <a:lnTo>
                      <a:pt x="1053" y="969"/>
                    </a:lnTo>
                    <a:lnTo>
                      <a:pt x="1062" y="971"/>
                    </a:lnTo>
                    <a:lnTo>
                      <a:pt x="1070" y="973"/>
                    </a:lnTo>
                    <a:lnTo>
                      <a:pt x="1078" y="976"/>
                    </a:lnTo>
                    <a:lnTo>
                      <a:pt x="1086" y="978"/>
                    </a:lnTo>
                    <a:lnTo>
                      <a:pt x="1095" y="980"/>
                    </a:lnTo>
                    <a:lnTo>
                      <a:pt x="1104" y="981"/>
                    </a:lnTo>
                    <a:lnTo>
                      <a:pt x="1104" y="981"/>
                    </a:lnTo>
                    <a:lnTo>
                      <a:pt x="1125" y="985"/>
                    </a:lnTo>
                    <a:lnTo>
                      <a:pt x="1148" y="990"/>
                    </a:lnTo>
                    <a:lnTo>
                      <a:pt x="1169" y="992"/>
                    </a:lnTo>
                    <a:lnTo>
                      <a:pt x="1191" y="994"/>
                    </a:lnTo>
                    <a:lnTo>
                      <a:pt x="1213" y="995"/>
                    </a:lnTo>
                    <a:lnTo>
                      <a:pt x="1234" y="995"/>
                    </a:lnTo>
                    <a:lnTo>
                      <a:pt x="1256" y="995"/>
                    </a:lnTo>
                    <a:lnTo>
                      <a:pt x="1276" y="993"/>
                    </a:lnTo>
                    <a:lnTo>
                      <a:pt x="1276" y="993"/>
                    </a:lnTo>
                    <a:lnTo>
                      <a:pt x="1292" y="991"/>
                    </a:lnTo>
                    <a:lnTo>
                      <a:pt x="1306" y="987"/>
                    </a:lnTo>
                    <a:lnTo>
                      <a:pt x="1322" y="984"/>
                    </a:lnTo>
                    <a:lnTo>
                      <a:pt x="1336" y="981"/>
                    </a:lnTo>
                    <a:lnTo>
                      <a:pt x="1353" y="974"/>
                    </a:lnTo>
                    <a:lnTo>
                      <a:pt x="1369" y="967"/>
                    </a:lnTo>
                    <a:lnTo>
                      <a:pt x="1385" y="958"/>
                    </a:lnTo>
                    <a:lnTo>
                      <a:pt x="1400" y="949"/>
                    </a:lnTo>
                    <a:lnTo>
                      <a:pt x="1413" y="938"/>
                    </a:lnTo>
                    <a:lnTo>
                      <a:pt x="1426" y="925"/>
                    </a:lnTo>
                    <a:lnTo>
                      <a:pt x="1438" y="911"/>
                    </a:lnTo>
                    <a:lnTo>
                      <a:pt x="1448" y="895"/>
                    </a:lnTo>
                    <a:lnTo>
                      <a:pt x="1448" y="895"/>
                    </a:lnTo>
                    <a:lnTo>
                      <a:pt x="1448" y="895"/>
                    </a:lnTo>
                    <a:lnTo>
                      <a:pt x="1448" y="895"/>
                    </a:lnTo>
                    <a:lnTo>
                      <a:pt x="1450" y="892"/>
                    </a:lnTo>
                    <a:lnTo>
                      <a:pt x="1451" y="889"/>
                    </a:lnTo>
                    <a:lnTo>
                      <a:pt x="1453" y="886"/>
                    </a:lnTo>
                    <a:lnTo>
                      <a:pt x="1454" y="883"/>
                    </a:lnTo>
                    <a:lnTo>
                      <a:pt x="1454" y="883"/>
                    </a:lnTo>
                    <a:lnTo>
                      <a:pt x="1459" y="875"/>
                    </a:lnTo>
                    <a:lnTo>
                      <a:pt x="1462" y="867"/>
                    </a:lnTo>
                    <a:lnTo>
                      <a:pt x="1465" y="858"/>
                    </a:lnTo>
                    <a:lnTo>
                      <a:pt x="1468" y="849"/>
                    </a:lnTo>
                    <a:lnTo>
                      <a:pt x="1472" y="839"/>
                    </a:lnTo>
                    <a:lnTo>
                      <a:pt x="1476" y="830"/>
                    </a:lnTo>
                    <a:lnTo>
                      <a:pt x="1481" y="821"/>
                    </a:lnTo>
                    <a:lnTo>
                      <a:pt x="1488" y="815"/>
                    </a:lnTo>
                    <a:lnTo>
                      <a:pt x="1494" y="807"/>
                    </a:lnTo>
                    <a:lnTo>
                      <a:pt x="1501" y="802"/>
                    </a:lnTo>
                    <a:lnTo>
                      <a:pt x="1509" y="797"/>
                    </a:lnTo>
                    <a:lnTo>
                      <a:pt x="1517" y="791"/>
                    </a:lnTo>
                    <a:lnTo>
                      <a:pt x="1534" y="784"/>
                    </a:lnTo>
                    <a:lnTo>
                      <a:pt x="1554" y="776"/>
                    </a:lnTo>
                    <a:lnTo>
                      <a:pt x="1573" y="771"/>
                    </a:lnTo>
                    <a:lnTo>
                      <a:pt x="1593" y="765"/>
                    </a:lnTo>
                    <a:lnTo>
                      <a:pt x="1617" y="759"/>
                    </a:lnTo>
                    <a:lnTo>
                      <a:pt x="1641" y="750"/>
                    </a:lnTo>
                    <a:lnTo>
                      <a:pt x="1653" y="746"/>
                    </a:lnTo>
                    <a:lnTo>
                      <a:pt x="1664" y="740"/>
                    </a:lnTo>
                    <a:lnTo>
                      <a:pt x="1674" y="735"/>
                    </a:lnTo>
                    <a:lnTo>
                      <a:pt x="1684" y="729"/>
                    </a:lnTo>
                    <a:lnTo>
                      <a:pt x="1693" y="721"/>
                    </a:lnTo>
                    <a:lnTo>
                      <a:pt x="1700" y="712"/>
                    </a:lnTo>
                    <a:lnTo>
                      <a:pt x="1708" y="703"/>
                    </a:lnTo>
                    <a:lnTo>
                      <a:pt x="1713" y="691"/>
                    </a:lnTo>
                    <a:lnTo>
                      <a:pt x="1719" y="679"/>
                    </a:lnTo>
                    <a:lnTo>
                      <a:pt x="1722" y="665"/>
                    </a:lnTo>
                    <a:lnTo>
                      <a:pt x="1724" y="649"/>
                    </a:lnTo>
                    <a:lnTo>
                      <a:pt x="1725" y="632"/>
                    </a:lnTo>
                    <a:lnTo>
                      <a:pt x="1725" y="624"/>
                    </a:lnTo>
                    <a:lnTo>
                      <a:pt x="1731" y="624"/>
                    </a:lnTo>
                    <a:lnTo>
                      <a:pt x="1761" y="624"/>
                    </a:lnTo>
                    <a:lnTo>
                      <a:pt x="1768" y="624"/>
                    </a:lnTo>
                    <a:lnTo>
                      <a:pt x="1768" y="632"/>
                    </a:lnTo>
                    <a:lnTo>
                      <a:pt x="1768" y="642"/>
                    </a:lnTo>
                    <a:lnTo>
                      <a:pt x="1768" y="653"/>
                    </a:lnTo>
                    <a:lnTo>
                      <a:pt x="1767" y="664"/>
                    </a:lnTo>
                    <a:lnTo>
                      <a:pt x="1765" y="674"/>
                    </a:lnTo>
                    <a:lnTo>
                      <a:pt x="1763" y="683"/>
                    </a:lnTo>
                    <a:lnTo>
                      <a:pt x="1761" y="692"/>
                    </a:lnTo>
                    <a:lnTo>
                      <a:pt x="1757" y="699"/>
                    </a:lnTo>
                    <a:lnTo>
                      <a:pt x="1753" y="708"/>
                    </a:lnTo>
                    <a:lnTo>
                      <a:pt x="1746" y="722"/>
                    </a:lnTo>
                    <a:lnTo>
                      <a:pt x="1736" y="735"/>
                    </a:lnTo>
                    <a:lnTo>
                      <a:pt x="1725" y="746"/>
                    </a:lnTo>
                    <a:lnTo>
                      <a:pt x="1713" y="756"/>
                    </a:lnTo>
                    <a:lnTo>
                      <a:pt x="1700" y="764"/>
                    </a:lnTo>
                    <a:lnTo>
                      <a:pt x="1687" y="772"/>
                    </a:lnTo>
                    <a:lnTo>
                      <a:pt x="1673" y="778"/>
                    </a:lnTo>
                    <a:lnTo>
                      <a:pt x="1658" y="784"/>
                    </a:lnTo>
                    <a:lnTo>
                      <a:pt x="1629" y="793"/>
                    </a:lnTo>
                    <a:lnTo>
                      <a:pt x="1599" y="801"/>
                    </a:lnTo>
                    <a:lnTo>
                      <a:pt x="1587" y="804"/>
                    </a:lnTo>
                    <a:lnTo>
                      <a:pt x="1572" y="808"/>
                    </a:lnTo>
                    <a:lnTo>
                      <a:pt x="1558" y="814"/>
                    </a:lnTo>
                    <a:lnTo>
                      <a:pt x="1546" y="819"/>
                    </a:lnTo>
                    <a:lnTo>
                      <a:pt x="1535" y="826"/>
                    </a:lnTo>
                    <a:lnTo>
                      <a:pt x="1528" y="832"/>
                    </a:lnTo>
                    <a:lnTo>
                      <a:pt x="1520" y="841"/>
                    </a:lnTo>
                    <a:lnTo>
                      <a:pt x="1515" y="850"/>
                    </a:lnTo>
                    <a:lnTo>
                      <a:pt x="1510" y="861"/>
                    </a:lnTo>
                    <a:lnTo>
                      <a:pt x="1510" y="861"/>
                    </a:lnTo>
                    <a:lnTo>
                      <a:pt x="1510" y="861"/>
                    </a:lnTo>
                    <a:lnTo>
                      <a:pt x="1510" y="861"/>
                    </a:lnTo>
                    <a:lnTo>
                      <a:pt x="1509" y="866"/>
                    </a:lnTo>
                    <a:lnTo>
                      <a:pt x="1507" y="870"/>
                    </a:lnTo>
                    <a:lnTo>
                      <a:pt x="1506" y="874"/>
                    </a:lnTo>
                    <a:lnTo>
                      <a:pt x="1505" y="878"/>
                    </a:lnTo>
                    <a:lnTo>
                      <a:pt x="1501" y="888"/>
                    </a:lnTo>
                    <a:lnTo>
                      <a:pt x="1496" y="898"/>
                    </a:lnTo>
                    <a:lnTo>
                      <a:pt x="1491" y="908"/>
                    </a:lnTo>
                    <a:lnTo>
                      <a:pt x="1487" y="917"/>
                    </a:lnTo>
                    <a:lnTo>
                      <a:pt x="1487" y="917"/>
                    </a:lnTo>
                    <a:lnTo>
                      <a:pt x="1487" y="917"/>
                    </a:lnTo>
                    <a:lnTo>
                      <a:pt x="1487" y="917"/>
                    </a:lnTo>
                    <a:lnTo>
                      <a:pt x="1477" y="932"/>
                    </a:lnTo>
                    <a:lnTo>
                      <a:pt x="1466" y="946"/>
                    </a:lnTo>
                    <a:lnTo>
                      <a:pt x="1450" y="960"/>
                    </a:lnTo>
                    <a:lnTo>
                      <a:pt x="1422" y="983"/>
                    </a:lnTo>
                    <a:lnTo>
                      <a:pt x="1406" y="994"/>
                    </a:lnTo>
                    <a:lnTo>
                      <a:pt x="1391" y="1004"/>
                    </a:lnTo>
                    <a:lnTo>
                      <a:pt x="1384" y="1007"/>
                    </a:lnTo>
                    <a:lnTo>
                      <a:pt x="1378" y="1009"/>
                    </a:lnTo>
                    <a:lnTo>
                      <a:pt x="1372" y="1011"/>
                    </a:lnTo>
                    <a:lnTo>
                      <a:pt x="1368" y="1011"/>
                    </a:lnTo>
                    <a:lnTo>
                      <a:pt x="1330" y="1022"/>
                    </a:lnTo>
                    <a:lnTo>
                      <a:pt x="1290" y="1030"/>
                    </a:lnTo>
                    <a:lnTo>
                      <a:pt x="1270" y="1035"/>
                    </a:lnTo>
                    <a:lnTo>
                      <a:pt x="1249" y="1037"/>
                    </a:lnTo>
                    <a:lnTo>
                      <a:pt x="1229" y="1038"/>
                    </a:lnTo>
                    <a:lnTo>
                      <a:pt x="1209" y="1038"/>
                    </a:lnTo>
                    <a:lnTo>
                      <a:pt x="1187" y="1037"/>
                    </a:lnTo>
                    <a:lnTo>
                      <a:pt x="1163" y="1035"/>
                    </a:lnTo>
                    <a:lnTo>
                      <a:pt x="1139" y="1032"/>
                    </a:lnTo>
                    <a:lnTo>
                      <a:pt x="1116" y="1028"/>
                    </a:lnTo>
                    <a:lnTo>
                      <a:pt x="1092" y="1024"/>
                    </a:lnTo>
                    <a:lnTo>
                      <a:pt x="1069" y="1019"/>
                    </a:lnTo>
                    <a:lnTo>
                      <a:pt x="1046" y="1012"/>
                    </a:lnTo>
                    <a:lnTo>
                      <a:pt x="1024" y="1006"/>
                    </a:lnTo>
                    <a:lnTo>
                      <a:pt x="1024" y="1006"/>
                    </a:lnTo>
                    <a:lnTo>
                      <a:pt x="1024" y="1006"/>
                    </a:lnTo>
                    <a:lnTo>
                      <a:pt x="1024" y="1006"/>
                    </a:lnTo>
                    <a:lnTo>
                      <a:pt x="1011" y="1001"/>
                    </a:lnTo>
                    <a:lnTo>
                      <a:pt x="999" y="997"/>
                    </a:lnTo>
                    <a:lnTo>
                      <a:pt x="987" y="993"/>
                    </a:lnTo>
                    <a:lnTo>
                      <a:pt x="975" y="988"/>
                    </a:lnTo>
                    <a:lnTo>
                      <a:pt x="945" y="977"/>
                    </a:lnTo>
                    <a:lnTo>
                      <a:pt x="915" y="964"/>
                    </a:lnTo>
                    <a:lnTo>
                      <a:pt x="888" y="951"/>
                    </a:lnTo>
                    <a:lnTo>
                      <a:pt x="863" y="937"/>
                    </a:lnTo>
                    <a:lnTo>
                      <a:pt x="863" y="937"/>
                    </a:lnTo>
                    <a:lnTo>
                      <a:pt x="863" y="937"/>
                    </a:lnTo>
                    <a:lnTo>
                      <a:pt x="863" y="937"/>
                    </a:lnTo>
                    <a:lnTo>
                      <a:pt x="851" y="929"/>
                    </a:lnTo>
                    <a:lnTo>
                      <a:pt x="838" y="918"/>
                    </a:lnTo>
                    <a:lnTo>
                      <a:pt x="823" y="905"/>
                    </a:lnTo>
                    <a:lnTo>
                      <a:pt x="805" y="888"/>
                    </a:lnTo>
                    <a:lnTo>
                      <a:pt x="805" y="888"/>
                    </a:lnTo>
                    <a:lnTo>
                      <a:pt x="781" y="867"/>
                    </a:lnTo>
                    <a:lnTo>
                      <a:pt x="754" y="843"/>
                    </a:lnTo>
                    <a:lnTo>
                      <a:pt x="724" y="817"/>
                    </a:lnTo>
                    <a:lnTo>
                      <a:pt x="691" y="790"/>
                    </a:lnTo>
                    <a:lnTo>
                      <a:pt x="673" y="776"/>
                    </a:lnTo>
                    <a:lnTo>
                      <a:pt x="655" y="763"/>
                    </a:lnTo>
                    <a:lnTo>
                      <a:pt x="635" y="749"/>
                    </a:lnTo>
                    <a:lnTo>
                      <a:pt x="615" y="735"/>
                    </a:lnTo>
                    <a:lnTo>
                      <a:pt x="594" y="721"/>
                    </a:lnTo>
                    <a:lnTo>
                      <a:pt x="573" y="708"/>
                    </a:lnTo>
                    <a:lnTo>
                      <a:pt x="550" y="695"/>
                    </a:lnTo>
                    <a:lnTo>
                      <a:pt x="528" y="682"/>
                    </a:lnTo>
                    <a:lnTo>
                      <a:pt x="525" y="681"/>
                    </a:lnTo>
                    <a:lnTo>
                      <a:pt x="525" y="680"/>
                    </a:lnTo>
                    <a:lnTo>
                      <a:pt x="524" y="680"/>
                    </a:lnTo>
                    <a:lnTo>
                      <a:pt x="524" y="680"/>
                    </a:lnTo>
                    <a:lnTo>
                      <a:pt x="513" y="674"/>
                    </a:lnTo>
                    <a:lnTo>
                      <a:pt x="502" y="668"/>
                    </a:lnTo>
                    <a:lnTo>
                      <a:pt x="479" y="656"/>
                    </a:lnTo>
                    <a:lnTo>
                      <a:pt x="451" y="641"/>
                    </a:lnTo>
                    <a:lnTo>
                      <a:pt x="425" y="627"/>
                    </a:lnTo>
                    <a:lnTo>
                      <a:pt x="401" y="614"/>
                    </a:lnTo>
                    <a:lnTo>
                      <a:pt x="381" y="600"/>
                    </a:lnTo>
                    <a:lnTo>
                      <a:pt x="360" y="586"/>
                    </a:lnTo>
                    <a:lnTo>
                      <a:pt x="343" y="572"/>
                    </a:lnTo>
                    <a:lnTo>
                      <a:pt x="326" y="556"/>
                    </a:lnTo>
                    <a:lnTo>
                      <a:pt x="310" y="538"/>
                    </a:lnTo>
                    <a:lnTo>
                      <a:pt x="302" y="528"/>
                    </a:lnTo>
                    <a:lnTo>
                      <a:pt x="295" y="518"/>
                    </a:lnTo>
                    <a:lnTo>
                      <a:pt x="288" y="508"/>
                    </a:lnTo>
                    <a:lnTo>
                      <a:pt x="282" y="496"/>
                    </a:lnTo>
                    <a:lnTo>
                      <a:pt x="275" y="484"/>
                    </a:lnTo>
                    <a:lnTo>
                      <a:pt x="269" y="471"/>
                    </a:lnTo>
                    <a:lnTo>
                      <a:pt x="263" y="457"/>
                    </a:lnTo>
                    <a:lnTo>
                      <a:pt x="258" y="443"/>
                    </a:lnTo>
                    <a:lnTo>
                      <a:pt x="247" y="412"/>
                    </a:lnTo>
                    <a:lnTo>
                      <a:pt x="237" y="376"/>
                    </a:lnTo>
                    <a:lnTo>
                      <a:pt x="230" y="337"/>
                    </a:lnTo>
                    <a:lnTo>
                      <a:pt x="222" y="293"/>
                    </a:lnTo>
                    <a:lnTo>
                      <a:pt x="219" y="274"/>
                    </a:lnTo>
                    <a:lnTo>
                      <a:pt x="215" y="255"/>
                    </a:lnTo>
                    <a:lnTo>
                      <a:pt x="209" y="238"/>
                    </a:lnTo>
                    <a:lnTo>
                      <a:pt x="204" y="221"/>
                    </a:lnTo>
                    <a:lnTo>
                      <a:pt x="199" y="206"/>
                    </a:lnTo>
                    <a:lnTo>
                      <a:pt x="192" y="191"/>
                    </a:lnTo>
                    <a:lnTo>
                      <a:pt x="186" y="177"/>
                    </a:lnTo>
                    <a:lnTo>
                      <a:pt x="179" y="165"/>
                    </a:lnTo>
                    <a:lnTo>
                      <a:pt x="171" y="150"/>
                    </a:lnTo>
                    <a:lnTo>
                      <a:pt x="161" y="136"/>
                    </a:lnTo>
                    <a:lnTo>
                      <a:pt x="151" y="124"/>
                    </a:lnTo>
                    <a:lnTo>
                      <a:pt x="141" y="113"/>
                    </a:lnTo>
                    <a:lnTo>
                      <a:pt x="132" y="102"/>
                    </a:lnTo>
                    <a:lnTo>
                      <a:pt x="121" y="94"/>
                    </a:lnTo>
                    <a:lnTo>
                      <a:pt x="110" y="85"/>
                    </a:lnTo>
                    <a:lnTo>
                      <a:pt x="100" y="78"/>
                    </a:lnTo>
                    <a:lnTo>
                      <a:pt x="80" y="67"/>
                    </a:lnTo>
                    <a:lnTo>
                      <a:pt x="61" y="58"/>
                    </a:lnTo>
                    <a:lnTo>
                      <a:pt x="43" y="52"/>
                    </a:lnTo>
                    <a:lnTo>
                      <a:pt x="29" y="47"/>
                    </a:lnTo>
                    <a:lnTo>
                      <a:pt x="13" y="44"/>
                    </a:lnTo>
                    <a:lnTo>
                      <a:pt x="8" y="44"/>
                    </a:lnTo>
                    <a:lnTo>
                      <a:pt x="0" y="43"/>
                    </a:lnTo>
                    <a:lnTo>
                      <a:pt x="1" y="35"/>
                    </a:lnTo>
                    <a:lnTo>
                      <a:pt x="3" y="7"/>
                    </a:lnTo>
                    <a:lnTo>
                      <a:pt x="3" y="0"/>
                    </a:lnTo>
                    <a:lnTo>
                      <a:pt x="11" y="0"/>
                    </a:lnTo>
                    <a:close/>
                    <a:moveTo>
                      <a:pt x="30" y="18"/>
                    </a:moveTo>
                    <a:lnTo>
                      <a:pt x="23" y="16"/>
                    </a:lnTo>
                    <a:lnTo>
                      <a:pt x="17" y="15"/>
                    </a:lnTo>
                    <a:lnTo>
                      <a:pt x="12" y="36"/>
                    </a:lnTo>
                    <a:lnTo>
                      <a:pt x="21" y="36"/>
                    </a:lnTo>
                    <a:lnTo>
                      <a:pt x="31" y="37"/>
                    </a:lnTo>
                    <a:lnTo>
                      <a:pt x="46" y="42"/>
                    </a:lnTo>
                    <a:lnTo>
                      <a:pt x="65" y="48"/>
                    </a:lnTo>
                    <a:lnTo>
                      <a:pt x="75" y="52"/>
                    </a:lnTo>
                    <a:lnTo>
                      <a:pt x="84" y="57"/>
                    </a:lnTo>
                    <a:lnTo>
                      <a:pt x="95" y="62"/>
                    </a:lnTo>
                    <a:lnTo>
                      <a:pt x="105" y="68"/>
                    </a:lnTo>
                    <a:lnTo>
                      <a:pt x="116" y="75"/>
                    </a:lnTo>
                    <a:lnTo>
                      <a:pt x="126" y="84"/>
                    </a:lnTo>
                    <a:lnTo>
                      <a:pt x="137" y="92"/>
                    </a:lnTo>
                    <a:lnTo>
                      <a:pt x="148" y="103"/>
                    </a:lnTo>
                    <a:lnTo>
                      <a:pt x="159" y="115"/>
                    </a:lnTo>
                    <a:lnTo>
                      <a:pt x="168" y="128"/>
                    </a:lnTo>
                    <a:lnTo>
                      <a:pt x="178" y="142"/>
                    </a:lnTo>
                    <a:lnTo>
                      <a:pt x="188" y="157"/>
                    </a:lnTo>
                    <a:lnTo>
                      <a:pt x="194" y="171"/>
                    </a:lnTo>
                    <a:lnTo>
                      <a:pt x="201" y="185"/>
                    </a:lnTo>
                    <a:lnTo>
                      <a:pt x="207" y="200"/>
                    </a:lnTo>
                    <a:lnTo>
                      <a:pt x="213" y="216"/>
                    </a:lnTo>
                    <a:lnTo>
                      <a:pt x="218" y="234"/>
                    </a:lnTo>
                    <a:lnTo>
                      <a:pt x="223" y="252"/>
                    </a:lnTo>
                    <a:lnTo>
                      <a:pt x="228" y="270"/>
                    </a:lnTo>
                    <a:lnTo>
                      <a:pt x="231" y="291"/>
                    </a:lnTo>
                    <a:lnTo>
                      <a:pt x="239" y="334"/>
                    </a:lnTo>
                    <a:lnTo>
                      <a:pt x="246" y="372"/>
                    </a:lnTo>
                    <a:lnTo>
                      <a:pt x="255" y="405"/>
                    </a:lnTo>
                    <a:lnTo>
                      <a:pt x="264" y="435"/>
                    </a:lnTo>
                    <a:lnTo>
                      <a:pt x="270" y="449"/>
                    </a:lnTo>
                    <a:lnTo>
                      <a:pt x="275" y="462"/>
                    </a:lnTo>
                    <a:lnTo>
                      <a:pt x="281" y="475"/>
                    </a:lnTo>
                    <a:lnTo>
                      <a:pt x="287" y="486"/>
                    </a:lnTo>
                    <a:lnTo>
                      <a:pt x="294" y="497"/>
                    </a:lnTo>
                    <a:lnTo>
                      <a:pt x="300" y="508"/>
                    </a:lnTo>
                    <a:lnTo>
                      <a:pt x="306" y="517"/>
                    </a:lnTo>
                    <a:lnTo>
                      <a:pt x="314" y="527"/>
                    </a:lnTo>
                    <a:lnTo>
                      <a:pt x="330" y="544"/>
                    </a:lnTo>
                    <a:lnTo>
                      <a:pt x="346" y="560"/>
                    </a:lnTo>
                    <a:lnTo>
                      <a:pt x="365" y="575"/>
                    </a:lnTo>
                    <a:lnTo>
                      <a:pt x="385" y="591"/>
                    </a:lnTo>
                    <a:lnTo>
                      <a:pt x="407" y="606"/>
                    </a:lnTo>
                    <a:lnTo>
                      <a:pt x="431" y="620"/>
                    </a:lnTo>
                    <a:lnTo>
                      <a:pt x="456" y="635"/>
                    </a:lnTo>
                    <a:lnTo>
                      <a:pt x="484" y="650"/>
                    </a:lnTo>
                    <a:lnTo>
                      <a:pt x="496" y="656"/>
                    </a:lnTo>
                    <a:lnTo>
                      <a:pt x="507" y="663"/>
                    </a:lnTo>
                    <a:lnTo>
                      <a:pt x="519" y="669"/>
                    </a:lnTo>
                    <a:lnTo>
                      <a:pt x="531" y="675"/>
                    </a:lnTo>
                    <a:lnTo>
                      <a:pt x="553" y="688"/>
                    </a:lnTo>
                    <a:lnTo>
                      <a:pt x="576" y="701"/>
                    </a:lnTo>
                    <a:lnTo>
                      <a:pt x="598" y="714"/>
                    </a:lnTo>
                    <a:lnTo>
                      <a:pt x="618" y="726"/>
                    </a:lnTo>
                    <a:lnTo>
                      <a:pt x="639" y="740"/>
                    </a:lnTo>
                    <a:lnTo>
                      <a:pt x="659" y="754"/>
                    </a:lnTo>
                    <a:lnTo>
                      <a:pt x="680" y="770"/>
                    </a:lnTo>
                    <a:lnTo>
                      <a:pt x="700" y="786"/>
                    </a:lnTo>
                    <a:lnTo>
                      <a:pt x="709" y="793"/>
                    </a:lnTo>
                    <a:lnTo>
                      <a:pt x="729" y="811"/>
                    </a:lnTo>
                    <a:lnTo>
                      <a:pt x="756" y="833"/>
                    </a:lnTo>
                    <a:lnTo>
                      <a:pt x="788" y="859"/>
                    </a:lnTo>
                    <a:lnTo>
                      <a:pt x="818" y="884"/>
                    </a:lnTo>
                    <a:lnTo>
                      <a:pt x="845" y="905"/>
                    </a:lnTo>
                    <a:lnTo>
                      <a:pt x="863" y="921"/>
                    </a:lnTo>
                    <a:lnTo>
                      <a:pt x="871" y="925"/>
                    </a:lnTo>
                    <a:lnTo>
                      <a:pt x="871" y="925"/>
                    </a:lnTo>
                    <a:lnTo>
                      <a:pt x="871" y="925"/>
                    </a:lnTo>
                    <a:lnTo>
                      <a:pt x="894" y="939"/>
                    </a:lnTo>
                    <a:lnTo>
                      <a:pt x="920" y="953"/>
                    </a:lnTo>
                    <a:lnTo>
                      <a:pt x="948" y="967"/>
                    </a:lnTo>
                    <a:lnTo>
                      <a:pt x="979" y="979"/>
                    </a:lnTo>
                    <a:lnTo>
                      <a:pt x="990" y="982"/>
                    </a:lnTo>
                    <a:lnTo>
                      <a:pt x="1003" y="984"/>
                    </a:lnTo>
                    <a:lnTo>
                      <a:pt x="1015" y="987"/>
                    </a:lnTo>
                    <a:lnTo>
                      <a:pt x="1028" y="992"/>
                    </a:lnTo>
                    <a:lnTo>
                      <a:pt x="1028" y="992"/>
                    </a:lnTo>
                    <a:lnTo>
                      <a:pt x="1028" y="992"/>
                    </a:lnTo>
                    <a:lnTo>
                      <a:pt x="1028" y="992"/>
                    </a:lnTo>
                    <a:lnTo>
                      <a:pt x="1050" y="998"/>
                    </a:lnTo>
                    <a:lnTo>
                      <a:pt x="1072" y="1004"/>
                    </a:lnTo>
                    <a:lnTo>
                      <a:pt x="1095" y="1009"/>
                    </a:lnTo>
                    <a:lnTo>
                      <a:pt x="1118" y="1014"/>
                    </a:lnTo>
                    <a:lnTo>
                      <a:pt x="1141" y="1018"/>
                    </a:lnTo>
                    <a:lnTo>
                      <a:pt x="1164" y="1021"/>
                    </a:lnTo>
                    <a:lnTo>
                      <a:pt x="1188" y="1023"/>
                    </a:lnTo>
                    <a:lnTo>
                      <a:pt x="1210" y="1024"/>
                    </a:lnTo>
                    <a:lnTo>
                      <a:pt x="1219" y="1024"/>
                    </a:lnTo>
                    <a:lnTo>
                      <a:pt x="1228" y="1024"/>
                    </a:lnTo>
                    <a:lnTo>
                      <a:pt x="1236" y="1024"/>
                    </a:lnTo>
                    <a:lnTo>
                      <a:pt x="1245" y="1024"/>
                    </a:lnTo>
                    <a:lnTo>
                      <a:pt x="1261" y="1024"/>
                    </a:lnTo>
                    <a:lnTo>
                      <a:pt x="1277" y="1023"/>
                    </a:lnTo>
                    <a:lnTo>
                      <a:pt x="1279" y="1022"/>
                    </a:lnTo>
                    <a:lnTo>
                      <a:pt x="1301" y="1019"/>
                    </a:lnTo>
                    <a:lnTo>
                      <a:pt x="1323" y="1014"/>
                    </a:lnTo>
                    <a:lnTo>
                      <a:pt x="1343" y="1009"/>
                    </a:lnTo>
                    <a:lnTo>
                      <a:pt x="1363" y="1001"/>
                    </a:lnTo>
                    <a:lnTo>
                      <a:pt x="1382" y="994"/>
                    </a:lnTo>
                    <a:lnTo>
                      <a:pt x="1399" y="984"/>
                    </a:lnTo>
                    <a:lnTo>
                      <a:pt x="1416" y="972"/>
                    </a:lnTo>
                    <a:lnTo>
                      <a:pt x="1432" y="960"/>
                    </a:lnTo>
                    <a:lnTo>
                      <a:pt x="1443" y="949"/>
                    </a:lnTo>
                    <a:lnTo>
                      <a:pt x="1454" y="937"/>
                    </a:lnTo>
                    <a:lnTo>
                      <a:pt x="1464" y="924"/>
                    </a:lnTo>
                    <a:lnTo>
                      <a:pt x="1474" y="910"/>
                    </a:lnTo>
                    <a:lnTo>
                      <a:pt x="1474" y="910"/>
                    </a:lnTo>
                    <a:lnTo>
                      <a:pt x="1474" y="910"/>
                    </a:lnTo>
                    <a:lnTo>
                      <a:pt x="1474" y="910"/>
                    </a:lnTo>
                    <a:lnTo>
                      <a:pt x="1478" y="901"/>
                    </a:lnTo>
                    <a:lnTo>
                      <a:pt x="1482" y="892"/>
                    </a:lnTo>
                    <a:lnTo>
                      <a:pt x="1487" y="883"/>
                    </a:lnTo>
                    <a:lnTo>
                      <a:pt x="1491" y="873"/>
                    </a:lnTo>
                    <a:lnTo>
                      <a:pt x="1492" y="869"/>
                    </a:lnTo>
                    <a:lnTo>
                      <a:pt x="1493" y="866"/>
                    </a:lnTo>
                    <a:lnTo>
                      <a:pt x="1495" y="861"/>
                    </a:lnTo>
                    <a:lnTo>
                      <a:pt x="1496" y="857"/>
                    </a:lnTo>
                    <a:lnTo>
                      <a:pt x="1496" y="857"/>
                    </a:lnTo>
                    <a:lnTo>
                      <a:pt x="1496" y="857"/>
                    </a:lnTo>
                    <a:lnTo>
                      <a:pt x="1496" y="857"/>
                    </a:lnTo>
                    <a:lnTo>
                      <a:pt x="1498" y="850"/>
                    </a:lnTo>
                    <a:lnTo>
                      <a:pt x="1502" y="844"/>
                    </a:lnTo>
                    <a:lnTo>
                      <a:pt x="1505" y="837"/>
                    </a:lnTo>
                    <a:lnTo>
                      <a:pt x="1508" y="832"/>
                    </a:lnTo>
                    <a:lnTo>
                      <a:pt x="1513" y="827"/>
                    </a:lnTo>
                    <a:lnTo>
                      <a:pt x="1517" y="822"/>
                    </a:lnTo>
                    <a:lnTo>
                      <a:pt x="1521" y="818"/>
                    </a:lnTo>
                    <a:lnTo>
                      <a:pt x="1527" y="814"/>
                    </a:lnTo>
                    <a:lnTo>
                      <a:pt x="1538" y="806"/>
                    </a:lnTo>
                    <a:lnTo>
                      <a:pt x="1551" y="801"/>
                    </a:lnTo>
                    <a:lnTo>
                      <a:pt x="1566" y="795"/>
                    </a:lnTo>
                    <a:lnTo>
                      <a:pt x="1583" y="790"/>
                    </a:lnTo>
                    <a:lnTo>
                      <a:pt x="1591" y="788"/>
                    </a:lnTo>
                    <a:lnTo>
                      <a:pt x="1596" y="787"/>
                    </a:lnTo>
                    <a:lnTo>
                      <a:pt x="1623" y="779"/>
                    </a:lnTo>
                    <a:lnTo>
                      <a:pt x="1650" y="771"/>
                    </a:lnTo>
                    <a:lnTo>
                      <a:pt x="1662" y="766"/>
                    </a:lnTo>
                    <a:lnTo>
                      <a:pt x="1675" y="760"/>
                    </a:lnTo>
                    <a:lnTo>
                      <a:pt x="1688" y="753"/>
                    </a:lnTo>
                    <a:lnTo>
                      <a:pt x="1700" y="746"/>
                    </a:lnTo>
                    <a:lnTo>
                      <a:pt x="1711" y="737"/>
                    </a:lnTo>
                    <a:lnTo>
                      <a:pt x="1721" y="728"/>
                    </a:lnTo>
                    <a:lnTo>
                      <a:pt x="1730" y="717"/>
                    </a:lnTo>
                    <a:lnTo>
                      <a:pt x="1738" y="705"/>
                    </a:lnTo>
                    <a:lnTo>
                      <a:pt x="1744" y="691"/>
                    </a:lnTo>
                    <a:lnTo>
                      <a:pt x="1749" y="675"/>
                    </a:lnTo>
                    <a:lnTo>
                      <a:pt x="1752" y="657"/>
                    </a:lnTo>
                    <a:lnTo>
                      <a:pt x="1754" y="639"/>
                    </a:lnTo>
                    <a:lnTo>
                      <a:pt x="1739" y="639"/>
                    </a:lnTo>
                    <a:lnTo>
                      <a:pt x="1738" y="656"/>
                    </a:lnTo>
                    <a:lnTo>
                      <a:pt x="1736" y="673"/>
                    </a:lnTo>
                    <a:lnTo>
                      <a:pt x="1731" y="688"/>
                    </a:lnTo>
                    <a:lnTo>
                      <a:pt x="1726" y="701"/>
                    </a:lnTo>
                    <a:lnTo>
                      <a:pt x="1720" y="712"/>
                    </a:lnTo>
                    <a:lnTo>
                      <a:pt x="1712" y="722"/>
                    </a:lnTo>
                    <a:lnTo>
                      <a:pt x="1702" y="732"/>
                    </a:lnTo>
                    <a:lnTo>
                      <a:pt x="1694" y="739"/>
                    </a:lnTo>
                    <a:lnTo>
                      <a:pt x="1683" y="747"/>
                    </a:lnTo>
                    <a:lnTo>
                      <a:pt x="1671" y="753"/>
                    </a:lnTo>
                    <a:lnTo>
                      <a:pt x="1659" y="759"/>
                    </a:lnTo>
                    <a:lnTo>
                      <a:pt x="1647" y="764"/>
                    </a:lnTo>
                    <a:lnTo>
                      <a:pt x="1623" y="772"/>
                    </a:lnTo>
                    <a:lnTo>
                      <a:pt x="1597" y="779"/>
                    </a:lnTo>
                    <a:lnTo>
                      <a:pt x="1577" y="785"/>
                    </a:lnTo>
                    <a:lnTo>
                      <a:pt x="1559" y="790"/>
                    </a:lnTo>
                    <a:lnTo>
                      <a:pt x="1541" y="797"/>
                    </a:lnTo>
                    <a:lnTo>
                      <a:pt x="1524" y="804"/>
                    </a:lnTo>
                    <a:lnTo>
                      <a:pt x="1517" y="808"/>
                    </a:lnTo>
                    <a:lnTo>
                      <a:pt x="1510" y="813"/>
                    </a:lnTo>
                    <a:lnTo>
                      <a:pt x="1505" y="818"/>
                    </a:lnTo>
                    <a:lnTo>
                      <a:pt x="1498" y="823"/>
                    </a:lnTo>
                    <a:lnTo>
                      <a:pt x="1494" y="830"/>
                    </a:lnTo>
                    <a:lnTo>
                      <a:pt x="1490" y="837"/>
                    </a:lnTo>
                    <a:lnTo>
                      <a:pt x="1486" y="845"/>
                    </a:lnTo>
                    <a:lnTo>
                      <a:pt x="1482" y="853"/>
                    </a:lnTo>
                    <a:lnTo>
                      <a:pt x="1479" y="862"/>
                    </a:lnTo>
                    <a:lnTo>
                      <a:pt x="1476" y="872"/>
                    </a:lnTo>
                    <a:lnTo>
                      <a:pt x="1473" y="881"/>
                    </a:lnTo>
                    <a:lnTo>
                      <a:pt x="1468" y="889"/>
                    </a:lnTo>
                    <a:lnTo>
                      <a:pt x="1468" y="889"/>
                    </a:lnTo>
                    <a:lnTo>
                      <a:pt x="1466" y="892"/>
                    </a:lnTo>
                    <a:lnTo>
                      <a:pt x="1465" y="896"/>
                    </a:lnTo>
                    <a:lnTo>
                      <a:pt x="1463" y="899"/>
                    </a:lnTo>
                    <a:lnTo>
                      <a:pt x="1461" y="902"/>
                    </a:lnTo>
                    <a:lnTo>
                      <a:pt x="1461" y="902"/>
                    </a:lnTo>
                    <a:lnTo>
                      <a:pt x="1461" y="902"/>
                    </a:lnTo>
                    <a:lnTo>
                      <a:pt x="1461" y="902"/>
                    </a:lnTo>
                    <a:lnTo>
                      <a:pt x="1450" y="919"/>
                    </a:lnTo>
                    <a:lnTo>
                      <a:pt x="1438" y="935"/>
                    </a:lnTo>
                    <a:lnTo>
                      <a:pt x="1424" y="947"/>
                    </a:lnTo>
                    <a:lnTo>
                      <a:pt x="1409" y="960"/>
                    </a:lnTo>
                    <a:lnTo>
                      <a:pt x="1393" y="970"/>
                    </a:lnTo>
                    <a:lnTo>
                      <a:pt x="1377" y="980"/>
                    </a:lnTo>
                    <a:lnTo>
                      <a:pt x="1358" y="987"/>
                    </a:lnTo>
                    <a:lnTo>
                      <a:pt x="1340" y="995"/>
                    </a:lnTo>
                    <a:lnTo>
                      <a:pt x="1325" y="998"/>
                    </a:lnTo>
                    <a:lnTo>
                      <a:pt x="1310" y="1002"/>
                    </a:lnTo>
                    <a:lnTo>
                      <a:pt x="1295" y="1005"/>
                    </a:lnTo>
                    <a:lnTo>
                      <a:pt x="1278" y="1007"/>
                    </a:lnTo>
                    <a:lnTo>
                      <a:pt x="1278" y="1007"/>
                    </a:lnTo>
                    <a:lnTo>
                      <a:pt x="1257" y="1009"/>
                    </a:lnTo>
                    <a:lnTo>
                      <a:pt x="1235" y="1010"/>
                    </a:lnTo>
                    <a:lnTo>
                      <a:pt x="1213" y="1010"/>
                    </a:lnTo>
                    <a:lnTo>
                      <a:pt x="1190" y="1009"/>
                    </a:lnTo>
                    <a:lnTo>
                      <a:pt x="1168" y="1007"/>
                    </a:lnTo>
                    <a:lnTo>
                      <a:pt x="1146" y="1004"/>
                    </a:lnTo>
                    <a:lnTo>
                      <a:pt x="1123" y="1000"/>
                    </a:lnTo>
                    <a:lnTo>
                      <a:pt x="1100" y="996"/>
                    </a:lnTo>
                    <a:lnTo>
                      <a:pt x="1100" y="996"/>
                    </a:lnTo>
                    <a:lnTo>
                      <a:pt x="1092" y="994"/>
                    </a:lnTo>
                    <a:lnTo>
                      <a:pt x="1083" y="992"/>
                    </a:lnTo>
                    <a:lnTo>
                      <a:pt x="1075" y="990"/>
                    </a:lnTo>
                    <a:lnTo>
                      <a:pt x="1066" y="987"/>
                    </a:lnTo>
                    <a:lnTo>
                      <a:pt x="1057" y="985"/>
                    </a:lnTo>
                    <a:lnTo>
                      <a:pt x="1049" y="983"/>
                    </a:lnTo>
                    <a:lnTo>
                      <a:pt x="1041" y="981"/>
                    </a:lnTo>
                    <a:lnTo>
                      <a:pt x="1032" y="978"/>
                    </a:lnTo>
                    <a:lnTo>
                      <a:pt x="1032" y="978"/>
                    </a:lnTo>
                    <a:lnTo>
                      <a:pt x="1032" y="978"/>
                    </a:lnTo>
                    <a:lnTo>
                      <a:pt x="1000" y="968"/>
                    </a:lnTo>
                    <a:lnTo>
                      <a:pt x="970" y="956"/>
                    </a:lnTo>
                    <a:lnTo>
                      <a:pt x="942" y="944"/>
                    </a:lnTo>
                    <a:lnTo>
                      <a:pt x="915" y="932"/>
                    </a:lnTo>
                    <a:lnTo>
                      <a:pt x="905" y="927"/>
                    </a:lnTo>
                    <a:lnTo>
                      <a:pt x="895" y="923"/>
                    </a:lnTo>
                    <a:lnTo>
                      <a:pt x="887" y="917"/>
                    </a:lnTo>
                    <a:lnTo>
                      <a:pt x="877" y="912"/>
                    </a:lnTo>
                    <a:lnTo>
                      <a:pt x="877" y="912"/>
                    </a:lnTo>
                    <a:lnTo>
                      <a:pt x="877" y="912"/>
                    </a:lnTo>
                    <a:lnTo>
                      <a:pt x="868" y="905"/>
                    </a:lnTo>
                    <a:lnTo>
                      <a:pt x="856" y="896"/>
                    </a:lnTo>
                    <a:lnTo>
                      <a:pt x="842" y="883"/>
                    </a:lnTo>
                    <a:lnTo>
                      <a:pt x="824" y="867"/>
                    </a:lnTo>
                    <a:lnTo>
                      <a:pt x="801" y="845"/>
                    </a:lnTo>
                    <a:lnTo>
                      <a:pt x="774" y="821"/>
                    </a:lnTo>
                    <a:lnTo>
                      <a:pt x="742" y="794"/>
                    </a:lnTo>
                    <a:lnTo>
                      <a:pt x="709" y="767"/>
                    </a:lnTo>
                    <a:lnTo>
                      <a:pt x="691" y="752"/>
                    </a:lnTo>
                    <a:lnTo>
                      <a:pt x="671" y="738"/>
                    </a:lnTo>
                    <a:lnTo>
                      <a:pt x="652" y="724"/>
                    </a:lnTo>
                    <a:lnTo>
                      <a:pt x="630" y="710"/>
                    </a:lnTo>
                    <a:lnTo>
                      <a:pt x="609" y="696"/>
                    </a:lnTo>
                    <a:lnTo>
                      <a:pt x="587" y="682"/>
                    </a:lnTo>
                    <a:lnTo>
                      <a:pt x="563" y="668"/>
                    </a:lnTo>
                    <a:lnTo>
                      <a:pt x="539" y="655"/>
                    </a:lnTo>
                    <a:lnTo>
                      <a:pt x="538" y="655"/>
                    </a:lnTo>
                    <a:lnTo>
                      <a:pt x="527" y="649"/>
                    </a:lnTo>
                    <a:lnTo>
                      <a:pt x="515" y="642"/>
                    </a:lnTo>
                    <a:lnTo>
                      <a:pt x="504" y="637"/>
                    </a:lnTo>
                    <a:lnTo>
                      <a:pt x="492" y="630"/>
                    </a:lnTo>
                    <a:lnTo>
                      <a:pt x="466" y="616"/>
                    </a:lnTo>
                    <a:lnTo>
                      <a:pt x="440" y="604"/>
                    </a:lnTo>
                    <a:lnTo>
                      <a:pt x="418" y="591"/>
                    </a:lnTo>
                    <a:lnTo>
                      <a:pt x="396" y="577"/>
                    </a:lnTo>
                    <a:lnTo>
                      <a:pt x="377" y="564"/>
                    </a:lnTo>
                    <a:lnTo>
                      <a:pt x="358" y="550"/>
                    </a:lnTo>
                    <a:lnTo>
                      <a:pt x="342" y="533"/>
                    </a:lnTo>
                    <a:lnTo>
                      <a:pt x="326" y="517"/>
                    </a:lnTo>
                    <a:lnTo>
                      <a:pt x="319" y="508"/>
                    </a:lnTo>
                    <a:lnTo>
                      <a:pt x="312" y="498"/>
                    </a:lnTo>
                    <a:lnTo>
                      <a:pt x="305" y="488"/>
                    </a:lnTo>
                    <a:lnTo>
                      <a:pt x="300" y="477"/>
                    </a:lnTo>
                    <a:lnTo>
                      <a:pt x="288" y="455"/>
                    </a:lnTo>
                    <a:lnTo>
                      <a:pt x="277" y="429"/>
                    </a:lnTo>
                    <a:lnTo>
                      <a:pt x="268" y="399"/>
                    </a:lnTo>
                    <a:lnTo>
                      <a:pt x="260" y="366"/>
                    </a:lnTo>
                    <a:lnTo>
                      <a:pt x="251" y="330"/>
                    </a:lnTo>
                    <a:lnTo>
                      <a:pt x="245" y="289"/>
                    </a:lnTo>
                    <a:lnTo>
                      <a:pt x="240" y="259"/>
                    </a:lnTo>
                    <a:lnTo>
                      <a:pt x="232" y="230"/>
                    </a:lnTo>
                    <a:lnTo>
                      <a:pt x="224" y="205"/>
                    </a:lnTo>
                    <a:lnTo>
                      <a:pt x="215" y="181"/>
                    </a:lnTo>
                    <a:lnTo>
                      <a:pt x="205" y="158"/>
                    </a:lnTo>
                    <a:lnTo>
                      <a:pt x="193" y="139"/>
                    </a:lnTo>
                    <a:lnTo>
                      <a:pt x="181" y="122"/>
                    </a:lnTo>
                    <a:lnTo>
                      <a:pt x="169" y="105"/>
                    </a:lnTo>
                    <a:lnTo>
                      <a:pt x="157" y="90"/>
                    </a:lnTo>
                    <a:lnTo>
                      <a:pt x="144" y="78"/>
                    </a:lnTo>
                    <a:lnTo>
                      <a:pt x="131" y="67"/>
                    </a:lnTo>
                    <a:lnTo>
                      <a:pt x="118" y="57"/>
                    </a:lnTo>
                    <a:lnTo>
                      <a:pt x="105" y="48"/>
                    </a:lnTo>
                    <a:lnTo>
                      <a:pt x="92" y="41"/>
                    </a:lnTo>
                    <a:lnTo>
                      <a:pt x="80" y="35"/>
                    </a:lnTo>
                    <a:lnTo>
                      <a:pt x="68" y="30"/>
                    </a:lnTo>
                    <a:lnTo>
                      <a:pt x="57" y="26"/>
                    </a:lnTo>
                    <a:lnTo>
                      <a:pt x="48" y="22"/>
                    </a:lnTo>
                    <a:lnTo>
                      <a:pt x="38" y="19"/>
                    </a:lnTo>
                    <a:lnTo>
                      <a:pt x="30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16" name="Freeform 43"/>
              <p:cNvSpPr/>
              <p:nvPr/>
            </p:nvSpPr>
            <p:spPr bwMode="auto">
              <a:xfrm>
                <a:off x="3199" y="3379"/>
                <a:ext cx="460" cy="255"/>
              </a:xfrm>
              <a:custGeom>
                <a:avLst/>
                <a:gdLst>
                  <a:gd name="T0" fmla="*/ 1840 w 1841"/>
                  <a:gd name="T1" fmla="*/ 690 h 1021"/>
                  <a:gd name="T2" fmla="*/ 1816 w 1841"/>
                  <a:gd name="T3" fmla="*/ 728 h 1021"/>
                  <a:gd name="T4" fmla="*/ 1771 w 1841"/>
                  <a:gd name="T5" fmla="*/ 775 h 1021"/>
                  <a:gd name="T6" fmla="*/ 1703 w 1841"/>
                  <a:gd name="T7" fmla="*/ 818 h 1021"/>
                  <a:gd name="T8" fmla="*/ 1633 w 1841"/>
                  <a:gd name="T9" fmla="*/ 842 h 1021"/>
                  <a:gd name="T10" fmla="*/ 1560 w 1841"/>
                  <a:gd name="T11" fmla="*/ 901 h 1021"/>
                  <a:gd name="T12" fmla="*/ 1475 w 1841"/>
                  <a:gd name="T13" fmla="*/ 971 h 1021"/>
                  <a:gd name="T14" fmla="*/ 1395 w 1841"/>
                  <a:gd name="T15" fmla="*/ 1007 h 1021"/>
                  <a:gd name="T16" fmla="*/ 1285 w 1841"/>
                  <a:gd name="T17" fmla="*/ 1021 h 1021"/>
                  <a:gd name="T18" fmla="*/ 1114 w 1841"/>
                  <a:gd name="T19" fmla="*/ 1004 h 1021"/>
                  <a:gd name="T20" fmla="*/ 970 w 1841"/>
                  <a:gd name="T21" fmla="*/ 977 h 1021"/>
                  <a:gd name="T22" fmla="*/ 880 w 1841"/>
                  <a:gd name="T23" fmla="*/ 947 h 1021"/>
                  <a:gd name="T24" fmla="*/ 819 w 1841"/>
                  <a:gd name="T25" fmla="*/ 908 h 1021"/>
                  <a:gd name="T26" fmla="*/ 792 w 1841"/>
                  <a:gd name="T27" fmla="*/ 883 h 1021"/>
                  <a:gd name="T28" fmla="*/ 762 w 1841"/>
                  <a:gd name="T29" fmla="*/ 857 h 1021"/>
                  <a:gd name="T30" fmla="*/ 701 w 1841"/>
                  <a:gd name="T31" fmla="*/ 811 h 1021"/>
                  <a:gd name="T32" fmla="*/ 524 w 1841"/>
                  <a:gd name="T33" fmla="*/ 690 h 1021"/>
                  <a:gd name="T34" fmla="*/ 350 w 1841"/>
                  <a:gd name="T35" fmla="*/ 583 h 1021"/>
                  <a:gd name="T36" fmla="*/ 299 w 1841"/>
                  <a:gd name="T37" fmla="*/ 559 h 1021"/>
                  <a:gd name="T38" fmla="*/ 258 w 1841"/>
                  <a:gd name="T39" fmla="*/ 533 h 1021"/>
                  <a:gd name="T40" fmla="*/ 223 w 1841"/>
                  <a:gd name="T41" fmla="*/ 494 h 1021"/>
                  <a:gd name="T42" fmla="*/ 189 w 1841"/>
                  <a:gd name="T43" fmla="*/ 433 h 1021"/>
                  <a:gd name="T44" fmla="*/ 147 w 1841"/>
                  <a:gd name="T45" fmla="*/ 313 h 1021"/>
                  <a:gd name="T46" fmla="*/ 138 w 1841"/>
                  <a:gd name="T47" fmla="*/ 266 h 1021"/>
                  <a:gd name="T48" fmla="*/ 121 w 1841"/>
                  <a:gd name="T49" fmla="*/ 164 h 1021"/>
                  <a:gd name="T50" fmla="*/ 97 w 1841"/>
                  <a:gd name="T51" fmla="*/ 90 h 1021"/>
                  <a:gd name="T52" fmla="*/ 70 w 1841"/>
                  <a:gd name="T53" fmla="*/ 44 h 1021"/>
                  <a:gd name="T54" fmla="*/ 46 w 1841"/>
                  <a:gd name="T55" fmla="*/ 24 h 1021"/>
                  <a:gd name="T56" fmla="*/ 18 w 1841"/>
                  <a:gd name="T57" fmla="*/ 15 h 1021"/>
                  <a:gd name="T58" fmla="*/ 10 w 1841"/>
                  <a:gd name="T59" fmla="*/ 0 h 1021"/>
                  <a:gd name="T60" fmla="*/ 43 w 1841"/>
                  <a:gd name="T61" fmla="*/ 7 h 1021"/>
                  <a:gd name="T62" fmla="*/ 71 w 1841"/>
                  <a:gd name="T63" fmla="*/ 25 h 1021"/>
                  <a:gd name="T64" fmla="*/ 99 w 1841"/>
                  <a:gd name="T65" fmla="*/ 61 h 1021"/>
                  <a:gd name="T66" fmla="*/ 129 w 1841"/>
                  <a:gd name="T67" fmla="*/ 138 h 1021"/>
                  <a:gd name="T68" fmla="*/ 150 w 1841"/>
                  <a:gd name="T69" fmla="*/ 242 h 1021"/>
                  <a:gd name="T70" fmla="*/ 153 w 1841"/>
                  <a:gd name="T71" fmla="*/ 271 h 1021"/>
                  <a:gd name="T72" fmla="*/ 177 w 1841"/>
                  <a:gd name="T73" fmla="*/ 366 h 1021"/>
                  <a:gd name="T74" fmla="*/ 218 w 1841"/>
                  <a:gd name="T75" fmla="*/ 457 h 1021"/>
                  <a:gd name="T76" fmla="*/ 250 w 1841"/>
                  <a:gd name="T77" fmla="*/ 505 h 1021"/>
                  <a:gd name="T78" fmla="*/ 285 w 1841"/>
                  <a:gd name="T79" fmla="*/ 535 h 1021"/>
                  <a:gd name="T80" fmla="*/ 319 w 1841"/>
                  <a:gd name="T81" fmla="*/ 551 h 1021"/>
                  <a:gd name="T82" fmla="*/ 425 w 1841"/>
                  <a:gd name="T83" fmla="*/ 610 h 1021"/>
                  <a:gd name="T84" fmla="*/ 641 w 1841"/>
                  <a:gd name="T85" fmla="*/ 750 h 1021"/>
                  <a:gd name="T86" fmla="*/ 742 w 1841"/>
                  <a:gd name="T87" fmla="*/ 824 h 1021"/>
                  <a:gd name="T88" fmla="*/ 793 w 1841"/>
                  <a:gd name="T89" fmla="*/ 865 h 1021"/>
                  <a:gd name="T90" fmla="*/ 803 w 1841"/>
                  <a:gd name="T91" fmla="*/ 872 h 1021"/>
                  <a:gd name="T92" fmla="*/ 855 w 1841"/>
                  <a:gd name="T93" fmla="*/ 916 h 1021"/>
                  <a:gd name="T94" fmla="*/ 925 w 1841"/>
                  <a:gd name="T95" fmla="*/ 949 h 1021"/>
                  <a:gd name="T96" fmla="*/ 1037 w 1841"/>
                  <a:gd name="T97" fmla="*/ 980 h 1021"/>
                  <a:gd name="T98" fmla="*/ 1216 w 1841"/>
                  <a:gd name="T99" fmla="*/ 1009 h 1021"/>
                  <a:gd name="T100" fmla="*/ 1340 w 1841"/>
                  <a:gd name="T101" fmla="*/ 1009 h 1021"/>
                  <a:gd name="T102" fmla="*/ 1432 w 1841"/>
                  <a:gd name="T103" fmla="*/ 981 h 1021"/>
                  <a:gd name="T104" fmla="*/ 1497 w 1841"/>
                  <a:gd name="T105" fmla="*/ 938 h 1021"/>
                  <a:gd name="T106" fmla="*/ 1575 w 1841"/>
                  <a:gd name="T107" fmla="*/ 867 h 1021"/>
                  <a:gd name="T108" fmla="*/ 1628 w 1841"/>
                  <a:gd name="T109" fmla="*/ 829 h 1021"/>
                  <a:gd name="T110" fmla="*/ 1696 w 1841"/>
                  <a:gd name="T111" fmla="*/ 807 h 1021"/>
                  <a:gd name="T112" fmla="*/ 1756 w 1841"/>
                  <a:gd name="T113" fmla="*/ 769 h 1021"/>
                  <a:gd name="T114" fmla="*/ 1812 w 1841"/>
                  <a:gd name="T115" fmla="*/ 708 h 1021"/>
                  <a:gd name="T116" fmla="*/ 1838 w 1841"/>
                  <a:gd name="T117" fmla="*/ 535 h 10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41" h="1021">
                    <a:moveTo>
                      <a:pt x="1838" y="535"/>
                    </a:moveTo>
                    <a:lnTo>
                      <a:pt x="1841" y="687"/>
                    </a:lnTo>
                    <a:lnTo>
                      <a:pt x="1841" y="689"/>
                    </a:lnTo>
                    <a:lnTo>
                      <a:pt x="1840" y="690"/>
                    </a:lnTo>
                    <a:lnTo>
                      <a:pt x="1838" y="695"/>
                    </a:lnTo>
                    <a:lnTo>
                      <a:pt x="1830" y="708"/>
                    </a:lnTo>
                    <a:lnTo>
                      <a:pt x="1823" y="718"/>
                    </a:lnTo>
                    <a:lnTo>
                      <a:pt x="1816" y="728"/>
                    </a:lnTo>
                    <a:lnTo>
                      <a:pt x="1807" y="740"/>
                    </a:lnTo>
                    <a:lnTo>
                      <a:pt x="1796" y="752"/>
                    </a:lnTo>
                    <a:lnTo>
                      <a:pt x="1784" y="763"/>
                    </a:lnTo>
                    <a:lnTo>
                      <a:pt x="1771" y="775"/>
                    </a:lnTo>
                    <a:lnTo>
                      <a:pt x="1756" y="787"/>
                    </a:lnTo>
                    <a:lnTo>
                      <a:pt x="1740" y="799"/>
                    </a:lnTo>
                    <a:lnTo>
                      <a:pt x="1723" y="809"/>
                    </a:lnTo>
                    <a:lnTo>
                      <a:pt x="1703" y="818"/>
                    </a:lnTo>
                    <a:lnTo>
                      <a:pt x="1683" y="826"/>
                    </a:lnTo>
                    <a:lnTo>
                      <a:pt x="1660" y="832"/>
                    </a:lnTo>
                    <a:lnTo>
                      <a:pt x="1646" y="837"/>
                    </a:lnTo>
                    <a:lnTo>
                      <a:pt x="1633" y="842"/>
                    </a:lnTo>
                    <a:lnTo>
                      <a:pt x="1620" y="850"/>
                    </a:lnTo>
                    <a:lnTo>
                      <a:pt x="1608" y="858"/>
                    </a:lnTo>
                    <a:lnTo>
                      <a:pt x="1584" y="878"/>
                    </a:lnTo>
                    <a:lnTo>
                      <a:pt x="1560" y="901"/>
                    </a:lnTo>
                    <a:lnTo>
                      <a:pt x="1534" y="925"/>
                    </a:lnTo>
                    <a:lnTo>
                      <a:pt x="1506" y="949"/>
                    </a:lnTo>
                    <a:lnTo>
                      <a:pt x="1491" y="961"/>
                    </a:lnTo>
                    <a:lnTo>
                      <a:pt x="1475" y="971"/>
                    </a:lnTo>
                    <a:lnTo>
                      <a:pt x="1456" y="982"/>
                    </a:lnTo>
                    <a:lnTo>
                      <a:pt x="1438" y="992"/>
                    </a:lnTo>
                    <a:lnTo>
                      <a:pt x="1416" y="1001"/>
                    </a:lnTo>
                    <a:lnTo>
                      <a:pt x="1395" y="1007"/>
                    </a:lnTo>
                    <a:lnTo>
                      <a:pt x="1370" y="1014"/>
                    </a:lnTo>
                    <a:lnTo>
                      <a:pt x="1344" y="1018"/>
                    </a:lnTo>
                    <a:lnTo>
                      <a:pt x="1315" y="1021"/>
                    </a:lnTo>
                    <a:lnTo>
                      <a:pt x="1285" y="1021"/>
                    </a:lnTo>
                    <a:lnTo>
                      <a:pt x="1251" y="1020"/>
                    </a:lnTo>
                    <a:lnTo>
                      <a:pt x="1216" y="1017"/>
                    </a:lnTo>
                    <a:lnTo>
                      <a:pt x="1163" y="1010"/>
                    </a:lnTo>
                    <a:lnTo>
                      <a:pt x="1114" y="1004"/>
                    </a:lnTo>
                    <a:lnTo>
                      <a:pt x="1072" y="997"/>
                    </a:lnTo>
                    <a:lnTo>
                      <a:pt x="1035" y="991"/>
                    </a:lnTo>
                    <a:lnTo>
                      <a:pt x="1000" y="984"/>
                    </a:lnTo>
                    <a:lnTo>
                      <a:pt x="970" y="977"/>
                    </a:lnTo>
                    <a:lnTo>
                      <a:pt x="944" y="970"/>
                    </a:lnTo>
                    <a:lnTo>
                      <a:pt x="920" y="963"/>
                    </a:lnTo>
                    <a:lnTo>
                      <a:pt x="899" y="955"/>
                    </a:lnTo>
                    <a:lnTo>
                      <a:pt x="880" y="947"/>
                    </a:lnTo>
                    <a:lnTo>
                      <a:pt x="863" y="938"/>
                    </a:lnTo>
                    <a:lnTo>
                      <a:pt x="848" y="928"/>
                    </a:lnTo>
                    <a:lnTo>
                      <a:pt x="833" y="919"/>
                    </a:lnTo>
                    <a:lnTo>
                      <a:pt x="819" y="908"/>
                    </a:lnTo>
                    <a:lnTo>
                      <a:pt x="806" y="896"/>
                    </a:lnTo>
                    <a:lnTo>
                      <a:pt x="792" y="883"/>
                    </a:lnTo>
                    <a:lnTo>
                      <a:pt x="792" y="883"/>
                    </a:lnTo>
                    <a:lnTo>
                      <a:pt x="792" y="883"/>
                    </a:lnTo>
                    <a:lnTo>
                      <a:pt x="792" y="883"/>
                    </a:lnTo>
                    <a:lnTo>
                      <a:pt x="783" y="876"/>
                    </a:lnTo>
                    <a:lnTo>
                      <a:pt x="774" y="867"/>
                    </a:lnTo>
                    <a:lnTo>
                      <a:pt x="762" y="857"/>
                    </a:lnTo>
                    <a:lnTo>
                      <a:pt x="749" y="846"/>
                    </a:lnTo>
                    <a:lnTo>
                      <a:pt x="734" y="836"/>
                    </a:lnTo>
                    <a:lnTo>
                      <a:pt x="717" y="824"/>
                    </a:lnTo>
                    <a:lnTo>
                      <a:pt x="701" y="811"/>
                    </a:lnTo>
                    <a:lnTo>
                      <a:pt x="683" y="798"/>
                    </a:lnTo>
                    <a:lnTo>
                      <a:pt x="633" y="762"/>
                    </a:lnTo>
                    <a:lnTo>
                      <a:pt x="579" y="726"/>
                    </a:lnTo>
                    <a:lnTo>
                      <a:pt x="524" y="690"/>
                    </a:lnTo>
                    <a:lnTo>
                      <a:pt x="470" y="654"/>
                    </a:lnTo>
                    <a:lnTo>
                      <a:pt x="419" y="623"/>
                    </a:lnTo>
                    <a:lnTo>
                      <a:pt x="371" y="595"/>
                    </a:lnTo>
                    <a:lnTo>
                      <a:pt x="350" y="583"/>
                    </a:lnTo>
                    <a:lnTo>
                      <a:pt x="330" y="574"/>
                    </a:lnTo>
                    <a:lnTo>
                      <a:pt x="313" y="565"/>
                    </a:lnTo>
                    <a:lnTo>
                      <a:pt x="299" y="559"/>
                    </a:lnTo>
                    <a:lnTo>
                      <a:pt x="299" y="559"/>
                    </a:lnTo>
                    <a:lnTo>
                      <a:pt x="288" y="553"/>
                    </a:lnTo>
                    <a:lnTo>
                      <a:pt x="277" y="548"/>
                    </a:lnTo>
                    <a:lnTo>
                      <a:pt x="268" y="540"/>
                    </a:lnTo>
                    <a:lnTo>
                      <a:pt x="258" y="533"/>
                    </a:lnTo>
                    <a:lnTo>
                      <a:pt x="248" y="524"/>
                    </a:lnTo>
                    <a:lnTo>
                      <a:pt x="240" y="514"/>
                    </a:lnTo>
                    <a:lnTo>
                      <a:pt x="232" y="505"/>
                    </a:lnTo>
                    <a:lnTo>
                      <a:pt x="223" y="494"/>
                    </a:lnTo>
                    <a:lnTo>
                      <a:pt x="214" y="480"/>
                    </a:lnTo>
                    <a:lnTo>
                      <a:pt x="205" y="465"/>
                    </a:lnTo>
                    <a:lnTo>
                      <a:pt x="196" y="450"/>
                    </a:lnTo>
                    <a:lnTo>
                      <a:pt x="189" y="433"/>
                    </a:lnTo>
                    <a:lnTo>
                      <a:pt x="175" y="402"/>
                    </a:lnTo>
                    <a:lnTo>
                      <a:pt x="163" y="370"/>
                    </a:lnTo>
                    <a:lnTo>
                      <a:pt x="154" y="341"/>
                    </a:lnTo>
                    <a:lnTo>
                      <a:pt x="147" y="313"/>
                    </a:lnTo>
                    <a:lnTo>
                      <a:pt x="141" y="290"/>
                    </a:lnTo>
                    <a:lnTo>
                      <a:pt x="139" y="273"/>
                    </a:lnTo>
                    <a:lnTo>
                      <a:pt x="138" y="266"/>
                    </a:lnTo>
                    <a:lnTo>
                      <a:pt x="138" y="266"/>
                    </a:lnTo>
                    <a:lnTo>
                      <a:pt x="136" y="251"/>
                    </a:lnTo>
                    <a:lnTo>
                      <a:pt x="134" y="234"/>
                    </a:lnTo>
                    <a:lnTo>
                      <a:pt x="128" y="201"/>
                    </a:lnTo>
                    <a:lnTo>
                      <a:pt x="121" y="164"/>
                    </a:lnTo>
                    <a:lnTo>
                      <a:pt x="117" y="146"/>
                    </a:lnTo>
                    <a:lnTo>
                      <a:pt x="111" y="126"/>
                    </a:lnTo>
                    <a:lnTo>
                      <a:pt x="105" y="108"/>
                    </a:lnTo>
                    <a:lnTo>
                      <a:pt x="97" y="90"/>
                    </a:lnTo>
                    <a:lnTo>
                      <a:pt x="90" y="73"/>
                    </a:lnTo>
                    <a:lnTo>
                      <a:pt x="80" y="58"/>
                    </a:lnTo>
                    <a:lnTo>
                      <a:pt x="76" y="51"/>
                    </a:lnTo>
                    <a:lnTo>
                      <a:pt x="70" y="44"/>
                    </a:lnTo>
                    <a:lnTo>
                      <a:pt x="65" y="39"/>
                    </a:lnTo>
                    <a:lnTo>
                      <a:pt x="58" y="32"/>
                    </a:lnTo>
                    <a:lnTo>
                      <a:pt x="53" y="28"/>
                    </a:lnTo>
                    <a:lnTo>
                      <a:pt x="46" y="24"/>
                    </a:lnTo>
                    <a:lnTo>
                      <a:pt x="40" y="21"/>
                    </a:lnTo>
                    <a:lnTo>
                      <a:pt x="32" y="18"/>
                    </a:lnTo>
                    <a:lnTo>
                      <a:pt x="26" y="16"/>
                    </a:lnTo>
                    <a:lnTo>
                      <a:pt x="18" y="15"/>
                    </a:lnTo>
                    <a:lnTo>
                      <a:pt x="10" y="15"/>
                    </a:lnTo>
                    <a:lnTo>
                      <a:pt x="2" y="15"/>
                    </a:lnTo>
                    <a:lnTo>
                      <a:pt x="0" y="1"/>
                    </a:lnTo>
                    <a:lnTo>
                      <a:pt x="10" y="0"/>
                    </a:lnTo>
                    <a:lnTo>
                      <a:pt x="18" y="0"/>
                    </a:lnTo>
                    <a:lnTo>
                      <a:pt x="27" y="1"/>
                    </a:lnTo>
                    <a:lnTo>
                      <a:pt x="36" y="3"/>
                    </a:lnTo>
                    <a:lnTo>
                      <a:pt x="43" y="7"/>
                    </a:lnTo>
                    <a:lnTo>
                      <a:pt x="51" y="10"/>
                    </a:lnTo>
                    <a:lnTo>
                      <a:pt x="58" y="14"/>
                    </a:lnTo>
                    <a:lnTo>
                      <a:pt x="65" y="19"/>
                    </a:lnTo>
                    <a:lnTo>
                      <a:pt x="71" y="25"/>
                    </a:lnTo>
                    <a:lnTo>
                      <a:pt x="78" y="31"/>
                    </a:lnTo>
                    <a:lnTo>
                      <a:pt x="83" y="38"/>
                    </a:lnTo>
                    <a:lnTo>
                      <a:pt x="89" y="45"/>
                    </a:lnTo>
                    <a:lnTo>
                      <a:pt x="99" y="61"/>
                    </a:lnTo>
                    <a:lnTo>
                      <a:pt x="108" y="79"/>
                    </a:lnTo>
                    <a:lnTo>
                      <a:pt x="117" y="98"/>
                    </a:lnTo>
                    <a:lnTo>
                      <a:pt x="123" y="118"/>
                    </a:lnTo>
                    <a:lnTo>
                      <a:pt x="129" y="138"/>
                    </a:lnTo>
                    <a:lnTo>
                      <a:pt x="135" y="157"/>
                    </a:lnTo>
                    <a:lnTo>
                      <a:pt x="142" y="197"/>
                    </a:lnTo>
                    <a:lnTo>
                      <a:pt x="149" y="232"/>
                    </a:lnTo>
                    <a:lnTo>
                      <a:pt x="150" y="242"/>
                    </a:lnTo>
                    <a:lnTo>
                      <a:pt x="151" y="250"/>
                    </a:lnTo>
                    <a:lnTo>
                      <a:pt x="152" y="258"/>
                    </a:lnTo>
                    <a:lnTo>
                      <a:pt x="152" y="264"/>
                    </a:lnTo>
                    <a:lnTo>
                      <a:pt x="153" y="271"/>
                    </a:lnTo>
                    <a:lnTo>
                      <a:pt x="156" y="288"/>
                    </a:lnTo>
                    <a:lnTo>
                      <a:pt x="161" y="311"/>
                    </a:lnTo>
                    <a:lnTo>
                      <a:pt x="168" y="336"/>
                    </a:lnTo>
                    <a:lnTo>
                      <a:pt x="177" y="366"/>
                    </a:lnTo>
                    <a:lnTo>
                      <a:pt x="189" y="396"/>
                    </a:lnTo>
                    <a:lnTo>
                      <a:pt x="202" y="427"/>
                    </a:lnTo>
                    <a:lnTo>
                      <a:pt x="209" y="442"/>
                    </a:lnTo>
                    <a:lnTo>
                      <a:pt x="218" y="457"/>
                    </a:lnTo>
                    <a:lnTo>
                      <a:pt x="227" y="471"/>
                    </a:lnTo>
                    <a:lnTo>
                      <a:pt x="235" y="485"/>
                    </a:lnTo>
                    <a:lnTo>
                      <a:pt x="243" y="495"/>
                    </a:lnTo>
                    <a:lnTo>
                      <a:pt x="250" y="505"/>
                    </a:lnTo>
                    <a:lnTo>
                      <a:pt x="259" y="513"/>
                    </a:lnTo>
                    <a:lnTo>
                      <a:pt x="268" y="522"/>
                    </a:lnTo>
                    <a:lnTo>
                      <a:pt x="276" y="528"/>
                    </a:lnTo>
                    <a:lnTo>
                      <a:pt x="285" y="535"/>
                    </a:lnTo>
                    <a:lnTo>
                      <a:pt x="295" y="540"/>
                    </a:lnTo>
                    <a:lnTo>
                      <a:pt x="304" y="545"/>
                    </a:lnTo>
                    <a:lnTo>
                      <a:pt x="304" y="546"/>
                    </a:lnTo>
                    <a:lnTo>
                      <a:pt x="319" y="551"/>
                    </a:lnTo>
                    <a:lnTo>
                      <a:pt x="337" y="560"/>
                    </a:lnTo>
                    <a:lnTo>
                      <a:pt x="356" y="570"/>
                    </a:lnTo>
                    <a:lnTo>
                      <a:pt x="378" y="582"/>
                    </a:lnTo>
                    <a:lnTo>
                      <a:pt x="425" y="610"/>
                    </a:lnTo>
                    <a:lnTo>
                      <a:pt x="477" y="642"/>
                    </a:lnTo>
                    <a:lnTo>
                      <a:pt x="532" y="677"/>
                    </a:lnTo>
                    <a:lnTo>
                      <a:pt x="588" y="714"/>
                    </a:lnTo>
                    <a:lnTo>
                      <a:pt x="641" y="750"/>
                    </a:lnTo>
                    <a:lnTo>
                      <a:pt x="692" y="786"/>
                    </a:lnTo>
                    <a:lnTo>
                      <a:pt x="710" y="799"/>
                    </a:lnTo>
                    <a:lnTo>
                      <a:pt x="727" y="812"/>
                    </a:lnTo>
                    <a:lnTo>
                      <a:pt x="742" y="824"/>
                    </a:lnTo>
                    <a:lnTo>
                      <a:pt x="757" y="836"/>
                    </a:lnTo>
                    <a:lnTo>
                      <a:pt x="771" y="846"/>
                    </a:lnTo>
                    <a:lnTo>
                      <a:pt x="783" y="856"/>
                    </a:lnTo>
                    <a:lnTo>
                      <a:pt x="793" y="865"/>
                    </a:lnTo>
                    <a:lnTo>
                      <a:pt x="802" y="872"/>
                    </a:lnTo>
                    <a:lnTo>
                      <a:pt x="803" y="872"/>
                    </a:lnTo>
                    <a:lnTo>
                      <a:pt x="803" y="872"/>
                    </a:lnTo>
                    <a:lnTo>
                      <a:pt x="803" y="872"/>
                    </a:lnTo>
                    <a:lnTo>
                      <a:pt x="816" y="885"/>
                    </a:lnTo>
                    <a:lnTo>
                      <a:pt x="829" y="896"/>
                    </a:lnTo>
                    <a:lnTo>
                      <a:pt x="841" y="907"/>
                    </a:lnTo>
                    <a:lnTo>
                      <a:pt x="855" y="916"/>
                    </a:lnTo>
                    <a:lnTo>
                      <a:pt x="871" y="925"/>
                    </a:lnTo>
                    <a:lnTo>
                      <a:pt x="887" y="934"/>
                    </a:lnTo>
                    <a:lnTo>
                      <a:pt x="905" y="942"/>
                    </a:lnTo>
                    <a:lnTo>
                      <a:pt x="925" y="949"/>
                    </a:lnTo>
                    <a:lnTo>
                      <a:pt x="948" y="956"/>
                    </a:lnTo>
                    <a:lnTo>
                      <a:pt x="974" y="964"/>
                    </a:lnTo>
                    <a:lnTo>
                      <a:pt x="1003" y="973"/>
                    </a:lnTo>
                    <a:lnTo>
                      <a:pt x="1037" y="980"/>
                    </a:lnTo>
                    <a:lnTo>
                      <a:pt x="1074" y="988"/>
                    </a:lnTo>
                    <a:lnTo>
                      <a:pt x="1117" y="995"/>
                    </a:lnTo>
                    <a:lnTo>
                      <a:pt x="1164" y="1003"/>
                    </a:lnTo>
                    <a:lnTo>
                      <a:pt x="1216" y="1009"/>
                    </a:lnTo>
                    <a:lnTo>
                      <a:pt x="1251" y="1012"/>
                    </a:lnTo>
                    <a:lnTo>
                      <a:pt x="1283" y="1014"/>
                    </a:lnTo>
                    <a:lnTo>
                      <a:pt x="1313" y="1012"/>
                    </a:lnTo>
                    <a:lnTo>
                      <a:pt x="1340" y="1009"/>
                    </a:lnTo>
                    <a:lnTo>
                      <a:pt x="1366" y="1005"/>
                    </a:lnTo>
                    <a:lnTo>
                      <a:pt x="1389" y="998"/>
                    </a:lnTo>
                    <a:lnTo>
                      <a:pt x="1411" y="991"/>
                    </a:lnTo>
                    <a:lnTo>
                      <a:pt x="1432" y="981"/>
                    </a:lnTo>
                    <a:lnTo>
                      <a:pt x="1450" y="971"/>
                    </a:lnTo>
                    <a:lnTo>
                      <a:pt x="1467" y="961"/>
                    </a:lnTo>
                    <a:lnTo>
                      <a:pt x="1483" y="950"/>
                    </a:lnTo>
                    <a:lnTo>
                      <a:pt x="1497" y="938"/>
                    </a:lnTo>
                    <a:lnTo>
                      <a:pt x="1525" y="914"/>
                    </a:lnTo>
                    <a:lnTo>
                      <a:pt x="1549" y="891"/>
                    </a:lnTo>
                    <a:lnTo>
                      <a:pt x="1562" y="878"/>
                    </a:lnTo>
                    <a:lnTo>
                      <a:pt x="1575" y="867"/>
                    </a:lnTo>
                    <a:lnTo>
                      <a:pt x="1588" y="855"/>
                    </a:lnTo>
                    <a:lnTo>
                      <a:pt x="1601" y="845"/>
                    </a:lnTo>
                    <a:lnTo>
                      <a:pt x="1614" y="837"/>
                    </a:lnTo>
                    <a:lnTo>
                      <a:pt x="1628" y="829"/>
                    </a:lnTo>
                    <a:lnTo>
                      <a:pt x="1642" y="823"/>
                    </a:lnTo>
                    <a:lnTo>
                      <a:pt x="1658" y="818"/>
                    </a:lnTo>
                    <a:lnTo>
                      <a:pt x="1678" y="813"/>
                    </a:lnTo>
                    <a:lnTo>
                      <a:pt x="1696" y="807"/>
                    </a:lnTo>
                    <a:lnTo>
                      <a:pt x="1712" y="798"/>
                    </a:lnTo>
                    <a:lnTo>
                      <a:pt x="1728" y="789"/>
                    </a:lnTo>
                    <a:lnTo>
                      <a:pt x="1743" y="780"/>
                    </a:lnTo>
                    <a:lnTo>
                      <a:pt x="1756" y="769"/>
                    </a:lnTo>
                    <a:lnTo>
                      <a:pt x="1769" y="758"/>
                    </a:lnTo>
                    <a:lnTo>
                      <a:pt x="1780" y="748"/>
                    </a:lnTo>
                    <a:lnTo>
                      <a:pt x="1798" y="727"/>
                    </a:lnTo>
                    <a:lnTo>
                      <a:pt x="1812" y="708"/>
                    </a:lnTo>
                    <a:lnTo>
                      <a:pt x="1822" y="693"/>
                    </a:lnTo>
                    <a:lnTo>
                      <a:pt x="1827" y="685"/>
                    </a:lnTo>
                    <a:lnTo>
                      <a:pt x="1823" y="536"/>
                    </a:lnTo>
                    <a:lnTo>
                      <a:pt x="1838" y="53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17" name="Freeform 44"/>
              <p:cNvSpPr/>
              <p:nvPr/>
            </p:nvSpPr>
            <p:spPr bwMode="auto">
              <a:xfrm>
                <a:off x="2398" y="3313"/>
                <a:ext cx="4" cy="139"/>
              </a:xfrm>
              <a:custGeom>
                <a:avLst/>
                <a:gdLst>
                  <a:gd name="T0" fmla="*/ 0 w 16"/>
                  <a:gd name="T1" fmla="*/ 0 h 558"/>
                  <a:gd name="T2" fmla="*/ 2 w 16"/>
                  <a:gd name="T3" fmla="*/ 548 h 558"/>
                  <a:gd name="T4" fmla="*/ 16 w 16"/>
                  <a:gd name="T5" fmla="*/ 558 h 558"/>
                  <a:gd name="T6" fmla="*/ 15 w 16"/>
                  <a:gd name="T7" fmla="*/ 0 h 558"/>
                  <a:gd name="T8" fmla="*/ 0 w 16"/>
                  <a:gd name="T9" fmla="*/ 0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58">
                    <a:moveTo>
                      <a:pt x="0" y="0"/>
                    </a:moveTo>
                    <a:lnTo>
                      <a:pt x="2" y="548"/>
                    </a:lnTo>
                    <a:lnTo>
                      <a:pt x="16" y="558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18" name="Freeform 45"/>
              <p:cNvSpPr>
                <a:spLocks noEditPoints="1"/>
              </p:cNvSpPr>
              <p:nvPr/>
            </p:nvSpPr>
            <p:spPr bwMode="auto">
              <a:xfrm>
                <a:off x="2288" y="3192"/>
                <a:ext cx="157" cy="200"/>
              </a:xfrm>
              <a:custGeom>
                <a:avLst/>
                <a:gdLst>
                  <a:gd name="T0" fmla="*/ 54 w 629"/>
                  <a:gd name="T1" fmla="*/ 20 h 802"/>
                  <a:gd name="T2" fmla="*/ 134 w 629"/>
                  <a:gd name="T3" fmla="*/ 14 h 802"/>
                  <a:gd name="T4" fmla="*/ 218 w 629"/>
                  <a:gd name="T5" fmla="*/ 11 h 802"/>
                  <a:gd name="T6" fmla="*/ 272 w 629"/>
                  <a:gd name="T7" fmla="*/ 10 h 802"/>
                  <a:gd name="T8" fmla="*/ 288 w 629"/>
                  <a:gd name="T9" fmla="*/ 11 h 802"/>
                  <a:gd name="T10" fmla="*/ 294 w 629"/>
                  <a:gd name="T11" fmla="*/ 18 h 802"/>
                  <a:gd name="T12" fmla="*/ 294 w 629"/>
                  <a:gd name="T13" fmla="*/ 27 h 802"/>
                  <a:gd name="T14" fmla="*/ 287 w 629"/>
                  <a:gd name="T15" fmla="*/ 35 h 802"/>
                  <a:gd name="T16" fmla="*/ 276 w 629"/>
                  <a:gd name="T17" fmla="*/ 41 h 802"/>
                  <a:gd name="T18" fmla="*/ 262 w 629"/>
                  <a:gd name="T19" fmla="*/ 62 h 802"/>
                  <a:gd name="T20" fmla="*/ 264 w 629"/>
                  <a:gd name="T21" fmla="*/ 106 h 802"/>
                  <a:gd name="T22" fmla="*/ 259 w 629"/>
                  <a:gd name="T23" fmla="*/ 132 h 802"/>
                  <a:gd name="T24" fmla="*/ 248 w 629"/>
                  <a:gd name="T25" fmla="*/ 138 h 802"/>
                  <a:gd name="T26" fmla="*/ 202 w 629"/>
                  <a:gd name="T27" fmla="*/ 135 h 802"/>
                  <a:gd name="T28" fmla="*/ 177 w 629"/>
                  <a:gd name="T29" fmla="*/ 88 h 802"/>
                  <a:gd name="T30" fmla="*/ 177 w 629"/>
                  <a:gd name="T31" fmla="*/ 54 h 802"/>
                  <a:gd name="T32" fmla="*/ 79 w 629"/>
                  <a:gd name="T33" fmla="*/ 75 h 802"/>
                  <a:gd name="T34" fmla="*/ 77 w 629"/>
                  <a:gd name="T35" fmla="*/ 144 h 802"/>
                  <a:gd name="T36" fmla="*/ 74 w 629"/>
                  <a:gd name="T37" fmla="*/ 214 h 802"/>
                  <a:gd name="T38" fmla="*/ 567 w 629"/>
                  <a:gd name="T39" fmla="*/ 209 h 802"/>
                  <a:gd name="T40" fmla="*/ 565 w 629"/>
                  <a:gd name="T41" fmla="*/ 138 h 802"/>
                  <a:gd name="T42" fmla="*/ 563 w 629"/>
                  <a:gd name="T43" fmla="*/ 66 h 802"/>
                  <a:gd name="T44" fmla="*/ 561 w 629"/>
                  <a:gd name="T45" fmla="*/ 0 h 802"/>
                  <a:gd name="T46" fmla="*/ 591 w 629"/>
                  <a:gd name="T47" fmla="*/ 1 h 802"/>
                  <a:gd name="T48" fmla="*/ 600 w 629"/>
                  <a:gd name="T49" fmla="*/ 802 h 802"/>
                  <a:gd name="T50" fmla="*/ 586 w 629"/>
                  <a:gd name="T51" fmla="*/ 601 h 802"/>
                  <a:gd name="T52" fmla="*/ 575 w 629"/>
                  <a:gd name="T53" fmla="*/ 403 h 802"/>
                  <a:gd name="T54" fmla="*/ 72 w 629"/>
                  <a:gd name="T55" fmla="*/ 267 h 802"/>
                  <a:gd name="T56" fmla="*/ 59 w 629"/>
                  <a:gd name="T57" fmla="*/ 448 h 802"/>
                  <a:gd name="T58" fmla="*/ 43 w 629"/>
                  <a:gd name="T59" fmla="*/ 628 h 802"/>
                  <a:gd name="T60" fmla="*/ 0 w 629"/>
                  <a:gd name="T61" fmla="*/ 745 h 802"/>
                  <a:gd name="T62" fmla="*/ 317 w 629"/>
                  <a:gd name="T63" fmla="*/ 12 h 802"/>
                  <a:gd name="T64" fmla="*/ 380 w 629"/>
                  <a:gd name="T65" fmla="*/ 5 h 802"/>
                  <a:gd name="T66" fmla="*/ 479 w 629"/>
                  <a:gd name="T67" fmla="*/ 1 h 802"/>
                  <a:gd name="T68" fmla="*/ 548 w 629"/>
                  <a:gd name="T69" fmla="*/ 7 h 802"/>
                  <a:gd name="T70" fmla="*/ 550 w 629"/>
                  <a:gd name="T71" fmla="*/ 20 h 802"/>
                  <a:gd name="T72" fmla="*/ 470 w 629"/>
                  <a:gd name="T73" fmla="*/ 41 h 802"/>
                  <a:gd name="T74" fmla="*/ 469 w 629"/>
                  <a:gd name="T75" fmla="*/ 73 h 802"/>
                  <a:gd name="T76" fmla="*/ 471 w 629"/>
                  <a:gd name="T77" fmla="*/ 126 h 802"/>
                  <a:gd name="T78" fmla="*/ 438 w 629"/>
                  <a:gd name="T79" fmla="*/ 128 h 802"/>
                  <a:gd name="T80" fmla="*/ 403 w 629"/>
                  <a:gd name="T81" fmla="*/ 132 h 802"/>
                  <a:gd name="T82" fmla="*/ 390 w 629"/>
                  <a:gd name="T83" fmla="*/ 127 h 802"/>
                  <a:gd name="T84" fmla="*/ 386 w 629"/>
                  <a:gd name="T85" fmla="*/ 85 h 802"/>
                  <a:gd name="T86" fmla="*/ 386 w 629"/>
                  <a:gd name="T87" fmla="*/ 54 h 802"/>
                  <a:gd name="T88" fmla="*/ 300 w 629"/>
                  <a:gd name="T89" fmla="*/ 34 h 802"/>
                  <a:gd name="T90" fmla="*/ 296 w 629"/>
                  <a:gd name="T91" fmla="*/ 30 h 802"/>
                  <a:gd name="T92" fmla="*/ 303 w 629"/>
                  <a:gd name="T93" fmla="*/ 19 h 802"/>
                  <a:gd name="T94" fmla="*/ 306 w 629"/>
                  <a:gd name="T95" fmla="*/ 15 h 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29" h="802">
                    <a:moveTo>
                      <a:pt x="0" y="745"/>
                    </a:moveTo>
                    <a:lnTo>
                      <a:pt x="53" y="34"/>
                    </a:lnTo>
                    <a:lnTo>
                      <a:pt x="54" y="20"/>
                    </a:lnTo>
                    <a:lnTo>
                      <a:pt x="68" y="20"/>
                    </a:lnTo>
                    <a:lnTo>
                      <a:pt x="101" y="18"/>
                    </a:lnTo>
                    <a:lnTo>
                      <a:pt x="134" y="14"/>
                    </a:lnTo>
                    <a:lnTo>
                      <a:pt x="166" y="12"/>
                    </a:lnTo>
                    <a:lnTo>
                      <a:pt x="200" y="11"/>
                    </a:lnTo>
                    <a:lnTo>
                      <a:pt x="218" y="11"/>
                    </a:lnTo>
                    <a:lnTo>
                      <a:pt x="235" y="11"/>
                    </a:lnTo>
                    <a:lnTo>
                      <a:pt x="253" y="11"/>
                    </a:lnTo>
                    <a:lnTo>
                      <a:pt x="272" y="10"/>
                    </a:lnTo>
                    <a:lnTo>
                      <a:pt x="278" y="10"/>
                    </a:lnTo>
                    <a:lnTo>
                      <a:pt x="284" y="10"/>
                    </a:lnTo>
                    <a:lnTo>
                      <a:pt x="288" y="11"/>
                    </a:lnTo>
                    <a:lnTo>
                      <a:pt x="291" y="13"/>
                    </a:lnTo>
                    <a:lnTo>
                      <a:pt x="293" y="15"/>
                    </a:lnTo>
                    <a:lnTo>
                      <a:pt x="294" y="18"/>
                    </a:lnTo>
                    <a:lnTo>
                      <a:pt x="296" y="20"/>
                    </a:lnTo>
                    <a:lnTo>
                      <a:pt x="296" y="24"/>
                    </a:lnTo>
                    <a:lnTo>
                      <a:pt x="294" y="27"/>
                    </a:lnTo>
                    <a:lnTo>
                      <a:pt x="292" y="30"/>
                    </a:lnTo>
                    <a:lnTo>
                      <a:pt x="290" y="33"/>
                    </a:lnTo>
                    <a:lnTo>
                      <a:pt x="287" y="35"/>
                    </a:lnTo>
                    <a:lnTo>
                      <a:pt x="284" y="39"/>
                    </a:lnTo>
                    <a:lnTo>
                      <a:pt x="280" y="40"/>
                    </a:lnTo>
                    <a:lnTo>
                      <a:pt x="276" y="41"/>
                    </a:lnTo>
                    <a:lnTo>
                      <a:pt x="272" y="42"/>
                    </a:lnTo>
                    <a:lnTo>
                      <a:pt x="261" y="42"/>
                    </a:lnTo>
                    <a:lnTo>
                      <a:pt x="262" y="62"/>
                    </a:lnTo>
                    <a:lnTo>
                      <a:pt x="264" y="83"/>
                    </a:lnTo>
                    <a:lnTo>
                      <a:pt x="264" y="94"/>
                    </a:lnTo>
                    <a:lnTo>
                      <a:pt x="264" y="106"/>
                    </a:lnTo>
                    <a:lnTo>
                      <a:pt x="263" y="117"/>
                    </a:lnTo>
                    <a:lnTo>
                      <a:pt x="261" y="129"/>
                    </a:lnTo>
                    <a:lnTo>
                      <a:pt x="259" y="132"/>
                    </a:lnTo>
                    <a:lnTo>
                      <a:pt x="256" y="135"/>
                    </a:lnTo>
                    <a:lnTo>
                      <a:pt x="252" y="137"/>
                    </a:lnTo>
                    <a:lnTo>
                      <a:pt x="248" y="138"/>
                    </a:lnTo>
                    <a:lnTo>
                      <a:pt x="238" y="139"/>
                    </a:lnTo>
                    <a:lnTo>
                      <a:pt x="226" y="138"/>
                    </a:lnTo>
                    <a:lnTo>
                      <a:pt x="202" y="135"/>
                    </a:lnTo>
                    <a:lnTo>
                      <a:pt x="179" y="130"/>
                    </a:lnTo>
                    <a:lnTo>
                      <a:pt x="178" y="109"/>
                    </a:lnTo>
                    <a:lnTo>
                      <a:pt x="177" y="88"/>
                    </a:lnTo>
                    <a:lnTo>
                      <a:pt x="177" y="77"/>
                    </a:lnTo>
                    <a:lnTo>
                      <a:pt x="177" y="66"/>
                    </a:lnTo>
                    <a:lnTo>
                      <a:pt x="177" y="54"/>
                    </a:lnTo>
                    <a:lnTo>
                      <a:pt x="179" y="41"/>
                    </a:lnTo>
                    <a:lnTo>
                      <a:pt x="79" y="52"/>
                    </a:lnTo>
                    <a:lnTo>
                      <a:pt x="79" y="75"/>
                    </a:lnTo>
                    <a:lnTo>
                      <a:pt x="78" y="98"/>
                    </a:lnTo>
                    <a:lnTo>
                      <a:pt x="78" y="122"/>
                    </a:lnTo>
                    <a:lnTo>
                      <a:pt x="77" y="144"/>
                    </a:lnTo>
                    <a:lnTo>
                      <a:pt x="77" y="168"/>
                    </a:lnTo>
                    <a:lnTo>
                      <a:pt x="75" y="191"/>
                    </a:lnTo>
                    <a:lnTo>
                      <a:pt x="74" y="214"/>
                    </a:lnTo>
                    <a:lnTo>
                      <a:pt x="73" y="238"/>
                    </a:lnTo>
                    <a:lnTo>
                      <a:pt x="568" y="233"/>
                    </a:lnTo>
                    <a:lnTo>
                      <a:pt x="567" y="209"/>
                    </a:lnTo>
                    <a:lnTo>
                      <a:pt x="566" y="185"/>
                    </a:lnTo>
                    <a:lnTo>
                      <a:pt x="566" y="162"/>
                    </a:lnTo>
                    <a:lnTo>
                      <a:pt x="565" y="138"/>
                    </a:lnTo>
                    <a:lnTo>
                      <a:pt x="564" y="114"/>
                    </a:lnTo>
                    <a:lnTo>
                      <a:pt x="564" y="89"/>
                    </a:lnTo>
                    <a:lnTo>
                      <a:pt x="563" y="66"/>
                    </a:lnTo>
                    <a:lnTo>
                      <a:pt x="563" y="41"/>
                    </a:lnTo>
                    <a:lnTo>
                      <a:pt x="561" y="41"/>
                    </a:lnTo>
                    <a:lnTo>
                      <a:pt x="561" y="0"/>
                    </a:lnTo>
                    <a:lnTo>
                      <a:pt x="570" y="1"/>
                    </a:lnTo>
                    <a:lnTo>
                      <a:pt x="577" y="1"/>
                    </a:lnTo>
                    <a:lnTo>
                      <a:pt x="591" y="1"/>
                    </a:lnTo>
                    <a:lnTo>
                      <a:pt x="591" y="15"/>
                    </a:lnTo>
                    <a:lnTo>
                      <a:pt x="629" y="801"/>
                    </a:lnTo>
                    <a:lnTo>
                      <a:pt x="600" y="802"/>
                    </a:lnTo>
                    <a:lnTo>
                      <a:pt x="594" y="735"/>
                    </a:lnTo>
                    <a:lnTo>
                      <a:pt x="590" y="668"/>
                    </a:lnTo>
                    <a:lnTo>
                      <a:pt x="586" y="601"/>
                    </a:lnTo>
                    <a:lnTo>
                      <a:pt x="581" y="536"/>
                    </a:lnTo>
                    <a:lnTo>
                      <a:pt x="578" y="469"/>
                    </a:lnTo>
                    <a:lnTo>
                      <a:pt x="575" y="403"/>
                    </a:lnTo>
                    <a:lnTo>
                      <a:pt x="572" y="336"/>
                    </a:lnTo>
                    <a:lnTo>
                      <a:pt x="570" y="268"/>
                    </a:lnTo>
                    <a:lnTo>
                      <a:pt x="72" y="267"/>
                    </a:lnTo>
                    <a:lnTo>
                      <a:pt x="68" y="328"/>
                    </a:lnTo>
                    <a:lnTo>
                      <a:pt x="65" y="388"/>
                    </a:lnTo>
                    <a:lnTo>
                      <a:pt x="59" y="448"/>
                    </a:lnTo>
                    <a:lnTo>
                      <a:pt x="55" y="508"/>
                    </a:lnTo>
                    <a:lnTo>
                      <a:pt x="48" y="568"/>
                    </a:lnTo>
                    <a:lnTo>
                      <a:pt x="43" y="628"/>
                    </a:lnTo>
                    <a:lnTo>
                      <a:pt x="37" y="688"/>
                    </a:lnTo>
                    <a:lnTo>
                      <a:pt x="29" y="747"/>
                    </a:lnTo>
                    <a:lnTo>
                      <a:pt x="0" y="745"/>
                    </a:lnTo>
                    <a:close/>
                    <a:moveTo>
                      <a:pt x="304" y="15"/>
                    </a:moveTo>
                    <a:lnTo>
                      <a:pt x="308" y="13"/>
                    </a:lnTo>
                    <a:lnTo>
                      <a:pt x="317" y="12"/>
                    </a:lnTo>
                    <a:lnTo>
                      <a:pt x="330" y="10"/>
                    </a:lnTo>
                    <a:lnTo>
                      <a:pt x="345" y="8"/>
                    </a:lnTo>
                    <a:lnTo>
                      <a:pt x="380" y="5"/>
                    </a:lnTo>
                    <a:lnTo>
                      <a:pt x="416" y="2"/>
                    </a:lnTo>
                    <a:lnTo>
                      <a:pt x="445" y="1"/>
                    </a:lnTo>
                    <a:lnTo>
                      <a:pt x="479" y="1"/>
                    </a:lnTo>
                    <a:lnTo>
                      <a:pt x="512" y="2"/>
                    </a:lnTo>
                    <a:lnTo>
                      <a:pt x="541" y="3"/>
                    </a:lnTo>
                    <a:lnTo>
                      <a:pt x="548" y="7"/>
                    </a:lnTo>
                    <a:lnTo>
                      <a:pt x="551" y="12"/>
                    </a:lnTo>
                    <a:lnTo>
                      <a:pt x="552" y="16"/>
                    </a:lnTo>
                    <a:lnTo>
                      <a:pt x="550" y="20"/>
                    </a:lnTo>
                    <a:lnTo>
                      <a:pt x="543" y="29"/>
                    </a:lnTo>
                    <a:lnTo>
                      <a:pt x="532" y="41"/>
                    </a:lnTo>
                    <a:lnTo>
                      <a:pt x="470" y="41"/>
                    </a:lnTo>
                    <a:lnTo>
                      <a:pt x="469" y="52"/>
                    </a:lnTo>
                    <a:lnTo>
                      <a:pt x="469" y="62"/>
                    </a:lnTo>
                    <a:lnTo>
                      <a:pt x="469" y="73"/>
                    </a:lnTo>
                    <a:lnTo>
                      <a:pt x="470" y="84"/>
                    </a:lnTo>
                    <a:lnTo>
                      <a:pt x="472" y="104"/>
                    </a:lnTo>
                    <a:lnTo>
                      <a:pt x="471" y="126"/>
                    </a:lnTo>
                    <a:lnTo>
                      <a:pt x="462" y="125"/>
                    </a:lnTo>
                    <a:lnTo>
                      <a:pt x="450" y="126"/>
                    </a:lnTo>
                    <a:lnTo>
                      <a:pt x="438" y="128"/>
                    </a:lnTo>
                    <a:lnTo>
                      <a:pt x="426" y="130"/>
                    </a:lnTo>
                    <a:lnTo>
                      <a:pt x="414" y="132"/>
                    </a:lnTo>
                    <a:lnTo>
                      <a:pt x="403" y="132"/>
                    </a:lnTo>
                    <a:lnTo>
                      <a:pt x="399" y="131"/>
                    </a:lnTo>
                    <a:lnTo>
                      <a:pt x="395" y="129"/>
                    </a:lnTo>
                    <a:lnTo>
                      <a:pt x="390" y="127"/>
                    </a:lnTo>
                    <a:lnTo>
                      <a:pt x="388" y="123"/>
                    </a:lnTo>
                    <a:lnTo>
                      <a:pt x="388" y="104"/>
                    </a:lnTo>
                    <a:lnTo>
                      <a:pt x="386" y="85"/>
                    </a:lnTo>
                    <a:lnTo>
                      <a:pt x="386" y="75"/>
                    </a:lnTo>
                    <a:lnTo>
                      <a:pt x="386" y="66"/>
                    </a:lnTo>
                    <a:lnTo>
                      <a:pt x="386" y="54"/>
                    </a:lnTo>
                    <a:lnTo>
                      <a:pt x="388" y="40"/>
                    </a:lnTo>
                    <a:lnTo>
                      <a:pt x="303" y="35"/>
                    </a:lnTo>
                    <a:lnTo>
                      <a:pt x="300" y="34"/>
                    </a:lnTo>
                    <a:lnTo>
                      <a:pt x="298" y="33"/>
                    </a:lnTo>
                    <a:lnTo>
                      <a:pt x="297" y="32"/>
                    </a:lnTo>
                    <a:lnTo>
                      <a:pt x="296" y="30"/>
                    </a:lnTo>
                    <a:lnTo>
                      <a:pt x="297" y="27"/>
                    </a:lnTo>
                    <a:lnTo>
                      <a:pt x="300" y="23"/>
                    </a:lnTo>
                    <a:lnTo>
                      <a:pt x="303" y="19"/>
                    </a:lnTo>
                    <a:lnTo>
                      <a:pt x="305" y="16"/>
                    </a:lnTo>
                    <a:lnTo>
                      <a:pt x="306" y="15"/>
                    </a:lnTo>
                    <a:lnTo>
                      <a:pt x="306" y="15"/>
                    </a:lnTo>
                    <a:lnTo>
                      <a:pt x="305" y="15"/>
                    </a:lnTo>
                    <a:lnTo>
                      <a:pt x="304" y="1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19" name="Freeform 46"/>
              <p:cNvSpPr/>
              <p:nvPr/>
            </p:nvSpPr>
            <p:spPr bwMode="auto">
              <a:xfrm>
                <a:off x="2325" y="3312"/>
                <a:ext cx="18" cy="162"/>
              </a:xfrm>
              <a:custGeom>
                <a:avLst/>
                <a:gdLst>
                  <a:gd name="T0" fmla="*/ 69 w 69"/>
                  <a:gd name="T1" fmla="*/ 0 h 650"/>
                  <a:gd name="T2" fmla="*/ 64 w 69"/>
                  <a:gd name="T3" fmla="*/ 198 h 650"/>
                  <a:gd name="T4" fmla="*/ 58 w 69"/>
                  <a:gd name="T5" fmla="*/ 212 h 650"/>
                  <a:gd name="T6" fmla="*/ 45 w 69"/>
                  <a:gd name="T7" fmla="*/ 249 h 650"/>
                  <a:gd name="T8" fmla="*/ 37 w 69"/>
                  <a:gd name="T9" fmla="*/ 274 h 650"/>
                  <a:gd name="T10" fmla="*/ 28 w 69"/>
                  <a:gd name="T11" fmla="*/ 303 h 650"/>
                  <a:gd name="T12" fmla="*/ 20 w 69"/>
                  <a:gd name="T13" fmla="*/ 335 h 650"/>
                  <a:gd name="T14" fmla="*/ 13 w 69"/>
                  <a:gd name="T15" fmla="*/ 369 h 650"/>
                  <a:gd name="T16" fmla="*/ 6 w 69"/>
                  <a:gd name="T17" fmla="*/ 405 h 650"/>
                  <a:gd name="T18" fmla="*/ 2 w 69"/>
                  <a:gd name="T19" fmla="*/ 443 h 650"/>
                  <a:gd name="T20" fmla="*/ 1 w 69"/>
                  <a:gd name="T21" fmla="*/ 461 h 650"/>
                  <a:gd name="T22" fmla="*/ 0 w 69"/>
                  <a:gd name="T23" fmla="*/ 481 h 650"/>
                  <a:gd name="T24" fmla="*/ 0 w 69"/>
                  <a:gd name="T25" fmla="*/ 499 h 650"/>
                  <a:gd name="T26" fmla="*/ 1 w 69"/>
                  <a:gd name="T27" fmla="*/ 517 h 650"/>
                  <a:gd name="T28" fmla="*/ 3 w 69"/>
                  <a:gd name="T29" fmla="*/ 536 h 650"/>
                  <a:gd name="T30" fmla="*/ 6 w 69"/>
                  <a:gd name="T31" fmla="*/ 554 h 650"/>
                  <a:gd name="T32" fmla="*/ 10 w 69"/>
                  <a:gd name="T33" fmla="*/ 571 h 650"/>
                  <a:gd name="T34" fmla="*/ 14 w 69"/>
                  <a:gd name="T35" fmla="*/ 588 h 650"/>
                  <a:gd name="T36" fmla="*/ 20 w 69"/>
                  <a:gd name="T37" fmla="*/ 605 h 650"/>
                  <a:gd name="T38" fmla="*/ 28 w 69"/>
                  <a:gd name="T39" fmla="*/ 621 h 650"/>
                  <a:gd name="T40" fmla="*/ 36 w 69"/>
                  <a:gd name="T41" fmla="*/ 636 h 650"/>
                  <a:gd name="T42" fmla="*/ 45 w 69"/>
                  <a:gd name="T43" fmla="*/ 650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9" h="650">
                    <a:moveTo>
                      <a:pt x="69" y="0"/>
                    </a:moveTo>
                    <a:lnTo>
                      <a:pt x="64" y="198"/>
                    </a:lnTo>
                    <a:lnTo>
                      <a:pt x="58" y="212"/>
                    </a:lnTo>
                    <a:lnTo>
                      <a:pt x="45" y="249"/>
                    </a:lnTo>
                    <a:lnTo>
                      <a:pt x="37" y="274"/>
                    </a:lnTo>
                    <a:lnTo>
                      <a:pt x="28" y="303"/>
                    </a:lnTo>
                    <a:lnTo>
                      <a:pt x="20" y="335"/>
                    </a:lnTo>
                    <a:lnTo>
                      <a:pt x="13" y="369"/>
                    </a:lnTo>
                    <a:lnTo>
                      <a:pt x="6" y="405"/>
                    </a:lnTo>
                    <a:lnTo>
                      <a:pt x="2" y="443"/>
                    </a:lnTo>
                    <a:lnTo>
                      <a:pt x="1" y="461"/>
                    </a:lnTo>
                    <a:lnTo>
                      <a:pt x="0" y="481"/>
                    </a:lnTo>
                    <a:lnTo>
                      <a:pt x="0" y="499"/>
                    </a:lnTo>
                    <a:lnTo>
                      <a:pt x="1" y="517"/>
                    </a:lnTo>
                    <a:lnTo>
                      <a:pt x="3" y="536"/>
                    </a:lnTo>
                    <a:lnTo>
                      <a:pt x="6" y="554"/>
                    </a:lnTo>
                    <a:lnTo>
                      <a:pt x="10" y="571"/>
                    </a:lnTo>
                    <a:lnTo>
                      <a:pt x="14" y="588"/>
                    </a:lnTo>
                    <a:lnTo>
                      <a:pt x="20" y="605"/>
                    </a:lnTo>
                    <a:lnTo>
                      <a:pt x="28" y="621"/>
                    </a:lnTo>
                    <a:lnTo>
                      <a:pt x="36" y="636"/>
                    </a:lnTo>
                    <a:lnTo>
                      <a:pt x="45" y="650"/>
                    </a:lnTo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20" name="Freeform 47"/>
              <p:cNvSpPr/>
              <p:nvPr/>
            </p:nvSpPr>
            <p:spPr bwMode="auto">
              <a:xfrm>
                <a:off x="2324" y="3312"/>
                <a:ext cx="24" cy="160"/>
              </a:xfrm>
              <a:custGeom>
                <a:avLst/>
                <a:gdLst>
                  <a:gd name="T0" fmla="*/ 94 w 94"/>
                  <a:gd name="T1" fmla="*/ 1 h 642"/>
                  <a:gd name="T2" fmla="*/ 77 w 94"/>
                  <a:gd name="T3" fmla="*/ 198 h 642"/>
                  <a:gd name="T4" fmla="*/ 69 w 94"/>
                  <a:gd name="T5" fmla="*/ 199 h 642"/>
                  <a:gd name="T6" fmla="*/ 69 w 94"/>
                  <a:gd name="T7" fmla="*/ 199 h 642"/>
                  <a:gd name="T8" fmla="*/ 65 w 94"/>
                  <a:gd name="T9" fmla="*/ 203 h 642"/>
                  <a:gd name="T10" fmla="*/ 61 w 94"/>
                  <a:gd name="T11" fmla="*/ 214 h 642"/>
                  <a:gd name="T12" fmla="*/ 55 w 94"/>
                  <a:gd name="T13" fmla="*/ 231 h 642"/>
                  <a:gd name="T14" fmla="*/ 47 w 94"/>
                  <a:gd name="T15" fmla="*/ 252 h 642"/>
                  <a:gd name="T16" fmla="*/ 38 w 94"/>
                  <a:gd name="T17" fmla="*/ 278 h 642"/>
                  <a:gd name="T18" fmla="*/ 31 w 94"/>
                  <a:gd name="T19" fmla="*/ 307 h 642"/>
                  <a:gd name="T20" fmla="*/ 23 w 94"/>
                  <a:gd name="T21" fmla="*/ 338 h 642"/>
                  <a:gd name="T22" fmla="*/ 18 w 94"/>
                  <a:gd name="T23" fmla="*/ 373 h 642"/>
                  <a:gd name="T24" fmla="*/ 16 w 94"/>
                  <a:gd name="T25" fmla="*/ 390 h 642"/>
                  <a:gd name="T26" fmla="*/ 14 w 94"/>
                  <a:gd name="T27" fmla="*/ 408 h 642"/>
                  <a:gd name="T28" fmla="*/ 12 w 94"/>
                  <a:gd name="T29" fmla="*/ 426 h 642"/>
                  <a:gd name="T30" fmla="*/ 12 w 94"/>
                  <a:gd name="T31" fmla="*/ 444 h 642"/>
                  <a:gd name="T32" fmla="*/ 12 w 94"/>
                  <a:gd name="T33" fmla="*/ 462 h 642"/>
                  <a:gd name="T34" fmla="*/ 12 w 94"/>
                  <a:gd name="T35" fmla="*/ 481 h 642"/>
                  <a:gd name="T36" fmla="*/ 14 w 94"/>
                  <a:gd name="T37" fmla="*/ 499 h 642"/>
                  <a:gd name="T38" fmla="*/ 16 w 94"/>
                  <a:gd name="T39" fmla="*/ 516 h 642"/>
                  <a:gd name="T40" fmla="*/ 19 w 94"/>
                  <a:gd name="T41" fmla="*/ 533 h 642"/>
                  <a:gd name="T42" fmla="*/ 23 w 94"/>
                  <a:gd name="T43" fmla="*/ 551 h 642"/>
                  <a:gd name="T44" fmla="*/ 29 w 94"/>
                  <a:gd name="T45" fmla="*/ 568 h 642"/>
                  <a:gd name="T46" fmla="*/ 35 w 94"/>
                  <a:gd name="T47" fmla="*/ 583 h 642"/>
                  <a:gd name="T48" fmla="*/ 43 w 94"/>
                  <a:gd name="T49" fmla="*/ 599 h 642"/>
                  <a:gd name="T50" fmla="*/ 51 w 94"/>
                  <a:gd name="T51" fmla="*/ 613 h 642"/>
                  <a:gd name="T52" fmla="*/ 62 w 94"/>
                  <a:gd name="T53" fmla="*/ 627 h 642"/>
                  <a:gd name="T54" fmla="*/ 74 w 94"/>
                  <a:gd name="T55" fmla="*/ 640 h 642"/>
                  <a:gd name="T56" fmla="*/ 68 w 94"/>
                  <a:gd name="T57" fmla="*/ 642 h 642"/>
                  <a:gd name="T58" fmla="*/ 55 w 94"/>
                  <a:gd name="T59" fmla="*/ 630 h 642"/>
                  <a:gd name="T60" fmla="*/ 44 w 94"/>
                  <a:gd name="T61" fmla="*/ 616 h 642"/>
                  <a:gd name="T62" fmla="*/ 34 w 94"/>
                  <a:gd name="T63" fmla="*/ 602 h 642"/>
                  <a:gd name="T64" fmla="*/ 26 w 94"/>
                  <a:gd name="T65" fmla="*/ 587 h 642"/>
                  <a:gd name="T66" fmla="*/ 19 w 94"/>
                  <a:gd name="T67" fmla="*/ 571 h 642"/>
                  <a:gd name="T68" fmla="*/ 13 w 94"/>
                  <a:gd name="T69" fmla="*/ 554 h 642"/>
                  <a:gd name="T70" fmla="*/ 8 w 94"/>
                  <a:gd name="T71" fmla="*/ 537 h 642"/>
                  <a:gd name="T72" fmla="*/ 5 w 94"/>
                  <a:gd name="T73" fmla="*/ 518 h 642"/>
                  <a:gd name="T74" fmla="*/ 2 w 94"/>
                  <a:gd name="T75" fmla="*/ 500 h 642"/>
                  <a:gd name="T76" fmla="*/ 1 w 94"/>
                  <a:gd name="T77" fmla="*/ 481 h 642"/>
                  <a:gd name="T78" fmla="*/ 0 w 94"/>
                  <a:gd name="T79" fmla="*/ 462 h 642"/>
                  <a:gd name="T80" fmla="*/ 0 w 94"/>
                  <a:gd name="T81" fmla="*/ 443 h 642"/>
                  <a:gd name="T82" fmla="*/ 1 w 94"/>
                  <a:gd name="T83" fmla="*/ 423 h 642"/>
                  <a:gd name="T84" fmla="*/ 2 w 94"/>
                  <a:gd name="T85" fmla="*/ 404 h 642"/>
                  <a:gd name="T86" fmla="*/ 4 w 94"/>
                  <a:gd name="T87" fmla="*/ 385 h 642"/>
                  <a:gd name="T88" fmla="*/ 7 w 94"/>
                  <a:gd name="T89" fmla="*/ 365 h 642"/>
                  <a:gd name="T90" fmla="*/ 14 w 94"/>
                  <a:gd name="T91" fmla="*/ 328 h 642"/>
                  <a:gd name="T92" fmla="*/ 21 w 94"/>
                  <a:gd name="T93" fmla="*/ 293 h 642"/>
                  <a:gd name="T94" fmla="*/ 30 w 94"/>
                  <a:gd name="T95" fmla="*/ 261 h 642"/>
                  <a:gd name="T96" fmla="*/ 40 w 94"/>
                  <a:gd name="T97" fmla="*/ 233 h 642"/>
                  <a:gd name="T98" fmla="*/ 48 w 94"/>
                  <a:gd name="T99" fmla="*/ 208 h 642"/>
                  <a:gd name="T100" fmla="*/ 56 w 94"/>
                  <a:gd name="T101" fmla="*/ 188 h 642"/>
                  <a:gd name="T102" fmla="*/ 62 w 94"/>
                  <a:gd name="T103" fmla="*/ 174 h 642"/>
                  <a:gd name="T104" fmla="*/ 67 w 94"/>
                  <a:gd name="T105" fmla="*/ 168 h 642"/>
                  <a:gd name="T106" fmla="*/ 82 w 94"/>
                  <a:gd name="T107" fmla="*/ 0 h 642"/>
                  <a:gd name="T108" fmla="*/ 94 w 94"/>
                  <a:gd name="T109" fmla="*/ 1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4" h="642">
                    <a:moveTo>
                      <a:pt x="94" y="1"/>
                    </a:moveTo>
                    <a:lnTo>
                      <a:pt x="77" y="198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5" y="203"/>
                    </a:lnTo>
                    <a:lnTo>
                      <a:pt x="61" y="214"/>
                    </a:lnTo>
                    <a:lnTo>
                      <a:pt x="55" y="231"/>
                    </a:lnTo>
                    <a:lnTo>
                      <a:pt x="47" y="252"/>
                    </a:lnTo>
                    <a:lnTo>
                      <a:pt x="38" y="278"/>
                    </a:lnTo>
                    <a:lnTo>
                      <a:pt x="31" y="307"/>
                    </a:lnTo>
                    <a:lnTo>
                      <a:pt x="23" y="338"/>
                    </a:lnTo>
                    <a:lnTo>
                      <a:pt x="18" y="373"/>
                    </a:lnTo>
                    <a:lnTo>
                      <a:pt x="16" y="390"/>
                    </a:lnTo>
                    <a:lnTo>
                      <a:pt x="14" y="408"/>
                    </a:lnTo>
                    <a:lnTo>
                      <a:pt x="12" y="426"/>
                    </a:lnTo>
                    <a:lnTo>
                      <a:pt x="12" y="444"/>
                    </a:lnTo>
                    <a:lnTo>
                      <a:pt x="12" y="462"/>
                    </a:lnTo>
                    <a:lnTo>
                      <a:pt x="12" y="481"/>
                    </a:lnTo>
                    <a:lnTo>
                      <a:pt x="14" y="499"/>
                    </a:lnTo>
                    <a:lnTo>
                      <a:pt x="16" y="516"/>
                    </a:lnTo>
                    <a:lnTo>
                      <a:pt x="19" y="533"/>
                    </a:lnTo>
                    <a:lnTo>
                      <a:pt x="23" y="551"/>
                    </a:lnTo>
                    <a:lnTo>
                      <a:pt x="29" y="568"/>
                    </a:lnTo>
                    <a:lnTo>
                      <a:pt x="35" y="583"/>
                    </a:lnTo>
                    <a:lnTo>
                      <a:pt x="43" y="599"/>
                    </a:lnTo>
                    <a:lnTo>
                      <a:pt x="51" y="613"/>
                    </a:lnTo>
                    <a:lnTo>
                      <a:pt x="62" y="627"/>
                    </a:lnTo>
                    <a:lnTo>
                      <a:pt x="74" y="640"/>
                    </a:lnTo>
                    <a:lnTo>
                      <a:pt x="68" y="642"/>
                    </a:lnTo>
                    <a:lnTo>
                      <a:pt x="55" y="630"/>
                    </a:lnTo>
                    <a:lnTo>
                      <a:pt x="44" y="616"/>
                    </a:lnTo>
                    <a:lnTo>
                      <a:pt x="34" y="602"/>
                    </a:lnTo>
                    <a:lnTo>
                      <a:pt x="26" y="587"/>
                    </a:lnTo>
                    <a:lnTo>
                      <a:pt x="19" y="571"/>
                    </a:lnTo>
                    <a:lnTo>
                      <a:pt x="13" y="554"/>
                    </a:lnTo>
                    <a:lnTo>
                      <a:pt x="8" y="537"/>
                    </a:lnTo>
                    <a:lnTo>
                      <a:pt x="5" y="518"/>
                    </a:lnTo>
                    <a:lnTo>
                      <a:pt x="2" y="500"/>
                    </a:lnTo>
                    <a:lnTo>
                      <a:pt x="1" y="481"/>
                    </a:lnTo>
                    <a:lnTo>
                      <a:pt x="0" y="462"/>
                    </a:lnTo>
                    <a:lnTo>
                      <a:pt x="0" y="443"/>
                    </a:lnTo>
                    <a:lnTo>
                      <a:pt x="1" y="423"/>
                    </a:lnTo>
                    <a:lnTo>
                      <a:pt x="2" y="404"/>
                    </a:lnTo>
                    <a:lnTo>
                      <a:pt x="4" y="385"/>
                    </a:lnTo>
                    <a:lnTo>
                      <a:pt x="7" y="365"/>
                    </a:lnTo>
                    <a:lnTo>
                      <a:pt x="14" y="328"/>
                    </a:lnTo>
                    <a:lnTo>
                      <a:pt x="21" y="293"/>
                    </a:lnTo>
                    <a:lnTo>
                      <a:pt x="30" y="261"/>
                    </a:lnTo>
                    <a:lnTo>
                      <a:pt x="40" y="233"/>
                    </a:lnTo>
                    <a:lnTo>
                      <a:pt x="48" y="208"/>
                    </a:lnTo>
                    <a:lnTo>
                      <a:pt x="56" y="188"/>
                    </a:lnTo>
                    <a:lnTo>
                      <a:pt x="62" y="174"/>
                    </a:lnTo>
                    <a:lnTo>
                      <a:pt x="67" y="168"/>
                    </a:lnTo>
                    <a:lnTo>
                      <a:pt x="82" y="0"/>
                    </a:lnTo>
                    <a:lnTo>
                      <a:pt x="94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21" name="Freeform 48"/>
              <p:cNvSpPr/>
              <p:nvPr/>
            </p:nvSpPr>
            <p:spPr bwMode="auto">
              <a:xfrm>
                <a:off x="2324" y="3312"/>
                <a:ext cx="24" cy="160"/>
              </a:xfrm>
              <a:custGeom>
                <a:avLst/>
                <a:gdLst>
                  <a:gd name="T0" fmla="*/ 94 w 94"/>
                  <a:gd name="T1" fmla="*/ 1 h 642"/>
                  <a:gd name="T2" fmla="*/ 77 w 94"/>
                  <a:gd name="T3" fmla="*/ 198 h 642"/>
                  <a:gd name="T4" fmla="*/ 69 w 94"/>
                  <a:gd name="T5" fmla="*/ 199 h 642"/>
                  <a:gd name="T6" fmla="*/ 69 w 94"/>
                  <a:gd name="T7" fmla="*/ 199 h 642"/>
                  <a:gd name="T8" fmla="*/ 65 w 94"/>
                  <a:gd name="T9" fmla="*/ 203 h 642"/>
                  <a:gd name="T10" fmla="*/ 61 w 94"/>
                  <a:gd name="T11" fmla="*/ 214 h 642"/>
                  <a:gd name="T12" fmla="*/ 55 w 94"/>
                  <a:gd name="T13" fmla="*/ 231 h 642"/>
                  <a:gd name="T14" fmla="*/ 47 w 94"/>
                  <a:gd name="T15" fmla="*/ 252 h 642"/>
                  <a:gd name="T16" fmla="*/ 38 w 94"/>
                  <a:gd name="T17" fmla="*/ 278 h 642"/>
                  <a:gd name="T18" fmla="*/ 31 w 94"/>
                  <a:gd name="T19" fmla="*/ 307 h 642"/>
                  <a:gd name="T20" fmla="*/ 23 w 94"/>
                  <a:gd name="T21" fmla="*/ 338 h 642"/>
                  <a:gd name="T22" fmla="*/ 18 w 94"/>
                  <a:gd name="T23" fmla="*/ 373 h 642"/>
                  <a:gd name="T24" fmla="*/ 16 w 94"/>
                  <a:gd name="T25" fmla="*/ 390 h 642"/>
                  <a:gd name="T26" fmla="*/ 14 w 94"/>
                  <a:gd name="T27" fmla="*/ 408 h 642"/>
                  <a:gd name="T28" fmla="*/ 12 w 94"/>
                  <a:gd name="T29" fmla="*/ 426 h 642"/>
                  <a:gd name="T30" fmla="*/ 12 w 94"/>
                  <a:gd name="T31" fmla="*/ 444 h 642"/>
                  <a:gd name="T32" fmla="*/ 12 w 94"/>
                  <a:gd name="T33" fmla="*/ 462 h 642"/>
                  <a:gd name="T34" fmla="*/ 12 w 94"/>
                  <a:gd name="T35" fmla="*/ 481 h 642"/>
                  <a:gd name="T36" fmla="*/ 14 w 94"/>
                  <a:gd name="T37" fmla="*/ 499 h 642"/>
                  <a:gd name="T38" fmla="*/ 16 w 94"/>
                  <a:gd name="T39" fmla="*/ 516 h 642"/>
                  <a:gd name="T40" fmla="*/ 19 w 94"/>
                  <a:gd name="T41" fmla="*/ 533 h 642"/>
                  <a:gd name="T42" fmla="*/ 23 w 94"/>
                  <a:gd name="T43" fmla="*/ 551 h 642"/>
                  <a:gd name="T44" fmla="*/ 29 w 94"/>
                  <a:gd name="T45" fmla="*/ 568 h 642"/>
                  <a:gd name="T46" fmla="*/ 35 w 94"/>
                  <a:gd name="T47" fmla="*/ 583 h 642"/>
                  <a:gd name="T48" fmla="*/ 43 w 94"/>
                  <a:gd name="T49" fmla="*/ 599 h 642"/>
                  <a:gd name="T50" fmla="*/ 51 w 94"/>
                  <a:gd name="T51" fmla="*/ 613 h 642"/>
                  <a:gd name="T52" fmla="*/ 62 w 94"/>
                  <a:gd name="T53" fmla="*/ 627 h 642"/>
                  <a:gd name="T54" fmla="*/ 74 w 94"/>
                  <a:gd name="T55" fmla="*/ 640 h 642"/>
                  <a:gd name="T56" fmla="*/ 68 w 94"/>
                  <a:gd name="T57" fmla="*/ 642 h 642"/>
                  <a:gd name="T58" fmla="*/ 55 w 94"/>
                  <a:gd name="T59" fmla="*/ 630 h 642"/>
                  <a:gd name="T60" fmla="*/ 44 w 94"/>
                  <a:gd name="T61" fmla="*/ 616 h 642"/>
                  <a:gd name="T62" fmla="*/ 34 w 94"/>
                  <a:gd name="T63" fmla="*/ 602 h 642"/>
                  <a:gd name="T64" fmla="*/ 26 w 94"/>
                  <a:gd name="T65" fmla="*/ 587 h 642"/>
                  <a:gd name="T66" fmla="*/ 19 w 94"/>
                  <a:gd name="T67" fmla="*/ 571 h 642"/>
                  <a:gd name="T68" fmla="*/ 13 w 94"/>
                  <a:gd name="T69" fmla="*/ 554 h 642"/>
                  <a:gd name="T70" fmla="*/ 8 w 94"/>
                  <a:gd name="T71" fmla="*/ 537 h 642"/>
                  <a:gd name="T72" fmla="*/ 5 w 94"/>
                  <a:gd name="T73" fmla="*/ 518 h 642"/>
                  <a:gd name="T74" fmla="*/ 2 w 94"/>
                  <a:gd name="T75" fmla="*/ 500 h 642"/>
                  <a:gd name="T76" fmla="*/ 1 w 94"/>
                  <a:gd name="T77" fmla="*/ 481 h 642"/>
                  <a:gd name="T78" fmla="*/ 0 w 94"/>
                  <a:gd name="T79" fmla="*/ 462 h 642"/>
                  <a:gd name="T80" fmla="*/ 0 w 94"/>
                  <a:gd name="T81" fmla="*/ 443 h 642"/>
                  <a:gd name="T82" fmla="*/ 1 w 94"/>
                  <a:gd name="T83" fmla="*/ 423 h 642"/>
                  <a:gd name="T84" fmla="*/ 2 w 94"/>
                  <a:gd name="T85" fmla="*/ 404 h 642"/>
                  <a:gd name="T86" fmla="*/ 4 w 94"/>
                  <a:gd name="T87" fmla="*/ 385 h 642"/>
                  <a:gd name="T88" fmla="*/ 7 w 94"/>
                  <a:gd name="T89" fmla="*/ 365 h 642"/>
                  <a:gd name="T90" fmla="*/ 14 w 94"/>
                  <a:gd name="T91" fmla="*/ 328 h 642"/>
                  <a:gd name="T92" fmla="*/ 21 w 94"/>
                  <a:gd name="T93" fmla="*/ 293 h 642"/>
                  <a:gd name="T94" fmla="*/ 30 w 94"/>
                  <a:gd name="T95" fmla="*/ 261 h 642"/>
                  <a:gd name="T96" fmla="*/ 40 w 94"/>
                  <a:gd name="T97" fmla="*/ 233 h 642"/>
                  <a:gd name="T98" fmla="*/ 48 w 94"/>
                  <a:gd name="T99" fmla="*/ 208 h 642"/>
                  <a:gd name="T100" fmla="*/ 56 w 94"/>
                  <a:gd name="T101" fmla="*/ 188 h 642"/>
                  <a:gd name="T102" fmla="*/ 62 w 94"/>
                  <a:gd name="T103" fmla="*/ 174 h 642"/>
                  <a:gd name="T104" fmla="*/ 67 w 94"/>
                  <a:gd name="T105" fmla="*/ 168 h 642"/>
                  <a:gd name="T106" fmla="*/ 82 w 94"/>
                  <a:gd name="T107" fmla="*/ 0 h 642"/>
                  <a:gd name="T108" fmla="*/ 94 w 94"/>
                  <a:gd name="T109" fmla="*/ 1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4" h="642">
                    <a:moveTo>
                      <a:pt x="94" y="1"/>
                    </a:moveTo>
                    <a:lnTo>
                      <a:pt x="77" y="198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5" y="203"/>
                    </a:lnTo>
                    <a:lnTo>
                      <a:pt x="61" y="214"/>
                    </a:lnTo>
                    <a:lnTo>
                      <a:pt x="55" y="231"/>
                    </a:lnTo>
                    <a:lnTo>
                      <a:pt x="47" y="252"/>
                    </a:lnTo>
                    <a:lnTo>
                      <a:pt x="38" y="278"/>
                    </a:lnTo>
                    <a:lnTo>
                      <a:pt x="31" y="307"/>
                    </a:lnTo>
                    <a:lnTo>
                      <a:pt x="23" y="338"/>
                    </a:lnTo>
                    <a:lnTo>
                      <a:pt x="18" y="373"/>
                    </a:lnTo>
                    <a:lnTo>
                      <a:pt x="16" y="390"/>
                    </a:lnTo>
                    <a:lnTo>
                      <a:pt x="14" y="408"/>
                    </a:lnTo>
                    <a:lnTo>
                      <a:pt x="12" y="426"/>
                    </a:lnTo>
                    <a:lnTo>
                      <a:pt x="12" y="444"/>
                    </a:lnTo>
                    <a:lnTo>
                      <a:pt x="12" y="462"/>
                    </a:lnTo>
                    <a:lnTo>
                      <a:pt x="12" y="481"/>
                    </a:lnTo>
                    <a:lnTo>
                      <a:pt x="14" y="499"/>
                    </a:lnTo>
                    <a:lnTo>
                      <a:pt x="16" y="516"/>
                    </a:lnTo>
                    <a:lnTo>
                      <a:pt x="19" y="533"/>
                    </a:lnTo>
                    <a:lnTo>
                      <a:pt x="23" y="551"/>
                    </a:lnTo>
                    <a:lnTo>
                      <a:pt x="29" y="568"/>
                    </a:lnTo>
                    <a:lnTo>
                      <a:pt x="35" y="583"/>
                    </a:lnTo>
                    <a:lnTo>
                      <a:pt x="43" y="599"/>
                    </a:lnTo>
                    <a:lnTo>
                      <a:pt x="51" y="613"/>
                    </a:lnTo>
                    <a:lnTo>
                      <a:pt x="62" y="627"/>
                    </a:lnTo>
                    <a:lnTo>
                      <a:pt x="74" y="640"/>
                    </a:lnTo>
                    <a:lnTo>
                      <a:pt x="68" y="642"/>
                    </a:lnTo>
                    <a:lnTo>
                      <a:pt x="55" y="630"/>
                    </a:lnTo>
                    <a:lnTo>
                      <a:pt x="44" y="616"/>
                    </a:lnTo>
                    <a:lnTo>
                      <a:pt x="34" y="602"/>
                    </a:lnTo>
                    <a:lnTo>
                      <a:pt x="26" y="587"/>
                    </a:lnTo>
                    <a:lnTo>
                      <a:pt x="19" y="571"/>
                    </a:lnTo>
                    <a:lnTo>
                      <a:pt x="13" y="554"/>
                    </a:lnTo>
                    <a:lnTo>
                      <a:pt x="8" y="537"/>
                    </a:lnTo>
                    <a:lnTo>
                      <a:pt x="5" y="518"/>
                    </a:lnTo>
                    <a:lnTo>
                      <a:pt x="2" y="500"/>
                    </a:lnTo>
                    <a:lnTo>
                      <a:pt x="1" y="481"/>
                    </a:lnTo>
                    <a:lnTo>
                      <a:pt x="0" y="462"/>
                    </a:lnTo>
                    <a:lnTo>
                      <a:pt x="0" y="443"/>
                    </a:lnTo>
                    <a:lnTo>
                      <a:pt x="1" y="423"/>
                    </a:lnTo>
                    <a:lnTo>
                      <a:pt x="2" y="404"/>
                    </a:lnTo>
                    <a:lnTo>
                      <a:pt x="4" y="385"/>
                    </a:lnTo>
                    <a:lnTo>
                      <a:pt x="7" y="365"/>
                    </a:lnTo>
                    <a:lnTo>
                      <a:pt x="14" y="328"/>
                    </a:lnTo>
                    <a:lnTo>
                      <a:pt x="21" y="293"/>
                    </a:lnTo>
                    <a:lnTo>
                      <a:pt x="30" y="261"/>
                    </a:lnTo>
                    <a:lnTo>
                      <a:pt x="40" y="233"/>
                    </a:lnTo>
                    <a:lnTo>
                      <a:pt x="48" y="208"/>
                    </a:lnTo>
                    <a:lnTo>
                      <a:pt x="56" y="188"/>
                    </a:lnTo>
                    <a:lnTo>
                      <a:pt x="62" y="174"/>
                    </a:lnTo>
                    <a:lnTo>
                      <a:pt x="67" y="168"/>
                    </a:lnTo>
                    <a:lnTo>
                      <a:pt x="82" y="0"/>
                    </a:lnTo>
                    <a:lnTo>
                      <a:pt x="94" y="1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22" name="Freeform 49"/>
              <p:cNvSpPr/>
              <p:nvPr/>
            </p:nvSpPr>
            <p:spPr bwMode="auto">
              <a:xfrm>
                <a:off x="2310" y="3311"/>
                <a:ext cx="68" cy="242"/>
              </a:xfrm>
              <a:custGeom>
                <a:avLst/>
                <a:gdLst>
                  <a:gd name="T0" fmla="*/ 144 w 275"/>
                  <a:gd name="T1" fmla="*/ 20 h 966"/>
                  <a:gd name="T2" fmla="*/ 114 w 275"/>
                  <a:gd name="T3" fmla="*/ 87 h 966"/>
                  <a:gd name="T4" fmla="*/ 109 w 275"/>
                  <a:gd name="T5" fmla="*/ 112 h 966"/>
                  <a:gd name="T6" fmla="*/ 105 w 275"/>
                  <a:gd name="T7" fmla="*/ 115 h 966"/>
                  <a:gd name="T8" fmla="*/ 101 w 275"/>
                  <a:gd name="T9" fmla="*/ 112 h 966"/>
                  <a:gd name="T10" fmla="*/ 91 w 275"/>
                  <a:gd name="T11" fmla="*/ 118 h 966"/>
                  <a:gd name="T12" fmla="*/ 76 w 275"/>
                  <a:gd name="T13" fmla="*/ 148 h 966"/>
                  <a:gd name="T14" fmla="*/ 73 w 275"/>
                  <a:gd name="T15" fmla="*/ 173 h 966"/>
                  <a:gd name="T16" fmla="*/ 68 w 275"/>
                  <a:gd name="T17" fmla="*/ 197 h 966"/>
                  <a:gd name="T18" fmla="*/ 64 w 275"/>
                  <a:gd name="T19" fmla="*/ 203 h 966"/>
                  <a:gd name="T20" fmla="*/ 60 w 275"/>
                  <a:gd name="T21" fmla="*/ 199 h 966"/>
                  <a:gd name="T22" fmla="*/ 52 w 275"/>
                  <a:gd name="T23" fmla="*/ 206 h 966"/>
                  <a:gd name="T24" fmla="*/ 36 w 275"/>
                  <a:gd name="T25" fmla="*/ 258 h 966"/>
                  <a:gd name="T26" fmla="*/ 37 w 275"/>
                  <a:gd name="T27" fmla="*/ 290 h 966"/>
                  <a:gd name="T28" fmla="*/ 34 w 275"/>
                  <a:gd name="T29" fmla="*/ 299 h 966"/>
                  <a:gd name="T30" fmla="*/ 29 w 275"/>
                  <a:gd name="T31" fmla="*/ 297 h 966"/>
                  <a:gd name="T32" fmla="*/ 21 w 275"/>
                  <a:gd name="T33" fmla="*/ 325 h 966"/>
                  <a:gd name="T34" fmla="*/ 20 w 275"/>
                  <a:gd name="T35" fmla="*/ 384 h 966"/>
                  <a:gd name="T36" fmla="*/ 20 w 275"/>
                  <a:gd name="T37" fmla="*/ 405 h 966"/>
                  <a:gd name="T38" fmla="*/ 17 w 275"/>
                  <a:gd name="T39" fmla="*/ 398 h 966"/>
                  <a:gd name="T40" fmla="*/ 14 w 275"/>
                  <a:gd name="T41" fmla="*/ 429 h 966"/>
                  <a:gd name="T42" fmla="*/ 23 w 275"/>
                  <a:gd name="T43" fmla="*/ 487 h 966"/>
                  <a:gd name="T44" fmla="*/ 45 w 275"/>
                  <a:gd name="T45" fmla="*/ 539 h 966"/>
                  <a:gd name="T46" fmla="*/ 83 w 275"/>
                  <a:gd name="T47" fmla="*/ 588 h 966"/>
                  <a:gd name="T48" fmla="*/ 156 w 275"/>
                  <a:gd name="T49" fmla="*/ 656 h 966"/>
                  <a:gd name="T50" fmla="*/ 216 w 275"/>
                  <a:gd name="T51" fmla="*/ 720 h 966"/>
                  <a:gd name="T52" fmla="*/ 247 w 275"/>
                  <a:gd name="T53" fmla="*/ 769 h 966"/>
                  <a:gd name="T54" fmla="*/ 269 w 275"/>
                  <a:gd name="T55" fmla="*/ 830 h 966"/>
                  <a:gd name="T56" fmla="*/ 275 w 275"/>
                  <a:gd name="T57" fmla="*/ 878 h 966"/>
                  <a:gd name="T58" fmla="*/ 274 w 275"/>
                  <a:gd name="T59" fmla="*/ 920 h 966"/>
                  <a:gd name="T60" fmla="*/ 268 w 275"/>
                  <a:gd name="T61" fmla="*/ 966 h 966"/>
                  <a:gd name="T62" fmla="*/ 265 w 275"/>
                  <a:gd name="T63" fmla="*/ 898 h 966"/>
                  <a:gd name="T64" fmla="*/ 255 w 275"/>
                  <a:gd name="T65" fmla="*/ 823 h 966"/>
                  <a:gd name="T66" fmla="*/ 233 w 275"/>
                  <a:gd name="T67" fmla="*/ 767 h 966"/>
                  <a:gd name="T68" fmla="*/ 204 w 275"/>
                  <a:gd name="T69" fmla="*/ 723 h 966"/>
                  <a:gd name="T70" fmla="*/ 145 w 275"/>
                  <a:gd name="T71" fmla="*/ 659 h 966"/>
                  <a:gd name="T72" fmla="*/ 72 w 275"/>
                  <a:gd name="T73" fmla="*/ 593 h 966"/>
                  <a:gd name="T74" fmla="*/ 32 w 275"/>
                  <a:gd name="T75" fmla="*/ 542 h 966"/>
                  <a:gd name="T76" fmla="*/ 14 w 275"/>
                  <a:gd name="T77" fmla="*/ 502 h 966"/>
                  <a:gd name="T78" fmla="*/ 4 w 275"/>
                  <a:gd name="T79" fmla="*/ 459 h 966"/>
                  <a:gd name="T80" fmla="*/ 0 w 275"/>
                  <a:gd name="T81" fmla="*/ 414 h 966"/>
                  <a:gd name="T82" fmla="*/ 4 w 275"/>
                  <a:gd name="T83" fmla="*/ 368 h 966"/>
                  <a:gd name="T84" fmla="*/ 17 w 275"/>
                  <a:gd name="T85" fmla="*/ 294 h 966"/>
                  <a:gd name="T86" fmla="*/ 25 w 275"/>
                  <a:gd name="T87" fmla="*/ 262 h 966"/>
                  <a:gd name="T88" fmla="*/ 39 w 275"/>
                  <a:gd name="T89" fmla="*/ 215 h 966"/>
                  <a:gd name="T90" fmla="*/ 56 w 275"/>
                  <a:gd name="T91" fmla="*/ 172 h 966"/>
                  <a:gd name="T92" fmla="*/ 76 w 275"/>
                  <a:gd name="T93" fmla="*/ 129 h 966"/>
                  <a:gd name="T94" fmla="*/ 114 w 275"/>
                  <a:gd name="T95" fmla="*/ 57 h 966"/>
                  <a:gd name="T96" fmla="*/ 135 w 275"/>
                  <a:gd name="T97" fmla="*/ 11 h 966"/>
                  <a:gd name="T98" fmla="*/ 129 w 275"/>
                  <a:gd name="T99" fmla="*/ 5 h 966"/>
                  <a:gd name="T100" fmla="*/ 132 w 275"/>
                  <a:gd name="T101" fmla="*/ 3 h 966"/>
                  <a:gd name="T102" fmla="*/ 130 w 275"/>
                  <a:gd name="T103" fmla="*/ 0 h 966"/>
                  <a:gd name="T104" fmla="*/ 157 w 275"/>
                  <a:gd name="T105" fmla="*/ 1 h 9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75" h="966">
                    <a:moveTo>
                      <a:pt x="157" y="1"/>
                    </a:moveTo>
                    <a:lnTo>
                      <a:pt x="154" y="6"/>
                    </a:lnTo>
                    <a:lnTo>
                      <a:pt x="144" y="20"/>
                    </a:lnTo>
                    <a:lnTo>
                      <a:pt x="130" y="44"/>
                    </a:lnTo>
                    <a:lnTo>
                      <a:pt x="114" y="75"/>
                    </a:lnTo>
                    <a:lnTo>
                      <a:pt x="114" y="87"/>
                    </a:lnTo>
                    <a:lnTo>
                      <a:pt x="114" y="97"/>
                    </a:lnTo>
                    <a:lnTo>
                      <a:pt x="111" y="105"/>
                    </a:lnTo>
                    <a:lnTo>
                      <a:pt x="109" y="112"/>
                    </a:lnTo>
                    <a:lnTo>
                      <a:pt x="108" y="114"/>
                    </a:lnTo>
                    <a:lnTo>
                      <a:pt x="106" y="115"/>
                    </a:lnTo>
                    <a:lnTo>
                      <a:pt x="105" y="115"/>
                    </a:lnTo>
                    <a:lnTo>
                      <a:pt x="103" y="115"/>
                    </a:lnTo>
                    <a:lnTo>
                      <a:pt x="102" y="114"/>
                    </a:lnTo>
                    <a:lnTo>
                      <a:pt x="101" y="112"/>
                    </a:lnTo>
                    <a:lnTo>
                      <a:pt x="100" y="108"/>
                    </a:lnTo>
                    <a:lnTo>
                      <a:pt x="98" y="104"/>
                    </a:lnTo>
                    <a:lnTo>
                      <a:pt x="91" y="118"/>
                    </a:lnTo>
                    <a:lnTo>
                      <a:pt x="83" y="132"/>
                    </a:lnTo>
                    <a:lnTo>
                      <a:pt x="79" y="140"/>
                    </a:lnTo>
                    <a:lnTo>
                      <a:pt x="76" y="148"/>
                    </a:lnTo>
                    <a:lnTo>
                      <a:pt x="74" y="157"/>
                    </a:lnTo>
                    <a:lnTo>
                      <a:pt x="72" y="167"/>
                    </a:lnTo>
                    <a:lnTo>
                      <a:pt x="73" y="173"/>
                    </a:lnTo>
                    <a:lnTo>
                      <a:pt x="73" y="182"/>
                    </a:lnTo>
                    <a:lnTo>
                      <a:pt x="70" y="190"/>
                    </a:lnTo>
                    <a:lnTo>
                      <a:pt x="68" y="197"/>
                    </a:lnTo>
                    <a:lnTo>
                      <a:pt x="66" y="200"/>
                    </a:lnTo>
                    <a:lnTo>
                      <a:pt x="65" y="202"/>
                    </a:lnTo>
                    <a:lnTo>
                      <a:pt x="64" y="203"/>
                    </a:lnTo>
                    <a:lnTo>
                      <a:pt x="62" y="203"/>
                    </a:lnTo>
                    <a:lnTo>
                      <a:pt x="61" y="202"/>
                    </a:lnTo>
                    <a:lnTo>
                      <a:pt x="60" y="199"/>
                    </a:lnTo>
                    <a:lnTo>
                      <a:pt x="59" y="195"/>
                    </a:lnTo>
                    <a:lnTo>
                      <a:pt x="59" y="188"/>
                    </a:lnTo>
                    <a:lnTo>
                      <a:pt x="52" y="206"/>
                    </a:lnTo>
                    <a:lnTo>
                      <a:pt x="47" y="223"/>
                    </a:lnTo>
                    <a:lnTo>
                      <a:pt x="41" y="240"/>
                    </a:lnTo>
                    <a:lnTo>
                      <a:pt x="36" y="258"/>
                    </a:lnTo>
                    <a:lnTo>
                      <a:pt x="38" y="270"/>
                    </a:lnTo>
                    <a:lnTo>
                      <a:pt x="38" y="281"/>
                    </a:lnTo>
                    <a:lnTo>
                      <a:pt x="37" y="290"/>
                    </a:lnTo>
                    <a:lnTo>
                      <a:pt x="36" y="296"/>
                    </a:lnTo>
                    <a:lnTo>
                      <a:pt x="35" y="298"/>
                    </a:lnTo>
                    <a:lnTo>
                      <a:pt x="34" y="299"/>
                    </a:lnTo>
                    <a:lnTo>
                      <a:pt x="33" y="300"/>
                    </a:lnTo>
                    <a:lnTo>
                      <a:pt x="32" y="300"/>
                    </a:lnTo>
                    <a:lnTo>
                      <a:pt x="29" y="297"/>
                    </a:lnTo>
                    <a:lnTo>
                      <a:pt x="28" y="290"/>
                    </a:lnTo>
                    <a:lnTo>
                      <a:pt x="24" y="308"/>
                    </a:lnTo>
                    <a:lnTo>
                      <a:pt x="21" y="325"/>
                    </a:lnTo>
                    <a:lnTo>
                      <a:pt x="18" y="342"/>
                    </a:lnTo>
                    <a:lnTo>
                      <a:pt x="17" y="361"/>
                    </a:lnTo>
                    <a:lnTo>
                      <a:pt x="20" y="384"/>
                    </a:lnTo>
                    <a:lnTo>
                      <a:pt x="21" y="401"/>
                    </a:lnTo>
                    <a:lnTo>
                      <a:pt x="20" y="404"/>
                    </a:lnTo>
                    <a:lnTo>
                      <a:pt x="20" y="405"/>
                    </a:lnTo>
                    <a:lnTo>
                      <a:pt x="20" y="405"/>
                    </a:lnTo>
                    <a:lnTo>
                      <a:pt x="19" y="404"/>
                    </a:lnTo>
                    <a:lnTo>
                      <a:pt x="17" y="398"/>
                    </a:lnTo>
                    <a:lnTo>
                      <a:pt x="14" y="388"/>
                    </a:lnTo>
                    <a:lnTo>
                      <a:pt x="13" y="408"/>
                    </a:lnTo>
                    <a:lnTo>
                      <a:pt x="14" y="429"/>
                    </a:lnTo>
                    <a:lnTo>
                      <a:pt x="15" y="448"/>
                    </a:lnTo>
                    <a:lnTo>
                      <a:pt x="19" y="468"/>
                    </a:lnTo>
                    <a:lnTo>
                      <a:pt x="23" y="487"/>
                    </a:lnTo>
                    <a:lnTo>
                      <a:pt x="28" y="505"/>
                    </a:lnTo>
                    <a:lnTo>
                      <a:pt x="36" y="522"/>
                    </a:lnTo>
                    <a:lnTo>
                      <a:pt x="45" y="539"/>
                    </a:lnTo>
                    <a:lnTo>
                      <a:pt x="56" y="557"/>
                    </a:lnTo>
                    <a:lnTo>
                      <a:pt x="69" y="573"/>
                    </a:lnTo>
                    <a:lnTo>
                      <a:pt x="83" y="588"/>
                    </a:lnTo>
                    <a:lnTo>
                      <a:pt x="97" y="603"/>
                    </a:lnTo>
                    <a:lnTo>
                      <a:pt x="128" y="630"/>
                    </a:lnTo>
                    <a:lnTo>
                      <a:pt x="156" y="656"/>
                    </a:lnTo>
                    <a:lnTo>
                      <a:pt x="179" y="680"/>
                    </a:lnTo>
                    <a:lnTo>
                      <a:pt x="204" y="706"/>
                    </a:lnTo>
                    <a:lnTo>
                      <a:pt x="216" y="720"/>
                    </a:lnTo>
                    <a:lnTo>
                      <a:pt x="227" y="735"/>
                    </a:lnTo>
                    <a:lnTo>
                      <a:pt x="238" y="752"/>
                    </a:lnTo>
                    <a:lnTo>
                      <a:pt x="247" y="769"/>
                    </a:lnTo>
                    <a:lnTo>
                      <a:pt x="256" y="788"/>
                    </a:lnTo>
                    <a:lnTo>
                      <a:pt x="264" y="808"/>
                    </a:lnTo>
                    <a:lnTo>
                      <a:pt x="269" y="830"/>
                    </a:lnTo>
                    <a:lnTo>
                      <a:pt x="273" y="853"/>
                    </a:lnTo>
                    <a:lnTo>
                      <a:pt x="274" y="866"/>
                    </a:lnTo>
                    <a:lnTo>
                      <a:pt x="275" y="878"/>
                    </a:lnTo>
                    <a:lnTo>
                      <a:pt x="275" y="892"/>
                    </a:lnTo>
                    <a:lnTo>
                      <a:pt x="275" y="905"/>
                    </a:lnTo>
                    <a:lnTo>
                      <a:pt x="274" y="920"/>
                    </a:lnTo>
                    <a:lnTo>
                      <a:pt x="272" y="934"/>
                    </a:lnTo>
                    <a:lnTo>
                      <a:pt x="270" y="951"/>
                    </a:lnTo>
                    <a:lnTo>
                      <a:pt x="268" y="966"/>
                    </a:lnTo>
                    <a:lnTo>
                      <a:pt x="264" y="958"/>
                    </a:lnTo>
                    <a:lnTo>
                      <a:pt x="265" y="927"/>
                    </a:lnTo>
                    <a:lnTo>
                      <a:pt x="265" y="898"/>
                    </a:lnTo>
                    <a:lnTo>
                      <a:pt x="262" y="871"/>
                    </a:lnTo>
                    <a:lnTo>
                      <a:pt x="259" y="846"/>
                    </a:lnTo>
                    <a:lnTo>
                      <a:pt x="255" y="823"/>
                    </a:lnTo>
                    <a:lnTo>
                      <a:pt x="248" y="803"/>
                    </a:lnTo>
                    <a:lnTo>
                      <a:pt x="242" y="784"/>
                    </a:lnTo>
                    <a:lnTo>
                      <a:pt x="233" y="767"/>
                    </a:lnTo>
                    <a:lnTo>
                      <a:pt x="225" y="751"/>
                    </a:lnTo>
                    <a:lnTo>
                      <a:pt x="215" y="736"/>
                    </a:lnTo>
                    <a:lnTo>
                      <a:pt x="204" y="723"/>
                    </a:lnTo>
                    <a:lnTo>
                      <a:pt x="193" y="709"/>
                    </a:lnTo>
                    <a:lnTo>
                      <a:pt x="170" y="684"/>
                    </a:lnTo>
                    <a:lnTo>
                      <a:pt x="145" y="659"/>
                    </a:lnTo>
                    <a:lnTo>
                      <a:pt x="117" y="634"/>
                    </a:lnTo>
                    <a:lnTo>
                      <a:pt x="87" y="607"/>
                    </a:lnTo>
                    <a:lnTo>
                      <a:pt x="72" y="593"/>
                    </a:lnTo>
                    <a:lnTo>
                      <a:pt x="58" y="576"/>
                    </a:lnTo>
                    <a:lnTo>
                      <a:pt x="45" y="560"/>
                    </a:lnTo>
                    <a:lnTo>
                      <a:pt x="32" y="542"/>
                    </a:lnTo>
                    <a:lnTo>
                      <a:pt x="25" y="529"/>
                    </a:lnTo>
                    <a:lnTo>
                      <a:pt x="19" y="515"/>
                    </a:lnTo>
                    <a:lnTo>
                      <a:pt x="14" y="502"/>
                    </a:lnTo>
                    <a:lnTo>
                      <a:pt x="10" y="488"/>
                    </a:lnTo>
                    <a:lnTo>
                      <a:pt x="7" y="474"/>
                    </a:lnTo>
                    <a:lnTo>
                      <a:pt x="4" y="459"/>
                    </a:lnTo>
                    <a:lnTo>
                      <a:pt x="2" y="444"/>
                    </a:lnTo>
                    <a:lnTo>
                      <a:pt x="1" y="429"/>
                    </a:lnTo>
                    <a:lnTo>
                      <a:pt x="0" y="414"/>
                    </a:lnTo>
                    <a:lnTo>
                      <a:pt x="1" y="398"/>
                    </a:lnTo>
                    <a:lnTo>
                      <a:pt x="2" y="383"/>
                    </a:lnTo>
                    <a:lnTo>
                      <a:pt x="4" y="368"/>
                    </a:lnTo>
                    <a:lnTo>
                      <a:pt x="8" y="337"/>
                    </a:lnTo>
                    <a:lnTo>
                      <a:pt x="14" y="305"/>
                    </a:lnTo>
                    <a:lnTo>
                      <a:pt x="17" y="294"/>
                    </a:lnTo>
                    <a:lnTo>
                      <a:pt x="20" y="283"/>
                    </a:lnTo>
                    <a:lnTo>
                      <a:pt x="22" y="272"/>
                    </a:lnTo>
                    <a:lnTo>
                      <a:pt x="25" y="262"/>
                    </a:lnTo>
                    <a:lnTo>
                      <a:pt x="29" y="246"/>
                    </a:lnTo>
                    <a:lnTo>
                      <a:pt x="35" y="231"/>
                    </a:lnTo>
                    <a:lnTo>
                      <a:pt x="39" y="215"/>
                    </a:lnTo>
                    <a:lnTo>
                      <a:pt x="45" y="201"/>
                    </a:lnTo>
                    <a:lnTo>
                      <a:pt x="51" y="186"/>
                    </a:lnTo>
                    <a:lnTo>
                      <a:pt x="56" y="172"/>
                    </a:lnTo>
                    <a:lnTo>
                      <a:pt x="62" y="159"/>
                    </a:lnTo>
                    <a:lnTo>
                      <a:pt x="67" y="145"/>
                    </a:lnTo>
                    <a:lnTo>
                      <a:pt x="76" y="129"/>
                    </a:lnTo>
                    <a:lnTo>
                      <a:pt x="83" y="114"/>
                    </a:lnTo>
                    <a:lnTo>
                      <a:pt x="100" y="84"/>
                    </a:lnTo>
                    <a:lnTo>
                      <a:pt x="114" y="57"/>
                    </a:lnTo>
                    <a:lnTo>
                      <a:pt x="127" y="34"/>
                    </a:lnTo>
                    <a:lnTo>
                      <a:pt x="137" y="17"/>
                    </a:lnTo>
                    <a:lnTo>
                      <a:pt x="135" y="11"/>
                    </a:lnTo>
                    <a:lnTo>
                      <a:pt x="132" y="7"/>
                    </a:lnTo>
                    <a:lnTo>
                      <a:pt x="131" y="6"/>
                    </a:lnTo>
                    <a:lnTo>
                      <a:pt x="129" y="5"/>
                    </a:lnTo>
                    <a:lnTo>
                      <a:pt x="128" y="5"/>
                    </a:lnTo>
                    <a:lnTo>
                      <a:pt x="133" y="4"/>
                    </a:lnTo>
                    <a:lnTo>
                      <a:pt x="132" y="3"/>
                    </a:lnTo>
                    <a:lnTo>
                      <a:pt x="130" y="1"/>
                    </a:lnTo>
                    <a:lnTo>
                      <a:pt x="130" y="0"/>
                    </a:lnTo>
                    <a:lnTo>
                      <a:pt x="130" y="0"/>
                    </a:lnTo>
                    <a:lnTo>
                      <a:pt x="133" y="0"/>
                    </a:lnTo>
                    <a:lnTo>
                      <a:pt x="138" y="0"/>
                    </a:lnTo>
                    <a:lnTo>
                      <a:pt x="157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23" name="Freeform 50"/>
              <p:cNvSpPr/>
              <p:nvPr/>
            </p:nvSpPr>
            <p:spPr bwMode="auto">
              <a:xfrm>
                <a:off x="2315" y="3400"/>
                <a:ext cx="7" cy="48"/>
              </a:xfrm>
              <a:custGeom>
                <a:avLst/>
                <a:gdLst>
                  <a:gd name="T0" fmla="*/ 4 w 26"/>
                  <a:gd name="T1" fmla="*/ 0 h 189"/>
                  <a:gd name="T2" fmla="*/ 3 w 26"/>
                  <a:gd name="T3" fmla="*/ 6 h 189"/>
                  <a:gd name="T4" fmla="*/ 2 w 26"/>
                  <a:gd name="T5" fmla="*/ 23 h 189"/>
                  <a:gd name="T6" fmla="*/ 0 w 26"/>
                  <a:gd name="T7" fmla="*/ 48 h 189"/>
                  <a:gd name="T8" fmla="*/ 0 w 26"/>
                  <a:gd name="T9" fmla="*/ 77 h 189"/>
                  <a:gd name="T10" fmla="*/ 0 w 26"/>
                  <a:gd name="T11" fmla="*/ 93 h 189"/>
                  <a:gd name="T12" fmla="*/ 1 w 26"/>
                  <a:gd name="T13" fmla="*/ 109 h 189"/>
                  <a:gd name="T14" fmla="*/ 3 w 26"/>
                  <a:gd name="T15" fmla="*/ 124 h 189"/>
                  <a:gd name="T16" fmla="*/ 5 w 26"/>
                  <a:gd name="T17" fmla="*/ 139 h 189"/>
                  <a:gd name="T18" fmla="*/ 9 w 26"/>
                  <a:gd name="T19" fmla="*/ 155 h 189"/>
                  <a:gd name="T20" fmla="*/ 14 w 26"/>
                  <a:gd name="T21" fmla="*/ 167 h 189"/>
                  <a:gd name="T22" fmla="*/ 19 w 26"/>
                  <a:gd name="T23" fmla="*/ 179 h 189"/>
                  <a:gd name="T24" fmla="*/ 26 w 26"/>
                  <a:gd name="T25" fmla="*/ 189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" h="189">
                    <a:moveTo>
                      <a:pt x="4" y="0"/>
                    </a:moveTo>
                    <a:lnTo>
                      <a:pt x="3" y="6"/>
                    </a:lnTo>
                    <a:lnTo>
                      <a:pt x="2" y="23"/>
                    </a:lnTo>
                    <a:lnTo>
                      <a:pt x="0" y="48"/>
                    </a:lnTo>
                    <a:lnTo>
                      <a:pt x="0" y="77"/>
                    </a:lnTo>
                    <a:lnTo>
                      <a:pt x="0" y="93"/>
                    </a:lnTo>
                    <a:lnTo>
                      <a:pt x="1" y="109"/>
                    </a:lnTo>
                    <a:lnTo>
                      <a:pt x="3" y="124"/>
                    </a:lnTo>
                    <a:lnTo>
                      <a:pt x="5" y="139"/>
                    </a:lnTo>
                    <a:lnTo>
                      <a:pt x="9" y="155"/>
                    </a:lnTo>
                    <a:lnTo>
                      <a:pt x="14" y="167"/>
                    </a:lnTo>
                    <a:lnTo>
                      <a:pt x="19" y="179"/>
                    </a:lnTo>
                    <a:lnTo>
                      <a:pt x="26" y="189"/>
                    </a:lnTo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24" name="Freeform 51"/>
              <p:cNvSpPr/>
              <p:nvPr/>
            </p:nvSpPr>
            <p:spPr bwMode="auto">
              <a:xfrm>
                <a:off x="2314" y="3400"/>
                <a:ext cx="7" cy="48"/>
              </a:xfrm>
              <a:custGeom>
                <a:avLst/>
                <a:gdLst>
                  <a:gd name="T0" fmla="*/ 13 w 30"/>
                  <a:gd name="T1" fmla="*/ 0 h 192"/>
                  <a:gd name="T2" fmla="*/ 14 w 30"/>
                  <a:gd name="T3" fmla="*/ 0 h 192"/>
                  <a:gd name="T4" fmla="*/ 15 w 30"/>
                  <a:gd name="T5" fmla="*/ 4 h 192"/>
                  <a:gd name="T6" fmla="*/ 15 w 30"/>
                  <a:gd name="T7" fmla="*/ 13 h 192"/>
                  <a:gd name="T8" fmla="*/ 13 w 30"/>
                  <a:gd name="T9" fmla="*/ 35 h 192"/>
                  <a:gd name="T10" fmla="*/ 9 w 30"/>
                  <a:gd name="T11" fmla="*/ 57 h 192"/>
                  <a:gd name="T12" fmla="*/ 8 w 30"/>
                  <a:gd name="T13" fmla="*/ 81 h 192"/>
                  <a:gd name="T14" fmla="*/ 9 w 30"/>
                  <a:gd name="T15" fmla="*/ 104 h 192"/>
                  <a:gd name="T16" fmla="*/ 10 w 30"/>
                  <a:gd name="T17" fmla="*/ 126 h 192"/>
                  <a:gd name="T18" fmla="*/ 13 w 30"/>
                  <a:gd name="T19" fmla="*/ 147 h 192"/>
                  <a:gd name="T20" fmla="*/ 17 w 30"/>
                  <a:gd name="T21" fmla="*/ 165 h 192"/>
                  <a:gd name="T22" fmla="*/ 20 w 30"/>
                  <a:gd name="T23" fmla="*/ 173 h 192"/>
                  <a:gd name="T24" fmla="*/ 23 w 30"/>
                  <a:gd name="T25" fmla="*/ 180 h 192"/>
                  <a:gd name="T26" fmla="*/ 27 w 30"/>
                  <a:gd name="T27" fmla="*/ 187 h 192"/>
                  <a:gd name="T28" fmla="*/ 30 w 30"/>
                  <a:gd name="T29" fmla="*/ 192 h 192"/>
                  <a:gd name="T30" fmla="*/ 25 w 30"/>
                  <a:gd name="T31" fmla="*/ 188 h 192"/>
                  <a:gd name="T32" fmla="*/ 21 w 30"/>
                  <a:gd name="T33" fmla="*/ 183 h 192"/>
                  <a:gd name="T34" fmla="*/ 17 w 30"/>
                  <a:gd name="T35" fmla="*/ 176 h 192"/>
                  <a:gd name="T36" fmla="*/ 14 w 30"/>
                  <a:gd name="T37" fmla="*/ 171 h 192"/>
                  <a:gd name="T38" fmla="*/ 11 w 30"/>
                  <a:gd name="T39" fmla="*/ 164 h 192"/>
                  <a:gd name="T40" fmla="*/ 6 w 30"/>
                  <a:gd name="T41" fmla="*/ 150 h 192"/>
                  <a:gd name="T42" fmla="*/ 3 w 30"/>
                  <a:gd name="T43" fmla="*/ 135 h 192"/>
                  <a:gd name="T44" fmla="*/ 1 w 30"/>
                  <a:gd name="T45" fmla="*/ 120 h 192"/>
                  <a:gd name="T46" fmla="*/ 0 w 30"/>
                  <a:gd name="T47" fmla="*/ 105 h 192"/>
                  <a:gd name="T48" fmla="*/ 0 w 30"/>
                  <a:gd name="T49" fmla="*/ 89 h 192"/>
                  <a:gd name="T50" fmla="*/ 1 w 30"/>
                  <a:gd name="T51" fmla="*/ 74 h 192"/>
                  <a:gd name="T52" fmla="*/ 4 w 30"/>
                  <a:gd name="T53" fmla="*/ 46 h 192"/>
                  <a:gd name="T54" fmla="*/ 7 w 30"/>
                  <a:gd name="T55" fmla="*/ 23 h 192"/>
                  <a:gd name="T56" fmla="*/ 9 w 30"/>
                  <a:gd name="T57" fmla="*/ 7 h 192"/>
                  <a:gd name="T58" fmla="*/ 10 w 30"/>
                  <a:gd name="T59" fmla="*/ 0 h 192"/>
                  <a:gd name="T60" fmla="*/ 13 w 30"/>
                  <a:gd name="T61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192">
                    <a:moveTo>
                      <a:pt x="13" y="0"/>
                    </a:moveTo>
                    <a:lnTo>
                      <a:pt x="14" y="0"/>
                    </a:lnTo>
                    <a:lnTo>
                      <a:pt x="15" y="4"/>
                    </a:lnTo>
                    <a:lnTo>
                      <a:pt x="15" y="13"/>
                    </a:lnTo>
                    <a:lnTo>
                      <a:pt x="13" y="35"/>
                    </a:lnTo>
                    <a:lnTo>
                      <a:pt x="9" y="57"/>
                    </a:lnTo>
                    <a:lnTo>
                      <a:pt x="8" y="81"/>
                    </a:lnTo>
                    <a:lnTo>
                      <a:pt x="9" y="104"/>
                    </a:lnTo>
                    <a:lnTo>
                      <a:pt x="10" y="126"/>
                    </a:lnTo>
                    <a:lnTo>
                      <a:pt x="13" y="147"/>
                    </a:lnTo>
                    <a:lnTo>
                      <a:pt x="17" y="165"/>
                    </a:lnTo>
                    <a:lnTo>
                      <a:pt x="20" y="173"/>
                    </a:lnTo>
                    <a:lnTo>
                      <a:pt x="23" y="180"/>
                    </a:lnTo>
                    <a:lnTo>
                      <a:pt x="27" y="187"/>
                    </a:lnTo>
                    <a:lnTo>
                      <a:pt x="30" y="192"/>
                    </a:lnTo>
                    <a:lnTo>
                      <a:pt x="25" y="188"/>
                    </a:lnTo>
                    <a:lnTo>
                      <a:pt x="21" y="183"/>
                    </a:lnTo>
                    <a:lnTo>
                      <a:pt x="17" y="176"/>
                    </a:lnTo>
                    <a:lnTo>
                      <a:pt x="14" y="171"/>
                    </a:lnTo>
                    <a:lnTo>
                      <a:pt x="11" y="164"/>
                    </a:lnTo>
                    <a:lnTo>
                      <a:pt x="6" y="150"/>
                    </a:lnTo>
                    <a:lnTo>
                      <a:pt x="3" y="135"/>
                    </a:lnTo>
                    <a:lnTo>
                      <a:pt x="1" y="120"/>
                    </a:lnTo>
                    <a:lnTo>
                      <a:pt x="0" y="105"/>
                    </a:lnTo>
                    <a:lnTo>
                      <a:pt x="0" y="89"/>
                    </a:lnTo>
                    <a:lnTo>
                      <a:pt x="1" y="74"/>
                    </a:lnTo>
                    <a:lnTo>
                      <a:pt x="4" y="46"/>
                    </a:lnTo>
                    <a:lnTo>
                      <a:pt x="7" y="23"/>
                    </a:lnTo>
                    <a:lnTo>
                      <a:pt x="9" y="7"/>
                    </a:lnTo>
                    <a:lnTo>
                      <a:pt x="10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25" name="Freeform 52"/>
              <p:cNvSpPr/>
              <p:nvPr/>
            </p:nvSpPr>
            <p:spPr bwMode="auto">
              <a:xfrm>
                <a:off x="2314" y="3400"/>
                <a:ext cx="7" cy="48"/>
              </a:xfrm>
              <a:custGeom>
                <a:avLst/>
                <a:gdLst>
                  <a:gd name="T0" fmla="*/ 13 w 30"/>
                  <a:gd name="T1" fmla="*/ 0 h 192"/>
                  <a:gd name="T2" fmla="*/ 14 w 30"/>
                  <a:gd name="T3" fmla="*/ 0 h 192"/>
                  <a:gd name="T4" fmla="*/ 15 w 30"/>
                  <a:gd name="T5" fmla="*/ 4 h 192"/>
                  <a:gd name="T6" fmla="*/ 15 w 30"/>
                  <a:gd name="T7" fmla="*/ 13 h 192"/>
                  <a:gd name="T8" fmla="*/ 13 w 30"/>
                  <a:gd name="T9" fmla="*/ 35 h 192"/>
                  <a:gd name="T10" fmla="*/ 9 w 30"/>
                  <a:gd name="T11" fmla="*/ 57 h 192"/>
                  <a:gd name="T12" fmla="*/ 8 w 30"/>
                  <a:gd name="T13" fmla="*/ 81 h 192"/>
                  <a:gd name="T14" fmla="*/ 9 w 30"/>
                  <a:gd name="T15" fmla="*/ 104 h 192"/>
                  <a:gd name="T16" fmla="*/ 10 w 30"/>
                  <a:gd name="T17" fmla="*/ 126 h 192"/>
                  <a:gd name="T18" fmla="*/ 13 w 30"/>
                  <a:gd name="T19" fmla="*/ 147 h 192"/>
                  <a:gd name="T20" fmla="*/ 17 w 30"/>
                  <a:gd name="T21" fmla="*/ 165 h 192"/>
                  <a:gd name="T22" fmla="*/ 20 w 30"/>
                  <a:gd name="T23" fmla="*/ 173 h 192"/>
                  <a:gd name="T24" fmla="*/ 23 w 30"/>
                  <a:gd name="T25" fmla="*/ 180 h 192"/>
                  <a:gd name="T26" fmla="*/ 27 w 30"/>
                  <a:gd name="T27" fmla="*/ 187 h 192"/>
                  <a:gd name="T28" fmla="*/ 30 w 30"/>
                  <a:gd name="T29" fmla="*/ 192 h 192"/>
                  <a:gd name="T30" fmla="*/ 25 w 30"/>
                  <a:gd name="T31" fmla="*/ 188 h 192"/>
                  <a:gd name="T32" fmla="*/ 21 w 30"/>
                  <a:gd name="T33" fmla="*/ 183 h 192"/>
                  <a:gd name="T34" fmla="*/ 17 w 30"/>
                  <a:gd name="T35" fmla="*/ 176 h 192"/>
                  <a:gd name="T36" fmla="*/ 14 w 30"/>
                  <a:gd name="T37" fmla="*/ 171 h 192"/>
                  <a:gd name="T38" fmla="*/ 11 w 30"/>
                  <a:gd name="T39" fmla="*/ 164 h 192"/>
                  <a:gd name="T40" fmla="*/ 6 w 30"/>
                  <a:gd name="T41" fmla="*/ 150 h 192"/>
                  <a:gd name="T42" fmla="*/ 3 w 30"/>
                  <a:gd name="T43" fmla="*/ 135 h 192"/>
                  <a:gd name="T44" fmla="*/ 1 w 30"/>
                  <a:gd name="T45" fmla="*/ 120 h 192"/>
                  <a:gd name="T46" fmla="*/ 0 w 30"/>
                  <a:gd name="T47" fmla="*/ 105 h 192"/>
                  <a:gd name="T48" fmla="*/ 0 w 30"/>
                  <a:gd name="T49" fmla="*/ 89 h 192"/>
                  <a:gd name="T50" fmla="*/ 1 w 30"/>
                  <a:gd name="T51" fmla="*/ 74 h 192"/>
                  <a:gd name="T52" fmla="*/ 4 w 30"/>
                  <a:gd name="T53" fmla="*/ 46 h 192"/>
                  <a:gd name="T54" fmla="*/ 7 w 30"/>
                  <a:gd name="T55" fmla="*/ 23 h 192"/>
                  <a:gd name="T56" fmla="*/ 9 w 30"/>
                  <a:gd name="T57" fmla="*/ 7 h 192"/>
                  <a:gd name="T58" fmla="*/ 10 w 30"/>
                  <a:gd name="T59" fmla="*/ 0 h 192"/>
                  <a:gd name="T60" fmla="*/ 13 w 30"/>
                  <a:gd name="T61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192">
                    <a:moveTo>
                      <a:pt x="13" y="0"/>
                    </a:moveTo>
                    <a:lnTo>
                      <a:pt x="14" y="0"/>
                    </a:lnTo>
                    <a:lnTo>
                      <a:pt x="15" y="4"/>
                    </a:lnTo>
                    <a:lnTo>
                      <a:pt x="15" y="13"/>
                    </a:lnTo>
                    <a:lnTo>
                      <a:pt x="13" y="35"/>
                    </a:lnTo>
                    <a:lnTo>
                      <a:pt x="9" y="57"/>
                    </a:lnTo>
                    <a:lnTo>
                      <a:pt x="8" y="81"/>
                    </a:lnTo>
                    <a:lnTo>
                      <a:pt x="9" y="104"/>
                    </a:lnTo>
                    <a:lnTo>
                      <a:pt x="10" y="126"/>
                    </a:lnTo>
                    <a:lnTo>
                      <a:pt x="13" y="147"/>
                    </a:lnTo>
                    <a:lnTo>
                      <a:pt x="17" y="165"/>
                    </a:lnTo>
                    <a:lnTo>
                      <a:pt x="20" y="173"/>
                    </a:lnTo>
                    <a:lnTo>
                      <a:pt x="23" y="180"/>
                    </a:lnTo>
                    <a:lnTo>
                      <a:pt x="27" y="187"/>
                    </a:lnTo>
                    <a:lnTo>
                      <a:pt x="30" y="192"/>
                    </a:lnTo>
                    <a:lnTo>
                      <a:pt x="25" y="188"/>
                    </a:lnTo>
                    <a:lnTo>
                      <a:pt x="21" y="183"/>
                    </a:lnTo>
                    <a:lnTo>
                      <a:pt x="17" y="176"/>
                    </a:lnTo>
                    <a:lnTo>
                      <a:pt x="14" y="171"/>
                    </a:lnTo>
                    <a:lnTo>
                      <a:pt x="11" y="164"/>
                    </a:lnTo>
                    <a:lnTo>
                      <a:pt x="6" y="150"/>
                    </a:lnTo>
                    <a:lnTo>
                      <a:pt x="3" y="135"/>
                    </a:lnTo>
                    <a:lnTo>
                      <a:pt x="1" y="120"/>
                    </a:lnTo>
                    <a:lnTo>
                      <a:pt x="0" y="105"/>
                    </a:lnTo>
                    <a:lnTo>
                      <a:pt x="0" y="89"/>
                    </a:lnTo>
                    <a:lnTo>
                      <a:pt x="1" y="74"/>
                    </a:lnTo>
                    <a:lnTo>
                      <a:pt x="4" y="46"/>
                    </a:lnTo>
                    <a:lnTo>
                      <a:pt x="7" y="23"/>
                    </a:lnTo>
                    <a:lnTo>
                      <a:pt x="9" y="7"/>
                    </a:lnTo>
                    <a:lnTo>
                      <a:pt x="10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26" name="Freeform 53"/>
              <p:cNvSpPr/>
              <p:nvPr/>
            </p:nvSpPr>
            <p:spPr bwMode="auto">
              <a:xfrm>
                <a:off x="2317" y="3413"/>
                <a:ext cx="7" cy="43"/>
              </a:xfrm>
              <a:custGeom>
                <a:avLst/>
                <a:gdLst>
                  <a:gd name="T0" fmla="*/ 13 w 31"/>
                  <a:gd name="T1" fmla="*/ 0 h 170"/>
                  <a:gd name="T2" fmla="*/ 14 w 31"/>
                  <a:gd name="T3" fmla="*/ 0 h 170"/>
                  <a:gd name="T4" fmla="*/ 14 w 31"/>
                  <a:gd name="T5" fmla="*/ 3 h 170"/>
                  <a:gd name="T6" fmla="*/ 14 w 31"/>
                  <a:gd name="T7" fmla="*/ 12 h 170"/>
                  <a:gd name="T8" fmla="*/ 12 w 31"/>
                  <a:gd name="T9" fmla="*/ 30 h 170"/>
                  <a:gd name="T10" fmla="*/ 10 w 31"/>
                  <a:gd name="T11" fmla="*/ 51 h 170"/>
                  <a:gd name="T12" fmla="*/ 9 w 31"/>
                  <a:gd name="T13" fmla="*/ 71 h 170"/>
                  <a:gd name="T14" fmla="*/ 9 w 31"/>
                  <a:gd name="T15" fmla="*/ 92 h 170"/>
                  <a:gd name="T16" fmla="*/ 11 w 31"/>
                  <a:gd name="T17" fmla="*/ 112 h 170"/>
                  <a:gd name="T18" fmla="*/ 13 w 31"/>
                  <a:gd name="T19" fmla="*/ 131 h 170"/>
                  <a:gd name="T20" fmla="*/ 18 w 31"/>
                  <a:gd name="T21" fmla="*/ 147 h 170"/>
                  <a:gd name="T22" fmla="*/ 21 w 31"/>
                  <a:gd name="T23" fmla="*/ 153 h 170"/>
                  <a:gd name="T24" fmla="*/ 24 w 31"/>
                  <a:gd name="T25" fmla="*/ 160 h 170"/>
                  <a:gd name="T26" fmla="*/ 27 w 31"/>
                  <a:gd name="T27" fmla="*/ 165 h 170"/>
                  <a:gd name="T28" fmla="*/ 31 w 31"/>
                  <a:gd name="T29" fmla="*/ 170 h 170"/>
                  <a:gd name="T30" fmla="*/ 26 w 31"/>
                  <a:gd name="T31" fmla="*/ 166 h 170"/>
                  <a:gd name="T32" fmla="*/ 22 w 31"/>
                  <a:gd name="T33" fmla="*/ 162 h 170"/>
                  <a:gd name="T34" fmla="*/ 18 w 31"/>
                  <a:gd name="T35" fmla="*/ 156 h 170"/>
                  <a:gd name="T36" fmla="*/ 14 w 31"/>
                  <a:gd name="T37" fmla="*/ 151 h 170"/>
                  <a:gd name="T38" fmla="*/ 11 w 31"/>
                  <a:gd name="T39" fmla="*/ 145 h 170"/>
                  <a:gd name="T40" fmla="*/ 7 w 31"/>
                  <a:gd name="T41" fmla="*/ 133 h 170"/>
                  <a:gd name="T42" fmla="*/ 4 w 31"/>
                  <a:gd name="T43" fmla="*/ 120 h 170"/>
                  <a:gd name="T44" fmla="*/ 2 w 31"/>
                  <a:gd name="T45" fmla="*/ 106 h 170"/>
                  <a:gd name="T46" fmla="*/ 0 w 31"/>
                  <a:gd name="T47" fmla="*/ 93 h 170"/>
                  <a:gd name="T48" fmla="*/ 0 w 31"/>
                  <a:gd name="T49" fmla="*/ 79 h 170"/>
                  <a:gd name="T50" fmla="*/ 2 w 31"/>
                  <a:gd name="T51" fmla="*/ 66 h 170"/>
                  <a:gd name="T52" fmla="*/ 4 w 31"/>
                  <a:gd name="T53" fmla="*/ 41 h 170"/>
                  <a:gd name="T54" fmla="*/ 8 w 31"/>
                  <a:gd name="T55" fmla="*/ 21 h 170"/>
                  <a:gd name="T56" fmla="*/ 10 w 31"/>
                  <a:gd name="T57" fmla="*/ 7 h 170"/>
                  <a:gd name="T58" fmla="*/ 11 w 31"/>
                  <a:gd name="T59" fmla="*/ 1 h 170"/>
                  <a:gd name="T60" fmla="*/ 13 w 31"/>
                  <a:gd name="T61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" h="170">
                    <a:moveTo>
                      <a:pt x="13" y="0"/>
                    </a:moveTo>
                    <a:lnTo>
                      <a:pt x="14" y="0"/>
                    </a:lnTo>
                    <a:lnTo>
                      <a:pt x="14" y="3"/>
                    </a:lnTo>
                    <a:lnTo>
                      <a:pt x="14" y="12"/>
                    </a:lnTo>
                    <a:lnTo>
                      <a:pt x="12" y="30"/>
                    </a:lnTo>
                    <a:lnTo>
                      <a:pt x="10" y="51"/>
                    </a:lnTo>
                    <a:lnTo>
                      <a:pt x="9" y="71"/>
                    </a:lnTo>
                    <a:lnTo>
                      <a:pt x="9" y="92"/>
                    </a:lnTo>
                    <a:lnTo>
                      <a:pt x="11" y="112"/>
                    </a:lnTo>
                    <a:lnTo>
                      <a:pt x="13" y="131"/>
                    </a:lnTo>
                    <a:lnTo>
                      <a:pt x="18" y="147"/>
                    </a:lnTo>
                    <a:lnTo>
                      <a:pt x="21" y="153"/>
                    </a:lnTo>
                    <a:lnTo>
                      <a:pt x="24" y="160"/>
                    </a:lnTo>
                    <a:lnTo>
                      <a:pt x="27" y="165"/>
                    </a:lnTo>
                    <a:lnTo>
                      <a:pt x="31" y="170"/>
                    </a:lnTo>
                    <a:lnTo>
                      <a:pt x="26" y="166"/>
                    </a:lnTo>
                    <a:lnTo>
                      <a:pt x="22" y="162"/>
                    </a:lnTo>
                    <a:lnTo>
                      <a:pt x="18" y="156"/>
                    </a:lnTo>
                    <a:lnTo>
                      <a:pt x="14" y="151"/>
                    </a:lnTo>
                    <a:lnTo>
                      <a:pt x="11" y="145"/>
                    </a:lnTo>
                    <a:lnTo>
                      <a:pt x="7" y="133"/>
                    </a:lnTo>
                    <a:lnTo>
                      <a:pt x="4" y="120"/>
                    </a:lnTo>
                    <a:lnTo>
                      <a:pt x="2" y="106"/>
                    </a:lnTo>
                    <a:lnTo>
                      <a:pt x="0" y="93"/>
                    </a:lnTo>
                    <a:lnTo>
                      <a:pt x="0" y="79"/>
                    </a:lnTo>
                    <a:lnTo>
                      <a:pt x="2" y="66"/>
                    </a:lnTo>
                    <a:lnTo>
                      <a:pt x="4" y="41"/>
                    </a:lnTo>
                    <a:lnTo>
                      <a:pt x="8" y="21"/>
                    </a:lnTo>
                    <a:lnTo>
                      <a:pt x="10" y="7"/>
                    </a:lnTo>
                    <a:lnTo>
                      <a:pt x="11" y="1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27" name="Freeform 54"/>
              <p:cNvSpPr/>
              <p:nvPr/>
            </p:nvSpPr>
            <p:spPr bwMode="auto">
              <a:xfrm>
                <a:off x="2317" y="3413"/>
                <a:ext cx="7" cy="43"/>
              </a:xfrm>
              <a:custGeom>
                <a:avLst/>
                <a:gdLst>
                  <a:gd name="T0" fmla="*/ 13 w 31"/>
                  <a:gd name="T1" fmla="*/ 0 h 170"/>
                  <a:gd name="T2" fmla="*/ 14 w 31"/>
                  <a:gd name="T3" fmla="*/ 0 h 170"/>
                  <a:gd name="T4" fmla="*/ 14 w 31"/>
                  <a:gd name="T5" fmla="*/ 3 h 170"/>
                  <a:gd name="T6" fmla="*/ 14 w 31"/>
                  <a:gd name="T7" fmla="*/ 12 h 170"/>
                  <a:gd name="T8" fmla="*/ 12 w 31"/>
                  <a:gd name="T9" fmla="*/ 30 h 170"/>
                  <a:gd name="T10" fmla="*/ 10 w 31"/>
                  <a:gd name="T11" fmla="*/ 51 h 170"/>
                  <a:gd name="T12" fmla="*/ 9 w 31"/>
                  <a:gd name="T13" fmla="*/ 71 h 170"/>
                  <a:gd name="T14" fmla="*/ 9 w 31"/>
                  <a:gd name="T15" fmla="*/ 92 h 170"/>
                  <a:gd name="T16" fmla="*/ 11 w 31"/>
                  <a:gd name="T17" fmla="*/ 112 h 170"/>
                  <a:gd name="T18" fmla="*/ 13 w 31"/>
                  <a:gd name="T19" fmla="*/ 131 h 170"/>
                  <a:gd name="T20" fmla="*/ 18 w 31"/>
                  <a:gd name="T21" fmla="*/ 147 h 170"/>
                  <a:gd name="T22" fmla="*/ 21 w 31"/>
                  <a:gd name="T23" fmla="*/ 153 h 170"/>
                  <a:gd name="T24" fmla="*/ 24 w 31"/>
                  <a:gd name="T25" fmla="*/ 160 h 170"/>
                  <a:gd name="T26" fmla="*/ 27 w 31"/>
                  <a:gd name="T27" fmla="*/ 165 h 170"/>
                  <a:gd name="T28" fmla="*/ 31 w 31"/>
                  <a:gd name="T29" fmla="*/ 170 h 170"/>
                  <a:gd name="T30" fmla="*/ 26 w 31"/>
                  <a:gd name="T31" fmla="*/ 166 h 170"/>
                  <a:gd name="T32" fmla="*/ 22 w 31"/>
                  <a:gd name="T33" fmla="*/ 162 h 170"/>
                  <a:gd name="T34" fmla="*/ 18 w 31"/>
                  <a:gd name="T35" fmla="*/ 156 h 170"/>
                  <a:gd name="T36" fmla="*/ 14 w 31"/>
                  <a:gd name="T37" fmla="*/ 151 h 170"/>
                  <a:gd name="T38" fmla="*/ 11 w 31"/>
                  <a:gd name="T39" fmla="*/ 145 h 170"/>
                  <a:gd name="T40" fmla="*/ 7 w 31"/>
                  <a:gd name="T41" fmla="*/ 133 h 170"/>
                  <a:gd name="T42" fmla="*/ 4 w 31"/>
                  <a:gd name="T43" fmla="*/ 120 h 170"/>
                  <a:gd name="T44" fmla="*/ 2 w 31"/>
                  <a:gd name="T45" fmla="*/ 106 h 170"/>
                  <a:gd name="T46" fmla="*/ 0 w 31"/>
                  <a:gd name="T47" fmla="*/ 93 h 170"/>
                  <a:gd name="T48" fmla="*/ 0 w 31"/>
                  <a:gd name="T49" fmla="*/ 79 h 170"/>
                  <a:gd name="T50" fmla="*/ 2 w 31"/>
                  <a:gd name="T51" fmla="*/ 66 h 170"/>
                  <a:gd name="T52" fmla="*/ 4 w 31"/>
                  <a:gd name="T53" fmla="*/ 41 h 170"/>
                  <a:gd name="T54" fmla="*/ 8 w 31"/>
                  <a:gd name="T55" fmla="*/ 21 h 170"/>
                  <a:gd name="T56" fmla="*/ 10 w 31"/>
                  <a:gd name="T57" fmla="*/ 7 h 170"/>
                  <a:gd name="T58" fmla="*/ 11 w 31"/>
                  <a:gd name="T59" fmla="*/ 1 h 170"/>
                  <a:gd name="T60" fmla="*/ 13 w 31"/>
                  <a:gd name="T61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" h="170">
                    <a:moveTo>
                      <a:pt x="13" y="0"/>
                    </a:moveTo>
                    <a:lnTo>
                      <a:pt x="14" y="0"/>
                    </a:lnTo>
                    <a:lnTo>
                      <a:pt x="14" y="3"/>
                    </a:lnTo>
                    <a:lnTo>
                      <a:pt x="14" y="12"/>
                    </a:lnTo>
                    <a:lnTo>
                      <a:pt x="12" y="30"/>
                    </a:lnTo>
                    <a:lnTo>
                      <a:pt x="10" y="51"/>
                    </a:lnTo>
                    <a:lnTo>
                      <a:pt x="9" y="71"/>
                    </a:lnTo>
                    <a:lnTo>
                      <a:pt x="9" y="92"/>
                    </a:lnTo>
                    <a:lnTo>
                      <a:pt x="11" y="112"/>
                    </a:lnTo>
                    <a:lnTo>
                      <a:pt x="13" y="131"/>
                    </a:lnTo>
                    <a:lnTo>
                      <a:pt x="18" y="147"/>
                    </a:lnTo>
                    <a:lnTo>
                      <a:pt x="21" y="153"/>
                    </a:lnTo>
                    <a:lnTo>
                      <a:pt x="24" y="160"/>
                    </a:lnTo>
                    <a:lnTo>
                      <a:pt x="27" y="165"/>
                    </a:lnTo>
                    <a:lnTo>
                      <a:pt x="31" y="170"/>
                    </a:lnTo>
                    <a:lnTo>
                      <a:pt x="26" y="166"/>
                    </a:lnTo>
                    <a:lnTo>
                      <a:pt x="22" y="162"/>
                    </a:lnTo>
                    <a:lnTo>
                      <a:pt x="18" y="156"/>
                    </a:lnTo>
                    <a:lnTo>
                      <a:pt x="14" y="151"/>
                    </a:lnTo>
                    <a:lnTo>
                      <a:pt x="11" y="145"/>
                    </a:lnTo>
                    <a:lnTo>
                      <a:pt x="7" y="133"/>
                    </a:lnTo>
                    <a:lnTo>
                      <a:pt x="4" y="120"/>
                    </a:lnTo>
                    <a:lnTo>
                      <a:pt x="2" y="106"/>
                    </a:lnTo>
                    <a:lnTo>
                      <a:pt x="0" y="93"/>
                    </a:lnTo>
                    <a:lnTo>
                      <a:pt x="0" y="79"/>
                    </a:lnTo>
                    <a:lnTo>
                      <a:pt x="2" y="66"/>
                    </a:lnTo>
                    <a:lnTo>
                      <a:pt x="4" y="41"/>
                    </a:lnTo>
                    <a:lnTo>
                      <a:pt x="8" y="21"/>
                    </a:lnTo>
                    <a:lnTo>
                      <a:pt x="10" y="7"/>
                    </a:lnTo>
                    <a:lnTo>
                      <a:pt x="11" y="1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28" name="Freeform 55"/>
              <p:cNvSpPr/>
              <p:nvPr/>
            </p:nvSpPr>
            <p:spPr bwMode="auto">
              <a:xfrm>
                <a:off x="2384" y="3394"/>
                <a:ext cx="6" cy="51"/>
              </a:xfrm>
              <a:custGeom>
                <a:avLst/>
                <a:gdLst>
                  <a:gd name="T0" fmla="*/ 20 w 26"/>
                  <a:gd name="T1" fmla="*/ 0 h 204"/>
                  <a:gd name="T2" fmla="*/ 22 w 26"/>
                  <a:gd name="T3" fmla="*/ 0 h 204"/>
                  <a:gd name="T4" fmla="*/ 22 w 26"/>
                  <a:gd name="T5" fmla="*/ 3 h 204"/>
                  <a:gd name="T6" fmla="*/ 22 w 26"/>
                  <a:gd name="T7" fmla="*/ 14 h 204"/>
                  <a:gd name="T8" fmla="*/ 18 w 26"/>
                  <a:gd name="T9" fmla="*/ 34 h 204"/>
                  <a:gd name="T10" fmla="*/ 15 w 26"/>
                  <a:gd name="T11" fmla="*/ 52 h 204"/>
                  <a:gd name="T12" fmla="*/ 13 w 26"/>
                  <a:gd name="T13" fmla="*/ 71 h 204"/>
                  <a:gd name="T14" fmla="*/ 12 w 26"/>
                  <a:gd name="T15" fmla="*/ 90 h 204"/>
                  <a:gd name="T16" fmla="*/ 10 w 26"/>
                  <a:gd name="T17" fmla="*/ 110 h 204"/>
                  <a:gd name="T18" fmla="*/ 10 w 26"/>
                  <a:gd name="T19" fmla="*/ 125 h 204"/>
                  <a:gd name="T20" fmla="*/ 10 w 26"/>
                  <a:gd name="T21" fmla="*/ 140 h 204"/>
                  <a:gd name="T22" fmla="*/ 10 w 26"/>
                  <a:gd name="T23" fmla="*/ 154 h 204"/>
                  <a:gd name="T24" fmla="*/ 12 w 26"/>
                  <a:gd name="T25" fmla="*/ 167 h 204"/>
                  <a:gd name="T26" fmla="*/ 14 w 26"/>
                  <a:gd name="T27" fmla="*/ 179 h 204"/>
                  <a:gd name="T28" fmla="*/ 17 w 26"/>
                  <a:gd name="T29" fmla="*/ 189 h 204"/>
                  <a:gd name="T30" fmla="*/ 22 w 26"/>
                  <a:gd name="T31" fmla="*/ 198 h 204"/>
                  <a:gd name="T32" fmla="*/ 26 w 26"/>
                  <a:gd name="T33" fmla="*/ 204 h 204"/>
                  <a:gd name="T34" fmla="*/ 9 w 26"/>
                  <a:gd name="T35" fmla="*/ 187 h 204"/>
                  <a:gd name="T36" fmla="*/ 4 w 26"/>
                  <a:gd name="T37" fmla="*/ 177 h 204"/>
                  <a:gd name="T38" fmla="*/ 2 w 26"/>
                  <a:gd name="T39" fmla="*/ 166 h 204"/>
                  <a:gd name="T40" fmla="*/ 0 w 26"/>
                  <a:gd name="T41" fmla="*/ 153 h 204"/>
                  <a:gd name="T42" fmla="*/ 0 w 26"/>
                  <a:gd name="T43" fmla="*/ 139 h 204"/>
                  <a:gd name="T44" fmla="*/ 0 w 26"/>
                  <a:gd name="T45" fmla="*/ 124 h 204"/>
                  <a:gd name="T46" fmla="*/ 1 w 26"/>
                  <a:gd name="T47" fmla="*/ 107 h 204"/>
                  <a:gd name="T48" fmla="*/ 3 w 26"/>
                  <a:gd name="T49" fmla="*/ 92 h 204"/>
                  <a:gd name="T50" fmla="*/ 5 w 26"/>
                  <a:gd name="T51" fmla="*/ 76 h 204"/>
                  <a:gd name="T52" fmla="*/ 10 w 26"/>
                  <a:gd name="T53" fmla="*/ 47 h 204"/>
                  <a:gd name="T54" fmla="*/ 14 w 26"/>
                  <a:gd name="T55" fmla="*/ 23 h 204"/>
                  <a:gd name="T56" fmla="*/ 17 w 26"/>
                  <a:gd name="T57" fmla="*/ 7 h 204"/>
                  <a:gd name="T58" fmla="*/ 18 w 26"/>
                  <a:gd name="T59" fmla="*/ 1 h 204"/>
                  <a:gd name="T60" fmla="*/ 20 w 26"/>
                  <a:gd name="T61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" h="204">
                    <a:moveTo>
                      <a:pt x="20" y="0"/>
                    </a:moveTo>
                    <a:lnTo>
                      <a:pt x="22" y="0"/>
                    </a:lnTo>
                    <a:lnTo>
                      <a:pt x="22" y="3"/>
                    </a:lnTo>
                    <a:lnTo>
                      <a:pt x="22" y="14"/>
                    </a:lnTo>
                    <a:lnTo>
                      <a:pt x="18" y="34"/>
                    </a:lnTo>
                    <a:lnTo>
                      <a:pt x="15" y="52"/>
                    </a:lnTo>
                    <a:lnTo>
                      <a:pt x="13" y="71"/>
                    </a:lnTo>
                    <a:lnTo>
                      <a:pt x="12" y="90"/>
                    </a:lnTo>
                    <a:lnTo>
                      <a:pt x="10" y="110"/>
                    </a:lnTo>
                    <a:lnTo>
                      <a:pt x="10" y="125"/>
                    </a:lnTo>
                    <a:lnTo>
                      <a:pt x="10" y="140"/>
                    </a:lnTo>
                    <a:lnTo>
                      <a:pt x="10" y="154"/>
                    </a:lnTo>
                    <a:lnTo>
                      <a:pt x="12" y="167"/>
                    </a:lnTo>
                    <a:lnTo>
                      <a:pt x="14" y="179"/>
                    </a:lnTo>
                    <a:lnTo>
                      <a:pt x="17" y="189"/>
                    </a:lnTo>
                    <a:lnTo>
                      <a:pt x="22" y="198"/>
                    </a:lnTo>
                    <a:lnTo>
                      <a:pt x="26" y="204"/>
                    </a:lnTo>
                    <a:lnTo>
                      <a:pt x="9" y="187"/>
                    </a:lnTo>
                    <a:lnTo>
                      <a:pt x="4" y="177"/>
                    </a:lnTo>
                    <a:lnTo>
                      <a:pt x="2" y="166"/>
                    </a:lnTo>
                    <a:lnTo>
                      <a:pt x="0" y="153"/>
                    </a:lnTo>
                    <a:lnTo>
                      <a:pt x="0" y="139"/>
                    </a:lnTo>
                    <a:lnTo>
                      <a:pt x="0" y="124"/>
                    </a:lnTo>
                    <a:lnTo>
                      <a:pt x="1" y="107"/>
                    </a:lnTo>
                    <a:lnTo>
                      <a:pt x="3" y="92"/>
                    </a:lnTo>
                    <a:lnTo>
                      <a:pt x="5" y="76"/>
                    </a:lnTo>
                    <a:lnTo>
                      <a:pt x="10" y="47"/>
                    </a:lnTo>
                    <a:lnTo>
                      <a:pt x="14" y="23"/>
                    </a:lnTo>
                    <a:lnTo>
                      <a:pt x="17" y="7"/>
                    </a:lnTo>
                    <a:lnTo>
                      <a:pt x="18" y="1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29" name="Freeform 56"/>
              <p:cNvSpPr/>
              <p:nvPr/>
            </p:nvSpPr>
            <p:spPr bwMode="auto">
              <a:xfrm>
                <a:off x="2372" y="3394"/>
                <a:ext cx="5" cy="40"/>
              </a:xfrm>
              <a:custGeom>
                <a:avLst/>
                <a:gdLst>
                  <a:gd name="T0" fmla="*/ 11 w 21"/>
                  <a:gd name="T1" fmla="*/ 0 h 162"/>
                  <a:gd name="T2" fmla="*/ 12 w 21"/>
                  <a:gd name="T3" fmla="*/ 4 h 162"/>
                  <a:gd name="T4" fmla="*/ 11 w 21"/>
                  <a:gd name="T5" fmla="*/ 29 h 162"/>
                  <a:gd name="T6" fmla="*/ 10 w 21"/>
                  <a:gd name="T7" fmla="*/ 43 h 162"/>
                  <a:gd name="T8" fmla="*/ 10 w 21"/>
                  <a:gd name="T9" fmla="*/ 58 h 162"/>
                  <a:gd name="T10" fmla="*/ 10 w 21"/>
                  <a:gd name="T11" fmla="*/ 73 h 162"/>
                  <a:gd name="T12" fmla="*/ 10 w 21"/>
                  <a:gd name="T13" fmla="*/ 88 h 162"/>
                  <a:gd name="T14" fmla="*/ 10 w 21"/>
                  <a:gd name="T15" fmla="*/ 112 h 162"/>
                  <a:gd name="T16" fmla="*/ 11 w 21"/>
                  <a:gd name="T17" fmla="*/ 133 h 162"/>
                  <a:gd name="T18" fmla="*/ 12 w 21"/>
                  <a:gd name="T19" fmla="*/ 143 h 162"/>
                  <a:gd name="T20" fmla="*/ 15 w 21"/>
                  <a:gd name="T21" fmla="*/ 150 h 162"/>
                  <a:gd name="T22" fmla="*/ 18 w 21"/>
                  <a:gd name="T23" fmla="*/ 157 h 162"/>
                  <a:gd name="T24" fmla="*/ 21 w 21"/>
                  <a:gd name="T25" fmla="*/ 162 h 162"/>
                  <a:gd name="T26" fmla="*/ 18 w 21"/>
                  <a:gd name="T27" fmla="*/ 159 h 162"/>
                  <a:gd name="T28" fmla="*/ 11 w 21"/>
                  <a:gd name="T29" fmla="*/ 150 h 162"/>
                  <a:gd name="T30" fmla="*/ 7 w 21"/>
                  <a:gd name="T31" fmla="*/ 140 h 162"/>
                  <a:gd name="T32" fmla="*/ 4 w 21"/>
                  <a:gd name="T33" fmla="*/ 129 h 162"/>
                  <a:gd name="T34" fmla="*/ 2 w 21"/>
                  <a:gd name="T35" fmla="*/ 116 h 162"/>
                  <a:gd name="T36" fmla="*/ 1 w 21"/>
                  <a:gd name="T37" fmla="*/ 103 h 162"/>
                  <a:gd name="T38" fmla="*/ 0 w 21"/>
                  <a:gd name="T39" fmla="*/ 90 h 162"/>
                  <a:gd name="T40" fmla="*/ 0 w 21"/>
                  <a:gd name="T41" fmla="*/ 77 h 162"/>
                  <a:gd name="T42" fmla="*/ 1 w 21"/>
                  <a:gd name="T43" fmla="*/ 64 h 162"/>
                  <a:gd name="T44" fmla="*/ 7 w 21"/>
                  <a:gd name="T45" fmla="*/ 21 h 162"/>
                  <a:gd name="T46" fmla="*/ 9 w 21"/>
                  <a:gd name="T47" fmla="*/ 2 h 162"/>
                  <a:gd name="T48" fmla="*/ 11 w 21"/>
                  <a:gd name="T49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162">
                    <a:moveTo>
                      <a:pt x="11" y="0"/>
                    </a:moveTo>
                    <a:lnTo>
                      <a:pt x="12" y="4"/>
                    </a:lnTo>
                    <a:lnTo>
                      <a:pt x="11" y="29"/>
                    </a:lnTo>
                    <a:lnTo>
                      <a:pt x="10" y="43"/>
                    </a:lnTo>
                    <a:lnTo>
                      <a:pt x="10" y="58"/>
                    </a:lnTo>
                    <a:lnTo>
                      <a:pt x="10" y="73"/>
                    </a:lnTo>
                    <a:lnTo>
                      <a:pt x="10" y="88"/>
                    </a:lnTo>
                    <a:lnTo>
                      <a:pt x="10" y="112"/>
                    </a:lnTo>
                    <a:lnTo>
                      <a:pt x="11" y="133"/>
                    </a:lnTo>
                    <a:lnTo>
                      <a:pt x="12" y="143"/>
                    </a:lnTo>
                    <a:lnTo>
                      <a:pt x="15" y="150"/>
                    </a:lnTo>
                    <a:lnTo>
                      <a:pt x="18" y="157"/>
                    </a:lnTo>
                    <a:lnTo>
                      <a:pt x="21" y="162"/>
                    </a:lnTo>
                    <a:lnTo>
                      <a:pt x="18" y="159"/>
                    </a:lnTo>
                    <a:lnTo>
                      <a:pt x="11" y="150"/>
                    </a:lnTo>
                    <a:lnTo>
                      <a:pt x="7" y="140"/>
                    </a:lnTo>
                    <a:lnTo>
                      <a:pt x="4" y="129"/>
                    </a:lnTo>
                    <a:lnTo>
                      <a:pt x="2" y="116"/>
                    </a:lnTo>
                    <a:lnTo>
                      <a:pt x="1" y="103"/>
                    </a:lnTo>
                    <a:lnTo>
                      <a:pt x="0" y="90"/>
                    </a:lnTo>
                    <a:lnTo>
                      <a:pt x="0" y="77"/>
                    </a:lnTo>
                    <a:lnTo>
                      <a:pt x="1" y="64"/>
                    </a:lnTo>
                    <a:lnTo>
                      <a:pt x="7" y="21"/>
                    </a:lnTo>
                    <a:lnTo>
                      <a:pt x="9" y="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30" name="Freeform 57"/>
              <p:cNvSpPr/>
              <p:nvPr/>
            </p:nvSpPr>
            <p:spPr bwMode="auto">
              <a:xfrm>
                <a:off x="2377" y="3399"/>
                <a:ext cx="6" cy="41"/>
              </a:xfrm>
              <a:custGeom>
                <a:avLst/>
                <a:gdLst>
                  <a:gd name="T0" fmla="*/ 12 w 22"/>
                  <a:gd name="T1" fmla="*/ 0 h 162"/>
                  <a:gd name="T2" fmla="*/ 13 w 22"/>
                  <a:gd name="T3" fmla="*/ 3 h 162"/>
                  <a:gd name="T4" fmla="*/ 11 w 22"/>
                  <a:gd name="T5" fmla="*/ 27 h 162"/>
                  <a:gd name="T6" fmla="*/ 10 w 22"/>
                  <a:gd name="T7" fmla="*/ 42 h 162"/>
                  <a:gd name="T8" fmla="*/ 9 w 22"/>
                  <a:gd name="T9" fmla="*/ 57 h 162"/>
                  <a:gd name="T10" fmla="*/ 8 w 22"/>
                  <a:gd name="T11" fmla="*/ 73 h 162"/>
                  <a:gd name="T12" fmla="*/ 7 w 22"/>
                  <a:gd name="T13" fmla="*/ 88 h 162"/>
                  <a:gd name="T14" fmla="*/ 7 w 22"/>
                  <a:gd name="T15" fmla="*/ 100 h 162"/>
                  <a:gd name="T16" fmla="*/ 8 w 22"/>
                  <a:gd name="T17" fmla="*/ 112 h 162"/>
                  <a:gd name="T18" fmla="*/ 8 w 22"/>
                  <a:gd name="T19" fmla="*/ 123 h 162"/>
                  <a:gd name="T20" fmla="*/ 10 w 22"/>
                  <a:gd name="T21" fmla="*/ 133 h 162"/>
                  <a:gd name="T22" fmla="*/ 12 w 22"/>
                  <a:gd name="T23" fmla="*/ 142 h 162"/>
                  <a:gd name="T24" fmla="*/ 15 w 22"/>
                  <a:gd name="T25" fmla="*/ 150 h 162"/>
                  <a:gd name="T26" fmla="*/ 17 w 22"/>
                  <a:gd name="T27" fmla="*/ 156 h 162"/>
                  <a:gd name="T28" fmla="*/ 22 w 22"/>
                  <a:gd name="T29" fmla="*/ 162 h 162"/>
                  <a:gd name="T30" fmla="*/ 17 w 22"/>
                  <a:gd name="T31" fmla="*/ 159 h 162"/>
                  <a:gd name="T32" fmla="*/ 12 w 22"/>
                  <a:gd name="T33" fmla="*/ 149 h 162"/>
                  <a:gd name="T34" fmla="*/ 8 w 22"/>
                  <a:gd name="T35" fmla="*/ 139 h 162"/>
                  <a:gd name="T36" fmla="*/ 3 w 22"/>
                  <a:gd name="T37" fmla="*/ 127 h 162"/>
                  <a:gd name="T38" fmla="*/ 1 w 22"/>
                  <a:gd name="T39" fmla="*/ 115 h 162"/>
                  <a:gd name="T40" fmla="*/ 0 w 22"/>
                  <a:gd name="T41" fmla="*/ 102 h 162"/>
                  <a:gd name="T42" fmla="*/ 0 w 22"/>
                  <a:gd name="T43" fmla="*/ 90 h 162"/>
                  <a:gd name="T44" fmla="*/ 0 w 22"/>
                  <a:gd name="T45" fmla="*/ 77 h 162"/>
                  <a:gd name="T46" fmla="*/ 1 w 22"/>
                  <a:gd name="T47" fmla="*/ 64 h 162"/>
                  <a:gd name="T48" fmla="*/ 7 w 22"/>
                  <a:gd name="T49" fmla="*/ 19 h 162"/>
                  <a:gd name="T50" fmla="*/ 10 w 22"/>
                  <a:gd name="T51" fmla="*/ 1 h 162"/>
                  <a:gd name="T52" fmla="*/ 12 w 22"/>
                  <a:gd name="T53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162">
                    <a:moveTo>
                      <a:pt x="12" y="0"/>
                    </a:moveTo>
                    <a:lnTo>
                      <a:pt x="13" y="3"/>
                    </a:lnTo>
                    <a:lnTo>
                      <a:pt x="11" y="27"/>
                    </a:lnTo>
                    <a:lnTo>
                      <a:pt x="10" y="42"/>
                    </a:lnTo>
                    <a:lnTo>
                      <a:pt x="9" y="57"/>
                    </a:lnTo>
                    <a:lnTo>
                      <a:pt x="8" y="73"/>
                    </a:lnTo>
                    <a:lnTo>
                      <a:pt x="7" y="88"/>
                    </a:lnTo>
                    <a:lnTo>
                      <a:pt x="7" y="100"/>
                    </a:lnTo>
                    <a:lnTo>
                      <a:pt x="8" y="112"/>
                    </a:lnTo>
                    <a:lnTo>
                      <a:pt x="8" y="123"/>
                    </a:lnTo>
                    <a:lnTo>
                      <a:pt x="10" y="133"/>
                    </a:lnTo>
                    <a:lnTo>
                      <a:pt x="12" y="142"/>
                    </a:lnTo>
                    <a:lnTo>
                      <a:pt x="15" y="150"/>
                    </a:lnTo>
                    <a:lnTo>
                      <a:pt x="17" y="156"/>
                    </a:lnTo>
                    <a:lnTo>
                      <a:pt x="22" y="162"/>
                    </a:lnTo>
                    <a:lnTo>
                      <a:pt x="17" y="159"/>
                    </a:lnTo>
                    <a:lnTo>
                      <a:pt x="12" y="149"/>
                    </a:lnTo>
                    <a:lnTo>
                      <a:pt x="8" y="139"/>
                    </a:lnTo>
                    <a:lnTo>
                      <a:pt x="3" y="127"/>
                    </a:lnTo>
                    <a:lnTo>
                      <a:pt x="1" y="115"/>
                    </a:lnTo>
                    <a:lnTo>
                      <a:pt x="0" y="102"/>
                    </a:lnTo>
                    <a:lnTo>
                      <a:pt x="0" y="90"/>
                    </a:lnTo>
                    <a:lnTo>
                      <a:pt x="0" y="77"/>
                    </a:lnTo>
                    <a:lnTo>
                      <a:pt x="1" y="64"/>
                    </a:lnTo>
                    <a:lnTo>
                      <a:pt x="7" y="19"/>
                    </a:lnTo>
                    <a:lnTo>
                      <a:pt x="10" y="1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31" name="Freeform 58"/>
              <p:cNvSpPr/>
              <p:nvPr/>
            </p:nvSpPr>
            <p:spPr bwMode="auto">
              <a:xfrm>
                <a:off x="2320" y="3418"/>
                <a:ext cx="8" cy="42"/>
              </a:xfrm>
              <a:custGeom>
                <a:avLst/>
                <a:gdLst>
                  <a:gd name="T0" fmla="*/ 10 w 32"/>
                  <a:gd name="T1" fmla="*/ 0 h 171"/>
                  <a:gd name="T2" fmla="*/ 11 w 32"/>
                  <a:gd name="T3" fmla="*/ 0 h 171"/>
                  <a:gd name="T4" fmla="*/ 12 w 32"/>
                  <a:gd name="T5" fmla="*/ 4 h 171"/>
                  <a:gd name="T6" fmla="*/ 12 w 32"/>
                  <a:gd name="T7" fmla="*/ 12 h 171"/>
                  <a:gd name="T8" fmla="*/ 10 w 32"/>
                  <a:gd name="T9" fmla="*/ 31 h 171"/>
                  <a:gd name="T10" fmla="*/ 8 w 32"/>
                  <a:gd name="T11" fmla="*/ 51 h 171"/>
                  <a:gd name="T12" fmla="*/ 7 w 32"/>
                  <a:gd name="T13" fmla="*/ 72 h 171"/>
                  <a:gd name="T14" fmla="*/ 8 w 32"/>
                  <a:gd name="T15" fmla="*/ 92 h 171"/>
                  <a:gd name="T16" fmla="*/ 10 w 32"/>
                  <a:gd name="T17" fmla="*/ 113 h 171"/>
                  <a:gd name="T18" fmla="*/ 13 w 32"/>
                  <a:gd name="T19" fmla="*/ 131 h 171"/>
                  <a:gd name="T20" fmla="*/ 19 w 32"/>
                  <a:gd name="T21" fmla="*/ 147 h 171"/>
                  <a:gd name="T22" fmla="*/ 21 w 32"/>
                  <a:gd name="T23" fmla="*/ 153 h 171"/>
                  <a:gd name="T24" fmla="*/ 24 w 32"/>
                  <a:gd name="T25" fmla="*/ 160 h 171"/>
                  <a:gd name="T26" fmla="*/ 28 w 32"/>
                  <a:gd name="T27" fmla="*/ 165 h 171"/>
                  <a:gd name="T28" fmla="*/ 32 w 32"/>
                  <a:gd name="T29" fmla="*/ 171 h 171"/>
                  <a:gd name="T30" fmla="*/ 27 w 32"/>
                  <a:gd name="T31" fmla="*/ 166 h 171"/>
                  <a:gd name="T32" fmla="*/ 19 w 32"/>
                  <a:gd name="T33" fmla="*/ 157 h 171"/>
                  <a:gd name="T34" fmla="*/ 12 w 32"/>
                  <a:gd name="T35" fmla="*/ 145 h 171"/>
                  <a:gd name="T36" fmla="*/ 8 w 32"/>
                  <a:gd name="T37" fmla="*/ 133 h 171"/>
                  <a:gd name="T38" fmla="*/ 4 w 32"/>
                  <a:gd name="T39" fmla="*/ 120 h 171"/>
                  <a:gd name="T40" fmla="*/ 1 w 32"/>
                  <a:gd name="T41" fmla="*/ 106 h 171"/>
                  <a:gd name="T42" fmla="*/ 0 w 32"/>
                  <a:gd name="T43" fmla="*/ 93 h 171"/>
                  <a:gd name="T44" fmla="*/ 0 w 32"/>
                  <a:gd name="T45" fmla="*/ 79 h 171"/>
                  <a:gd name="T46" fmla="*/ 0 w 32"/>
                  <a:gd name="T47" fmla="*/ 66 h 171"/>
                  <a:gd name="T48" fmla="*/ 3 w 32"/>
                  <a:gd name="T49" fmla="*/ 41 h 171"/>
                  <a:gd name="T50" fmla="*/ 5 w 32"/>
                  <a:gd name="T51" fmla="*/ 21 h 171"/>
                  <a:gd name="T52" fmla="*/ 7 w 32"/>
                  <a:gd name="T53" fmla="*/ 7 h 171"/>
                  <a:gd name="T54" fmla="*/ 8 w 32"/>
                  <a:gd name="T55" fmla="*/ 1 h 171"/>
                  <a:gd name="T56" fmla="*/ 10 w 32"/>
                  <a:gd name="T57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2" h="171">
                    <a:moveTo>
                      <a:pt x="10" y="0"/>
                    </a:moveTo>
                    <a:lnTo>
                      <a:pt x="11" y="0"/>
                    </a:lnTo>
                    <a:lnTo>
                      <a:pt x="12" y="4"/>
                    </a:lnTo>
                    <a:lnTo>
                      <a:pt x="12" y="12"/>
                    </a:lnTo>
                    <a:lnTo>
                      <a:pt x="10" y="31"/>
                    </a:lnTo>
                    <a:lnTo>
                      <a:pt x="8" y="51"/>
                    </a:lnTo>
                    <a:lnTo>
                      <a:pt x="7" y="72"/>
                    </a:lnTo>
                    <a:lnTo>
                      <a:pt x="8" y="92"/>
                    </a:lnTo>
                    <a:lnTo>
                      <a:pt x="10" y="113"/>
                    </a:lnTo>
                    <a:lnTo>
                      <a:pt x="13" y="131"/>
                    </a:lnTo>
                    <a:lnTo>
                      <a:pt x="19" y="147"/>
                    </a:lnTo>
                    <a:lnTo>
                      <a:pt x="21" y="153"/>
                    </a:lnTo>
                    <a:lnTo>
                      <a:pt x="24" y="160"/>
                    </a:lnTo>
                    <a:lnTo>
                      <a:pt x="28" y="165"/>
                    </a:lnTo>
                    <a:lnTo>
                      <a:pt x="32" y="171"/>
                    </a:lnTo>
                    <a:lnTo>
                      <a:pt x="27" y="166"/>
                    </a:lnTo>
                    <a:lnTo>
                      <a:pt x="19" y="157"/>
                    </a:lnTo>
                    <a:lnTo>
                      <a:pt x="12" y="145"/>
                    </a:lnTo>
                    <a:lnTo>
                      <a:pt x="8" y="133"/>
                    </a:lnTo>
                    <a:lnTo>
                      <a:pt x="4" y="120"/>
                    </a:lnTo>
                    <a:lnTo>
                      <a:pt x="1" y="106"/>
                    </a:lnTo>
                    <a:lnTo>
                      <a:pt x="0" y="93"/>
                    </a:lnTo>
                    <a:lnTo>
                      <a:pt x="0" y="79"/>
                    </a:lnTo>
                    <a:lnTo>
                      <a:pt x="0" y="66"/>
                    </a:lnTo>
                    <a:lnTo>
                      <a:pt x="3" y="41"/>
                    </a:lnTo>
                    <a:lnTo>
                      <a:pt x="5" y="21"/>
                    </a:lnTo>
                    <a:lnTo>
                      <a:pt x="7" y="7"/>
                    </a:lnTo>
                    <a:lnTo>
                      <a:pt x="8" y="1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32" name="Freeform 59"/>
              <p:cNvSpPr/>
              <p:nvPr/>
            </p:nvSpPr>
            <p:spPr bwMode="auto">
              <a:xfrm>
                <a:off x="2320" y="3418"/>
                <a:ext cx="8" cy="42"/>
              </a:xfrm>
              <a:custGeom>
                <a:avLst/>
                <a:gdLst>
                  <a:gd name="T0" fmla="*/ 10 w 32"/>
                  <a:gd name="T1" fmla="*/ 0 h 171"/>
                  <a:gd name="T2" fmla="*/ 11 w 32"/>
                  <a:gd name="T3" fmla="*/ 0 h 171"/>
                  <a:gd name="T4" fmla="*/ 12 w 32"/>
                  <a:gd name="T5" fmla="*/ 4 h 171"/>
                  <a:gd name="T6" fmla="*/ 12 w 32"/>
                  <a:gd name="T7" fmla="*/ 12 h 171"/>
                  <a:gd name="T8" fmla="*/ 10 w 32"/>
                  <a:gd name="T9" fmla="*/ 31 h 171"/>
                  <a:gd name="T10" fmla="*/ 8 w 32"/>
                  <a:gd name="T11" fmla="*/ 51 h 171"/>
                  <a:gd name="T12" fmla="*/ 7 w 32"/>
                  <a:gd name="T13" fmla="*/ 72 h 171"/>
                  <a:gd name="T14" fmla="*/ 8 w 32"/>
                  <a:gd name="T15" fmla="*/ 92 h 171"/>
                  <a:gd name="T16" fmla="*/ 10 w 32"/>
                  <a:gd name="T17" fmla="*/ 113 h 171"/>
                  <a:gd name="T18" fmla="*/ 13 w 32"/>
                  <a:gd name="T19" fmla="*/ 131 h 171"/>
                  <a:gd name="T20" fmla="*/ 19 w 32"/>
                  <a:gd name="T21" fmla="*/ 147 h 171"/>
                  <a:gd name="T22" fmla="*/ 21 w 32"/>
                  <a:gd name="T23" fmla="*/ 153 h 171"/>
                  <a:gd name="T24" fmla="*/ 24 w 32"/>
                  <a:gd name="T25" fmla="*/ 160 h 171"/>
                  <a:gd name="T26" fmla="*/ 28 w 32"/>
                  <a:gd name="T27" fmla="*/ 165 h 171"/>
                  <a:gd name="T28" fmla="*/ 32 w 32"/>
                  <a:gd name="T29" fmla="*/ 171 h 171"/>
                  <a:gd name="T30" fmla="*/ 27 w 32"/>
                  <a:gd name="T31" fmla="*/ 166 h 171"/>
                  <a:gd name="T32" fmla="*/ 19 w 32"/>
                  <a:gd name="T33" fmla="*/ 157 h 171"/>
                  <a:gd name="T34" fmla="*/ 12 w 32"/>
                  <a:gd name="T35" fmla="*/ 145 h 171"/>
                  <a:gd name="T36" fmla="*/ 8 w 32"/>
                  <a:gd name="T37" fmla="*/ 133 h 171"/>
                  <a:gd name="T38" fmla="*/ 4 w 32"/>
                  <a:gd name="T39" fmla="*/ 120 h 171"/>
                  <a:gd name="T40" fmla="*/ 1 w 32"/>
                  <a:gd name="T41" fmla="*/ 106 h 171"/>
                  <a:gd name="T42" fmla="*/ 0 w 32"/>
                  <a:gd name="T43" fmla="*/ 93 h 171"/>
                  <a:gd name="T44" fmla="*/ 0 w 32"/>
                  <a:gd name="T45" fmla="*/ 79 h 171"/>
                  <a:gd name="T46" fmla="*/ 0 w 32"/>
                  <a:gd name="T47" fmla="*/ 66 h 171"/>
                  <a:gd name="T48" fmla="*/ 3 w 32"/>
                  <a:gd name="T49" fmla="*/ 41 h 171"/>
                  <a:gd name="T50" fmla="*/ 5 w 32"/>
                  <a:gd name="T51" fmla="*/ 21 h 171"/>
                  <a:gd name="T52" fmla="*/ 7 w 32"/>
                  <a:gd name="T53" fmla="*/ 7 h 171"/>
                  <a:gd name="T54" fmla="*/ 8 w 32"/>
                  <a:gd name="T55" fmla="*/ 1 h 171"/>
                  <a:gd name="T56" fmla="*/ 10 w 32"/>
                  <a:gd name="T57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2" h="171">
                    <a:moveTo>
                      <a:pt x="10" y="0"/>
                    </a:moveTo>
                    <a:lnTo>
                      <a:pt x="11" y="0"/>
                    </a:lnTo>
                    <a:lnTo>
                      <a:pt x="12" y="4"/>
                    </a:lnTo>
                    <a:lnTo>
                      <a:pt x="12" y="12"/>
                    </a:lnTo>
                    <a:lnTo>
                      <a:pt x="10" y="31"/>
                    </a:lnTo>
                    <a:lnTo>
                      <a:pt x="8" y="51"/>
                    </a:lnTo>
                    <a:lnTo>
                      <a:pt x="7" y="72"/>
                    </a:lnTo>
                    <a:lnTo>
                      <a:pt x="8" y="92"/>
                    </a:lnTo>
                    <a:lnTo>
                      <a:pt x="10" y="113"/>
                    </a:lnTo>
                    <a:lnTo>
                      <a:pt x="13" y="131"/>
                    </a:lnTo>
                    <a:lnTo>
                      <a:pt x="19" y="147"/>
                    </a:lnTo>
                    <a:lnTo>
                      <a:pt x="21" y="153"/>
                    </a:lnTo>
                    <a:lnTo>
                      <a:pt x="24" y="160"/>
                    </a:lnTo>
                    <a:lnTo>
                      <a:pt x="28" y="165"/>
                    </a:lnTo>
                    <a:lnTo>
                      <a:pt x="32" y="171"/>
                    </a:lnTo>
                    <a:lnTo>
                      <a:pt x="27" y="166"/>
                    </a:lnTo>
                    <a:lnTo>
                      <a:pt x="19" y="157"/>
                    </a:lnTo>
                    <a:lnTo>
                      <a:pt x="12" y="145"/>
                    </a:lnTo>
                    <a:lnTo>
                      <a:pt x="8" y="133"/>
                    </a:lnTo>
                    <a:lnTo>
                      <a:pt x="4" y="120"/>
                    </a:lnTo>
                    <a:lnTo>
                      <a:pt x="1" y="106"/>
                    </a:lnTo>
                    <a:lnTo>
                      <a:pt x="0" y="93"/>
                    </a:lnTo>
                    <a:lnTo>
                      <a:pt x="0" y="79"/>
                    </a:lnTo>
                    <a:lnTo>
                      <a:pt x="0" y="66"/>
                    </a:lnTo>
                    <a:lnTo>
                      <a:pt x="3" y="41"/>
                    </a:lnTo>
                    <a:lnTo>
                      <a:pt x="5" y="21"/>
                    </a:lnTo>
                    <a:lnTo>
                      <a:pt x="7" y="7"/>
                    </a:lnTo>
                    <a:lnTo>
                      <a:pt x="8" y="1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33" name="Freeform 60"/>
              <p:cNvSpPr/>
              <p:nvPr/>
            </p:nvSpPr>
            <p:spPr bwMode="auto">
              <a:xfrm>
                <a:off x="2323" y="3358"/>
                <a:ext cx="7" cy="19"/>
              </a:xfrm>
              <a:custGeom>
                <a:avLst/>
                <a:gdLst>
                  <a:gd name="T0" fmla="*/ 30 w 30"/>
                  <a:gd name="T1" fmla="*/ 0 h 78"/>
                  <a:gd name="T2" fmla="*/ 27 w 30"/>
                  <a:gd name="T3" fmla="*/ 7 h 78"/>
                  <a:gd name="T4" fmla="*/ 21 w 30"/>
                  <a:gd name="T5" fmla="*/ 24 h 78"/>
                  <a:gd name="T6" fmla="*/ 11 w 30"/>
                  <a:gd name="T7" fmla="*/ 49 h 78"/>
                  <a:gd name="T8" fmla="*/ 0 w 30"/>
                  <a:gd name="T9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78">
                    <a:moveTo>
                      <a:pt x="30" y="0"/>
                    </a:moveTo>
                    <a:lnTo>
                      <a:pt x="27" y="7"/>
                    </a:lnTo>
                    <a:lnTo>
                      <a:pt x="21" y="24"/>
                    </a:lnTo>
                    <a:lnTo>
                      <a:pt x="11" y="49"/>
                    </a:lnTo>
                    <a:lnTo>
                      <a:pt x="0" y="78"/>
                    </a:lnTo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34" name="Freeform 61"/>
              <p:cNvSpPr/>
              <p:nvPr/>
            </p:nvSpPr>
            <p:spPr bwMode="auto">
              <a:xfrm>
                <a:off x="2329" y="3356"/>
                <a:ext cx="5" cy="13"/>
              </a:xfrm>
              <a:custGeom>
                <a:avLst/>
                <a:gdLst>
                  <a:gd name="T0" fmla="*/ 20 w 21"/>
                  <a:gd name="T1" fmla="*/ 6 h 53"/>
                  <a:gd name="T2" fmla="*/ 18 w 21"/>
                  <a:gd name="T3" fmla="*/ 10 h 53"/>
                  <a:gd name="T4" fmla="*/ 15 w 21"/>
                  <a:gd name="T5" fmla="*/ 21 h 53"/>
                  <a:gd name="T6" fmla="*/ 10 w 21"/>
                  <a:gd name="T7" fmla="*/ 35 h 53"/>
                  <a:gd name="T8" fmla="*/ 4 w 21"/>
                  <a:gd name="T9" fmla="*/ 52 h 53"/>
                  <a:gd name="T10" fmla="*/ 3 w 21"/>
                  <a:gd name="T11" fmla="*/ 53 h 53"/>
                  <a:gd name="T12" fmla="*/ 2 w 21"/>
                  <a:gd name="T13" fmla="*/ 52 h 53"/>
                  <a:gd name="T14" fmla="*/ 1 w 21"/>
                  <a:gd name="T15" fmla="*/ 51 h 53"/>
                  <a:gd name="T16" fmla="*/ 1 w 21"/>
                  <a:gd name="T17" fmla="*/ 49 h 53"/>
                  <a:gd name="T18" fmla="*/ 0 w 21"/>
                  <a:gd name="T19" fmla="*/ 46 h 53"/>
                  <a:gd name="T20" fmla="*/ 0 w 21"/>
                  <a:gd name="T21" fmla="*/ 41 h 53"/>
                  <a:gd name="T22" fmla="*/ 6 w 21"/>
                  <a:gd name="T23" fmla="*/ 25 h 53"/>
                  <a:gd name="T24" fmla="*/ 12 w 21"/>
                  <a:gd name="T25" fmla="*/ 12 h 53"/>
                  <a:gd name="T26" fmla="*/ 17 w 21"/>
                  <a:gd name="T27" fmla="*/ 4 h 53"/>
                  <a:gd name="T28" fmla="*/ 18 w 21"/>
                  <a:gd name="T29" fmla="*/ 0 h 53"/>
                  <a:gd name="T30" fmla="*/ 20 w 21"/>
                  <a:gd name="T31" fmla="*/ 0 h 53"/>
                  <a:gd name="T32" fmla="*/ 21 w 21"/>
                  <a:gd name="T33" fmla="*/ 3 h 53"/>
                  <a:gd name="T34" fmla="*/ 20 w 21"/>
                  <a:gd name="T35" fmla="*/ 4 h 53"/>
                  <a:gd name="T36" fmla="*/ 20 w 21"/>
                  <a:gd name="T37" fmla="*/ 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" h="53">
                    <a:moveTo>
                      <a:pt x="20" y="6"/>
                    </a:moveTo>
                    <a:lnTo>
                      <a:pt x="18" y="10"/>
                    </a:lnTo>
                    <a:lnTo>
                      <a:pt x="15" y="21"/>
                    </a:lnTo>
                    <a:lnTo>
                      <a:pt x="10" y="35"/>
                    </a:lnTo>
                    <a:lnTo>
                      <a:pt x="4" y="52"/>
                    </a:lnTo>
                    <a:lnTo>
                      <a:pt x="3" y="53"/>
                    </a:lnTo>
                    <a:lnTo>
                      <a:pt x="2" y="52"/>
                    </a:lnTo>
                    <a:lnTo>
                      <a:pt x="1" y="51"/>
                    </a:lnTo>
                    <a:lnTo>
                      <a:pt x="1" y="49"/>
                    </a:lnTo>
                    <a:lnTo>
                      <a:pt x="0" y="46"/>
                    </a:lnTo>
                    <a:lnTo>
                      <a:pt x="0" y="41"/>
                    </a:lnTo>
                    <a:lnTo>
                      <a:pt x="6" y="25"/>
                    </a:lnTo>
                    <a:lnTo>
                      <a:pt x="12" y="12"/>
                    </a:lnTo>
                    <a:lnTo>
                      <a:pt x="17" y="4"/>
                    </a:lnTo>
                    <a:lnTo>
                      <a:pt x="18" y="0"/>
                    </a:lnTo>
                    <a:lnTo>
                      <a:pt x="20" y="0"/>
                    </a:lnTo>
                    <a:lnTo>
                      <a:pt x="21" y="3"/>
                    </a:lnTo>
                    <a:lnTo>
                      <a:pt x="20" y="4"/>
                    </a:lnTo>
                    <a:lnTo>
                      <a:pt x="2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35" name="Freeform 62"/>
              <p:cNvSpPr/>
              <p:nvPr/>
            </p:nvSpPr>
            <p:spPr bwMode="auto">
              <a:xfrm>
                <a:off x="2329" y="3356"/>
                <a:ext cx="5" cy="13"/>
              </a:xfrm>
              <a:custGeom>
                <a:avLst/>
                <a:gdLst>
                  <a:gd name="T0" fmla="*/ 20 w 21"/>
                  <a:gd name="T1" fmla="*/ 6 h 53"/>
                  <a:gd name="T2" fmla="*/ 18 w 21"/>
                  <a:gd name="T3" fmla="*/ 10 h 53"/>
                  <a:gd name="T4" fmla="*/ 15 w 21"/>
                  <a:gd name="T5" fmla="*/ 21 h 53"/>
                  <a:gd name="T6" fmla="*/ 10 w 21"/>
                  <a:gd name="T7" fmla="*/ 35 h 53"/>
                  <a:gd name="T8" fmla="*/ 4 w 21"/>
                  <a:gd name="T9" fmla="*/ 52 h 53"/>
                  <a:gd name="T10" fmla="*/ 3 w 21"/>
                  <a:gd name="T11" fmla="*/ 53 h 53"/>
                  <a:gd name="T12" fmla="*/ 2 w 21"/>
                  <a:gd name="T13" fmla="*/ 52 h 53"/>
                  <a:gd name="T14" fmla="*/ 1 w 21"/>
                  <a:gd name="T15" fmla="*/ 51 h 53"/>
                  <a:gd name="T16" fmla="*/ 1 w 21"/>
                  <a:gd name="T17" fmla="*/ 49 h 53"/>
                  <a:gd name="T18" fmla="*/ 0 w 21"/>
                  <a:gd name="T19" fmla="*/ 46 h 53"/>
                  <a:gd name="T20" fmla="*/ 0 w 21"/>
                  <a:gd name="T21" fmla="*/ 41 h 53"/>
                  <a:gd name="T22" fmla="*/ 6 w 21"/>
                  <a:gd name="T23" fmla="*/ 25 h 53"/>
                  <a:gd name="T24" fmla="*/ 12 w 21"/>
                  <a:gd name="T25" fmla="*/ 12 h 53"/>
                  <a:gd name="T26" fmla="*/ 17 w 21"/>
                  <a:gd name="T27" fmla="*/ 4 h 53"/>
                  <a:gd name="T28" fmla="*/ 18 w 21"/>
                  <a:gd name="T29" fmla="*/ 0 h 53"/>
                  <a:gd name="T30" fmla="*/ 20 w 21"/>
                  <a:gd name="T31" fmla="*/ 0 h 53"/>
                  <a:gd name="T32" fmla="*/ 21 w 21"/>
                  <a:gd name="T33" fmla="*/ 3 h 53"/>
                  <a:gd name="T34" fmla="*/ 20 w 21"/>
                  <a:gd name="T35" fmla="*/ 4 h 53"/>
                  <a:gd name="T36" fmla="*/ 20 w 21"/>
                  <a:gd name="T37" fmla="*/ 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" h="53">
                    <a:moveTo>
                      <a:pt x="20" y="6"/>
                    </a:moveTo>
                    <a:lnTo>
                      <a:pt x="18" y="10"/>
                    </a:lnTo>
                    <a:lnTo>
                      <a:pt x="15" y="21"/>
                    </a:lnTo>
                    <a:lnTo>
                      <a:pt x="10" y="35"/>
                    </a:lnTo>
                    <a:lnTo>
                      <a:pt x="4" y="52"/>
                    </a:lnTo>
                    <a:lnTo>
                      <a:pt x="3" y="53"/>
                    </a:lnTo>
                    <a:lnTo>
                      <a:pt x="2" y="52"/>
                    </a:lnTo>
                    <a:lnTo>
                      <a:pt x="1" y="51"/>
                    </a:lnTo>
                    <a:lnTo>
                      <a:pt x="1" y="49"/>
                    </a:lnTo>
                    <a:lnTo>
                      <a:pt x="0" y="46"/>
                    </a:lnTo>
                    <a:lnTo>
                      <a:pt x="0" y="41"/>
                    </a:lnTo>
                    <a:lnTo>
                      <a:pt x="6" y="25"/>
                    </a:lnTo>
                    <a:lnTo>
                      <a:pt x="12" y="12"/>
                    </a:lnTo>
                    <a:lnTo>
                      <a:pt x="17" y="4"/>
                    </a:lnTo>
                    <a:lnTo>
                      <a:pt x="18" y="0"/>
                    </a:lnTo>
                    <a:lnTo>
                      <a:pt x="20" y="0"/>
                    </a:lnTo>
                    <a:lnTo>
                      <a:pt x="21" y="3"/>
                    </a:lnTo>
                    <a:lnTo>
                      <a:pt x="20" y="4"/>
                    </a:lnTo>
                    <a:lnTo>
                      <a:pt x="20" y="6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36" name="Freeform 63"/>
              <p:cNvSpPr/>
              <p:nvPr/>
            </p:nvSpPr>
            <p:spPr bwMode="auto">
              <a:xfrm>
                <a:off x="2325" y="3370"/>
                <a:ext cx="6" cy="19"/>
              </a:xfrm>
              <a:custGeom>
                <a:avLst/>
                <a:gdLst>
                  <a:gd name="T0" fmla="*/ 25 w 26"/>
                  <a:gd name="T1" fmla="*/ 8 h 75"/>
                  <a:gd name="T2" fmla="*/ 22 w 26"/>
                  <a:gd name="T3" fmla="*/ 14 h 75"/>
                  <a:gd name="T4" fmla="*/ 17 w 26"/>
                  <a:gd name="T5" fmla="*/ 29 h 75"/>
                  <a:gd name="T6" fmla="*/ 11 w 26"/>
                  <a:gd name="T7" fmla="*/ 50 h 75"/>
                  <a:gd name="T8" fmla="*/ 3 w 26"/>
                  <a:gd name="T9" fmla="*/ 74 h 75"/>
                  <a:gd name="T10" fmla="*/ 2 w 26"/>
                  <a:gd name="T11" fmla="*/ 75 h 75"/>
                  <a:gd name="T12" fmla="*/ 2 w 26"/>
                  <a:gd name="T13" fmla="*/ 74 h 75"/>
                  <a:gd name="T14" fmla="*/ 1 w 26"/>
                  <a:gd name="T15" fmla="*/ 72 h 75"/>
                  <a:gd name="T16" fmla="*/ 0 w 26"/>
                  <a:gd name="T17" fmla="*/ 70 h 75"/>
                  <a:gd name="T18" fmla="*/ 0 w 26"/>
                  <a:gd name="T19" fmla="*/ 63 h 75"/>
                  <a:gd name="T20" fmla="*/ 0 w 26"/>
                  <a:gd name="T21" fmla="*/ 58 h 75"/>
                  <a:gd name="T22" fmla="*/ 8 w 26"/>
                  <a:gd name="T23" fmla="*/ 35 h 75"/>
                  <a:gd name="T24" fmla="*/ 16 w 26"/>
                  <a:gd name="T25" fmla="*/ 17 h 75"/>
                  <a:gd name="T26" fmla="*/ 21 w 26"/>
                  <a:gd name="T27" fmla="*/ 4 h 75"/>
                  <a:gd name="T28" fmla="*/ 24 w 26"/>
                  <a:gd name="T29" fmla="*/ 0 h 75"/>
                  <a:gd name="T30" fmla="*/ 25 w 26"/>
                  <a:gd name="T31" fmla="*/ 1 h 75"/>
                  <a:gd name="T32" fmla="*/ 26 w 26"/>
                  <a:gd name="T33" fmla="*/ 3 h 75"/>
                  <a:gd name="T34" fmla="*/ 25 w 26"/>
                  <a:gd name="T35" fmla="*/ 5 h 75"/>
                  <a:gd name="T36" fmla="*/ 25 w 26"/>
                  <a:gd name="T37" fmla="*/ 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75">
                    <a:moveTo>
                      <a:pt x="25" y="8"/>
                    </a:moveTo>
                    <a:lnTo>
                      <a:pt x="22" y="14"/>
                    </a:lnTo>
                    <a:lnTo>
                      <a:pt x="17" y="29"/>
                    </a:lnTo>
                    <a:lnTo>
                      <a:pt x="11" y="50"/>
                    </a:lnTo>
                    <a:lnTo>
                      <a:pt x="3" y="74"/>
                    </a:lnTo>
                    <a:lnTo>
                      <a:pt x="2" y="75"/>
                    </a:lnTo>
                    <a:lnTo>
                      <a:pt x="2" y="74"/>
                    </a:lnTo>
                    <a:lnTo>
                      <a:pt x="1" y="72"/>
                    </a:lnTo>
                    <a:lnTo>
                      <a:pt x="0" y="70"/>
                    </a:lnTo>
                    <a:lnTo>
                      <a:pt x="0" y="63"/>
                    </a:lnTo>
                    <a:lnTo>
                      <a:pt x="0" y="58"/>
                    </a:lnTo>
                    <a:lnTo>
                      <a:pt x="8" y="35"/>
                    </a:lnTo>
                    <a:lnTo>
                      <a:pt x="16" y="17"/>
                    </a:lnTo>
                    <a:lnTo>
                      <a:pt x="21" y="4"/>
                    </a:lnTo>
                    <a:lnTo>
                      <a:pt x="24" y="0"/>
                    </a:lnTo>
                    <a:lnTo>
                      <a:pt x="25" y="1"/>
                    </a:lnTo>
                    <a:lnTo>
                      <a:pt x="26" y="3"/>
                    </a:lnTo>
                    <a:lnTo>
                      <a:pt x="25" y="5"/>
                    </a:lnTo>
                    <a:lnTo>
                      <a:pt x="25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37" name="Freeform 64"/>
              <p:cNvSpPr/>
              <p:nvPr/>
            </p:nvSpPr>
            <p:spPr bwMode="auto">
              <a:xfrm>
                <a:off x="2325" y="3370"/>
                <a:ext cx="6" cy="19"/>
              </a:xfrm>
              <a:custGeom>
                <a:avLst/>
                <a:gdLst>
                  <a:gd name="T0" fmla="*/ 25 w 26"/>
                  <a:gd name="T1" fmla="*/ 8 h 75"/>
                  <a:gd name="T2" fmla="*/ 22 w 26"/>
                  <a:gd name="T3" fmla="*/ 14 h 75"/>
                  <a:gd name="T4" fmla="*/ 17 w 26"/>
                  <a:gd name="T5" fmla="*/ 29 h 75"/>
                  <a:gd name="T6" fmla="*/ 11 w 26"/>
                  <a:gd name="T7" fmla="*/ 50 h 75"/>
                  <a:gd name="T8" fmla="*/ 3 w 26"/>
                  <a:gd name="T9" fmla="*/ 74 h 75"/>
                  <a:gd name="T10" fmla="*/ 2 w 26"/>
                  <a:gd name="T11" fmla="*/ 75 h 75"/>
                  <a:gd name="T12" fmla="*/ 2 w 26"/>
                  <a:gd name="T13" fmla="*/ 74 h 75"/>
                  <a:gd name="T14" fmla="*/ 1 w 26"/>
                  <a:gd name="T15" fmla="*/ 72 h 75"/>
                  <a:gd name="T16" fmla="*/ 0 w 26"/>
                  <a:gd name="T17" fmla="*/ 70 h 75"/>
                  <a:gd name="T18" fmla="*/ 0 w 26"/>
                  <a:gd name="T19" fmla="*/ 63 h 75"/>
                  <a:gd name="T20" fmla="*/ 0 w 26"/>
                  <a:gd name="T21" fmla="*/ 58 h 75"/>
                  <a:gd name="T22" fmla="*/ 8 w 26"/>
                  <a:gd name="T23" fmla="*/ 35 h 75"/>
                  <a:gd name="T24" fmla="*/ 16 w 26"/>
                  <a:gd name="T25" fmla="*/ 17 h 75"/>
                  <a:gd name="T26" fmla="*/ 21 w 26"/>
                  <a:gd name="T27" fmla="*/ 4 h 75"/>
                  <a:gd name="T28" fmla="*/ 24 w 26"/>
                  <a:gd name="T29" fmla="*/ 0 h 75"/>
                  <a:gd name="T30" fmla="*/ 25 w 26"/>
                  <a:gd name="T31" fmla="*/ 1 h 75"/>
                  <a:gd name="T32" fmla="*/ 26 w 26"/>
                  <a:gd name="T33" fmla="*/ 3 h 75"/>
                  <a:gd name="T34" fmla="*/ 25 w 26"/>
                  <a:gd name="T35" fmla="*/ 5 h 75"/>
                  <a:gd name="T36" fmla="*/ 25 w 26"/>
                  <a:gd name="T37" fmla="*/ 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75">
                    <a:moveTo>
                      <a:pt x="25" y="8"/>
                    </a:moveTo>
                    <a:lnTo>
                      <a:pt x="22" y="14"/>
                    </a:lnTo>
                    <a:lnTo>
                      <a:pt x="17" y="29"/>
                    </a:lnTo>
                    <a:lnTo>
                      <a:pt x="11" y="50"/>
                    </a:lnTo>
                    <a:lnTo>
                      <a:pt x="3" y="74"/>
                    </a:lnTo>
                    <a:lnTo>
                      <a:pt x="2" y="75"/>
                    </a:lnTo>
                    <a:lnTo>
                      <a:pt x="2" y="74"/>
                    </a:lnTo>
                    <a:lnTo>
                      <a:pt x="1" y="72"/>
                    </a:lnTo>
                    <a:lnTo>
                      <a:pt x="0" y="70"/>
                    </a:lnTo>
                    <a:lnTo>
                      <a:pt x="0" y="63"/>
                    </a:lnTo>
                    <a:lnTo>
                      <a:pt x="0" y="58"/>
                    </a:lnTo>
                    <a:lnTo>
                      <a:pt x="8" y="35"/>
                    </a:lnTo>
                    <a:lnTo>
                      <a:pt x="16" y="17"/>
                    </a:lnTo>
                    <a:lnTo>
                      <a:pt x="21" y="4"/>
                    </a:lnTo>
                    <a:lnTo>
                      <a:pt x="24" y="0"/>
                    </a:lnTo>
                    <a:lnTo>
                      <a:pt x="25" y="1"/>
                    </a:lnTo>
                    <a:lnTo>
                      <a:pt x="26" y="3"/>
                    </a:lnTo>
                    <a:lnTo>
                      <a:pt x="25" y="5"/>
                    </a:lnTo>
                    <a:lnTo>
                      <a:pt x="25" y="8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38" name="Freeform 65"/>
              <p:cNvSpPr/>
              <p:nvPr/>
            </p:nvSpPr>
            <p:spPr bwMode="auto">
              <a:xfrm>
                <a:off x="2316" y="3325"/>
                <a:ext cx="30" cy="117"/>
              </a:xfrm>
              <a:custGeom>
                <a:avLst/>
                <a:gdLst>
                  <a:gd name="T0" fmla="*/ 119 w 119"/>
                  <a:gd name="T1" fmla="*/ 0 h 470"/>
                  <a:gd name="T2" fmla="*/ 114 w 119"/>
                  <a:gd name="T3" fmla="*/ 10 h 470"/>
                  <a:gd name="T4" fmla="*/ 97 w 119"/>
                  <a:gd name="T5" fmla="*/ 38 h 470"/>
                  <a:gd name="T6" fmla="*/ 87 w 119"/>
                  <a:gd name="T7" fmla="*/ 59 h 470"/>
                  <a:gd name="T8" fmla="*/ 75 w 119"/>
                  <a:gd name="T9" fmla="*/ 82 h 470"/>
                  <a:gd name="T10" fmla="*/ 62 w 119"/>
                  <a:gd name="T11" fmla="*/ 109 h 470"/>
                  <a:gd name="T12" fmla="*/ 50 w 119"/>
                  <a:gd name="T13" fmla="*/ 139 h 470"/>
                  <a:gd name="T14" fmla="*/ 38 w 119"/>
                  <a:gd name="T15" fmla="*/ 174 h 470"/>
                  <a:gd name="T16" fmla="*/ 26 w 119"/>
                  <a:gd name="T17" fmla="*/ 210 h 470"/>
                  <a:gd name="T18" fmla="*/ 22 w 119"/>
                  <a:gd name="T19" fmla="*/ 229 h 470"/>
                  <a:gd name="T20" fmla="*/ 16 w 119"/>
                  <a:gd name="T21" fmla="*/ 248 h 470"/>
                  <a:gd name="T22" fmla="*/ 12 w 119"/>
                  <a:gd name="T23" fmla="*/ 269 h 470"/>
                  <a:gd name="T24" fmla="*/ 9 w 119"/>
                  <a:gd name="T25" fmla="*/ 289 h 470"/>
                  <a:gd name="T26" fmla="*/ 6 w 119"/>
                  <a:gd name="T27" fmla="*/ 311 h 470"/>
                  <a:gd name="T28" fmla="*/ 4 w 119"/>
                  <a:gd name="T29" fmla="*/ 332 h 470"/>
                  <a:gd name="T30" fmla="*/ 1 w 119"/>
                  <a:gd name="T31" fmla="*/ 355 h 470"/>
                  <a:gd name="T32" fmla="*/ 0 w 119"/>
                  <a:gd name="T33" fmla="*/ 378 h 470"/>
                  <a:gd name="T34" fmla="*/ 0 w 119"/>
                  <a:gd name="T35" fmla="*/ 400 h 470"/>
                  <a:gd name="T36" fmla="*/ 0 w 119"/>
                  <a:gd name="T37" fmla="*/ 423 h 470"/>
                  <a:gd name="T38" fmla="*/ 1 w 119"/>
                  <a:gd name="T39" fmla="*/ 447 h 470"/>
                  <a:gd name="T40" fmla="*/ 5 w 119"/>
                  <a:gd name="T41" fmla="*/ 47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9" h="470">
                    <a:moveTo>
                      <a:pt x="119" y="0"/>
                    </a:moveTo>
                    <a:lnTo>
                      <a:pt x="114" y="10"/>
                    </a:lnTo>
                    <a:lnTo>
                      <a:pt x="97" y="38"/>
                    </a:lnTo>
                    <a:lnTo>
                      <a:pt x="87" y="59"/>
                    </a:lnTo>
                    <a:lnTo>
                      <a:pt x="75" y="82"/>
                    </a:lnTo>
                    <a:lnTo>
                      <a:pt x="62" y="109"/>
                    </a:lnTo>
                    <a:lnTo>
                      <a:pt x="50" y="139"/>
                    </a:lnTo>
                    <a:lnTo>
                      <a:pt x="38" y="174"/>
                    </a:lnTo>
                    <a:lnTo>
                      <a:pt x="26" y="210"/>
                    </a:lnTo>
                    <a:lnTo>
                      <a:pt x="22" y="229"/>
                    </a:lnTo>
                    <a:lnTo>
                      <a:pt x="16" y="248"/>
                    </a:lnTo>
                    <a:lnTo>
                      <a:pt x="12" y="269"/>
                    </a:lnTo>
                    <a:lnTo>
                      <a:pt x="9" y="289"/>
                    </a:lnTo>
                    <a:lnTo>
                      <a:pt x="6" y="311"/>
                    </a:lnTo>
                    <a:lnTo>
                      <a:pt x="4" y="332"/>
                    </a:lnTo>
                    <a:lnTo>
                      <a:pt x="1" y="355"/>
                    </a:lnTo>
                    <a:lnTo>
                      <a:pt x="0" y="378"/>
                    </a:lnTo>
                    <a:lnTo>
                      <a:pt x="0" y="400"/>
                    </a:lnTo>
                    <a:lnTo>
                      <a:pt x="0" y="423"/>
                    </a:lnTo>
                    <a:lnTo>
                      <a:pt x="1" y="447"/>
                    </a:lnTo>
                    <a:lnTo>
                      <a:pt x="5" y="470"/>
                    </a:lnTo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39" name="Freeform 66"/>
              <p:cNvSpPr/>
              <p:nvPr/>
            </p:nvSpPr>
            <p:spPr bwMode="auto">
              <a:xfrm>
                <a:off x="2315" y="3324"/>
                <a:ext cx="31" cy="118"/>
              </a:xfrm>
              <a:custGeom>
                <a:avLst/>
                <a:gdLst>
                  <a:gd name="T0" fmla="*/ 118 w 122"/>
                  <a:gd name="T1" fmla="*/ 24 h 471"/>
                  <a:gd name="T2" fmla="*/ 112 w 122"/>
                  <a:gd name="T3" fmla="*/ 34 h 471"/>
                  <a:gd name="T4" fmla="*/ 96 w 122"/>
                  <a:gd name="T5" fmla="*/ 59 h 471"/>
                  <a:gd name="T6" fmla="*/ 86 w 122"/>
                  <a:gd name="T7" fmla="*/ 77 h 471"/>
                  <a:gd name="T8" fmla="*/ 75 w 122"/>
                  <a:gd name="T9" fmla="*/ 100 h 471"/>
                  <a:gd name="T10" fmla="*/ 64 w 122"/>
                  <a:gd name="T11" fmla="*/ 124 h 471"/>
                  <a:gd name="T12" fmla="*/ 52 w 122"/>
                  <a:gd name="T13" fmla="*/ 153 h 471"/>
                  <a:gd name="T14" fmla="*/ 40 w 122"/>
                  <a:gd name="T15" fmla="*/ 185 h 471"/>
                  <a:gd name="T16" fmla="*/ 30 w 122"/>
                  <a:gd name="T17" fmla="*/ 218 h 471"/>
                  <a:gd name="T18" fmla="*/ 25 w 122"/>
                  <a:gd name="T19" fmla="*/ 236 h 471"/>
                  <a:gd name="T20" fmla="*/ 20 w 122"/>
                  <a:gd name="T21" fmla="*/ 256 h 471"/>
                  <a:gd name="T22" fmla="*/ 16 w 122"/>
                  <a:gd name="T23" fmla="*/ 274 h 471"/>
                  <a:gd name="T24" fmla="*/ 13 w 122"/>
                  <a:gd name="T25" fmla="*/ 295 h 471"/>
                  <a:gd name="T26" fmla="*/ 11 w 122"/>
                  <a:gd name="T27" fmla="*/ 315 h 471"/>
                  <a:gd name="T28" fmla="*/ 8 w 122"/>
                  <a:gd name="T29" fmla="*/ 336 h 471"/>
                  <a:gd name="T30" fmla="*/ 6 w 122"/>
                  <a:gd name="T31" fmla="*/ 357 h 471"/>
                  <a:gd name="T32" fmla="*/ 5 w 122"/>
                  <a:gd name="T33" fmla="*/ 380 h 471"/>
                  <a:gd name="T34" fmla="*/ 5 w 122"/>
                  <a:gd name="T35" fmla="*/ 401 h 471"/>
                  <a:gd name="T36" fmla="*/ 5 w 122"/>
                  <a:gd name="T37" fmla="*/ 424 h 471"/>
                  <a:gd name="T38" fmla="*/ 8 w 122"/>
                  <a:gd name="T39" fmla="*/ 448 h 471"/>
                  <a:gd name="T40" fmla="*/ 10 w 122"/>
                  <a:gd name="T41" fmla="*/ 471 h 471"/>
                  <a:gd name="T42" fmla="*/ 6 w 122"/>
                  <a:gd name="T43" fmla="*/ 471 h 471"/>
                  <a:gd name="T44" fmla="*/ 3 w 122"/>
                  <a:gd name="T45" fmla="*/ 450 h 471"/>
                  <a:gd name="T46" fmla="*/ 1 w 122"/>
                  <a:gd name="T47" fmla="*/ 427 h 471"/>
                  <a:gd name="T48" fmla="*/ 0 w 122"/>
                  <a:gd name="T49" fmla="*/ 406 h 471"/>
                  <a:gd name="T50" fmla="*/ 0 w 122"/>
                  <a:gd name="T51" fmla="*/ 384 h 471"/>
                  <a:gd name="T52" fmla="*/ 0 w 122"/>
                  <a:gd name="T53" fmla="*/ 362 h 471"/>
                  <a:gd name="T54" fmla="*/ 2 w 122"/>
                  <a:gd name="T55" fmla="*/ 341 h 471"/>
                  <a:gd name="T56" fmla="*/ 4 w 122"/>
                  <a:gd name="T57" fmla="*/ 319 h 471"/>
                  <a:gd name="T58" fmla="*/ 8 w 122"/>
                  <a:gd name="T59" fmla="*/ 299 h 471"/>
                  <a:gd name="T60" fmla="*/ 11 w 122"/>
                  <a:gd name="T61" fmla="*/ 278 h 471"/>
                  <a:gd name="T62" fmla="*/ 15 w 122"/>
                  <a:gd name="T63" fmla="*/ 258 h 471"/>
                  <a:gd name="T64" fmla="*/ 19 w 122"/>
                  <a:gd name="T65" fmla="*/ 239 h 471"/>
                  <a:gd name="T66" fmla="*/ 25 w 122"/>
                  <a:gd name="T67" fmla="*/ 219 h 471"/>
                  <a:gd name="T68" fmla="*/ 37 w 122"/>
                  <a:gd name="T69" fmla="*/ 183 h 471"/>
                  <a:gd name="T70" fmla="*/ 49 w 122"/>
                  <a:gd name="T71" fmla="*/ 148 h 471"/>
                  <a:gd name="T72" fmla="*/ 61 w 122"/>
                  <a:gd name="T73" fmla="*/ 116 h 471"/>
                  <a:gd name="T74" fmla="*/ 74 w 122"/>
                  <a:gd name="T75" fmla="*/ 88 h 471"/>
                  <a:gd name="T76" fmla="*/ 86 w 122"/>
                  <a:gd name="T77" fmla="*/ 63 h 471"/>
                  <a:gd name="T78" fmla="*/ 98 w 122"/>
                  <a:gd name="T79" fmla="*/ 41 h 471"/>
                  <a:gd name="T80" fmla="*/ 115 w 122"/>
                  <a:gd name="T81" fmla="*/ 11 h 471"/>
                  <a:gd name="T82" fmla="*/ 122 w 122"/>
                  <a:gd name="T83" fmla="*/ 0 h 471"/>
                  <a:gd name="T84" fmla="*/ 118 w 122"/>
                  <a:gd name="T85" fmla="*/ 24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2" h="471">
                    <a:moveTo>
                      <a:pt x="118" y="24"/>
                    </a:moveTo>
                    <a:lnTo>
                      <a:pt x="112" y="34"/>
                    </a:lnTo>
                    <a:lnTo>
                      <a:pt x="96" y="59"/>
                    </a:lnTo>
                    <a:lnTo>
                      <a:pt x="86" y="77"/>
                    </a:lnTo>
                    <a:lnTo>
                      <a:pt x="75" y="100"/>
                    </a:lnTo>
                    <a:lnTo>
                      <a:pt x="64" y="124"/>
                    </a:lnTo>
                    <a:lnTo>
                      <a:pt x="52" y="153"/>
                    </a:lnTo>
                    <a:lnTo>
                      <a:pt x="40" y="185"/>
                    </a:lnTo>
                    <a:lnTo>
                      <a:pt x="30" y="218"/>
                    </a:lnTo>
                    <a:lnTo>
                      <a:pt x="25" y="236"/>
                    </a:lnTo>
                    <a:lnTo>
                      <a:pt x="20" y="256"/>
                    </a:lnTo>
                    <a:lnTo>
                      <a:pt x="16" y="274"/>
                    </a:lnTo>
                    <a:lnTo>
                      <a:pt x="13" y="295"/>
                    </a:lnTo>
                    <a:lnTo>
                      <a:pt x="11" y="315"/>
                    </a:lnTo>
                    <a:lnTo>
                      <a:pt x="8" y="336"/>
                    </a:lnTo>
                    <a:lnTo>
                      <a:pt x="6" y="357"/>
                    </a:lnTo>
                    <a:lnTo>
                      <a:pt x="5" y="380"/>
                    </a:lnTo>
                    <a:lnTo>
                      <a:pt x="5" y="401"/>
                    </a:lnTo>
                    <a:lnTo>
                      <a:pt x="5" y="424"/>
                    </a:lnTo>
                    <a:lnTo>
                      <a:pt x="8" y="448"/>
                    </a:lnTo>
                    <a:lnTo>
                      <a:pt x="10" y="471"/>
                    </a:lnTo>
                    <a:lnTo>
                      <a:pt x="6" y="471"/>
                    </a:lnTo>
                    <a:lnTo>
                      <a:pt x="3" y="450"/>
                    </a:lnTo>
                    <a:lnTo>
                      <a:pt x="1" y="427"/>
                    </a:lnTo>
                    <a:lnTo>
                      <a:pt x="0" y="406"/>
                    </a:lnTo>
                    <a:lnTo>
                      <a:pt x="0" y="384"/>
                    </a:lnTo>
                    <a:lnTo>
                      <a:pt x="0" y="362"/>
                    </a:lnTo>
                    <a:lnTo>
                      <a:pt x="2" y="341"/>
                    </a:lnTo>
                    <a:lnTo>
                      <a:pt x="4" y="319"/>
                    </a:lnTo>
                    <a:lnTo>
                      <a:pt x="8" y="299"/>
                    </a:lnTo>
                    <a:lnTo>
                      <a:pt x="11" y="278"/>
                    </a:lnTo>
                    <a:lnTo>
                      <a:pt x="15" y="258"/>
                    </a:lnTo>
                    <a:lnTo>
                      <a:pt x="19" y="239"/>
                    </a:lnTo>
                    <a:lnTo>
                      <a:pt x="25" y="219"/>
                    </a:lnTo>
                    <a:lnTo>
                      <a:pt x="37" y="183"/>
                    </a:lnTo>
                    <a:lnTo>
                      <a:pt x="49" y="148"/>
                    </a:lnTo>
                    <a:lnTo>
                      <a:pt x="61" y="116"/>
                    </a:lnTo>
                    <a:lnTo>
                      <a:pt x="74" y="88"/>
                    </a:lnTo>
                    <a:lnTo>
                      <a:pt x="86" y="63"/>
                    </a:lnTo>
                    <a:lnTo>
                      <a:pt x="98" y="41"/>
                    </a:lnTo>
                    <a:lnTo>
                      <a:pt x="115" y="11"/>
                    </a:lnTo>
                    <a:lnTo>
                      <a:pt x="122" y="0"/>
                    </a:lnTo>
                    <a:lnTo>
                      <a:pt x="118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40" name="Freeform 67"/>
              <p:cNvSpPr/>
              <p:nvPr/>
            </p:nvSpPr>
            <p:spPr bwMode="auto">
              <a:xfrm>
                <a:off x="2315" y="3324"/>
                <a:ext cx="31" cy="118"/>
              </a:xfrm>
              <a:custGeom>
                <a:avLst/>
                <a:gdLst>
                  <a:gd name="T0" fmla="*/ 118 w 122"/>
                  <a:gd name="T1" fmla="*/ 24 h 471"/>
                  <a:gd name="T2" fmla="*/ 112 w 122"/>
                  <a:gd name="T3" fmla="*/ 34 h 471"/>
                  <a:gd name="T4" fmla="*/ 96 w 122"/>
                  <a:gd name="T5" fmla="*/ 59 h 471"/>
                  <a:gd name="T6" fmla="*/ 86 w 122"/>
                  <a:gd name="T7" fmla="*/ 77 h 471"/>
                  <a:gd name="T8" fmla="*/ 75 w 122"/>
                  <a:gd name="T9" fmla="*/ 100 h 471"/>
                  <a:gd name="T10" fmla="*/ 64 w 122"/>
                  <a:gd name="T11" fmla="*/ 124 h 471"/>
                  <a:gd name="T12" fmla="*/ 52 w 122"/>
                  <a:gd name="T13" fmla="*/ 153 h 471"/>
                  <a:gd name="T14" fmla="*/ 40 w 122"/>
                  <a:gd name="T15" fmla="*/ 185 h 471"/>
                  <a:gd name="T16" fmla="*/ 30 w 122"/>
                  <a:gd name="T17" fmla="*/ 218 h 471"/>
                  <a:gd name="T18" fmla="*/ 25 w 122"/>
                  <a:gd name="T19" fmla="*/ 236 h 471"/>
                  <a:gd name="T20" fmla="*/ 20 w 122"/>
                  <a:gd name="T21" fmla="*/ 256 h 471"/>
                  <a:gd name="T22" fmla="*/ 16 w 122"/>
                  <a:gd name="T23" fmla="*/ 274 h 471"/>
                  <a:gd name="T24" fmla="*/ 13 w 122"/>
                  <a:gd name="T25" fmla="*/ 295 h 471"/>
                  <a:gd name="T26" fmla="*/ 11 w 122"/>
                  <a:gd name="T27" fmla="*/ 315 h 471"/>
                  <a:gd name="T28" fmla="*/ 8 w 122"/>
                  <a:gd name="T29" fmla="*/ 336 h 471"/>
                  <a:gd name="T30" fmla="*/ 6 w 122"/>
                  <a:gd name="T31" fmla="*/ 357 h 471"/>
                  <a:gd name="T32" fmla="*/ 5 w 122"/>
                  <a:gd name="T33" fmla="*/ 380 h 471"/>
                  <a:gd name="T34" fmla="*/ 5 w 122"/>
                  <a:gd name="T35" fmla="*/ 401 h 471"/>
                  <a:gd name="T36" fmla="*/ 5 w 122"/>
                  <a:gd name="T37" fmla="*/ 424 h 471"/>
                  <a:gd name="T38" fmla="*/ 8 w 122"/>
                  <a:gd name="T39" fmla="*/ 448 h 471"/>
                  <a:gd name="T40" fmla="*/ 10 w 122"/>
                  <a:gd name="T41" fmla="*/ 471 h 471"/>
                  <a:gd name="T42" fmla="*/ 6 w 122"/>
                  <a:gd name="T43" fmla="*/ 471 h 471"/>
                  <a:gd name="T44" fmla="*/ 3 w 122"/>
                  <a:gd name="T45" fmla="*/ 450 h 471"/>
                  <a:gd name="T46" fmla="*/ 1 w 122"/>
                  <a:gd name="T47" fmla="*/ 427 h 471"/>
                  <a:gd name="T48" fmla="*/ 0 w 122"/>
                  <a:gd name="T49" fmla="*/ 406 h 471"/>
                  <a:gd name="T50" fmla="*/ 0 w 122"/>
                  <a:gd name="T51" fmla="*/ 384 h 471"/>
                  <a:gd name="T52" fmla="*/ 0 w 122"/>
                  <a:gd name="T53" fmla="*/ 362 h 471"/>
                  <a:gd name="T54" fmla="*/ 2 w 122"/>
                  <a:gd name="T55" fmla="*/ 341 h 471"/>
                  <a:gd name="T56" fmla="*/ 4 w 122"/>
                  <a:gd name="T57" fmla="*/ 319 h 471"/>
                  <a:gd name="T58" fmla="*/ 8 w 122"/>
                  <a:gd name="T59" fmla="*/ 299 h 471"/>
                  <a:gd name="T60" fmla="*/ 11 w 122"/>
                  <a:gd name="T61" fmla="*/ 278 h 471"/>
                  <a:gd name="T62" fmla="*/ 15 w 122"/>
                  <a:gd name="T63" fmla="*/ 258 h 471"/>
                  <a:gd name="T64" fmla="*/ 19 w 122"/>
                  <a:gd name="T65" fmla="*/ 239 h 471"/>
                  <a:gd name="T66" fmla="*/ 25 w 122"/>
                  <a:gd name="T67" fmla="*/ 219 h 471"/>
                  <a:gd name="T68" fmla="*/ 37 w 122"/>
                  <a:gd name="T69" fmla="*/ 183 h 471"/>
                  <a:gd name="T70" fmla="*/ 49 w 122"/>
                  <a:gd name="T71" fmla="*/ 148 h 471"/>
                  <a:gd name="T72" fmla="*/ 61 w 122"/>
                  <a:gd name="T73" fmla="*/ 116 h 471"/>
                  <a:gd name="T74" fmla="*/ 74 w 122"/>
                  <a:gd name="T75" fmla="*/ 88 h 471"/>
                  <a:gd name="T76" fmla="*/ 86 w 122"/>
                  <a:gd name="T77" fmla="*/ 63 h 471"/>
                  <a:gd name="T78" fmla="*/ 98 w 122"/>
                  <a:gd name="T79" fmla="*/ 41 h 471"/>
                  <a:gd name="T80" fmla="*/ 115 w 122"/>
                  <a:gd name="T81" fmla="*/ 11 h 471"/>
                  <a:gd name="T82" fmla="*/ 122 w 122"/>
                  <a:gd name="T83" fmla="*/ 0 h 471"/>
                  <a:gd name="T84" fmla="*/ 118 w 122"/>
                  <a:gd name="T85" fmla="*/ 24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2" h="471">
                    <a:moveTo>
                      <a:pt x="118" y="24"/>
                    </a:moveTo>
                    <a:lnTo>
                      <a:pt x="112" y="34"/>
                    </a:lnTo>
                    <a:lnTo>
                      <a:pt x="96" y="59"/>
                    </a:lnTo>
                    <a:lnTo>
                      <a:pt x="86" y="77"/>
                    </a:lnTo>
                    <a:lnTo>
                      <a:pt x="75" y="100"/>
                    </a:lnTo>
                    <a:lnTo>
                      <a:pt x="64" y="124"/>
                    </a:lnTo>
                    <a:lnTo>
                      <a:pt x="52" y="153"/>
                    </a:lnTo>
                    <a:lnTo>
                      <a:pt x="40" y="185"/>
                    </a:lnTo>
                    <a:lnTo>
                      <a:pt x="30" y="218"/>
                    </a:lnTo>
                    <a:lnTo>
                      <a:pt x="25" y="236"/>
                    </a:lnTo>
                    <a:lnTo>
                      <a:pt x="20" y="256"/>
                    </a:lnTo>
                    <a:lnTo>
                      <a:pt x="16" y="274"/>
                    </a:lnTo>
                    <a:lnTo>
                      <a:pt x="13" y="295"/>
                    </a:lnTo>
                    <a:lnTo>
                      <a:pt x="11" y="315"/>
                    </a:lnTo>
                    <a:lnTo>
                      <a:pt x="8" y="336"/>
                    </a:lnTo>
                    <a:lnTo>
                      <a:pt x="6" y="357"/>
                    </a:lnTo>
                    <a:lnTo>
                      <a:pt x="5" y="380"/>
                    </a:lnTo>
                    <a:lnTo>
                      <a:pt x="5" y="401"/>
                    </a:lnTo>
                    <a:lnTo>
                      <a:pt x="5" y="424"/>
                    </a:lnTo>
                    <a:lnTo>
                      <a:pt x="8" y="448"/>
                    </a:lnTo>
                    <a:lnTo>
                      <a:pt x="10" y="471"/>
                    </a:lnTo>
                    <a:lnTo>
                      <a:pt x="6" y="471"/>
                    </a:lnTo>
                    <a:lnTo>
                      <a:pt x="3" y="450"/>
                    </a:lnTo>
                    <a:lnTo>
                      <a:pt x="1" y="427"/>
                    </a:lnTo>
                    <a:lnTo>
                      <a:pt x="0" y="406"/>
                    </a:lnTo>
                    <a:lnTo>
                      <a:pt x="0" y="384"/>
                    </a:lnTo>
                    <a:lnTo>
                      <a:pt x="0" y="362"/>
                    </a:lnTo>
                    <a:lnTo>
                      <a:pt x="2" y="341"/>
                    </a:lnTo>
                    <a:lnTo>
                      <a:pt x="4" y="319"/>
                    </a:lnTo>
                    <a:lnTo>
                      <a:pt x="8" y="299"/>
                    </a:lnTo>
                    <a:lnTo>
                      <a:pt x="11" y="278"/>
                    </a:lnTo>
                    <a:lnTo>
                      <a:pt x="15" y="258"/>
                    </a:lnTo>
                    <a:lnTo>
                      <a:pt x="19" y="239"/>
                    </a:lnTo>
                    <a:lnTo>
                      <a:pt x="25" y="219"/>
                    </a:lnTo>
                    <a:lnTo>
                      <a:pt x="37" y="183"/>
                    </a:lnTo>
                    <a:lnTo>
                      <a:pt x="49" y="148"/>
                    </a:lnTo>
                    <a:lnTo>
                      <a:pt x="61" y="116"/>
                    </a:lnTo>
                    <a:lnTo>
                      <a:pt x="74" y="88"/>
                    </a:lnTo>
                    <a:lnTo>
                      <a:pt x="86" y="63"/>
                    </a:lnTo>
                    <a:lnTo>
                      <a:pt x="98" y="41"/>
                    </a:lnTo>
                    <a:lnTo>
                      <a:pt x="115" y="11"/>
                    </a:lnTo>
                    <a:lnTo>
                      <a:pt x="122" y="0"/>
                    </a:lnTo>
                    <a:lnTo>
                      <a:pt x="118" y="24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41" name="Freeform 68"/>
              <p:cNvSpPr/>
              <p:nvPr/>
            </p:nvSpPr>
            <p:spPr bwMode="auto">
              <a:xfrm>
                <a:off x="2368" y="3550"/>
                <a:ext cx="10" cy="12"/>
              </a:xfrm>
              <a:custGeom>
                <a:avLst/>
                <a:gdLst>
                  <a:gd name="T0" fmla="*/ 1 w 38"/>
                  <a:gd name="T1" fmla="*/ 0 h 48"/>
                  <a:gd name="T2" fmla="*/ 37 w 38"/>
                  <a:gd name="T3" fmla="*/ 0 h 48"/>
                  <a:gd name="T4" fmla="*/ 36 w 38"/>
                  <a:gd name="T5" fmla="*/ 1 h 48"/>
                  <a:gd name="T6" fmla="*/ 36 w 38"/>
                  <a:gd name="T7" fmla="*/ 2 h 48"/>
                  <a:gd name="T8" fmla="*/ 38 w 38"/>
                  <a:gd name="T9" fmla="*/ 48 h 48"/>
                  <a:gd name="T10" fmla="*/ 34 w 38"/>
                  <a:gd name="T11" fmla="*/ 48 h 48"/>
                  <a:gd name="T12" fmla="*/ 30 w 38"/>
                  <a:gd name="T13" fmla="*/ 17 h 48"/>
                  <a:gd name="T14" fmla="*/ 16 w 38"/>
                  <a:gd name="T15" fmla="*/ 16 h 48"/>
                  <a:gd name="T16" fmla="*/ 0 w 38"/>
                  <a:gd name="T17" fmla="*/ 16 h 48"/>
                  <a:gd name="T18" fmla="*/ 1 w 38"/>
                  <a:gd name="T1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48">
                    <a:moveTo>
                      <a:pt x="1" y="0"/>
                    </a:moveTo>
                    <a:lnTo>
                      <a:pt x="37" y="0"/>
                    </a:lnTo>
                    <a:lnTo>
                      <a:pt x="36" y="1"/>
                    </a:lnTo>
                    <a:lnTo>
                      <a:pt x="36" y="2"/>
                    </a:lnTo>
                    <a:lnTo>
                      <a:pt x="38" y="48"/>
                    </a:lnTo>
                    <a:lnTo>
                      <a:pt x="34" y="48"/>
                    </a:lnTo>
                    <a:lnTo>
                      <a:pt x="30" y="17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42" name="Freeform 69"/>
              <p:cNvSpPr/>
              <p:nvPr/>
            </p:nvSpPr>
            <p:spPr bwMode="auto">
              <a:xfrm>
                <a:off x="2364" y="3564"/>
                <a:ext cx="10" cy="12"/>
              </a:xfrm>
              <a:custGeom>
                <a:avLst/>
                <a:gdLst>
                  <a:gd name="T0" fmla="*/ 1 w 41"/>
                  <a:gd name="T1" fmla="*/ 0 h 47"/>
                  <a:gd name="T2" fmla="*/ 39 w 41"/>
                  <a:gd name="T3" fmla="*/ 0 h 47"/>
                  <a:gd name="T4" fmla="*/ 41 w 41"/>
                  <a:gd name="T5" fmla="*/ 0 h 47"/>
                  <a:gd name="T6" fmla="*/ 41 w 41"/>
                  <a:gd name="T7" fmla="*/ 1 h 47"/>
                  <a:gd name="T8" fmla="*/ 41 w 41"/>
                  <a:gd name="T9" fmla="*/ 47 h 47"/>
                  <a:gd name="T10" fmla="*/ 34 w 41"/>
                  <a:gd name="T11" fmla="*/ 47 h 47"/>
                  <a:gd name="T12" fmla="*/ 34 w 41"/>
                  <a:gd name="T13" fmla="*/ 16 h 47"/>
                  <a:gd name="T14" fmla="*/ 0 w 41"/>
                  <a:gd name="T15" fmla="*/ 16 h 47"/>
                  <a:gd name="T16" fmla="*/ 1 w 41"/>
                  <a:gd name="T1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47">
                    <a:moveTo>
                      <a:pt x="1" y="0"/>
                    </a:moveTo>
                    <a:lnTo>
                      <a:pt x="39" y="0"/>
                    </a:lnTo>
                    <a:lnTo>
                      <a:pt x="41" y="0"/>
                    </a:lnTo>
                    <a:lnTo>
                      <a:pt x="41" y="1"/>
                    </a:lnTo>
                    <a:lnTo>
                      <a:pt x="41" y="47"/>
                    </a:lnTo>
                    <a:lnTo>
                      <a:pt x="34" y="47"/>
                    </a:lnTo>
                    <a:lnTo>
                      <a:pt x="34" y="16"/>
                    </a:lnTo>
                    <a:lnTo>
                      <a:pt x="0" y="16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43" name="Freeform 70"/>
              <p:cNvSpPr/>
              <p:nvPr/>
            </p:nvSpPr>
            <p:spPr bwMode="auto">
              <a:xfrm>
                <a:off x="2364" y="3564"/>
                <a:ext cx="11" cy="13"/>
              </a:xfrm>
              <a:custGeom>
                <a:avLst/>
                <a:gdLst>
                  <a:gd name="T0" fmla="*/ 1 w 42"/>
                  <a:gd name="T1" fmla="*/ 1 h 50"/>
                  <a:gd name="T2" fmla="*/ 6 w 42"/>
                  <a:gd name="T3" fmla="*/ 0 h 50"/>
                  <a:gd name="T4" fmla="*/ 11 w 42"/>
                  <a:gd name="T5" fmla="*/ 0 h 50"/>
                  <a:gd name="T6" fmla="*/ 15 w 42"/>
                  <a:gd name="T7" fmla="*/ 1 h 50"/>
                  <a:gd name="T8" fmla="*/ 21 w 42"/>
                  <a:gd name="T9" fmla="*/ 2 h 50"/>
                  <a:gd name="T10" fmla="*/ 30 w 42"/>
                  <a:gd name="T11" fmla="*/ 3 h 50"/>
                  <a:gd name="T12" fmla="*/ 40 w 42"/>
                  <a:gd name="T13" fmla="*/ 3 h 50"/>
                  <a:gd name="T14" fmla="*/ 41 w 42"/>
                  <a:gd name="T15" fmla="*/ 3 h 50"/>
                  <a:gd name="T16" fmla="*/ 41 w 42"/>
                  <a:gd name="T17" fmla="*/ 4 h 50"/>
                  <a:gd name="T18" fmla="*/ 42 w 42"/>
                  <a:gd name="T19" fmla="*/ 16 h 50"/>
                  <a:gd name="T20" fmla="*/ 42 w 42"/>
                  <a:gd name="T21" fmla="*/ 28 h 50"/>
                  <a:gd name="T22" fmla="*/ 41 w 42"/>
                  <a:gd name="T23" fmla="*/ 40 h 50"/>
                  <a:gd name="T24" fmla="*/ 41 w 42"/>
                  <a:gd name="T25" fmla="*/ 50 h 50"/>
                  <a:gd name="T26" fmla="*/ 35 w 42"/>
                  <a:gd name="T27" fmla="*/ 50 h 50"/>
                  <a:gd name="T28" fmla="*/ 34 w 42"/>
                  <a:gd name="T29" fmla="*/ 35 h 50"/>
                  <a:gd name="T30" fmla="*/ 35 w 42"/>
                  <a:gd name="T31" fmla="*/ 19 h 50"/>
                  <a:gd name="T32" fmla="*/ 26 w 42"/>
                  <a:gd name="T33" fmla="*/ 19 h 50"/>
                  <a:gd name="T34" fmla="*/ 16 w 42"/>
                  <a:gd name="T35" fmla="*/ 19 h 50"/>
                  <a:gd name="T36" fmla="*/ 8 w 42"/>
                  <a:gd name="T37" fmla="*/ 19 h 50"/>
                  <a:gd name="T38" fmla="*/ 0 w 42"/>
                  <a:gd name="T39" fmla="*/ 17 h 50"/>
                  <a:gd name="T40" fmla="*/ 1 w 42"/>
                  <a:gd name="T41" fmla="*/ 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50">
                    <a:moveTo>
                      <a:pt x="1" y="1"/>
                    </a:moveTo>
                    <a:lnTo>
                      <a:pt x="6" y="0"/>
                    </a:lnTo>
                    <a:lnTo>
                      <a:pt x="11" y="0"/>
                    </a:lnTo>
                    <a:lnTo>
                      <a:pt x="15" y="1"/>
                    </a:lnTo>
                    <a:lnTo>
                      <a:pt x="21" y="2"/>
                    </a:lnTo>
                    <a:lnTo>
                      <a:pt x="30" y="3"/>
                    </a:lnTo>
                    <a:lnTo>
                      <a:pt x="40" y="3"/>
                    </a:lnTo>
                    <a:lnTo>
                      <a:pt x="41" y="3"/>
                    </a:lnTo>
                    <a:lnTo>
                      <a:pt x="41" y="4"/>
                    </a:lnTo>
                    <a:lnTo>
                      <a:pt x="42" y="16"/>
                    </a:lnTo>
                    <a:lnTo>
                      <a:pt x="42" y="28"/>
                    </a:lnTo>
                    <a:lnTo>
                      <a:pt x="41" y="40"/>
                    </a:lnTo>
                    <a:lnTo>
                      <a:pt x="41" y="50"/>
                    </a:lnTo>
                    <a:lnTo>
                      <a:pt x="35" y="50"/>
                    </a:lnTo>
                    <a:lnTo>
                      <a:pt x="34" y="35"/>
                    </a:lnTo>
                    <a:lnTo>
                      <a:pt x="35" y="19"/>
                    </a:lnTo>
                    <a:lnTo>
                      <a:pt x="26" y="19"/>
                    </a:lnTo>
                    <a:lnTo>
                      <a:pt x="16" y="19"/>
                    </a:lnTo>
                    <a:lnTo>
                      <a:pt x="8" y="19"/>
                    </a:lnTo>
                    <a:lnTo>
                      <a:pt x="0" y="17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44" name="Freeform 71"/>
              <p:cNvSpPr/>
              <p:nvPr/>
            </p:nvSpPr>
            <p:spPr bwMode="auto">
              <a:xfrm>
                <a:off x="2366" y="3312"/>
                <a:ext cx="115" cy="323"/>
              </a:xfrm>
              <a:custGeom>
                <a:avLst/>
                <a:gdLst>
                  <a:gd name="T0" fmla="*/ 100 w 461"/>
                  <a:gd name="T1" fmla="*/ 2 h 1292"/>
                  <a:gd name="T2" fmla="*/ 139 w 461"/>
                  <a:gd name="T3" fmla="*/ 0 h 1292"/>
                  <a:gd name="T4" fmla="*/ 132 w 461"/>
                  <a:gd name="T5" fmla="*/ 13 h 1292"/>
                  <a:gd name="T6" fmla="*/ 117 w 461"/>
                  <a:gd name="T7" fmla="*/ 45 h 1292"/>
                  <a:gd name="T8" fmla="*/ 99 w 461"/>
                  <a:gd name="T9" fmla="*/ 86 h 1292"/>
                  <a:gd name="T10" fmla="*/ 57 w 461"/>
                  <a:gd name="T11" fmla="*/ 192 h 1292"/>
                  <a:gd name="T12" fmla="*/ 33 w 461"/>
                  <a:gd name="T13" fmla="*/ 263 h 1292"/>
                  <a:gd name="T14" fmla="*/ 17 w 461"/>
                  <a:gd name="T15" fmla="*/ 332 h 1292"/>
                  <a:gd name="T16" fmla="*/ 12 w 461"/>
                  <a:gd name="T17" fmla="*/ 391 h 1292"/>
                  <a:gd name="T18" fmla="*/ 15 w 461"/>
                  <a:gd name="T19" fmla="*/ 423 h 1292"/>
                  <a:gd name="T20" fmla="*/ 23 w 461"/>
                  <a:gd name="T21" fmla="*/ 444 h 1292"/>
                  <a:gd name="T22" fmla="*/ 41 w 461"/>
                  <a:gd name="T23" fmla="*/ 468 h 1292"/>
                  <a:gd name="T24" fmla="*/ 110 w 461"/>
                  <a:gd name="T25" fmla="*/ 525 h 1292"/>
                  <a:gd name="T26" fmla="*/ 212 w 461"/>
                  <a:gd name="T27" fmla="*/ 594 h 1292"/>
                  <a:gd name="T28" fmla="*/ 288 w 461"/>
                  <a:gd name="T29" fmla="*/ 652 h 1292"/>
                  <a:gd name="T30" fmla="*/ 332 w 461"/>
                  <a:gd name="T31" fmla="*/ 694 h 1292"/>
                  <a:gd name="T32" fmla="*/ 372 w 461"/>
                  <a:gd name="T33" fmla="*/ 743 h 1292"/>
                  <a:gd name="T34" fmla="*/ 404 w 461"/>
                  <a:gd name="T35" fmla="*/ 793 h 1292"/>
                  <a:gd name="T36" fmla="*/ 429 w 461"/>
                  <a:gd name="T37" fmla="*/ 842 h 1292"/>
                  <a:gd name="T38" fmla="*/ 446 w 461"/>
                  <a:gd name="T39" fmla="*/ 890 h 1292"/>
                  <a:gd name="T40" fmla="*/ 457 w 461"/>
                  <a:gd name="T41" fmla="*/ 938 h 1292"/>
                  <a:gd name="T42" fmla="*/ 461 w 461"/>
                  <a:gd name="T43" fmla="*/ 986 h 1292"/>
                  <a:gd name="T44" fmla="*/ 457 w 461"/>
                  <a:gd name="T45" fmla="*/ 1054 h 1292"/>
                  <a:gd name="T46" fmla="*/ 437 w 461"/>
                  <a:gd name="T47" fmla="*/ 1158 h 1292"/>
                  <a:gd name="T48" fmla="*/ 405 w 461"/>
                  <a:gd name="T49" fmla="*/ 1259 h 1292"/>
                  <a:gd name="T50" fmla="*/ 372 w 461"/>
                  <a:gd name="T51" fmla="*/ 1254 h 1292"/>
                  <a:gd name="T52" fmla="*/ 411 w 461"/>
                  <a:gd name="T53" fmla="*/ 1149 h 1292"/>
                  <a:gd name="T54" fmla="*/ 433 w 461"/>
                  <a:gd name="T55" fmla="*/ 1050 h 1292"/>
                  <a:gd name="T56" fmla="*/ 438 w 461"/>
                  <a:gd name="T57" fmla="*/ 986 h 1292"/>
                  <a:gd name="T58" fmla="*/ 434 w 461"/>
                  <a:gd name="T59" fmla="*/ 939 h 1292"/>
                  <a:gd name="T60" fmla="*/ 426 w 461"/>
                  <a:gd name="T61" fmla="*/ 892 h 1292"/>
                  <a:gd name="T62" fmla="*/ 410 w 461"/>
                  <a:gd name="T63" fmla="*/ 844 h 1292"/>
                  <a:gd name="T64" fmla="*/ 386 w 461"/>
                  <a:gd name="T65" fmla="*/ 797 h 1292"/>
                  <a:gd name="T66" fmla="*/ 355 w 461"/>
                  <a:gd name="T67" fmla="*/ 747 h 1292"/>
                  <a:gd name="T68" fmla="*/ 316 w 461"/>
                  <a:gd name="T69" fmla="*/ 700 h 1292"/>
                  <a:gd name="T70" fmla="*/ 274 w 461"/>
                  <a:gd name="T71" fmla="*/ 659 h 1292"/>
                  <a:gd name="T72" fmla="*/ 201 w 461"/>
                  <a:gd name="T73" fmla="*/ 603 h 1292"/>
                  <a:gd name="T74" fmla="*/ 123 w 461"/>
                  <a:gd name="T75" fmla="*/ 549 h 1292"/>
                  <a:gd name="T76" fmla="*/ 61 w 461"/>
                  <a:gd name="T77" fmla="*/ 503 h 1292"/>
                  <a:gd name="T78" fmla="*/ 23 w 461"/>
                  <a:gd name="T79" fmla="*/ 465 h 1292"/>
                  <a:gd name="T80" fmla="*/ 8 w 461"/>
                  <a:gd name="T81" fmla="*/ 439 h 1292"/>
                  <a:gd name="T82" fmla="*/ 2 w 461"/>
                  <a:gd name="T83" fmla="*/ 418 h 1292"/>
                  <a:gd name="T84" fmla="*/ 1 w 461"/>
                  <a:gd name="T85" fmla="*/ 374 h 1292"/>
                  <a:gd name="T86" fmla="*/ 12 w 461"/>
                  <a:gd name="T87" fmla="*/ 309 h 1292"/>
                  <a:gd name="T88" fmla="*/ 32 w 461"/>
                  <a:gd name="T89" fmla="*/ 238 h 1292"/>
                  <a:gd name="T90" fmla="*/ 67 w 461"/>
                  <a:gd name="T91" fmla="*/ 143 h 1292"/>
                  <a:gd name="T92" fmla="*/ 98 w 461"/>
                  <a:gd name="T93" fmla="*/ 69 h 1292"/>
                  <a:gd name="T94" fmla="*/ 115 w 461"/>
                  <a:gd name="T95" fmla="*/ 32 h 1292"/>
                  <a:gd name="T96" fmla="*/ 127 w 461"/>
                  <a:gd name="T97" fmla="*/ 7 h 1292"/>
                  <a:gd name="T98" fmla="*/ 95 w 461"/>
                  <a:gd name="T99" fmla="*/ 4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61" h="1292">
                    <a:moveTo>
                      <a:pt x="95" y="4"/>
                    </a:moveTo>
                    <a:lnTo>
                      <a:pt x="95" y="3"/>
                    </a:lnTo>
                    <a:lnTo>
                      <a:pt x="100" y="2"/>
                    </a:lnTo>
                    <a:lnTo>
                      <a:pt x="112" y="1"/>
                    </a:lnTo>
                    <a:lnTo>
                      <a:pt x="132" y="0"/>
                    </a:lnTo>
                    <a:lnTo>
                      <a:pt x="139" y="0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2" y="13"/>
                    </a:lnTo>
                    <a:lnTo>
                      <a:pt x="127" y="23"/>
                    </a:lnTo>
                    <a:lnTo>
                      <a:pt x="123" y="33"/>
                    </a:lnTo>
                    <a:lnTo>
                      <a:pt x="117" y="45"/>
                    </a:lnTo>
                    <a:lnTo>
                      <a:pt x="111" y="58"/>
                    </a:lnTo>
                    <a:lnTo>
                      <a:pt x="105" y="71"/>
                    </a:lnTo>
                    <a:lnTo>
                      <a:pt x="99" y="86"/>
                    </a:lnTo>
                    <a:lnTo>
                      <a:pt x="91" y="102"/>
                    </a:lnTo>
                    <a:lnTo>
                      <a:pt x="74" y="145"/>
                    </a:lnTo>
                    <a:lnTo>
                      <a:pt x="57" y="192"/>
                    </a:lnTo>
                    <a:lnTo>
                      <a:pt x="48" y="216"/>
                    </a:lnTo>
                    <a:lnTo>
                      <a:pt x="41" y="239"/>
                    </a:lnTo>
                    <a:lnTo>
                      <a:pt x="33" y="263"/>
                    </a:lnTo>
                    <a:lnTo>
                      <a:pt x="27" y="287"/>
                    </a:lnTo>
                    <a:lnTo>
                      <a:pt x="21" y="309"/>
                    </a:lnTo>
                    <a:lnTo>
                      <a:pt x="17" y="332"/>
                    </a:lnTo>
                    <a:lnTo>
                      <a:pt x="14" y="352"/>
                    </a:lnTo>
                    <a:lnTo>
                      <a:pt x="12" y="373"/>
                    </a:lnTo>
                    <a:lnTo>
                      <a:pt x="12" y="391"/>
                    </a:lnTo>
                    <a:lnTo>
                      <a:pt x="13" y="407"/>
                    </a:lnTo>
                    <a:lnTo>
                      <a:pt x="14" y="416"/>
                    </a:lnTo>
                    <a:lnTo>
                      <a:pt x="15" y="423"/>
                    </a:lnTo>
                    <a:lnTo>
                      <a:pt x="17" y="430"/>
                    </a:lnTo>
                    <a:lnTo>
                      <a:pt x="19" y="435"/>
                    </a:lnTo>
                    <a:lnTo>
                      <a:pt x="23" y="444"/>
                    </a:lnTo>
                    <a:lnTo>
                      <a:pt x="29" y="453"/>
                    </a:lnTo>
                    <a:lnTo>
                      <a:pt x="34" y="460"/>
                    </a:lnTo>
                    <a:lnTo>
                      <a:pt x="41" y="468"/>
                    </a:lnTo>
                    <a:lnTo>
                      <a:pt x="55" y="483"/>
                    </a:lnTo>
                    <a:lnTo>
                      <a:pt x="71" y="497"/>
                    </a:lnTo>
                    <a:lnTo>
                      <a:pt x="110" y="525"/>
                    </a:lnTo>
                    <a:lnTo>
                      <a:pt x="154" y="555"/>
                    </a:lnTo>
                    <a:lnTo>
                      <a:pt x="182" y="573"/>
                    </a:lnTo>
                    <a:lnTo>
                      <a:pt x="212" y="594"/>
                    </a:lnTo>
                    <a:lnTo>
                      <a:pt x="242" y="616"/>
                    </a:lnTo>
                    <a:lnTo>
                      <a:pt x="273" y="639"/>
                    </a:lnTo>
                    <a:lnTo>
                      <a:pt x="288" y="652"/>
                    </a:lnTo>
                    <a:lnTo>
                      <a:pt x="303" y="666"/>
                    </a:lnTo>
                    <a:lnTo>
                      <a:pt x="318" y="680"/>
                    </a:lnTo>
                    <a:lnTo>
                      <a:pt x="332" y="694"/>
                    </a:lnTo>
                    <a:lnTo>
                      <a:pt x="346" y="709"/>
                    </a:lnTo>
                    <a:lnTo>
                      <a:pt x="359" y="725"/>
                    </a:lnTo>
                    <a:lnTo>
                      <a:pt x="372" y="743"/>
                    </a:lnTo>
                    <a:lnTo>
                      <a:pt x="384" y="760"/>
                    </a:lnTo>
                    <a:lnTo>
                      <a:pt x="395" y="776"/>
                    </a:lnTo>
                    <a:lnTo>
                      <a:pt x="404" y="793"/>
                    </a:lnTo>
                    <a:lnTo>
                      <a:pt x="414" y="810"/>
                    </a:lnTo>
                    <a:lnTo>
                      <a:pt x="421" y="826"/>
                    </a:lnTo>
                    <a:lnTo>
                      <a:pt x="429" y="842"/>
                    </a:lnTo>
                    <a:lnTo>
                      <a:pt x="436" y="858"/>
                    </a:lnTo>
                    <a:lnTo>
                      <a:pt x="442" y="874"/>
                    </a:lnTo>
                    <a:lnTo>
                      <a:pt x="446" y="890"/>
                    </a:lnTo>
                    <a:lnTo>
                      <a:pt x="451" y="907"/>
                    </a:lnTo>
                    <a:lnTo>
                      <a:pt x="454" y="922"/>
                    </a:lnTo>
                    <a:lnTo>
                      <a:pt x="457" y="938"/>
                    </a:lnTo>
                    <a:lnTo>
                      <a:pt x="459" y="954"/>
                    </a:lnTo>
                    <a:lnTo>
                      <a:pt x="460" y="970"/>
                    </a:lnTo>
                    <a:lnTo>
                      <a:pt x="461" y="986"/>
                    </a:lnTo>
                    <a:lnTo>
                      <a:pt x="460" y="1003"/>
                    </a:lnTo>
                    <a:lnTo>
                      <a:pt x="460" y="1019"/>
                    </a:lnTo>
                    <a:lnTo>
                      <a:pt x="457" y="1054"/>
                    </a:lnTo>
                    <a:lnTo>
                      <a:pt x="452" y="1089"/>
                    </a:lnTo>
                    <a:lnTo>
                      <a:pt x="445" y="1124"/>
                    </a:lnTo>
                    <a:lnTo>
                      <a:pt x="437" y="1158"/>
                    </a:lnTo>
                    <a:lnTo>
                      <a:pt x="428" y="1192"/>
                    </a:lnTo>
                    <a:lnTo>
                      <a:pt x="417" y="1226"/>
                    </a:lnTo>
                    <a:lnTo>
                      <a:pt x="405" y="1259"/>
                    </a:lnTo>
                    <a:lnTo>
                      <a:pt x="391" y="1292"/>
                    </a:lnTo>
                    <a:lnTo>
                      <a:pt x="357" y="1290"/>
                    </a:lnTo>
                    <a:lnTo>
                      <a:pt x="372" y="1254"/>
                    </a:lnTo>
                    <a:lnTo>
                      <a:pt x="386" y="1218"/>
                    </a:lnTo>
                    <a:lnTo>
                      <a:pt x="399" y="1184"/>
                    </a:lnTo>
                    <a:lnTo>
                      <a:pt x="411" y="1149"/>
                    </a:lnTo>
                    <a:lnTo>
                      <a:pt x="419" y="1116"/>
                    </a:lnTo>
                    <a:lnTo>
                      <a:pt x="428" y="1082"/>
                    </a:lnTo>
                    <a:lnTo>
                      <a:pt x="433" y="1050"/>
                    </a:lnTo>
                    <a:lnTo>
                      <a:pt x="437" y="1018"/>
                    </a:lnTo>
                    <a:lnTo>
                      <a:pt x="438" y="1003"/>
                    </a:lnTo>
                    <a:lnTo>
                      <a:pt x="438" y="986"/>
                    </a:lnTo>
                    <a:lnTo>
                      <a:pt x="438" y="970"/>
                    </a:lnTo>
                    <a:lnTo>
                      <a:pt x="437" y="955"/>
                    </a:lnTo>
                    <a:lnTo>
                      <a:pt x="434" y="939"/>
                    </a:lnTo>
                    <a:lnTo>
                      <a:pt x="432" y="924"/>
                    </a:lnTo>
                    <a:lnTo>
                      <a:pt x="429" y="908"/>
                    </a:lnTo>
                    <a:lnTo>
                      <a:pt x="426" y="892"/>
                    </a:lnTo>
                    <a:lnTo>
                      <a:pt x="421" y="876"/>
                    </a:lnTo>
                    <a:lnTo>
                      <a:pt x="416" y="860"/>
                    </a:lnTo>
                    <a:lnTo>
                      <a:pt x="410" y="844"/>
                    </a:lnTo>
                    <a:lnTo>
                      <a:pt x="403" y="829"/>
                    </a:lnTo>
                    <a:lnTo>
                      <a:pt x="395" y="813"/>
                    </a:lnTo>
                    <a:lnTo>
                      <a:pt x="386" y="797"/>
                    </a:lnTo>
                    <a:lnTo>
                      <a:pt x="377" y="780"/>
                    </a:lnTo>
                    <a:lnTo>
                      <a:pt x="366" y="764"/>
                    </a:lnTo>
                    <a:lnTo>
                      <a:pt x="355" y="747"/>
                    </a:lnTo>
                    <a:lnTo>
                      <a:pt x="342" y="730"/>
                    </a:lnTo>
                    <a:lnTo>
                      <a:pt x="329" y="715"/>
                    </a:lnTo>
                    <a:lnTo>
                      <a:pt x="316" y="700"/>
                    </a:lnTo>
                    <a:lnTo>
                      <a:pt x="302" y="686"/>
                    </a:lnTo>
                    <a:lnTo>
                      <a:pt x="288" y="672"/>
                    </a:lnTo>
                    <a:lnTo>
                      <a:pt x="274" y="659"/>
                    </a:lnTo>
                    <a:lnTo>
                      <a:pt x="260" y="647"/>
                    </a:lnTo>
                    <a:lnTo>
                      <a:pt x="231" y="623"/>
                    </a:lnTo>
                    <a:lnTo>
                      <a:pt x="201" y="603"/>
                    </a:lnTo>
                    <a:lnTo>
                      <a:pt x="173" y="582"/>
                    </a:lnTo>
                    <a:lnTo>
                      <a:pt x="145" y="564"/>
                    </a:lnTo>
                    <a:lnTo>
                      <a:pt x="123" y="549"/>
                    </a:lnTo>
                    <a:lnTo>
                      <a:pt x="100" y="534"/>
                    </a:lnTo>
                    <a:lnTo>
                      <a:pt x="81" y="518"/>
                    </a:lnTo>
                    <a:lnTo>
                      <a:pt x="61" y="503"/>
                    </a:lnTo>
                    <a:lnTo>
                      <a:pt x="44" y="488"/>
                    </a:lnTo>
                    <a:lnTo>
                      <a:pt x="30" y="472"/>
                    </a:lnTo>
                    <a:lnTo>
                      <a:pt x="23" y="465"/>
                    </a:lnTo>
                    <a:lnTo>
                      <a:pt x="18" y="456"/>
                    </a:lnTo>
                    <a:lnTo>
                      <a:pt x="13" y="447"/>
                    </a:lnTo>
                    <a:lnTo>
                      <a:pt x="8" y="439"/>
                    </a:lnTo>
                    <a:lnTo>
                      <a:pt x="5" y="432"/>
                    </a:lnTo>
                    <a:lnTo>
                      <a:pt x="4" y="426"/>
                    </a:lnTo>
                    <a:lnTo>
                      <a:pt x="2" y="418"/>
                    </a:lnTo>
                    <a:lnTo>
                      <a:pt x="1" y="410"/>
                    </a:lnTo>
                    <a:lnTo>
                      <a:pt x="0" y="392"/>
                    </a:lnTo>
                    <a:lnTo>
                      <a:pt x="1" y="374"/>
                    </a:lnTo>
                    <a:lnTo>
                      <a:pt x="3" y="354"/>
                    </a:lnTo>
                    <a:lnTo>
                      <a:pt x="7" y="332"/>
                    </a:lnTo>
                    <a:lnTo>
                      <a:pt x="12" y="309"/>
                    </a:lnTo>
                    <a:lnTo>
                      <a:pt x="18" y="287"/>
                    </a:lnTo>
                    <a:lnTo>
                      <a:pt x="25" y="263"/>
                    </a:lnTo>
                    <a:lnTo>
                      <a:pt x="32" y="238"/>
                    </a:lnTo>
                    <a:lnTo>
                      <a:pt x="40" y="214"/>
                    </a:lnTo>
                    <a:lnTo>
                      <a:pt x="48" y="191"/>
                    </a:lnTo>
                    <a:lnTo>
                      <a:pt x="67" y="143"/>
                    </a:lnTo>
                    <a:lnTo>
                      <a:pt x="85" y="99"/>
                    </a:lnTo>
                    <a:lnTo>
                      <a:pt x="91" y="84"/>
                    </a:lnTo>
                    <a:lnTo>
                      <a:pt x="98" y="69"/>
                    </a:lnTo>
                    <a:lnTo>
                      <a:pt x="104" y="55"/>
                    </a:lnTo>
                    <a:lnTo>
                      <a:pt x="111" y="42"/>
                    </a:lnTo>
                    <a:lnTo>
                      <a:pt x="115" y="32"/>
                    </a:lnTo>
                    <a:lnTo>
                      <a:pt x="119" y="23"/>
                    </a:lnTo>
                    <a:lnTo>
                      <a:pt x="123" y="15"/>
                    </a:lnTo>
                    <a:lnTo>
                      <a:pt x="127" y="7"/>
                    </a:lnTo>
                    <a:lnTo>
                      <a:pt x="103" y="9"/>
                    </a:lnTo>
                    <a:lnTo>
                      <a:pt x="99" y="10"/>
                    </a:lnTo>
                    <a:lnTo>
                      <a:pt x="95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45" name="Freeform 72"/>
              <p:cNvSpPr/>
              <p:nvPr/>
            </p:nvSpPr>
            <p:spPr bwMode="auto">
              <a:xfrm>
                <a:off x="2357" y="3576"/>
                <a:ext cx="11" cy="13"/>
              </a:xfrm>
              <a:custGeom>
                <a:avLst/>
                <a:gdLst>
                  <a:gd name="T0" fmla="*/ 1 w 44"/>
                  <a:gd name="T1" fmla="*/ 0 h 54"/>
                  <a:gd name="T2" fmla="*/ 11 w 44"/>
                  <a:gd name="T3" fmla="*/ 1 h 54"/>
                  <a:gd name="T4" fmla="*/ 20 w 44"/>
                  <a:gd name="T5" fmla="*/ 3 h 54"/>
                  <a:gd name="T6" fmla="*/ 29 w 44"/>
                  <a:gd name="T7" fmla="*/ 5 h 54"/>
                  <a:gd name="T8" fmla="*/ 42 w 44"/>
                  <a:gd name="T9" fmla="*/ 7 h 54"/>
                  <a:gd name="T10" fmla="*/ 43 w 44"/>
                  <a:gd name="T11" fmla="*/ 7 h 54"/>
                  <a:gd name="T12" fmla="*/ 43 w 44"/>
                  <a:gd name="T13" fmla="*/ 8 h 54"/>
                  <a:gd name="T14" fmla="*/ 43 w 44"/>
                  <a:gd name="T15" fmla="*/ 20 h 54"/>
                  <a:gd name="T16" fmla="*/ 43 w 44"/>
                  <a:gd name="T17" fmla="*/ 32 h 54"/>
                  <a:gd name="T18" fmla="*/ 44 w 44"/>
                  <a:gd name="T19" fmla="*/ 42 h 54"/>
                  <a:gd name="T20" fmla="*/ 43 w 44"/>
                  <a:gd name="T21" fmla="*/ 54 h 54"/>
                  <a:gd name="T22" fmla="*/ 36 w 44"/>
                  <a:gd name="T23" fmla="*/ 54 h 54"/>
                  <a:gd name="T24" fmla="*/ 35 w 44"/>
                  <a:gd name="T25" fmla="*/ 36 h 54"/>
                  <a:gd name="T26" fmla="*/ 36 w 44"/>
                  <a:gd name="T27" fmla="*/ 23 h 54"/>
                  <a:gd name="T28" fmla="*/ 26 w 44"/>
                  <a:gd name="T29" fmla="*/ 21 h 54"/>
                  <a:gd name="T30" fmla="*/ 16 w 44"/>
                  <a:gd name="T31" fmla="*/ 19 h 54"/>
                  <a:gd name="T32" fmla="*/ 8 w 44"/>
                  <a:gd name="T33" fmla="*/ 18 h 54"/>
                  <a:gd name="T34" fmla="*/ 0 w 44"/>
                  <a:gd name="T35" fmla="*/ 16 h 54"/>
                  <a:gd name="T36" fmla="*/ 1 w 44"/>
                  <a:gd name="T3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4" h="54">
                    <a:moveTo>
                      <a:pt x="1" y="0"/>
                    </a:moveTo>
                    <a:lnTo>
                      <a:pt x="11" y="1"/>
                    </a:lnTo>
                    <a:lnTo>
                      <a:pt x="20" y="3"/>
                    </a:lnTo>
                    <a:lnTo>
                      <a:pt x="29" y="5"/>
                    </a:lnTo>
                    <a:lnTo>
                      <a:pt x="42" y="7"/>
                    </a:lnTo>
                    <a:lnTo>
                      <a:pt x="43" y="7"/>
                    </a:lnTo>
                    <a:lnTo>
                      <a:pt x="43" y="8"/>
                    </a:lnTo>
                    <a:lnTo>
                      <a:pt x="43" y="20"/>
                    </a:lnTo>
                    <a:lnTo>
                      <a:pt x="43" y="32"/>
                    </a:lnTo>
                    <a:lnTo>
                      <a:pt x="44" y="42"/>
                    </a:lnTo>
                    <a:lnTo>
                      <a:pt x="43" y="54"/>
                    </a:lnTo>
                    <a:lnTo>
                      <a:pt x="36" y="54"/>
                    </a:lnTo>
                    <a:lnTo>
                      <a:pt x="35" y="36"/>
                    </a:lnTo>
                    <a:lnTo>
                      <a:pt x="36" y="23"/>
                    </a:lnTo>
                    <a:lnTo>
                      <a:pt x="26" y="21"/>
                    </a:lnTo>
                    <a:lnTo>
                      <a:pt x="16" y="19"/>
                    </a:lnTo>
                    <a:lnTo>
                      <a:pt x="8" y="18"/>
                    </a:lnTo>
                    <a:lnTo>
                      <a:pt x="0" y="16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46" name="Freeform 73"/>
              <p:cNvSpPr/>
              <p:nvPr/>
            </p:nvSpPr>
            <p:spPr bwMode="auto">
              <a:xfrm>
                <a:off x="2348" y="3586"/>
                <a:ext cx="12" cy="14"/>
              </a:xfrm>
              <a:custGeom>
                <a:avLst/>
                <a:gdLst>
                  <a:gd name="T0" fmla="*/ 1 w 47"/>
                  <a:gd name="T1" fmla="*/ 0 h 56"/>
                  <a:gd name="T2" fmla="*/ 10 w 47"/>
                  <a:gd name="T3" fmla="*/ 1 h 56"/>
                  <a:gd name="T4" fmla="*/ 20 w 47"/>
                  <a:gd name="T5" fmla="*/ 2 h 56"/>
                  <a:gd name="T6" fmla="*/ 30 w 47"/>
                  <a:gd name="T7" fmla="*/ 3 h 56"/>
                  <a:gd name="T8" fmla="*/ 45 w 47"/>
                  <a:gd name="T9" fmla="*/ 4 h 56"/>
                  <a:gd name="T10" fmla="*/ 46 w 47"/>
                  <a:gd name="T11" fmla="*/ 4 h 56"/>
                  <a:gd name="T12" fmla="*/ 46 w 47"/>
                  <a:gd name="T13" fmla="*/ 7 h 56"/>
                  <a:gd name="T14" fmla="*/ 46 w 47"/>
                  <a:gd name="T15" fmla="*/ 17 h 56"/>
                  <a:gd name="T16" fmla="*/ 47 w 47"/>
                  <a:gd name="T17" fmla="*/ 29 h 56"/>
                  <a:gd name="T18" fmla="*/ 47 w 47"/>
                  <a:gd name="T19" fmla="*/ 41 h 56"/>
                  <a:gd name="T20" fmla="*/ 46 w 47"/>
                  <a:gd name="T21" fmla="*/ 52 h 56"/>
                  <a:gd name="T22" fmla="*/ 44 w 47"/>
                  <a:gd name="T23" fmla="*/ 55 h 56"/>
                  <a:gd name="T24" fmla="*/ 42 w 47"/>
                  <a:gd name="T25" fmla="*/ 56 h 56"/>
                  <a:gd name="T26" fmla="*/ 39 w 47"/>
                  <a:gd name="T27" fmla="*/ 55 h 56"/>
                  <a:gd name="T28" fmla="*/ 38 w 47"/>
                  <a:gd name="T29" fmla="*/ 52 h 56"/>
                  <a:gd name="T30" fmla="*/ 37 w 47"/>
                  <a:gd name="T31" fmla="*/ 35 h 56"/>
                  <a:gd name="T32" fmla="*/ 37 w 47"/>
                  <a:gd name="T33" fmla="*/ 21 h 56"/>
                  <a:gd name="T34" fmla="*/ 28 w 47"/>
                  <a:gd name="T35" fmla="*/ 20 h 56"/>
                  <a:gd name="T36" fmla="*/ 17 w 47"/>
                  <a:gd name="T37" fmla="*/ 18 h 56"/>
                  <a:gd name="T38" fmla="*/ 7 w 47"/>
                  <a:gd name="T39" fmla="*/ 17 h 56"/>
                  <a:gd name="T40" fmla="*/ 0 w 47"/>
                  <a:gd name="T41" fmla="*/ 16 h 56"/>
                  <a:gd name="T42" fmla="*/ 1 w 47"/>
                  <a:gd name="T4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7" h="56">
                    <a:moveTo>
                      <a:pt x="1" y="0"/>
                    </a:moveTo>
                    <a:lnTo>
                      <a:pt x="10" y="1"/>
                    </a:lnTo>
                    <a:lnTo>
                      <a:pt x="20" y="2"/>
                    </a:lnTo>
                    <a:lnTo>
                      <a:pt x="30" y="3"/>
                    </a:lnTo>
                    <a:lnTo>
                      <a:pt x="45" y="4"/>
                    </a:lnTo>
                    <a:lnTo>
                      <a:pt x="46" y="4"/>
                    </a:lnTo>
                    <a:lnTo>
                      <a:pt x="46" y="7"/>
                    </a:lnTo>
                    <a:lnTo>
                      <a:pt x="46" y="17"/>
                    </a:lnTo>
                    <a:lnTo>
                      <a:pt x="47" y="29"/>
                    </a:lnTo>
                    <a:lnTo>
                      <a:pt x="47" y="41"/>
                    </a:lnTo>
                    <a:lnTo>
                      <a:pt x="46" y="52"/>
                    </a:lnTo>
                    <a:lnTo>
                      <a:pt x="44" y="55"/>
                    </a:lnTo>
                    <a:lnTo>
                      <a:pt x="42" y="56"/>
                    </a:lnTo>
                    <a:lnTo>
                      <a:pt x="39" y="55"/>
                    </a:lnTo>
                    <a:lnTo>
                      <a:pt x="38" y="52"/>
                    </a:lnTo>
                    <a:lnTo>
                      <a:pt x="37" y="35"/>
                    </a:lnTo>
                    <a:lnTo>
                      <a:pt x="37" y="21"/>
                    </a:lnTo>
                    <a:lnTo>
                      <a:pt x="28" y="20"/>
                    </a:lnTo>
                    <a:lnTo>
                      <a:pt x="17" y="18"/>
                    </a:lnTo>
                    <a:lnTo>
                      <a:pt x="7" y="17"/>
                    </a:lnTo>
                    <a:lnTo>
                      <a:pt x="0" y="16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47" name="Freeform 74"/>
              <p:cNvSpPr/>
              <p:nvPr/>
            </p:nvSpPr>
            <p:spPr bwMode="auto">
              <a:xfrm>
                <a:off x="2336" y="3596"/>
                <a:ext cx="14" cy="15"/>
              </a:xfrm>
              <a:custGeom>
                <a:avLst/>
                <a:gdLst>
                  <a:gd name="T0" fmla="*/ 1 w 55"/>
                  <a:gd name="T1" fmla="*/ 0 h 60"/>
                  <a:gd name="T2" fmla="*/ 13 w 55"/>
                  <a:gd name="T3" fmla="*/ 1 h 60"/>
                  <a:gd name="T4" fmla="*/ 24 w 55"/>
                  <a:gd name="T5" fmla="*/ 3 h 60"/>
                  <a:gd name="T6" fmla="*/ 36 w 55"/>
                  <a:gd name="T7" fmla="*/ 6 h 60"/>
                  <a:gd name="T8" fmla="*/ 52 w 55"/>
                  <a:gd name="T9" fmla="*/ 8 h 60"/>
                  <a:gd name="T10" fmla="*/ 54 w 55"/>
                  <a:gd name="T11" fmla="*/ 8 h 60"/>
                  <a:gd name="T12" fmla="*/ 54 w 55"/>
                  <a:gd name="T13" fmla="*/ 9 h 60"/>
                  <a:gd name="T14" fmla="*/ 54 w 55"/>
                  <a:gd name="T15" fmla="*/ 21 h 60"/>
                  <a:gd name="T16" fmla="*/ 55 w 55"/>
                  <a:gd name="T17" fmla="*/ 33 h 60"/>
                  <a:gd name="T18" fmla="*/ 55 w 55"/>
                  <a:gd name="T19" fmla="*/ 43 h 60"/>
                  <a:gd name="T20" fmla="*/ 54 w 55"/>
                  <a:gd name="T21" fmla="*/ 55 h 60"/>
                  <a:gd name="T22" fmla="*/ 51 w 55"/>
                  <a:gd name="T23" fmla="*/ 58 h 60"/>
                  <a:gd name="T24" fmla="*/ 49 w 55"/>
                  <a:gd name="T25" fmla="*/ 60 h 60"/>
                  <a:gd name="T26" fmla="*/ 45 w 55"/>
                  <a:gd name="T27" fmla="*/ 57 h 60"/>
                  <a:gd name="T28" fmla="*/ 44 w 55"/>
                  <a:gd name="T29" fmla="*/ 55 h 60"/>
                  <a:gd name="T30" fmla="*/ 43 w 55"/>
                  <a:gd name="T31" fmla="*/ 37 h 60"/>
                  <a:gd name="T32" fmla="*/ 44 w 55"/>
                  <a:gd name="T33" fmla="*/ 24 h 60"/>
                  <a:gd name="T34" fmla="*/ 32 w 55"/>
                  <a:gd name="T35" fmla="*/ 22 h 60"/>
                  <a:gd name="T36" fmla="*/ 20 w 55"/>
                  <a:gd name="T37" fmla="*/ 20 h 60"/>
                  <a:gd name="T38" fmla="*/ 9 w 55"/>
                  <a:gd name="T39" fmla="*/ 19 h 60"/>
                  <a:gd name="T40" fmla="*/ 0 w 55"/>
                  <a:gd name="T41" fmla="*/ 16 h 60"/>
                  <a:gd name="T42" fmla="*/ 1 w 55"/>
                  <a:gd name="T4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5" h="60">
                    <a:moveTo>
                      <a:pt x="1" y="0"/>
                    </a:moveTo>
                    <a:lnTo>
                      <a:pt x="13" y="1"/>
                    </a:lnTo>
                    <a:lnTo>
                      <a:pt x="24" y="3"/>
                    </a:lnTo>
                    <a:lnTo>
                      <a:pt x="36" y="6"/>
                    </a:lnTo>
                    <a:lnTo>
                      <a:pt x="52" y="8"/>
                    </a:lnTo>
                    <a:lnTo>
                      <a:pt x="54" y="8"/>
                    </a:lnTo>
                    <a:lnTo>
                      <a:pt x="54" y="9"/>
                    </a:lnTo>
                    <a:lnTo>
                      <a:pt x="54" y="21"/>
                    </a:lnTo>
                    <a:lnTo>
                      <a:pt x="55" y="33"/>
                    </a:lnTo>
                    <a:lnTo>
                      <a:pt x="55" y="43"/>
                    </a:lnTo>
                    <a:lnTo>
                      <a:pt x="54" y="55"/>
                    </a:lnTo>
                    <a:lnTo>
                      <a:pt x="51" y="58"/>
                    </a:lnTo>
                    <a:lnTo>
                      <a:pt x="49" y="60"/>
                    </a:lnTo>
                    <a:lnTo>
                      <a:pt x="45" y="57"/>
                    </a:lnTo>
                    <a:lnTo>
                      <a:pt x="44" y="55"/>
                    </a:lnTo>
                    <a:lnTo>
                      <a:pt x="43" y="37"/>
                    </a:lnTo>
                    <a:lnTo>
                      <a:pt x="44" y="24"/>
                    </a:lnTo>
                    <a:lnTo>
                      <a:pt x="32" y="22"/>
                    </a:lnTo>
                    <a:lnTo>
                      <a:pt x="20" y="20"/>
                    </a:lnTo>
                    <a:lnTo>
                      <a:pt x="9" y="19"/>
                    </a:lnTo>
                    <a:lnTo>
                      <a:pt x="0" y="16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48" name="Freeform 75"/>
              <p:cNvSpPr/>
              <p:nvPr/>
            </p:nvSpPr>
            <p:spPr bwMode="auto">
              <a:xfrm>
                <a:off x="2336" y="3596"/>
                <a:ext cx="14" cy="15"/>
              </a:xfrm>
              <a:custGeom>
                <a:avLst/>
                <a:gdLst>
                  <a:gd name="T0" fmla="*/ 1 w 55"/>
                  <a:gd name="T1" fmla="*/ 0 h 60"/>
                  <a:gd name="T2" fmla="*/ 13 w 55"/>
                  <a:gd name="T3" fmla="*/ 1 h 60"/>
                  <a:gd name="T4" fmla="*/ 24 w 55"/>
                  <a:gd name="T5" fmla="*/ 3 h 60"/>
                  <a:gd name="T6" fmla="*/ 36 w 55"/>
                  <a:gd name="T7" fmla="*/ 6 h 60"/>
                  <a:gd name="T8" fmla="*/ 52 w 55"/>
                  <a:gd name="T9" fmla="*/ 8 h 60"/>
                  <a:gd name="T10" fmla="*/ 54 w 55"/>
                  <a:gd name="T11" fmla="*/ 8 h 60"/>
                  <a:gd name="T12" fmla="*/ 54 w 55"/>
                  <a:gd name="T13" fmla="*/ 9 h 60"/>
                  <a:gd name="T14" fmla="*/ 54 w 55"/>
                  <a:gd name="T15" fmla="*/ 21 h 60"/>
                  <a:gd name="T16" fmla="*/ 55 w 55"/>
                  <a:gd name="T17" fmla="*/ 33 h 60"/>
                  <a:gd name="T18" fmla="*/ 55 w 55"/>
                  <a:gd name="T19" fmla="*/ 43 h 60"/>
                  <a:gd name="T20" fmla="*/ 54 w 55"/>
                  <a:gd name="T21" fmla="*/ 55 h 60"/>
                  <a:gd name="T22" fmla="*/ 51 w 55"/>
                  <a:gd name="T23" fmla="*/ 58 h 60"/>
                  <a:gd name="T24" fmla="*/ 49 w 55"/>
                  <a:gd name="T25" fmla="*/ 60 h 60"/>
                  <a:gd name="T26" fmla="*/ 45 w 55"/>
                  <a:gd name="T27" fmla="*/ 57 h 60"/>
                  <a:gd name="T28" fmla="*/ 44 w 55"/>
                  <a:gd name="T29" fmla="*/ 55 h 60"/>
                  <a:gd name="T30" fmla="*/ 43 w 55"/>
                  <a:gd name="T31" fmla="*/ 37 h 60"/>
                  <a:gd name="T32" fmla="*/ 44 w 55"/>
                  <a:gd name="T33" fmla="*/ 24 h 60"/>
                  <a:gd name="T34" fmla="*/ 32 w 55"/>
                  <a:gd name="T35" fmla="*/ 22 h 60"/>
                  <a:gd name="T36" fmla="*/ 20 w 55"/>
                  <a:gd name="T37" fmla="*/ 20 h 60"/>
                  <a:gd name="T38" fmla="*/ 9 w 55"/>
                  <a:gd name="T39" fmla="*/ 19 h 60"/>
                  <a:gd name="T40" fmla="*/ 0 w 55"/>
                  <a:gd name="T41" fmla="*/ 16 h 60"/>
                  <a:gd name="T42" fmla="*/ 1 w 55"/>
                  <a:gd name="T4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5" h="60">
                    <a:moveTo>
                      <a:pt x="1" y="0"/>
                    </a:moveTo>
                    <a:lnTo>
                      <a:pt x="13" y="1"/>
                    </a:lnTo>
                    <a:lnTo>
                      <a:pt x="24" y="3"/>
                    </a:lnTo>
                    <a:lnTo>
                      <a:pt x="36" y="6"/>
                    </a:lnTo>
                    <a:lnTo>
                      <a:pt x="52" y="8"/>
                    </a:lnTo>
                    <a:lnTo>
                      <a:pt x="54" y="8"/>
                    </a:lnTo>
                    <a:lnTo>
                      <a:pt x="54" y="9"/>
                    </a:lnTo>
                    <a:lnTo>
                      <a:pt x="54" y="21"/>
                    </a:lnTo>
                    <a:lnTo>
                      <a:pt x="55" y="33"/>
                    </a:lnTo>
                    <a:lnTo>
                      <a:pt x="55" y="43"/>
                    </a:lnTo>
                    <a:lnTo>
                      <a:pt x="54" y="55"/>
                    </a:lnTo>
                    <a:lnTo>
                      <a:pt x="51" y="58"/>
                    </a:lnTo>
                    <a:lnTo>
                      <a:pt x="49" y="60"/>
                    </a:lnTo>
                    <a:lnTo>
                      <a:pt x="45" y="57"/>
                    </a:lnTo>
                    <a:lnTo>
                      <a:pt x="44" y="55"/>
                    </a:lnTo>
                    <a:lnTo>
                      <a:pt x="43" y="37"/>
                    </a:lnTo>
                    <a:lnTo>
                      <a:pt x="44" y="24"/>
                    </a:lnTo>
                    <a:lnTo>
                      <a:pt x="32" y="22"/>
                    </a:lnTo>
                    <a:lnTo>
                      <a:pt x="20" y="20"/>
                    </a:lnTo>
                    <a:lnTo>
                      <a:pt x="9" y="19"/>
                    </a:lnTo>
                    <a:lnTo>
                      <a:pt x="0" y="16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49" name="Freeform 76"/>
              <p:cNvSpPr/>
              <p:nvPr/>
            </p:nvSpPr>
            <p:spPr bwMode="auto">
              <a:xfrm>
                <a:off x="2323" y="3606"/>
                <a:ext cx="13" cy="18"/>
              </a:xfrm>
              <a:custGeom>
                <a:avLst/>
                <a:gdLst>
                  <a:gd name="T0" fmla="*/ 1 w 54"/>
                  <a:gd name="T1" fmla="*/ 0 h 69"/>
                  <a:gd name="T2" fmla="*/ 14 w 54"/>
                  <a:gd name="T3" fmla="*/ 3 h 69"/>
                  <a:gd name="T4" fmla="*/ 27 w 54"/>
                  <a:gd name="T5" fmla="*/ 5 h 69"/>
                  <a:gd name="T6" fmla="*/ 34 w 54"/>
                  <a:gd name="T7" fmla="*/ 7 h 69"/>
                  <a:gd name="T8" fmla="*/ 40 w 54"/>
                  <a:gd name="T9" fmla="*/ 9 h 69"/>
                  <a:gd name="T10" fmla="*/ 47 w 54"/>
                  <a:gd name="T11" fmla="*/ 11 h 69"/>
                  <a:gd name="T12" fmla="*/ 52 w 54"/>
                  <a:gd name="T13" fmla="*/ 14 h 69"/>
                  <a:gd name="T14" fmla="*/ 53 w 54"/>
                  <a:gd name="T15" fmla="*/ 14 h 69"/>
                  <a:gd name="T16" fmla="*/ 53 w 54"/>
                  <a:gd name="T17" fmla="*/ 15 h 69"/>
                  <a:gd name="T18" fmla="*/ 54 w 54"/>
                  <a:gd name="T19" fmla="*/ 29 h 69"/>
                  <a:gd name="T20" fmla="*/ 54 w 54"/>
                  <a:gd name="T21" fmla="*/ 42 h 69"/>
                  <a:gd name="T22" fmla="*/ 53 w 54"/>
                  <a:gd name="T23" fmla="*/ 56 h 69"/>
                  <a:gd name="T24" fmla="*/ 51 w 54"/>
                  <a:gd name="T25" fmla="*/ 69 h 69"/>
                  <a:gd name="T26" fmla="*/ 44 w 54"/>
                  <a:gd name="T27" fmla="*/ 69 h 69"/>
                  <a:gd name="T28" fmla="*/ 43 w 54"/>
                  <a:gd name="T29" fmla="*/ 65 h 69"/>
                  <a:gd name="T30" fmla="*/ 42 w 54"/>
                  <a:gd name="T31" fmla="*/ 58 h 69"/>
                  <a:gd name="T32" fmla="*/ 41 w 54"/>
                  <a:gd name="T33" fmla="*/ 51 h 69"/>
                  <a:gd name="T34" fmla="*/ 41 w 54"/>
                  <a:gd name="T35" fmla="*/ 42 h 69"/>
                  <a:gd name="T36" fmla="*/ 41 w 54"/>
                  <a:gd name="T37" fmla="*/ 34 h 69"/>
                  <a:gd name="T38" fmla="*/ 42 w 54"/>
                  <a:gd name="T39" fmla="*/ 24 h 69"/>
                  <a:gd name="T40" fmla="*/ 37 w 54"/>
                  <a:gd name="T41" fmla="*/ 21 h 69"/>
                  <a:gd name="T42" fmla="*/ 31 w 54"/>
                  <a:gd name="T43" fmla="*/ 18 h 69"/>
                  <a:gd name="T44" fmla="*/ 27 w 54"/>
                  <a:gd name="T45" fmla="*/ 17 h 69"/>
                  <a:gd name="T46" fmla="*/ 22 w 54"/>
                  <a:gd name="T47" fmla="*/ 15 h 69"/>
                  <a:gd name="T48" fmla="*/ 11 w 54"/>
                  <a:gd name="T49" fmla="*/ 12 h 69"/>
                  <a:gd name="T50" fmla="*/ 0 w 54"/>
                  <a:gd name="T51" fmla="*/ 8 h 69"/>
                  <a:gd name="T52" fmla="*/ 1 w 54"/>
                  <a:gd name="T5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4" h="69">
                    <a:moveTo>
                      <a:pt x="1" y="0"/>
                    </a:moveTo>
                    <a:lnTo>
                      <a:pt x="14" y="3"/>
                    </a:lnTo>
                    <a:lnTo>
                      <a:pt x="27" y="5"/>
                    </a:lnTo>
                    <a:lnTo>
                      <a:pt x="34" y="7"/>
                    </a:lnTo>
                    <a:lnTo>
                      <a:pt x="40" y="9"/>
                    </a:lnTo>
                    <a:lnTo>
                      <a:pt x="47" y="11"/>
                    </a:lnTo>
                    <a:lnTo>
                      <a:pt x="52" y="14"/>
                    </a:lnTo>
                    <a:lnTo>
                      <a:pt x="53" y="14"/>
                    </a:lnTo>
                    <a:lnTo>
                      <a:pt x="53" y="15"/>
                    </a:lnTo>
                    <a:lnTo>
                      <a:pt x="54" y="29"/>
                    </a:lnTo>
                    <a:lnTo>
                      <a:pt x="54" y="42"/>
                    </a:lnTo>
                    <a:lnTo>
                      <a:pt x="53" y="56"/>
                    </a:lnTo>
                    <a:lnTo>
                      <a:pt x="51" y="69"/>
                    </a:lnTo>
                    <a:lnTo>
                      <a:pt x="44" y="69"/>
                    </a:lnTo>
                    <a:lnTo>
                      <a:pt x="43" y="65"/>
                    </a:lnTo>
                    <a:lnTo>
                      <a:pt x="42" y="58"/>
                    </a:lnTo>
                    <a:lnTo>
                      <a:pt x="41" y="51"/>
                    </a:lnTo>
                    <a:lnTo>
                      <a:pt x="41" y="42"/>
                    </a:lnTo>
                    <a:lnTo>
                      <a:pt x="41" y="34"/>
                    </a:lnTo>
                    <a:lnTo>
                      <a:pt x="42" y="24"/>
                    </a:lnTo>
                    <a:lnTo>
                      <a:pt x="37" y="21"/>
                    </a:lnTo>
                    <a:lnTo>
                      <a:pt x="31" y="18"/>
                    </a:lnTo>
                    <a:lnTo>
                      <a:pt x="27" y="17"/>
                    </a:lnTo>
                    <a:lnTo>
                      <a:pt x="22" y="15"/>
                    </a:lnTo>
                    <a:lnTo>
                      <a:pt x="11" y="12"/>
                    </a:lnTo>
                    <a:lnTo>
                      <a:pt x="0" y="8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50" name="Freeform 77"/>
              <p:cNvSpPr/>
              <p:nvPr/>
            </p:nvSpPr>
            <p:spPr bwMode="auto">
              <a:xfrm>
                <a:off x="2323" y="3606"/>
                <a:ext cx="13" cy="18"/>
              </a:xfrm>
              <a:custGeom>
                <a:avLst/>
                <a:gdLst>
                  <a:gd name="T0" fmla="*/ 1 w 54"/>
                  <a:gd name="T1" fmla="*/ 0 h 69"/>
                  <a:gd name="T2" fmla="*/ 14 w 54"/>
                  <a:gd name="T3" fmla="*/ 3 h 69"/>
                  <a:gd name="T4" fmla="*/ 27 w 54"/>
                  <a:gd name="T5" fmla="*/ 5 h 69"/>
                  <a:gd name="T6" fmla="*/ 34 w 54"/>
                  <a:gd name="T7" fmla="*/ 7 h 69"/>
                  <a:gd name="T8" fmla="*/ 40 w 54"/>
                  <a:gd name="T9" fmla="*/ 9 h 69"/>
                  <a:gd name="T10" fmla="*/ 47 w 54"/>
                  <a:gd name="T11" fmla="*/ 11 h 69"/>
                  <a:gd name="T12" fmla="*/ 52 w 54"/>
                  <a:gd name="T13" fmla="*/ 14 h 69"/>
                  <a:gd name="T14" fmla="*/ 53 w 54"/>
                  <a:gd name="T15" fmla="*/ 14 h 69"/>
                  <a:gd name="T16" fmla="*/ 53 w 54"/>
                  <a:gd name="T17" fmla="*/ 15 h 69"/>
                  <a:gd name="T18" fmla="*/ 54 w 54"/>
                  <a:gd name="T19" fmla="*/ 29 h 69"/>
                  <a:gd name="T20" fmla="*/ 54 w 54"/>
                  <a:gd name="T21" fmla="*/ 42 h 69"/>
                  <a:gd name="T22" fmla="*/ 53 w 54"/>
                  <a:gd name="T23" fmla="*/ 56 h 69"/>
                  <a:gd name="T24" fmla="*/ 51 w 54"/>
                  <a:gd name="T25" fmla="*/ 69 h 69"/>
                  <a:gd name="T26" fmla="*/ 44 w 54"/>
                  <a:gd name="T27" fmla="*/ 69 h 69"/>
                  <a:gd name="T28" fmla="*/ 43 w 54"/>
                  <a:gd name="T29" fmla="*/ 65 h 69"/>
                  <a:gd name="T30" fmla="*/ 42 w 54"/>
                  <a:gd name="T31" fmla="*/ 58 h 69"/>
                  <a:gd name="T32" fmla="*/ 41 w 54"/>
                  <a:gd name="T33" fmla="*/ 51 h 69"/>
                  <a:gd name="T34" fmla="*/ 41 w 54"/>
                  <a:gd name="T35" fmla="*/ 42 h 69"/>
                  <a:gd name="T36" fmla="*/ 41 w 54"/>
                  <a:gd name="T37" fmla="*/ 34 h 69"/>
                  <a:gd name="T38" fmla="*/ 42 w 54"/>
                  <a:gd name="T39" fmla="*/ 24 h 69"/>
                  <a:gd name="T40" fmla="*/ 37 w 54"/>
                  <a:gd name="T41" fmla="*/ 21 h 69"/>
                  <a:gd name="T42" fmla="*/ 31 w 54"/>
                  <a:gd name="T43" fmla="*/ 18 h 69"/>
                  <a:gd name="T44" fmla="*/ 27 w 54"/>
                  <a:gd name="T45" fmla="*/ 17 h 69"/>
                  <a:gd name="T46" fmla="*/ 22 w 54"/>
                  <a:gd name="T47" fmla="*/ 15 h 69"/>
                  <a:gd name="T48" fmla="*/ 11 w 54"/>
                  <a:gd name="T49" fmla="*/ 12 h 69"/>
                  <a:gd name="T50" fmla="*/ 0 w 54"/>
                  <a:gd name="T51" fmla="*/ 8 h 69"/>
                  <a:gd name="T52" fmla="*/ 1 w 54"/>
                  <a:gd name="T5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4" h="69">
                    <a:moveTo>
                      <a:pt x="1" y="0"/>
                    </a:moveTo>
                    <a:lnTo>
                      <a:pt x="14" y="3"/>
                    </a:lnTo>
                    <a:lnTo>
                      <a:pt x="27" y="5"/>
                    </a:lnTo>
                    <a:lnTo>
                      <a:pt x="34" y="7"/>
                    </a:lnTo>
                    <a:lnTo>
                      <a:pt x="40" y="9"/>
                    </a:lnTo>
                    <a:lnTo>
                      <a:pt x="47" y="11"/>
                    </a:lnTo>
                    <a:lnTo>
                      <a:pt x="52" y="14"/>
                    </a:lnTo>
                    <a:lnTo>
                      <a:pt x="53" y="14"/>
                    </a:lnTo>
                    <a:lnTo>
                      <a:pt x="53" y="15"/>
                    </a:lnTo>
                    <a:lnTo>
                      <a:pt x="54" y="29"/>
                    </a:lnTo>
                    <a:lnTo>
                      <a:pt x="54" y="42"/>
                    </a:lnTo>
                    <a:lnTo>
                      <a:pt x="53" y="56"/>
                    </a:lnTo>
                    <a:lnTo>
                      <a:pt x="51" y="69"/>
                    </a:lnTo>
                    <a:lnTo>
                      <a:pt x="44" y="69"/>
                    </a:lnTo>
                    <a:lnTo>
                      <a:pt x="43" y="65"/>
                    </a:lnTo>
                    <a:lnTo>
                      <a:pt x="42" y="58"/>
                    </a:lnTo>
                    <a:lnTo>
                      <a:pt x="41" y="51"/>
                    </a:lnTo>
                    <a:lnTo>
                      <a:pt x="41" y="42"/>
                    </a:lnTo>
                    <a:lnTo>
                      <a:pt x="41" y="34"/>
                    </a:lnTo>
                    <a:lnTo>
                      <a:pt x="42" y="24"/>
                    </a:lnTo>
                    <a:lnTo>
                      <a:pt x="37" y="21"/>
                    </a:lnTo>
                    <a:lnTo>
                      <a:pt x="31" y="18"/>
                    </a:lnTo>
                    <a:lnTo>
                      <a:pt x="27" y="17"/>
                    </a:lnTo>
                    <a:lnTo>
                      <a:pt x="22" y="15"/>
                    </a:lnTo>
                    <a:lnTo>
                      <a:pt x="11" y="12"/>
                    </a:lnTo>
                    <a:lnTo>
                      <a:pt x="0" y="8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51" name="Freeform 78"/>
              <p:cNvSpPr/>
              <p:nvPr/>
            </p:nvSpPr>
            <p:spPr bwMode="auto">
              <a:xfrm>
                <a:off x="2308" y="3615"/>
                <a:ext cx="13" cy="15"/>
              </a:xfrm>
              <a:custGeom>
                <a:avLst/>
                <a:gdLst>
                  <a:gd name="T0" fmla="*/ 1 w 54"/>
                  <a:gd name="T1" fmla="*/ 0 h 60"/>
                  <a:gd name="T2" fmla="*/ 14 w 54"/>
                  <a:gd name="T3" fmla="*/ 2 h 60"/>
                  <a:gd name="T4" fmla="*/ 27 w 54"/>
                  <a:gd name="T5" fmla="*/ 4 h 60"/>
                  <a:gd name="T6" fmla="*/ 33 w 54"/>
                  <a:gd name="T7" fmla="*/ 6 h 60"/>
                  <a:gd name="T8" fmla="*/ 40 w 54"/>
                  <a:gd name="T9" fmla="*/ 7 h 60"/>
                  <a:gd name="T10" fmla="*/ 46 w 54"/>
                  <a:gd name="T11" fmla="*/ 10 h 60"/>
                  <a:gd name="T12" fmla="*/ 52 w 54"/>
                  <a:gd name="T13" fmla="*/ 14 h 60"/>
                  <a:gd name="T14" fmla="*/ 53 w 54"/>
                  <a:gd name="T15" fmla="*/ 14 h 60"/>
                  <a:gd name="T16" fmla="*/ 53 w 54"/>
                  <a:gd name="T17" fmla="*/ 15 h 60"/>
                  <a:gd name="T18" fmla="*/ 54 w 54"/>
                  <a:gd name="T19" fmla="*/ 27 h 60"/>
                  <a:gd name="T20" fmla="*/ 54 w 54"/>
                  <a:gd name="T21" fmla="*/ 37 h 60"/>
                  <a:gd name="T22" fmla="*/ 53 w 54"/>
                  <a:gd name="T23" fmla="*/ 48 h 60"/>
                  <a:gd name="T24" fmla="*/ 50 w 54"/>
                  <a:gd name="T25" fmla="*/ 60 h 60"/>
                  <a:gd name="T26" fmla="*/ 44 w 54"/>
                  <a:gd name="T27" fmla="*/ 60 h 60"/>
                  <a:gd name="T28" fmla="*/ 43 w 54"/>
                  <a:gd name="T29" fmla="*/ 57 h 60"/>
                  <a:gd name="T30" fmla="*/ 42 w 54"/>
                  <a:gd name="T31" fmla="*/ 54 h 60"/>
                  <a:gd name="T32" fmla="*/ 41 w 54"/>
                  <a:gd name="T33" fmla="*/ 49 h 60"/>
                  <a:gd name="T34" fmla="*/ 41 w 54"/>
                  <a:gd name="T35" fmla="*/ 41 h 60"/>
                  <a:gd name="T36" fmla="*/ 41 w 54"/>
                  <a:gd name="T37" fmla="*/ 32 h 60"/>
                  <a:gd name="T38" fmla="*/ 42 w 54"/>
                  <a:gd name="T39" fmla="*/ 22 h 60"/>
                  <a:gd name="T40" fmla="*/ 36 w 54"/>
                  <a:gd name="T41" fmla="*/ 19 h 60"/>
                  <a:gd name="T42" fmla="*/ 31 w 54"/>
                  <a:gd name="T43" fmla="*/ 17 h 60"/>
                  <a:gd name="T44" fmla="*/ 27 w 54"/>
                  <a:gd name="T45" fmla="*/ 16 h 60"/>
                  <a:gd name="T46" fmla="*/ 21 w 54"/>
                  <a:gd name="T47" fmla="*/ 15 h 60"/>
                  <a:gd name="T48" fmla="*/ 11 w 54"/>
                  <a:gd name="T49" fmla="*/ 12 h 60"/>
                  <a:gd name="T50" fmla="*/ 0 w 54"/>
                  <a:gd name="T51" fmla="*/ 7 h 60"/>
                  <a:gd name="T52" fmla="*/ 1 w 54"/>
                  <a:gd name="T5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4" h="60">
                    <a:moveTo>
                      <a:pt x="1" y="0"/>
                    </a:moveTo>
                    <a:lnTo>
                      <a:pt x="14" y="2"/>
                    </a:lnTo>
                    <a:lnTo>
                      <a:pt x="27" y="4"/>
                    </a:lnTo>
                    <a:lnTo>
                      <a:pt x="33" y="6"/>
                    </a:lnTo>
                    <a:lnTo>
                      <a:pt x="40" y="7"/>
                    </a:lnTo>
                    <a:lnTo>
                      <a:pt x="46" y="10"/>
                    </a:lnTo>
                    <a:lnTo>
                      <a:pt x="52" y="14"/>
                    </a:lnTo>
                    <a:lnTo>
                      <a:pt x="53" y="14"/>
                    </a:lnTo>
                    <a:lnTo>
                      <a:pt x="53" y="15"/>
                    </a:lnTo>
                    <a:lnTo>
                      <a:pt x="54" y="27"/>
                    </a:lnTo>
                    <a:lnTo>
                      <a:pt x="54" y="37"/>
                    </a:lnTo>
                    <a:lnTo>
                      <a:pt x="53" y="48"/>
                    </a:lnTo>
                    <a:lnTo>
                      <a:pt x="50" y="60"/>
                    </a:lnTo>
                    <a:lnTo>
                      <a:pt x="44" y="60"/>
                    </a:lnTo>
                    <a:lnTo>
                      <a:pt x="43" y="57"/>
                    </a:lnTo>
                    <a:lnTo>
                      <a:pt x="42" y="54"/>
                    </a:lnTo>
                    <a:lnTo>
                      <a:pt x="41" y="49"/>
                    </a:lnTo>
                    <a:lnTo>
                      <a:pt x="41" y="41"/>
                    </a:lnTo>
                    <a:lnTo>
                      <a:pt x="41" y="32"/>
                    </a:lnTo>
                    <a:lnTo>
                      <a:pt x="42" y="22"/>
                    </a:lnTo>
                    <a:lnTo>
                      <a:pt x="36" y="19"/>
                    </a:lnTo>
                    <a:lnTo>
                      <a:pt x="31" y="17"/>
                    </a:lnTo>
                    <a:lnTo>
                      <a:pt x="27" y="16"/>
                    </a:lnTo>
                    <a:lnTo>
                      <a:pt x="21" y="15"/>
                    </a:lnTo>
                    <a:lnTo>
                      <a:pt x="11" y="12"/>
                    </a:lnTo>
                    <a:lnTo>
                      <a:pt x="0" y="7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52" name="Freeform 79"/>
              <p:cNvSpPr/>
              <p:nvPr/>
            </p:nvSpPr>
            <p:spPr bwMode="auto">
              <a:xfrm>
                <a:off x="2308" y="3615"/>
                <a:ext cx="13" cy="15"/>
              </a:xfrm>
              <a:custGeom>
                <a:avLst/>
                <a:gdLst>
                  <a:gd name="T0" fmla="*/ 1 w 54"/>
                  <a:gd name="T1" fmla="*/ 0 h 60"/>
                  <a:gd name="T2" fmla="*/ 14 w 54"/>
                  <a:gd name="T3" fmla="*/ 2 h 60"/>
                  <a:gd name="T4" fmla="*/ 27 w 54"/>
                  <a:gd name="T5" fmla="*/ 4 h 60"/>
                  <a:gd name="T6" fmla="*/ 33 w 54"/>
                  <a:gd name="T7" fmla="*/ 6 h 60"/>
                  <a:gd name="T8" fmla="*/ 40 w 54"/>
                  <a:gd name="T9" fmla="*/ 7 h 60"/>
                  <a:gd name="T10" fmla="*/ 46 w 54"/>
                  <a:gd name="T11" fmla="*/ 10 h 60"/>
                  <a:gd name="T12" fmla="*/ 52 w 54"/>
                  <a:gd name="T13" fmla="*/ 14 h 60"/>
                  <a:gd name="T14" fmla="*/ 53 w 54"/>
                  <a:gd name="T15" fmla="*/ 14 h 60"/>
                  <a:gd name="T16" fmla="*/ 53 w 54"/>
                  <a:gd name="T17" fmla="*/ 15 h 60"/>
                  <a:gd name="T18" fmla="*/ 54 w 54"/>
                  <a:gd name="T19" fmla="*/ 27 h 60"/>
                  <a:gd name="T20" fmla="*/ 54 w 54"/>
                  <a:gd name="T21" fmla="*/ 37 h 60"/>
                  <a:gd name="T22" fmla="*/ 53 w 54"/>
                  <a:gd name="T23" fmla="*/ 48 h 60"/>
                  <a:gd name="T24" fmla="*/ 50 w 54"/>
                  <a:gd name="T25" fmla="*/ 60 h 60"/>
                  <a:gd name="T26" fmla="*/ 44 w 54"/>
                  <a:gd name="T27" fmla="*/ 60 h 60"/>
                  <a:gd name="T28" fmla="*/ 43 w 54"/>
                  <a:gd name="T29" fmla="*/ 57 h 60"/>
                  <a:gd name="T30" fmla="*/ 42 w 54"/>
                  <a:gd name="T31" fmla="*/ 54 h 60"/>
                  <a:gd name="T32" fmla="*/ 41 w 54"/>
                  <a:gd name="T33" fmla="*/ 49 h 60"/>
                  <a:gd name="T34" fmla="*/ 41 w 54"/>
                  <a:gd name="T35" fmla="*/ 41 h 60"/>
                  <a:gd name="T36" fmla="*/ 41 w 54"/>
                  <a:gd name="T37" fmla="*/ 32 h 60"/>
                  <a:gd name="T38" fmla="*/ 42 w 54"/>
                  <a:gd name="T39" fmla="*/ 22 h 60"/>
                  <a:gd name="T40" fmla="*/ 36 w 54"/>
                  <a:gd name="T41" fmla="*/ 19 h 60"/>
                  <a:gd name="T42" fmla="*/ 31 w 54"/>
                  <a:gd name="T43" fmla="*/ 17 h 60"/>
                  <a:gd name="T44" fmla="*/ 27 w 54"/>
                  <a:gd name="T45" fmla="*/ 16 h 60"/>
                  <a:gd name="T46" fmla="*/ 21 w 54"/>
                  <a:gd name="T47" fmla="*/ 15 h 60"/>
                  <a:gd name="T48" fmla="*/ 11 w 54"/>
                  <a:gd name="T49" fmla="*/ 12 h 60"/>
                  <a:gd name="T50" fmla="*/ 0 w 54"/>
                  <a:gd name="T51" fmla="*/ 7 h 60"/>
                  <a:gd name="T52" fmla="*/ 1 w 54"/>
                  <a:gd name="T5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4" h="60">
                    <a:moveTo>
                      <a:pt x="1" y="0"/>
                    </a:moveTo>
                    <a:lnTo>
                      <a:pt x="14" y="2"/>
                    </a:lnTo>
                    <a:lnTo>
                      <a:pt x="27" y="4"/>
                    </a:lnTo>
                    <a:lnTo>
                      <a:pt x="33" y="6"/>
                    </a:lnTo>
                    <a:lnTo>
                      <a:pt x="40" y="7"/>
                    </a:lnTo>
                    <a:lnTo>
                      <a:pt x="46" y="10"/>
                    </a:lnTo>
                    <a:lnTo>
                      <a:pt x="52" y="14"/>
                    </a:lnTo>
                    <a:lnTo>
                      <a:pt x="53" y="14"/>
                    </a:lnTo>
                    <a:lnTo>
                      <a:pt x="53" y="15"/>
                    </a:lnTo>
                    <a:lnTo>
                      <a:pt x="54" y="27"/>
                    </a:lnTo>
                    <a:lnTo>
                      <a:pt x="54" y="37"/>
                    </a:lnTo>
                    <a:lnTo>
                      <a:pt x="53" y="48"/>
                    </a:lnTo>
                    <a:lnTo>
                      <a:pt x="50" y="60"/>
                    </a:lnTo>
                    <a:lnTo>
                      <a:pt x="44" y="60"/>
                    </a:lnTo>
                    <a:lnTo>
                      <a:pt x="43" y="57"/>
                    </a:lnTo>
                    <a:lnTo>
                      <a:pt x="42" y="54"/>
                    </a:lnTo>
                    <a:lnTo>
                      <a:pt x="41" y="49"/>
                    </a:lnTo>
                    <a:lnTo>
                      <a:pt x="41" y="41"/>
                    </a:lnTo>
                    <a:lnTo>
                      <a:pt x="41" y="32"/>
                    </a:lnTo>
                    <a:lnTo>
                      <a:pt x="42" y="22"/>
                    </a:lnTo>
                    <a:lnTo>
                      <a:pt x="36" y="19"/>
                    </a:lnTo>
                    <a:lnTo>
                      <a:pt x="31" y="17"/>
                    </a:lnTo>
                    <a:lnTo>
                      <a:pt x="27" y="16"/>
                    </a:lnTo>
                    <a:lnTo>
                      <a:pt x="21" y="15"/>
                    </a:lnTo>
                    <a:lnTo>
                      <a:pt x="11" y="12"/>
                    </a:lnTo>
                    <a:lnTo>
                      <a:pt x="0" y="7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53" name="Freeform 80"/>
              <p:cNvSpPr/>
              <p:nvPr/>
            </p:nvSpPr>
            <p:spPr bwMode="auto">
              <a:xfrm>
                <a:off x="2288" y="3620"/>
                <a:ext cx="14" cy="15"/>
              </a:xfrm>
              <a:custGeom>
                <a:avLst/>
                <a:gdLst>
                  <a:gd name="T0" fmla="*/ 1 w 55"/>
                  <a:gd name="T1" fmla="*/ 0 h 61"/>
                  <a:gd name="T2" fmla="*/ 14 w 55"/>
                  <a:gd name="T3" fmla="*/ 2 h 61"/>
                  <a:gd name="T4" fmla="*/ 28 w 55"/>
                  <a:gd name="T5" fmla="*/ 4 h 61"/>
                  <a:gd name="T6" fmla="*/ 35 w 55"/>
                  <a:gd name="T7" fmla="*/ 7 h 61"/>
                  <a:gd name="T8" fmla="*/ 41 w 55"/>
                  <a:gd name="T9" fmla="*/ 8 h 61"/>
                  <a:gd name="T10" fmla="*/ 46 w 55"/>
                  <a:gd name="T11" fmla="*/ 11 h 61"/>
                  <a:gd name="T12" fmla="*/ 53 w 55"/>
                  <a:gd name="T13" fmla="*/ 14 h 61"/>
                  <a:gd name="T14" fmla="*/ 54 w 55"/>
                  <a:gd name="T15" fmla="*/ 14 h 61"/>
                  <a:gd name="T16" fmla="*/ 54 w 55"/>
                  <a:gd name="T17" fmla="*/ 15 h 61"/>
                  <a:gd name="T18" fmla="*/ 55 w 55"/>
                  <a:gd name="T19" fmla="*/ 27 h 61"/>
                  <a:gd name="T20" fmla="*/ 54 w 55"/>
                  <a:gd name="T21" fmla="*/ 38 h 61"/>
                  <a:gd name="T22" fmla="*/ 53 w 55"/>
                  <a:gd name="T23" fmla="*/ 49 h 61"/>
                  <a:gd name="T24" fmla="*/ 52 w 55"/>
                  <a:gd name="T25" fmla="*/ 61 h 61"/>
                  <a:gd name="T26" fmla="*/ 45 w 55"/>
                  <a:gd name="T27" fmla="*/ 61 h 61"/>
                  <a:gd name="T28" fmla="*/ 43 w 55"/>
                  <a:gd name="T29" fmla="*/ 57 h 61"/>
                  <a:gd name="T30" fmla="*/ 42 w 55"/>
                  <a:gd name="T31" fmla="*/ 54 h 61"/>
                  <a:gd name="T32" fmla="*/ 42 w 55"/>
                  <a:gd name="T33" fmla="*/ 49 h 61"/>
                  <a:gd name="T34" fmla="*/ 42 w 55"/>
                  <a:gd name="T35" fmla="*/ 41 h 61"/>
                  <a:gd name="T36" fmla="*/ 41 w 55"/>
                  <a:gd name="T37" fmla="*/ 33 h 61"/>
                  <a:gd name="T38" fmla="*/ 42 w 55"/>
                  <a:gd name="T39" fmla="*/ 23 h 61"/>
                  <a:gd name="T40" fmla="*/ 38 w 55"/>
                  <a:gd name="T41" fmla="*/ 20 h 61"/>
                  <a:gd name="T42" fmla="*/ 32 w 55"/>
                  <a:gd name="T43" fmla="*/ 17 h 61"/>
                  <a:gd name="T44" fmla="*/ 28 w 55"/>
                  <a:gd name="T45" fmla="*/ 16 h 61"/>
                  <a:gd name="T46" fmla="*/ 23 w 55"/>
                  <a:gd name="T47" fmla="*/ 15 h 61"/>
                  <a:gd name="T48" fmla="*/ 12 w 55"/>
                  <a:gd name="T49" fmla="*/ 12 h 61"/>
                  <a:gd name="T50" fmla="*/ 0 w 55"/>
                  <a:gd name="T51" fmla="*/ 8 h 61"/>
                  <a:gd name="T52" fmla="*/ 1 w 55"/>
                  <a:gd name="T5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61">
                    <a:moveTo>
                      <a:pt x="1" y="0"/>
                    </a:moveTo>
                    <a:lnTo>
                      <a:pt x="14" y="2"/>
                    </a:lnTo>
                    <a:lnTo>
                      <a:pt x="28" y="4"/>
                    </a:lnTo>
                    <a:lnTo>
                      <a:pt x="35" y="7"/>
                    </a:lnTo>
                    <a:lnTo>
                      <a:pt x="41" y="8"/>
                    </a:lnTo>
                    <a:lnTo>
                      <a:pt x="46" y="11"/>
                    </a:lnTo>
                    <a:lnTo>
                      <a:pt x="53" y="14"/>
                    </a:lnTo>
                    <a:lnTo>
                      <a:pt x="54" y="14"/>
                    </a:lnTo>
                    <a:lnTo>
                      <a:pt x="54" y="15"/>
                    </a:lnTo>
                    <a:lnTo>
                      <a:pt x="55" y="27"/>
                    </a:lnTo>
                    <a:lnTo>
                      <a:pt x="54" y="38"/>
                    </a:lnTo>
                    <a:lnTo>
                      <a:pt x="53" y="49"/>
                    </a:lnTo>
                    <a:lnTo>
                      <a:pt x="52" y="61"/>
                    </a:lnTo>
                    <a:lnTo>
                      <a:pt x="45" y="61"/>
                    </a:lnTo>
                    <a:lnTo>
                      <a:pt x="43" y="57"/>
                    </a:lnTo>
                    <a:lnTo>
                      <a:pt x="42" y="54"/>
                    </a:lnTo>
                    <a:lnTo>
                      <a:pt x="42" y="49"/>
                    </a:lnTo>
                    <a:lnTo>
                      <a:pt x="42" y="41"/>
                    </a:lnTo>
                    <a:lnTo>
                      <a:pt x="41" y="33"/>
                    </a:lnTo>
                    <a:lnTo>
                      <a:pt x="42" y="23"/>
                    </a:lnTo>
                    <a:lnTo>
                      <a:pt x="38" y="20"/>
                    </a:lnTo>
                    <a:lnTo>
                      <a:pt x="32" y="17"/>
                    </a:lnTo>
                    <a:lnTo>
                      <a:pt x="28" y="16"/>
                    </a:lnTo>
                    <a:lnTo>
                      <a:pt x="23" y="15"/>
                    </a:lnTo>
                    <a:lnTo>
                      <a:pt x="12" y="12"/>
                    </a:lnTo>
                    <a:lnTo>
                      <a:pt x="0" y="8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54" name="Freeform 81"/>
              <p:cNvSpPr/>
              <p:nvPr/>
            </p:nvSpPr>
            <p:spPr bwMode="auto">
              <a:xfrm>
                <a:off x="2288" y="3620"/>
                <a:ext cx="14" cy="15"/>
              </a:xfrm>
              <a:custGeom>
                <a:avLst/>
                <a:gdLst>
                  <a:gd name="T0" fmla="*/ 1 w 55"/>
                  <a:gd name="T1" fmla="*/ 0 h 61"/>
                  <a:gd name="T2" fmla="*/ 14 w 55"/>
                  <a:gd name="T3" fmla="*/ 2 h 61"/>
                  <a:gd name="T4" fmla="*/ 28 w 55"/>
                  <a:gd name="T5" fmla="*/ 4 h 61"/>
                  <a:gd name="T6" fmla="*/ 35 w 55"/>
                  <a:gd name="T7" fmla="*/ 7 h 61"/>
                  <a:gd name="T8" fmla="*/ 41 w 55"/>
                  <a:gd name="T9" fmla="*/ 8 h 61"/>
                  <a:gd name="T10" fmla="*/ 46 w 55"/>
                  <a:gd name="T11" fmla="*/ 11 h 61"/>
                  <a:gd name="T12" fmla="*/ 53 w 55"/>
                  <a:gd name="T13" fmla="*/ 14 h 61"/>
                  <a:gd name="T14" fmla="*/ 54 w 55"/>
                  <a:gd name="T15" fmla="*/ 14 h 61"/>
                  <a:gd name="T16" fmla="*/ 54 w 55"/>
                  <a:gd name="T17" fmla="*/ 15 h 61"/>
                  <a:gd name="T18" fmla="*/ 55 w 55"/>
                  <a:gd name="T19" fmla="*/ 27 h 61"/>
                  <a:gd name="T20" fmla="*/ 54 w 55"/>
                  <a:gd name="T21" fmla="*/ 38 h 61"/>
                  <a:gd name="T22" fmla="*/ 53 w 55"/>
                  <a:gd name="T23" fmla="*/ 49 h 61"/>
                  <a:gd name="T24" fmla="*/ 52 w 55"/>
                  <a:gd name="T25" fmla="*/ 61 h 61"/>
                  <a:gd name="T26" fmla="*/ 45 w 55"/>
                  <a:gd name="T27" fmla="*/ 61 h 61"/>
                  <a:gd name="T28" fmla="*/ 43 w 55"/>
                  <a:gd name="T29" fmla="*/ 57 h 61"/>
                  <a:gd name="T30" fmla="*/ 42 w 55"/>
                  <a:gd name="T31" fmla="*/ 54 h 61"/>
                  <a:gd name="T32" fmla="*/ 42 w 55"/>
                  <a:gd name="T33" fmla="*/ 49 h 61"/>
                  <a:gd name="T34" fmla="*/ 42 w 55"/>
                  <a:gd name="T35" fmla="*/ 41 h 61"/>
                  <a:gd name="T36" fmla="*/ 41 w 55"/>
                  <a:gd name="T37" fmla="*/ 33 h 61"/>
                  <a:gd name="T38" fmla="*/ 42 w 55"/>
                  <a:gd name="T39" fmla="*/ 23 h 61"/>
                  <a:gd name="T40" fmla="*/ 38 w 55"/>
                  <a:gd name="T41" fmla="*/ 20 h 61"/>
                  <a:gd name="T42" fmla="*/ 32 w 55"/>
                  <a:gd name="T43" fmla="*/ 17 h 61"/>
                  <a:gd name="T44" fmla="*/ 28 w 55"/>
                  <a:gd name="T45" fmla="*/ 16 h 61"/>
                  <a:gd name="T46" fmla="*/ 23 w 55"/>
                  <a:gd name="T47" fmla="*/ 15 h 61"/>
                  <a:gd name="T48" fmla="*/ 12 w 55"/>
                  <a:gd name="T49" fmla="*/ 12 h 61"/>
                  <a:gd name="T50" fmla="*/ 0 w 55"/>
                  <a:gd name="T51" fmla="*/ 8 h 61"/>
                  <a:gd name="T52" fmla="*/ 1 w 55"/>
                  <a:gd name="T5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61">
                    <a:moveTo>
                      <a:pt x="1" y="0"/>
                    </a:moveTo>
                    <a:lnTo>
                      <a:pt x="14" y="2"/>
                    </a:lnTo>
                    <a:lnTo>
                      <a:pt x="28" y="4"/>
                    </a:lnTo>
                    <a:lnTo>
                      <a:pt x="35" y="7"/>
                    </a:lnTo>
                    <a:lnTo>
                      <a:pt x="41" y="8"/>
                    </a:lnTo>
                    <a:lnTo>
                      <a:pt x="46" y="11"/>
                    </a:lnTo>
                    <a:lnTo>
                      <a:pt x="53" y="14"/>
                    </a:lnTo>
                    <a:lnTo>
                      <a:pt x="54" y="14"/>
                    </a:lnTo>
                    <a:lnTo>
                      <a:pt x="54" y="15"/>
                    </a:lnTo>
                    <a:lnTo>
                      <a:pt x="55" y="27"/>
                    </a:lnTo>
                    <a:lnTo>
                      <a:pt x="54" y="38"/>
                    </a:lnTo>
                    <a:lnTo>
                      <a:pt x="53" y="49"/>
                    </a:lnTo>
                    <a:lnTo>
                      <a:pt x="52" y="61"/>
                    </a:lnTo>
                    <a:lnTo>
                      <a:pt x="45" y="61"/>
                    </a:lnTo>
                    <a:lnTo>
                      <a:pt x="43" y="57"/>
                    </a:lnTo>
                    <a:lnTo>
                      <a:pt x="42" y="54"/>
                    </a:lnTo>
                    <a:lnTo>
                      <a:pt x="42" y="49"/>
                    </a:lnTo>
                    <a:lnTo>
                      <a:pt x="42" y="41"/>
                    </a:lnTo>
                    <a:lnTo>
                      <a:pt x="41" y="33"/>
                    </a:lnTo>
                    <a:lnTo>
                      <a:pt x="42" y="23"/>
                    </a:lnTo>
                    <a:lnTo>
                      <a:pt x="38" y="20"/>
                    </a:lnTo>
                    <a:lnTo>
                      <a:pt x="32" y="17"/>
                    </a:lnTo>
                    <a:lnTo>
                      <a:pt x="28" y="16"/>
                    </a:lnTo>
                    <a:lnTo>
                      <a:pt x="23" y="15"/>
                    </a:lnTo>
                    <a:lnTo>
                      <a:pt x="12" y="12"/>
                    </a:lnTo>
                    <a:lnTo>
                      <a:pt x="0" y="8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55" name="Freeform 82"/>
              <p:cNvSpPr/>
              <p:nvPr/>
            </p:nvSpPr>
            <p:spPr bwMode="auto">
              <a:xfrm>
                <a:off x="2288" y="3620"/>
                <a:ext cx="14" cy="15"/>
              </a:xfrm>
              <a:custGeom>
                <a:avLst/>
                <a:gdLst>
                  <a:gd name="T0" fmla="*/ 1 w 55"/>
                  <a:gd name="T1" fmla="*/ 0 h 61"/>
                  <a:gd name="T2" fmla="*/ 14 w 55"/>
                  <a:gd name="T3" fmla="*/ 2 h 61"/>
                  <a:gd name="T4" fmla="*/ 28 w 55"/>
                  <a:gd name="T5" fmla="*/ 4 h 61"/>
                  <a:gd name="T6" fmla="*/ 35 w 55"/>
                  <a:gd name="T7" fmla="*/ 7 h 61"/>
                  <a:gd name="T8" fmla="*/ 41 w 55"/>
                  <a:gd name="T9" fmla="*/ 8 h 61"/>
                  <a:gd name="T10" fmla="*/ 46 w 55"/>
                  <a:gd name="T11" fmla="*/ 11 h 61"/>
                  <a:gd name="T12" fmla="*/ 53 w 55"/>
                  <a:gd name="T13" fmla="*/ 14 h 61"/>
                  <a:gd name="T14" fmla="*/ 54 w 55"/>
                  <a:gd name="T15" fmla="*/ 14 h 61"/>
                  <a:gd name="T16" fmla="*/ 54 w 55"/>
                  <a:gd name="T17" fmla="*/ 15 h 61"/>
                  <a:gd name="T18" fmla="*/ 55 w 55"/>
                  <a:gd name="T19" fmla="*/ 27 h 61"/>
                  <a:gd name="T20" fmla="*/ 54 w 55"/>
                  <a:gd name="T21" fmla="*/ 38 h 61"/>
                  <a:gd name="T22" fmla="*/ 53 w 55"/>
                  <a:gd name="T23" fmla="*/ 49 h 61"/>
                  <a:gd name="T24" fmla="*/ 52 w 55"/>
                  <a:gd name="T25" fmla="*/ 61 h 61"/>
                  <a:gd name="T26" fmla="*/ 45 w 55"/>
                  <a:gd name="T27" fmla="*/ 61 h 61"/>
                  <a:gd name="T28" fmla="*/ 43 w 55"/>
                  <a:gd name="T29" fmla="*/ 57 h 61"/>
                  <a:gd name="T30" fmla="*/ 42 w 55"/>
                  <a:gd name="T31" fmla="*/ 54 h 61"/>
                  <a:gd name="T32" fmla="*/ 42 w 55"/>
                  <a:gd name="T33" fmla="*/ 49 h 61"/>
                  <a:gd name="T34" fmla="*/ 42 w 55"/>
                  <a:gd name="T35" fmla="*/ 41 h 61"/>
                  <a:gd name="T36" fmla="*/ 41 w 55"/>
                  <a:gd name="T37" fmla="*/ 33 h 61"/>
                  <a:gd name="T38" fmla="*/ 42 w 55"/>
                  <a:gd name="T39" fmla="*/ 23 h 61"/>
                  <a:gd name="T40" fmla="*/ 38 w 55"/>
                  <a:gd name="T41" fmla="*/ 20 h 61"/>
                  <a:gd name="T42" fmla="*/ 32 w 55"/>
                  <a:gd name="T43" fmla="*/ 17 h 61"/>
                  <a:gd name="T44" fmla="*/ 28 w 55"/>
                  <a:gd name="T45" fmla="*/ 16 h 61"/>
                  <a:gd name="T46" fmla="*/ 23 w 55"/>
                  <a:gd name="T47" fmla="*/ 15 h 61"/>
                  <a:gd name="T48" fmla="*/ 12 w 55"/>
                  <a:gd name="T49" fmla="*/ 12 h 61"/>
                  <a:gd name="T50" fmla="*/ 0 w 55"/>
                  <a:gd name="T51" fmla="*/ 8 h 61"/>
                  <a:gd name="T52" fmla="*/ 1 w 55"/>
                  <a:gd name="T5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61">
                    <a:moveTo>
                      <a:pt x="1" y="0"/>
                    </a:moveTo>
                    <a:lnTo>
                      <a:pt x="14" y="2"/>
                    </a:lnTo>
                    <a:lnTo>
                      <a:pt x="28" y="4"/>
                    </a:lnTo>
                    <a:lnTo>
                      <a:pt x="35" y="7"/>
                    </a:lnTo>
                    <a:lnTo>
                      <a:pt x="41" y="8"/>
                    </a:lnTo>
                    <a:lnTo>
                      <a:pt x="46" y="11"/>
                    </a:lnTo>
                    <a:lnTo>
                      <a:pt x="53" y="14"/>
                    </a:lnTo>
                    <a:lnTo>
                      <a:pt x="54" y="14"/>
                    </a:lnTo>
                    <a:lnTo>
                      <a:pt x="54" y="15"/>
                    </a:lnTo>
                    <a:lnTo>
                      <a:pt x="55" y="27"/>
                    </a:lnTo>
                    <a:lnTo>
                      <a:pt x="54" y="38"/>
                    </a:lnTo>
                    <a:lnTo>
                      <a:pt x="53" y="49"/>
                    </a:lnTo>
                    <a:lnTo>
                      <a:pt x="52" y="61"/>
                    </a:lnTo>
                    <a:lnTo>
                      <a:pt x="45" y="61"/>
                    </a:lnTo>
                    <a:lnTo>
                      <a:pt x="43" y="57"/>
                    </a:lnTo>
                    <a:lnTo>
                      <a:pt x="42" y="54"/>
                    </a:lnTo>
                    <a:lnTo>
                      <a:pt x="42" y="49"/>
                    </a:lnTo>
                    <a:lnTo>
                      <a:pt x="42" y="41"/>
                    </a:lnTo>
                    <a:lnTo>
                      <a:pt x="41" y="33"/>
                    </a:lnTo>
                    <a:lnTo>
                      <a:pt x="42" y="23"/>
                    </a:lnTo>
                    <a:lnTo>
                      <a:pt x="38" y="20"/>
                    </a:lnTo>
                    <a:lnTo>
                      <a:pt x="32" y="17"/>
                    </a:lnTo>
                    <a:lnTo>
                      <a:pt x="28" y="16"/>
                    </a:lnTo>
                    <a:lnTo>
                      <a:pt x="23" y="15"/>
                    </a:lnTo>
                    <a:lnTo>
                      <a:pt x="12" y="12"/>
                    </a:lnTo>
                    <a:lnTo>
                      <a:pt x="0" y="8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56" name="Freeform 83"/>
              <p:cNvSpPr/>
              <p:nvPr/>
            </p:nvSpPr>
            <p:spPr bwMode="auto">
              <a:xfrm>
                <a:off x="2288" y="3620"/>
                <a:ext cx="14" cy="15"/>
              </a:xfrm>
              <a:custGeom>
                <a:avLst/>
                <a:gdLst>
                  <a:gd name="T0" fmla="*/ 1 w 55"/>
                  <a:gd name="T1" fmla="*/ 0 h 61"/>
                  <a:gd name="T2" fmla="*/ 14 w 55"/>
                  <a:gd name="T3" fmla="*/ 2 h 61"/>
                  <a:gd name="T4" fmla="*/ 28 w 55"/>
                  <a:gd name="T5" fmla="*/ 4 h 61"/>
                  <a:gd name="T6" fmla="*/ 35 w 55"/>
                  <a:gd name="T7" fmla="*/ 7 h 61"/>
                  <a:gd name="T8" fmla="*/ 41 w 55"/>
                  <a:gd name="T9" fmla="*/ 8 h 61"/>
                  <a:gd name="T10" fmla="*/ 46 w 55"/>
                  <a:gd name="T11" fmla="*/ 11 h 61"/>
                  <a:gd name="T12" fmla="*/ 53 w 55"/>
                  <a:gd name="T13" fmla="*/ 14 h 61"/>
                  <a:gd name="T14" fmla="*/ 54 w 55"/>
                  <a:gd name="T15" fmla="*/ 14 h 61"/>
                  <a:gd name="T16" fmla="*/ 54 w 55"/>
                  <a:gd name="T17" fmla="*/ 15 h 61"/>
                  <a:gd name="T18" fmla="*/ 55 w 55"/>
                  <a:gd name="T19" fmla="*/ 27 h 61"/>
                  <a:gd name="T20" fmla="*/ 54 w 55"/>
                  <a:gd name="T21" fmla="*/ 38 h 61"/>
                  <a:gd name="T22" fmla="*/ 53 w 55"/>
                  <a:gd name="T23" fmla="*/ 49 h 61"/>
                  <a:gd name="T24" fmla="*/ 52 w 55"/>
                  <a:gd name="T25" fmla="*/ 61 h 61"/>
                  <a:gd name="T26" fmla="*/ 45 w 55"/>
                  <a:gd name="T27" fmla="*/ 61 h 61"/>
                  <a:gd name="T28" fmla="*/ 43 w 55"/>
                  <a:gd name="T29" fmla="*/ 57 h 61"/>
                  <a:gd name="T30" fmla="*/ 42 w 55"/>
                  <a:gd name="T31" fmla="*/ 54 h 61"/>
                  <a:gd name="T32" fmla="*/ 42 w 55"/>
                  <a:gd name="T33" fmla="*/ 49 h 61"/>
                  <a:gd name="T34" fmla="*/ 42 w 55"/>
                  <a:gd name="T35" fmla="*/ 41 h 61"/>
                  <a:gd name="T36" fmla="*/ 41 w 55"/>
                  <a:gd name="T37" fmla="*/ 33 h 61"/>
                  <a:gd name="T38" fmla="*/ 42 w 55"/>
                  <a:gd name="T39" fmla="*/ 23 h 61"/>
                  <a:gd name="T40" fmla="*/ 38 w 55"/>
                  <a:gd name="T41" fmla="*/ 20 h 61"/>
                  <a:gd name="T42" fmla="*/ 32 w 55"/>
                  <a:gd name="T43" fmla="*/ 17 h 61"/>
                  <a:gd name="T44" fmla="*/ 28 w 55"/>
                  <a:gd name="T45" fmla="*/ 16 h 61"/>
                  <a:gd name="T46" fmla="*/ 23 w 55"/>
                  <a:gd name="T47" fmla="*/ 15 h 61"/>
                  <a:gd name="T48" fmla="*/ 12 w 55"/>
                  <a:gd name="T49" fmla="*/ 12 h 61"/>
                  <a:gd name="T50" fmla="*/ 0 w 55"/>
                  <a:gd name="T51" fmla="*/ 8 h 61"/>
                  <a:gd name="T52" fmla="*/ 1 w 55"/>
                  <a:gd name="T5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61">
                    <a:moveTo>
                      <a:pt x="1" y="0"/>
                    </a:moveTo>
                    <a:lnTo>
                      <a:pt x="14" y="2"/>
                    </a:lnTo>
                    <a:lnTo>
                      <a:pt x="28" y="4"/>
                    </a:lnTo>
                    <a:lnTo>
                      <a:pt x="35" y="7"/>
                    </a:lnTo>
                    <a:lnTo>
                      <a:pt x="41" y="8"/>
                    </a:lnTo>
                    <a:lnTo>
                      <a:pt x="46" y="11"/>
                    </a:lnTo>
                    <a:lnTo>
                      <a:pt x="53" y="14"/>
                    </a:lnTo>
                    <a:lnTo>
                      <a:pt x="54" y="14"/>
                    </a:lnTo>
                    <a:lnTo>
                      <a:pt x="54" y="15"/>
                    </a:lnTo>
                    <a:lnTo>
                      <a:pt x="55" y="27"/>
                    </a:lnTo>
                    <a:lnTo>
                      <a:pt x="54" y="38"/>
                    </a:lnTo>
                    <a:lnTo>
                      <a:pt x="53" y="49"/>
                    </a:lnTo>
                    <a:lnTo>
                      <a:pt x="52" y="61"/>
                    </a:lnTo>
                    <a:lnTo>
                      <a:pt x="45" y="61"/>
                    </a:lnTo>
                    <a:lnTo>
                      <a:pt x="43" y="57"/>
                    </a:lnTo>
                    <a:lnTo>
                      <a:pt x="42" y="54"/>
                    </a:lnTo>
                    <a:lnTo>
                      <a:pt x="42" y="49"/>
                    </a:lnTo>
                    <a:lnTo>
                      <a:pt x="42" y="41"/>
                    </a:lnTo>
                    <a:lnTo>
                      <a:pt x="41" y="33"/>
                    </a:lnTo>
                    <a:lnTo>
                      <a:pt x="42" y="23"/>
                    </a:lnTo>
                    <a:lnTo>
                      <a:pt x="38" y="20"/>
                    </a:lnTo>
                    <a:lnTo>
                      <a:pt x="32" y="17"/>
                    </a:lnTo>
                    <a:lnTo>
                      <a:pt x="28" y="16"/>
                    </a:lnTo>
                    <a:lnTo>
                      <a:pt x="23" y="15"/>
                    </a:lnTo>
                    <a:lnTo>
                      <a:pt x="12" y="12"/>
                    </a:lnTo>
                    <a:lnTo>
                      <a:pt x="0" y="8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57" name="Freeform 84"/>
              <p:cNvSpPr/>
              <p:nvPr/>
            </p:nvSpPr>
            <p:spPr bwMode="auto">
              <a:xfrm>
                <a:off x="2183" y="3629"/>
                <a:ext cx="14" cy="6"/>
              </a:xfrm>
              <a:custGeom>
                <a:avLst/>
                <a:gdLst>
                  <a:gd name="T0" fmla="*/ 2 w 55"/>
                  <a:gd name="T1" fmla="*/ 0 h 24"/>
                  <a:gd name="T2" fmla="*/ 14 w 55"/>
                  <a:gd name="T3" fmla="*/ 3 h 24"/>
                  <a:gd name="T4" fmla="*/ 27 w 55"/>
                  <a:gd name="T5" fmla="*/ 5 h 24"/>
                  <a:gd name="T6" fmla="*/ 35 w 55"/>
                  <a:gd name="T7" fmla="*/ 6 h 24"/>
                  <a:gd name="T8" fmla="*/ 40 w 55"/>
                  <a:gd name="T9" fmla="*/ 8 h 24"/>
                  <a:gd name="T10" fmla="*/ 47 w 55"/>
                  <a:gd name="T11" fmla="*/ 11 h 24"/>
                  <a:gd name="T12" fmla="*/ 52 w 55"/>
                  <a:gd name="T13" fmla="*/ 14 h 24"/>
                  <a:gd name="T14" fmla="*/ 53 w 55"/>
                  <a:gd name="T15" fmla="*/ 14 h 24"/>
                  <a:gd name="T16" fmla="*/ 53 w 55"/>
                  <a:gd name="T17" fmla="*/ 16 h 24"/>
                  <a:gd name="T18" fmla="*/ 55 w 55"/>
                  <a:gd name="T19" fmla="*/ 20 h 24"/>
                  <a:gd name="T20" fmla="*/ 54 w 55"/>
                  <a:gd name="T21" fmla="*/ 22 h 24"/>
                  <a:gd name="T22" fmla="*/ 43 w 55"/>
                  <a:gd name="T23" fmla="*/ 24 h 24"/>
                  <a:gd name="T24" fmla="*/ 37 w 55"/>
                  <a:gd name="T25" fmla="*/ 20 h 24"/>
                  <a:gd name="T26" fmla="*/ 33 w 55"/>
                  <a:gd name="T27" fmla="*/ 18 h 24"/>
                  <a:gd name="T28" fmla="*/ 27 w 55"/>
                  <a:gd name="T29" fmla="*/ 17 h 24"/>
                  <a:gd name="T30" fmla="*/ 23 w 55"/>
                  <a:gd name="T31" fmla="*/ 16 h 24"/>
                  <a:gd name="T32" fmla="*/ 12 w 55"/>
                  <a:gd name="T33" fmla="*/ 12 h 24"/>
                  <a:gd name="T34" fmla="*/ 0 w 55"/>
                  <a:gd name="T35" fmla="*/ 7 h 24"/>
                  <a:gd name="T36" fmla="*/ 2 w 55"/>
                  <a:gd name="T3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5" h="24">
                    <a:moveTo>
                      <a:pt x="2" y="0"/>
                    </a:moveTo>
                    <a:lnTo>
                      <a:pt x="14" y="3"/>
                    </a:lnTo>
                    <a:lnTo>
                      <a:pt x="27" y="5"/>
                    </a:lnTo>
                    <a:lnTo>
                      <a:pt x="35" y="6"/>
                    </a:lnTo>
                    <a:lnTo>
                      <a:pt x="40" y="8"/>
                    </a:lnTo>
                    <a:lnTo>
                      <a:pt x="47" y="11"/>
                    </a:lnTo>
                    <a:lnTo>
                      <a:pt x="52" y="14"/>
                    </a:lnTo>
                    <a:lnTo>
                      <a:pt x="53" y="14"/>
                    </a:lnTo>
                    <a:lnTo>
                      <a:pt x="53" y="16"/>
                    </a:lnTo>
                    <a:lnTo>
                      <a:pt x="55" y="20"/>
                    </a:lnTo>
                    <a:lnTo>
                      <a:pt x="54" y="22"/>
                    </a:lnTo>
                    <a:lnTo>
                      <a:pt x="43" y="24"/>
                    </a:lnTo>
                    <a:lnTo>
                      <a:pt x="37" y="20"/>
                    </a:lnTo>
                    <a:lnTo>
                      <a:pt x="33" y="18"/>
                    </a:lnTo>
                    <a:lnTo>
                      <a:pt x="27" y="17"/>
                    </a:lnTo>
                    <a:lnTo>
                      <a:pt x="23" y="16"/>
                    </a:lnTo>
                    <a:lnTo>
                      <a:pt x="12" y="12"/>
                    </a:lnTo>
                    <a:lnTo>
                      <a:pt x="0" y="7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58" name="Freeform 85"/>
              <p:cNvSpPr/>
              <p:nvPr/>
            </p:nvSpPr>
            <p:spPr bwMode="auto">
              <a:xfrm>
                <a:off x="2183" y="3629"/>
                <a:ext cx="14" cy="6"/>
              </a:xfrm>
              <a:custGeom>
                <a:avLst/>
                <a:gdLst>
                  <a:gd name="T0" fmla="*/ 2 w 55"/>
                  <a:gd name="T1" fmla="*/ 0 h 24"/>
                  <a:gd name="T2" fmla="*/ 14 w 55"/>
                  <a:gd name="T3" fmla="*/ 3 h 24"/>
                  <a:gd name="T4" fmla="*/ 27 w 55"/>
                  <a:gd name="T5" fmla="*/ 5 h 24"/>
                  <a:gd name="T6" fmla="*/ 35 w 55"/>
                  <a:gd name="T7" fmla="*/ 6 h 24"/>
                  <a:gd name="T8" fmla="*/ 40 w 55"/>
                  <a:gd name="T9" fmla="*/ 8 h 24"/>
                  <a:gd name="T10" fmla="*/ 47 w 55"/>
                  <a:gd name="T11" fmla="*/ 11 h 24"/>
                  <a:gd name="T12" fmla="*/ 52 w 55"/>
                  <a:gd name="T13" fmla="*/ 14 h 24"/>
                  <a:gd name="T14" fmla="*/ 53 w 55"/>
                  <a:gd name="T15" fmla="*/ 14 h 24"/>
                  <a:gd name="T16" fmla="*/ 53 w 55"/>
                  <a:gd name="T17" fmla="*/ 16 h 24"/>
                  <a:gd name="T18" fmla="*/ 55 w 55"/>
                  <a:gd name="T19" fmla="*/ 20 h 24"/>
                  <a:gd name="T20" fmla="*/ 54 w 55"/>
                  <a:gd name="T21" fmla="*/ 22 h 24"/>
                  <a:gd name="T22" fmla="*/ 43 w 55"/>
                  <a:gd name="T23" fmla="*/ 24 h 24"/>
                  <a:gd name="T24" fmla="*/ 37 w 55"/>
                  <a:gd name="T25" fmla="*/ 20 h 24"/>
                  <a:gd name="T26" fmla="*/ 33 w 55"/>
                  <a:gd name="T27" fmla="*/ 18 h 24"/>
                  <a:gd name="T28" fmla="*/ 27 w 55"/>
                  <a:gd name="T29" fmla="*/ 17 h 24"/>
                  <a:gd name="T30" fmla="*/ 23 w 55"/>
                  <a:gd name="T31" fmla="*/ 16 h 24"/>
                  <a:gd name="T32" fmla="*/ 12 w 55"/>
                  <a:gd name="T33" fmla="*/ 12 h 24"/>
                  <a:gd name="T34" fmla="*/ 0 w 55"/>
                  <a:gd name="T35" fmla="*/ 7 h 24"/>
                  <a:gd name="T36" fmla="*/ 2 w 55"/>
                  <a:gd name="T3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5" h="24">
                    <a:moveTo>
                      <a:pt x="2" y="0"/>
                    </a:moveTo>
                    <a:lnTo>
                      <a:pt x="14" y="3"/>
                    </a:lnTo>
                    <a:lnTo>
                      <a:pt x="27" y="5"/>
                    </a:lnTo>
                    <a:lnTo>
                      <a:pt x="35" y="6"/>
                    </a:lnTo>
                    <a:lnTo>
                      <a:pt x="40" y="8"/>
                    </a:lnTo>
                    <a:lnTo>
                      <a:pt x="47" y="11"/>
                    </a:lnTo>
                    <a:lnTo>
                      <a:pt x="52" y="14"/>
                    </a:lnTo>
                    <a:lnTo>
                      <a:pt x="53" y="14"/>
                    </a:lnTo>
                    <a:lnTo>
                      <a:pt x="53" y="16"/>
                    </a:lnTo>
                    <a:lnTo>
                      <a:pt x="55" y="20"/>
                    </a:lnTo>
                    <a:lnTo>
                      <a:pt x="54" y="22"/>
                    </a:lnTo>
                    <a:lnTo>
                      <a:pt x="43" y="24"/>
                    </a:lnTo>
                    <a:lnTo>
                      <a:pt x="37" y="20"/>
                    </a:lnTo>
                    <a:lnTo>
                      <a:pt x="33" y="18"/>
                    </a:lnTo>
                    <a:lnTo>
                      <a:pt x="27" y="17"/>
                    </a:lnTo>
                    <a:lnTo>
                      <a:pt x="23" y="16"/>
                    </a:lnTo>
                    <a:lnTo>
                      <a:pt x="12" y="12"/>
                    </a:lnTo>
                    <a:lnTo>
                      <a:pt x="0" y="7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59" name="Freeform 86"/>
              <p:cNvSpPr/>
              <p:nvPr/>
            </p:nvSpPr>
            <p:spPr bwMode="auto">
              <a:xfrm>
                <a:off x="2268" y="3621"/>
                <a:ext cx="13" cy="14"/>
              </a:xfrm>
              <a:custGeom>
                <a:avLst/>
                <a:gdLst>
                  <a:gd name="T0" fmla="*/ 0 w 52"/>
                  <a:gd name="T1" fmla="*/ 0 h 59"/>
                  <a:gd name="T2" fmla="*/ 13 w 52"/>
                  <a:gd name="T3" fmla="*/ 6 h 59"/>
                  <a:gd name="T4" fmla="*/ 26 w 52"/>
                  <a:gd name="T5" fmla="*/ 12 h 59"/>
                  <a:gd name="T6" fmla="*/ 38 w 52"/>
                  <a:gd name="T7" fmla="*/ 20 h 59"/>
                  <a:gd name="T8" fmla="*/ 49 w 52"/>
                  <a:gd name="T9" fmla="*/ 27 h 59"/>
                  <a:gd name="T10" fmla="*/ 51 w 52"/>
                  <a:gd name="T11" fmla="*/ 27 h 59"/>
                  <a:gd name="T12" fmla="*/ 51 w 52"/>
                  <a:gd name="T13" fmla="*/ 29 h 59"/>
                  <a:gd name="T14" fmla="*/ 52 w 52"/>
                  <a:gd name="T15" fmla="*/ 39 h 59"/>
                  <a:gd name="T16" fmla="*/ 52 w 52"/>
                  <a:gd name="T17" fmla="*/ 45 h 59"/>
                  <a:gd name="T18" fmla="*/ 51 w 52"/>
                  <a:gd name="T19" fmla="*/ 49 h 59"/>
                  <a:gd name="T20" fmla="*/ 50 w 52"/>
                  <a:gd name="T21" fmla="*/ 59 h 59"/>
                  <a:gd name="T22" fmla="*/ 38 w 52"/>
                  <a:gd name="T23" fmla="*/ 57 h 59"/>
                  <a:gd name="T24" fmla="*/ 37 w 52"/>
                  <a:gd name="T25" fmla="*/ 53 h 59"/>
                  <a:gd name="T26" fmla="*/ 37 w 52"/>
                  <a:gd name="T27" fmla="*/ 48 h 59"/>
                  <a:gd name="T28" fmla="*/ 37 w 52"/>
                  <a:gd name="T29" fmla="*/ 41 h 59"/>
                  <a:gd name="T30" fmla="*/ 38 w 52"/>
                  <a:gd name="T31" fmla="*/ 37 h 59"/>
                  <a:gd name="T32" fmla="*/ 34 w 52"/>
                  <a:gd name="T33" fmla="*/ 33 h 59"/>
                  <a:gd name="T34" fmla="*/ 29 w 52"/>
                  <a:gd name="T35" fmla="*/ 29 h 59"/>
                  <a:gd name="T36" fmla="*/ 26 w 52"/>
                  <a:gd name="T37" fmla="*/ 27 h 59"/>
                  <a:gd name="T38" fmla="*/ 22 w 52"/>
                  <a:gd name="T39" fmla="*/ 25 h 59"/>
                  <a:gd name="T40" fmla="*/ 11 w 52"/>
                  <a:gd name="T41" fmla="*/ 16 h 59"/>
                  <a:gd name="T42" fmla="*/ 0 w 52"/>
                  <a:gd name="T43" fmla="*/ 8 h 59"/>
                  <a:gd name="T44" fmla="*/ 0 w 52"/>
                  <a:gd name="T45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" h="59">
                    <a:moveTo>
                      <a:pt x="0" y="0"/>
                    </a:moveTo>
                    <a:lnTo>
                      <a:pt x="13" y="6"/>
                    </a:lnTo>
                    <a:lnTo>
                      <a:pt x="26" y="12"/>
                    </a:lnTo>
                    <a:lnTo>
                      <a:pt x="38" y="20"/>
                    </a:lnTo>
                    <a:lnTo>
                      <a:pt x="49" y="27"/>
                    </a:lnTo>
                    <a:lnTo>
                      <a:pt x="51" y="27"/>
                    </a:lnTo>
                    <a:lnTo>
                      <a:pt x="51" y="29"/>
                    </a:lnTo>
                    <a:lnTo>
                      <a:pt x="52" y="39"/>
                    </a:lnTo>
                    <a:lnTo>
                      <a:pt x="52" y="45"/>
                    </a:lnTo>
                    <a:lnTo>
                      <a:pt x="51" y="49"/>
                    </a:lnTo>
                    <a:lnTo>
                      <a:pt x="50" y="59"/>
                    </a:lnTo>
                    <a:lnTo>
                      <a:pt x="38" y="57"/>
                    </a:lnTo>
                    <a:lnTo>
                      <a:pt x="37" y="53"/>
                    </a:lnTo>
                    <a:lnTo>
                      <a:pt x="37" y="48"/>
                    </a:lnTo>
                    <a:lnTo>
                      <a:pt x="37" y="41"/>
                    </a:lnTo>
                    <a:lnTo>
                      <a:pt x="38" y="37"/>
                    </a:lnTo>
                    <a:lnTo>
                      <a:pt x="34" y="33"/>
                    </a:lnTo>
                    <a:lnTo>
                      <a:pt x="29" y="29"/>
                    </a:lnTo>
                    <a:lnTo>
                      <a:pt x="26" y="27"/>
                    </a:lnTo>
                    <a:lnTo>
                      <a:pt x="22" y="25"/>
                    </a:lnTo>
                    <a:lnTo>
                      <a:pt x="11" y="16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60" name="Freeform 87"/>
              <p:cNvSpPr/>
              <p:nvPr/>
            </p:nvSpPr>
            <p:spPr bwMode="auto">
              <a:xfrm>
                <a:off x="2268" y="3621"/>
                <a:ext cx="13" cy="14"/>
              </a:xfrm>
              <a:custGeom>
                <a:avLst/>
                <a:gdLst>
                  <a:gd name="T0" fmla="*/ 0 w 52"/>
                  <a:gd name="T1" fmla="*/ 0 h 59"/>
                  <a:gd name="T2" fmla="*/ 13 w 52"/>
                  <a:gd name="T3" fmla="*/ 6 h 59"/>
                  <a:gd name="T4" fmla="*/ 26 w 52"/>
                  <a:gd name="T5" fmla="*/ 12 h 59"/>
                  <a:gd name="T6" fmla="*/ 38 w 52"/>
                  <a:gd name="T7" fmla="*/ 20 h 59"/>
                  <a:gd name="T8" fmla="*/ 49 w 52"/>
                  <a:gd name="T9" fmla="*/ 27 h 59"/>
                  <a:gd name="T10" fmla="*/ 51 w 52"/>
                  <a:gd name="T11" fmla="*/ 27 h 59"/>
                  <a:gd name="T12" fmla="*/ 51 w 52"/>
                  <a:gd name="T13" fmla="*/ 29 h 59"/>
                  <a:gd name="T14" fmla="*/ 52 w 52"/>
                  <a:gd name="T15" fmla="*/ 39 h 59"/>
                  <a:gd name="T16" fmla="*/ 52 w 52"/>
                  <a:gd name="T17" fmla="*/ 45 h 59"/>
                  <a:gd name="T18" fmla="*/ 51 w 52"/>
                  <a:gd name="T19" fmla="*/ 49 h 59"/>
                  <a:gd name="T20" fmla="*/ 50 w 52"/>
                  <a:gd name="T21" fmla="*/ 59 h 59"/>
                  <a:gd name="T22" fmla="*/ 38 w 52"/>
                  <a:gd name="T23" fmla="*/ 57 h 59"/>
                  <a:gd name="T24" fmla="*/ 37 w 52"/>
                  <a:gd name="T25" fmla="*/ 53 h 59"/>
                  <a:gd name="T26" fmla="*/ 37 w 52"/>
                  <a:gd name="T27" fmla="*/ 48 h 59"/>
                  <a:gd name="T28" fmla="*/ 37 w 52"/>
                  <a:gd name="T29" fmla="*/ 41 h 59"/>
                  <a:gd name="T30" fmla="*/ 38 w 52"/>
                  <a:gd name="T31" fmla="*/ 37 h 59"/>
                  <a:gd name="T32" fmla="*/ 34 w 52"/>
                  <a:gd name="T33" fmla="*/ 33 h 59"/>
                  <a:gd name="T34" fmla="*/ 29 w 52"/>
                  <a:gd name="T35" fmla="*/ 29 h 59"/>
                  <a:gd name="T36" fmla="*/ 26 w 52"/>
                  <a:gd name="T37" fmla="*/ 27 h 59"/>
                  <a:gd name="T38" fmla="*/ 22 w 52"/>
                  <a:gd name="T39" fmla="*/ 25 h 59"/>
                  <a:gd name="T40" fmla="*/ 11 w 52"/>
                  <a:gd name="T41" fmla="*/ 16 h 59"/>
                  <a:gd name="T42" fmla="*/ 0 w 52"/>
                  <a:gd name="T43" fmla="*/ 8 h 59"/>
                  <a:gd name="T44" fmla="*/ 0 w 52"/>
                  <a:gd name="T45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" h="59">
                    <a:moveTo>
                      <a:pt x="0" y="0"/>
                    </a:moveTo>
                    <a:lnTo>
                      <a:pt x="13" y="6"/>
                    </a:lnTo>
                    <a:lnTo>
                      <a:pt x="26" y="12"/>
                    </a:lnTo>
                    <a:lnTo>
                      <a:pt x="38" y="20"/>
                    </a:lnTo>
                    <a:lnTo>
                      <a:pt x="49" y="27"/>
                    </a:lnTo>
                    <a:lnTo>
                      <a:pt x="51" y="27"/>
                    </a:lnTo>
                    <a:lnTo>
                      <a:pt x="51" y="29"/>
                    </a:lnTo>
                    <a:lnTo>
                      <a:pt x="52" y="39"/>
                    </a:lnTo>
                    <a:lnTo>
                      <a:pt x="52" y="45"/>
                    </a:lnTo>
                    <a:lnTo>
                      <a:pt x="51" y="49"/>
                    </a:lnTo>
                    <a:lnTo>
                      <a:pt x="50" y="59"/>
                    </a:lnTo>
                    <a:lnTo>
                      <a:pt x="38" y="57"/>
                    </a:lnTo>
                    <a:lnTo>
                      <a:pt x="37" y="53"/>
                    </a:lnTo>
                    <a:lnTo>
                      <a:pt x="37" y="48"/>
                    </a:lnTo>
                    <a:lnTo>
                      <a:pt x="37" y="41"/>
                    </a:lnTo>
                    <a:lnTo>
                      <a:pt x="38" y="37"/>
                    </a:lnTo>
                    <a:lnTo>
                      <a:pt x="34" y="33"/>
                    </a:lnTo>
                    <a:lnTo>
                      <a:pt x="29" y="29"/>
                    </a:lnTo>
                    <a:lnTo>
                      <a:pt x="26" y="27"/>
                    </a:lnTo>
                    <a:lnTo>
                      <a:pt x="22" y="25"/>
                    </a:lnTo>
                    <a:lnTo>
                      <a:pt x="11" y="16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61" name="Freeform 88"/>
              <p:cNvSpPr/>
              <p:nvPr/>
            </p:nvSpPr>
            <p:spPr bwMode="auto">
              <a:xfrm>
                <a:off x="2246" y="3619"/>
                <a:ext cx="13" cy="16"/>
              </a:xfrm>
              <a:custGeom>
                <a:avLst/>
                <a:gdLst>
                  <a:gd name="T0" fmla="*/ 1 w 52"/>
                  <a:gd name="T1" fmla="*/ 0 h 62"/>
                  <a:gd name="T2" fmla="*/ 14 w 52"/>
                  <a:gd name="T3" fmla="*/ 5 h 62"/>
                  <a:gd name="T4" fmla="*/ 27 w 52"/>
                  <a:gd name="T5" fmla="*/ 13 h 62"/>
                  <a:gd name="T6" fmla="*/ 39 w 52"/>
                  <a:gd name="T7" fmla="*/ 20 h 62"/>
                  <a:gd name="T8" fmla="*/ 49 w 52"/>
                  <a:gd name="T9" fmla="*/ 29 h 62"/>
                  <a:gd name="T10" fmla="*/ 51 w 52"/>
                  <a:gd name="T11" fmla="*/ 30 h 62"/>
                  <a:gd name="T12" fmla="*/ 51 w 52"/>
                  <a:gd name="T13" fmla="*/ 31 h 62"/>
                  <a:gd name="T14" fmla="*/ 52 w 52"/>
                  <a:gd name="T15" fmla="*/ 41 h 62"/>
                  <a:gd name="T16" fmla="*/ 52 w 52"/>
                  <a:gd name="T17" fmla="*/ 47 h 62"/>
                  <a:gd name="T18" fmla="*/ 51 w 52"/>
                  <a:gd name="T19" fmla="*/ 53 h 62"/>
                  <a:gd name="T20" fmla="*/ 49 w 52"/>
                  <a:gd name="T21" fmla="*/ 62 h 62"/>
                  <a:gd name="T22" fmla="*/ 38 w 52"/>
                  <a:gd name="T23" fmla="*/ 62 h 62"/>
                  <a:gd name="T24" fmla="*/ 36 w 52"/>
                  <a:gd name="T25" fmla="*/ 57 h 62"/>
                  <a:gd name="T26" fmla="*/ 36 w 52"/>
                  <a:gd name="T27" fmla="*/ 52 h 62"/>
                  <a:gd name="T28" fmla="*/ 38 w 52"/>
                  <a:gd name="T29" fmla="*/ 45 h 62"/>
                  <a:gd name="T30" fmla="*/ 38 w 52"/>
                  <a:gd name="T31" fmla="*/ 40 h 62"/>
                  <a:gd name="T32" fmla="*/ 33 w 52"/>
                  <a:gd name="T33" fmla="*/ 36 h 62"/>
                  <a:gd name="T34" fmla="*/ 30 w 52"/>
                  <a:gd name="T35" fmla="*/ 31 h 62"/>
                  <a:gd name="T36" fmla="*/ 27 w 52"/>
                  <a:gd name="T37" fmla="*/ 29 h 62"/>
                  <a:gd name="T38" fmla="*/ 22 w 52"/>
                  <a:gd name="T39" fmla="*/ 27 h 62"/>
                  <a:gd name="T40" fmla="*/ 12 w 52"/>
                  <a:gd name="T41" fmla="*/ 18 h 62"/>
                  <a:gd name="T42" fmla="*/ 0 w 52"/>
                  <a:gd name="T43" fmla="*/ 9 h 62"/>
                  <a:gd name="T44" fmla="*/ 1 w 52"/>
                  <a:gd name="T45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" h="62">
                    <a:moveTo>
                      <a:pt x="1" y="0"/>
                    </a:moveTo>
                    <a:lnTo>
                      <a:pt x="14" y="5"/>
                    </a:lnTo>
                    <a:lnTo>
                      <a:pt x="27" y="13"/>
                    </a:lnTo>
                    <a:lnTo>
                      <a:pt x="39" y="20"/>
                    </a:lnTo>
                    <a:lnTo>
                      <a:pt x="49" y="29"/>
                    </a:lnTo>
                    <a:lnTo>
                      <a:pt x="51" y="30"/>
                    </a:lnTo>
                    <a:lnTo>
                      <a:pt x="51" y="31"/>
                    </a:lnTo>
                    <a:lnTo>
                      <a:pt x="52" y="41"/>
                    </a:lnTo>
                    <a:lnTo>
                      <a:pt x="52" y="47"/>
                    </a:lnTo>
                    <a:lnTo>
                      <a:pt x="51" y="53"/>
                    </a:lnTo>
                    <a:lnTo>
                      <a:pt x="49" y="62"/>
                    </a:lnTo>
                    <a:lnTo>
                      <a:pt x="38" y="62"/>
                    </a:lnTo>
                    <a:lnTo>
                      <a:pt x="36" y="57"/>
                    </a:lnTo>
                    <a:lnTo>
                      <a:pt x="36" y="52"/>
                    </a:lnTo>
                    <a:lnTo>
                      <a:pt x="38" y="45"/>
                    </a:lnTo>
                    <a:lnTo>
                      <a:pt x="38" y="40"/>
                    </a:lnTo>
                    <a:lnTo>
                      <a:pt x="33" y="36"/>
                    </a:lnTo>
                    <a:lnTo>
                      <a:pt x="30" y="31"/>
                    </a:lnTo>
                    <a:lnTo>
                      <a:pt x="27" y="29"/>
                    </a:lnTo>
                    <a:lnTo>
                      <a:pt x="22" y="27"/>
                    </a:lnTo>
                    <a:lnTo>
                      <a:pt x="12" y="18"/>
                    </a:lnTo>
                    <a:lnTo>
                      <a:pt x="0" y="9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62" name="Freeform 89"/>
              <p:cNvSpPr/>
              <p:nvPr/>
            </p:nvSpPr>
            <p:spPr bwMode="auto">
              <a:xfrm>
                <a:off x="2246" y="3619"/>
                <a:ext cx="13" cy="16"/>
              </a:xfrm>
              <a:custGeom>
                <a:avLst/>
                <a:gdLst>
                  <a:gd name="T0" fmla="*/ 1 w 52"/>
                  <a:gd name="T1" fmla="*/ 0 h 62"/>
                  <a:gd name="T2" fmla="*/ 14 w 52"/>
                  <a:gd name="T3" fmla="*/ 5 h 62"/>
                  <a:gd name="T4" fmla="*/ 27 w 52"/>
                  <a:gd name="T5" fmla="*/ 13 h 62"/>
                  <a:gd name="T6" fmla="*/ 39 w 52"/>
                  <a:gd name="T7" fmla="*/ 20 h 62"/>
                  <a:gd name="T8" fmla="*/ 49 w 52"/>
                  <a:gd name="T9" fmla="*/ 29 h 62"/>
                  <a:gd name="T10" fmla="*/ 51 w 52"/>
                  <a:gd name="T11" fmla="*/ 30 h 62"/>
                  <a:gd name="T12" fmla="*/ 51 w 52"/>
                  <a:gd name="T13" fmla="*/ 31 h 62"/>
                  <a:gd name="T14" fmla="*/ 52 w 52"/>
                  <a:gd name="T15" fmla="*/ 41 h 62"/>
                  <a:gd name="T16" fmla="*/ 52 w 52"/>
                  <a:gd name="T17" fmla="*/ 47 h 62"/>
                  <a:gd name="T18" fmla="*/ 51 w 52"/>
                  <a:gd name="T19" fmla="*/ 53 h 62"/>
                  <a:gd name="T20" fmla="*/ 49 w 52"/>
                  <a:gd name="T21" fmla="*/ 62 h 62"/>
                  <a:gd name="T22" fmla="*/ 38 w 52"/>
                  <a:gd name="T23" fmla="*/ 62 h 62"/>
                  <a:gd name="T24" fmla="*/ 36 w 52"/>
                  <a:gd name="T25" fmla="*/ 57 h 62"/>
                  <a:gd name="T26" fmla="*/ 36 w 52"/>
                  <a:gd name="T27" fmla="*/ 52 h 62"/>
                  <a:gd name="T28" fmla="*/ 38 w 52"/>
                  <a:gd name="T29" fmla="*/ 45 h 62"/>
                  <a:gd name="T30" fmla="*/ 38 w 52"/>
                  <a:gd name="T31" fmla="*/ 40 h 62"/>
                  <a:gd name="T32" fmla="*/ 33 w 52"/>
                  <a:gd name="T33" fmla="*/ 36 h 62"/>
                  <a:gd name="T34" fmla="*/ 30 w 52"/>
                  <a:gd name="T35" fmla="*/ 31 h 62"/>
                  <a:gd name="T36" fmla="*/ 27 w 52"/>
                  <a:gd name="T37" fmla="*/ 29 h 62"/>
                  <a:gd name="T38" fmla="*/ 22 w 52"/>
                  <a:gd name="T39" fmla="*/ 27 h 62"/>
                  <a:gd name="T40" fmla="*/ 12 w 52"/>
                  <a:gd name="T41" fmla="*/ 18 h 62"/>
                  <a:gd name="T42" fmla="*/ 0 w 52"/>
                  <a:gd name="T43" fmla="*/ 9 h 62"/>
                  <a:gd name="T44" fmla="*/ 1 w 52"/>
                  <a:gd name="T45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" h="62">
                    <a:moveTo>
                      <a:pt x="1" y="0"/>
                    </a:moveTo>
                    <a:lnTo>
                      <a:pt x="14" y="5"/>
                    </a:lnTo>
                    <a:lnTo>
                      <a:pt x="27" y="13"/>
                    </a:lnTo>
                    <a:lnTo>
                      <a:pt x="39" y="20"/>
                    </a:lnTo>
                    <a:lnTo>
                      <a:pt x="49" y="29"/>
                    </a:lnTo>
                    <a:lnTo>
                      <a:pt x="51" y="30"/>
                    </a:lnTo>
                    <a:lnTo>
                      <a:pt x="51" y="31"/>
                    </a:lnTo>
                    <a:lnTo>
                      <a:pt x="52" y="41"/>
                    </a:lnTo>
                    <a:lnTo>
                      <a:pt x="52" y="47"/>
                    </a:lnTo>
                    <a:lnTo>
                      <a:pt x="51" y="53"/>
                    </a:lnTo>
                    <a:lnTo>
                      <a:pt x="49" y="62"/>
                    </a:lnTo>
                    <a:lnTo>
                      <a:pt x="38" y="62"/>
                    </a:lnTo>
                    <a:lnTo>
                      <a:pt x="36" y="57"/>
                    </a:lnTo>
                    <a:lnTo>
                      <a:pt x="36" y="52"/>
                    </a:lnTo>
                    <a:lnTo>
                      <a:pt x="38" y="45"/>
                    </a:lnTo>
                    <a:lnTo>
                      <a:pt x="38" y="40"/>
                    </a:lnTo>
                    <a:lnTo>
                      <a:pt x="33" y="36"/>
                    </a:lnTo>
                    <a:lnTo>
                      <a:pt x="30" y="31"/>
                    </a:lnTo>
                    <a:lnTo>
                      <a:pt x="27" y="29"/>
                    </a:lnTo>
                    <a:lnTo>
                      <a:pt x="22" y="27"/>
                    </a:lnTo>
                    <a:lnTo>
                      <a:pt x="12" y="18"/>
                    </a:lnTo>
                    <a:lnTo>
                      <a:pt x="0" y="9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63" name="Freeform 90"/>
              <p:cNvSpPr/>
              <p:nvPr/>
            </p:nvSpPr>
            <p:spPr bwMode="auto">
              <a:xfrm>
                <a:off x="2221" y="3619"/>
                <a:ext cx="13" cy="16"/>
              </a:xfrm>
              <a:custGeom>
                <a:avLst/>
                <a:gdLst>
                  <a:gd name="T0" fmla="*/ 1 w 51"/>
                  <a:gd name="T1" fmla="*/ 0 h 62"/>
                  <a:gd name="T2" fmla="*/ 14 w 51"/>
                  <a:gd name="T3" fmla="*/ 5 h 62"/>
                  <a:gd name="T4" fmla="*/ 25 w 51"/>
                  <a:gd name="T5" fmla="*/ 12 h 62"/>
                  <a:gd name="T6" fmla="*/ 38 w 51"/>
                  <a:gd name="T7" fmla="*/ 20 h 62"/>
                  <a:gd name="T8" fmla="*/ 49 w 51"/>
                  <a:gd name="T9" fmla="*/ 29 h 62"/>
                  <a:gd name="T10" fmla="*/ 50 w 51"/>
                  <a:gd name="T11" fmla="*/ 29 h 62"/>
                  <a:gd name="T12" fmla="*/ 50 w 51"/>
                  <a:gd name="T13" fmla="*/ 30 h 62"/>
                  <a:gd name="T14" fmla="*/ 51 w 51"/>
                  <a:gd name="T15" fmla="*/ 41 h 62"/>
                  <a:gd name="T16" fmla="*/ 51 w 51"/>
                  <a:gd name="T17" fmla="*/ 46 h 62"/>
                  <a:gd name="T18" fmla="*/ 50 w 51"/>
                  <a:gd name="T19" fmla="*/ 53 h 62"/>
                  <a:gd name="T20" fmla="*/ 49 w 51"/>
                  <a:gd name="T21" fmla="*/ 62 h 62"/>
                  <a:gd name="T22" fmla="*/ 37 w 51"/>
                  <a:gd name="T23" fmla="*/ 62 h 62"/>
                  <a:gd name="T24" fmla="*/ 36 w 51"/>
                  <a:gd name="T25" fmla="*/ 57 h 62"/>
                  <a:gd name="T26" fmla="*/ 36 w 51"/>
                  <a:gd name="T27" fmla="*/ 51 h 62"/>
                  <a:gd name="T28" fmla="*/ 37 w 51"/>
                  <a:gd name="T29" fmla="*/ 44 h 62"/>
                  <a:gd name="T30" fmla="*/ 37 w 51"/>
                  <a:gd name="T31" fmla="*/ 39 h 62"/>
                  <a:gd name="T32" fmla="*/ 33 w 51"/>
                  <a:gd name="T33" fmla="*/ 34 h 62"/>
                  <a:gd name="T34" fmla="*/ 30 w 51"/>
                  <a:gd name="T35" fmla="*/ 31 h 62"/>
                  <a:gd name="T36" fmla="*/ 27 w 51"/>
                  <a:gd name="T37" fmla="*/ 28 h 62"/>
                  <a:gd name="T38" fmla="*/ 22 w 51"/>
                  <a:gd name="T39" fmla="*/ 27 h 62"/>
                  <a:gd name="T40" fmla="*/ 11 w 51"/>
                  <a:gd name="T41" fmla="*/ 17 h 62"/>
                  <a:gd name="T42" fmla="*/ 0 w 51"/>
                  <a:gd name="T43" fmla="*/ 7 h 62"/>
                  <a:gd name="T44" fmla="*/ 1 w 51"/>
                  <a:gd name="T45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" h="62">
                    <a:moveTo>
                      <a:pt x="1" y="0"/>
                    </a:moveTo>
                    <a:lnTo>
                      <a:pt x="14" y="5"/>
                    </a:lnTo>
                    <a:lnTo>
                      <a:pt x="25" y="12"/>
                    </a:lnTo>
                    <a:lnTo>
                      <a:pt x="38" y="20"/>
                    </a:lnTo>
                    <a:lnTo>
                      <a:pt x="49" y="29"/>
                    </a:lnTo>
                    <a:lnTo>
                      <a:pt x="50" y="29"/>
                    </a:lnTo>
                    <a:lnTo>
                      <a:pt x="50" y="30"/>
                    </a:lnTo>
                    <a:lnTo>
                      <a:pt x="51" y="41"/>
                    </a:lnTo>
                    <a:lnTo>
                      <a:pt x="51" y="46"/>
                    </a:lnTo>
                    <a:lnTo>
                      <a:pt x="50" y="53"/>
                    </a:lnTo>
                    <a:lnTo>
                      <a:pt x="49" y="62"/>
                    </a:lnTo>
                    <a:lnTo>
                      <a:pt x="37" y="62"/>
                    </a:lnTo>
                    <a:lnTo>
                      <a:pt x="36" y="57"/>
                    </a:lnTo>
                    <a:lnTo>
                      <a:pt x="36" y="51"/>
                    </a:lnTo>
                    <a:lnTo>
                      <a:pt x="37" y="44"/>
                    </a:lnTo>
                    <a:lnTo>
                      <a:pt x="37" y="39"/>
                    </a:lnTo>
                    <a:lnTo>
                      <a:pt x="33" y="34"/>
                    </a:lnTo>
                    <a:lnTo>
                      <a:pt x="30" y="31"/>
                    </a:lnTo>
                    <a:lnTo>
                      <a:pt x="27" y="28"/>
                    </a:lnTo>
                    <a:lnTo>
                      <a:pt x="22" y="27"/>
                    </a:lnTo>
                    <a:lnTo>
                      <a:pt x="11" y="17"/>
                    </a:lnTo>
                    <a:lnTo>
                      <a:pt x="0" y="7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64" name="Freeform 91"/>
              <p:cNvSpPr/>
              <p:nvPr/>
            </p:nvSpPr>
            <p:spPr bwMode="auto">
              <a:xfrm>
                <a:off x="2221" y="3619"/>
                <a:ext cx="13" cy="16"/>
              </a:xfrm>
              <a:custGeom>
                <a:avLst/>
                <a:gdLst>
                  <a:gd name="T0" fmla="*/ 1 w 51"/>
                  <a:gd name="T1" fmla="*/ 0 h 62"/>
                  <a:gd name="T2" fmla="*/ 14 w 51"/>
                  <a:gd name="T3" fmla="*/ 5 h 62"/>
                  <a:gd name="T4" fmla="*/ 25 w 51"/>
                  <a:gd name="T5" fmla="*/ 12 h 62"/>
                  <a:gd name="T6" fmla="*/ 38 w 51"/>
                  <a:gd name="T7" fmla="*/ 20 h 62"/>
                  <a:gd name="T8" fmla="*/ 49 w 51"/>
                  <a:gd name="T9" fmla="*/ 29 h 62"/>
                  <a:gd name="T10" fmla="*/ 50 w 51"/>
                  <a:gd name="T11" fmla="*/ 29 h 62"/>
                  <a:gd name="T12" fmla="*/ 50 w 51"/>
                  <a:gd name="T13" fmla="*/ 30 h 62"/>
                  <a:gd name="T14" fmla="*/ 51 w 51"/>
                  <a:gd name="T15" fmla="*/ 41 h 62"/>
                  <a:gd name="T16" fmla="*/ 51 w 51"/>
                  <a:gd name="T17" fmla="*/ 46 h 62"/>
                  <a:gd name="T18" fmla="*/ 50 w 51"/>
                  <a:gd name="T19" fmla="*/ 53 h 62"/>
                  <a:gd name="T20" fmla="*/ 49 w 51"/>
                  <a:gd name="T21" fmla="*/ 62 h 62"/>
                  <a:gd name="T22" fmla="*/ 37 w 51"/>
                  <a:gd name="T23" fmla="*/ 62 h 62"/>
                  <a:gd name="T24" fmla="*/ 36 w 51"/>
                  <a:gd name="T25" fmla="*/ 57 h 62"/>
                  <a:gd name="T26" fmla="*/ 36 w 51"/>
                  <a:gd name="T27" fmla="*/ 51 h 62"/>
                  <a:gd name="T28" fmla="*/ 37 w 51"/>
                  <a:gd name="T29" fmla="*/ 44 h 62"/>
                  <a:gd name="T30" fmla="*/ 37 w 51"/>
                  <a:gd name="T31" fmla="*/ 39 h 62"/>
                  <a:gd name="T32" fmla="*/ 33 w 51"/>
                  <a:gd name="T33" fmla="*/ 34 h 62"/>
                  <a:gd name="T34" fmla="*/ 30 w 51"/>
                  <a:gd name="T35" fmla="*/ 31 h 62"/>
                  <a:gd name="T36" fmla="*/ 27 w 51"/>
                  <a:gd name="T37" fmla="*/ 28 h 62"/>
                  <a:gd name="T38" fmla="*/ 22 w 51"/>
                  <a:gd name="T39" fmla="*/ 27 h 62"/>
                  <a:gd name="T40" fmla="*/ 11 w 51"/>
                  <a:gd name="T41" fmla="*/ 17 h 62"/>
                  <a:gd name="T42" fmla="*/ 0 w 51"/>
                  <a:gd name="T43" fmla="*/ 7 h 62"/>
                  <a:gd name="T44" fmla="*/ 1 w 51"/>
                  <a:gd name="T45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" h="62">
                    <a:moveTo>
                      <a:pt x="1" y="0"/>
                    </a:moveTo>
                    <a:lnTo>
                      <a:pt x="14" y="5"/>
                    </a:lnTo>
                    <a:lnTo>
                      <a:pt x="25" y="12"/>
                    </a:lnTo>
                    <a:lnTo>
                      <a:pt x="38" y="20"/>
                    </a:lnTo>
                    <a:lnTo>
                      <a:pt x="49" y="29"/>
                    </a:lnTo>
                    <a:lnTo>
                      <a:pt x="50" y="29"/>
                    </a:lnTo>
                    <a:lnTo>
                      <a:pt x="50" y="30"/>
                    </a:lnTo>
                    <a:lnTo>
                      <a:pt x="51" y="41"/>
                    </a:lnTo>
                    <a:lnTo>
                      <a:pt x="51" y="46"/>
                    </a:lnTo>
                    <a:lnTo>
                      <a:pt x="50" y="53"/>
                    </a:lnTo>
                    <a:lnTo>
                      <a:pt x="49" y="62"/>
                    </a:lnTo>
                    <a:lnTo>
                      <a:pt x="37" y="62"/>
                    </a:lnTo>
                    <a:lnTo>
                      <a:pt x="36" y="57"/>
                    </a:lnTo>
                    <a:lnTo>
                      <a:pt x="36" y="51"/>
                    </a:lnTo>
                    <a:lnTo>
                      <a:pt x="37" y="44"/>
                    </a:lnTo>
                    <a:lnTo>
                      <a:pt x="37" y="39"/>
                    </a:lnTo>
                    <a:lnTo>
                      <a:pt x="33" y="34"/>
                    </a:lnTo>
                    <a:lnTo>
                      <a:pt x="30" y="31"/>
                    </a:lnTo>
                    <a:lnTo>
                      <a:pt x="27" y="28"/>
                    </a:lnTo>
                    <a:lnTo>
                      <a:pt x="22" y="27"/>
                    </a:lnTo>
                    <a:lnTo>
                      <a:pt x="11" y="17"/>
                    </a:lnTo>
                    <a:lnTo>
                      <a:pt x="0" y="7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65" name="Freeform 92"/>
              <p:cNvSpPr/>
              <p:nvPr/>
            </p:nvSpPr>
            <p:spPr bwMode="auto">
              <a:xfrm>
                <a:off x="2202" y="3619"/>
                <a:ext cx="13" cy="16"/>
              </a:xfrm>
              <a:custGeom>
                <a:avLst/>
                <a:gdLst>
                  <a:gd name="T0" fmla="*/ 1 w 52"/>
                  <a:gd name="T1" fmla="*/ 0 h 62"/>
                  <a:gd name="T2" fmla="*/ 14 w 52"/>
                  <a:gd name="T3" fmla="*/ 5 h 62"/>
                  <a:gd name="T4" fmla="*/ 27 w 52"/>
                  <a:gd name="T5" fmla="*/ 12 h 62"/>
                  <a:gd name="T6" fmla="*/ 39 w 52"/>
                  <a:gd name="T7" fmla="*/ 20 h 62"/>
                  <a:gd name="T8" fmla="*/ 49 w 52"/>
                  <a:gd name="T9" fmla="*/ 29 h 62"/>
                  <a:gd name="T10" fmla="*/ 51 w 52"/>
                  <a:gd name="T11" fmla="*/ 29 h 62"/>
                  <a:gd name="T12" fmla="*/ 51 w 52"/>
                  <a:gd name="T13" fmla="*/ 30 h 62"/>
                  <a:gd name="T14" fmla="*/ 52 w 52"/>
                  <a:gd name="T15" fmla="*/ 41 h 62"/>
                  <a:gd name="T16" fmla="*/ 52 w 52"/>
                  <a:gd name="T17" fmla="*/ 46 h 62"/>
                  <a:gd name="T18" fmla="*/ 51 w 52"/>
                  <a:gd name="T19" fmla="*/ 53 h 62"/>
                  <a:gd name="T20" fmla="*/ 49 w 52"/>
                  <a:gd name="T21" fmla="*/ 62 h 62"/>
                  <a:gd name="T22" fmla="*/ 38 w 52"/>
                  <a:gd name="T23" fmla="*/ 62 h 62"/>
                  <a:gd name="T24" fmla="*/ 37 w 52"/>
                  <a:gd name="T25" fmla="*/ 57 h 62"/>
                  <a:gd name="T26" fmla="*/ 37 w 52"/>
                  <a:gd name="T27" fmla="*/ 51 h 62"/>
                  <a:gd name="T28" fmla="*/ 38 w 52"/>
                  <a:gd name="T29" fmla="*/ 44 h 62"/>
                  <a:gd name="T30" fmla="*/ 38 w 52"/>
                  <a:gd name="T31" fmla="*/ 39 h 62"/>
                  <a:gd name="T32" fmla="*/ 33 w 52"/>
                  <a:gd name="T33" fmla="*/ 34 h 62"/>
                  <a:gd name="T34" fmla="*/ 30 w 52"/>
                  <a:gd name="T35" fmla="*/ 31 h 62"/>
                  <a:gd name="T36" fmla="*/ 27 w 52"/>
                  <a:gd name="T37" fmla="*/ 28 h 62"/>
                  <a:gd name="T38" fmla="*/ 22 w 52"/>
                  <a:gd name="T39" fmla="*/ 27 h 62"/>
                  <a:gd name="T40" fmla="*/ 12 w 52"/>
                  <a:gd name="T41" fmla="*/ 17 h 62"/>
                  <a:gd name="T42" fmla="*/ 0 w 52"/>
                  <a:gd name="T43" fmla="*/ 7 h 62"/>
                  <a:gd name="T44" fmla="*/ 1 w 52"/>
                  <a:gd name="T45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" h="62">
                    <a:moveTo>
                      <a:pt x="1" y="0"/>
                    </a:moveTo>
                    <a:lnTo>
                      <a:pt x="14" y="5"/>
                    </a:lnTo>
                    <a:lnTo>
                      <a:pt x="27" y="12"/>
                    </a:lnTo>
                    <a:lnTo>
                      <a:pt x="39" y="20"/>
                    </a:lnTo>
                    <a:lnTo>
                      <a:pt x="49" y="29"/>
                    </a:lnTo>
                    <a:lnTo>
                      <a:pt x="51" y="29"/>
                    </a:lnTo>
                    <a:lnTo>
                      <a:pt x="51" y="30"/>
                    </a:lnTo>
                    <a:lnTo>
                      <a:pt x="52" y="41"/>
                    </a:lnTo>
                    <a:lnTo>
                      <a:pt x="52" y="46"/>
                    </a:lnTo>
                    <a:lnTo>
                      <a:pt x="51" y="53"/>
                    </a:lnTo>
                    <a:lnTo>
                      <a:pt x="49" y="62"/>
                    </a:lnTo>
                    <a:lnTo>
                      <a:pt x="38" y="62"/>
                    </a:lnTo>
                    <a:lnTo>
                      <a:pt x="37" y="57"/>
                    </a:lnTo>
                    <a:lnTo>
                      <a:pt x="37" y="51"/>
                    </a:lnTo>
                    <a:lnTo>
                      <a:pt x="38" y="44"/>
                    </a:lnTo>
                    <a:lnTo>
                      <a:pt x="38" y="39"/>
                    </a:lnTo>
                    <a:lnTo>
                      <a:pt x="33" y="34"/>
                    </a:lnTo>
                    <a:lnTo>
                      <a:pt x="30" y="31"/>
                    </a:lnTo>
                    <a:lnTo>
                      <a:pt x="27" y="28"/>
                    </a:lnTo>
                    <a:lnTo>
                      <a:pt x="22" y="27"/>
                    </a:lnTo>
                    <a:lnTo>
                      <a:pt x="12" y="17"/>
                    </a:lnTo>
                    <a:lnTo>
                      <a:pt x="0" y="7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66" name="Freeform 93"/>
              <p:cNvSpPr/>
              <p:nvPr/>
            </p:nvSpPr>
            <p:spPr bwMode="auto">
              <a:xfrm>
                <a:off x="2202" y="3619"/>
                <a:ext cx="13" cy="16"/>
              </a:xfrm>
              <a:custGeom>
                <a:avLst/>
                <a:gdLst>
                  <a:gd name="T0" fmla="*/ 1 w 52"/>
                  <a:gd name="T1" fmla="*/ 0 h 62"/>
                  <a:gd name="T2" fmla="*/ 14 w 52"/>
                  <a:gd name="T3" fmla="*/ 5 h 62"/>
                  <a:gd name="T4" fmla="*/ 27 w 52"/>
                  <a:gd name="T5" fmla="*/ 12 h 62"/>
                  <a:gd name="T6" fmla="*/ 39 w 52"/>
                  <a:gd name="T7" fmla="*/ 20 h 62"/>
                  <a:gd name="T8" fmla="*/ 49 w 52"/>
                  <a:gd name="T9" fmla="*/ 29 h 62"/>
                  <a:gd name="T10" fmla="*/ 51 w 52"/>
                  <a:gd name="T11" fmla="*/ 29 h 62"/>
                  <a:gd name="T12" fmla="*/ 51 w 52"/>
                  <a:gd name="T13" fmla="*/ 30 h 62"/>
                  <a:gd name="T14" fmla="*/ 52 w 52"/>
                  <a:gd name="T15" fmla="*/ 41 h 62"/>
                  <a:gd name="T16" fmla="*/ 52 w 52"/>
                  <a:gd name="T17" fmla="*/ 46 h 62"/>
                  <a:gd name="T18" fmla="*/ 51 w 52"/>
                  <a:gd name="T19" fmla="*/ 53 h 62"/>
                  <a:gd name="T20" fmla="*/ 49 w 52"/>
                  <a:gd name="T21" fmla="*/ 62 h 62"/>
                  <a:gd name="T22" fmla="*/ 38 w 52"/>
                  <a:gd name="T23" fmla="*/ 62 h 62"/>
                  <a:gd name="T24" fmla="*/ 37 w 52"/>
                  <a:gd name="T25" fmla="*/ 57 h 62"/>
                  <a:gd name="T26" fmla="*/ 37 w 52"/>
                  <a:gd name="T27" fmla="*/ 51 h 62"/>
                  <a:gd name="T28" fmla="*/ 38 w 52"/>
                  <a:gd name="T29" fmla="*/ 44 h 62"/>
                  <a:gd name="T30" fmla="*/ 38 w 52"/>
                  <a:gd name="T31" fmla="*/ 39 h 62"/>
                  <a:gd name="T32" fmla="*/ 33 w 52"/>
                  <a:gd name="T33" fmla="*/ 34 h 62"/>
                  <a:gd name="T34" fmla="*/ 30 w 52"/>
                  <a:gd name="T35" fmla="*/ 31 h 62"/>
                  <a:gd name="T36" fmla="*/ 27 w 52"/>
                  <a:gd name="T37" fmla="*/ 28 h 62"/>
                  <a:gd name="T38" fmla="*/ 22 w 52"/>
                  <a:gd name="T39" fmla="*/ 27 h 62"/>
                  <a:gd name="T40" fmla="*/ 12 w 52"/>
                  <a:gd name="T41" fmla="*/ 17 h 62"/>
                  <a:gd name="T42" fmla="*/ 0 w 52"/>
                  <a:gd name="T43" fmla="*/ 7 h 62"/>
                  <a:gd name="T44" fmla="*/ 1 w 52"/>
                  <a:gd name="T45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" h="62">
                    <a:moveTo>
                      <a:pt x="1" y="0"/>
                    </a:moveTo>
                    <a:lnTo>
                      <a:pt x="14" y="5"/>
                    </a:lnTo>
                    <a:lnTo>
                      <a:pt x="27" y="12"/>
                    </a:lnTo>
                    <a:lnTo>
                      <a:pt x="39" y="20"/>
                    </a:lnTo>
                    <a:lnTo>
                      <a:pt x="49" y="29"/>
                    </a:lnTo>
                    <a:lnTo>
                      <a:pt x="51" y="29"/>
                    </a:lnTo>
                    <a:lnTo>
                      <a:pt x="51" y="30"/>
                    </a:lnTo>
                    <a:lnTo>
                      <a:pt x="52" y="41"/>
                    </a:lnTo>
                    <a:lnTo>
                      <a:pt x="52" y="46"/>
                    </a:lnTo>
                    <a:lnTo>
                      <a:pt x="51" y="53"/>
                    </a:lnTo>
                    <a:lnTo>
                      <a:pt x="49" y="62"/>
                    </a:lnTo>
                    <a:lnTo>
                      <a:pt x="38" y="62"/>
                    </a:lnTo>
                    <a:lnTo>
                      <a:pt x="37" y="57"/>
                    </a:lnTo>
                    <a:lnTo>
                      <a:pt x="37" y="51"/>
                    </a:lnTo>
                    <a:lnTo>
                      <a:pt x="38" y="44"/>
                    </a:lnTo>
                    <a:lnTo>
                      <a:pt x="38" y="39"/>
                    </a:lnTo>
                    <a:lnTo>
                      <a:pt x="33" y="34"/>
                    </a:lnTo>
                    <a:lnTo>
                      <a:pt x="30" y="31"/>
                    </a:lnTo>
                    <a:lnTo>
                      <a:pt x="27" y="28"/>
                    </a:lnTo>
                    <a:lnTo>
                      <a:pt x="22" y="27"/>
                    </a:lnTo>
                    <a:lnTo>
                      <a:pt x="12" y="17"/>
                    </a:lnTo>
                    <a:lnTo>
                      <a:pt x="0" y="7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67" name="Freeform 94"/>
              <p:cNvSpPr/>
              <p:nvPr/>
            </p:nvSpPr>
            <p:spPr bwMode="auto">
              <a:xfrm>
                <a:off x="2352" y="3523"/>
                <a:ext cx="29" cy="112"/>
              </a:xfrm>
              <a:custGeom>
                <a:avLst/>
                <a:gdLst>
                  <a:gd name="T0" fmla="*/ 103 w 118"/>
                  <a:gd name="T1" fmla="*/ 0 h 448"/>
                  <a:gd name="T2" fmla="*/ 104 w 118"/>
                  <a:gd name="T3" fmla="*/ 9 h 448"/>
                  <a:gd name="T4" fmla="*/ 105 w 118"/>
                  <a:gd name="T5" fmla="*/ 28 h 448"/>
                  <a:gd name="T6" fmla="*/ 109 w 118"/>
                  <a:gd name="T7" fmla="*/ 57 h 448"/>
                  <a:gd name="T8" fmla="*/ 111 w 118"/>
                  <a:gd name="T9" fmla="*/ 92 h 448"/>
                  <a:gd name="T10" fmla="*/ 114 w 118"/>
                  <a:gd name="T11" fmla="*/ 128 h 448"/>
                  <a:gd name="T12" fmla="*/ 116 w 118"/>
                  <a:gd name="T13" fmla="*/ 162 h 448"/>
                  <a:gd name="T14" fmla="*/ 117 w 118"/>
                  <a:gd name="T15" fmla="*/ 190 h 448"/>
                  <a:gd name="T16" fmla="*/ 118 w 118"/>
                  <a:gd name="T17" fmla="*/ 208 h 448"/>
                  <a:gd name="T18" fmla="*/ 117 w 118"/>
                  <a:gd name="T19" fmla="*/ 232 h 448"/>
                  <a:gd name="T20" fmla="*/ 114 w 118"/>
                  <a:gd name="T21" fmla="*/ 269 h 448"/>
                  <a:gd name="T22" fmla="*/ 112 w 118"/>
                  <a:gd name="T23" fmla="*/ 290 h 448"/>
                  <a:gd name="T24" fmla="*/ 107 w 118"/>
                  <a:gd name="T25" fmla="*/ 310 h 448"/>
                  <a:gd name="T26" fmla="*/ 105 w 118"/>
                  <a:gd name="T27" fmla="*/ 320 h 448"/>
                  <a:gd name="T28" fmla="*/ 102 w 118"/>
                  <a:gd name="T29" fmla="*/ 329 h 448"/>
                  <a:gd name="T30" fmla="*/ 99 w 118"/>
                  <a:gd name="T31" fmla="*/ 337 h 448"/>
                  <a:gd name="T32" fmla="*/ 96 w 118"/>
                  <a:gd name="T33" fmla="*/ 346 h 448"/>
                  <a:gd name="T34" fmla="*/ 84 w 118"/>
                  <a:gd name="T35" fmla="*/ 371 h 448"/>
                  <a:gd name="T36" fmla="*/ 72 w 118"/>
                  <a:gd name="T37" fmla="*/ 395 h 448"/>
                  <a:gd name="T38" fmla="*/ 64 w 118"/>
                  <a:gd name="T39" fmla="*/ 406 h 448"/>
                  <a:gd name="T40" fmla="*/ 57 w 118"/>
                  <a:gd name="T41" fmla="*/ 419 h 448"/>
                  <a:gd name="T42" fmla="*/ 47 w 118"/>
                  <a:gd name="T43" fmla="*/ 433 h 448"/>
                  <a:gd name="T44" fmla="*/ 34 w 118"/>
                  <a:gd name="T45" fmla="*/ 448 h 448"/>
                  <a:gd name="T46" fmla="*/ 0 w 118"/>
                  <a:gd name="T47" fmla="*/ 448 h 448"/>
                  <a:gd name="T48" fmla="*/ 11 w 118"/>
                  <a:gd name="T49" fmla="*/ 436 h 448"/>
                  <a:gd name="T50" fmla="*/ 23 w 118"/>
                  <a:gd name="T51" fmla="*/ 423 h 448"/>
                  <a:gd name="T52" fmla="*/ 34 w 118"/>
                  <a:gd name="T53" fmla="*/ 407 h 448"/>
                  <a:gd name="T54" fmla="*/ 45 w 118"/>
                  <a:gd name="T55" fmla="*/ 393 h 448"/>
                  <a:gd name="T56" fmla="*/ 56 w 118"/>
                  <a:gd name="T57" fmla="*/ 378 h 448"/>
                  <a:gd name="T58" fmla="*/ 64 w 118"/>
                  <a:gd name="T59" fmla="*/ 363 h 448"/>
                  <a:gd name="T60" fmla="*/ 73 w 118"/>
                  <a:gd name="T61" fmla="*/ 348 h 448"/>
                  <a:gd name="T62" fmla="*/ 82 w 118"/>
                  <a:gd name="T63" fmla="*/ 333 h 448"/>
                  <a:gd name="T64" fmla="*/ 85 w 118"/>
                  <a:gd name="T65" fmla="*/ 326 h 448"/>
                  <a:gd name="T66" fmla="*/ 88 w 118"/>
                  <a:gd name="T67" fmla="*/ 317 h 448"/>
                  <a:gd name="T68" fmla="*/ 90 w 118"/>
                  <a:gd name="T69" fmla="*/ 308 h 448"/>
                  <a:gd name="T70" fmla="*/ 92 w 118"/>
                  <a:gd name="T71" fmla="*/ 299 h 448"/>
                  <a:gd name="T72" fmla="*/ 97 w 118"/>
                  <a:gd name="T73" fmla="*/ 276 h 448"/>
                  <a:gd name="T74" fmla="*/ 100 w 118"/>
                  <a:gd name="T75" fmla="*/ 251 h 448"/>
                  <a:gd name="T76" fmla="*/ 101 w 118"/>
                  <a:gd name="T77" fmla="*/ 224 h 448"/>
                  <a:gd name="T78" fmla="*/ 102 w 118"/>
                  <a:gd name="T79" fmla="*/ 197 h 448"/>
                  <a:gd name="T80" fmla="*/ 103 w 118"/>
                  <a:gd name="T81" fmla="*/ 168 h 448"/>
                  <a:gd name="T82" fmla="*/ 102 w 118"/>
                  <a:gd name="T83" fmla="*/ 140 h 448"/>
                  <a:gd name="T84" fmla="*/ 101 w 118"/>
                  <a:gd name="T85" fmla="*/ 87 h 448"/>
                  <a:gd name="T86" fmla="*/ 98 w 118"/>
                  <a:gd name="T87" fmla="*/ 43 h 448"/>
                  <a:gd name="T88" fmla="*/ 95 w 118"/>
                  <a:gd name="T89" fmla="*/ 13 h 448"/>
                  <a:gd name="T90" fmla="*/ 92 w 118"/>
                  <a:gd name="T91" fmla="*/ 1 h 448"/>
                  <a:gd name="T92" fmla="*/ 103 w 118"/>
                  <a:gd name="T93" fmla="*/ 0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18" h="448">
                    <a:moveTo>
                      <a:pt x="103" y="0"/>
                    </a:moveTo>
                    <a:lnTo>
                      <a:pt x="104" y="9"/>
                    </a:lnTo>
                    <a:lnTo>
                      <a:pt x="105" y="28"/>
                    </a:lnTo>
                    <a:lnTo>
                      <a:pt x="109" y="57"/>
                    </a:lnTo>
                    <a:lnTo>
                      <a:pt x="111" y="92"/>
                    </a:lnTo>
                    <a:lnTo>
                      <a:pt x="114" y="128"/>
                    </a:lnTo>
                    <a:lnTo>
                      <a:pt x="116" y="162"/>
                    </a:lnTo>
                    <a:lnTo>
                      <a:pt x="117" y="190"/>
                    </a:lnTo>
                    <a:lnTo>
                      <a:pt x="118" y="208"/>
                    </a:lnTo>
                    <a:lnTo>
                      <a:pt x="117" y="232"/>
                    </a:lnTo>
                    <a:lnTo>
                      <a:pt x="114" y="269"/>
                    </a:lnTo>
                    <a:lnTo>
                      <a:pt x="112" y="290"/>
                    </a:lnTo>
                    <a:lnTo>
                      <a:pt x="107" y="310"/>
                    </a:lnTo>
                    <a:lnTo>
                      <a:pt x="105" y="320"/>
                    </a:lnTo>
                    <a:lnTo>
                      <a:pt x="102" y="329"/>
                    </a:lnTo>
                    <a:lnTo>
                      <a:pt x="99" y="337"/>
                    </a:lnTo>
                    <a:lnTo>
                      <a:pt x="96" y="346"/>
                    </a:lnTo>
                    <a:lnTo>
                      <a:pt x="84" y="371"/>
                    </a:lnTo>
                    <a:lnTo>
                      <a:pt x="72" y="395"/>
                    </a:lnTo>
                    <a:lnTo>
                      <a:pt x="64" y="406"/>
                    </a:lnTo>
                    <a:lnTo>
                      <a:pt x="57" y="419"/>
                    </a:lnTo>
                    <a:lnTo>
                      <a:pt x="47" y="433"/>
                    </a:lnTo>
                    <a:lnTo>
                      <a:pt x="34" y="448"/>
                    </a:lnTo>
                    <a:lnTo>
                      <a:pt x="0" y="448"/>
                    </a:lnTo>
                    <a:lnTo>
                      <a:pt x="11" y="436"/>
                    </a:lnTo>
                    <a:lnTo>
                      <a:pt x="23" y="423"/>
                    </a:lnTo>
                    <a:lnTo>
                      <a:pt x="34" y="407"/>
                    </a:lnTo>
                    <a:lnTo>
                      <a:pt x="45" y="393"/>
                    </a:lnTo>
                    <a:lnTo>
                      <a:pt x="56" y="378"/>
                    </a:lnTo>
                    <a:lnTo>
                      <a:pt x="64" y="363"/>
                    </a:lnTo>
                    <a:lnTo>
                      <a:pt x="73" y="348"/>
                    </a:lnTo>
                    <a:lnTo>
                      <a:pt x="82" y="333"/>
                    </a:lnTo>
                    <a:lnTo>
                      <a:pt x="85" y="326"/>
                    </a:lnTo>
                    <a:lnTo>
                      <a:pt x="88" y="317"/>
                    </a:lnTo>
                    <a:lnTo>
                      <a:pt x="90" y="308"/>
                    </a:lnTo>
                    <a:lnTo>
                      <a:pt x="92" y="299"/>
                    </a:lnTo>
                    <a:lnTo>
                      <a:pt x="97" y="276"/>
                    </a:lnTo>
                    <a:lnTo>
                      <a:pt x="100" y="251"/>
                    </a:lnTo>
                    <a:lnTo>
                      <a:pt x="101" y="224"/>
                    </a:lnTo>
                    <a:lnTo>
                      <a:pt x="102" y="197"/>
                    </a:lnTo>
                    <a:lnTo>
                      <a:pt x="103" y="168"/>
                    </a:lnTo>
                    <a:lnTo>
                      <a:pt x="102" y="140"/>
                    </a:lnTo>
                    <a:lnTo>
                      <a:pt x="101" y="87"/>
                    </a:lnTo>
                    <a:lnTo>
                      <a:pt x="98" y="43"/>
                    </a:lnTo>
                    <a:lnTo>
                      <a:pt x="95" y="13"/>
                    </a:lnTo>
                    <a:lnTo>
                      <a:pt x="92" y="1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68" name="Freeform 95"/>
              <p:cNvSpPr/>
              <p:nvPr/>
            </p:nvSpPr>
            <p:spPr bwMode="auto">
              <a:xfrm>
                <a:off x="2477" y="3557"/>
                <a:ext cx="4" cy="78"/>
              </a:xfrm>
              <a:custGeom>
                <a:avLst/>
                <a:gdLst>
                  <a:gd name="T0" fmla="*/ 14 w 17"/>
                  <a:gd name="T1" fmla="*/ 0 h 315"/>
                  <a:gd name="T2" fmla="*/ 14 w 17"/>
                  <a:gd name="T3" fmla="*/ 7 h 315"/>
                  <a:gd name="T4" fmla="*/ 15 w 17"/>
                  <a:gd name="T5" fmla="*/ 26 h 315"/>
                  <a:gd name="T6" fmla="*/ 15 w 17"/>
                  <a:gd name="T7" fmla="*/ 54 h 315"/>
                  <a:gd name="T8" fmla="*/ 16 w 17"/>
                  <a:gd name="T9" fmla="*/ 90 h 315"/>
                  <a:gd name="T10" fmla="*/ 16 w 17"/>
                  <a:gd name="T11" fmla="*/ 136 h 315"/>
                  <a:gd name="T12" fmla="*/ 17 w 17"/>
                  <a:gd name="T13" fmla="*/ 188 h 315"/>
                  <a:gd name="T14" fmla="*/ 17 w 17"/>
                  <a:gd name="T15" fmla="*/ 249 h 315"/>
                  <a:gd name="T16" fmla="*/ 17 w 17"/>
                  <a:gd name="T17" fmla="*/ 315 h 315"/>
                  <a:gd name="T18" fmla="*/ 0 w 17"/>
                  <a:gd name="T19" fmla="*/ 312 h 315"/>
                  <a:gd name="T20" fmla="*/ 1 w 17"/>
                  <a:gd name="T21" fmla="*/ 265 h 315"/>
                  <a:gd name="T22" fmla="*/ 2 w 17"/>
                  <a:gd name="T23" fmla="*/ 214 h 315"/>
                  <a:gd name="T24" fmla="*/ 3 w 17"/>
                  <a:gd name="T25" fmla="*/ 163 h 315"/>
                  <a:gd name="T26" fmla="*/ 4 w 17"/>
                  <a:gd name="T27" fmla="*/ 113 h 315"/>
                  <a:gd name="T28" fmla="*/ 4 w 17"/>
                  <a:gd name="T29" fmla="*/ 69 h 315"/>
                  <a:gd name="T30" fmla="*/ 4 w 17"/>
                  <a:gd name="T31" fmla="*/ 33 h 315"/>
                  <a:gd name="T32" fmla="*/ 4 w 17"/>
                  <a:gd name="T33" fmla="*/ 9 h 315"/>
                  <a:gd name="T34" fmla="*/ 3 w 17"/>
                  <a:gd name="T35" fmla="*/ 1 h 315"/>
                  <a:gd name="T36" fmla="*/ 14 w 17"/>
                  <a:gd name="T37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" h="315">
                    <a:moveTo>
                      <a:pt x="14" y="0"/>
                    </a:moveTo>
                    <a:lnTo>
                      <a:pt x="14" y="7"/>
                    </a:lnTo>
                    <a:lnTo>
                      <a:pt x="15" y="26"/>
                    </a:lnTo>
                    <a:lnTo>
                      <a:pt x="15" y="54"/>
                    </a:lnTo>
                    <a:lnTo>
                      <a:pt x="16" y="90"/>
                    </a:lnTo>
                    <a:lnTo>
                      <a:pt x="16" y="136"/>
                    </a:lnTo>
                    <a:lnTo>
                      <a:pt x="17" y="188"/>
                    </a:lnTo>
                    <a:lnTo>
                      <a:pt x="17" y="249"/>
                    </a:lnTo>
                    <a:lnTo>
                      <a:pt x="17" y="315"/>
                    </a:lnTo>
                    <a:lnTo>
                      <a:pt x="0" y="312"/>
                    </a:lnTo>
                    <a:lnTo>
                      <a:pt x="1" y="265"/>
                    </a:lnTo>
                    <a:lnTo>
                      <a:pt x="2" y="214"/>
                    </a:lnTo>
                    <a:lnTo>
                      <a:pt x="3" y="163"/>
                    </a:lnTo>
                    <a:lnTo>
                      <a:pt x="4" y="113"/>
                    </a:lnTo>
                    <a:lnTo>
                      <a:pt x="4" y="69"/>
                    </a:lnTo>
                    <a:lnTo>
                      <a:pt x="4" y="33"/>
                    </a:lnTo>
                    <a:lnTo>
                      <a:pt x="4" y="9"/>
                    </a:lnTo>
                    <a:lnTo>
                      <a:pt x="3" y="1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69" name="Freeform 96"/>
              <p:cNvSpPr/>
              <p:nvPr/>
            </p:nvSpPr>
            <p:spPr bwMode="auto">
              <a:xfrm>
                <a:off x="2360" y="3436"/>
                <a:ext cx="100" cy="183"/>
              </a:xfrm>
              <a:custGeom>
                <a:avLst/>
                <a:gdLst>
                  <a:gd name="T0" fmla="*/ 13 w 400"/>
                  <a:gd name="T1" fmla="*/ 41 h 733"/>
                  <a:gd name="T2" fmla="*/ 19 w 400"/>
                  <a:gd name="T3" fmla="*/ 54 h 733"/>
                  <a:gd name="T4" fmla="*/ 28 w 400"/>
                  <a:gd name="T5" fmla="*/ 61 h 733"/>
                  <a:gd name="T6" fmla="*/ 75 w 400"/>
                  <a:gd name="T7" fmla="*/ 95 h 733"/>
                  <a:gd name="T8" fmla="*/ 140 w 400"/>
                  <a:gd name="T9" fmla="*/ 144 h 733"/>
                  <a:gd name="T10" fmla="*/ 214 w 400"/>
                  <a:gd name="T11" fmla="*/ 207 h 733"/>
                  <a:gd name="T12" fmla="*/ 250 w 400"/>
                  <a:gd name="T13" fmla="*/ 243 h 733"/>
                  <a:gd name="T14" fmla="*/ 285 w 400"/>
                  <a:gd name="T15" fmla="*/ 283 h 733"/>
                  <a:gd name="T16" fmla="*/ 316 w 400"/>
                  <a:gd name="T17" fmla="*/ 326 h 733"/>
                  <a:gd name="T18" fmla="*/ 344 w 400"/>
                  <a:gd name="T19" fmla="*/ 373 h 733"/>
                  <a:gd name="T20" fmla="*/ 367 w 400"/>
                  <a:gd name="T21" fmla="*/ 422 h 733"/>
                  <a:gd name="T22" fmla="*/ 385 w 400"/>
                  <a:gd name="T23" fmla="*/ 474 h 733"/>
                  <a:gd name="T24" fmla="*/ 396 w 400"/>
                  <a:gd name="T25" fmla="*/ 528 h 733"/>
                  <a:gd name="T26" fmla="*/ 400 w 400"/>
                  <a:gd name="T27" fmla="*/ 585 h 733"/>
                  <a:gd name="T28" fmla="*/ 397 w 400"/>
                  <a:gd name="T29" fmla="*/ 643 h 733"/>
                  <a:gd name="T30" fmla="*/ 385 w 400"/>
                  <a:gd name="T31" fmla="*/ 705 h 733"/>
                  <a:gd name="T32" fmla="*/ 367 w 400"/>
                  <a:gd name="T33" fmla="*/ 703 h 733"/>
                  <a:gd name="T34" fmla="*/ 374 w 400"/>
                  <a:gd name="T35" fmla="*/ 642 h 733"/>
                  <a:gd name="T36" fmla="*/ 375 w 400"/>
                  <a:gd name="T37" fmla="*/ 582 h 733"/>
                  <a:gd name="T38" fmla="*/ 369 w 400"/>
                  <a:gd name="T39" fmla="*/ 523 h 733"/>
                  <a:gd name="T40" fmla="*/ 356 w 400"/>
                  <a:gd name="T41" fmla="*/ 465 h 733"/>
                  <a:gd name="T42" fmla="*/ 338 w 400"/>
                  <a:gd name="T43" fmla="*/ 412 h 733"/>
                  <a:gd name="T44" fmla="*/ 314 w 400"/>
                  <a:gd name="T45" fmla="*/ 361 h 733"/>
                  <a:gd name="T46" fmla="*/ 286 w 400"/>
                  <a:gd name="T47" fmla="*/ 315 h 733"/>
                  <a:gd name="T48" fmla="*/ 253 w 400"/>
                  <a:gd name="T49" fmla="*/ 275 h 733"/>
                  <a:gd name="T50" fmla="*/ 220 w 400"/>
                  <a:gd name="T51" fmla="*/ 236 h 733"/>
                  <a:gd name="T52" fmla="*/ 167 w 400"/>
                  <a:gd name="T53" fmla="*/ 185 h 733"/>
                  <a:gd name="T54" fmla="*/ 101 w 400"/>
                  <a:gd name="T55" fmla="*/ 129 h 733"/>
                  <a:gd name="T56" fmla="*/ 47 w 400"/>
                  <a:gd name="T57" fmla="*/ 88 h 733"/>
                  <a:gd name="T58" fmla="*/ 22 w 400"/>
                  <a:gd name="T59" fmla="*/ 70 h 733"/>
                  <a:gd name="T60" fmla="*/ 12 w 400"/>
                  <a:gd name="T61" fmla="*/ 60 h 733"/>
                  <a:gd name="T62" fmla="*/ 4 w 400"/>
                  <a:gd name="T63" fmla="*/ 48 h 733"/>
                  <a:gd name="T64" fmla="*/ 3 w 400"/>
                  <a:gd name="T65" fmla="*/ 44 h 733"/>
                  <a:gd name="T66" fmla="*/ 2 w 400"/>
                  <a:gd name="T67" fmla="*/ 0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00" h="733">
                    <a:moveTo>
                      <a:pt x="2" y="0"/>
                    </a:moveTo>
                    <a:lnTo>
                      <a:pt x="13" y="41"/>
                    </a:lnTo>
                    <a:lnTo>
                      <a:pt x="16" y="48"/>
                    </a:lnTo>
                    <a:lnTo>
                      <a:pt x="19" y="54"/>
                    </a:lnTo>
                    <a:lnTo>
                      <a:pt x="23" y="57"/>
                    </a:lnTo>
                    <a:lnTo>
                      <a:pt x="28" y="61"/>
                    </a:lnTo>
                    <a:lnTo>
                      <a:pt x="49" y="76"/>
                    </a:lnTo>
                    <a:lnTo>
                      <a:pt x="75" y="95"/>
                    </a:lnTo>
                    <a:lnTo>
                      <a:pt x="107" y="117"/>
                    </a:lnTo>
                    <a:lnTo>
                      <a:pt x="140" y="144"/>
                    </a:lnTo>
                    <a:lnTo>
                      <a:pt x="177" y="173"/>
                    </a:lnTo>
                    <a:lnTo>
                      <a:pt x="214" y="207"/>
                    </a:lnTo>
                    <a:lnTo>
                      <a:pt x="232" y="225"/>
                    </a:lnTo>
                    <a:lnTo>
                      <a:pt x="250" y="243"/>
                    </a:lnTo>
                    <a:lnTo>
                      <a:pt x="268" y="264"/>
                    </a:lnTo>
                    <a:lnTo>
                      <a:pt x="285" y="283"/>
                    </a:lnTo>
                    <a:lnTo>
                      <a:pt x="301" y="305"/>
                    </a:lnTo>
                    <a:lnTo>
                      <a:pt x="316" y="326"/>
                    </a:lnTo>
                    <a:lnTo>
                      <a:pt x="330" y="349"/>
                    </a:lnTo>
                    <a:lnTo>
                      <a:pt x="344" y="373"/>
                    </a:lnTo>
                    <a:lnTo>
                      <a:pt x="356" y="396"/>
                    </a:lnTo>
                    <a:lnTo>
                      <a:pt x="367" y="422"/>
                    </a:lnTo>
                    <a:lnTo>
                      <a:pt x="376" y="447"/>
                    </a:lnTo>
                    <a:lnTo>
                      <a:pt x="385" y="474"/>
                    </a:lnTo>
                    <a:lnTo>
                      <a:pt x="392" y="500"/>
                    </a:lnTo>
                    <a:lnTo>
                      <a:pt x="396" y="528"/>
                    </a:lnTo>
                    <a:lnTo>
                      <a:pt x="399" y="556"/>
                    </a:lnTo>
                    <a:lnTo>
                      <a:pt x="400" y="585"/>
                    </a:lnTo>
                    <a:lnTo>
                      <a:pt x="400" y="614"/>
                    </a:lnTo>
                    <a:lnTo>
                      <a:pt x="397" y="643"/>
                    </a:lnTo>
                    <a:lnTo>
                      <a:pt x="392" y="674"/>
                    </a:lnTo>
                    <a:lnTo>
                      <a:pt x="385" y="705"/>
                    </a:lnTo>
                    <a:lnTo>
                      <a:pt x="359" y="733"/>
                    </a:lnTo>
                    <a:lnTo>
                      <a:pt x="367" y="703"/>
                    </a:lnTo>
                    <a:lnTo>
                      <a:pt x="372" y="672"/>
                    </a:lnTo>
                    <a:lnTo>
                      <a:pt x="374" y="642"/>
                    </a:lnTo>
                    <a:lnTo>
                      <a:pt x="376" y="612"/>
                    </a:lnTo>
                    <a:lnTo>
                      <a:pt x="375" y="582"/>
                    </a:lnTo>
                    <a:lnTo>
                      <a:pt x="373" y="552"/>
                    </a:lnTo>
                    <a:lnTo>
                      <a:pt x="369" y="523"/>
                    </a:lnTo>
                    <a:lnTo>
                      <a:pt x="364" y="493"/>
                    </a:lnTo>
                    <a:lnTo>
                      <a:pt x="356" y="465"/>
                    </a:lnTo>
                    <a:lnTo>
                      <a:pt x="347" y="439"/>
                    </a:lnTo>
                    <a:lnTo>
                      <a:pt x="338" y="412"/>
                    </a:lnTo>
                    <a:lnTo>
                      <a:pt x="327" y="386"/>
                    </a:lnTo>
                    <a:lnTo>
                      <a:pt x="314" y="361"/>
                    </a:lnTo>
                    <a:lnTo>
                      <a:pt x="301" y="337"/>
                    </a:lnTo>
                    <a:lnTo>
                      <a:pt x="286" y="315"/>
                    </a:lnTo>
                    <a:lnTo>
                      <a:pt x="270" y="294"/>
                    </a:lnTo>
                    <a:lnTo>
                      <a:pt x="253" y="275"/>
                    </a:lnTo>
                    <a:lnTo>
                      <a:pt x="236" y="255"/>
                    </a:lnTo>
                    <a:lnTo>
                      <a:pt x="220" y="236"/>
                    </a:lnTo>
                    <a:lnTo>
                      <a:pt x="202" y="219"/>
                    </a:lnTo>
                    <a:lnTo>
                      <a:pt x="167" y="185"/>
                    </a:lnTo>
                    <a:lnTo>
                      <a:pt x="134" y="155"/>
                    </a:lnTo>
                    <a:lnTo>
                      <a:pt x="101" y="129"/>
                    </a:lnTo>
                    <a:lnTo>
                      <a:pt x="72" y="106"/>
                    </a:lnTo>
                    <a:lnTo>
                      <a:pt x="47" y="88"/>
                    </a:lnTo>
                    <a:lnTo>
                      <a:pt x="27" y="75"/>
                    </a:lnTo>
                    <a:lnTo>
                      <a:pt x="22" y="70"/>
                    </a:lnTo>
                    <a:lnTo>
                      <a:pt x="16" y="65"/>
                    </a:lnTo>
                    <a:lnTo>
                      <a:pt x="12" y="60"/>
                    </a:lnTo>
                    <a:lnTo>
                      <a:pt x="9" y="56"/>
                    </a:lnTo>
                    <a:lnTo>
                      <a:pt x="4" y="48"/>
                    </a:lnTo>
                    <a:lnTo>
                      <a:pt x="3" y="45"/>
                    </a:lnTo>
                    <a:lnTo>
                      <a:pt x="3" y="44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70" name="Freeform 97"/>
              <p:cNvSpPr/>
              <p:nvPr/>
            </p:nvSpPr>
            <p:spPr bwMode="auto">
              <a:xfrm>
                <a:off x="2318" y="3514"/>
                <a:ext cx="36" cy="75"/>
              </a:xfrm>
              <a:custGeom>
                <a:avLst/>
                <a:gdLst>
                  <a:gd name="T0" fmla="*/ 105 w 140"/>
                  <a:gd name="T1" fmla="*/ 295 h 302"/>
                  <a:gd name="T2" fmla="*/ 108 w 140"/>
                  <a:gd name="T3" fmla="*/ 292 h 302"/>
                  <a:gd name="T4" fmla="*/ 112 w 140"/>
                  <a:gd name="T5" fmla="*/ 289 h 302"/>
                  <a:gd name="T6" fmla="*/ 114 w 140"/>
                  <a:gd name="T7" fmla="*/ 286 h 302"/>
                  <a:gd name="T8" fmla="*/ 118 w 140"/>
                  <a:gd name="T9" fmla="*/ 282 h 302"/>
                  <a:gd name="T10" fmla="*/ 122 w 140"/>
                  <a:gd name="T11" fmla="*/ 271 h 302"/>
                  <a:gd name="T12" fmla="*/ 125 w 140"/>
                  <a:gd name="T13" fmla="*/ 258 h 302"/>
                  <a:gd name="T14" fmla="*/ 127 w 140"/>
                  <a:gd name="T15" fmla="*/ 243 h 302"/>
                  <a:gd name="T16" fmla="*/ 127 w 140"/>
                  <a:gd name="T17" fmla="*/ 226 h 302"/>
                  <a:gd name="T18" fmla="*/ 126 w 140"/>
                  <a:gd name="T19" fmla="*/ 207 h 302"/>
                  <a:gd name="T20" fmla="*/ 123 w 140"/>
                  <a:gd name="T21" fmla="*/ 187 h 302"/>
                  <a:gd name="T22" fmla="*/ 116 w 140"/>
                  <a:gd name="T23" fmla="*/ 166 h 302"/>
                  <a:gd name="T24" fmla="*/ 109 w 140"/>
                  <a:gd name="T25" fmla="*/ 145 h 302"/>
                  <a:gd name="T26" fmla="*/ 103 w 140"/>
                  <a:gd name="T27" fmla="*/ 134 h 302"/>
                  <a:gd name="T28" fmla="*/ 98 w 140"/>
                  <a:gd name="T29" fmla="*/ 123 h 302"/>
                  <a:gd name="T30" fmla="*/ 93 w 140"/>
                  <a:gd name="T31" fmla="*/ 111 h 302"/>
                  <a:gd name="T32" fmla="*/ 85 w 140"/>
                  <a:gd name="T33" fmla="*/ 101 h 302"/>
                  <a:gd name="T34" fmla="*/ 78 w 140"/>
                  <a:gd name="T35" fmla="*/ 90 h 302"/>
                  <a:gd name="T36" fmla="*/ 69 w 140"/>
                  <a:gd name="T37" fmla="*/ 78 h 302"/>
                  <a:gd name="T38" fmla="*/ 60 w 140"/>
                  <a:gd name="T39" fmla="*/ 67 h 302"/>
                  <a:gd name="T40" fmla="*/ 51 w 140"/>
                  <a:gd name="T41" fmla="*/ 56 h 302"/>
                  <a:gd name="T42" fmla="*/ 40 w 140"/>
                  <a:gd name="T43" fmla="*/ 46 h 302"/>
                  <a:gd name="T44" fmla="*/ 29 w 140"/>
                  <a:gd name="T45" fmla="*/ 36 h 302"/>
                  <a:gd name="T46" fmla="*/ 16 w 140"/>
                  <a:gd name="T47" fmla="*/ 25 h 302"/>
                  <a:gd name="T48" fmla="*/ 3 w 140"/>
                  <a:gd name="T49" fmla="*/ 15 h 302"/>
                  <a:gd name="T50" fmla="*/ 1 w 140"/>
                  <a:gd name="T51" fmla="*/ 11 h 302"/>
                  <a:gd name="T52" fmla="*/ 0 w 140"/>
                  <a:gd name="T53" fmla="*/ 7 h 302"/>
                  <a:gd name="T54" fmla="*/ 1 w 140"/>
                  <a:gd name="T55" fmla="*/ 4 h 302"/>
                  <a:gd name="T56" fmla="*/ 2 w 140"/>
                  <a:gd name="T57" fmla="*/ 1 h 302"/>
                  <a:gd name="T58" fmla="*/ 5 w 140"/>
                  <a:gd name="T59" fmla="*/ 0 h 302"/>
                  <a:gd name="T60" fmla="*/ 7 w 140"/>
                  <a:gd name="T61" fmla="*/ 0 h 302"/>
                  <a:gd name="T62" fmla="*/ 12 w 140"/>
                  <a:gd name="T63" fmla="*/ 2 h 302"/>
                  <a:gd name="T64" fmla="*/ 15 w 140"/>
                  <a:gd name="T65" fmla="*/ 7 h 302"/>
                  <a:gd name="T66" fmla="*/ 29 w 140"/>
                  <a:gd name="T67" fmla="*/ 18 h 302"/>
                  <a:gd name="T68" fmla="*/ 42 w 140"/>
                  <a:gd name="T69" fmla="*/ 28 h 302"/>
                  <a:gd name="T70" fmla="*/ 54 w 140"/>
                  <a:gd name="T71" fmla="*/ 40 h 302"/>
                  <a:gd name="T72" fmla="*/ 66 w 140"/>
                  <a:gd name="T73" fmla="*/ 52 h 302"/>
                  <a:gd name="T74" fmla="*/ 75 w 140"/>
                  <a:gd name="T75" fmla="*/ 64 h 302"/>
                  <a:gd name="T76" fmla="*/ 85 w 140"/>
                  <a:gd name="T77" fmla="*/ 76 h 302"/>
                  <a:gd name="T78" fmla="*/ 94 w 140"/>
                  <a:gd name="T79" fmla="*/ 89 h 302"/>
                  <a:gd name="T80" fmla="*/ 101 w 140"/>
                  <a:gd name="T81" fmla="*/ 101 h 302"/>
                  <a:gd name="T82" fmla="*/ 108 w 140"/>
                  <a:gd name="T83" fmla="*/ 112 h 302"/>
                  <a:gd name="T84" fmla="*/ 114 w 140"/>
                  <a:gd name="T85" fmla="*/ 124 h 302"/>
                  <a:gd name="T86" fmla="*/ 120 w 140"/>
                  <a:gd name="T87" fmla="*/ 137 h 302"/>
                  <a:gd name="T88" fmla="*/ 124 w 140"/>
                  <a:gd name="T89" fmla="*/ 149 h 302"/>
                  <a:gd name="T90" fmla="*/ 132 w 140"/>
                  <a:gd name="T91" fmla="*/ 172 h 302"/>
                  <a:gd name="T92" fmla="*/ 137 w 140"/>
                  <a:gd name="T93" fmla="*/ 194 h 302"/>
                  <a:gd name="T94" fmla="*/ 139 w 140"/>
                  <a:gd name="T95" fmla="*/ 216 h 302"/>
                  <a:gd name="T96" fmla="*/ 140 w 140"/>
                  <a:gd name="T97" fmla="*/ 235 h 302"/>
                  <a:gd name="T98" fmla="*/ 139 w 140"/>
                  <a:gd name="T99" fmla="*/ 253 h 302"/>
                  <a:gd name="T100" fmla="*/ 137 w 140"/>
                  <a:gd name="T101" fmla="*/ 268 h 302"/>
                  <a:gd name="T102" fmla="*/ 133 w 140"/>
                  <a:gd name="T103" fmla="*/ 282 h 302"/>
                  <a:gd name="T104" fmla="*/ 128 w 140"/>
                  <a:gd name="T105" fmla="*/ 291 h 302"/>
                  <a:gd name="T106" fmla="*/ 126 w 140"/>
                  <a:gd name="T107" fmla="*/ 296 h 302"/>
                  <a:gd name="T108" fmla="*/ 123 w 140"/>
                  <a:gd name="T109" fmla="*/ 299 h 302"/>
                  <a:gd name="T110" fmla="*/ 121 w 140"/>
                  <a:gd name="T111" fmla="*/ 301 h 302"/>
                  <a:gd name="T112" fmla="*/ 118 w 140"/>
                  <a:gd name="T113" fmla="*/ 302 h 302"/>
                  <a:gd name="T114" fmla="*/ 105 w 140"/>
                  <a:gd name="T115" fmla="*/ 29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302">
                    <a:moveTo>
                      <a:pt x="105" y="295"/>
                    </a:moveTo>
                    <a:lnTo>
                      <a:pt x="108" y="292"/>
                    </a:lnTo>
                    <a:lnTo>
                      <a:pt x="112" y="289"/>
                    </a:lnTo>
                    <a:lnTo>
                      <a:pt x="114" y="286"/>
                    </a:lnTo>
                    <a:lnTo>
                      <a:pt x="118" y="282"/>
                    </a:lnTo>
                    <a:lnTo>
                      <a:pt x="122" y="271"/>
                    </a:lnTo>
                    <a:lnTo>
                      <a:pt x="125" y="258"/>
                    </a:lnTo>
                    <a:lnTo>
                      <a:pt x="127" y="243"/>
                    </a:lnTo>
                    <a:lnTo>
                      <a:pt x="127" y="226"/>
                    </a:lnTo>
                    <a:lnTo>
                      <a:pt x="126" y="207"/>
                    </a:lnTo>
                    <a:lnTo>
                      <a:pt x="123" y="187"/>
                    </a:lnTo>
                    <a:lnTo>
                      <a:pt x="116" y="166"/>
                    </a:lnTo>
                    <a:lnTo>
                      <a:pt x="109" y="145"/>
                    </a:lnTo>
                    <a:lnTo>
                      <a:pt x="103" y="134"/>
                    </a:lnTo>
                    <a:lnTo>
                      <a:pt x="98" y="123"/>
                    </a:lnTo>
                    <a:lnTo>
                      <a:pt x="93" y="111"/>
                    </a:lnTo>
                    <a:lnTo>
                      <a:pt x="85" y="101"/>
                    </a:lnTo>
                    <a:lnTo>
                      <a:pt x="78" y="90"/>
                    </a:lnTo>
                    <a:lnTo>
                      <a:pt x="69" y="78"/>
                    </a:lnTo>
                    <a:lnTo>
                      <a:pt x="60" y="67"/>
                    </a:lnTo>
                    <a:lnTo>
                      <a:pt x="51" y="56"/>
                    </a:lnTo>
                    <a:lnTo>
                      <a:pt x="40" y="46"/>
                    </a:lnTo>
                    <a:lnTo>
                      <a:pt x="29" y="36"/>
                    </a:lnTo>
                    <a:lnTo>
                      <a:pt x="16" y="25"/>
                    </a:lnTo>
                    <a:lnTo>
                      <a:pt x="3" y="15"/>
                    </a:lnTo>
                    <a:lnTo>
                      <a:pt x="1" y="11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2" y="1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12" y="2"/>
                    </a:lnTo>
                    <a:lnTo>
                      <a:pt x="15" y="7"/>
                    </a:lnTo>
                    <a:lnTo>
                      <a:pt x="29" y="18"/>
                    </a:lnTo>
                    <a:lnTo>
                      <a:pt x="42" y="28"/>
                    </a:lnTo>
                    <a:lnTo>
                      <a:pt x="54" y="40"/>
                    </a:lnTo>
                    <a:lnTo>
                      <a:pt x="66" y="52"/>
                    </a:lnTo>
                    <a:lnTo>
                      <a:pt x="75" y="64"/>
                    </a:lnTo>
                    <a:lnTo>
                      <a:pt x="85" y="76"/>
                    </a:lnTo>
                    <a:lnTo>
                      <a:pt x="94" y="89"/>
                    </a:lnTo>
                    <a:lnTo>
                      <a:pt x="101" y="101"/>
                    </a:lnTo>
                    <a:lnTo>
                      <a:pt x="108" y="112"/>
                    </a:lnTo>
                    <a:lnTo>
                      <a:pt x="114" y="124"/>
                    </a:lnTo>
                    <a:lnTo>
                      <a:pt x="120" y="137"/>
                    </a:lnTo>
                    <a:lnTo>
                      <a:pt x="124" y="149"/>
                    </a:lnTo>
                    <a:lnTo>
                      <a:pt x="132" y="172"/>
                    </a:lnTo>
                    <a:lnTo>
                      <a:pt x="137" y="194"/>
                    </a:lnTo>
                    <a:lnTo>
                      <a:pt x="139" y="216"/>
                    </a:lnTo>
                    <a:lnTo>
                      <a:pt x="140" y="235"/>
                    </a:lnTo>
                    <a:lnTo>
                      <a:pt x="139" y="253"/>
                    </a:lnTo>
                    <a:lnTo>
                      <a:pt x="137" y="268"/>
                    </a:lnTo>
                    <a:lnTo>
                      <a:pt x="133" y="282"/>
                    </a:lnTo>
                    <a:lnTo>
                      <a:pt x="128" y="291"/>
                    </a:lnTo>
                    <a:lnTo>
                      <a:pt x="126" y="296"/>
                    </a:lnTo>
                    <a:lnTo>
                      <a:pt x="123" y="299"/>
                    </a:lnTo>
                    <a:lnTo>
                      <a:pt x="121" y="301"/>
                    </a:lnTo>
                    <a:lnTo>
                      <a:pt x="118" y="302"/>
                    </a:lnTo>
                    <a:lnTo>
                      <a:pt x="105" y="29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71" name="Freeform 98"/>
              <p:cNvSpPr/>
              <p:nvPr/>
            </p:nvSpPr>
            <p:spPr bwMode="auto">
              <a:xfrm>
                <a:off x="2318" y="3514"/>
                <a:ext cx="36" cy="75"/>
              </a:xfrm>
              <a:custGeom>
                <a:avLst/>
                <a:gdLst>
                  <a:gd name="T0" fmla="*/ 105 w 140"/>
                  <a:gd name="T1" fmla="*/ 295 h 302"/>
                  <a:gd name="T2" fmla="*/ 108 w 140"/>
                  <a:gd name="T3" fmla="*/ 292 h 302"/>
                  <a:gd name="T4" fmla="*/ 112 w 140"/>
                  <a:gd name="T5" fmla="*/ 289 h 302"/>
                  <a:gd name="T6" fmla="*/ 114 w 140"/>
                  <a:gd name="T7" fmla="*/ 286 h 302"/>
                  <a:gd name="T8" fmla="*/ 118 w 140"/>
                  <a:gd name="T9" fmla="*/ 282 h 302"/>
                  <a:gd name="T10" fmla="*/ 122 w 140"/>
                  <a:gd name="T11" fmla="*/ 271 h 302"/>
                  <a:gd name="T12" fmla="*/ 125 w 140"/>
                  <a:gd name="T13" fmla="*/ 258 h 302"/>
                  <a:gd name="T14" fmla="*/ 127 w 140"/>
                  <a:gd name="T15" fmla="*/ 243 h 302"/>
                  <a:gd name="T16" fmla="*/ 127 w 140"/>
                  <a:gd name="T17" fmla="*/ 226 h 302"/>
                  <a:gd name="T18" fmla="*/ 126 w 140"/>
                  <a:gd name="T19" fmla="*/ 207 h 302"/>
                  <a:gd name="T20" fmla="*/ 123 w 140"/>
                  <a:gd name="T21" fmla="*/ 187 h 302"/>
                  <a:gd name="T22" fmla="*/ 116 w 140"/>
                  <a:gd name="T23" fmla="*/ 166 h 302"/>
                  <a:gd name="T24" fmla="*/ 109 w 140"/>
                  <a:gd name="T25" fmla="*/ 145 h 302"/>
                  <a:gd name="T26" fmla="*/ 103 w 140"/>
                  <a:gd name="T27" fmla="*/ 134 h 302"/>
                  <a:gd name="T28" fmla="*/ 98 w 140"/>
                  <a:gd name="T29" fmla="*/ 123 h 302"/>
                  <a:gd name="T30" fmla="*/ 93 w 140"/>
                  <a:gd name="T31" fmla="*/ 111 h 302"/>
                  <a:gd name="T32" fmla="*/ 85 w 140"/>
                  <a:gd name="T33" fmla="*/ 101 h 302"/>
                  <a:gd name="T34" fmla="*/ 78 w 140"/>
                  <a:gd name="T35" fmla="*/ 90 h 302"/>
                  <a:gd name="T36" fmla="*/ 69 w 140"/>
                  <a:gd name="T37" fmla="*/ 78 h 302"/>
                  <a:gd name="T38" fmla="*/ 60 w 140"/>
                  <a:gd name="T39" fmla="*/ 67 h 302"/>
                  <a:gd name="T40" fmla="*/ 51 w 140"/>
                  <a:gd name="T41" fmla="*/ 56 h 302"/>
                  <a:gd name="T42" fmla="*/ 40 w 140"/>
                  <a:gd name="T43" fmla="*/ 46 h 302"/>
                  <a:gd name="T44" fmla="*/ 29 w 140"/>
                  <a:gd name="T45" fmla="*/ 36 h 302"/>
                  <a:gd name="T46" fmla="*/ 16 w 140"/>
                  <a:gd name="T47" fmla="*/ 25 h 302"/>
                  <a:gd name="T48" fmla="*/ 3 w 140"/>
                  <a:gd name="T49" fmla="*/ 15 h 302"/>
                  <a:gd name="T50" fmla="*/ 1 w 140"/>
                  <a:gd name="T51" fmla="*/ 11 h 302"/>
                  <a:gd name="T52" fmla="*/ 0 w 140"/>
                  <a:gd name="T53" fmla="*/ 7 h 302"/>
                  <a:gd name="T54" fmla="*/ 1 w 140"/>
                  <a:gd name="T55" fmla="*/ 4 h 302"/>
                  <a:gd name="T56" fmla="*/ 2 w 140"/>
                  <a:gd name="T57" fmla="*/ 1 h 302"/>
                  <a:gd name="T58" fmla="*/ 5 w 140"/>
                  <a:gd name="T59" fmla="*/ 0 h 302"/>
                  <a:gd name="T60" fmla="*/ 7 w 140"/>
                  <a:gd name="T61" fmla="*/ 0 h 302"/>
                  <a:gd name="T62" fmla="*/ 12 w 140"/>
                  <a:gd name="T63" fmla="*/ 2 h 302"/>
                  <a:gd name="T64" fmla="*/ 15 w 140"/>
                  <a:gd name="T65" fmla="*/ 7 h 302"/>
                  <a:gd name="T66" fmla="*/ 29 w 140"/>
                  <a:gd name="T67" fmla="*/ 18 h 302"/>
                  <a:gd name="T68" fmla="*/ 42 w 140"/>
                  <a:gd name="T69" fmla="*/ 28 h 302"/>
                  <a:gd name="T70" fmla="*/ 54 w 140"/>
                  <a:gd name="T71" fmla="*/ 40 h 302"/>
                  <a:gd name="T72" fmla="*/ 66 w 140"/>
                  <a:gd name="T73" fmla="*/ 52 h 302"/>
                  <a:gd name="T74" fmla="*/ 75 w 140"/>
                  <a:gd name="T75" fmla="*/ 64 h 302"/>
                  <a:gd name="T76" fmla="*/ 85 w 140"/>
                  <a:gd name="T77" fmla="*/ 76 h 302"/>
                  <a:gd name="T78" fmla="*/ 94 w 140"/>
                  <a:gd name="T79" fmla="*/ 89 h 302"/>
                  <a:gd name="T80" fmla="*/ 101 w 140"/>
                  <a:gd name="T81" fmla="*/ 101 h 302"/>
                  <a:gd name="T82" fmla="*/ 108 w 140"/>
                  <a:gd name="T83" fmla="*/ 112 h 302"/>
                  <a:gd name="T84" fmla="*/ 114 w 140"/>
                  <a:gd name="T85" fmla="*/ 124 h 302"/>
                  <a:gd name="T86" fmla="*/ 120 w 140"/>
                  <a:gd name="T87" fmla="*/ 137 h 302"/>
                  <a:gd name="T88" fmla="*/ 124 w 140"/>
                  <a:gd name="T89" fmla="*/ 149 h 302"/>
                  <a:gd name="T90" fmla="*/ 132 w 140"/>
                  <a:gd name="T91" fmla="*/ 172 h 302"/>
                  <a:gd name="T92" fmla="*/ 137 w 140"/>
                  <a:gd name="T93" fmla="*/ 194 h 302"/>
                  <a:gd name="T94" fmla="*/ 139 w 140"/>
                  <a:gd name="T95" fmla="*/ 216 h 302"/>
                  <a:gd name="T96" fmla="*/ 140 w 140"/>
                  <a:gd name="T97" fmla="*/ 235 h 302"/>
                  <a:gd name="T98" fmla="*/ 139 w 140"/>
                  <a:gd name="T99" fmla="*/ 253 h 302"/>
                  <a:gd name="T100" fmla="*/ 137 w 140"/>
                  <a:gd name="T101" fmla="*/ 268 h 302"/>
                  <a:gd name="T102" fmla="*/ 133 w 140"/>
                  <a:gd name="T103" fmla="*/ 282 h 302"/>
                  <a:gd name="T104" fmla="*/ 128 w 140"/>
                  <a:gd name="T105" fmla="*/ 291 h 302"/>
                  <a:gd name="T106" fmla="*/ 126 w 140"/>
                  <a:gd name="T107" fmla="*/ 296 h 302"/>
                  <a:gd name="T108" fmla="*/ 123 w 140"/>
                  <a:gd name="T109" fmla="*/ 299 h 302"/>
                  <a:gd name="T110" fmla="*/ 121 w 140"/>
                  <a:gd name="T111" fmla="*/ 301 h 302"/>
                  <a:gd name="T112" fmla="*/ 118 w 140"/>
                  <a:gd name="T113" fmla="*/ 302 h 302"/>
                  <a:gd name="T114" fmla="*/ 105 w 140"/>
                  <a:gd name="T115" fmla="*/ 29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302">
                    <a:moveTo>
                      <a:pt x="105" y="295"/>
                    </a:moveTo>
                    <a:lnTo>
                      <a:pt x="108" y="292"/>
                    </a:lnTo>
                    <a:lnTo>
                      <a:pt x="112" y="289"/>
                    </a:lnTo>
                    <a:lnTo>
                      <a:pt x="114" y="286"/>
                    </a:lnTo>
                    <a:lnTo>
                      <a:pt x="118" y="282"/>
                    </a:lnTo>
                    <a:lnTo>
                      <a:pt x="122" y="271"/>
                    </a:lnTo>
                    <a:lnTo>
                      <a:pt x="125" y="258"/>
                    </a:lnTo>
                    <a:lnTo>
                      <a:pt x="127" y="243"/>
                    </a:lnTo>
                    <a:lnTo>
                      <a:pt x="127" y="226"/>
                    </a:lnTo>
                    <a:lnTo>
                      <a:pt x="126" y="207"/>
                    </a:lnTo>
                    <a:lnTo>
                      <a:pt x="123" y="187"/>
                    </a:lnTo>
                    <a:lnTo>
                      <a:pt x="116" y="166"/>
                    </a:lnTo>
                    <a:lnTo>
                      <a:pt x="109" y="145"/>
                    </a:lnTo>
                    <a:lnTo>
                      <a:pt x="103" y="134"/>
                    </a:lnTo>
                    <a:lnTo>
                      <a:pt x="98" y="123"/>
                    </a:lnTo>
                    <a:lnTo>
                      <a:pt x="93" y="111"/>
                    </a:lnTo>
                    <a:lnTo>
                      <a:pt x="85" y="101"/>
                    </a:lnTo>
                    <a:lnTo>
                      <a:pt x="78" y="90"/>
                    </a:lnTo>
                    <a:lnTo>
                      <a:pt x="69" y="78"/>
                    </a:lnTo>
                    <a:lnTo>
                      <a:pt x="60" y="67"/>
                    </a:lnTo>
                    <a:lnTo>
                      <a:pt x="51" y="56"/>
                    </a:lnTo>
                    <a:lnTo>
                      <a:pt x="40" y="46"/>
                    </a:lnTo>
                    <a:lnTo>
                      <a:pt x="29" y="36"/>
                    </a:lnTo>
                    <a:lnTo>
                      <a:pt x="16" y="25"/>
                    </a:lnTo>
                    <a:lnTo>
                      <a:pt x="3" y="15"/>
                    </a:lnTo>
                    <a:lnTo>
                      <a:pt x="1" y="11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2" y="1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12" y="2"/>
                    </a:lnTo>
                    <a:lnTo>
                      <a:pt x="15" y="7"/>
                    </a:lnTo>
                    <a:lnTo>
                      <a:pt x="29" y="18"/>
                    </a:lnTo>
                    <a:lnTo>
                      <a:pt x="42" y="28"/>
                    </a:lnTo>
                    <a:lnTo>
                      <a:pt x="54" y="40"/>
                    </a:lnTo>
                    <a:lnTo>
                      <a:pt x="66" y="52"/>
                    </a:lnTo>
                    <a:lnTo>
                      <a:pt x="75" y="64"/>
                    </a:lnTo>
                    <a:lnTo>
                      <a:pt x="85" y="76"/>
                    </a:lnTo>
                    <a:lnTo>
                      <a:pt x="94" y="89"/>
                    </a:lnTo>
                    <a:lnTo>
                      <a:pt x="101" y="101"/>
                    </a:lnTo>
                    <a:lnTo>
                      <a:pt x="108" y="112"/>
                    </a:lnTo>
                    <a:lnTo>
                      <a:pt x="114" y="124"/>
                    </a:lnTo>
                    <a:lnTo>
                      <a:pt x="120" y="137"/>
                    </a:lnTo>
                    <a:lnTo>
                      <a:pt x="124" y="149"/>
                    </a:lnTo>
                    <a:lnTo>
                      <a:pt x="132" y="172"/>
                    </a:lnTo>
                    <a:lnTo>
                      <a:pt x="137" y="194"/>
                    </a:lnTo>
                    <a:lnTo>
                      <a:pt x="139" y="216"/>
                    </a:lnTo>
                    <a:lnTo>
                      <a:pt x="140" y="235"/>
                    </a:lnTo>
                    <a:lnTo>
                      <a:pt x="139" y="253"/>
                    </a:lnTo>
                    <a:lnTo>
                      <a:pt x="137" y="268"/>
                    </a:lnTo>
                    <a:lnTo>
                      <a:pt x="133" y="282"/>
                    </a:lnTo>
                    <a:lnTo>
                      <a:pt x="128" y="291"/>
                    </a:lnTo>
                    <a:lnTo>
                      <a:pt x="126" y="296"/>
                    </a:lnTo>
                    <a:lnTo>
                      <a:pt x="123" y="299"/>
                    </a:lnTo>
                    <a:lnTo>
                      <a:pt x="121" y="301"/>
                    </a:lnTo>
                    <a:lnTo>
                      <a:pt x="118" y="302"/>
                    </a:lnTo>
                    <a:lnTo>
                      <a:pt x="105" y="295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72" name="Freeform 99"/>
              <p:cNvSpPr/>
              <p:nvPr/>
            </p:nvSpPr>
            <p:spPr bwMode="auto">
              <a:xfrm>
                <a:off x="2331" y="3540"/>
                <a:ext cx="11" cy="59"/>
              </a:xfrm>
              <a:custGeom>
                <a:avLst/>
                <a:gdLst>
                  <a:gd name="T0" fmla="*/ 11 w 45"/>
                  <a:gd name="T1" fmla="*/ 237 h 237"/>
                  <a:gd name="T2" fmla="*/ 15 w 45"/>
                  <a:gd name="T3" fmla="*/ 232 h 237"/>
                  <a:gd name="T4" fmla="*/ 23 w 45"/>
                  <a:gd name="T5" fmla="*/ 219 h 237"/>
                  <a:gd name="T6" fmla="*/ 28 w 45"/>
                  <a:gd name="T7" fmla="*/ 208 h 237"/>
                  <a:gd name="T8" fmla="*/ 32 w 45"/>
                  <a:gd name="T9" fmla="*/ 196 h 237"/>
                  <a:gd name="T10" fmla="*/ 37 w 45"/>
                  <a:gd name="T11" fmla="*/ 182 h 237"/>
                  <a:gd name="T12" fmla="*/ 41 w 45"/>
                  <a:gd name="T13" fmla="*/ 167 h 237"/>
                  <a:gd name="T14" fmla="*/ 43 w 45"/>
                  <a:gd name="T15" fmla="*/ 151 h 237"/>
                  <a:gd name="T16" fmla="*/ 45 w 45"/>
                  <a:gd name="T17" fmla="*/ 132 h 237"/>
                  <a:gd name="T18" fmla="*/ 44 w 45"/>
                  <a:gd name="T19" fmla="*/ 112 h 237"/>
                  <a:gd name="T20" fmla="*/ 41 w 45"/>
                  <a:gd name="T21" fmla="*/ 92 h 237"/>
                  <a:gd name="T22" fmla="*/ 38 w 45"/>
                  <a:gd name="T23" fmla="*/ 81 h 237"/>
                  <a:gd name="T24" fmla="*/ 35 w 45"/>
                  <a:gd name="T25" fmla="*/ 70 h 237"/>
                  <a:gd name="T26" fmla="*/ 32 w 45"/>
                  <a:gd name="T27" fmla="*/ 59 h 237"/>
                  <a:gd name="T28" fmla="*/ 27 w 45"/>
                  <a:gd name="T29" fmla="*/ 47 h 237"/>
                  <a:gd name="T30" fmla="*/ 21 w 45"/>
                  <a:gd name="T31" fmla="*/ 35 h 237"/>
                  <a:gd name="T32" fmla="*/ 15 w 45"/>
                  <a:gd name="T33" fmla="*/ 24 h 237"/>
                  <a:gd name="T34" fmla="*/ 8 w 45"/>
                  <a:gd name="T35" fmla="*/ 12 h 237"/>
                  <a:gd name="T36" fmla="*/ 0 w 45"/>
                  <a:gd name="T37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" h="237">
                    <a:moveTo>
                      <a:pt x="11" y="237"/>
                    </a:moveTo>
                    <a:lnTo>
                      <a:pt x="15" y="232"/>
                    </a:lnTo>
                    <a:lnTo>
                      <a:pt x="23" y="219"/>
                    </a:lnTo>
                    <a:lnTo>
                      <a:pt x="28" y="208"/>
                    </a:lnTo>
                    <a:lnTo>
                      <a:pt x="32" y="196"/>
                    </a:lnTo>
                    <a:lnTo>
                      <a:pt x="37" y="182"/>
                    </a:lnTo>
                    <a:lnTo>
                      <a:pt x="41" y="167"/>
                    </a:lnTo>
                    <a:lnTo>
                      <a:pt x="43" y="151"/>
                    </a:lnTo>
                    <a:lnTo>
                      <a:pt x="45" y="132"/>
                    </a:lnTo>
                    <a:lnTo>
                      <a:pt x="44" y="112"/>
                    </a:lnTo>
                    <a:lnTo>
                      <a:pt x="41" y="92"/>
                    </a:lnTo>
                    <a:lnTo>
                      <a:pt x="38" y="81"/>
                    </a:lnTo>
                    <a:lnTo>
                      <a:pt x="35" y="70"/>
                    </a:lnTo>
                    <a:lnTo>
                      <a:pt x="32" y="59"/>
                    </a:lnTo>
                    <a:lnTo>
                      <a:pt x="27" y="47"/>
                    </a:lnTo>
                    <a:lnTo>
                      <a:pt x="21" y="35"/>
                    </a:lnTo>
                    <a:lnTo>
                      <a:pt x="15" y="24"/>
                    </a:lnTo>
                    <a:lnTo>
                      <a:pt x="8" y="12"/>
                    </a:lnTo>
                    <a:lnTo>
                      <a:pt x="0" y="0"/>
                    </a:lnTo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73" name="Freeform 100"/>
              <p:cNvSpPr/>
              <p:nvPr/>
            </p:nvSpPr>
            <p:spPr bwMode="auto">
              <a:xfrm>
                <a:off x="2330" y="3538"/>
                <a:ext cx="14" cy="62"/>
              </a:xfrm>
              <a:custGeom>
                <a:avLst/>
                <a:gdLst>
                  <a:gd name="T0" fmla="*/ 12 w 57"/>
                  <a:gd name="T1" fmla="*/ 242 h 250"/>
                  <a:gd name="T2" fmla="*/ 15 w 57"/>
                  <a:gd name="T3" fmla="*/ 237 h 250"/>
                  <a:gd name="T4" fmla="*/ 22 w 57"/>
                  <a:gd name="T5" fmla="*/ 225 h 250"/>
                  <a:gd name="T6" fmla="*/ 26 w 57"/>
                  <a:gd name="T7" fmla="*/ 216 h 250"/>
                  <a:gd name="T8" fmla="*/ 30 w 57"/>
                  <a:gd name="T9" fmla="*/ 205 h 250"/>
                  <a:gd name="T10" fmla="*/ 35 w 57"/>
                  <a:gd name="T11" fmla="*/ 192 h 250"/>
                  <a:gd name="T12" fmla="*/ 38 w 57"/>
                  <a:gd name="T13" fmla="*/ 178 h 250"/>
                  <a:gd name="T14" fmla="*/ 41 w 57"/>
                  <a:gd name="T15" fmla="*/ 162 h 250"/>
                  <a:gd name="T16" fmla="*/ 42 w 57"/>
                  <a:gd name="T17" fmla="*/ 146 h 250"/>
                  <a:gd name="T18" fmla="*/ 42 w 57"/>
                  <a:gd name="T19" fmla="*/ 127 h 250"/>
                  <a:gd name="T20" fmla="*/ 40 w 57"/>
                  <a:gd name="T21" fmla="*/ 108 h 250"/>
                  <a:gd name="T22" fmla="*/ 38 w 57"/>
                  <a:gd name="T23" fmla="*/ 97 h 250"/>
                  <a:gd name="T24" fmla="*/ 36 w 57"/>
                  <a:gd name="T25" fmla="*/ 88 h 250"/>
                  <a:gd name="T26" fmla="*/ 33 w 57"/>
                  <a:gd name="T27" fmla="*/ 77 h 250"/>
                  <a:gd name="T28" fmla="*/ 28 w 57"/>
                  <a:gd name="T29" fmla="*/ 66 h 250"/>
                  <a:gd name="T30" fmla="*/ 24 w 57"/>
                  <a:gd name="T31" fmla="*/ 54 h 250"/>
                  <a:gd name="T32" fmla="*/ 18 w 57"/>
                  <a:gd name="T33" fmla="*/ 43 h 250"/>
                  <a:gd name="T34" fmla="*/ 13 w 57"/>
                  <a:gd name="T35" fmla="*/ 32 h 250"/>
                  <a:gd name="T36" fmla="*/ 6 w 57"/>
                  <a:gd name="T37" fmla="*/ 20 h 250"/>
                  <a:gd name="T38" fmla="*/ 3 w 57"/>
                  <a:gd name="T39" fmla="*/ 14 h 250"/>
                  <a:gd name="T40" fmla="*/ 1 w 57"/>
                  <a:gd name="T41" fmla="*/ 9 h 250"/>
                  <a:gd name="T42" fmla="*/ 0 w 57"/>
                  <a:gd name="T43" fmla="*/ 5 h 250"/>
                  <a:gd name="T44" fmla="*/ 1 w 57"/>
                  <a:gd name="T45" fmla="*/ 2 h 250"/>
                  <a:gd name="T46" fmla="*/ 2 w 57"/>
                  <a:gd name="T47" fmla="*/ 0 h 250"/>
                  <a:gd name="T48" fmla="*/ 4 w 57"/>
                  <a:gd name="T49" fmla="*/ 0 h 250"/>
                  <a:gd name="T50" fmla="*/ 8 w 57"/>
                  <a:gd name="T51" fmla="*/ 1 h 250"/>
                  <a:gd name="T52" fmla="*/ 11 w 57"/>
                  <a:gd name="T53" fmla="*/ 2 h 250"/>
                  <a:gd name="T54" fmla="*/ 20 w 57"/>
                  <a:gd name="T55" fmla="*/ 15 h 250"/>
                  <a:gd name="T56" fmla="*/ 27 w 57"/>
                  <a:gd name="T57" fmla="*/ 27 h 250"/>
                  <a:gd name="T58" fmla="*/ 34 w 57"/>
                  <a:gd name="T59" fmla="*/ 40 h 250"/>
                  <a:gd name="T60" fmla="*/ 39 w 57"/>
                  <a:gd name="T61" fmla="*/ 52 h 250"/>
                  <a:gd name="T62" fmla="*/ 43 w 57"/>
                  <a:gd name="T63" fmla="*/ 64 h 250"/>
                  <a:gd name="T64" fmla="*/ 48 w 57"/>
                  <a:gd name="T65" fmla="*/ 76 h 250"/>
                  <a:gd name="T66" fmla="*/ 51 w 57"/>
                  <a:gd name="T67" fmla="*/ 86 h 250"/>
                  <a:gd name="T68" fmla="*/ 53 w 57"/>
                  <a:gd name="T69" fmla="*/ 98 h 250"/>
                  <a:gd name="T70" fmla="*/ 55 w 57"/>
                  <a:gd name="T71" fmla="*/ 109 h 250"/>
                  <a:gd name="T72" fmla="*/ 56 w 57"/>
                  <a:gd name="T73" fmla="*/ 120 h 250"/>
                  <a:gd name="T74" fmla="*/ 57 w 57"/>
                  <a:gd name="T75" fmla="*/ 130 h 250"/>
                  <a:gd name="T76" fmla="*/ 57 w 57"/>
                  <a:gd name="T77" fmla="*/ 140 h 250"/>
                  <a:gd name="T78" fmla="*/ 56 w 57"/>
                  <a:gd name="T79" fmla="*/ 159 h 250"/>
                  <a:gd name="T80" fmla="*/ 53 w 57"/>
                  <a:gd name="T81" fmla="*/ 177 h 250"/>
                  <a:gd name="T82" fmla="*/ 50 w 57"/>
                  <a:gd name="T83" fmla="*/ 193 h 250"/>
                  <a:gd name="T84" fmla="*/ 44 w 57"/>
                  <a:gd name="T85" fmla="*/ 207 h 250"/>
                  <a:gd name="T86" fmla="*/ 40 w 57"/>
                  <a:gd name="T87" fmla="*/ 220 h 250"/>
                  <a:gd name="T88" fmla="*/ 35 w 57"/>
                  <a:gd name="T89" fmla="*/ 230 h 250"/>
                  <a:gd name="T90" fmla="*/ 27 w 57"/>
                  <a:gd name="T91" fmla="*/ 245 h 250"/>
                  <a:gd name="T92" fmla="*/ 24 w 57"/>
                  <a:gd name="T93" fmla="*/ 250 h 250"/>
                  <a:gd name="T94" fmla="*/ 12 w 57"/>
                  <a:gd name="T95" fmla="*/ 242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7" h="250">
                    <a:moveTo>
                      <a:pt x="12" y="242"/>
                    </a:moveTo>
                    <a:lnTo>
                      <a:pt x="15" y="237"/>
                    </a:lnTo>
                    <a:lnTo>
                      <a:pt x="22" y="225"/>
                    </a:lnTo>
                    <a:lnTo>
                      <a:pt x="26" y="216"/>
                    </a:lnTo>
                    <a:lnTo>
                      <a:pt x="30" y="205"/>
                    </a:lnTo>
                    <a:lnTo>
                      <a:pt x="35" y="192"/>
                    </a:lnTo>
                    <a:lnTo>
                      <a:pt x="38" y="178"/>
                    </a:lnTo>
                    <a:lnTo>
                      <a:pt x="41" y="162"/>
                    </a:lnTo>
                    <a:lnTo>
                      <a:pt x="42" y="146"/>
                    </a:lnTo>
                    <a:lnTo>
                      <a:pt x="42" y="127"/>
                    </a:lnTo>
                    <a:lnTo>
                      <a:pt x="40" y="108"/>
                    </a:lnTo>
                    <a:lnTo>
                      <a:pt x="38" y="97"/>
                    </a:lnTo>
                    <a:lnTo>
                      <a:pt x="36" y="88"/>
                    </a:lnTo>
                    <a:lnTo>
                      <a:pt x="33" y="77"/>
                    </a:lnTo>
                    <a:lnTo>
                      <a:pt x="28" y="66"/>
                    </a:lnTo>
                    <a:lnTo>
                      <a:pt x="24" y="54"/>
                    </a:lnTo>
                    <a:lnTo>
                      <a:pt x="18" y="43"/>
                    </a:lnTo>
                    <a:lnTo>
                      <a:pt x="13" y="32"/>
                    </a:lnTo>
                    <a:lnTo>
                      <a:pt x="6" y="20"/>
                    </a:lnTo>
                    <a:lnTo>
                      <a:pt x="3" y="14"/>
                    </a:lnTo>
                    <a:lnTo>
                      <a:pt x="1" y="9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8" y="1"/>
                    </a:lnTo>
                    <a:lnTo>
                      <a:pt x="11" y="2"/>
                    </a:lnTo>
                    <a:lnTo>
                      <a:pt x="20" y="15"/>
                    </a:lnTo>
                    <a:lnTo>
                      <a:pt x="27" y="27"/>
                    </a:lnTo>
                    <a:lnTo>
                      <a:pt x="34" y="40"/>
                    </a:lnTo>
                    <a:lnTo>
                      <a:pt x="39" y="52"/>
                    </a:lnTo>
                    <a:lnTo>
                      <a:pt x="43" y="64"/>
                    </a:lnTo>
                    <a:lnTo>
                      <a:pt x="48" y="76"/>
                    </a:lnTo>
                    <a:lnTo>
                      <a:pt x="51" y="86"/>
                    </a:lnTo>
                    <a:lnTo>
                      <a:pt x="53" y="98"/>
                    </a:lnTo>
                    <a:lnTo>
                      <a:pt x="55" y="109"/>
                    </a:lnTo>
                    <a:lnTo>
                      <a:pt x="56" y="120"/>
                    </a:lnTo>
                    <a:lnTo>
                      <a:pt x="57" y="130"/>
                    </a:lnTo>
                    <a:lnTo>
                      <a:pt x="57" y="140"/>
                    </a:lnTo>
                    <a:lnTo>
                      <a:pt x="56" y="159"/>
                    </a:lnTo>
                    <a:lnTo>
                      <a:pt x="53" y="177"/>
                    </a:lnTo>
                    <a:lnTo>
                      <a:pt x="50" y="193"/>
                    </a:lnTo>
                    <a:lnTo>
                      <a:pt x="44" y="207"/>
                    </a:lnTo>
                    <a:lnTo>
                      <a:pt x="40" y="220"/>
                    </a:lnTo>
                    <a:lnTo>
                      <a:pt x="35" y="230"/>
                    </a:lnTo>
                    <a:lnTo>
                      <a:pt x="27" y="245"/>
                    </a:lnTo>
                    <a:lnTo>
                      <a:pt x="24" y="250"/>
                    </a:lnTo>
                    <a:lnTo>
                      <a:pt x="12" y="24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74" name="Freeform 101"/>
              <p:cNvSpPr/>
              <p:nvPr/>
            </p:nvSpPr>
            <p:spPr bwMode="auto">
              <a:xfrm>
                <a:off x="2330" y="3538"/>
                <a:ext cx="14" cy="62"/>
              </a:xfrm>
              <a:custGeom>
                <a:avLst/>
                <a:gdLst>
                  <a:gd name="T0" fmla="*/ 12 w 57"/>
                  <a:gd name="T1" fmla="*/ 242 h 250"/>
                  <a:gd name="T2" fmla="*/ 15 w 57"/>
                  <a:gd name="T3" fmla="*/ 237 h 250"/>
                  <a:gd name="T4" fmla="*/ 22 w 57"/>
                  <a:gd name="T5" fmla="*/ 225 h 250"/>
                  <a:gd name="T6" fmla="*/ 26 w 57"/>
                  <a:gd name="T7" fmla="*/ 216 h 250"/>
                  <a:gd name="T8" fmla="*/ 30 w 57"/>
                  <a:gd name="T9" fmla="*/ 205 h 250"/>
                  <a:gd name="T10" fmla="*/ 35 w 57"/>
                  <a:gd name="T11" fmla="*/ 192 h 250"/>
                  <a:gd name="T12" fmla="*/ 38 w 57"/>
                  <a:gd name="T13" fmla="*/ 178 h 250"/>
                  <a:gd name="T14" fmla="*/ 41 w 57"/>
                  <a:gd name="T15" fmla="*/ 162 h 250"/>
                  <a:gd name="T16" fmla="*/ 42 w 57"/>
                  <a:gd name="T17" fmla="*/ 146 h 250"/>
                  <a:gd name="T18" fmla="*/ 42 w 57"/>
                  <a:gd name="T19" fmla="*/ 127 h 250"/>
                  <a:gd name="T20" fmla="*/ 40 w 57"/>
                  <a:gd name="T21" fmla="*/ 108 h 250"/>
                  <a:gd name="T22" fmla="*/ 38 w 57"/>
                  <a:gd name="T23" fmla="*/ 97 h 250"/>
                  <a:gd name="T24" fmla="*/ 36 w 57"/>
                  <a:gd name="T25" fmla="*/ 88 h 250"/>
                  <a:gd name="T26" fmla="*/ 33 w 57"/>
                  <a:gd name="T27" fmla="*/ 77 h 250"/>
                  <a:gd name="T28" fmla="*/ 28 w 57"/>
                  <a:gd name="T29" fmla="*/ 66 h 250"/>
                  <a:gd name="T30" fmla="*/ 24 w 57"/>
                  <a:gd name="T31" fmla="*/ 54 h 250"/>
                  <a:gd name="T32" fmla="*/ 18 w 57"/>
                  <a:gd name="T33" fmla="*/ 43 h 250"/>
                  <a:gd name="T34" fmla="*/ 13 w 57"/>
                  <a:gd name="T35" fmla="*/ 32 h 250"/>
                  <a:gd name="T36" fmla="*/ 6 w 57"/>
                  <a:gd name="T37" fmla="*/ 20 h 250"/>
                  <a:gd name="T38" fmla="*/ 3 w 57"/>
                  <a:gd name="T39" fmla="*/ 14 h 250"/>
                  <a:gd name="T40" fmla="*/ 1 w 57"/>
                  <a:gd name="T41" fmla="*/ 9 h 250"/>
                  <a:gd name="T42" fmla="*/ 0 w 57"/>
                  <a:gd name="T43" fmla="*/ 5 h 250"/>
                  <a:gd name="T44" fmla="*/ 1 w 57"/>
                  <a:gd name="T45" fmla="*/ 2 h 250"/>
                  <a:gd name="T46" fmla="*/ 2 w 57"/>
                  <a:gd name="T47" fmla="*/ 0 h 250"/>
                  <a:gd name="T48" fmla="*/ 4 w 57"/>
                  <a:gd name="T49" fmla="*/ 0 h 250"/>
                  <a:gd name="T50" fmla="*/ 8 w 57"/>
                  <a:gd name="T51" fmla="*/ 1 h 250"/>
                  <a:gd name="T52" fmla="*/ 11 w 57"/>
                  <a:gd name="T53" fmla="*/ 2 h 250"/>
                  <a:gd name="T54" fmla="*/ 20 w 57"/>
                  <a:gd name="T55" fmla="*/ 15 h 250"/>
                  <a:gd name="T56" fmla="*/ 27 w 57"/>
                  <a:gd name="T57" fmla="*/ 27 h 250"/>
                  <a:gd name="T58" fmla="*/ 34 w 57"/>
                  <a:gd name="T59" fmla="*/ 40 h 250"/>
                  <a:gd name="T60" fmla="*/ 39 w 57"/>
                  <a:gd name="T61" fmla="*/ 52 h 250"/>
                  <a:gd name="T62" fmla="*/ 43 w 57"/>
                  <a:gd name="T63" fmla="*/ 64 h 250"/>
                  <a:gd name="T64" fmla="*/ 48 w 57"/>
                  <a:gd name="T65" fmla="*/ 76 h 250"/>
                  <a:gd name="T66" fmla="*/ 51 w 57"/>
                  <a:gd name="T67" fmla="*/ 86 h 250"/>
                  <a:gd name="T68" fmla="*/ 53 w 57"/>
                  <a:gd name="T69" fmla="*/ 98 h 250"/>
                  <a:gd name="T70" fmla="*/ 55 w 57"/>
                  <a:gd name="T71" fmla="*/ 109 h 250"/>
                  <a:gd name="T72" fmla="*/ 56 w 57"/>
                  <a:gd name="T73" fmla="*/ 120 h 250"/>
                  <a:gd name="T74" fmla="*/ 57 w 57"/>
                  <a:gd name="T75" fmla="*/ 130 h 250"/>
                  <a:gd name="T76" fmla="*/ 57 w 57"/>
                  <a:gd name="T77" fmla="*/ 140 h 250"/>
                  <a:gd name="T78" fmla="*/ 56 w 57"/>
                  <a:gd name="T79" fmla="*/ 159 h 250"/>
                  <a:gd name="T80" fmla="*/ 53 w 57"/>
                  <a:gd name="T81" fmla="*/ 177 h 250"/>
                  <a:gd name="T82" fmla="*/ 50 w 57"/>
                  <a:gd name="T83" fmla="*/ 193 h 250"/>
                  <a:gd name="T84" fmla="*/ 44 w 57"/>
                  <a:gd name="T85" fmla="*/ 207 h 250"/>
                  <a:gd name="T86" fmla="*/ 40 w 57"/>
                  <a:gd name="T87" fmla="*/ 220 h 250"/>
                  <a:gd name="T88" fmla="*/ 35 w 57"/>
                  <a:gd name="T89" fmla="*/ 230 h 250"/>
                  <a:gd name="T90" fmla="*/ 27 w 57"/>
                  <a:gd name="T91" fmla="*/ 245 h 250"/>
                  <a:gd name="T92" fmla="*/ 24 w 57"/>
                  <a:gd name="T93" fmla="*/ 250 h 250"/>
                  <a:gd name="T94" fmla="*/ 12 w 57"/>
                  <a:gd name="T95" fmla="*/ 242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7" h="250">
                    <a:moveTo>
                      <a:pt x="12" y="242"/>
                    </a:moveTo>
                    <a:lnTo>
                      <a:pt x="15" y="237"/>
                    </a:lnTo>
                    <a:lnTo>
                      <a:pt x="22" y="225"/>
                    </a:lnTo>
                    <a:lnTo>
                      <a:pt x="26" y="216"/>
                    </a:lnTo>
                    <a:lnTo>
                      <a:pt x="30" y="205"/>
                    </a:lnTo>
                    <a:lnTo>
                      <a:pt x="35" y="192"/>
                    </a:lnTo>
                    <a:lnTo>
                      <a:pt x="38" y="178"/>
                    </a:lnTo>
                    <a:lnTo>
                      <a:pt x="41" y="162"/>
                    </a:lnTo>
                    <a:lnTo>
                      <a:pt x="42" y="146"/>
                    </a:lnTo>
                    <a:lnTo>
                      <a:pt x="42" y="127"/>
                    </a:lnTo>
                    <a:lnTo>
                      <a:pt x="40" y="108"/>
                    </a:lnTo>
                    <a:lnTo>
                      <a:pt x="38" y="97"/>
                    </a:lnTo>
                    <a:lnTo>
                      <a:pt x="36" y="88"/>
                    </a:lnTo>
                    <a:lnTo>
                      <a:pt x="33" y="77"/>
                    </a:lnTo>
                    <a:lnTo>
                      <a:pt x="28" y="66"/>
                    </a:lnTo>
                    <a:lnTo>
                      <a:pt x="24" y="54"/>
                    </a:lnTo>
                    <a:lnTo>
                      <a:pt x="18" y="43"/>
                    </a:lnTo>
                    <a:lnTo>
                      <a:pt x="13" y="32"/>
                    </a:lnTo>
                    <a:lnTo>
                      <a:pt x="6" y="20"/>
                    </a:lnTo>
                    <a:lnTo>
                      <a:pt x="3" y="14"/>
                    </a:lnTo>
                    <a:lnTo>
                      <a:pt x="1" y="9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8" y="1"/>
                    </a:lnTo>
                    <a:lnTo>
                      <a:pt x="11" y="2"/>
                    </a:lnTo>
                    <a:lnTo>
                      <a:pt x="20" y="15"/>
                    </a:lnTo>
                    <a:lnTo>
                      <a:pt x="27" y="27"/>
                    </a:lnTo>
                    <a:lnTo>
                      <a:pt x="34" y="40"/>
                    </a:lnTo>
                    <a:lnTo>
                      <a:pt x="39" y="52"/>
                    </a:lnTo>
                    <a:lnTo>
                      <a:pt x="43" y="64"/>
                    </a:lnTo>
                    <a:lnTo>
                      <a:pt x="48" y="76"/>
                    </a:lnTo>
                    <a:lnTo>
                      <a:pt x="51" y="86"/>
                    </a:lnTo>
                    <a:lnTo>
                      <a:pt x="53" y="98"/>
                    </a:lnTo>
                    <a:lnTo>
                      <a:pt x="55" y="109"/>
                    </a:lnTo>
                    <a:lnTo>
                      <a:pt x="56" y="120"/>
                    </a:lnTo>
                    <a:lnTo>
                      <a:pt x="57" y="130"/>
                    </a:lnTo>
                    <a:lnTo>
                      <a:pt x="57" y="140"/>
                    </a:lnTo>
                    <a:lnTo>
                      <a:pt x="56" y="159"/>
                    </a:lnTo>
                    <a:lnTo>
                      <a:pt x="53" y="177"/>
                    </a:lnTo>
                    <a:lnTo>
                      <a:pt x="50" y="193"/>
                    </a:lnTo>
                    <a:lnTo>
                      <a:pt x="44" y="207"/>
                    </a:lnTo>
                    <a:lnTo>
                      <a:pt x="40" y="220"/>
                    </a:lnTo>
                    <a:lnTo>
                      <a:pt x="35" y="230"/>
                    </a:lnTo>
                    <a:lnTo>
                      <a:pt x="27" y="245"/>
                    </a:lnTo>
                    <a:lnTo>
                      <a:pt x="24" y="250"/>
                    </a:lnTo>
                    <a:lnTo>
                      <a:pt x="12" y="242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75" name="Freeform 102"/>
              <p:cNvSpPr/>
              <p:nvPr/>
            </p:nvSpPr>
            <p:spPr bwMode="auto">
              <a:xfrm>
                <a:off x="2313" y="3495"/>
                <a:ext cx="48" cy="83"/>
              </a:xfrm>
              <a:custGeom>
                <a:avLst/>
                <a:gdLst>
                  <a:gd name="T0" fmla="*/ 164 w 190"/>
                  <a:gd name="T1" fmla="*/ 327 h 331"/>
                  <a:gd name="T2" fmla="*/ 164 w 190"/>
                  <a:gd name="T3" fmla="*/ 327 h 331"/>
                  <a:gd name="T4" fmla="*/ 164 w 190"/>
                  <a:gd name="T5" fmla="*/ 327 h 331"/>
                  <a:gd name="T6" fmla="*/ 168 w 190"/>
                  <a:gd name="T7" fmla="*/ 315 h 331"/>
                  <a:gd name="T8" fmla="*/ 171 w 190"/>
                  <a:gd name="T9" fmla="*/ 303 h 331"/>
                  <a:gd name="T10" fmla="*/ 173 w 190"/>
                  <a:gd name="T11" fmla="*/ 291 h 331"/>
                  <a:gd name="T12" fmla="*/ 174 w 190"/>
                  <a:gd name="T13" fmla="*/ 279 h 331"/>
                  <a:gd name="T14" fmla="*/ 175 w 190"/>
                  <a:gd name="T15" fmla="*/ 266 h 331"/>
                  <a:gd name="T16" fmla="*/ 176 w 190"/>
                  <a:gd name="T17" fmla="*/ 254 h 331"/>
                  <a:gd name="T18" fmla="*/ 176 w 190"/>
                  <a:gd name="T19" fmla="*/ 243 h 331"/>
                  <a:gd name="T20" fmla="*/ 175 w 190"/>
                  <a:gd name="T21" fmla="*/ 230 h 331"/>
                  <a:gd name="T22" fmla="*/ 173 w 190"/>
                  <a:gd name="T23" fmla="*/ 213 h 331"/>
                  <a:gd name="T24" fmla="*/ 170 w 190"/>
                  <a:gd name="T25" fmla="*/ 197 h 331"/>
                  <a:gd name="T26" fmla="*/ 165 w 190"/>
                  <a:gd name="T27" fmla="*/ 181 h 331"/>
                  <a:gd name="T28" fmla="*/ 158 w 190"/>
                  <a:gd name="T29" fmla="*/ 165 h 331"/>
                  <a:gd name="T30" fmla="*/ 150 w 190"/>
                  <a:gd name="T31" fmla="*/ 149 h 331"/>
                  <a:gd name="T32" fmla="*/ 141 w 190"/>
                  <a:gd name="T33" fmla="*/ 133 h 331"/>
                  <a:gd name="T34" fmla="*/ 130 w 190"/>
                  <a:gd name="T35" fmla="*/ 117 h 331"/>
                  <a:gd name="T36" fmla="*/ 119 w 190"/>
                  <a:gd name="T37" fmla="*/ 103 h 331"/>
                  <a:gd name="T38" fmla="*/ 106 w 190"/>
                  <a:gd name="T39" fmla="*/ 89 h 331"/>
                  <a:gd name="T40" fmla="*/ 93 w 190"/>
                  <a:gd name="T41" fmla="*/ 75 h 331"/>
                  <a:gd name="T42" fmla="*/ 79 w 190"/>
                  <a:gd name="T43" fmla="*/ 64 h 331"/>
                  <a:gd name="T44" fmla="*/ 65 w 190"/>
                  <a:gd name="T45" fmla="*/ 52 h 331"/>
                  <a:gd name="T46" fmla="*/ 51 w 190"/>
                  <a:gd name="T47" fmla="*/ 41 h 331"/>
                  <a:gd name="T48" fmla="*/ 36 w 190"/>
                  <a:gd name="T49" fmla="*/ 31 h 331"/>
                  <a:gd name="T50" fmla="*/ 22 w 190"/>
                  <a:gd name="T51" fmla="*/ 23 h 331"/>
                  <a:gd name="T52" fmla="*/ 8 w 190"/>
                  <a:gd name="T53" fmla="*/ 15 h 331"/>
                  <a:gd name="T54" fmla="*/ 4 w 190"/>
                  <a:gd name="T55" fmla="*/ 12 h 331"/>
                  <a:gd name="T56" fmla="*/ 1 w 190"/>
                  <a:gd name="T57" fmla="*/ 9 h 331"/>
                  <a:gd name="T58" fmla="*/ 0 w 190"/>
                  <a:gd name="T59" fmla="*/ 5 h 331"/>
                  <a:gd name="T60" fmla="*/ 1 w 190"/>
                  <a:gd name="T61" fmla="*/ 2 h 331"/>
                  <a:gd name="T62" fmla="*/ 4 w 190"/>
                  <a:gd name="T63" fmla="*/ 0 h 331"/>
                  <a:gd name="T64" fmla="*/ 7 w 190"/>
                  <a:gd name="T65" fmla="*/ 0 h 331"/>
                  <a:gd name="T66" fmla="*/ 10 w 190"/>
                  <a:gd name="T67" fmla="*/ 0 h 331"/>
                  <a:gd name="T68" fmla="*/ 15 w 190"/>
                  <a:gd name="T69" fmla="*/ 2 h 331"/>
                  <a:gd name="T70" fmla="*/ 19 w 190"/>
                  <a:gd name="T71" fmla="*/ 4 h 331"/>
                  <a:gd name="T72" fmla="*/ 22 w 190"/>
                  <a:gd name="T73" fmla="*/ 6 h 331"/>
                  <a:gd name="T74" fmla="*/ 40 w 190"/>
                  <a:gd name="T75" fmla="*/ 17 h 331"/>
                  <a:gd name="T76" fmla="*/ 59 w 190"/>
                  <a:gd name="T77" fmla="*/ 28 h 331"/>
                  <a:gd name="T78" fmla="*/ 75 w 190"/>
                  <a:gd name="T79" fmla="*/ 40 h 331"/>
                  <a:gd name="T80" fmla="*/ 92 w 190"/>
                  <a:gd name="T81" fmla="*/ 53 h 331"/>
                  <a:gd name="T82" fmla="*/ 107 w 190"/>
                  <a:gd name="T83" fmla="*/ 67 h 331"/>
                  <a:gd name="T84" fmla="*/ 121 w 190"/>
                  <a:gd name="T85" fmla="*/ 81 h 331"/>
                  <a:gd name="T86" fmla="*/ 135 w 190"/>
                  <a:gd name="T87" fmla="*/ 96 h 331"/>
                  <a:gd name="T88" fmla="*/ 147 w 190"/>
                  <a:gd name="T89" fmla="*/ 113 h 331"/>
                  <a:gd name="T90" fmla="*/ 158 w 190"/>
                  <a:gd name="T91" fmla="*/ 130 h 331"/>
                  <a:gd name="T92" fmla="*/ 168 w 190"/>
                  <a:gd name="T93" fmla="*/ 148 h 331"/>
                  <a:gd name="T94" fmla="*/ 176 w 190"/>
                  <a:gd name="T95" fmla="*/ 167 h 331"/>
                  <a:gd name="T96" fmla="*/ 183 w 190"/>
                  <a:gd name="T97" fmla="*/ 188 h 331"/>
                  <a:gd name="T98" fmla="*/ 187 w 190"/>
                  <a:gd name="T99" fmla="*/ 209 h 331"/>
                  <a:gd name="T100" fmla="*/ 189 w 190"/>
                  <a:gd name="T101" fmla="*/ 232 h 331"/>
                  <a:gd name="T102" fmla="*/ 190 w 190"/>
                  <a:gd name="T103" fmla="*/ 254 h 331"/>
                  <a:gd name="T104" fmla="*/ 189 w 190"/>
                  <a:gd name="T105" fmla="*/ 279 h 331"/>
                  <a:gd name="T106" fmla="*/ 187 w 190"/>
                  <a:gd name="T107" fmla="*/ 292 h 331"/>
                  <a:gd name="T108" fmla="*/ 185 w 190"/>
                  <a:gd name="T109" fmla="*/ 305 h 331"/>
                  <a:gd name="T110" fmla="*/ 182 w 190"/>
                  <a:gd name="T111" fmla="*/ 318 h 331"/>
                  <a:gd name="T112" fmla="*/ 178 w 190"/>
                  <a:gd name="T113" fmla="*/ 331 h 331"/>
                  <a:gd name="T114" fmla="*/ 178 w 190"/>
                  <a:gd name="T115" fmla="*/ 331 h 331"/>
                  <a:gd name="T116" fmla="*/ 178 w 190"/>
                  <a:gd name="T117" fmla="*/ 331 h 331"/>
                  <a:gd name="T118" fmla="*/ 164 w 190"/>
                  <a:gd name="T119" fmla="*/ 327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90" h="331">
                    <a:moveTo>
                      <a:pt x="164" y="327"/>
                    </a:moveTo>
                    <a:lnTo>
                      <a:pt x="164" y="327"/>
                    </a:lnTo>
                    <a:lnTo>
                      <a:pt x="164" y="327"/>
                    </a:lnTo>
                    <a:lnTo>
                      <a:pt x="168" y="315"/>
                    </a:lnTo>
                    <a:lnTo>
                      <a:pt x="171" y="303"/>
                    </a:lnTo>
                    <a:lnTo>
                      <a:pt x="173" y="291"/>
                    </a:lnTo>
                    <a:lnTo>
                      <a:pt x="174" y="279"/>
                    </a:lnTo>
                    <a:lnTo>
                      <a:pt x="175" y="266"/>
                    </a:lnTo>
                    <a:lnTo>
                      <a:pt x="176" y="254"/>
                    </a:lnTo>
                    <a:lnTo>
                      <a:pt x="176" y="243"/>
                    </a:lnTo>
                    <a:lnTo>
                      <a:pt x="175" y="230"/>
                    </a:lnTo>
                    <a:lnTo>
                      <a:pt x="173" y="213"/>
                    </a:lnTo>
                    <a:lnTo>
                      <a:pt x="170" y="197"/>
                    </a:lnTo>
                    <a:lnTo>
                      <a:pt x="165" y="181"/>
                    </a:lnTo>
                    <a:lnTo>
                      <a:pt x="158" y="165"/>
                    </a:lnTo>
                    <a:lnTo>
                      <a:pt x="150" y="149"/>
                    </a:lnTo>
                    <a:lnTo>
                      <a:pt x="141" y="133"/>
                    </a:lnTo>
                    <a:lnTo>
                      <a:pt x="130" y="117"/>
                    </a:lnTo>
                    <a:lnTo>
                      <a:pt x="119" y="103"/>
                    </a:lnTo>
                    <a:lnTo>
                      <a:pt x="106" y="89"/>
                    </a:lnTo>
                    <a:lnTo>
                      <a:pt x="93" y="75"/>
                    </a:lnTo>
                    <a:lnTo>
                      <a:pt x="79" y="64"/>
                    </a:lnTo>
                    <a:lnTo>
                      <a:pt x="65" y="52"/>
                    </a:lnTo>
                    <a:lnTo>
                      <a:pt x="51" y="41"/>
                    </a:lnTo>
                    <a:lnTo>
                      <a:pt x="36" y="31"/>
                    </a:lnTo>
                    <a:lnTo>
                      <a:pt x="22" y="23"/>
                    </a:lnTo>
                    <a:lnTo>
                      <a:pt x="8" y="15"/>
                    </a:lnTo>
                    <a:lnTo>
                      <a:pt x="4" y="12"/>
                    </a:lnTo>
                    <a:lnTo>
                      <a:pt x="1" y="9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5" y="2"/>
                    </a:lnTo>
                    <a:lnTo>
                      <a:pt x="19" y="4"/>
                    </a:lnTo>
                    <a:lnTo>
                      <a:pt x="22" y="6"/>
                    </a:lnTo>
                    <a:lnTo>
                      <a:pt x="40" y="17"/>
                    </a:lnTo>
                    <a:lnTo>
                      <a:pt x="59" y="28"/>
                    </a:lnTo>
                    <a:lnTo>
                      <a:pt x="75" y="40"/>
                    </a:lnTo>
                    <a:lnTo>
                      <a:pt x="92" y="53"/>
                    </a:lnTo>
                    <a:lnTo>
                      <a:pt x="107" y="67"/>
                    </a:lnTo>
                    <a:lnTo>
                      <a:pt x="121" y="81"/>
                    </a:lnTo>
                    <a:lnTo>
                      <a:pt x="135" y="96"/>
                    </a:lnTo>
                    <a:lnTo>
                      <a:pt x="147" y="113"/>
                    </a:lnTo>
                    <a:lnTo>
                      <a:pt x="158" y="130"/>
                    </a:lnTo>
                    <a:lnTo>
                      <a:pt x="168" y="148"/>
                    </a:lnTo>
                    <a:lnTo>
                      <a:pt x="176" y="167"/>
                    </a:lnTo>
                    <a:lnTo>
                      <a:pt x="183" y="188"/>
                    </a:lnTo>
                    <a:lnTo>
                      <a:pt x="187" y="209"/>
                    </a:lnTo>
                    <a:lnTo>
                      <a:pt x="189" y="232"/>
                    </a:lnTo>
                    <a:lnTo>
                      <a:pt x="190" y="254"/>
                    </a:lnTo>
                    <a:lnTo>
                      <a:pt x="189" y="279"/>
                    </a:lnTo>
                    <a:lnTo>
                      <a:pt x="187" y="292"/>
                    </a:lnTo>
                    <a:lnTo>
                      <a:pt x="185" y="305"/>
                    </a:lnTo>
                    <a:lnTo>
                      <a:pt x="182" y="318"/>
                    </a:lnTo>
                    <a:lnTo>
                      <a:pt x="178" y="331"/>
                    </a:lnTo>
                    <a:lnTo>
                      <a:pt x="178" y="331"/>
                    </a:lnTo>
                    <a:lnTo>
                      <a:pt x="178" y="331"/>
                    </a:lnTo>
                    <a:lnTo>
                      <a:pt x="164" y="32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76" name="Freeform 103"/>
              <p:cNvSpPr/>
              <p:nvPr/>
            </p:nvSpPr>
            <p:spPr bwMode="auto">
              <a:xfrm>
                <a:off x="2307" y="3472"/>
                <a:ext cx="62" cy="86"/>
              </a:xfrm>
              <a:custGeom>
                <a:avLst/>
                <a:gdLst>
                  <a:gd name="T0" fmla="*/ 226 w 249"/>
                  <a:gd name="T1" fmla="*/ 342 h 345"/>
                  <a:gd name="T2" fmla="*/ 227 w 249"/>
                  <a:gd name="T3" fmla="*/ 342 h 345"/>
                  <a:gd name="T4" fmla="*/ 228 w 249"/>
                  <a:gd name="T5" fmla="*/ 340 h 345"/>
                  <a:gd name="T6" fmla="*/ 229 w 249"/>
                  <a:gd name="T7" fmla="*/ 337 h 345"/>
                  <a:gd name="T8" fmla="*/ 230 w 249"/>
                  <a:gd name="T9" fmla="*/ 333 h 345"/>
                  <a:gd name="T10" fmla="*/ 232 w 249"/>
                  <a:gd name="T11" fmla="*/ 323 h 345"/>
                  <a:gd name="T12" fmla="*/ 232 w 249"/>
                  <a:gd name="T13" fmla="*/ 309 h 345"/>
                  <a:gd name="T14" fmla="*/ 229 w 249"/>
                  <a:gd name="T15" fmla="*/ 292 h 345"/>
                  <a:gd name="T16" fmla="*/ 225 w 249"/>
                  <a:gd name="T17" fmla="*/ 272 h 345"/>
                  <a:gd name="T18" fmla="*/ 220 w 249"/>
                  <a:gd name="T19" fmla="*/ 250 h 345"/>
                  <a:gd name="T20" fmla="*/ 211 w 249"/>
                  <a:gd name="T21" fmla="*/ 227 h 345"/>
                  <a:gd name="T22" fmla="*/ 205 w 249"/>
                  <a:gd name="T23" fmla="*/ 214 h 345"/>
                  <a:gd name="T24" fmla="*/ 199 w 249"/>
                  <a:gd name="T25" fmla="*/ 201 h 345"/>
                  <a:gd name="T26" fmla="*/ 192 w 249"/>
                  <a:gd name="T27" fmla="*/ 188 h 345"/>
                  <a:gd name="T28" fmla="*/ 184 w 249"/>
                  <a:gd name="T29" fmla="*/ 175 h 345"/>
                  <a:gd name="T30" fmla="*/ 175 w 249"/>
                  <a:gd name="T31" fmla="*/ 161 h 345"/>
                  <a:gd name="T32" fmla="*/ 165 w 249"/>
                  <a:gd name="T33" fmla="*/ 147 h 345"/>
                  <a:gd name="T34" fmla="*/ 155 w 249"/>
                  <a:gd name="T35" fmla="*/ 134 h 345"/>
                  <a:gd name="T36" fmla="*/ 143 w 249"/>
                  <a:gd name="T37" fmla="*/ 120 h 345"/>
                  <a:gd name="T38" fmla="*/ 130 w 249"/>
                  <a:gd name="T39" fmla="*/ 106 h 345"/>
                  <a:gd name="T40" fmla="*/ 116 w 249"/>
                  <a:gd name="T41" fmla="*/ 92 h 345"/>
                  <a:gd name="T42" fmla="*/ 101 w 249"/>
                  <a:gd name="T43" fmla="*/ 78 h 345"/>
                  <a:gd name="T44" fmla="*/ 85 w 249"/>
                  <a:gd name="T45" fmla="*/ 65 h 345"/>
                  <a:gd name="T46" fmla="*/ 68 w 249"/>
                  <a:gd name="T47" fmla="*/ 52 h 345"/>
                  <a:gd name="T48" fmla="*/ 48 w 249"/>
                  <a:gd name="T49" fmla="*/ 38 h 345"/>
                  <a:gd name="T50" fmla="*/ 29 w 249"/>
                  <a:gd name="T51" fmla="*/ 26 h 345"/>
                  <a:gd name="T52" fmla="*/ 7 w 249"/>
                  <a:gd name="T53" fmla="*/ 13 h 345"/>
                  <a:gd name="T54" fmla="*/ 3 w 249"/>
                  <a:gd name="T55" fmla="*/ 11 h 345"/>
                  <a:gd name="T56" fmla="*/ 1 w 249"/>
                  <a:gd name="T57" fmla="*/ 8 h 345"/>
                  <a:gd name="T58" fmla="*/ 0 w 249"/>
                  <a:gd name="T59" fmla="*/ 6 h 345"/>
                  <a:gd name="T60" fmla="*/ 0 w 249"/>
                  <a:gd name="T61" fmla="*/ 3 h 345"/>
                  <a:gd name="T62" fmla="*/ 1 w 249"/>
                  <a:gd name="T63" fmla="*/ 1 h 345"/>
                  <a:gd name="T64" fmla="*/ 3 w 249"/>
                  <a:gd name="T65" fmla="*/ 0 h 345"/>
                  <a:gd name="T66" fmla="*/ 5 w 249"/>
                  <a:gd name="T67" fmla="*/ 0 h 345"/>
                  <a:gd name="T68" fmla="*/ 8 w 249"/>
                  <a:gd name="T69" fmla="*/ 1 h 345"/>
                  <a:gd name="T70" fmla="*/ 32 w 249"/>
                  <a:gd name="T71" fmla="*/ 14 h 345"/>
                  <a:gd name="T72" fmla="*/ 54 w 249"/>
                  <a:gd name="T73" fmla="*/ 27 h 345"/>
                  <a:gd name="T74" fmla="*/ 74 w 249"/>
                  <a:gd name="T75" fmla="*/ 41 h 345"/>
                  <a:gd name="T76" fmla="*/ 92 w 249"/>
                  <a:gd name="T77" fmla="*/ 54 h 345"/>
                  <a:gd name="T78" fmla="*/ 110 w 249"/>
                  <a:gd name="T79" fmla="*/ 69 h 345"/>
                  <a:gd name="T80" fmla="*/ 127 w 249"/>
                  <a:gd name="T81" fmla="*/ 83 h 345"/>
                  <a:gd name="T82" fmla="*/ 142 w 249"/>
                  <a:gd name="T83" fmla="*/ 97 h 345"/>
                  <a:gd name="T84" fmla="*/ 155 w 249"/>
                  <a:gd name="T85" fmla="*/ 112 h 345"/>
                  <a:gd name="T86" fmla="*/ 168 w 249"/>
                  <a:gd name="T87" fmla="*/ 126 h 345"/>
                  <a:gd name="T88" fmla="*/ 180 w 249"/>
                  <a:gd name="T89" fmla="*/ 141 h 345"/>
                  <a:gd name="T90" fmla="*/ 191 w 249"/>
                  <a:gd name="T91" fmla="*/ 155 h 345"/>
                  <a:gd name="T92" fmla="*/ 199 w 249"/>
                  <a:gd name="T93" fmla="*/ 169 h 345"/>
                  <a:gd name="T94" fmla="*/ 208 w 249"/>
                  <a:gd name="T95" fmla="*/ 183 h 345"/>
                  <a:gd name="T96" fmla="*/ 215 w 249"/>
                  <a:gd name="T97" fmla="*/ 197 h 345"/>
                  <a:gd name="T98" fmla="*/ 222 w 249"/>
                  <a:gd name="T99" fmla="*/ 210 h 345"/>
                  <a:gd name="T100" fmla="*/ 228 w 249"/>
                  <a:gd name="T101" fmla="*/ 224 h 345"/>
                  <a:gd name="T102" fmla="*/ 237 w 249"/>
                  <a:gd name="T103" fmla="*/ 249 h 345"/>
                  <a:gd name="T104" fmla="*/ 243 w 249"/>
                  <a:gd name="T105" fmla="*/ 272 h 345"/>
                  <a:gd name="T106" fmla="*/ 248 w 249"/>
                  <a:gd name="T107" fmla="*/ 292 h 345"/>
                  <a:gd name="T108" fmla="*/ 249 w 249"/>
                  <a:gd name="T109" fmla="*/ 311 h 345"/>
                  <a:gd name="T110" fmla="*/ 249 w 249"/>
                  <a:gd name="T111" fmla="*/ 326 h 345"/>
                  <a:gd name="T112" fmla="*/ 247 w 249"/>
                  <a:gd name="T113" fmla="*/ 337 h 345"/>
                  <a:gd name="T114" fmla="*/ 246 w 249"/>
                  <a:gd name="T115" fmla="*/ 340 h 345"/>
                  <a:gd name="T116" fmla="*/ 243 w 249"/>
                  <a:gd name="T117" fmla="*/ 343 h 345"/>
                  <a:gd name="T118" fmla="*/ 242 w 249"/>
                  <a:gd name="T119" fmla="*/ 345 h 345"/>
                  <a:gd name="T120" fmla="*/ 240 w 249"/>
                  <a:gd name="T121" fmla="*/ 345 h 345"/>
                  <a:gd name="T122" fmla="*/ 226 w 249"/>
                  <a:gd name="T123" fmla="*/ 342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9" h="345">
                    <a:moveTo>
                      <a:pt x="226" y="342"/>
                    </a:moveTo>
                    <a:lnTo>
                      <a:pt x="227" y="342"/>
                    </a:lnTo>
                    <a:lnTo>
                      <a:pt x="228" y="340"/>
                    </a:lnTo>
                    <a:lnTo>
                      <a:pt x="229" y="337"/>
                    </a:lnTo>
                    <a:lnTo>
                      <a:pt x="230" y="333"/>
                    </a:lnTo>
                    <a:lnTo>
                      <a:pt x="232" y="323"/>
                    </a:lnTo>
                    <a:lnTo>
                      <a:pt x="232" y="309"/>
                    </a:lnTo>
                    <a:lnTo>
                      <a:pt x="229" y="292"/>
                    </a:lnTo>
                    <a:lnTo>
                      <a:pt x="225" y="272"/>
                    </a:lnTo>
                    <a:lnTo>
                      <a:pt x="220" y="250"/>
                    </a:lnTo>
                    <a:lnTo>
                      <a:pt x="211" y="227"/>
                    </a:lnTo>
                    <a:lnTo>
                      <a:pt x="205" y="214"/>
                    </a:lnTo>
                    <a:lnTo>
                      <a:pt x="199" y="201"/>
                    </a:lnTo>
                    <a:lnTo>
                      <a:pt x="192" y="188"/>
                    </a:lnTo>
                    <a:lnTo>
                      <a:pt x="184" y="175"/>
                    </a:lnTo>
                    <a:lnTo>
                      <a:pt x="175" y="161"/>
                    </a:lnTo>
                    <a:lnTo>
                      <a:pt x="165" y="147"/>
                    </a:lnTo>
                    <a:lnTo>
                      <a:pt x="155" y="134"/>
                    </a:lnTo>
                    <a:lnTo>
                      <a:pt x="143" y="120"/>
                    </a:lnTo>
                    <a:lnTo>
                      <a:pt x="130" y="106"/>
                    </a:lnTo>
                    <a:lnTo>
                      <a:pt x="116" y="92"/>
                    </a:lnTo>
                    <a:lnTo>
                      <a:pt x="101" y="78"/>
                    </a:lnTo>
                    <a:lnTo>
                      <a:pt x="85" y="65"/>
                    </a:lnTo>
                    <a:lnTo>
                      <a:pt x="68" y="52"/>
                    </a:lnTo>
                    <a:lnTo>
                      <a:pt x="48" y="38"/>
                    </a:lnTo>
                    <a:lnTo>
                      <a:pt x="29" y="26"/>
                    </a:lnTo>
                    <a:lnTo>
                      <a:pt x="7" y="13"/>
                    </a:lnTo>
                    <a:lnTo>
                      <a:pt x="3" y="11"/>
                    </a:lnTo>
                    <a:lnTo>
                      <a:pt x="1" y="8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8" y="1"/>
                    </a:lnTo>
                    <a:lnTo>
                      <a:pt x="32" y="14"/>
                    </a:lnTo>
                    <a:lnTo>
                      <a:pt x="54" y="27"/>
                    </a:lnTo>
                    <a:lnTo>
                      <a:pt x="74" y="41"/>
                    </a:lnTo>
                    <a:lnTo>
                      <a:pt x="92" y="54"/>
                    </a:lnTo>
                    <a:lnTo>
                      <a:pt x="110" y="69"/>
                    </a:lnTo>
                    <a:lnTo>
                      <a:pt x="127" y="83"/>
                    </a:lnTo>
                    <a:lnTo>
                      <a:pt x="142" y="97"/>
                    </a:lnTo>
                    <a:lnTo>
                      <a:pt x="155" y="112"/>
                    </a:lnTo>
                    <a:lnTo>
                      <a:pt x="168" y="126"/>
                    </a:lnTo>
                    <a:lnTo>
                      <a:pt x="180" y="141"/>
                    </a:lnTo>
                    <a:lnTo>
                      <a:pt x="191" y="155"/>
                    </a:lnTo>
                    <a:lnTo>
                      <a:pt x="199" y="169"/>
                    </a:lnTo>
                    <a:lnTo>
                      <a:pt x="208" y="183"/>
                    </a:lnTo>
                    <a:lnTo>
                      <a:pt x="215" y="197"/>
                    </a:lnTo>
                    <a:lnTo>
                      <a:pt x="222" y="210"/>
                    </a:lnTo>
                    <a:lnTo>
                      <a:pt x="228" y="224"/>
                    </a:lnTo>
                    <a:lnTo>
                      <a:pt x="237" y="249"/>
                    </a:lnTo>
                    <a:lnTo>
                      <a:pt x="243" y="272"/>
                    </a:lnTo>
                    <a:lnTo>
                      <a:pt x="248" y="292"/>
                    </a:lnTo>
                    <a:lnTo>
                      <a:pt x="249" y="311"/>
                    </a:lnTo>
                    <a:lnTo>
                      <a:pt x="249" y="326"/>
                    </a:lnTo>
                    <a:lnTo>
                      <a:pt x="247" y="337"/>
                    </a:lnTo>
                    <a:lnTo>
                      <a:pt x="246" y="340"/>
                    </a:lnTo>
                    <a:lnTo>
                      <a:pt x="243" y="343"/>
                    </a:lnTo>
                    <a:lnTo>
                      <a:pt x="242" y="345"/>
                    </a:lnTo>
                    <a:lnTo>
                      <a:pt x="240" y="345"/>
                    </a:lnTo>
                    <a:lnTo>
                      <a:pt x="226" y="34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77" name="Freeform 104"/>
              <p:cNvSpPr/>
              <p:nvPr/>
            </p:nvSpPr>
            <p:spPr bwMode="auto">
              <a:xfrm>
                <a:off x="2311" y="3475"/>
                <a:ext cx="8" cy="17"/>
              </a:xfrm>
              <a:custGeom>
                <a:avLst/>
                <a:gdLst>
                  <a:gd name="T0" fmla="*/ 0 w 31"/>
                  <a:gd name="T1" fmla="*/ 0 h 68"/>
                  <a:gd name="T2" fmla="*/ 3 w 31"/>
                  <a:gd name="T3" fmla="*/ 7 h 68"/>
                  <a:gd name="T4" fmla="*/ 10 w 31"/>
                  <a:gd name="T5" fmla="*/ 21 h 68"/>
                  <a:gd name="T6" fmla="*/ 13 w 31"/>
                  <a:gd name="T7" fmla="*/ 30 h 68"/>
                  <a:gd name="T8" fmla="*/ 16 w 31"/>
                  <a:gd name="T9" fmla="*/ 41 h 68"/>
                  <a:gd name="T10" fmla="*/ 17 w 31"/>
                  <a:gd name="T11" fmla="*/ 52 h 68"/>
                  <a:gd name="T12" fmla="*/ 18 w 31"/>
                  <a:gd name="T13" fmla="*/ 63 h 68"/>
                  <a:gd name="T14" fmla="*/ 18 w 31"/>
                  <a:gd name="T15" fmla="*/ 65 h 68"/>
                  <a:gd name="T16" fmla="*/ 18 w 31"/>
                  <a:gd name="T17" fmla="*/ 67 h 68"/>
                  <a:gd name="T18" fmla="*/ 19 w 31"/>
                  <a:gd name="T19" fmla="*/ 67 h 68"/>
                  <a:gd name="T20" fmla="*/ 20 w 31"/>
                  <a:gd name="T21" fmla="*/ 68 h 68"/>
                  <a:gd name="T22" fmla="*/ 23 w 31"/>
                  <a:gd name="T23" fmla="*/ 67 h 68"/>
                  <a:gd name="T24" fmla="*/ 23 w 31"/>
                  <a:gd name="T25" fmla="*/ 65 h 68"/>
                  <a:gd name="T26" fmla="*/ 31 w 31"/>
                  <a:gd name="T27" fmla="*/ 20 h 68"/>
                  <a:gd name="T28" fmla="*/ 0 w 31"/>
                  <a:gd name="T2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" h="68">
                    <a:moveTo>
                      <a:pt x="0" y="0"/>
                    </a:moveTo>
                    <a:lnTo>
                      <a:pt x="3" y="7"/>
                    </a:lnTo>
                    <a:lnTo>
                      <a:pt x="10" y="21"/>
                    </a:lnTo>
                    <a:lnTo>
                      <a:pt x="13" y="30"/>
                    </a:lnTo>
                    <a:lnTo>
                      <a:pt x="16" y="41"/>
                    </a:lnTo>
                    <a:lnTo>
                      <a:pt x="17" y="52"/>
                    </a:lnTo>
                    <a:lnTo>
                      <a:pt x="18" y="63"/>
                    </a:lnTo>
                    <a:lnTo>
                      <a:pt x="18" y="65"/>
                    </a:lnTo>
                    <a:lnTo>
                      <a:pt x="18" y="67"/>
                    </a:lnTo>
                    <a:lnTo>
                      <a:pt x="19" y="67"/>
                    </a:lnTo>
                    <a:lnTo>
                      <a:pt x="20" y="68"/>
                    </a:lnTo>
                    <a:lnTo>
                      <a:pt x="23" y="67"/>
                    </a:lnTo>
                    <a:lnTo>
                      <a:pt x="23" y="65"/>
                    </a:lnTo>
                    <a:lnTo>
                      <a:pt x="31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78" name="Freeform 105"/>
              <p:cNvSpPr/>
              <p:nvPr/>
            </p:nvSpPr>
            <p:spPr bwMode="auto">
              <a:xfrm>
                <a:off x="2311" y="3475"/>
                <a:ext cx="8" cy="17"/>
              </a:xfrm>
              <a:custGeom>
                <a:avLst/>
                <a:gdLst>
                  <a:gd name="T0" fmla="*/ 0 w 31"/>
                  <a:gd name="T1" fmla="*/ 0 h 68"/>
                  <a:gd name="T2" fmla="*/ 3 w 31"/>
                  <a:gd name="T3" fmla="*/ 7 h 68"/>
                  <a:gd name="T4" fmla="*/ 10 w 31"/>
                  <a:gd name="T5" fmla="*/ 21 h 68"/>
                  <a:gd name="T6" fmla="*/ 13 w 31"/>
                  <a:gd name="T7" fmla="*/ 30 h 68"/>
                  <a:gd name="T8" fmla="*/ 16 w 31"/>
                  <a:gd name="T9" fmla="*/ 41 h 68"/>
                  <a:gd name="T10" fmla="*/ 17 w 31"/>
                  <a:gd name="T11" fmla="*/ 52 h 68"/>
                  <a:gd name="T12" fmla="*/ 18 w 31"/>
                  <a:gd name="T13" fmla="*/ 63 h 68"/>
                  <a:gd name="T14" fmla="*/ 18 w 31"/>
                  <a:gd name="T15" fmla="*/ 65 h 68"/>
                  <a:gd name="T16" fmla="*/ 18 w 31"/>
                  <a:gd name="T17" fmla="*/ 67 h 68"/>
                  <a:gd name="T18" fmla="*/ 19 w 31"/>
                  <a:gd name="T19" fmla="*/ 67 h 68"/>
                  <a:gd name="T20" fmla="*/ 20 w 31"/>
                  <a:gd name="T21" fmla="*/ 68 h 68"/>
                  <a:gd name="T22" fmla="*/ 23 w 31"/>
                  <a:gd name="T23" fmla="*/ 67 h 68"/>
                  <a:gd name="T24" fmla="*/ 23 w 31"/>
                  <a:gd name="T25" fmla="*/ 65 h 68"/>
                  <a:gd name="T26" fmla="*/ 31 w 31"/>
                  <a:gd name="T27" fmla="*/ 20 h 68"/>
                  <a:gd name="T28" fmla="*/ 0 w 31"/>
                  <a:gd name="T2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" h="68">
                    <a:moveTo>
                      <a:pt x="0" y="0"/>
                    </a:moveTo>
                    <a:lnTo>
                      <a:pt x="3" y="7"/>
                    </a:lnTo>
                    <a:lnTo>
                      <a:pt x="10" y="21"/>
                    </a:lnTo>
                    <a:lnTo>
                      <a:pt x="13" y="30"/>
                    </a:lnTo>
                    <a:lnTo>
                      <a:pt x="16" y="41"/>
                    </a:lnTo>
                    <a:lnTo>
                      <a:pt x="17" y="52"/>
                    </a:lnTo>
                    <a:lnTo>
                      <a:pt x="18" y="63"/>
                    </a:lnTo>
                    <a:lnTo>
                      <a:pt x="18" y="65"/>
                    </a:lnTo>
                    <a:lnTo>
                      <a:pt x="18" y="67"/>
                    </a:lnTo>
                    <a:lnTo>
                      <a:pt x="19" y="67"/>
                    </a:lnTo>
                    <a:lnTo>
                      <a:pt x="20" y="68"/>
                    </a:lnTo>
                    <a:lnTo>
                      <a:pt x="23" y="67"/>
                    </a:lnTo>
                    <a:lnTo>
                      <a:pt x="23" y="65"/>
                    </a:lnTo>
                    <a:lnTo>
                      <a:pt x="31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79" name="Freeform 106"/>
              <p:cNvSpPr/>
              <p:nvPr/>
            </p:nvSpPr>
            <p:spPr bwMode="auto">
              <a:xfrm>
                <a:off x="2316" y="3498"/>
                <a:ext cx="8" cy="16"/>
              </a:xfrm>
              <a:custGeom>
                <a:avLst/>
                <a:gdLst>
                  <a:gd name="T0" fmla="*/ 0 w 31"/>
                  <a:gd name="T1" fmla="*/ 0 h 66"/>
                  <a:gd name="T2" fmla="*/ 2 w 31"/>
                  <a:gd name="T3" fmla="*/ 5 h 66"/>
                  <a:gd name="T4" fmla="*/ 9 w 31"/>
                  <a:gd name="T5" fmla="*/ 20 h 66"/>
                  <a:gd name="T6" fmla="*/ 12 w 31"/>
                  <a:gd name="T7" fmla="*/ 30 h 66"/>
                  <a:gd name="T8" fmla="*/ 15 w 31"/>
                  <a:gd name="T9" fmla="*/ 39 h 66"/>
                  <a:gd name="T10" fmla="*/ 16 w 31"/>
                  <a:gd name="T11" fmla="*/ 50 h 66"/>
                  <a:gd name="T12" fmla="*/ 18 w 31"/>
                  <a:gd name="T13" fmla="*/ 61 h 66"/>
                  <a:gd name="T14" fmla="*/ 18 w 31"/>
                  <a:gd name="T15" fmla="*/ 64 h 66"/>
                  <a:gd name="T16" fmla="*/ 18 w 31"/>
                  <a:gd name="T17" fmla="*/ 65 h 66"/>
                  <a:gd name="T18" fmla="*/ 19 w 31"/>
                  <a:gd name="T19" fmla="*/ 66 h 66"/>
                  <a:gd name="T20" fmla="*/ 20 w 31"/>
                  <a:gd name="T21" fmla="*/ 66 h 66"/>
                  <a:gd name="T22" fmla="*/ 22 w 31"/>
                  <a:gd name="T23" fmla="*/ 65 h 66"/>
                  <a:gd name="T24" fmla="*/ 23 w 31"/>
                  <a:gd name="T25" fmla="*/ 64 h 66"/>
                  <a:gd name="T26" fmla="*/ 31 w 31"/>
                  <a:gd name="T27" fmla="*/ 18 h 66"/>
                  <a:gd name="T28" fmla="*/ 0 w 31"/>
                  <a:gd name="T2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" h="66">
                    <a:moveTo>
                      <a:pt x="0" y="0"/>
                    </a:moveTo>
                    <a:lnTo>
                      <a:pt x="2" y="5"/>
                    </a:lnTo>
                    <a:lnTo>
                      <a:pt x="9" y="20"/>
                    </a:lnTo>
                    <a:lnTo>
                      <a:pt x="12" y="30"/>
                    </a:lnTo>
                    <a:lnTo>
                      <a:pt x="15" y="39"/>
                    </a:lnTo>
                    <a:lnTo>
                      <a:pt x="16" y="50"/>
                    </a:lnTo>
                    <a:lnTo>
                      <a:pt x="18" y="61"/>
                    </a:lnTo>
                    <a:lnTo>
                      <a:pt x="18" y="64"/>
                    </a:lnTo>
                    <a:lnTo>
                      <a:pt x="18" y="65"/>
                    </a:lnTo>
                    <a:lnTo>
                      <a:pt x="19" y="66"/>
                    </a:lnTo>
                    <a:lnTo>
                      <a:pt x="20" y="66"/>
                    </a:lnTo>
                    <a:lnTo>
                      <a:pt x="22" y="65"/>
                    </a:lnTo>
                    <a:lnTo>
                      <a:pt x="23" y="64"/>
                    </a:lnTo>
                    <a:lnTo>
                      <a:pt x="31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80" name="Freeform 107"/>
              <p:cNvSpPr/>
              <p:nvPr/>
            </p:nvSpPr>
            <p:spPr bwMode="auto">
              <a:xfrm>
                <a:off x="2316" y="3498"/>
                <a:ext cx="8" cy="16"/>
              </a:xfrm>
              <a:custGeom>
                <a:avLst/>
                <a:gdLst>
                  <a:gd name="T0" fmla="*/ 0 w 31"/>
                  <a:gd name="T1" fmla="*/ 0 h 66"/>
                  <a:gd name="T2" fmla="*/ 2 w 31"/>
                  <a:gd name="T3" fmla="*/ 5 h 66"/>
                  <a:gd name="T4" fmla="*/ 9 w 31"/>
                  <a:gd name="T5" fmla="*/ 20 h 66"/>
                  <a:gd name="T6" fmla="*/ 12 w 31"/>
                  <a:gd name="T7" fmla="*/ 30 h 66"/>
                  <a:gd name="T8" fmla="*/ 15 w 31"/>
                  <a:gd name="T9" fmla="*/ 39 h 66"/>
                  <a:gd name="T10" fmla="*/ 16 w 31"/>
                  <a:gd name="T11" fmla="*/ 50 h 66"/>
                  <a:gd name="T12" fmla="*/ 18 w 31"/>
                  <a:gd name="T13" fmla="*/ 61 h 66"/>
                  <a:gd name="T14" fmla="*/ 18 w 31"/>
                  <a:gd name="T15" fmla="*/ 64 h 66"/>
                  <a:gd name="T16" fmla="*/ 18 w 31"/>
                  <a:gd name="T17" fmla="*/ 65 h 66"/>
                  <a:gd name="T18" fmla="*/ 19 w 31"/>
                  <a:gd name="T19" fmla="*/ 66 h 66"/>
                  <a:gd name="T20" fmla="*/ 20 w 31"/>
                  <a:gd name="T21" fmla="*/ 66 h 66"/>
                  <a:gd name="T22" fmla="*/ 22 w 31"/>
                  <a:gd name="T23" fmla="*/ 65 h 66"/>
                  <a:gd name="T24" fmla="*/ 23 w 31"/>
                  <a:gd name="T25" fmla="*/ 64 h 66"/>
                  <a:gd name="T26" fmla="*/ 31 w 31"/>
                  <a:gd name="T27" fmla="*/ 18 h 66"/>
                  <a:gd name="T28" fmla="*/ 0 w 31"/>
                  <a:gd name="T2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" h="66">
                    <a:moveTo>
                      <a:pt x="0" y="0"/>
                    </a:moveTo>
                    <a:lnTo>
                      <a:pt x="2" y="5"/>
                    </a:lnTo>
                    <a:lnTo>
                      <a:pt x="9" y="20"/>
                    </a:lnTo>
                    <a:lnTo>
                      <a:pt x="12" y="30"/>
                    </a:lnTo>
                    <a:lnTo>
                      <a:pt x="15" y="39"/>
                    </a:lnTo>
                    <a:lnTo>
                      <a:pt x="16" y="50"/>
                    </a:lnTo>
                    <a:lnTo>
                      <a:pt x="18" y="61"/>
                    </a:lnTo>
                    <a:lnTo>
                      <a:pt x="18" y="64"/>
                    </a:lnTo>
                    <a:lnTo>
                      <a:pt x="18" y="65"/>
                    </a:lnTo>
                    <a:lnTo>
                      <a:pt x="19" y="66"/>
                    </a:lnTo>
                    <a:lnTo>
                      <a:pt x="20" y="66"/>
                    </a:lnTo>
                    <a:lnTo>
                      <a:pt x="22" y="65"/>
                    </a:lnTo>
                    <a:lnTo>
                      <a:pt x="23" y="64"/>
                    </a:lnTo>
                    <a:lnTo>
                      <a:pt x="31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81" name="Freeform 108"/>
              <p:cNvSpPr/>
              <p:nvPr/>
            </p:nvSpPr>
            <p:spPr bwMode="auto">
              <a:xfrm>
                <a:off x="2322" y="3518"/>
                <a:ext cx="8" cy="15"/>
              </a:xfrm>
              <a:custGeom>
                <a:avLst/>
                <a:gdLst>
                  <a:gd name="T0" fmla="*/ 0 w 31"/>
                  <a:gd name="T1" fmla="*/ 0 h 62"/>
                  <a:gd name="T2" fmla="*/ 3 w 31"/>
                  <a:gd name="T3" fmla="*/ 6 h 62"/>
                  <a:gd name="T4" fmla="*/ 10 w 31"/>
                  <a:gd name="T5" fmla="*/ 19 h 62"/>
                  <a:gd name="T6" fmla="*/ 13 w 31"/>
                  <a:gd name="T7" fmla="*/ 28 h 62"/>
                  <a:gd name="T8" fmla="*/ 16 w 31"/>
                  <a:gd name="T9" fmla="*/ 37 h 62"/>
                  <a:gd name="T10" fmla="*/ 17 w 31"/>
                  <a:gd name="T11" fmla="*/ 48 h 62"/>
                  <a:gd name="T12" fmla="*/ 18 w 31"/>
                  <a:gd name="T13" fmla="*/ 58 h 62"/>
                  <a:gd name="T14" fmla="*/ 18 w 31"/>
                  <a:gd name="T15" fmla="*/ 60 h 62"/>
                  <a:gd name="T16" fmla="*/ 18 w 31"/>
                  <a:gd name="T17" fmla="*/ 61 h 62"/>
                  <a:gd name="T18" fmla="*/ 19 w 31"/>
                  <a:gd name="T19" fmla="*/ 62 h 62"/>
                  <a:gd name="T20" fmla="*/ 20 w 31"/>
                  <a:gd name="T21" fmla="*/ 62 h 62"/>
                  <a:gd name="T22" fmla="*/ 23 w 31"/>
                  <a:gd name="T23" fmla="*/ 61 h 62"/>
                  <a:gd name="T24" fmla="*/ 23 w 31"/>
                  <a:gd name="T25" fmla="*/ 60 h 62"/>
                  <a:gd name="T26" fmla="*/ 31 w 31"/>
                  <a:gd name="T27" fmla="*/ 18 h 62"/>
                  <a:gd name="T28" fmla="*/ 0 w 31"/>
                  <a:gd name="T2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" h="62">
                    <a:moveTo>
                      <a:pt x="0" y="0"/>
                    </a:moveTo>
                    <a:lnTo>
                      <a:pt x="3" y="6"/>
                    </a:lnTo>
                    <a:lnTo>
                      <a:pt x="10" y="19"/>
                    </a:lnTo>
                    <a:lnTo>
                      <a:pt x="13" y="28"/>
                    </a:lnTo>
                    <a:lnTo>
                      <a:pt x="16" y="37"/>
                    </a:lnTo>
                    <a:lnTo>
                      <a:pt x="17" y="48"/>
                    </a:lnTo>
                    <a:lnTo>
                      <a:pt x="18" y="58"/>
                    </a:lnTo>
                    <a:lnTo>
                      <a:pt x="18" y="60"/>
                    </a:lnTo>
                    <a:lnTo>
                      <a:pt x="18" y="61"/>
                    </a:lnTo>
                    <a:lnTo>
                      <a:pt x="19" y="62"/>
                    </a:lnTo>
                    <a:lnTo>
                      <a:pt x="20" y="62"/>
                    </a:lnTo>
                    <a:lnTo>
                      <a:pt x="23" y="61"/>
                    </a:lnTo>
                    <a:lnTo>
                      <a:pt x="23" y="60"/>
                    </a:lnTo>
                    <a:lnTo>
                      <a:pt x="31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82" name="Freeform 109"/>
              <p:cNvSpPr/>
              <p:nvPr/>
            </p:nvSpPr>
            <p:spPr bwMode="auto">
              <a:xfrm>
                <a:off x="2322" y="3518"/>
                <a:ext cx="8" cy="15"/>
              </a:xfrm>
              <a:custGeom>
                <a:avLst/>
                <a:gdLst>
                  <a:gd name="T0" fmla="*/ 0 w 31"/>
                  <a:gd name="T1" fmla="*/ 0 h 62"/>
                  <a:gd name="T2" fmla="*/ 3 w 31"/>
                  <a:gd name="T3" fmla="*/ 6 h 62"/>
                  <a:gd name="T4" fmla="*/ 10 w 31"/>
                  <a:gd name="T5" fmla="*/ 19 h 62"/>
                  <a:gd name="T6" fmla="*/ 13 w 31"/>
                  <a:gd name="T7" fmla="*/ 28 h 62"/>
                  <a:gd name="T8" fmla="*/ 16 w 31"/>
                  <a:gd name="T9" fmla="*/ 37 h 62"/>
                  <a:gd name="T10" fmla="*/ 17 w 31"/>
                  <a:gd name="T11" fmla="*/ 48 h 62"/>
                  <a:gd name="T12" fmla="*/ 18 w 31"/>
                  <a:gd name="T13" fmla="*/ 58 h 62"/>
                  <a:gd name="T14" fmla="*/ 18 w 31"/>
                  <a:gd name="T15" fmla="*/ 60 h 62"/>
                  <a:gd name="T16" fmla="*/ 18 w 31"/>
                  <a:gd name="T17" fmla="*/ 61 h 62"/>
                  <a:gd name="T18" fmla="*/ 19 w 31"/>
                  <a:gd name="T19" fmla="*/ 62 h 62"/>
                  <a:gd name="T20" fmla="*/ 20 w 31"/>
                  <a:gd name="T21" fmla="*/ 62 h 62"/>
                  <a:gd name="T22" fmla="*/ 23 w 31"/>
                  <a:gd name="T23" fmla="*/ 61 h 62"/>
                  <a:gd name="T24" fmla="*/ 23 w 31"/>
                  <a:gd name="T25" fmla="*/ 60 h 62"/>
                  <a:gd name="T26" fmla="*/ 31 w 31"/>
                  <a:gd name="T27" fmla="*/ 18 h 62"/>
                  <a:gd name="T28" fmla="*/ 0 w 31"/>
                  <a:gd name="T2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" h="62">
                    <a:moveTo>
                      <a:pt x="0" y="0"/>
                    </a:moveTo>
                    <a:lnTo>
                      <a:pt x="3" y="6"/>
                    </a:lnTo>
                    <a:lnTo>
                      <a:pt x="10" y="19"/>
                    </a:lnTo>
                    <a:lnTo>
                      <a:pt x="13" y="28"/>
                    </a:lnTo>
                    <a:lnTo>
                      <a:pt x="16" y="37"/>
                    </a:lnTo>
                    <a:lnTo>
                      <a:pt x="17" y="48"/>
                    </a:lnTo>
                    <a:lnTo>
                      <a:pt x="18" y="58"/>
                    </a:lnTo>
                    <a:lnTo>
                      <a:pt x="18" y="60"/>
                    </a:lnTo>
                    <a:lnTo>
                      <a:pt x="18" y="61"/>
                    </a:lnTo>
                    <a:lnTo>
                      <a:pt x="19" y="62"/>
                    </a:lnTo>
                    <a:lnTo>
                      <a:pt x="20" y="62"/>
                    </a:lnTo>
                    <a:lnTo>
                      <a:pt x="23" y="61"/>
                    </a:lnTo>
                    <a:lnTo>
                      <a:pt x="23" y="60"/>
                    </a:lnTo>
                    <a:lnTo>
                      <a:pt x="31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83" name="Freeform 110"/>
              <p:cNvSpPr/>
              <p:nvPr/>
            </p:nvSpPr>
            <p:spPr bwMode="auto">
              <a:xfrm>
                <a:off x="2317" y="3527"/>
                <a:ext cx="7" cy="15"/>
              </a:xfrm>
              <a:custGeom>
                <a:avLst/>
                <a:gdLst>
                  <a:gd name="T0" fmla="*/ 0 w 27"/>
                  <a:gd name="T1" fmla="*/ 0 h 61"/>
                  <a:gd name="T2" fmla="*/ 2 w 27"/>
                  <a:gd name="T3" fmla="*/ 6 h 61"/>
                  <a:gd name="T4" fmla="*/ 7 w 27"/>
                  <a:gd name="T5" fmla="*/ 20 h 61"/>
                  <a:gd name="T6" fmla="*/ 10 w 27"/>
                  <a:gd name="T7" fmla="*/ 28 h 61"/>
                  <a:gd name="T8" fmla="*/ 13 w 27"/>
                  <a:gd name="T9" fmla="*/ 38 h 61"/>
                  <a:gd name="T10" fmla="*/ 15 w 27"/>
                  <a:gd name="T11" fmla="*/ 48 h 61"/>
                  <a:gd name="T12" fmla="*/ 15 w 27"/>
                  <a:gd name="T13" fmla="*/ 56 h 61"/>
                  <a:gd name="T14" fmla="*/ 16 w 27"/>
                  <a:gd name="T15" fmla="*/ 59 h 61"/>
                  <a:gd name="T16" fmla="*/ 17 w 27"/>
                  <a:gd name="T17" fmla="*/ 61 h 61"/>
                  <a:gd name="T18" fmla="*/ 19 w 27"/>
                  <a:gd name="T19" fmla="*/ 59 h 61"/>
                  <a:gd name="T20" fmla="*/ 19 w 27"/>
                  <a:gd name="T21" fmla="*/ 58 h 61"/>
                  <a:gd name="T22" fmla="*/ 27 w 27"/>
                  <a:gd name="T23" fmla="*/ 25 h 61"/>
                  <a:gd name="T24" fmla="*/ 0 w 27"/>
                  <a:gd name="T2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" h="61">
                    <a:moveTo>
                      <a:pt x="0" y="0"/>
                    </a:moveTo>
                    <a:lnTo>
                      <a:pt x="2" y="6"/>
                    </a:lnTo>
                    <a:lnTo>
                      <a:pt x="7" y="20"/>
                    </a:lnTo>
                    <a:lnTo>
                      <a:pt x="10" y="28"/>
                    </a:lnTo>
                    <a:lnTo>
                      <a:pt x="13" y="38"/>
                    </a:lnTo>
                    <a:lnTo>
                      <a:pt x="15" y="48"/>
                    </a:lnTo>
                    <a:lnTo>
                      <a:pt x="15" y="56"/>
                    </a:lnTo>
                    <a:lnTo>
                      <a:pt x="16" y="59"/>
                    </a:lnTo>
                    <a:lnTo>
                      <a:pt x="17" y="61"/>
                    </a:lnTo>
                    <a:lnTo>
                      <a:pt x="19" y="59"/>
                    </a:lnTo>
                    <a:lnTo>
                      <a:pt x="19" y="58"/>
                    </a:lnTo>
                    <a:lnTo>
                      <a:pt x="27" y="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84" name="Freeform 111"/>
              <p:cNvSpPr/>
              <p:nvPr/>
            </p:nvSpPr>
            <p:spPr bwMode="auto">
              <a:xfrm>
                <a:off x="2317" y="3527"/>
                <a:ext cx="7" cy="15"/>
              </a:xfrm>
              <a:custGeom>
                <a:avLst/>
                <a:gdLst>
                  <a:gd name="T0" fmla="*/ 0 w 27"/>
                  <a:gd name="T1" fmla="*/ 0 h 61"/>
                  <a:gd name="T2" fmla="*/ 2 w 27"/>
                  <a:gd name="T3" fmla="*/ 6 h 61"/>
                  <a:gd name="T4" fmla="*/ 7 w 27"/>
                  <a:gd name="T5" fmla="*/ 20 h 61"/>
                  <a:gd name="T6" fmla="*/ 10 w 27"/>
                  <a:gd name="T7" fmla="*/ 28 h 61"/>
                  <a:gd name="T8" fmla="*/ 13 w 27"/>
                  <a:gd name="T9" fmla="*/ 38 h 61"/>
                  <a:gd name="T10" fmla="*/ 15 w 27"/>
                  <a:gd name="T11" fmla="*/ 48 h 61"/>
                  <a:gd name="T12" fmla="*/ 15 w 27"/>
                  <a:gd name="T13" fmla="*/ 56 h 61"/>
                  <a:gd name="T14" fmla="*/ 16 w 27"/>
                  <a:gd name="T15" fmla="*/ 59 h 61"/>
                  <a:gd name="T16" fmla="*/ 17 w 27"/>
                  <a:gd name="T17" fmla="*/ 61 h 61"/>
                  <a:gd name="T18" fmla="*/ 19 w 27"/>
                  <a:gd name="T19" fmla="*/ 59 h 61"/>
                  <a:gd name="T20" fmla="*/ 19 w 27"/>
                  <a:gd name="T21" fmla="*/ 58 h 61"/>
                  <a:gd name="T22" fmla="*/ 27 w 27"/>
                  <a:gd name="T23" fmla="*/ 25 h 61"/>
                  <a:gd name="T24" fmla="*/ 0 w 27"/>
                  <a:gd name="T2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" h="61">
                    <a:moveTo>
                      <a:pt x="0" y="0"/>
                    </a:moveTo>
                    <a:lnTo>
                      <a:pt x="2" y="6"/>
                    </a:lnTo>
                    <a:lnTo>
                      <a:pt x="7" y="20"/>
                    </a:lnTo>
                    <a:lnTo>
                      <a:pt x="10" y="28"/>
                    </a:lnTo>
                    <a:lnTo>
                      <a:pt x="13" y="38"/>
                    </a:lnTo>
                    <a:lnTo>
                      <a:pt x="15" y="48"/>
                    </a:lnTo>
                    <a:lnTo>
                      <a:pt x="15" y="56"/>
                    </a:lnTo>
                    <a:lnTo>
                      <a:pt x="16" y="59"/>
                    </a:lnTo>
                    <a:lnTo>
                      <a:pt x="17" y="61"/>
                    </a:lnTo>
                    <a:lnTo>
                      <a:pt x="19" y="59"/>
                    </a:lnTo>
                    <a:lnTo>
                      <a:pt x="19" y="58"/>
                    </a:lnTo>
                    <a:lnTo>
                      <a:pt x="27" y="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85" name="Freeform 112"/>
              <p:cNvSpPr/>
              <p:nvPr/>
            </p:nvSpPr>
            <p:spPr bwMode="auto">
              <a:xfrm>
                <a:off x="2335" y="3531"/>
                <a:ext cx="7" cy="16"/>
              </a:xfrm>
              <a:custGeom>
                <a:avLst/>
                <a:gdLst>
                  <a:gd name="T0" fmla="*/ 0 w 28"/>
                  <a:gd name="T1" fmla="*/ 0 h 67"/>
                  <a:gd name="T2" fmla="*/ 2 w 28"/>
                  <a:gd name="T3" fmla="*/ 7 h 67"/>
                  <a:gd name="T4" fmla="*/ 7 w 28"/>
                  <a:gd name="T5" fmla="*/ 22 h 67"/>
                  <a:gd name="T6" fmla="*/ 11 w 28"/>
                  <a:gd name="T7" fmla="*/ 31 h 67"/>
                  <a:gd name="T8" fmla="*/ 13 w 28"/>
                  <a:gd name="T9" fmla="*/ 42 h 67"/>
                  <a:gd name="T10" fmla="*/ 14 w 28"/>
                  <a:gd name="T11" fmla="*/ 53 h 67"/>
                  <a:gd name="T12" fmla="*/ 14 w 28"/>
                  <a:gd name="T13" fmla="*/ 63 h 67"/>
                  <a:gd name="T14" fmla="*/ 15 w 28"/>
                  <a:gd name="T15" fmla="*/ 65 h 67"/>
                  <a:gd name="T16" fmla="*/ 15 w 28"/>
                  <a:gd name="T17" fmla="*/ 66 h 67"/>
                  <a:gd name="T18" fmla="*/ 16 w 28"/>
                  <a:gd name="T19" fmla="*/ 67 h 67"/>
                  <a:gd name="T20" fmla="*/ 17 w 28"/>
                  <a:gd name="T21" fmla="*/ 67 h 67"/>
                  <a:gd name="T22" fmla="*/ 18 w 28"/>
                  <a:gd name="T23" fmla="*/ 66 h 67"/>
                  <a:gd name="T24" fmla="*/ 19 w 28"/>
                  <a:gd name="T25" fmla="*/ 65 h 67"/>
                  <a:gd name="T26" fmla="*/ 28 w 28"/>
                  <a:gd name="T27" fmla="*/ 25 h 67"/>
                  <a:gd name="T28" fmla="*/ 0 w 28"/>
                  <a:gd name="T2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67">
                    <a:moveTo>
                      <a:pt x="0" y="0"/>
                    </a:moveTo>
                    <a:lnTo>
                      <a:pt x="2" y="7"/>
                    </a:lnTo>
                    <a:lnTo>
                      <a:pt x="7" y="22"/>
                    </a:lnTo>
                    <a:lnTo>
                      <a:pt x="11" y="31"/>
                    </a:lnTo>
                    <a:lnTo>
                      <a:pt x="13" y="42"/>
                    </a:lnTo>
                    <a:lnTo>
                      <a:pt x="14" y="53"/>
                    </a:lnTo>
                    <a:lnTo>
                      <a:pt x="14" y="63"/>
                    </a:lnTo>
                    <a:lnTo>
                      <a:pt x="15" y="65"/>
                    </a:lnTo>
                    <a:lnTo>
                      <a:pt x="15" y="66"/>
                    </a:lnTo>
                    <a:lnTo>
                      <a:pt x="16" y="67"/>
                    </a:lnTo>
                    <a:lnTo>
                      <a:pt x="17" y="67"/>
                    </a:lnTo>
                    <a:lnTo>
                      <a:pt x="18" y="66"/>
                    </a:lnTo>
                    <a:lnTo>
                      <a:pt x="19" y="65"/>
                    </a:lnTo>
                    <a:lnTo>
                      <a:pt x="28" y="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86" name="Freeform 113"/>
              <p:cNvSpPr/>
              <p:nvPr/>
            </p:nvSpPr>
            <p:spPr bwMode="auto">
              <a:xfrm>
                <a:off x="2335" y="3531"/>
                <a:ext cx="7" cy="16"/>
              </a:xfrm>
              <a:custGeom>
                <a:avLst/>
                <a:gdLst>
                  <a:gd name="T0" fmla="*/ 0 w 28"/>
                  <a:gd name="T1" fmla="*/ 0 h 67"/>
                  <a:gd name="T2" fmla="*/ 2 w 28"/>
                  <a:gd name="T3" fmla="*/ 7 h 67"/>
                  <a:gd name="T4" fmla="*/ 7 w 28"/>
                  <a:gd name="T5" fmla="*/ 22 h 67"/>
                  <a:gd name="T6" fmla="*/ 11 w 28"/>
                  <a:gd name="T7" fmla="*/ 31 h 67"/>
                  <a:gd name="T8" fmla="*/ 13 w 28"/>
                  <a:gd name="T9" fmla="*/ 42 h 67"/>
                  <a:gd name="T10" fmla="*/ 14 w 28"/>
                  <a:gd name="T11" fmla="*/ 53 h 67"/>
                  <a:gd name="T12" fmla="*/ 14 w 28"/>
                  <a:gd name="T13" fmla="*/ 63 h 67"/>
                  <a:gd name="T14" fmla="*/ 15 w 28"/>
                  <a:gd name="T15" fmla="*/ 65 h 67"/>
                  <a:gd name="T16" fmla="*/ 15 w 28"/>
                  <a:gd name="T17" fmla="*/ 66 h 67"/>
                  <a:gd name="T18" fmla="*/ 16 w 28"/>
                  <a:gd name="T19" fmla="*/ 67 h 67"/>
                  <a:gd name="T20" fmla="*/ 17 w 28"/>
                  <a:gd name="T21" fmla="*/ 67 h 67"/>
                  <a:gd name="T22" fmla="*/ 18 w 28"/>
                  <a:gd name="T23" fmla="*/ 66 h 67"/>
                  <a:gd name="T24" fmla="*/ 19 w 28"/>
                  <a:gd name="T25" fmla="*/ 65 h 67"/>
                  <a:gd name="T26" fmla="*/ 28 w 28"/>
                  <a:gd name="T27" fmla="*/ 25 h 67"/>
                  <a:gd name="T28" fmla="*/ 0 w 28"/>
                  <a:gd name="T2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67">
                    <a:moveTo>
                      <a:pt x="0" y="0"/>
                    </a:moveTo>
                    <a:lnTo>
                      <a:pt x="2" y="7"/>
                    </a:lnTo>
                    <a:lnTo>
                      <a:pt x="7" y="22"/>
                    </a:lnTo>
                    <a:lnTo>
                      <a:pt x="11" y="31"/>
                    </a:lnTo>
                    <a:lnTo>
                      <a:pt x="13" y="42"/>
                    </a:lnTo>
                    <a:lnTo>
                      <a:pt x="14" y="53"/>
                    </a:lnTo>
                    <a:lnTo>
                      <a:pt x="14" y="63"/>
                    </a:lnTo>
                    <a:lnTo>
                      <a:pt x="15" y="65"/>
                    </a:lnTo>
                    <a:lnTo>
                      <a:pt x="15" y="66"/>
                    </a:lnTo>
                    <a:lnTo>
                      <a:pt x="16" y="67"/>
                    </a:lnTo>
                    <a:lnTo>
                      <a:pt x="17" y="67"/>
                    </a:lnTo>
                    <a:lnTo>
                      <a:pt x="18" y="66"/>
                    </a:lnTo>
                    <a:lnTo>
                      <a:pt x="19" y="65"/>
                    </a:lnTo>
                    <a:lnTo>
                      <a:pt x="28" y="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87" name="Freeform 114"/>
              <p:cNvSpPr/>
              <p:nvPr/>
            </p:nvSpPr>
            <p:spPr bwMode="auto">
              <a:xfrm>
                <a:off x="2345" y="3545"/>
                <a:ext cx="5" cy="19"/>
              </a:xfrm>
              <a:custGeom>
                <a:avLst/>
                <a:gdLst>
                  <a:gd name="T0" fmla="*/ 0 w 19"/>
                  <a:gd name="T1" fmla="*/ 0 h 77"/>
                  <a:gd name="T2" fmla="*/ 1 w 19"/>
                  <a:gd name="T3" fmla="*/ 8 h 77"/>
                  <a:gd name="T4" fmla="*/ 3 w 19"/>
                  <a:gd name="T5" fmla="*/ 27 h 77"/>
                  <a:gd name="T6" fmla="*/ 5 w 19"/>
                  <a:gd name="T7" fmla="*/ 51 h 77"/>
                  <a:gd name="T8" fmla="*/ 6 w 19"/>
                  <a:gd name="T9" fmla="*/ 73 h 77"/>
                  <a:gd name="T10" fmla="*/ 6 w 19"/>
                  <a:gd name="T11" fmla="*/ 75 h 77"/>
                  <a:gd name="T12" fmla="*/ 6 w 19"/>
                  <a:gd name="T13" fmla="*/ 77 h 77"/>
                  <a:gd name="T14" fmla="*/ 7 w 19"/>
                  <a:gd name="T15" fmla="*/ 77 h 77"/>
                  <a:gd name="T16" fmla="*/ 8 w 19"/>
                  <a:gd name="T17" fmla="*/ 77 h 77"/>
                  <a:gd name="T18" fmla="*/ 10 w 19"/>
                  <a:gd name="T19" fmla="*/ 77 h 77"/>
                  <a:gd name="T20" fmla="*/ 10 w 19"/>
                  <a:gd name="T21" fmla="*/ 75 h 77"/>
                  <a:gd name="T22" fmla="*/ 19 w 19"/>
                  <a:gd name="T23" fmla="*/ 36 h 77"/>
                  <a:gd name="T24" fmla="*/ 0 w 19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" h="77">
                    <a:moveTo>
                      <a:pt x="0" y="0"/>
                    </a:moveTo>
                    <a:lnTo>
                      <a:pt x="1" y="8"/>
                    </a:lnTo>
                    <a:lnTo>
                      <a:pt x="3" y="27"/>
                    </a:lnTo>
                    <a:lnTo>
                      <a:pt x="5" y="51"/>
                    </a:lnTo>
                    <a:lnTo>
                      <a:pt x="6" y="73"/>
                    </a:lnTo>
                    <a:lnTo>
                      <a:pt x="6" y="75"/>
                    </a:lnTo>
                    <a:lnTo>
                      <a:pt x="6" y="77"/>
                    </a:lnTo>
                    <a:lnTo>
                      <a:pt x="7" y="77"/>
                    </a:lnTo>
                    <a:lnTo>
                      <a:pt x="8" y="77"/>
                    </a:lnTo>
                    <a:lnTo>
                      <a:pt x="10" y="77"/>
                    </a:lnTo>
                    <a:lnTo>
                      <a:pt x="10" y="75"/>
                    </a:lnTo>
                    <a:lnTo>
                      <a:pt x="19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88" name="Freeform 115"/>
              <p:cNvSpPr/>
              <p:nvPr/>
            </p:nvSpPr>
            <p:spPr bwMode="auto">
              <a:xfrm>
                <a:off x="2345" y="3545"/>
                <a:ext cx="5" cy="19"/>
              </a:xfrm>
              <a:custGeom>
                <a:avLst/>
                <a:gdLst>
                  <a:gd name="T0" fmla="*/ 0 w 19"/>
                  <a:gd name="T1" fmla="*/ 0 h 77"/>
                  <a:gd name="T2" fmla="*/ 1 w 19"/>
                  <a:gd name="T3" fmla="*/ 8 h 77"/>
                  <a:gd name="T4" fmla="*/ 3 w 19"/>
                  <a:gd name="T5" fmla="*/ 27 h 77"/>
                  <a:gd name="T6" fmla="*/ 5 w 19"/>
                  <a:gd name="T7" fmla="*/ 51 h 77"/>
                  <a:gd name="T8" fmla="*/ 6 w 19"/>
                  <a:gd name="T9" fmla="*/ 73 h 77"/>
                  <a:gd name="T10" fmla="*/ 6 w 19"/>
                  <a:gd name="T11" fmla="*/ 75 h 77"/>
                  <a:gd name="T12" fmla="*/ 6 w 19"/>
                  <a:gd name="T13" fmla="*/ 77 h 77"/>
                  <a:gd name="T14" fmla="*/ 7 w 19"/>
                  <a:gd name="T15" fmla="*/ 77 h 77"/>
                  <a:gd name="T16" fmla="*/ 8 w 19"/>
                  <a:gd name="T17" fmla="*/ 77 h 77"/>
                  <a:gd name="T18" fmla="*/ 10 w 19"/>
                  <a:gd name="T19" fmla="*/ 77 h 77"/>
                  <a:gd name="T20" fmla="*/ 10 w 19"/>
                  <a:gd name="T21" fmla="*/ 75 h 77"/>
                  <a:gd name="T22" fmla="*/ 19 w 19"/>
                  <a:gd name="T23" fmla="*/ 36 h 77"/>
                  <a:gd name="T24" fmla="*/ 0 w 19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" h="77">
                    <a:moveTo>
                      <a:pt x="0" y="0"/>
                    </a:moveTo>
                    <a:lnTo>
                      <a:pt x="1" y="8"/>
                    </a:lnTo>
                    <a:lnTo>
                      <a:pt x="3" y="27"/>
                    </a:lnTo>
                    <a:lnTo>
                      <a:pt x="5" y="51"/>
                    </a:lnTo>
                    <a:lnTo>
                      <a:pt x="6" y="73"/>
                    </a:lnTo>
                    <a:lnTo>
                      <a:pt x="6" y="75"/>
                    </a:lnTo>
                    <a:lnTo>
                      <a:pt x="6" y="77"/>
                    </a:lnTo>
                    <a:lnTo>
                      <a:pt x="7" y="77"/>
                    </a:lnTo>
                    <a:lnTo>
                      <a:pt x="8" y="77"/>
                    </a:lnTo>
                    <a:lnTo>
                      <a:pt x="10" y="77"/>
                    </a:lnTo>
                    <a:lnTo>
                      <a:pt x="10" y="75"/>
                    </a:lnTo>
                    <a:lnTo>
                      <a:pt x="19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89" name="Freeform 116"/>
              <p:cNvSpPr/>
              <p:nvPr/>
            </p:nvSpPr>
            <p:spPr bwMode="auto">
              <a:xfrm>
                <a:off x="2330" y="3539"/>
                <a:ext cx="5" cy="19"/>
              </a:xfrm>
              <a:custGeom>
                <a:avLst/>
                <a:gdLst>
                  <a:gd name="T0" fmla="*/ 0 w 20"/>
                  <a:gd name="T1" fmla="*/ 0 h 76"/>
                  <a:gd name="T2" fmla="*/ 1 w 20"/>
                  <a:gd name="T3" fmla="*/ 7 h 76"/>
                  <a:gd name="T4" fmla="*/ 4 w 20"/>
                  <a:gd name="T5" fmla="*/ 26 h 76"/>
                  <a:gd name="T6" fmla="*/ 6 w 20"/>
                  <a:gd name="T7" fmla="*/ 49 h 76"/>
                  <a:gd name="T8" fmla="*/ 6 w 20"/>
                  <a:gd name="T9" fmla="*/ 72 h 76"/>
                  <a:gd name="T10" fmla="*/ 7 w 20"/>
                  <a:gd name="T11" fmla="*/ 74 h 76"/>
                  <a:gd name="T12" fmla="*/ 7 w 20"/>
                  <a:gd name="T13" fmla="*/ 75 h 76"/>
                  <a:gd name="T14" fmla="*/ 8 w 20"/>
                  <a:gd name="T15" fmla="*/ 76 h 76"/>
                  <a:gd name="T16" fmla="*/ 9 w 20"/>
                  <a:gd name="T17" fmla="*/ 76 h 76"/>
                  <a:gd name="T18" fmla="*/ 10 w 20"/>
                  <a:gd name="T19" fmla="*/ 76 h 76"/>
                  <a:gd name="T20" fmla="*/ 11 w 20"/>
                  <a:gd name="T21" fmla="*/ 74 h 76"/>
                  <a:gd name="T22" fmla="*/ 20 w 20"/>
                  <a:gd name="T23" fmla="*/ 35 h 76"/>
                  <a:gd name="T24" fmla="*/ 0 w 20"/>
                  <a:gd name="T25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76">
                    <a:moveTo>
                      <a:pt x="0" y="0"/>
                    </a:moveTo>
                    <a:lnTo>
                      <a:pt x="1" y="7"/>
                    </a:lnTo>
                    <a:lnTo>
                      <a:pt x="4" y="26"/>
                    </a:lnTo>
                    <a:lnTo>
                      <a:pt x="6" y="49"/>
                    </a:lnTo>
                    <a:lnTo>
                      <a:pt x="6" y="72"/>
                    </a:lnTo>
                    <a:lnTo>
                      <a:pt x="7" y="74"/>
                    </a:lnTo>
                    <a:lnTo>
                      <a:pt x="7" y="75"/>
                    </a:lnTo>
                    <a:lnTo>
                      <a:pt x="8" y="76"/>
                    </a:lnTo>
                    <a:lnTo>
                      <a:pt x="9" y="76"/>
                    </a:lnTo>
                    <a:lnTo>
                      <a:pt x="10" y="76"/>
                    </a:lnTo>
                    <a:lnTo>
                      <a:pt x="11" y="74"/>
                    </a:lnTo>
                    <a:lnTo>
                      <a:pt x="20" y="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90" name="Freeform 117"/>
              <p:cNvSpPr/>
              <p:nvPr/>
            </p:nvSpPr>
            <p:spPr bwMode="auto">
              <a:xfrm>
                <a:off x="2330" y="3539"/>
                <a:ext cx="5" cy="19"/>
              </a:xfrm>
              <a:custGeom>
                <a:avLst/>
                <a:gdLst>
                  <a:gd name="T0" fmla="*/ 0 w 20"/>
                  <a:gd name="T1" fmla="*/ 0 h 76"/>
                  <a:gd name="T2" fmla="*/ 1 w 20"/>
                  <a:gd name="T3" fmla="*/ 7 h 76"/>
                  <a:gd name="T4" fmla="*/ 4 w 20"/>
                  <a:gd name="T5" fmla="*/ 26 h 76"/>
                  <a:gd name="T6" fmla="*/ 6 w 20"/>
                  <a:gd name="T7" fmla="*/ 49 h 76"/>
                  <a:gd name="T8" fmla="*/ 6 w 20"/>
                  <a:gd name="T9" fmla="*/ 72 h 76"/>
                  <a:gd name="T10" fmla="*/ 7 w 20"/>
                  <a:gd name="T11" fmla="*/ 74 h 76"/>
                  <a:gd name="T12" fmla="*/ 7 w 20"/>
                  <a:gd name="T13" fmla="*/ 75 h 76"/>
                  <a:gd name="T14" fmla="*/ 8 w 20"/>
                  <a:gd name="T15" fmla="*/ 76 h 76"/>
                  <a:gd name="T16" fmla="*/ 9 w 20"/>
                  <a:gd name="T17" fmla="*/ 76 h 76"/>
                  <a:gd name="T18" fmla="*/ 10 w 20"/>
                  <a:gd name="T19" fmla="*/ 76 h 76"/>
                  <a:gd name="T20" fmla="*/ 11 w 20"/>
                  <a:gd name="T21" fmla="*/ 74 h 76"/>
                  <a:gd name="T22" fmla="*/ 20 w 20"/>
                  <a:gd name="T23" fmla="*/ 35 h 76"/>
                  <a:gd name="T24" fmla="*/ 0 w 20"/>
                  <a:gd name="T25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76">
                    <a:moveTo>
                      <a:pt x="0" y="0"/>
                    </a:moveTo>
                    <a:lnTo>
                      <a:pt x="1" y="7"/>
                    </a:lnTo>
                    <a:lnTo>
                      <a:pt x="4" y="26"/>
                    </a:lnTo>
                    <a:lnTo>
                      <a:pt x="6" y="49"/>
                    </a:lnTo>
                    <a:lnTo>
                      <a:pt x="6" y="72"/>
                    </a:lnTo>
                    <a:lnTo>
                      <a:pt x="7" y="74"/>
                    </a:lnTo>
                    <a:lnTo>
                      <a:pt x="7" y="75"/>
                    </a:lnTo>
                    <a:lnTo>
                      <a:pt x="8" y="76"/>
                    </a:lnTo>
                    <a:lnTo>
                      <a:pt x="9" y="76"/>
                    </a:lnTo>
                    <a:lnTo>
                      <a:pt x="10" y="76"/>
                    </a:lnTo>
                    <a:lnTo>
                      <a:pt x="11" y="74"/>
                    </a:lnTo>
                    <a:lnTo>
                      <a:pt x="20" y="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91" name="Freeform 118"/>
              <p:cNvSpPr/>
              <p:nvPr/>
            </p:nvSpPr>
            <p:spPr bwMode="auto">
              <a:xfrm>
                <a:off x="2338" y="3555"/>
                <a:ext cx="3" cy="23"/>
              </a:xfrm>
              <a:custGeom>
                <a:avLst/>
                <a:gdLst>
                  <a:gd name="T0" fmla="*/ 0 w 14"/>
                  <a:gd name="T1" fmla="*/ 0 h 91"/>
                  <a:gd name="T2" fmla="*/ 0 w 14"/>
                  <a:gd name="T3" fmla="*/ 10 h 91"/>
                  <a:gd name="T4" fmla="*/ 1 w 14"/>
                  <a:gd name="T5" fmla="*/ 34 h 91"/>
                  <a:gd name="T6" fmla="*/ 1 w 14"/>
                  <a:gd name="T7" fmla="*/ 62 h 91"/>
                  <a:gd name="T8" fmla="*/ 1 w 14"/>
                  <a:gd name="T9" fmla="*/ 86 h 91"/>
                  <a:gd name="T10" fmla="*/ 1 w 14"/>
                  <a:gd name="T11" fmla="*/ 89 h 91"/>
                  <a:gd name="T12" fmla="*/ 1 w 14"/>
                  <a:gd name="T13" fmla="*/ 90 h 91"/>
                  <a:gd name="T14" fmla="*/ 2 w 14"/>
                  <a:gd name="T15" fmla="*/ 91 h 91"/>
                  <a:gd name="T16" fmla="*/ 3 w 14"/>
                  <a:gd name="T17" fmla="*/ 91 h 91"/>
                  <a:gd name="T18" fmla="*/ 5 w 14"/>
                  <a:gd name="T19" fmla="*/ 91 h 91"/>
                  <a:gd name="T20" fmla="*/ 6 w 14"/>
                  <a:gd name="T21" fmla="*/ 89 h 91"/>
                  <a:gd name="T22" fmla="*/ 14 w 14"/>
                  <a:gd name="T23" fmla="*/ 50 h 91"/>
                  <a:gd name="T24" fmla="*/ 0 w 14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91">
                    <a:moveTo>
                      <a:pt x="0" y="0"/>
                    </a:moveTo>
                    <a:lnTo>
                      <a:pt x="0" y="10"/>
                    </a:lnTo>
                    <a:lnTo>
                      <a:pt x="1" y="34"/>
                    </a:lnTo>
                    <a:lnTo>
                      <a:pt x="1" y="62"/>
                    </a:lnTo>
                    <a:lnTo>
                      <a:pt x="1" y="86"/>
                    </a:lnTo>
                    <a:lnTo>
                      <a:pt x="1" y="89"/>
                    </a:lnTo>
                    <a:lnTo>
                      <a:pt x="1" y="90"/>
                    </a:lnTo>
                    <a:lnTo>
                      <a:pt x="2" y="91"/>
                    </a:lnTo>
                    <a:lnTo>
                      <a:pt x="3" y="91"/>
                    </a:lnTo>
                    <a:lnTo>
                      <a:pt x="5" y="91"/>
                    </a:lnTo>
                    <a:lnTo>
                      <a:pt x="6" y="89"/>
                    </a:lnTo>
                    <a:lnTo>
                      <a:pt x="14" y="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92" name="Freeform 119"/>
              <p:cNvSpPr/>
              <p:nvPr/>
            </p:nvSpPr>
            <p:spPr bwMode="auto">
              <a:xfrm>
                <a:off x="2338" y="3555"/>
                <a:ext cx="3" cy="23"/>
              </a:xfrm>
              <a:custGeom>
                <a:avLst/>
                <a:gdLst>
                  <a:gd name="T0" fmla="*/ 0 w 14"/>
                  <a:gd name="T1" fmla="*/ 0 h 91"/>
                  <a:gd name="T2" fmla="*/ 0 w 14"/>
                  <a:gd name="T3" fmla="*/ 10 h 91"/>
                  <a:gd name="T4" fmla="*/ 1 w 14"/>
                  <a:gd name="T5" fmla="*/ 34 h 91"/>
                  <a:gd name="T6" fmla="*/ 1 w 14"/>
                  <a:gd name="T7" fmla="*/ 62 h 91"/>
                  <a:gd name="T8" fmla="*/ 1 w 14"/>
                  <a:gd name="T9" fmla="*/ 86 h 91"/>
                  <a:gd name="T10" fmla="*/ 1 w 14"/>
                  <a:gd name="T11" fmla="*/ 89 h 91"/>
                  <a:gd name="T12" fmla="*/ 1 w 14"/>
                  <a:gd name="T13" fmla="*/ 90 h 91"/>
                  <a:gd name="T14" fmla="*/ 2 w 14"/>
                  <a:gd name="T15" fmla="*/ 91 h 91"/>
                  <a:gd name="T16" fmla="*/ 3 w 14"/>
                  <a:gd name="T17" fmla="*/ 91 h 91"/>
                  <a:gd name="T18" fmla="*/ 5 w 14"/>
                  <a:gd name="T19" fmla="*/ 91 h 91"/>
                  <a:gd name="T20" fmla="*/ 6 w 14"/>
                  <a:gd name="T21" fmla="*/ 89 h 91"/>
                  <a:gd name="T22" fmla="*/ 14 w 14"/>
                  <a:gd name="T23" fmla="*/ 50 h 91"/>
                  <a:gd name="T24" fmla="*/ 0 w 14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91">
                    <a:moveTo>
                      <a:pt x="0" y="0"/>
                    </a:moveTo>
                    <a:lnTo>
                      <a:pt x="0" y="10"/>
                    </a:lnTo>
                    <a:lnTo>
                      <a:pt x="1" y="34"/>
                    </a:lnTo>
                    <a:lnTo>
                      <a:pt x="1" y="62"/>
                    </a:lnTo>
                    <a:lnTo>
                      <a:pt x="1" y="86"/>
                    </a:lnTo>
                    <a:lnTo>
                      <a:pt x="1" y="89"/>
                    </a:lnTo>
                    <a:lnTo>
                      <a:pt x="1" y="90"/>
                    </a:lnTo>
                    <a:lnTo>
                      <a:pt x="2" y="91"/>
                    </a:lnTo>
                    <a:lnTo>
                      <a:pt x="3" y="91"/>
                    </a:lnTo>
                    <a:lnTo>
                      <a:pt x="5" y="91"/>
                    </a:lnTo>
                    <a:lnTo>
                      <a:pt x="6" y="89"/>
                    </a:lnTo>
                    <a:lnTo>
                      <a:pt x="14" y="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93" name="Freeform 120"/>
              <p:cNvSpPr/>
              <p:nvPr/>
            </p:nvSpPr>
            <p:spPr bwMode="auto">
              <a:xfrm>
                <a:off x="2328" y="3487"/>
                <a:ext cx="8" cy="16"/>
              </a:xfrm>
              <a:custGeom>
                <a:avLst/>
                <a:gdLst>
                  <a:gd name="T0" fmla="*/ 0 w 32"/>
                  <a:gd name="T1" fmla="*/ 0 h 63"/>
                  <a:gd name="T2" fmla="*/ 3 w 32"/>
                  <a:gd name="T3" fmla="*/ 5 h 63"/>
                  <a:gd name="T4" fmla="*/ 9 w 32"/>
                  <a:gd name="T5" fmla="*/ 19 h 63"/>
                  <a:gd name="T6" fmla="*/ 13 w 32"/>
                  <a:gd name="T7" fmla="*/ 29 h 63"/>
                  <a:gd name="T8" fmla="*/ 16 w 32"/>
                  <a:gd name="T9" fmla="*/ 38 h 63"/>
                  <a:gd name="T10" fmla="*/ 18 w 32"/>
                  <a:gd name="T11" fmla="*/ 48 h 63"/>
                  <a:gd name="T12" fmla="*/ 18 w 32"/>
                  <a:gd name="T13" fmla="*/ 59 h 63"/>
                  <a:gd name="T14" fmla="*/ 18 w 32"/>
                  <a:gd name="T15" fmla="*/ 61 h 63"/>
                  <a:gd name="T16" fmla="*/ 19 w 32"/>
                  <a:gd name="T17" fmla="*/ 62 h 63"/>
                  <a:gd name="T18" fmla="*/ 20 w 32"/>
                  <a:gd name="T19" fmla="*/ 63 h 63"/>
                  <a:gd name="T20" fmla="*/ 20 w 32"/>
                  <a:gd name="T21" fmla="*/ 63 h 63"/>
                  <a:gd name="T22" fmla="*/ 22 w 32"/>
                  <a:gd name="T23" fmla="*/ 63 h 63"/>
                  <a:gd name="T24" fmla="*/ 23 w 32"/>
                  <a:gd name="T25" fmla="*/ 61 h 63"/>
                  <a:gd name="T26" fmla="*/ 32 w 32"/>
                  <a:gd name="T27" fmla="*/ 18 h 63"/>
                  <a:gd name="T28" fmla="*/ 0 w 32"/>
                  <a:gd name="T2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63">
                    <a:moveTo>
                      <a:pt x="0" y="0"/>
                    </a:moveTo>
                    <a:lnTo>
                      <a:pt x="3" y="5"/>
                    </a:lnTo>
                    <a:lnTo>
                      <a:pt x="9" y="19"/>
                    </a:lnTo>
                    <a:lnTo>
                      <a:pt x="13" y="29"/>
                    </a:lnTo>
                    <a:lnTo>
                      <a:pt x="16" y="38"/>
                    </a:lnTo>
                    <a:lnTo>
                      <a:pt x="18" y="48"/>
                    </a:lnTo>
                    <a:lnTo>
                      <a:pt x="18" y="59"/>
                    </a:lnTo>
                    <a:lnTo>
                      <a:pt x="18" y="61"/>
                    </a:lnTo>
                    <a:lnTo>
                      <a:pt x="19" y="62"/>
                    </a:lnTo>
                    <a:lnTo>
                      <a:pt x="20" y="63"/>
                    </a:lnTo>
                    <a:lnTo>
                      <a:pt x="20" y="63"/>
                    </a:lnTo>
                    <a:lnTo>
                      <a:pt x="22" y="63"/>
                    </a:lnTo>
                    <a:lnTo>
                      <a:pt x="23" y="61"/>
                    </a:lnTo>
                    <a:lnTo>
                      <a:pt x="32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94" name="Freeform 121"/>
              <p:cNvSpPr/>
              <p:nvPr/>
            </p:nvSpPr>
            <p:spPr bwMode="auto">
              <a:xfrm>
                <a:off x="2328" y="3487"/>
                <a:ext cx="8" cy="16"/>
              </a:xfrm>
              <a:custGeom>
                <a:avLst/>
                <a:gdLst>
                  <a:gd name="T0" fmla="*/ 0 w 32"/>
                  <a:gd name="T1" fmla="*/ 0 h 63"/>
                  <a:gd name="T2" fmla="*/ 3 w 32"/>
                  <a:gd name="T3" fmla="*/ 5 h 63"/>
                  <a:gd name="T4" fmla="*/ 9 w 32"/>
                  <a:gd name="T5" fmla="*/ 19 h 63"/>
                  <a:gd name="T6" fmla="*/ 13 w 32"/>
                  <a:gd name="T7" fmla="*/ 29 h 63"/>
                  <a:gd name="T8" fmla="*/ 16 w 32"/>
                  <a:gd name="T9" fmla="*/ 38 h 63"/>
                  <a:gd name="T10" fmla="*/ 18 w 32"/>
                  <a:gd name="T11" fmla="*/ 48 h 63"/>
                  <a:gd name="T12" fmla="*/ 18 w 32"/>
                  <a:gd name="T13" fmla="*/ 59 h 63"/>
                  <a:gd name="T14" fmla="*/ 18 w 32"/>
                  <a:gd name="T15" fmla="*/ 61 h 63"/>
                  <a:gd name="T16" fmla="*/ 19 w 32"/>
                  <a:gd name="T17" fmla="*/ 62 h 63"/>
                  <a:gd name="T18" fmla="*/ 20 w 32"/>
                  <a:gd name="T19" fmla="*/ 63 h 63"/>
                  <a:gd name="T20" fmla="*/ 20 w 32"/>
                  <a:gd name="T21" fmla="*/ 63 h 63"/>
                  <a:gd name="T22" fmla="*/ 22 w 32"/>
                  <a:gd name="T23" fmla="*/ 63 h 63"/>
                  <a:gd name="T24" fmla="*/ 23 w 32"/>
                  <a:gd name="T25" fmla="*/ 61 h 63"/>
                  <a:gd name="T26" fmla="*/ 32 w 32"/>
                  <a:gd name="T27" fmla="*/ 18 h 63"/>
                  <a:gd name="T28" fmla="*/ 0 w 32"/>
                  <a:gd name="T2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63">
                    <a:moveTo>
                      <a:pt x="0" y="0"/>
                    </a:moveTo>
                    <a:lnTo>
                      <a:pt x="3" y="5"/>
                    </a:lnTo>
                    <a:lnTo>
                      <a:pt x="9" y="19"/>
                    </a:lnTo>
                    <a:lnTo>
                      <a:pt x="13" y="29"/>
                    </a:lnTo>
                    <a:lnTo>
                      <a:pt x="16" y="38"/>
                    </a:lnTo>
                    <a:lnTo>
                      <a:pt x="18" y="48"/>
                    </a:lnTo>
                    <a:lnTo>
                      <a:pt x="18" y="59"/>
                    </a:lnTo>
                    <a:lnTo>
                      <a:pt x="18" y="61"/>
                    </a:lnTo>
                    <a:lnTo>
                      <a:pt x="19" y="62"/>
                    </a:lnTo>
                    <a:lnTo>
                      <a:pt x="20" y="63"/>
                    </a:lnTo>
                    <a:lnTo>
                      <a:pt x="20" y="63"/>
                    </a:lnTo>
                    <a:lnTo>
                      <a:pt x="22" y="63"/>
                    </a:lnTo>
                    <a:lnTo>
                      <a:pt x="23" y="61"/>
                    </a:lnTo>
                    <a:lnTo>
                      <a:pt x="32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95" name="Freeform 122"/>
              <p:cNvSpPr/>
              <p:nvPr/>
            </p:nvSpPr>
            <p:spPr bwMode="auto">
              <a:xfrm>
                <a:off x="2333" y="3510"/>
                <a:ext cx="8" cy="16"/>
              </a:xfrm>
              <a:custGeom>
                <a:avLst/>
                <a:gdLst>
                  <a:gd name="T0" fmla="*/ 0 w 31"/>
                  <a:gd name="T1" fmla="*/ 0 h 65"/>
                  <a:gd name="T2" fmla="*/ 2 w 31"/>
                  <a:gd name="T3" fmla="*/ 5 h 65"/>
                  <a:gd name="T4" fmla="*/ 10 w 31"/>
                  <a:gd name="T5" fmla="*/ 19 h 65"/>
                  <a:gd name="T6" fmla="*/ 13 w 31"/>
                  <a:gd name="T7" fmla="*/ 29 h 65"/>
                  <a:gd name="T8" fmla="*/ 15 w 31"/>
                  <a:gd name="T9" fmla="*/ 39 h 65"/>
                  <a:gd name="T10" fmla="*/ 17 w 31"/>
                  <a:gd name="T11" fmla="*/ 50 h 65"/>
                  <a:gd name="T12" fmla="*/ 19 w 31"/>
                  <a:gd name="T13" fmla="*/ 59 h 65"/>
                  <a:gd name="T14" fmla="*/ 19 w 31"/>
                  <a:gd name="T15" fmla="*/ 61 h 65"/>
                  <a:gd name="T16" fmla="*/ 19 w 31"/>
                  <a:gd name="T17" fmla="*/ 64 h 65"/>
                  <a:gd name="T18" fmla="*/ 20 w 31"/>
                  <a:gd name="T19" fmla="*/ 64 h 65"/>
                  <a:gd name="T20" fmla="*/ 21 w 31"/>
                  <a:gd name="T21" fmla="*/ 65 h 65"/>
                  <a:gd name="T22" fmla="*/ 23 w 31"/>
                  <a:gd name="T23" fmla="*/ 64 h 65"/>
                  <a:gd name="T24" fmla="*/ 24 w 31"/>
                  <a:gd name="T25" fmla="*/ 61 h 65"/>
                  <a:gd name="T26" fmla="*/ 31 w 31"/>
                  <a:gd name="T27" fmla="*/ 18 h 65"/>
                  <a:gd name="T28" fmla="*/ 0 w 31"/>
                  <a:gd name="T2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" h="65">
                    <a:moveTo>
                      <a:pt x="0" y="0"/>
                    </a:moveTo>
                    <a:lnTo>
                      <a:pt x="2" y="5"/>
                    </a:lnTo>
                    <a:lnTo>
                      <a:pt x="10" y="19"/>
                    </a:lnTo>
                    <a:lnTo>
                      <a:pt x="13" y="29"/>
                    </a:lnTo>
                    <a:lnTo>
                      <a:pt x="15" y="39"/>
                    </a:lnTo>
                    <a:lnTo>
                      <a:pt x="17" y="50"/>
                    </a:lnTo>
                    <a:lnTo>
                      <a:pt x="19" y="59"/>
                    </a:lnTo>
                    <a:lnTo>
                      <a:pt x="19" y="61"/>
                    </a:lnTo>
                    <a:lnTo>
                      <a:pt x="19" y="64"/>
                    </a:lnTo>
                    <a:lnTo>
                      <a:pt x="20" y="64"/>
                    </a:lnTo>
                    <a:lnTo>
                      <a:pt x="21" y="65"/>
                    </a:lnTo>
                    <a:lnTo>
                      <a:pt x="23" y="64"/>
                    </a:lnTo>
                    <a:lnTo>
                      <a:pt x="24" y="61"/>
                    </a:lnTo>
                    <a:lnTo>
                      <a:pt x="31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96" name="Freeform 123"/>
              <p:cNvSpPr/>
              <p:nvPr/>
            </p:nvSpPr>
            <p:spPr bwMode="auto">
              <a:xfrm>
                <a:off x="2333" y="3510"/>
                <a:ext cx="8" cy="16"/>
              </a:xfrm>
              <a:custGeom>
                <a:avLst/>
                <a:gdLst>
                  <a:gd name="T0" fmla="*/ 0 w 31"/>
                  <a:gd name="T1" fmla="*/ 0 h 65"/>
                  <a:gd name="T2" fmla="*/ 2 w 31"/>
                  <a:gd name="T3" fmla="*/ 5 h 65"/>
                  <a:gd name="T4" fmla="*/ 10 w 31"/>
                  <a:gd name="T5" fmla="*/ 19 h 65"/>
                  <a:gd name="T6" fmla="*/ 13 w 31"/>
                  <a:gd name="T7" fmla="*/ 29 h 65"/>
                  <a:gd name="T8" fmla="*/ 15 w 31"/>
                  <a:gd name="T9" fmla="*/ 39 h 65"/>
                  <a:gd name="T10" fmla="*/ 17 w 31"/>
                  <a:gd name="T11" fmla="*/ 50 h 65"/>
                  <a:gd name="T12" fmla="*/ 19 w 31"/>
                  <a:gd name="T13" fmla="*/ 59 h 65"/>
                  <a:gd name="T14" fmla="*/ 19 w 31"/>
                  <a:gd name="T15" fmla="*/ 61 h 65"/>
                  <a:gd name="T16" fmla="*/ 19 w 31"/>
                  <a:gd name="T17" fmla="*/ 64 h 65"/>
                  <a:gd name="T18" fmla="*/ 20 w 31"/>
                  <a:gd name="T19" fmla="*/ 64 h 65"/>
                  <a:gd name="T20" fmla="*/ 21 w 31"/>
                  <a:gd name="T21" fmla="*/ 65 h 65"/>
                  <a:gd name="T22" fmla="*/ 23 w 31"/>
                  <a:gd name="T23" fmla="*/ 64 h 65"/>
                  <a:gd name="T24" fmla="*/ 24 w 31"/>
                  <a:gd name="T25" fmla="*/ 61 h 65"/>
                  <a:gd name="T26" fmla="*/ 31 w 31"/>
                  <a:gd name="T27" fmla="*/ 18 h 65"/>
                  <a:gd name="T28" fmla="*/ 0 w 31"/>
                  <a:gd name="T2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" h="65">
                    <a:moveTo>
                      <a:pt x="0" y="0"/>
                    </a:moveTo>
                    <a:lnTo>
                      <a:pt x="2" y="5"/>
                    </a:lnTo>
                    <a:lnTo>
                      <a:pt x="10" y="19"/>
                    </a:lnTo>
                    <a:lnTo>
                      <a:pt x="13" y="29"/>
                    </a:lnTo>
                    <a:lnTo>
                      <a:pt x="15" y="39"/>
                    </a:lnTo>
                    <a:lnTo>
                      <a:pt x="17" y="50"/>
                    </a:lnTo>
                    <a:lnTo>
                      <a:pt x="19" y="59"/>
                    </a:lnTo>
                    <a:lnTo>
                      <a:pt x="19" y="61"/>
                    </a:lnTo>
                    <a:lnTo>
                      <a:pt x="19" y="64"/>
                    </a:lnTo>
                    <a:lnTo>
                      <a:pt x="20" y="64"/>
                    </a:lnTo>
                    <a:lnTo>
                      <a:pt x="21" y="65"/>
                    </a:lnTo>
                    <a:lnTo>
                      <a:pt x="23" y="64"/>
                    </a:lnTo>
                    <a:lnTo>
                      <a:pt x="24" y="61"/>
                    </a:lnTo>
                    <a:lnTo>
                      <a:pt x="31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97" name="Freeform 124"/>
              <p:cNvSpPr/>
              <p:nvPr/>
            </p:nvSpPr>
            <p:spPr bwMode="auto">
              <a:xfrm>
                <a:off x="2347" y="3524"/>
                <a:ext cx="7" cy="20"/>
              </a:xfrm>
              <a:custGeom>
                <a:avLst/>
                <a:gdLst>
                  <a:gd name="T0" fmla="*/ 0 w 27"/>
                  <a:gd name="T1" fmla="*/ 0 h 81"/>
                  <a:gd name="T2" fmla="*/ 2 w 27"/>
                  <a:gd name="T3" fmla="*/ 8 h 81"/>
                  <a:gd name="T4" fmla="*/ 8 w 27"/>
                  <a:gd name="T5" fmla="*/ 28 h 81"/>
                  <a:gd name="T6" fmla="*/ 10 w 27"/>
                  <a:gd name="T7" fmla="*/ 40 h 81"/>
                  <a:gd name="T8" fmla="*/ 12 w 27"/>
                  <a:gd name="T9" fmla="*/ 53 h 81"/>
                  <a:gd name="T10" fmla="*/ 14 w 27"/>
                  <a:gd name="T11" fmla="*/ 65 h 81"/>
                  <a:gd name="T12" fmla="*/ 14 w 27"/>
                  <a:gd name="T13" fmla="*/ 77 h 81"/>
                  <a:gd name="T14" fmla="*/ 14 w 27"/>
                  <a:gd name="T15" fmla="*/ 79 h 81"/>
                  <a:gd name="T16" fmla="*/ 15 w 27"/>
                  <a:gd name="T17" fmla="*/ 80 h 81"/>
                  <a:gd name="T18" fmla="*/ 15 w 27"/>
                  <a:gd name="T19" fmla="*/ 81 h 81"/>
                  <a:gd name="T20" fmla="*/ 16 w 27"/>
                  <a:gd name="T21" fmla="*/ 81 h 81"/>
                  <a:gd name="T22" fmla="*/ 19 w 27"/>
                  <a:gd name="T23" fmla="*/ 80 h 81"/>
                  <a:gd name="T24" fmla="*/ 20 w 27"/>
                  <a:gd name="T25" fmla="*/ 79 h 81"/>
                  <a:gd name="T26" fmla="*/ 27 w 27"/>
                  <a:gd name="T27" fmla="*/ 33 h 81"/>
                  <a:gd name="T28" fmla="*/ 0 w 27"/>
                  <a:gd name="T2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81">
                    <a:moveTo>
                      <a:pt x="0" y="0"/>
                    </a:moveTo>
                    <a:lnTo>
                      <a:pt x="2" y="8"/>
                    </a:lnTo>
                    <a:lnTo>
                      <a:pt x="8" y="28"/>
                    </a:lnTo>
                    <a:lnTo>
                      <a:pt x="10" y="40"/>
                    </a:lnTo>
                    <a:lnTo>
                      <a:pt x="12" y="53"/>
                    </a:lnTo>
                    <a:lnTo>
                      <a:pt x="14" y="65"/>
                    </a:lnTo>
                    <a:lnTo>
                      <a:pt x="14" y="77"/>
                    </a:lnTo>
                    <a:lnTo>
                      <a:pt x="14" y="79"/>
                    </a:lnTo>
                    <a:lnTo>
                      <a:pt x="15" y="80"/>
                    </a:lnTo>
                    <a:lnTo>
                      <a:pt x="15" y="81"/>
                    </a:lnTo>
                    <a:lnTo>
                      <a:pt x="16" y="81"/>
                    </a:lnTo>
                    <a:lnTo>
                      <a:pt x="19" y="80"/>
                    </a:lnTo>
                    <a:lnTo>
                      <a:pt x="20" y="79"/>
                    </a:lnTo>
                    <a:lnTo>
                      <a:pt x="27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98" name="Freeform 125"/>
              <p:cNvSpPr/>
              <p:nvPr/>
            </p:nvSpPr>
            <p:spPr bwMode="auto">
              <a:xfrm>
                <a:off x="2347" y="3524"/>
                <a:ext cx="7" cy="20"/>
              </a:xfrm>
              <a:custGeom>
                <a:avLst/>
                <a:gdLst>
                  <a:gd name="T0" fmla="*/ 0 w 27"/>
                  <a:gd name="T1" fmla="*/ 0 h 81"/>
                  <a:gd name="T2" fmla="*/ 2 w 27"/>
                  <a:gd name="T3" fmla="*/ 8 h 81"/>
                  <a:gd name="T4" fmla="*/ 8 w 27"/>
                  <a:gd name="T5" fmla="*/ 28 h 81"/>
                  <a:gd name="T6" fmla="*/ 10 w 27"/>
                  <a:gd name="T7" fmla="*/ 40 h 81"/>
                  <a:gd name="T8" fmla="*/ 12 w 27"/>
                  <a:gd name="T9" fmla="*/ 53 h 81"/>
                  <a:gd name="T10" fmla="*/ 14 w 27"/>
                  <a:gd name="T11" fmla="*/ 65 h 81"/>
                  <a:gd name="T12" fmla="*/ 14 w 27"/>
                  <a:gd name="T13" fmla="*/ 77 h 81"/>
                  <a:gd name="T14" fmla="*/ 14 w 27"/>
                  <a:gd name="T15" fmla="*/ 79 h 81"/>
                  <a:gd name="T16" fmla="*/ 15 w 27"/>
                  <a:gd name="T17" fmla="*/ 80 h 81"/>
                  <a:gd name="T18" fmla="*/ 15 w 27"/>
                  <a:gd name="T19" fmla="*/ 81 h 81"/>
                  <a:gd name="T20" fmla="*/ 16 w 27"/>
                  <a:gd name="T21" fmla="*/ 81 h 81"/>
                  <a:gd name="T22" fmla="*/ 19 w 27"/>
                  <a:gd name="T23" fmla="*/ 80 h 81"/>
                  <a:gd name="T24" fmla="*/ 20 w 27"/>
                  <a:gd name="T25" fmla="*/ 79 h 81"/>
                  <a:gd name="T26" fmla="*/ 27 w 27"/>
                  <a:gd name="T27" fmla="*/ 33 h 81"/>
                  <a:gd name="T28" fmla="*/ 0 w 27"/>
                  <a:gd name="T2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81">
                    <a:moveTo>
                      <a:pt x="0" y="0"/>
                    </a:moveTo>
                    <a:lnTo>
                      <a:pt x="2" y="8"/>
                    </a:lnTo>
                    <a:lnTo>
                      <a:pt x="8" y="28"/>
                    </a:lnTo>
                    <a:lnTo>
                      <a:pt x="10" y="40"/>
                    </a:lnTo>
                    <a:lnTo>
                      <a:pt x="12" y="53"/>
                    </a:lnTo>
                    <a:lnTo>
                      <a:pt x="14" y="65"/>
                    </a:lnTo>
                    <a:lnTo>
                      <a:pt x="14" y="77"/>
                    </a:lnTo>
                    <a:lnTo>
                      <a:pt x="14" y="79"/>
                    </a:lnTo>
                    <a:lnTo>
                      <a:pt x="15" y="80"/>
                    </a:lnTo>
                    <a:lnTo>
                      <a:pt x="15" y="81"/>
                    </a:lnTo>
                    <a:lnTo>
                      <a:pt x="16" y="81"/>
                    </a:lnTo>
                    <a:lnTo>
                      <a:pt x="19" y="80"/>
                    </a:lnTo>
                    <a:lnTo>
                      <a:pt x="20" y="79"/>
                    </a:lnTo>
                    <a:lnTo>
                      <a:pt x="27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399" name="Freeform 126"/>
              <p:cNvSpPr/>
              <p:nvPr/>
            </p:nvSpPr>
            <p:spPr bwMode="auto">
              <a:xfrm>
                <a:off x="2345" y="3503"/>
                <a:ext cx="8" cy="17"/>
              </a:xfrm>
              <a:custGeom>
                <a:avLst/>
                <a:gdLst>
                  <a:gd name="T0" fmla="*/ 0 w 30"/>
                  <a:gd name="T1" fmla="*/ 0 h 68"/>
                  <a:gd name="T2" fmla="*/ 2 w 30"/>
                  <a:gd name="T3" fmla="*/ 7 h 68"/>
                  <a:gd name="T4" fmla="*/ 8 w 30"/>
                  <a:gd name="T5" fmla="*/ 22 h 68"/>
                  <a:gd name="T6" fmla="*/ 12 w 30"/>
                  <a:gd name="T7" fmla="*/ 32 h 68"/>
                  <a:gd name="T8" fmla="*/ 15 w 30"/>
                  <a:gd name="T9" fmla="*/ 42 h 68"/>
                  <a:gd name="T10" fmla="*/ 17 w 30"/>
                  <a:gd name="T11" fmla="*/ 53 h 68"/>
                  <a:gd name="T12" fmla="*/ 17 w 30"/>
                  <a:gd name="T13" fmla="*/ 63 h 68"/>
                  <a:gd name="T14" fmla="*/ 17 w 30"/>
                  <a:gd name="T15" fmla="*/ 65 h 68"/>
                  <a:gd name="T16" fmla="*/ 18 w 30"/>
                  <a:gd name="T17" fmla="*/ 67 h 68"/>
                  <a:gd name="T18" fmla="*/ 19 w 30"/>
                  <a:gd name="T19" fmla="*/ 68 h 68"/>
                  <a:gd name="T20" fmla="*/ 19 w 30"/>
                  <a:gd name="T21" fmla="*/ 68 h 68"/>
                  <a:gd name="T22" fmla="*/ 21 w 30"/>
                  <a:gd name="T23" fmla="*/ 67 h 68"/>
                  <a:gd name="T24" fmla="*/ 22 w 30"/>
                  <a:gd name="T25" fmla="*/ 66 h 68"/>
                  <a:gd name="T26" fmla="*/ 30 w 30"/>
                  <a:gd name="T27" fmla="*/ 25 h 68"/>
                  <a:gd name="T28" fmla="*/ 0 w 30"/>
                  <a:gd name="T2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68">
                    <a:moveTo>
                      <a:pt x="0" y="0"/>
                    </a:moveTo>
                    <a:lnTo>
                      <a:pt x="2" y="7"/>
                    </a:lnTo>
                    <a:lnTo>
                      <a:pt x="8" y="22"/>
                    </a:lnTo>
                    <a:lnTo>
                      <a:pt x="12" y="32"/>
                    </a:lnTo>
                    <a:lnTo>
                      <a:pt x="15" y="42"/>
                    </a:lnTo>
                    <a:lnTo>
                      <a:pt x="17" y="53"/>
                    </a:lnTo>
                    <a:lnTo>
                      <a:pt x="17" y="63"/>
                    </a:lnTo>
                    <a:lnTo>
                      <a:pt x="17" y="65"/>
                    </a:lnTo>
                    <a:lnTo>
                      <a:pt x="18" y="67"/>
                    </a:lnTo>
                    <a:lnTo>
                      <a:pt x="19" y="68"/>
                    </a:lnTo>
                    <a:lnTo>
                      <a:pt x="19" y="68"/>
                    </a:lnTo>
                    <a:lnTo>
                      <a:pt x="21" y="67"/>
                    </a:lnTo>
                    <a:lnTo>
                      <a:pt x="22" y="66"/>
                    </a:lnTo>
                    <a:lnTo>
                      <a:pt x="30" y="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00" name="Freeform 127"/>
              <p:cNvSpPr/>
              <p:nvPr/>
            </p:nvSpPr>
            <p:spPr bwMode="auto">
              <a:xfrm>
                <a:off x="2345" y="3503"/>
                <a:ext cx="8" cy="17"/>
              </a:xfrm>
              <a:custGeom>
                <a:avLst/>
                <a:gdLst>
                  <a:gd name="T0" fmla="*/ 0 w 30"/>
                  <a:gd name="T1" fmla="*/ 0 h 68"/>
                  <a:gd name="T2" fmla="*/ 2 w 30"/>
                  <a:gd name="T3" fmla="*/ 7 h 68"/>
                  <a:gd name="T4" fmla="*/ 8 w 30"/>
                  <a:gd name="T5" fmla="*/ 22 h 68"/>
                  <a:gd name="T6" fmla="*/ 12 w 30"/>
                  <a:gd name="T7" fmla="*/ 32 h 68"/>
                  <a:gd name="T8" fmla="*/ 15 w 30"/>
                  <a:gd name="T9" fmla="*/ 42 h 68"/>
                  <a:gd name="T10" fmla="*/ 17 w 30"/>
                  <a:gd name="T11" fmla="*/ 53 h 68"/>
                  <a:gd name="T12" fmla="*/ 17 w 30"/>
                  <a:gd name="T13" fmla="*/ 63 h 68"/>
                  <a:gd name="T14" fmla="*/ 17 w 30"/>
                  <a:gd name="T15" fmla="*/ 65 h 68"/>
                  <a:gd name="T16" fmla="*/ 18 w 30"/>
                  <a:gd name="T17" fmla="*/ 67 h 68"/>
                  <a:gd name="T18" fmla="*/ 19 w 30"/>
                  <a:gd name="T19" fmla="*/ 68 h 68"/>
                  <a:gd name="T20" fmla="*/ 19 w 30"/>
                  <a:gd name="T21" fmla="*/ 68 h 68"/>
                  <a:gd name="T22" fmla="*/ 21 w 30"/>
                  <a:gd name="T23" fmla="*/ 67 h 68"/>
                  <a:gd name="T24" fmla="*/ 22 w 30"/>
                  <a:gd name="T25" fmla="*/ 66 h 68"/>
                  <a:gd name="T26" fmla="*/ 30 w 30"/>
                  <a:gd name="T27" fmla="*/ 25 h 68"/>
                  <a:gd name="T28" fmla="*/ 0 w 30"/>
                  <a:gd name="T2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68">
                    <a:moveTo>
                      <a:pt x="0" y="0"/>
                    </a:moveTo>
                    <a:lnTo>
                      <a:pt x="2" y="7"/>
                    </a:lnTo>
                    <a:lnTo>
                      <a:pt x="8" y="22"/>
                    </a:lnTo>
                    <a:lnTo>
                      <a:pt x="12" y="32"/>
                    </a:lnTo>
                    <a:lnTo>
                      <a:pt x="15" y="42"/>
                    </a:lnTo>
                    <a:lnTo>
                      <a:pt x="17" y="53"/>
                    </a:lnTo>
                    <a:lnTo>
                      <a:pt x="17" y="63"/>
                    </a:lnTo>
                    <a:lnTo>
                      <a:pt x="17" y="65"/>
                    </a:lnTo>
                    <a:lnTo>
                      <a:pt x="18" y="67"/>
                    </a:lnTo>
                    <a:lnTo>
                      <a:pt x="19" y="68"/>
                    </a:lnTo>
                    <a:lnTo>
                      <a:pt x="19" y="68"/>
                    </a:lnTo>
                    <a:lnTo>
                      <a:pt x="21" y="67"/>
                    </a:lnTo>
                    <a:lnTo>
                      <a:pt x="22" y="66"/>
                    </a:lnTo>
                    <a:lnTo>
                      <a:pt x="30" y="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01" name="Freeform 128"/>
              <p:cNvSpPr/>
              <p:nvPr/>
            </p:nvSpPr>
            <p:spPr bwMode="auto">
              <a:xfrm>
                <a:off x="2358" y="3521"/>
                <a:ext cx="6" cy="20"/>
              </a:xfrm>
              <a:custGeom>
                <a:avLst/>
                <a:gdLst>
                  <a:gd name="T0" fmla="*/ 0 w 24"/>
                  <a:gd name="T1" fmla="*/ 0 h 80"/>
                  <a:gd name="T2" fmla="*/ 4 w 24"/>
                  <a:gd name="T3" fmla="*/ 8 h 80"/>
                  <a:gd name="T4" fmla="*/ 7 w 24"/>
                  <a:gd name="T5" fmla="*/ 27 h 80"/>
                  <a:gd name="T6" fmla="*/ 9 w 24"/>
                  <a:gd name="T7" fmla="*/ 39 h 80"/>
                  <a:gd name="T8" fmla="*/ 10 w 24"/>
                  <a:gd name="T9" fmla="*/ 52 h 80"/>
                  <a:gd name="T10" fmla="*/ 11 w 24"/>
                  <a:gd name="T11" fmla="*/ 64 h 80"/>
                  <a:gd name="T12" fmla="*/ 10 w 24"/>
                  <a:gd name="T13" fmla="*/ 76 h 80"/>
                  <a:gd name="T14" fmla="*/ 10 w 24"/>
                  <a:gd name="T15" fmla="*/ 78 h 80"/>
                  <a:gd name="T16" fmla="*/ 10 w 24"/>
                  <a:gd name="T17" fmla="*/ 79 h 80"/>
                  <a:gd name="T18" fmla="*/ 11 w 24"/>
                  <a:gd name="T19" fmla="*/ 80 h 80"/>
                  <a:gd name="T20" fmla="*/ 12 w 24"/>
                  <a:gd name="T21" fmla="*/ 80 h 80"/>
                  <a:gd name="T22" fmla="*/ 14 w 24"/>
                  <a:gd name="T23" fmla="*/ 79 h 80"/>
                  <a:gd name="T24" fmla="*/ 15 w 24"/>
                  <a:gd name="T25" fmla="*/ 78 h 80"/>
                  <a:gd name="T26" fmla="*/ 24 w 24"/>
                  <a:gd name="T27" fmla="*/ 33 h 80"/>
                  <a:gd name="T28" fmla="*/ 0 w 24"/>
                  <a:gd name="T2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80">
                    <a:moveTo>
                      <a:pt x="0" y="0"/>
                    </a:moveTo>
                    <a:lnTo>
                      <a:pt x="4" y="8"/>
                    </a:lnTo>
                    <a:lnTo>
                      <a:pt x="7" y="27"/>
                    </a:lnTo>
                    <a:lnTo>
                      <a:pt x="9" y="39"/>
                    </a:lnTo>
                    <a:lnTo>
                      <a:pt x="10" y="52"/>
                    </a:lnTo>
                    <a:lnTo>
                      <a:pt x="11" y="64"/>
                    </a:lnTo>
                    <a:lnTo>
                      <a:pt x="10" y="76"/>
                    </a:lnTo>
                    <a:lnTo>
                      <a:pt x="10" y="78"/>
                    </a:lnTo>
                    <a:lnTo>
                      <a:pt x="10" y="79"/>
                    </a:lnTo>
                    <a:lnTo>
                      <a:pt x="11" y="80"/>
                    </a:lnTo>
                    <a:lnTo>
                      <a:pt x="12" y="80"/>
                    </a:lnTo>
                    <a:lnTo>
                      <a:pt x="14" y="79"/>
                    </a:lnTo>
                    <a:lnTo>
                      <a:pt x="15" y="78"/>
                    </a:lnTo>
                    <a:lnTo>
                      <a:pt x="24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02" name="Freeform 129"/>
              <p:cNvSpPr/>
              <p:nvPr/>
            </p:nvSpPr>
            <p:spPr bwMode="auto">
              <a:xfrm>
                <a:off x="2356" y="3542"/>
                <a:ext cx="3" cy="22"/>
              </a:xfrm>
              <a:custGeom>
                <a:avLst/>
                <a:gdLst>
                  <a:gd name="T0" fmla="*/ 0 w 15"/>
                  <a:gd name="T1" fmla="*/ 0 h 92"/>
                  <a:gd name="T2" fmla="*/ 0 w 15"/>
                  <a:gd name="T3" fmla="*/ 10 h 92"/>
                  <a:gd name="T4" fmla="*/ 1 w 15"/>
                  <a:gd name="T5" fmla="*/ 33 h 92"/>
                  <a:gd name="T6" fmla="*/ 2 w 15"/>
                  <a:gd name="T7" fmla="*/ 62 h 92"/>
                  <a:gd name="T8" fmla="*/ 1 w 15"/>
                  <a:gd name="T9" fmla="*/ 87 h 92"/>
                  <a:gd name="T10" fmla="*/ 1 w 15"/>
                  <a:gd name="T11" fmla="*/ 89 h 92"/>
                  <a:gd name="T12" fmla="*/ 1 w 15"/>
                  <a:gd name="T13" fmla="*/ 91 h 92"/>
                  <a:gd name="T14" fmla="*/ 2 w 15"/>
                  <a:gd name="T15" fmla="*/ 91 h 92"/>
                  <a:gd name="T16" fmla="*/ 3 w 15"/>
                  <a:gd name="T17" fmla="*/ 92 h 92"/>
                  <a:gd name="T18" fmla="*/ 5 w 15"/>
                  <a:gd name="T19" fmla="*/ 91 h 92"/>
                  <a:gd name="T20" fmla="*/ 6 w 15"/>
                  <a:gd name="T21" fmla="*/ 89 h 92"/>
                  <a:gd name="T22" fmla="*/ 15 w 15"/>
                  <a:gd name="T23" fmla="*/ 43 h 92"/>
                  <a:gd name="T24" fmla="*/ 0 w 15"/>
                  <a:gd name="T25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92">
                    <a:moveTo>
                      <a:pt x="0" y="0"/>
                    </a:moveTo>
                    <a:lnTo>
                      <a:pt x="0" y="10"/>
                    </a:lnTo>
                    <a:lnTo>
                      <a:pt x="1" y="33"/>
                    </a:lnTo>
                    <a:lnTo>
                      <a:pt x="2" y="62"/>
                    </a:lnTo>
                    <a:lnTo>
                      <a:pt x="1" y="87"/>
                    </a:lnTo>
                    <a:lnTo>
                      <a:pt x="1" y="89"/>
                    </a:lnTo>
                    <a:lnTo>
                      <a:pt x="1" y="91"/>
                    </a:lnTo>
                    <a:lnTo>
                      <a:pt x="2" y="91"/>
                    </a:lnTo>
                    <a:lnTo>
                      <a:pt x="3" y="92"/>
                    </a:lnTo>
                    <a:lnTo>
                      <a:pt x="5" y="91"/>
                    </a:lnTo>
                    <a:lnTo>
                      <a:pt x="6" y="89"/>
                    </a:lnTo>
                    <a:lnTo>
                      <a:pt x="15" y="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03" name="Freeform 130"/>
              <p:cNvSpPr/>
              <p:nvPr/>
            </p:nvSpPr>
            <p:spPr bwMode="auto">
              <a:xfrm>
                <a:off x="2287" y="3531"/>
                <a:ext cx="48" cy="85"/>
              </a:xfrm>
              <a:custGeom>
                <a:avLst/>
                <a:gdLst>
                  <a:gd name="T0" fmla="*/ 102 w 192"/>
                  <a:gd name="T1" fmla="*/ 6 h 342"/>
                  <a:gd name="T2" fmla="*/ 100 w 192"/>
                  <a:gd name="T3" fmla="*/ 10 h 342"/>
                  <a:gd name="T4" fmla="*/ 137 w 192"/>
                  <a:gd name="T5" fmla="*/ 49 h 342"/>
                  <a:gd name="T6" fmla="*/ 177 w 192"/>
                  <a:gd name="T7" fmla="*/ 106 h 342"/>
                  <a:gd name="T8" fmla="*/ 192 w 192"/>
                  <a:gd name="T9" fmla="*/ 158 h 342"/>
                  <a:gd name="T10" fmla="*/ 184 w 192"/>
                  <a:gd name="T11" fmla="*/ 208 h 342"/>
                  <a:gd name="T12" fmla="*/ 156 w 192"/>
                  <a:gd name="T13" fmla="*/ 275 h 342"/>
                  <a:gd name="T14" fmla="*/ 133 w 192"/>
                  <a:gd name="T15" fmla="*/ 305 h 342"/>
                  <a:gd name="T16" fmla="*/ 92 w 192"/>
                  <a:gd name="T17" fmla="*/ 326 h 342"/>
                  <a:gd name="T18" fmla="*/ 33 w 192"/>
                  <a:gd name="T19" fmla="*/ 342 h 342"/>
                  <a:gd name="T20" fmla="*/ 22 w 192"/>
                  <a:gd name="T21" fmla="*/ 334 h 342"/>
                  <a:gd name="T22" fmla="*/ 31 w 192"/>
                  <a:gd name="T23" fmla="*/ 323 h 342"/>
                  <a:gd name="T24" fmla="*/ 70 w 192"/>
                  <a:gd name="T25" fmla="*/ 302 h 342"/>
                  <a:gd name="T26" fmla="*/ 93 w 192"/>
                  <a:gd name="T27" fmla="*/ 292 h 342"/>
                  <a:gd name="T28" fmla="*/ 96 w 192"/>
                  <a:gd name="T29" fmla="*/ 284 h 342"/>
                  <a:gd name="T30" fmla="*/ 87 w 192"/>
                  <a:gd name="T31" fmla="*/ 279 h 342"/>
                  <a:gd name="T32" fmla="*/ 78 w 192"/>
                  <a:gd name="T33" fmla="*/ 275 h 342"/>
                  <a:gd name="T34" fmla="*/ 92 w 192"/>
                  <a:gd name="T35" fmla="*/ 257 h 342"/>
                  <a:gd name="T36" fmla="*/ 114 w 192"/>
                  <a:gd name="T37" fmla="*/ 248 h 342"/>
                  <a:gd name="T38" fmla="*/ 133 w 192"/>
                  <a:gd name="T39" fmla="*/ 244 h 342"/>
                  <a:gd name="T40" fmla="*/ 139 w 192"/>
                  <a:gd name="T41" fmla="*/ 218 h 342"/>
                  <a:gd name="T42" fmla="*/ 136 w 192"/>
                  <a:gd name="T43" fmla="*/ 200 h 342"/>
                  <a:gd name="T44" fmla="*/ 116 w 192"/>
                  <a:gd name="T45" fmla="*/ 205 h 342"/>
                  <a:gd name="T46" fmla="*/ 70 w 192"/>
                  <a:gd name="T47" fmla="*/ 234 h 342"/>
                  <a:gd name="T48" fmla="*/ 59 w 192"/>
                  <a:gd name="T49" fmla="*/ 234 h 342"/>
                  <a:gd name="T50" fmla="*/ 84 w 192"/>
                  <a:gd name="T51" fmla="*/ 206 h 342"/>
                  <a:gd name="T52" fmla="*/ 115 w 192"/>
                  <a:gd name="T53" fmla="*/ 180 h 342"/>
                  <a:gd name="T54" fmla="*/ 142 w 192"/>
                  <a:gd name="T55" fmla="*/ 149 h 342"/>
                  <a:gd name="T56" fmla="*/ 119 w 192"/>
                  <a:gd name="T57" fmla="*/ 145 h 342"/>
                  <a:gd name="T58" fmla="*/ 108 w 192"/>
                  <a:gd name="T59" fmla="*/ 141 h 342"/>
                  <a:gd name="T60" fmla="*/ 128 w 192"/>
                  <a:gd name="T61" fmla="*/ 125 h 342"/>
                  <a:gd name="T62" fmla="*/ 131 w 192"/>
                  <a:gd name="T63" fmla="*/ 120 h 342"/>
                  <a:gd name="T64" fmla="*/ 88 w 192"/>
                  <a:gd name="T65" fmla="*/ 128 h 342"/>
                  <a:gd name="T66" fmla="*/ 69 w 192"/>
                  <a:gd name="T67" fmla="*/ 135 h 342"/>
                  <a:gd name="T68" fmla="*/ 71 w 192"/>
                  <a:gd name="T69" fmla="*/ 125 h 342"/>
                  <a:gd name="T70" fmla="*/ 106 w 192"/>
                  <a:gd name="T71" fmla="*/ 85 h 342"/>
                  <a:gd name="T72" fmla="*/ 97 w 192"/>
                  <a:gd name="T73" fmla="*/ 79 h 342"/>
                  <a:gd name="T74" fmla="*/ 71 w 192"/>
                  <a:gd name="T75" fmla="*/ 85 h 342"/>
                  <a:gd name="T76" fmla="*/ 63 w 192"/>
                  <a:gd name="T77" fmla="*/ 86 h 342"/>
                  <a:gd name="T78" fmla="*/ 55 w 192"/>
                  <a:gd name="T79" fmla="*/ 52 h 342"/>
                  <a:gd name="T80" fmla="*/ 9 w 192"/>
                  <a:gd name="T81" fmla="*/ 51 h 342"/>
                  <a:gd name="T82" fmla="*/ 16 w 192"/>
                  <a:gd name="T83" fmla="*/ 42 h 342"/>
                  <a:gd name="T84" fmla="*/ 42 w 192"/>
                  <a:gd name="T85" fmla="*/ 26 h 342"/>
                  <a:gd name="T86" fmla="*/ 28 w 192"/>
                  <a:gd name="T87" fmla="*/ 25 h 342"/>
                  <a:gd name="T88" fmla="*/ 0 w 192"/>
                  <a:gd name="T89" fmla="*/ 29 h 342"/>
                  <a:gd name="T90" fmla="*/ 4 w 192"/>
                  <a:gd name="T91" fmla="*/ 18 h 342"/>
                  <a:gd name="T92" fmla="*/ 5 w 192"/>
                  <a:gd name="T93" fmla="*/ 13 h 342"/>
                  <a:gd name="T94" fmla="*/ 37 w 192"/>
                  <a:gd name="T95" fmla="*/ 1 h 342"/>
                  <a:gd name="T96" fmla="*/ 79 w 192"/>
                  <a:gd name="T97" fmla="*/ 2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" h="342">
                    <a:moveTo>
                      <a:pt x="79" y="2"/>
                    </a:moveTo>
                    <a:lnTo>
                      <a:pt x="102" y="6"/>
                    </a:lnTo>
                    <a:lnTo>
                      <a:pt x="104" y="6"/>
                    </a:lnTo>
                    <a:lnTo>
                      <a:pt x="102" y="6"/>
                    </a:lnTo>
                    <a:lnTo>
                      <a:pt x="100" y="7"/>
                    </a:lnTo>
                    <a:lnTo>
                      <a:pt x="100" y="8"/>
                    </a:lnTo>
                    <a:lnTo>
                      <a:pt x="99" y="8"/>
                    </a:lnTo>
                    <a:lnTo>
                      <a:pt x="100" y="10"/>
                    </a:lnTo>
                    <a:lnTo>
                      <a:pt x="101" y="11"/>
                    </a:lnTo>
                    <a:lnTo>
                      <a:pt x="109" y="18"/>
                    </a:lnTo>
                    <a:lnTo>
                      <a:pt x="120" y="31"/>
                    </a:lnTo>
                    <a:lnTo>
                      <a:pt x="137" y="49"/>
                    </a:lnTo>
                    <a:lnTo>
                      <a:pt x="153" y="69"/>
                    </a:lnTo>
                    <a:lnTo>
                      <a:pt x="161" y="81"/>
                    </a:lnTo>
                    <a:lnTo>
                      <a:pt x="169" y="93"/>
                    </a:lnTo>
                    <a:lnTo>
                      <a:pt x="177" y="106"/>
                    </a:lnTo>
                    <a:lnTo>
                      <a:pt x="182" y="119"/>
                    </a:lnTo>
                    <a:lnTo>
                      <a:pt x="187" y="132"/>
                    </a:lnTo>
                    <a:lnTo>
                      <a:pt x="191" y="145"/>
                    </a:lnTo>
                    <a:lnTo>
                      <a:pt x="192" y="158"/>
                    </a:lnTo>
                    <a:lnTo>
                      <a:pt x="192" y="170"/>
                    </a:lnTo>
                    <a:lnTo>
                      <a:pt x="189" y="183"/>
                    </a:lnTo>
                    <a:lnTo>
                      <a:pt x="187" y="196"/>
                    </a:lnTo>
                    <a:lnTo>
                      <a:pt x="184" y="208"/>
                    </a:lnTo>
                    <a:lnTo>
                      <a:pt x="180" y="221"/>
                    </a:lnTo>
                    <a:lnTo>
                      <a:pt x="171" y="244"/>
                    </a:lnTo>
                    <a:lnTo>
                      <a:pt x="161" y="265"/>
                    </a:lnTo>
                    <a:lnTo>
                      <a:pt x="156" y="275"/>
                    </a:lnTo>
                    <a:lnTo>
                      <a:pt x="151" y="284"/>
                    </a:lnTo>
                    <a:lnTo>
                      <a:pt x="145" y="292"/>
                    </a:lnTo>
                    <a:lnTo>
                      <a:pt x="139" y="300"/>
                    </a:lnTo>
                    <a:lnTo>
                      <a:pt x="133" y="305"/>
                    </a:lnTo>
                    <a:lnTo>
                      <a:pt x="128" y="311"/>
                    </a:lnTo>
                    <a:lnTo>
                      <a:pt x="122" y="314"/>
                    </a:lnTo>
                    <a:lnTo>
                      <a:pt x="116" y="317"/>
                    </a:lnTo>
                    <a:lnTo>
                      <a:pt x="92" y="326"/>
                    </a:lnTo>
                    <a:lnTo>
                      <a:pt x="67" y="333"/>
                    </a:lnTo>
                    <a:lnTo>
                      <a:pt x="46" y="340"/>
                    </a:lnTo>
                    <a:lnTo>
                      <a:pt x="38" y="342"/>
                    </a:lnTo>
                    <a:lnTo>
                      <a:pt x="33" y="342"/>
                    </a:lnTo>
                    <a:lnTo>
                      <a:pt x="26" y="339"/>
                    </a:lnTo>
                    <a:lnTo>
                      <a:pt x="23" y="338"/>
                    </a:lnTo>
                    <a:lnTo>
                      <a:pt x="22" y="335"/>
                    </a:lnTo>
                    <a:lnTo>
                      <a:pt x="22" y="334"/>
                    </a:lnTo>
                    <a:lnTo>
                      <a:pt x="23" y="332"/>
                    </a:lnTo>
                    <a:lnTo>
                      <a:pt x="24" y="329"/>
                    </a:lnTo>
                    <a:lnTo>
                      <a:pt x="28" y="326"/>
                    </a:lnTo>
                    <a:lnTo>
                      <a:pt x="31" y="323"/>
                    </a:lnTo>
                    <a:lnTo>
                      <a:pt x="36" y="318"/>
                    </a:lnTo>
                    <a:lnTo>
                      <a:pt x="48" y="312"/>
                    </a:lnTo>
                    <a:lnTo>
                      <a:pt x="59" y="306"/>
                    </a:lnTo>
                    <a:lnTo>
                      <a:pt x="70" y="302"/>
                    </a:lnTo>
                    <a:lnTo>
                      <a:pt x="78" y="300"/>
                    </a:lnTo>
                    <a:lnTo>
                      <a:pt x="86" y="297"/>
                    </a:lnTo>
                    <a:lnTo>
                      <a:pt x="91" y="294"/>
                    </a:lnTo>
                    <a:lnTo>
                      <a:pt x="93" y="292"/>
                    </a:lnTo>
                    <a:lnTo>
                      <a:pt x="95" y="291"/>
                    </a:lnTo>
                    <a:lnTo>
                      <a:pt x="96" y="289"/>
                    </a:lnTo>
                    <a:lnTo>
                      <a:pt x="96" y="286"/>
                    </a:lnTo>
                    <a:lnTo>
                      <a:pt x="96" y="284"/>
                    </a:lnTo>
                    <a:lnTo>
                      <a:pt x="95" y="283"/>
                    </a:lnTo>
                    <a:lnTo>
                      <a:pt x="93" y="282"/>
                    </a:lnTo>
                    <a:lnTo>
                      <a:pt x="91" y="280"/>
                    </a:lnTo>
                    <a:lnTo>
                      <a:pt x="87" y="279"/>
                    </a:lnTo>
                    <a:lnTo>
                      <a:pt x="83" y="278"/>
                    </a:lnTo>
                    <a:lnTo>
                      <a:pt x="81" y="277"/>
                    </a:lnTo>
                    <a:lnTo>
                      <a:pt x="79" y="276"/>
                    </a:lnTo>
                    <a:lnTo>
                      <a:pt x="78" y="275"/>
                    </a:lnTo>
                    <a:lnTo>
                      <a:pt x="78" y="274"/>
                    </a:lnTo>
                    <a:lnTo>
                      <a:pt x="81" y="269"/>
                    </a:lnTo>
                    <a:lnTo>
                      <a:pt x="87" y="261"/>
                    </a:lnTo>
                    <a:lnTo>
                      <a:pt x="92" y="257"/>
                    </a:lnTo>
                    <a:lnTo>
                      <a:pt x="97" y="254"/>
                    </a:lnTo>
                    <a:lnTo>
                      <a:pt x="101" y="251"/>
                    </a:lnTo>
                    <a:lnTo>
                      <a:pt x="105" y="249"/>
                    </a:lnTo>
                    <a:lnTo>
                      <a:pt x="114" y="248"/>
                    </a:lnTo>
                    <a:lnTo>
                      <a:pt x="122" y="247"/>
                    </a:lnTo>
                    <a:lnTo>
                      <a:pt x="127" y="247"/>
                    </a:lnTo>
                    <a:lnTo>
                      <a:pt x="132" y="245"/>
                    </a:lnTo>
                    <a:lnTo>
                      <a:pt x="133" y="244"/>
                    </a:lnTo>
                    <a:lnTo>
                      <a:pt x="136" y="242"/>
                    </a:lnTo>
                    <a:lnTo>
                      <a:pt x="137" y="238"/>
                    </a:lnTo>
                    <a:lnTo>
                      <a:pt x="137" y="234"/>
                    </a:lnTo>
                    <a:lnTo>
                      <a:pt x="139" y="218"/>
                    </a:lnTo>
                    <a:lnTo>
                      <a:pt x="140" y="208"/>
                    </a:lnTo>
                    <a:lnTo>
                      <a:pt x="140" y="205"/>
                    </a:lnTo>
                    <a:lnTo>
                      <a:pt x="139" y="202"/>
                    </a:lnTo>
                    <a:lnTo>
                      <a:pt x="136" y="200"/>
                    </a:lnTo>
                    <a:lnTo>
                      <a:pt x="131" y="199"/>
                    </a:lnTo>
                    <a:lnTo>
                      <a:pt x="128" y="199"/>
                    </a:lnTo>
                    <a:lnTo>
                      <a:pt x="123" y="201"/>
                    </a:lnTo>
                    <a:lnTo>
                      <a:pt x="116" y="205"/>
                    </a:lnTo>
                    <a:lnTo>
                      <a:pt x="108" y="210"/>
                    </a:lnTo>
                    <a:lnTo>
                      <a:pt x="91" y="222"/>
                    </a:lnTo>
                    <a:lnTo>
                      <a:pt x="75" y="232"/>
                    </a:lnTo>
                    <a:lnTo>
                      <a:pt x="70" y="234"/>
                    </a:lnTo>
                    <a:lnTo>
                      <a:pt x="65" y="236"/>
                    </a:lnTo>
                    <a:lnTo>
                      <a:pt x="62" y="236"/>
                    </a:lnTo>
                    <a:lnTo>
                      <a:pt x="60" y="235"/>
                    </a:lnTo>
                    <a:lnTo>
                      <a:pt x="59" y="234"/>
                    </a:lnTo>
                    <a:lnTo>
                      <a:pt x="59" y="231"/>
                    </a:lnTo>
                    <a:lnTo>
                      <a:pt x="61" y="228"/>
                    </a:lnTo>
                    <a:lnTo>
                      <a:pt x="64" y="223"/>
                    </a:lnTo>
                    <a:lnTo>
                      <a:pt x="84" y="206"/>
                    </a:lnTo>
                    <a:lnTo>
                      <a:pt x="98" y="195"/>
                    </a:lnTo>
                    <a:lnTo>
                      <a:pt x="104" y="190"/>
                    </a:lnTo>
                    <a:lnTo>
                      <a:pt x="110" y="186"/>
                    </a:lnTo>
                    <a:lnTo>
                      <a:pt x="115" y="180"/>
                    </a:lnTo>
                    <a:lnTo>
                      <a:pt x="119" y="174"/>
                    </a:lnTo>
                    <a:lnTo>
                      <a:pt x="131" y="162"/>
                    </a:lnTo>
                    <a:lnTo>
                      <a:pt x="140" y="152"/>
                    </a:lnTo>
                    <a:lnTo>
                      <a:pt x="142" y="149"/>
                    </a:lnTo>
                    <a:lnTo>
                      <a:pt x="143" y="146"/>
                    </a:lnTo>
                    <a:lnTo>
                      <a:pt x="140" y="145"/>
                    </a:lnTo>
                    <a:lnTo>
                      <a:pt x="133" y="144"/>
                    </a:lnTo>
                    <a:lnTo>
                      <a:pt x="119" y="145"/>
                    </a:lnTo>
                    <a:lnTo>
                      <a:pt x="110" y="146"/>
                    </a:lnTo>
                    <a:lnTo>
                      <a:pt x="108" y="146"/>
                    </a:lnTo>
                    <a:lnTo>
                      <a:pt x="106" y="145"/>
                    </a:lnTo>
                    <a:lnTo>
                      <a:pt x="108" y="141"/>
                    </a:lnTo>
                    <a:lnTo>
                      <a:pt x="112" y="137"/>
                    </a:lnTo>
                    <a:lnTo>
                      <a:pt x="116" y="132"/>
                    </a:lnTo>
                    <a:lnTo>
                      <a:pt x="122" y="127"/>
                    </a:lnTo>
                    <a:lnTo>
                      <a:pt x="128" y="125"/>
                    </a:lnTo>
                    <a:lnTo>
                      <a:pt x="132" y="123"/>
                    </a:lnTo>
                    <a:lnTo>
                      <a:pt x="134" y="121"/>
                    </a:lnTo>
                    <a:lnTo>
                      <a:pt x="134" y="121"/>
                    </a:lnTo>
                    <a:lnTo>
                      <a:pt x="131" y="120"/>
                    </a:lnTo>
                    <a:lnTo>
                      <a:pt x="124" y="120"/>
                    </a:lnTo>
                    <a:lnTo>
                      <a:pt x="112" y="121"/>
                    </a:lnTo>
                    <a:lnTo>
                      <a:pt x="100" y="125"/>
                    </a:lnTo>
                    <a:lnTo>
                      <a:pt x="88" y="128"/>
                    </a:lnTo>
                    <a:lnTo>
                      <a:pt x="78" y="133"/>
                    </a:lnTo>
                    <a:lnTo>
                      <a:pt x="74" y="134"/>
                    </a:lnTo>
                    <a:lnTo>
                      <a:pt x="71" y="135"/>
                    </a:lnTo>
                    <a:lnTo>
                      <a:pt x="69" y="135"/>
                    </a:lnTo>
                    <a:lnTo>
                      <a:pt x="67" y="134"/>
                    </a:lnTo>
                    <a:lnTo>
                      <a:pt x="67" y="133"/>
                    </a:lnTo>
                    <a:lnTo>
                      <a:pt x="69" y="130"/>
                    </a:lnTo>
                    <a:lnTo>
                      <a:pt x="71" y="125"/>
                    </a:lnTo>
                    <a:lnTo>
                      <a:pt x="75" y="120"/>
                    </a:lnTo>
                    <a:lnTo>
                      <a:pt x="93" y="99"/>
                    </a:lnTo>
                    <a:lnTo>
                      <a:pt x="104" y="89"/>
                    </a:lnTo>
                    <a:lnTo>
                      <a:pt x="106" y="85"/>
                    </a:lnTo>
                    <a:lnTo>
                      <a:pt x="108" y="83"/>
                    </a:lnTo>
                    <a:lnTo>
                      <a:pt x="106" y="82"/>
                    </a:lnTo>
                    <a:lnTo>
                      <a:pt x="104" y="81"/>
                    </a:lnTo>
                    <a:lnTo>
                      <a:pt x="97" y="79"/>
                    </a:lnTo>
                    <a:lnTo>
                      <a:pt x="86" y="79"/>
                    </a:lnTo>
                    <a:lnTo>
                      <a:pt x="81" y="80"/>
                    </a:lnTo>
                    <a:lnTo>
                      <a:pt x="75" y="82"/>
                    </a:lnTo>
                    <a:lnTo>
                      <a:pt x="71" y="85"/>
                    </a:lnTo>
                    <a:lnTo>
                      <a:pt x="68" y="89"/>
                    </a:lnTo>
                    <a:lnTo>
                      <a:pt x="64" y="90"/>
                    </a:lnTo>
                    <a:lnTo>
                      <a:pt x="63" y="90"/>
                    </a:lnTo>
                    <a:lnTo>
                      <a:pt x="63" y="86"/>
                    </a:lnTo>
                    <a:lnTo>
                      <a:pt x="65" y="79"/>
                    </a:lnTo>
                    <a:lnTo>
                      <a:pt x="74" y="56"/>
                    </a:lnTo>
                    <a:lnTo>
                      <a:pt x="75" y="52"/>
                    </a:lnTo>
                    <a:lnTo>
                      <a:pt x="55" y="52"/>
                    </a:lnTo>
                    <a:lnTo>
                      <a:pt x="45" y="53"/>
                    </a:lnTo>
                    <a:lnTo>
                      <a:pt x="24" y="53"/>
                    </a:lnTo>
                    <a:lnTo>
                      <a:pt x="16" y="53"/>
                    </a:lnTo>
                    <a:lnTo>
                      <a:pt x="9" y="51"/>
                    </a:lnTo>
                    <a:lnTo>
                      <a:pt x="9" y="49"/>
                    </a:lnTo>
                    <a:lnTo>
                      <a:pt x="9" y="48"/>
                    </a:lnTo>
                    <a:lnTo>
                      <a:pt x="12" y="44"/>
                    </a:lnTo>
                    <a:lnTo>
                      <a:pt x="16" y="42"/>
                    </a:lnTo>
                    <a:lnTo>
                      <a:pt x="33" y="31"/>
                    </a:lnTo>
                    <a:lnTo>
                      <a:pt x="42" y="27"/>
                    </a:lnTo>
                    <a:lnTo>
                      <a:pt x="43" y="26"/>
                    </a:lnTo>
                    <a:lnTo>
                      <a:pt x="42" y="26"/>
                    </a:lnTo>
                    <a:lnTo>
                      <a:pt x="42" y="25"/>
                    </a:lnTo>
                    <a:lnTo>
                      <a:pt x="41" y="25"/>
                    </a:lnTo>
                    <a:lnTo>
                      <a:pt x="35" y="25"/>
                    </a:lnTo>
                    <a:lnTo>
                      <a:pt x="28" y="25"/>
                    </a:lnTo>
                    <a:lnTo>
                      <a:pt x="13" y="26"/>
                    </a:lnTo>
                    <a:lnTo>
                      <a:pt x="4" y="28"/>
                    </a:lnTo>
                    <a:lnTo>
                      <a:pt x="1" y="29"/>
                    </a:lnTo>
                    <a:lnTo>
                      <a:pt x="0" y="29"/>
                    </a:lnTo>
                    <a:lnTo>
                      <a:pt x="1" y="28"/>
                    </a:lnTo>
                    <a:lnTo>
                      <a:pt x="2" y="25"/>
                    </a:lnTo>
                    <a:lnTo>
                      <a:pt x="4" y="22"/>
                    </a:lnTo>
                    <a:lnTo>
                      <a:pt x="4" y="18"/>
                    </a:lnTo>
                    <a:lnTo>
                      <a:pt x="3" y="16"/>
                    </a:lnTo>
                    <a:lnTo>
                      <a:pt x="3" y="15"/>
                    </a:lnTo>
                    <a:lnTo>
                      <a:pt x="3" y="14"/>
                    </a:lnTo>
                    <a:lnTo>
                      <a:pt x="5" y="13"/>
                    </a:lnTo>
                    <a:lnTo>
                      <a:pt x="8" y="11"/>
                    </a:lnTo>
                    <a:lnTo>
                      <a:pt x="16" y="10"/>
                    </a:lnTo>
                    <a:lnTo>
                      <a:pt x="29" y="6"/>
                    </a:lnTo>
                    <a:lnTo>
                      <a:pt x="37" y="1"/>
                    </a:lnTo>
                    <a:lnTo>
                      <a:pt x="44" y="0"/>
                    </a:lnTo>
                    <a:lnTo>
                      <a:pt x="51" y="0"/>
                    </a:lnTo>
                    <a:lnTo>
                      <a:pt x="63" y="1"/>
                    </a:lnTo>
                    <a:lnTo>
                      <a:pt x="79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04" name="Freeform 131"/>
              <p:cNvSpPr/>
              <p:nvPr/>
            </p:nvSpPr>
            <p:spPr bwMode="auto">
              <a:xfrm>
                <a:off x="2287" y="3531"/>
                <a:ext cx="48" cy="85"/>
              </a:xfrm>
              <a:custGeom>
                <a:avLst/>
                <a:gdLst>
                  <a:gd name="T0" fmla="*/ 102 w 192"/>
                  <a:gd name="T1" fmla="*/ 6 h 342"/>
                  <a:gd name="T2" fmla="*/ 100 w 192"/>
                  <a:gd name="T3" fmla="*/ 10 h 342"/>
                  <a:gd name="T4" fmla="*/ 137 w 192"/>
                  <a:gd name="T5" fmla="*/ 49 h 342"/>
                  <a:gd name="T6" fmla="*/ 177 w 192"/>
                  <a:gd name="T7" fmla="*/ 106 h 342"/>
                  <a:gd name="T8" fmla="*/ 192 w 192"/>
                  <a:gd name="T9" fmla="*/ 158 h 342"/>
                  <a:gd name="T10" fmla="*/ 184 w 192"/>
                  <a:gd name="T11" fmla="*/ 208 h 342"/>
                  <a:gd name="T12" fmla="*/ 156 w 192"/>
                  <a:gd name="T13" fmla="*/ 275 h 342"/>
                  <a:gd name="T14" fmla="*/ 133 w 192"/>
                  <a:gd name="T15" fmla="*/ 305 h 342"/>
                  <a:gd name="T16" fmla="*/ 92 w 192"/>
                  <a:gd name="T17" fmla="*/ 326 h 342"/>
                  <a:gd name="T18" fmla="*/ 33 w 192"/>
                  <a:gd name="T19" fmla="*/ 342 h 342"/>
                  <a:gd name="T20" fmla="*/ 22 w 192"/>
                  <a:gd name="T21" fmla="*/ 334 h 342"/>
                  <a:gd name="T22" fmla="*/ 31 w 192"/>
                  <a:gd name="T23" fmla="*/ 323 h 342"/>
                  <a:gd name="T24" fmla="*/ 70 w 192"/>
                  <a:gd name="T25" fmla="*/ 302 h 342"/>
                  <a:gd name="T26" fmla="*/ 93 w 192"/>
                  <a:gd name="T27" fmla="*/ 292 h 342"/>
                  <a:gd name="T28" fmla="*/ 96 w 192"/>
                  <a:gd name="T29" fmla="*/ 284 h 342"/>
                  <a:gd name="T30" fmla="*/ 87 w 192"/>
                  <a:gd name="T31" fmla="*/ 279 h 342"/>
                  <a:gd name="T32" fmla="*/ 78 w 192"/>
                  <a:gd name="T33" fmla="*/ 275 h 342"/>
                  <a:gd name="T34" fmla="*/ 92 w 192"/>
                  <a:gd name="T35" fmla="*/ 257 h 342"/>
                  <a:gd name="T36" fmla="*/ 114 w 192"/>
                  <a:gd name="T37" fmla="*/ 248 h 342"/>
                  <a:gd name="T38" fmla="*/ 133 w 192"/>
                  <a:gd name="T39" fmla="*/ 244 h 342"/>
                  <a:gd name="T40" fmla="*/ 139 w 192"/>
                  <a:gd name="T41" fmla="*/ 218 h 342"/>
                  <a:gd name="T42" fmla="*/ 136 w 192"/>
                  <a:gd name="T43" fmla="*/ 200 h 342"/>
                  <a:gd name="T44" fmla="*/ 116 w 192"/>
                  <a:gd name="T45" fmla="*/ 205 h 342"/>
                  <a:gd name="T46" fmla="*/ 70 w 192"/>
                  <a:gd name="T47" fmla="*/ 234 h 342"/>
                  <a:gd name="T48" fmla="*/ 59 w 192"/>
                  <a:gd name="T49" fmla="*/ 234 h 342"/>
                  <a:gd name="T50" fmla="*/ 84 w 192"/>
                  <a:gd name="T51" fmla="*/ 206 h 342"/>
                  <a:gd name="T52" fmla="*/ 115 w 192"/>
                  <a:gd name="T53" fmla="*/ 180 h 342"/>
                  <a:gd name="T54" fmla="*/ 142 w 192"/>
                  <a:gd name="T55" fmla="*/ 149 h 342"/>
                  <a:gd name="T56" fmla="*/ 119 w 192"/>
                  <a:gd name="T57" fmla="*/ 145 h 342"/>
                  <a:gd name="T58" fmla="*/ 108 w 192"/>
                  <a:gd name="T59" fmla="*/ 141 h 342"/>
                  <a:gd name="T60" fmla="*/ 128 w 192"/>
                  <a:gd name="T61" fmla="*/ 125 h 342"/>
                  <a:gd name="T62" fmla="*/ 131 w 192"/>
                  <a:gd name="T63" fmla="*/ 120 h 342"/>
                  <a:gd name="T64" fmla="*/ 88 w 192"/>
                  <a:gd name="T65" fmla="*/ 128 h 342"/>
                  <a:gd name="T66" fmla="*/ 69 w 192"/>
                  <a:gd name="T67" fmla="*/ 135 h 342"/>
                  <a:gd name="T68" fmla="*/ 71 w 192"/>
                  <a:gd name="T69" fmla="*/ 125 h 342"/>
                  <a:gd name="T70" fmla="*/ 106 w 192"/>
                  <a:gd name="T71" fmla="*/ 85 h 342"/>
                  <a:gd name="T72" fmla="*/ 97 w 192"/>
                  <a:gd name="T73" fmla="*/ 79 h 342"/>
                  <a:gd name="T74" fmla="*/ 71 w 192"/>
                  <a:gd name="T75" fmla="*/ 85 h 342"/>
                  <a:gd name="T76" fmla="*/ 63 w 192"/>
                  <a:gd name="T77" fmla="*/ 86 h 342"/>
                  <a:gd name="T78" fmla="*/ 55 w 192"/>
                  <a:gd name="T79" fmla="*/ 52 h 342"/>
                  <a:gd name="T80" fmla="*/ 9 w 192"/>
                  <a:gd name="T81" fmla="*/ 51 h 342"/>
                  <a:gd name="T82" fmla="*/ 16 w 192"/>
                  <a:gd name="T83" fmla="*/ 42 h 342"/>
                  <a:gd name="T84" fmla="*/ 42 w 192"/>
                  <a:gd name="T85" fmla="*/ 26 h 342"/>
                  <a:gd name="T86" fmla="*/ 28 w 192"/>
                  <a:gd name="T87" fmla="*/ 25 h 342"/>
                  <a:gd name="T88" fmla="*/ 0 w 192"/>
                  <a:gd name="T89" fmla="*/ 29 h 342"/>
                  <a:gd name="T90" fmla="*/ 4 w 192"/>
                  <a:gd name="T91" fmla="*/ 18 h 342"/>
                  <a:gd name="T92" fmla="*/ 5 w 192"/>
                  <a:gd name="T93" fmla="*/ 13 h 342"/>
                  <a:gd name="T94" fmla="*/ 37 w 192"/>
                  <a:gd name="T95" fmla="*/ 1 h 342"/>
                  <a:gd name="T96" fmla="*/ 79 w 192"/>
                  <a:gd name="T97" fmla="*/ 2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" h="342">
                    <a:moveTo>
                      <a:pt x="79" y="2"/>
                    </a:moveTo>
                    <a:lnTo>
                      <a:pt x="102" y="6"/>
                    </a:lnTo>
                    <a:lnTo>
                      <a:pt x="104" y="6"/>
                    </a:lnTo>
                    <a:lnTo>
                      <a:pt x="102" y="6"/>
                    </a:lnTo>
                    <a:lnTo>
                      <a:pt x="100" y="7"/>
                    </a:lnTo>
                    <a:lnTo>
                      <a:pt x="100" y="8"/>
                    </a:lnTo>
                    <a:lnTo>
                      <a:pt x="99" y="8"/>
                    </a:lnTo>
                    <a:lnTo>
                      <a:pt x="100" y="10"/>
                    </a:lnTo>
                    <a:lnTo>
                      <a:pt x="101" y="11"/>
                    </a:lnTo>
                    <a:lnTo>
                      <a:pt x="109" y="18"/>
                    </a:lnTo>
                    <a:lnTo>
                      <a:pt x="120" y="31"/>
                    </a:lnTo>
                    <a:lnTo>
                      <a:pt x="137" y="49"/>
                    </a:lnTo>
                    <a:lnTo>
                      <a:pt x="153" y="69"/>
                    </a:lnTo>
                    <a:lnTo>
                      <a:pt x="161" y="81"/>
                    </a:lnTo>
                    <a:lnTo>
                      <a:pt x="169" y="93"/>
                    </a:lnTo>
                    <a:lnTo>
                      <a:pt x="177" y="106"/>
                    </a:lnTo>
                    <a:lnTo>
                      <a:pt x="182" y="119"/>
                    </a:lnTo>
                    <a:lnTo>
                      <a:pt x="187" y="132"/>
                    </a:lnTo>
                    <a:lnTo>
                      <a:pt x="191" y="145"/>
                    </a:lnTo>
                    <a:lnTo>
                      <a:pt x="192" y="158"/>
                    </a:lnTo>
                    <a:lnTo>
                      <a:pt x="192" y="170"/>
                    </a:lnTo>
                    <a:lnTo>
                      <a:pt x="189" y="183"/>
                    </a:lnTo>
                    <a:lnTo>
                      <a:pt x="187" y="196"/>
                    </a:lnTo>
                    <a:lnTo>
                      <a:pt x="184" y="208"/>
                    </a:lnTo>
                    <a:lnTo>
                      <a:pt x="180" y="221"/>
                    </a:lnTo>
                    <a:lnTo>
                      <a:pt x="171" y="244"/>
                    </a:lnTo>
                    <a:lnTo>
                      <a:pt x="161" y="265"/>
                    </a:lnTo>
                    <a:lnTo>
                      <a:pt x="156" y="275"/>
                    </a:lnTo>
                    <a:lnTo>
                      <a:pt x="151" y="284"/>
                    </a:lnTo>
                    <a:lnTo>
                      <a:pt x="145" y="292"/>
                    </a:lnTo>
                    <a:lnTo>
                      <a:pt x="139" y="300"/>
                    </a:lnTo>
                    <a:lnTo>
                      <a:pt x="133" y="305"/>
                    </a:lnTo>
                    <a:lnTo>
                      <a:pt x="128" y="311"/>
                    </a:lnTo>
                    <a:lnTo>
                      <a:pt x="122" y="314"/>
                    </a:lnTo>
                    <a:lnTo>
                      <a:pt x="116" y="317"/>
                    </a:lnTo>
                    <a:lnTo>
                      <a:pt x="92" y="326"/>
                    </a:lnTo>
                    <a:lnTo>
                      <a:pt x="67" y="333"/>
                    </a:lnTo>
                    <a:lnTo>
                      <a:pt x="46" y="340"/>
                    </a:lnTo>
                    <a:lnTo>
                      <a:pt x="38" y="342"/>
                    </a:lnTo>
                    <a:lnTo>
                      <a:pt x="33" y="342"/>
                    </a:lnTo>
                    <a:lnTo>
                      <a:pt x="26" y="339"/>
                    </a:lnTo>
                    <a:lnTo>
                      <a:pt x="23" y="338"/>
                    </a:lnTo>
                    <a:lnTo>
                      <a:pt x="22" y="335"/>
                    </a:lnTo>
                    <a:lnTo>
                      <a:pt x="22" y="334"/>
                    </a:lnTo>
                    <a:lnTo>
                      <a:pt x="23" y="332"/>
                    </a:lnTo>
                    <a:lnTo>
                      <a:pt x="24" y="329"/>
                    </a:lnTo>
                    <a:lnTo>
                      <a:pt x="28" y="326"/>
                    </a:lnTo>
                    <a:lnTo>
                      <a:pt x="31" y="323"/>
                    </a:lnTo>
                    <a:lnTo>
                      <a:pt x="36" y="318"/>
                    </a:lnTo>
                    <a:lnTo>
                      <a:pt x="48" y="312"/>
                    </a:lnTo>
                    <a:lnTo>
                      <a:pt x="59" y="306"/>
                    </a:lnTo>
                    <a:lnTo>
                      <a:pt x="70" y="302"/>
                    </a:lnTo>
                    <a:lnTo>
                      <a:pt x="78" y="300"/>
                    </a:lnTo>
                    <a:lnTo>
                      <a:pt x="86" y="297"/>
                    </a:lnTo>
                    <a:lnTo>
                      <a:pt x="91" y="294"/>
                    </a:lnTo>
                    <a:lnTo>
                      <a:pt x="93" y="292"/>
                    </a:lnTo>
                    <a:lnTo>
                      <a:pt x="95" y="291"/>
                    </a:lnTo>
                    <a:lnTo>
                      <a:pt x="96" y="289"/>
                    </a:lnTo>
                    <a:lnTo>
                      <a:pt x="96" y="286"/>
                    </a:lnTo>
                    <a:lnTo>
                      <a:pt x="96" y="284"/>
                    </a:lnTo>
                    <a:lnTo>
                      <a:pt x="95" y="283"/>
                    </a:lnTo>
                    <a:lnTo>
                      <a:pt x="93" y="282"/>
                    </a:lnTo>
                    <a:lnTo>
                      <a:pt x="91" y="280"/>
                    </a:lnTo>
                    <a:lnTo>
                      <a:pt x="87" y="279"/>
                    </a:lnTo>
                    <a:lnTo>
                      <a:pt x="83" y="278"/>
                    </a:lnTo>
                    <a:lnTo>
                      <a:pt x="81" y="277"/>
                    </a:lnTo>
                    <a:lnTo>
                      <a:pt x="79" y="276"/>
                    </a:lnTo>
                    <a:lnTo>
                      <a:pt x="78" y="275"/>
                    </a:lnTo>
                    <a:lnTo>
                      <a:pt x="78" y="274"/>
                    </a:lnTo>
                    <a:lnTo>
                      <a:pt x="81" y="269"/>
                    </a:lnTo>
                    <a:lnTo>
                      <a:pt x="87" y="261"/>
                    </a:lnTo>
                    <a:lnTo>
                      <a:pt x="92" y="257"/>
                    </a:lnTo>
                    <a:lnTo>
                      <a:pt x="97" y="254"/>
                    </a:lnTo>
                    <a:lnTo>
                      <a:pt x="101" y="251"/>
                    </a:lnTo>
                    <a:lnTo>
                      <a:pt x="105" y="249"/>
                    </a:lnTo>
                    <a:lnTo>
                      <a:pt x="114" y="248"/>
                    </a:lnTo>
                    <a:lnTo>
                      <a:pt x="122" y="247"/>
                    </a:lnTo>
                    <a:lnTo>
                      <a:pt x="127" y="247"/>
                    </a:lnTo>
                    <a:lnTo>
                      <a:pt x="132" y="245"/>
                    </a:lnTo>
                    <a:lnTo>
                      <a:pt x="133" y="244"/>
                    </a:lnTo>
                    <a:lnTo>
                      <a:pt x="136" y="242"/>
                    </a:lnTo>
                    <a:lnTo>
                      <a:pt x="137" y="238"/>
                    </a:lnTo>
                    <a:lnTo>
                      <a:pt x="137" y="234"/>
                    </a:lnTo>
                    <a:lnTo>
                      <a:pt x="139" y="218"/>
                    </a:lnTo>
                    <a:lnTo>
                      <a:pt x="140" y="208"/>
                    </a:lnTo>
                    <a:lnTo>
                      <a:pt x="140" y="205"/>
                    </a:lnTo>
                    <a:lnTo>
                      <a:pt x="139" y="202"/>
                    </a:lnTo>
                    <a:lnTo>
                      <a:pt x="136" y="200"/>
                    </a:lnTo>
                    <a:lnTo>
                      <a:pt x="131" y="199"/>
                    </a:lnTo>
                    <a:lnTo>
                      <a:pt x="128" y="199"/>
                    </a:lnTo>
                    <a:lnTo>
                      <a:pt x="123" y="201"/>
                    </a:lnTo>
                    <a:lnTo>
                      <a:pt x="116" y="205"/>
                    </a:lnTo>
                    <a:lnTo>
                      <a:pt x="108" y="210"/>
                    </a:lnTo>
                    <a:lnTo>
                      <a:pt x="91" y="222"/>
                    </a:lnTo>
                    <a:lnTo>
                      <a:pt x="75" y="232"/>
                    </a:lnTo>
                    <a:lnTo>
                      <a:pt x="70" y="234"/>
                    </a:lnTo>
                    <a:lnTo>
                      <a:pt x="65" y="236"/>
                    </a:lnTo>
                    <a:lnTo>
                      <a:pt x="62" y="236"/>
                    </a:lnTo>
                    <a:lnTo>
                      <a:pt x="60" y="235"/>
                    </a:lnTo>
                    <a:lnTo>
                      <a:pt x="59" y="234"/>
                    </a:lnTo>
                    <a:lnTo>
                      <a:pt x="59" y="231"/>
                    </a:lnTo>
                    <a:lnTo>
                      <a:pt x="61" y="228"/>
                    </a:lnTo>
                    <a:lnTo>
                      <a:pt x="64" y="223"/>
                    </a:lnTo>
                    <a:lnTo>
                      <a:pt x="84" y="206"/>
                    </a:lnTo>
                    <a:lnTo>
                      <a:pt x="98" y="195"/>
                    </a:lnTo>
                    <a:lnTo>
                      <a:pt x="104" y="190"/>
                    </a:lnTo>
                    <a:lnTo>
                      <a:pt x="110" y="186"/>
                    </a:lnTo>
                    <a:lnTo>
                      <a:pt x="115" y="180"/>
                    </a:lnTo>
                    <a:lnTo>
                      <a:pt x="119" y="174"/>
                    </a:lnTo>
                    <a:lnTo>
                      <a:pt x="131" y="162"/>
                    </a:lnTo>
                    <a:lnTo>
                      <a:pt x="140" y="152"/>
                    </a:lnTo>
                    <a:lnTo>
                      <a:pt x="142" y="149"/>
                    </a:lnTo>
                    <a:lnTo>
                      <a:pt x="143" y="146"/>
                    </a:lnTo>
                    <a:lnTo>
                      <a:pt x="140" y="145"/>
                    </a:lnTo>
                    <a:lnTo>
                      <a:pt x="133" y="144"/>
                    </a:lnTo>
                    <a:lnTo>
                      <a:pt x="119" y="145"/>
                    </a:lnTo>
                    <a:lnTo>
                      <a:pt x="110" y="146"/>
                    </a:lnTo>
                    <a:lnTo>
                      <a:pt x="108" y="146"/>
                    </a:lnTo>
                    <a:lnTo>
                      <a:pt x="106" y="145"/>
                    </a:lnTo>
                    <a:lnTo>
                      <a:pt x="108" y="141"/>
                    </a:lnTo>
                    <a:lnTo>
                      <a:pt x="112" y="137"/>
                    </a:lnTo>
                    <a:lnTo>
                      <a:pt x="116" y="132"/>
                    </a:lnTo>
                    <a:lnTo>
                      <a:pt x="122" y="127"/>
                    </a:lnTo>
                    <a:lnTo>
                      <a:pt x="128" y="125"/>
                    </a:lnTo>
                    <a:lnTo>
                      <a:pt x="132" y="123"/>
                    </a:lnTo>
                    <a:lnTo>
                      <a:pt x="134" y="121"/>
                    </a:lnTo>
                    <a:lnTo>
                      <a:pt x="134" y="121"/>
                    </a:lnTo>
                    <a:lnTo>
                      <a:pt x="131" y="120"/>
                    </a:lnTo>
                    <a:lnTo>
                      <a:pt x="124" y="120"/>
                    </a:lnTo>
                    <a:lnTo>
                      <a:pt x="112" y="121"/>
                    </a:lnTo>
                    <a:lnTo>
                      <a:pt x="100" y="125"/>
                    </a:lnTo>
                    <a:lnTo>
                      <a:pt x="88" y="128"/>
                    </a:lnTo>
                    <a:lnTo>
                      <a:pt x="78" y="133"/>
                    </a:lnTo>
                    <a:lnTo>
                      <a:pt x="74" y="134"/>
                    </a:lnTo>
                    <a:lnTo>
                      <a:pt x="71" y="135"/>
                    </a:lnTo>
                    <a:lnTo>
                      <a:pt x="69" y="135"/>
                    </a:lnTo>
                    <a:lnTo>
                      <a:pt x="67" y="134"/>
                    </a:lnTo>
                    <a:lnTo>
                      <a:pt x="67" y="133"/>
                    </a:lnTo>
                    <a:lnTo>
                      <a:pt x="69" y="130"/>
                    </a:lnTo>
                    <a:lnTo>
                      <a:pt x="71" y="125"/>
                    </a:lnTo>
                    <a:lnTo>
                      <a:pt x="75" y="120"/>
                    </a:lnTo>
                    <a:lnTo>
                      <a:pt x="93" y="99"/>
                    </a:lnTo>
                    <a:lnTo>
                      <a:pt x="104" y="89"/>
                    </a:lnTo>
                    <a:lnTo>
                      <a:pt x="106" y="85"/>
                    </a:lnTo>
                    <a:lnTo>
                      <a:pt x="108" y="83"/>
                    </a:lnTo>
                    <a:lnTo>
                      <a:pt x="106" y="82"/>
                    </a:lnTo>
                    <a:lnTo>
                      <a:pt x="104" y="81"/>
                    </a:lnTo>
                    <a:lnTo>
                      <a:pt x="97" y="79"/>
                    </a:lnTo>
                    <a:lnTo>
                      <a:pt x="86" y="79"/>
                    </a:lnTo>
                    <a:lnTo>
                      <a:pt x="81" y="80"/>
                    </a:lnTo>
                    <a:lnTo>
                      <a:pt x="75" y="82"/>
                    </a:lnTo>
                    <a:lnTo>
                      <a:pt x="71" y="85"/>
                    </a:lnTo>
                    <a:lnTo>
                      <a:pt x="68" y="89"/>
                    </a:lnTo>
                    <a:lnTo>
                      <a:pt x="64" y="90"/>
                    </a:lnTo>
                    <a:lnTo>
                      <a:pt x="63" y="90"/>
                    </a:lnTo>
                    <a:lnTo>
                      <a:pt x="63" y="86"/>
                    </a:lnTo>
                    <a:lnTo>
                      <a:pt x="65" y="79"/>
                    </a:lnTo>
                    <a:lnTo>
                      <a:pt x="74" y="56"/>
                    </a:lnTo>
                    <a:lnTo>
                      <a:pt x="75" y="52"/>
                    </a:lnTo>
                    <a:lnTo>
                      <a:pt x="55" y="52"/>
                    </a:lnTo>
                    <a:lnTo>
                      <a:pt x="45" y="53"/>
                    </a:lnTo>
                    <a:lnTo>
                      <a:pt x="24" y="53"/>
                    </a:lnTo>
                    <a:lnTo>
                      <a:pt x="16" y="53"/>
                    </a:lnTo>
                    <a:lnTo>
                      <a:pt x="9" y="51"/>
                    </a:lnTo>
                    <a:lnTo>
                      <a:pt x="9" y="49"/>
                    </a:lnTo>
                    <a:lnTo>
                      <a:pt x="9" y="48"/>
                    </a:lnTo>
                    <a:lnTo>
                      <a:pt x="12" y="44"/>
                    </a:lnTo>
                    <a:lnTo>
                      <a:pt x="16" y="42"/>
                    </a:lnTo>
                    <a:lnTo>
                      <a:pt x="33" y="31"/>
                    </a:lnTo>
                    <a:lnTo>
                      <a:pt x="42" y="27"/>
                    </a:lnTo>
                    <a:lnTo>
                      <a:pt x="43" y="26"/>
                    </a:lnTo>
                    <a:lnTo>
                      <a:pt x="42" y="26"/>
                    </a:lnTo>
                    <a:lnTo>
                      <a:pt x="42" y="25"/>
                    </a:lnTo>
                    <a:lnTo>
                      <a:pt x="41" y="25"/>
                    </a:lnTo>
                    <a:lnTo>
                      <a:pt x="35" y="25"/>
                    </a:lnTo>
                    <a:lnTo>
                      <a:pt x="28" y="25"/>
                    </a:lnTo>
                    <a:lnTo>
                      <a:pt x="13" y="26"/>
                    </a:lnTo>
                    <a:lnTo>
                      <a:pt x="4" y="28"/>
                    </a:lnTo>
                    <a:lnTo>
                      <a:pt x="1" y="29"/>
                    </a:lnTo>
                    <a:lnTo>
                      <a:pt x="0" y="29"/>
                    </a:lnTo>
                    <a:lnTo>
                      <a:pt x="1" y="28"/>
                    </a:lnTo>
                    <a:lnTo>
                      <a:pt x="2" y="25"/>
                    </a:lnTo>
                    <a:lnTo>
                      <a:pt x="4" y="22"/>
                    </a:lnTo>
                    <a:lnTo>
                      <a:pt x="4" y="18"/>
                    </a:lnTo>
                    <a:lnTo>
                      <a:pt x="3" y="16"/>
                    </a:lnTo>
                    <a:lnTo>
                      <a:pt x="3" y="15"/>
                    </a:lnTo>
                    <a:lnTo>
                      <a:pt x="3" y="14"/>
                    </a:lnTo>
                    <a:lnTo>
                      <a:pt x="5" y="13"/>
                    </a:lnTo>
                    <a:lnTo>
                      <a:pt x="8" y="11"/>
                    </a:lnTo>
                    <a:lnTo>
                      <a:pt x="16" y="10"/>
                    </a:lnTo>
                    <a:lnTo>
                      <a:pt x="29" y="6"/>
                    </a:lnTo>
                    <a:lnTo>
                      <a:pt x="37" y="1"/>
                    </a:lnTo>
                    <a:lnTo>
                      <a:pt x="44" y="0"/>
                    </a:lnTo>
                    <a:lnTo>
                      <a:pt x="51" y="0"/>
                    </a:lnTo>
                    <a:lnTo>
                      <a:pt x="63" y="1"/>
                    </a:lnTo>
                    <a:lnTo>
                      <a:pt x="79" y="2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05" name="Freeform 132"/>
              <p:cNvSpPr/>
              <p:nvPr/>
            </p:nvSpPr>
            <p:spPr bwMode="auto">
              <a:xfrm>
                <a:off x="2271" y="3556"/>
                <a:ext cx="22" cy="30"/>
              </a:xfrm>
              <a:custGeom>
                <a:avLst/>
                <a:gdLst>
                  <a:gd name="T0" fmla="*/ 1 w 88"/>
                  <a:gd name="T1" fmla="*/ 113 h 117"/>
                  <a:gd name="T2" fmla="*/ 2 w 88"/>
                  <a:gd name="T3" fmla="*/ 107 h 117"/>
                  <a:gd name="T4" fmla="*/ 3 w 88"/>
                  <a:gd name="T5" fmla="*/ 103 h 117"/>
                  <a:gd name="T6" fmla="*/ 7 w 88"/>
                  <a:gd name="T7" fmla="*/ 99 h 117"/>
                  <a:gd name="T8" fmla="*/ 12 w 88"/>
                  <a:gd name="T9" fmla="*/ 89 h 117"/>
                  <a:gd name="T10" fmla="*/ 23 w 88"/>
                  <a:gd name="T11" fmla="*/ 73 h 117"/>
                  <a:gd name="T12" fmla="*/ 34 w 88"/>
                  <a:gd name="T13" fmla="*/ 58 h 117"/>
                  <a:gd name="T14" fmla="*/ 44 w 88"/>
                  <a:gd name="T15" fmla="*/ 44 h 117"/>
                  <a:gd name="T16" fmla="*/ 59 w 88"/>
                  <a:gd name="T17" fmla="*/ 27 h 117"/>
                  <a:gd name="T18" fmla="*/ 74 w 88"/>
                  <a:gd name="T19" fmla="*/ 10 h 117"/>
                  <a:gd name="T20" fmla="*/ 81 w 88"/>
                  <a:gd name="T21" fmla="*/ 2 h 117"/>
                  <a:gd name="T22" fmla="*/ 83 w 88"/>
                  <a:gd name="T23" fmla="*/ 0 h 117"/>
                  <a:gd name="T24" fmla="*/ 86 w 88"/>
                  <a:gd name="T25" fmla="*/ 0 h 117"/>
                  <a:gd name="T26" fmla="*/ 88 w 88"/>
                  <a:gd name="T27" fmla="*/ 0 h 117"/>
                  <a:gd name="T28" fmla="*/ 88 w 88"/>
                  <a:gd name="T29" fmla="*/ 1 h 117"/>
                  <a:gd name="T30" fmla="*/ 88 w 88"/>
                  <a:gd name="T31" fmla="*/ 2 h 117"/>
                  <a:gd name="T32" fmla="*/ 86 w 88"/>
                  <a:gd name="T33" fmla="*/ 5 h 117"/>
                  <a:gd name="T34" fmla="*/ 79 w 88"/>
                  <a:gd name="T35" fmla="*/ 17 h 117"/>
                  <a:gd name="T36" fmla="*/ 65 w 88"/>
                  <a:gd name="T37" fmla="*/ 36 h 117"/>
                  <a:gd name="T38" fmla="*/ 49 w 88"/>
                  <a:gd name="T39" fmla="*/ 58 h 117"/>
                  <a:gd name="T40" fmla="*/ 37 w 88"/>
                  <a:gd name="T41" fmla="*/ 75 h 117"/>
                  <a:gd name="T42" fmla="*/ 30 w 88"/>
                  <a:gd name="T43" fmla="*/ 87 h 117"/>
                  <a:gd name="T44" fmla="*/ 25 w 88"/>
                  <a:gd name="T45" fmla="*/ 95 h 117"/>
                  <a:gd name="T46" fmla="*/ 20 w 88"/>
                  <a:gd name="T47" fmla="*/ 101 h 117"/>
                  <a:gd name="T48" fmla="*/ 14 w 88"/>
                  <a:gd name="T49" fmla="*/ 105 h 117"/>
                  <a:gd name="T50" fmla="*/ 9 w 88"/>
                  <a:gd name="T51" fmla="*/ 111 h 117"/>
                  <a:gd name="T52" fmla="*/ 3 w 88"/>
                  <a:gd name="T53" fmla="*/ 115 h 117"/>
                  <a:gd name="T54" fmla="*/ 2 w 88"/>
                  <a:gd name="T55" fmla="*/ 116 h 117"/>
                  <a:gd name="T56" fmla="*/ 0 w 88"/>
                  <a:gd name="T57" fmla="*/ 117 h 117"/>
                  <a:gd name="T58" fmla="*/ 0 w 88"/>
                  <a:gd name="T59" fmla="*/ 116 h 117"/>
                  <a:gd name="T60" fmla="*/ 1 w 88"/>
                  <a:gd name="T61" fmla="*/ 113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8" h="117">
                    <a:moveTo>
                      <a:pt x="1" y="113"/>
                    </a:moveTo>
                    <a:lnTo>
                      <a:pt x="2" y="107"/>
                    </a:lnTo>
                    <a:lnTo>
                      <a:pt x="3" y="103"/>
                    </a:lnTo>
                    <a:lnTo>
                      <a:pt x="7" y="99"/>
                    </a:lnTo>
                    <a:lnTo>
                      <a:pt x="12" y="89"/>
                    </a:lnTo>
                    <a:lnTo>
                      <a:pt x="23" y="73"/>
                    </a:lnTo>
                    <a:lnTo>
                      <a:pt x="34" y="58"/>
                    </a:lnTo>
                    <a:lnTo>
                      <a:pt x="44" y="44"/>
                    </a:lnTo>
                    <a:lnTo>
                      <a:pt x="59" y="27"/>
                    </a:lnTo>
                    <a:lnTo>
                      <a:pt x="74" y="10"/>
                    </a:lnTo>
                    <a:lnTo>
                      <a:pt x="81" y="2"/>
                    </a:lnTo>
                    <a:lnTo>
                      <a:pt x="83" y="0"/>
                    </a:lnTo>
                    <a:lnTo>
                      <a:pt x="86" y="0"/>
                    </a:lnTo>
                    <a:lnTo>
                      <a:pt x="88" y="0"/>
                    </a:lnTo>
                    <a:lnTo>
                      <a:pt x="88" y="1"/>
                    </a:lnTo>
                    <a:lnTo>
                      <a:pt x="88" y="2"/>
                    </a:lnTo>
                    <a:lnTo>
                      <a:pt x="86" y="5"/>
                    </a:lnTo>
                    <a:lnTo>
                      <a:pt x="79" y="17"/>
                    </a:lnTo>
                    <a:lnTo>
                      <a:pt x="65" y="36"/>
                    </a:lnTo>
                    <a:lnTo>
                      <a:pt x="49" y="58"/>
                    </a:lnTo>
                    <a:lnTo>
                      <a:pt x="37" y="75"/>
                    </a:lnTo>
                    <a:lnTo>
                      <a:pt x="30" y="87"/>
                    </a:lnTo>
                    <a:lnTo>
                      <a:pt x="25" y="95"/>
                    </a:lnTo>
                    <a:lnTo>
                      <a:pt x="20" y="101"/>
                    </a:lnTo>
                    <a:lnTo>
                      <a:pt x="14" y="105"/>
                    </a:lnTo>
                    <a:lnTo>
                      <a:pt x="9" y="111"/>
                    </a:lnTo>
                    <a:lnTo>
                      <a:pt x="3" y="115"/>
                    </a:lnTo>
                    <a:lnTo>
                      <a:pt x="2" y="116"/>
                    </a:lnTo>
                    <a:lnTo>
                      <a:pt x="0" y="117"/>
                    </a:lnTo>
                    <a:lnTo>
                      <a:pt x="0" y="116"/>
                    </a:lnTo>
                    <a:lnTo>
                      <a:pt x="1" y="11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06" name="Freeform 133"/>
              <p:cNvSpPr/>
              <p:nvPr/>
            </p:nvSpPr>
            <p:spPr bwMode="auto">
              <a:xfrm>
                <a:off x="2271" y="3556"/>
                <a:ext cx="22" cy="30"/>
              </a:xfrm>
              <a:custGeom>
                <a:avLst/>
                <a:gdLst>
                  <a:gd name="T0" fmla="*/ 1 w 88"/>
                  <a:gd name="T1" fmla="*/ 113 h 117"/>
                  <a:gd name="T2" fmla="*/ 2 w 88"/>
                  <a:gd name="T3" fmla="*/ 107 h 117"/>
                  <a:gd name="T4" fmla="*/ 3 w 88"/>
                  <a:gd name="T5" fmla="*/ 103 h 117"/>
                  <a:gd name="T6" fmla="*/ 7 w 88"/>
                  <a:gd name="T7" fmla="*/ 99 h 117"/>
                  <a:gd name="T8" fmla="*/ 12 w 88"/>
                  <a:gd name="T9" fmla="*/ 89 h 117"/>
                  <a:gd name="T10" fmla="*/ 23 w 88"/>
                  <a:gd name="T11" fmla="*/ 73 h 117"/>
                  <a:gd name="T12" fmla="*/ 34 w 88"/>
                  <a:gd name="T13" fmla="*/ 58 h 117"/>
                  <a:gd name="T14" fmla="*/ 44 w 88"/>
                  <a:gd name="T15" fmla="*/ 44 h 117"/>
                  <a:gd name="T16" fmla="*/ 59 w 88"/>
                  <a:gd name="T17" fmla="*/ 27 h 117"/>
                  <a:gd name="T18" fmla="*/ 74 w 88"/>
                  <a:gd name="T19" fmla="*/ 10 h 117"/>
                  <a:gd name="T20" fmla="*/ 81 w 88"/>
                  <a:gd name="T21" fmla="*/ 2 h 117"/>
                  <a:gd name="T22" fmla="*/ 83 w 88"/>
                  <a:gd name="T23" fmla="*/ 0 h 117"/>
                  <a:gd name="T24" fmla="*/ 86 w 88"/>
                  <a:gd name="T25" fmla="*/ 0 h 117"/>
                  <a:gd name="T26" fmla="*/ 88 w 88"/>
                  <a:gd name="T27" fmla="*/ 0 h 117"/>
                  <a:gd name="T28" fmla="*/ 88 w 88"/>
                  <a:gd name="T29" fmla="*/ 1 h 117"/>
                  <a:gd name="T30" fmla="*/ 88 w 88"/>
                  <a:gd name="T31" fmla="*/ 2 h 117"/>
                  <a:gd name="T32" fmla="*/ 86 w 88"/>
                  <a:gd name="T33" fmla="*/ 5 h 117"/>
                  <a:gd name="T34" fmla="*/ 79 w 88"/>
                  <a:gd name="T35" fmla="*/ 17 h 117"/>
                  <a:gd name="T36" fmla="*/ 65 w 88"/>
                  <a:gd name="T37" fmla="*/ 36 h 117"/>
                  <a:gd name="T38" fmla="*/ 49 w 88"/>
                  <a:gd name="T39" fmla="*/ 58 h 117"/>
                  <a:gd name="T40" fmla="*/ 37 w 88"/>
                  <a:gd name="T41" fmla="*/ 75 h 117"/>
                  <a:gd name="T42" fmla="*/ 30 w 88"/>
                  <a:gd name="T43" fmla="*/ 87 h 117"/>
                  <a:gd name="T44" fmla="*/ 25 w 88"/>
                  <a:gd name="T45" fmla="*/ 95 h 117"/>
                  <a:gd name="T46" fmla="*/ 20 w 88"/>
                  <a:gd name="T47" fmla="*/ 101 h 117"/>
                  <a:gd name="T48" fmla="*/ 14 w 88"/>
                  <a:gd name="T49" fmla="*/ 105 h 117"/>
                  <a:gd name="T50" fmla="*/ 9 w 88"/>
                  <a:gd name="T51" fmla="*/ 111 h 117"/>
                  <a:gd name="T52" fmla="*/ 3 w 88"/>
                  <a:gd name="T53" fmla="*/ 115 h 117"/>
                  <a:gd name="T54" fmla="*/ 2 w 88"/>
                  <a:gd name="T55" fmla="*/ 116 h 117"/>
                  <a:gd name="T56" fmla="*/ 0 w 88"/>
                  <a:gd name="T57" fmla="*/ 117 h 117"/>
                  <a:gd name="T58" fmla="*/ 0 w 88"/>
                  <a:gd name="T59" fmla="*/ 116 h 117"/>
                  <a:gd name="T60" fmla="*/ 1 w 88"/>
                  <a:gd name="T61" fmla="*/ 113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8" h="117">
                    <a:moveTo>
                      <a:pt x="1" y="113"/>
                    </a:moveTo>
                    <a:lnTo>
                      <a:pt x="2" y="107"/>
                    </a:lnTo>
                    <a:lnTo>
                      <a:pt x="3" y="103"/>
                    </a:lnTo>
                    <a:lnTo>
                      <a:pt x="7" y="99"/>
                    </a:lnTo>
                    <a:lnTo>
                      <a:pt x="12" y="89"/>
                    </a:lnTo>
                    <a:lnTo>
                      <a:pt x="23" y="73"/>
                    </a:lnTo>
                    <a:lnTo>
                      <a:pt x="34" y="58"/>
                    </a:lnTo>
                    <a:lnTo>
                      <a:pt x="44" y="44"/>
                    </a:lnTo>
                    <a:lnTo>
                      <a:pt x="59" y="27"/>
                    </a:lnTo>
                    <a:lnTo>
                      <a:pt x="74" y="10"/>
                    </a:lnTo>
                    <a:lnTo>
                      <a:pt x="81" y="2"/>
                    </a:lnTo>
                    <a:lnTo>
                      <a:pt x="83" y="0"/>
                    </a:lnTo>
                    <a:lnTo>
                      <a:pt x="86" y="0"/>
                    </a:lnTo>
                    <a:lnTo>
                      <a:pt x="88" y="0"/>
                    </a:lnTo>
                    <a:lnTo>
                      <a:pt x="88" y="1"/>
                    </a:lnTo>
                    <a:lnTo>
                      <a:pt x="88" y="2"/>
                    </a:lnTo>
                    <a:lnTo>
                      <a:pt x="86" y="5"/>
                    </a:lnTo>
                    <a:lnTo>
                      <a:pt x="79" y="17"/>
                    </a:lnTo>
                    <a:lnTo>
                      <a:pt x="65" y="36"/>
                    </a:lnTo>
                    <a:lnTo>
                      <a:pt x="49" y="58"/>
                    </a:lnTo>
                    <a:lnTo>
                      <a:pt x="37" y="75"/>
                    </a:lnTo>
                    <a:lnTo>
                      <a:pt x="30" y="87"/>
                    </a:lnTo>
                    <a:lnTo>
                      <a:pt x="25" y="95"/>
                    </a:lnTo>
                    <a:lnTo>
                      <a:pt x="20" y="101"/>
                    </a:lnTo>
                    <a:lnTo>
                      <a:pt x="14" y="105"/>
                    </a:lnTo>
                    <a:lnTo>
                      <a:pt x="9" y="111"/>
                    </a:lnTo>
                    <a:lnTo>
                      <a:pt x="3" y="115"/>
                    </a:lnTo>
                    <a:lnTo>
                      <a:pt x="2" y="116"/>
                    </a:lnTo>
                    <a:lnTo>
                      <a:pt x="0" y="117"/>
                    </a:lnTo>
                    <a:lnTo>
                      <a:pt x="0" y="116"/>
                    </a:lnTo>
                    <a:lnTo>
                      <a:pt x="1" y="113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07" name="Freeform 134"/>
              <p:cNvSpPr/>
              <p:nvPr/>
            </p:nvSpPr>
            <p:spPr bwMode="auto">
              <a:xfrm>
                <a:off x="2299" y="3566"/>
                <a:ext cx="11" cy="10"/>
              </a:xfrm>
              <a:custGeom>
                <a:avLst/>
                <a:gdLst>
                  <a:gd name="T0" fmla="*/ 2 w 45"/>
                  <a:gd name="T1" fmla="*/ 35 h 40"/>
                  <a:gd name="T2" fmla="*/ 9 w 45"/>
                  <a:gd name="T3" fmla="*/ 21 h 40"/>
                  <a:gd name="T4" fmla="*/ 17 w 45"/>
                  <a:gd name="T5" fmla="*/ 9 h 40"/>
                  <a:gd name="T6" fmla="*/ 21 w 45"/>
                  <a:gd name="T7" fmla="*/ 5 h 40"/>
                  <a:gd name="T8" fmla="*/ 25 w 45"/>
                  <a:gd name="T9" fmla="*/ 1 h 40"/>
                  <a:gd name="T10" fmla="*/ 29 w 45"/>
                  <a:gd name="T11" fmla="*/ 0 h 40"/>
                  <a:gd name="T12" fmla="*/ 34 w 45"/>
                  <a:gd name="T13" fmla="*/ 0 h 40"/>
                  <a:gd name="T14" fmla="*/ 39 w 45"/>
                  <a:gd name="T15" fmla="*/ 0 h 40"/>
                  <a:gd name="T16" fmla="*/ 43 w 45"/>
                  <a:gd name="T17" fmla="*/ 1 h 40"/>
                  <a:gd name="T18" fmla="*/ 45 w 45"/>
                  <a:gd name="T19" fmla="*/ 3 h 40"/>
                  <a:gd name="T20" fmla="*/ 43 w 45"/>
                  <a:gd name="T21" fmla="*/ 5 h 40"/>
                  <a:gd name="T22" fmla="*/ 40 w 45"/>
                  <a:gd name="T23" fmla="*/ 9 h 40"/>
                  <a:gd name="T24" fmla="*/ 34 w 45"/>
                  <a:gd name="T25" fmla="*/ 14 h 40"/>
                  <a:gd name="T26" fmla="*/ 11 w 45"/>
                  <a:gd name="T27" fmla="*/ 34 h 40"/>
                  <a:gd name="T28" fmla="*/ 5 w 45"/>
                  <a:gd name="T29" fmla="*/ 39 h 40"/>
                  <a:gd name="T30" fmla="*/ 4 w 45"/>
                  <a:gd name="T31" fmla="*/ 40 h 40"/>
                  <a:gd name="T32" fmla="*/ 1 w 45"/>
                  <a:gd name="T33" fmla="*/ 40 h 40"/>
                  <a:gd name="T34" fmla="*/ 0 w 45"/>
                  <a:gd name="T35" fmla="*/ 40 h 40"/>
                  <a:gd name="T36" fmla="*/ 0 w 45"/>
                  <a:gd name="T37" fmla="*/ 39 h 40"/>
                  <a:gd name="T38" fmla="*/ 0 w 45"/>
                  <a:gd name="T39" fmla="*/ 38 h 40"/>
                  <a:gd name="T40" fmla="*/ 2 w 45"/>
                  <a:gd name="T41" fmla="*/ 3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5" h="40">
                    <a:moveTo>
                      <a:pt x="2" y="35"/>
                    </a:moveTo>
                    <a:lnTo>
                      <a:pt x="9" y="21"/>
                    </a:lnTo>
                    <a:lnTo>
                      <a:pt x="17" y="9"/>
                    </a:lnTo>
                    <a:lnTo>
                      <a:pt x="21" y="5"/>
                    </a:lnTo>
                    <a:lnTo>
                      <a:pt x="25" y="1"/>
                    </a:lnTo>
                    <a:lnTo>
                      <a:pt x="29" y="0"/>
                    </a:lnTo>
                    <a:lnTo>
                      <a:pt x="34" y="0"/>
                    </a:lnTo>
                    <a:lnTo>
                      <a:pt x="39" y="0"/>
                    </a:lnTo>
                    <a:lnTo>
                      <a:pt x="43" y="1"/>
                    </a:lnTo>
                    <a:lnTo>
                      <a:pt x="45" y="3"/>
                    </a:lnTo>
                    <a:lnTo>
                      <a:pt x="43" y="5"/>
                    </a:lnTo>
                    <a:lnTo>
                      <a:pt x="40" y="9"/>
                    </a:lnTo>
                    <a:lnTo>
                      <a:pt x="34" y="14"/>
                    </a:lnTo>
                    <a:lnTo>
                      <a:pt x="11" y="34"/>
                    </a:lnTo>
                    <a:lnTo>
                      <a:pt x="5" y="39"/>
                    </a:lnTo>
                    <a:lnTo>
                      <a:pt x="4" y="40"/>
                    </a:lnTo>
                    <a:lnTo>
                      <a:pt x="1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0" y="38"/>
                    </a:lnTo>
                    <a:lnTo>
                      <a:pt x="2" y="3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08" name="Freeform 135"/>
              <p:cNvSpPr/>
              <p:nvPr/>
            </p:nvSpPr>
            <p:spPr bwMode="auto">
              <a:xfrm>
                <a:off x="2299" y="3566"/>
                <a:ext cx="11" cy="10"/>
              </a:xfrm>
              <a:custGeom>
                <a:avLst/>
                <a:gdLst>
                  <a:gd name="T0" fmla="*/ 2 w 45"/>
                  <a:gd name="T1" fmla="*/ 35 h 40"/>
                  <a:gd name="T2" fmla="*/ 9 w 45"/>
                  <a:gd name="T3" fmla="*/ 21 h 40"/>
                  <a:gd name="T4" fmla="*/ 17 w 45"/>
                  <a:gd name="T5" fmla="*/ 9 h 40"/>
                  <a:gd name="T6" fmla="*/ 21 w 45"/>
                  <a:gd name="T7" fmla="*/ 5 h 40"/>
                  <a:gd name="T8" fmla="*/ 25 w 45"/>
                  <a:gd name="T9" fmla="*/ 1 h 40"/>
                  <a:gd name="T10" fmla="*/ 29 w 45"/>
                  <a:gd name="T11" fmla="*/ 0 h 40"/>
                  <a:gd name="T12" fmla="*/ 34 w 45"/>
                  <a:gd name="T13" fmla="*/ 0 h 40"/>
                  <a:gd name="T14" fmla="*/ 39 w 45"/>
                  <a:gd name="T15" fmla="*/ 0 h 40"/>
                  <a:gd name="T16" fmla="*/ 43 w 45"/>
                  <a:gd name="T17" fmla="*/ 1 h 40"/>
                  <a:gd name="T18" fmla="*/ 45 w 45"/>
                  <a:gd name="T19" fmla="*/ 3 h 40"/>
                  <a:gd name="T20" fmla="*/ 43 w 45"/>
                  <a:gd name="T21" fmla="*/ 5 h 40"/>
                  <a:gd name="T22" fmla="*/ 40 w 45"/>
                  <a:gd name="T23" fmla="*/ 9 h 40"/>
                  <a:gd name="T24" fmla="*/ 34 w 45"/>
                  <a:gd name="T25" fmla="*/ 14 h 40"/>
                  <a:gd name="T26" fmla="*/ 11 w 45"/>
                  <a:gd name="T27" fmla="*/ 34 h 40"/>
                  <a:gd name="T28" fmla="*/ 5 w 45"/>
                  <a:gd name="T29" fmla="*/ 39 h 40"/>
                  <a:gd name="T30" fmla="*/ 4 w 45"/>
                  <a:gd name="T31" fmla="*/ 40 h 40"/>
                  <a:gd name="T32" fmla="*/ 1 w 45"/>
                  <a:gd name="T33" fmla="*/ 40 h 40"/>
                  <a:gd name="T34" fmla="*/ 0 w 45"/>
                  <a:gd name="T35" fmla="*/ 40 h 40"/>
                  <a:gd name="T36" fmla="*/ 0 w 45"/>
                  <a:gd name="T37" fmla="*/ 39 h 40"/>
                  <a:gd name="T38" fmla="*/ 0 w 45"/>
                  <a:gd name="T39" fmla="*/ 38 h 40"/>
                  <a:gd name="T40" fmla="*/ 2 w 45"/>
                  <a:gd name="T41" fmla="*/ 3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5" h="40">
                    <a:moveTo>
                      <a:pt x="2" y="35"/>
                    </a:moveTo>
                    <a:lnTo>
                      <a:pt x="9" y="21"/>
                    </a:lnTo>
                    <a:lnTo>
                      <a:pt x="17" y="9"/>
                    </a:lnTo>
                    <a:lnTo>
                      <a:pt x="21" y="5"/>
                    </a:lnTo>
                    <a:lnTo>
                      <a:pt x="25" y="1"/>
                    </a:lnTo>
                    <a:lnTo>
                      <a:pt x="29" y="0"/>
                    </a:lnTo>
                    <a:lnTo>
                      <a:pt x="34" y="0"/>
                    </a:lnTo>
                    <a:lnTo>
                      <a:pt x="39" y="0"/>
                    </a:lnTo>
                    <a:lnTo>
                      <a:pt x="43" y="1"/>
                    </a:lnTo>
                    <a:lnTo>
                      <a:pt x="45" y="3"/>
                    </a:lnTo>
                    <a:lnTo>
                      <a:pt x="43" y="5"/>
                    </a:lnTo>
                    <a:lnTo>
                      <a:pt x="40" y="9"/>
                    </a:lnTo>
                    <a:lnTo>
                      <a:pt x="34" y="14"/>
                    </a:lnTo>
                    <a:lnTo>
                      <a:pt x="11" y="34"/>
                    </a:lnTo>
                    <a:lnTo>
                      <a:pt x="5" y="39"/>
                    </a:lnTo>
                    <a:lnTo>
                      <a:pt x="4" y="40"/>
                    </a:lnTo>
                    <a:lnTo>
                      <a:pt x="1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0" y="38"/>
                    </a:lnTo>
                    <a:lnTo>
                      <a:pt x="2" y="35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09" name="Freeform 136"/>
              <p:cNvSpPr/>
              <p:nvPr/>
            </p:nvSpPr>
            <p:spPr bwMode="auto">
              <a:xfrm>
                <a:off x="2286" y="3598"/>
                <a:ext cx="13" cy="18"/>
              </a:xfrm>
              <a:custGeom>
                <a:avLst/>
                <a:gdLst>
                  <a:gd name="T0" fmla="*/ 2 w 53"/>
                  <a:gd name="T1" fmla="*/ 60 h 70"/>
                  <a:gd name="T2" fmla="*/ 8 w 53"/>
                  <a:gd name="T3" fmla="*/ 48 h 70"/>
                  <a:gd name="T4" fmla="*/ 9 w 53"/>
                  <a:gd name="T5" fmla="*/ 45 h 70"/>
                  <a:gd name="T6" fmla="*/ 11 w 53"/>
                  <a:gd name="T7" fmla="*/ 42 h 70"/>
                  <a:gd name="T8" fmla="*/ 19 w 53"/>
                  <a:gd name="T9" fmla="*/ 32 h 70"/>
                  <a:gd name="T10" fmla="*/ 32 w 53"/>
                  <a:gd name="T11" fmla="*/ 16 h 70"/>
                  <a:gd name="T12" fmla="*/ 43 w 53"/>
                  <a:gd name="T13" fmla="*/ 4 h 70"/>
                  <a:gd name="T14" fmla="*/ 48 w 53"/>
                  <a:gd name="T15" fmla="*/ 1 h 70"/>
                  <a:gd name="T16" fmla="*/ 51 w 53"/>
                  <a:gd name="T17" fmla="*/ 0 h 70"/>
                  <a:gd name="T18" fmla="*/ 52 w 53"/>
                  <a:gd name="T19" fmla="*/ 0 h 70"/>
                  <a:gd name="T20" fmla="*/ 53 w 53"/>
                  <a:gd name="T21" fmla="*/ 2 h 70"/>
                  <a:gd name="T22" fmla="*/ 53 w 53"/>
                  <a:gd name="T23" fmla="*/ 4 h 70"/>
                  <a:gd name="T24" fmla="*/ 52 w 53"/>
                  <a:gd name="T25" fmla="*/ 7 h 70"/>
                  <a:gd name="T26" fmla="*/ 51 w 53"/>
                  <a:gd name="T27" fmla="*/ 15 h 70"/>
                  <a:gd name="T28" fmla="*/ 49 w 53"/>
                  <a:gd name="T29" fmla="*/ 19 h 70"/>
                  <a:gd name="T30" fmla="*/ 47 w 53"/>
                  <a:gd name="T31" fmla="*/ 23 h 70"/>
                  <a:gd name="T32" fmla="*/ 45 w 53"/>
                  <a:gd name="T33" fmla="*/ 27 h 70"/>
                  <a:gd name="T34" fmla="*/ 39 w 53"/>
                  <a:gd name="T35" fmla="*/ 34 h 70"/>
                  <a:gd name="T36" fmla="*/ 31 w 53"/>
                  <a:gd name="T37" fmla="*/ 44 h 70"/>
                  <a:gd name="T38" fmla="*/ 25 w 53"/>
                  <a:gd name="T39" fmla="*/ 52 h 70"/>
                  <a:gd name="T40" fmla="*/ 19 w 53"/>
                  <a:gd name="T41" fmla="*/ 58 h 70"/>
                  <a:gd name="T42" fmla="*/ 13 w 53"/>
                  <a:gd name="T43" fmla="*/ 63 h 70"/>
                  <a:gd name="T44" fmla="*/ 8 w 53"/>
                  <a:gd name="T45" fmla="*/ 68 h 70"/>
                  <a:gd name="T46" fmla="*/ 4 w 53"/>
                  <a:gd name="T47" fmla="*/ 70 h 70"/>
                  <a:gd name="T48" fmla="*/ 0 w 53"/>
                  <a:gd name="T49" fmla="*/ 70 h 70"/>
                  <a:gd name="T50" fmla="*/ 0 w 53"/>
                  <a:gd name="T51" fmla="*/ 67 h 70"/>
                  <a:gd name="T52" fmla="*/ 2 w 53"/>
                  <a:gd name="T53" fmla="*/ 6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3" h="70">
                    <a:moveTo>
                      <a:pt x="2" y="60"/>
                    </a:moveTo>
                    <a:lnTo>
                      <a:pt x="8" y="48"/>
                    </a:lnTo>
                    <a:lnTo>
                      <a:pt x="9" y="45"/>
                    </a:lnTo>
                    <a:lnTo>
                      <a:pt x="11" y="42"/>
                    </a:lnTo>
                    <a:lnTo>
                      <a:pt x="19" y="32"/>
                    </a:lnTo>
                    <a:lnTo>
                      <a:pt x="32" y="16"/>
                    </a:lnTo>
                    <a:lnTo>
                      <a:pt x="43" y="4"/>
                    </a:lnTo>
                    <a:lnTo>
                      <a:pt x="48" y="1"/>
                    </a:lnTo>
                    <a:lnTo>
                      <a:pt x="51" y="0"/>
                    </a:lnTo>
                    <a:lnTo>
                      <a:pt x="52" y="0"/>
                    </a:lnTo>
                    <a:lnTo>
                      <a:pt x="53" y="2"/>
                    </a:lnTo>
                    <a:lnTo>
                      <a:pt x="53" y="4"/>
                    </a:lnTo>
                    <a:lnTo>
                      <a:pt x="52" y="7"/>
                    </a:lnTo>
                    <a:lnTo>
                      <a:pt x="51" y="15"/>
                    </a:lnTo>
                    <a:lnTo>
                      <a:pt x="49" y="19"/>
                    </a:lnTo>
                    <a:lnTo>
                      <a:pt x="47" y="23"/>
                    </a:lnTo>
                    <a:lnTo>
                      <a:pt x="45" y="27"/>
                    </a:lnTo>
                    <a:lnTo>
                      <a:pt x="39" y="34"/>
                    </a:lnTo>
                    <a:lnTo>
                      <a:pt x="31" y="44"/>
                    </a:lnTo>
                    <a:lnTo>
                      <a:pt x="25" y="52"/>
                    </a:lnTo>
                    <a:lnTo>
                      <a:pt x="19" y="58"/>
                    </a:lnTo>
                    <a:lnTo>
                      <a:pt x="13" y="63"/>
                    </a:lnTo>
                    <a:lnTo>
                      <a:pt x="8" y="68"/>
                    </a:lnTo>
                    <a:lnTo>
                      <a:pt x="4" y="70"/>
                    </a:lnTo>
                    <a:lnTo>
                      <a:pt x="0" y="70"/>
                    </a:lnTo>
                    <a:lnTo>
                      <a:pt x="0" y="67"/>
                    </a:lnTo>
                    <a:lnTo>
                      <a:pt x="2" y="6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10" name="Freeform 137"/>
              <p:cNvSpPr/>
              <p:nvPr/>
            </p:nvSpPr>
            <p:spPr bwMode="auto">
              <a:xfrm>
                <a:off x="2286" y="3598"/>
                <a:ext cx="13" cy="18"/>
              </a:xfrm>
              <a:custGeom>
                <a:avLst/>
                <a:gdLst>
                  <a:gd name="T0" fmla="*/ 2 w 53"/>
                  <a:gd name="T1" fmla="*/ 60 h 70"/>
                  <a:gd name="T2" fmla="*/ 8 w 53"/>
                  <a:gd name="T3" fmla="*/ 48 h 70"/>
                  <a:gd name="T4" fmla="*/ 9 w 53"/>
                  <a:gd name="T5" fmla="*/ 45 h 70"/>
                  <a:gd name="T6" fmla="*/ 11 w 53"/>
                  <a:gd name="T7" fmla="*/ 42 h 70"/>
                  <a:gd name="T8" fmla="*/ 19 w 53"/>
                  <a:gd name="T9" fmla="*/ 32 h 70"/>
                  <a:gd name="T10" fmla="*/ 32 w 53"/>
                  <a:gd name="T11" fmla="*/ 16 h 70"/>
                  <a:gd name="T12" fmla="*/ 43 w 53"/>
                  <a:gd name="T13" fmla="*/ 4 h 70"/>
                  <a:gd name="T14" fmla="*/ 48 w 53"/>
                  <a:gd name="T15" fmla="*/ 1 h 70"/>
                  <a:gd name="T16" fmla="*/ 51 w 53"/>
                  <a:gd name="T17" fmla="*/ 0 h 70"/>
                  <a:gd name="T18" fmla="*/ 52 w 53"/>
                  <a:gd name="T19" fmla="*/ 0 h 70"/>
                  <a:gd name="T20" fmla="*/ 53 w 53"/>
                  <a:gd name="T21" fmla="*/ 2 h 70"/>
                  <a:gd name="T22" fmla="*/ 53 w 53"/>
                  <a:gd name="T23" fmla="*/ 4 h 70"/>
                  <a:gd name="T24" fmla="*/ 52 w 53"/>
                  <a:gd name="T25" fmla="*/ 7 h 70"/>
                  <a:gd name="T26" fmla="*/ 51 w 53"/>
                  <a:gd name="T27" fmla="*/ 15 h 70"/>
                  <a:gd name="T28" fmla="*/ 49 w 53"/>
                  <a:gd name="T29" fmla="*/ 19 h 70"/>
                  <a:gd name="T30" fmla="*/ 47 w 53"/>
                  <a:gd name="T31" fmla="*/ 23 h 70"/>
                  <a:gd name="T32" fmla="*/ 45 w 53"/>
                  <a:gd name="T33" fmla="*/ 27 h 70"/>
                  <a:gd name="T34" fmla="*/ 39 w 53"/>
                  <a:gd name="T35" fmla="*/ 34 h 70"/>
                  <a:gd name="T36" fmla="*/ 31 w 53"/>
                  <a:gd name="T37" fmla="*/ 44 h 70"/>
                  <a:gd name="T38" fmla="*/ 25 w 53"/>
                  <a:gd name="T39" fmla="*/ 52 h 70"/>
                  <a:gd name="T40" fmla="*/ 19 w 53"/>
                  <a:gd name="T41" fmla="*/ 58 h 70"/>
                  <a:gd name="T42" fmla="*/ 13 w 53"/>
                  <a:gd name="T43" fmla="*/ 63 h 70"/>
                  <a:gd name="T44" fmla="*/ 8 w 53"/>
                  <a:gd name="T45" fmla="*/ 68 h 70"/>
                  <a:gd name="T46" fmla="*/ 4 w 53"/>
                  <a:gd name="T47" fmla="*/ 70 h 70"/>
                  <a:gd name="T48" fmla="*/ 0 w 53"/>
                  <a:gd name="T49" fmla="*/ 70 h 70"/>
                  <a:gd name="T50" fmla="*/ 0 w 53"/>
                  <a:gd name="T51" fmla="*/ 67 h 70"/>
                  <a:gd name="T52" fmla="*/ 2 w 53"/>
                  <a:gd name="T53" fmla="*/ 6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3" h="70">
                    <a:moveTo>
                      <a:pt x="2" y="60"/>
                    </a:moveTo>
                    <a:lnTo>
                      <a:pt x="8" y="48"/>
                    </a:lnTo>
                    <a:lnTo>
                      <a:pt x="9" y="45"/>
                    </a:lnTo>
                    <a:lnTo>
                      <a:pt x="11" y="42"/>
                    </a:lnTo>
                    <a:lnTo>
                      <a:pt x="19" y="32"/>
                    </a:lnTo>
                    <a:lnTo>
                      <a:pt x="32" y="16"/>
                    </a:lnTo>
                    <a:lnTo>
                      <a:pt x="43" y="4"/>
                    </a:lnTo>
                    <a:lnTo>
                      <a:pt x="48" y="1"/>
                    </a:lnTo>
                    <a:lnTo>
                      <a:pt x="51" y="0"/>
                    </a:lnTo>
                    <a:lnTo>
                      <a:pt x="52" y="0"/>
                    </a:lnTo>
                    <a:lnTo>
                      <a:pt x="53" y="2"/>
                    </a:lnTo>
                    <a:lnTo>
                      <a:pt x="53" y="4"/>
                    </a:lnTo>
                    <a:lnTo>
                      <a:pt x="52" y="7"/>
                    </a:lnTo>
                    <a:lnTo>
                      <a:pt x="51" y="15"/>
                    </a:lnTo>
                    <a:lnTo>
                      <a:pt x="49" y="19"/>
                    </a:lnTo>
                    <a:lnTo>
                      <a:pt x="47" y="23"/>
                    </a:lnTo>
                    <a:lnTo>
                      <a:pt x="45" y="27"/>
                    </a:lnTo>
                    <a:lnTo>
                      <a:pt x="39" y="34"/>
                    </a:lnTo>
                    <a:lnTo>
                      <a:pt x="31" y="44"/>
                    </a:lnTo>
                    <a:lnTo>
                      <a:pt x="25" y="52"/>
                    </a:lnTo>
                    <a:lnTo>
                      <a:pt x="19" y="58"/>
                    </a:lnTo>
                    <a:lnTo>
                      <a:pt x="13" y="63"/>
                    </a:lnTo>
                    <a:lnTo>
                      <a:pt x="8" y="68"/>
                    </a:lnTo>
                    <a:lnTo>
                      <a:pt x="4" y="70"/>
                    </a:lnTo>
                    <a:lnTo>
                      <a:pt x="0" y="70"/>
                    </a:lnTo>
                    <a:lnTo>
                      <a:pt x="0" y="67"/>
                    </a:lnTo>
                    <a:lnTo>
                      <a:pt x="2" y="6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11" name="Freeform 138"/>
              <p:cNvSpPr/>
              <p:nvPr/>
            </p:nvSpPr>
            <p:spPr bwMode="auto">
              <a:xfrm>
                <a:off x="2279" y="3373"/>
                <a:ext cx="32" cy="52"/>
              </a:xfrm>
              <a:custGeom>
                <a:avLst/>
                <a:gdLst>
                  <a:gd name="T0" fmla="*/ 50 w 128"/>
                  <a:gd name="T1" fmla="*/ 1 h 208"/>
                  <a:gd name="T2" fmla="*/ 54 w 128"/>
                  <a:gd name="T3" fmla="*/ 1 h 208"/>
                  <a:gd name="T4" fmla="*/ 60 w 128"/>
                  <a:gd name="T5" fmla="*/ 7 h 208"/>
                  <a:gd name="T6" fmla="*/ 66 w 128"/>
                  <a:gd name="T7" fmla="*/ 21 h 208"/>
                  <a:gd name="T8" fmla="*/ 73 w 128"/>
                  <a:gd name="T9" fmla="*/ 28 h 208"/>
                  <a:gd name="T10" fmla="*/ 78 w 128"/>
                  <a:gd name="T11" fmla="*/ 29 h 208"/>
                  <a:gd name="T12" fmla="*/ 96 w 128"/>
                  <a:gd name="T13" fmla="*/ 19 h 208"/>
                  <a:gd name="T14" fmla="*/ 118 w 128"/>
                  <a:gd name="T15" fmla="*/ 6 h 208"/>
                  <a:gd name="T16" fmla="*/ 125 w 128"/>
                  <a:gd name="T17" fmla="*/ 5 h 208"/>
                  <a:gd name="T18" fmla="*/ 128 w 128"/>
                  <a:gd name="T19" fmla="*/ 7 h 208"/>
                  <a:gd name="T20" fmla="*/ 123 w 128"/>
                  <a:gd name="T21" fmla="*/ 24 h 208"/>
                  <a:gd name="T22" fmla="*/ 111 w 128"/>
                  <a:gd name="T23" fmla="*/ 55 h 208"/>
                  <a:gd name="T24" fmla="*/ 105 w 128"/>
                  <a:gd name="T25" fmla="*/ 80 h 208"/>
                  <a:gd name="T26" fmla="*/ 102 w 128"/>
                  <a:gd name="T27" fmla="*/ 111 h 208"/>
                  <a:gd name="T28" fmla="*/ 100 w 128"/>
                  <a:gd name="T29" fmla="*/ 131 h 208"/>
                  <a:gd name="T30" fmla="*/ 96 w 128"/>
                  <a:gd name="T31" fmla="*/ 142 h 208"/>
                  <a:gd name="T32" fmla="*/ 90 w 128"/>
                  <a:gd name="T33" fmla="*/ 146 h 208"/>
                  <a:gd name="T34" fmla="*/ 80 w 128"/>
                  <a:gd name="T35" fmla="*/ 148 h 208"/>
                  <a:gd name="T36" fmla="*/ 65 w 128"/>
                  <a:gd name="T37" fmla="*/ 154 h 208"/>
                  <a:gd name="T38" fmla="*/ 40 w 128"/>
                  <a:gd name="T39" fmla="*/ 172 h 208"/>
                  <a:gd name="T40" fmla="*/ 23 w 128"/>
                  <a:gd name="T41" fmla="*/ 189 h 208"/>
                  <a:gd name="T42" fmla="*/ 14 w 128"/>
                  <a:gd name="T43" fmla="*/ 204 h 208"/>
                  <a:gd name="T44" fmla="*/ 8 w 128"/>
                  <a:gd name="T45" fmla="*/ 208 h 208"/>
                  <a:gd name="T46" fmla="*/ 5 w 128"/>
                  <a:gd name="T47" fmla="*/ 204 h 208"/>
                  <a:gd name="T48" fmla="*/ 9 w 128"/>
                  <a:gd name="T49" fmla="*/ 190 h 208"/>
                  <a:gd name="T50" fmla="*/ 23 w 128"/>
                  <a:gd name="T51" fmla="*/ 166 h 208"/>
                  <a:gd name="T52" fmla="*/ 37 w 128"/>
                  <a:gd name="T53" fmla="*/ 152 h 208"/>
                  <a:gd name="T54" fmla="*/ 50 w 128"/>
                  <a:gd name="T55" fmla="*/ 147 h 208"/>
                  <a:gd name="T56" fmla="*/ 59 w 128"/>
                  <a:gd name="T57" fmla="*/ 140 h 208"/>
                  <a:gd name="T58" fmla="*/ 66 w 128"/>
                  <a:gd name="T59" fmla="*/ 121 h 208"/>
                  <a:gd name="T60" fmla="*/ 70 w 128"/>
                  <a:gd name="T61" fmla="*/ 106 h 208"/>
                  <a:gd name="T62" fmla="*/ 69 w 128"/>
                  <a:gd name="T63" fmla="*/ 100 h 208"/>
                  <a:gd name="T64" fmla="*/ 63 w 128"/>
                  <a:gd name="T65" fmla="*/ 100 h 208"/>
                  <a:gd name="T66" fmla="*/ 52 w 128"/>
                  <a:gd name="T67" fmla="*/ 109 h 208"/>
                  <a:gd name="T68" fmla="*/ 45 w 128"/>
                  <a:gd name="T69" fmla="*/ 117 h 208"/>
                  <a:gd name="T70" fmla="*/ 41 w 128"/>
                  <a:gd name="T71" fmla="*/ 119 h 208"/>
                  <a:gd name="T72" fmla="*/ 39 w 128"/>
                  <a:gd name="T73" fmla="*/ 116 h 208"/>
                  <a:gd name="T74" fmla="*/ 40 w 128"/>
                  <a:gd name="T75" fmla="*/ 108 h 208"/>
                  <a:gd name="T76" fmla="*/ 46 w 128"/>
                  <a:gd name="T77" fmla="*/ 87 h 208"/>
                  <a:gd name="T78" fmla="*/ 55 w 128"/>
                  <a:gd name="T79" fmla="*/ 65 h 208"/>
                  <a:gd name="T80" fmla="*/ 60 w 128"/>
                  <a:gd name="T81" fmla="*/ 55 h 208"/>
                  <a:gd name="T82" fmla="*/ 60 w 128"/>
                  <a:gd name="T83" fmla="*/ 52 h 208"/>
                  <a:gd name="T84" fmla="*/ 54 w 128"/>
                  <a:gd name="T85" fmla="*/ 53 h 208"/>
                  <a:gd name="T86" fmla="*/ 39 w 128"/>
                  <a:gd name="T87" fmla="*/ 61 h 208"/>
                  <a:gd name="T88" fmla="*/ 28 w 128"/>
                  <a:gd name="T89" fmla="*/ 70 h 208"/>
                  <a:gd name="T90" fmla="*/ 17 w 128"/>
                  <a:gd name="T91" fmla="*/ 87 h 208"/>
                  <a:gd name="T92" fmla="*/ 5 w 128"/>
                  <a:gd name="T93" fmla="*/ 103 h 208"/>
                  <a:gd name="T94" fmla="*/ 1 w 128"/>
                  <a:gd name="T95" fmla="*/ 104 h 208"/>
                  <a:gd name="T96" fmla="*/ 0 w 128"/>
                  <a:gd name="T97" fmla="*/ 95 h 208"/>
                  <a:gd name="T98" fmla="*/ 1 w 128"/>
                  <a:gd name="T99" fmla="*/ 80 h 208"/>
                  <a:gd name="T100" fmla="*/ 5 w 128"/>
                  <a:gd name="T101" fmla="*/ 66 h 208"/>
                  <a:gd name="T102" fmla="*/ 13 w 128"/>
                  <a:gd name="T103" fmla="*/ 50 h 208"/>
                  <a:gd name="T104" fmla="*/ 34 w 128"/>
                  <a:gd name="T105" fmla="*/ 32 h 208"/>
                  <a:gd name="T106" fmla="*/ 37 w 128"/>
                  <a:gd name="T107" fmla="*/ 28 h 208"/>
                  <a:gd name="T108" fmla="*/ 31 w 128"/>
                  <a:gd name="T109" fmla="*/ 26 h 208"/>
                  <a:gd name="T110" fmla="*/ 29 w 128"/>
                  <a:gd name="T111" fmla="*/ 21 h 208"/>
                  <a:gd name="T112" fmla="*/ 33 w 128"/>
                  <a:gd name="T113" fmla="*/ 13 h 208"/>
                  <a:gd name="T114" fmla="*/ 35 w 128"/>
                  <a:gd name="T115" fmla="*/ 11 h 208"/>
                  <a:gd name="T116" fmla="*/ 38 w 128"/>
                  <a:gd name="T117" fmla="*/ 12 h 208"/>
                  <a:gd name="T118" fmla="*/ 44 w 128"/>
                  <a:gd name="T119" fmla="*/ 9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8" h="208">
                    <a:moveTo>
                      <a:pt x="48" y="5"/>
                    </a:moveTo>
                    <a:lnTo>
                      <a:pt x="50" y="1"/>
                    </a:lnTo>
                    <a:lnTo>
                      <a:pt x="52" y="0"/>
                    </a:lnTo>
                    <a:lnTo>
                      <a:pt x="54" y="1"/>
                    </a:lnTo>
                    <a:lnTo>
                      <a:pt x="55" y="2"/>
                    </a:lnTo>
                    <a:lnTo>
                      <a:pt x="60" y="7"/>
                    </a:lnTo>
                    <a:lnTo>
                      <a:pt x="63" y="13"/>
                    </a:lnTo>
                    <a:lnTo>
                      <a:pt x="66" y="21"/>
                    </a:lnTo>
                    <a:lnTo>
                      <a:pt x="70" y="26"/>
                    </a:lnTo>
                    <a:lnTo>
                      <a:pt x="73" y="28"/>
                    </a:lnTo>
                    <a:lnTo>
                      <a:pt x="76" y="29"/>
                    </a:lnTo>
                    <a:lnTo>
                      <a:pt x="78" y="29"/>
                    </a:lnTo>
                    <a:lnTo>
                      <a:pt x="81" y="28"/>
                    </a:lnTo>
                    <a:lnTo>
                      <a:pt x="96" y="19"/>
                    </a:lnTo>
                    <a:lnTo>
                      <a:pt x="111" y="10"/>
                    </a:lnTo>
                    <a:lnTo>
                      <a:pt x="118" y="6"/>
                    </a:lnTo>
                    <a:lnTo>
                      <a:pt x="123" y="5"/>
                    </a:lnTo>
                    <a:lnTo>
                      <a:pt x="125" y="5"/>
                    </a:lnTo>
                    <a:lnTo>
                      <a:pt x="127" y="6"/>
                    </a:lnTo>
                    <a:lnTo>
                      <a:pt x="128" y="7"/>
                    </a:lnTo>
                    <a:lnTo>
                      <a:pt x="127" y="9"/>
                    </a:lnTo>
                    <a:lnTo>
                      <a:pt x="123" y="24"/>
                    </a:lnTo>
                    <a:lnTo>
                      <a:pt x="116" y="43"/>
                    </a:lnTo>
                    <a:lnTo>
                      <a:pt x="111" y="55"/>
                    </a:lnTo>
                    <a:lnTo>
                      <a:pt x="108" y="68"/>
                    </a:lnTo>
                    <a:lnTo>
                      <a:pt x="105" y="80"/>
                    </a:lnTo>
                    <a:lnTo>
                      <a:pt x="103" y="93"/>
                    </a:lnTo>
                    <a:lnTo>
                      <a:pt x="102" y="111"/>
                    </a:lnTo>
                    <a:lnTo>
                      <a:pt x="101" y="123"/>
                    </a:lnTo>
                    <a:lnTo>
                      <a:pt x="100" y="131"/>
                    </a:lnTo>
                    <a:lnTo>
                      <a:pt x="97" y="138"/>
                    </a:lnTo>
                    <a:lnTo>
                      <a:pt x="96" y="142"/>
                    </a:lnTo>
                    <a:lnTo>
                      <a:pt x="93" y="145"/>
                    </a:lnTo>
                    <a:lnTo>
                      <a:pt x="90" y="146"/>
                    </a:lnTo>
                    <a:lnTo>
                      <a:pt x="86" y="147"/>
                    </a:lnTo>
                    <a:lnTo>
                      <a:pt x="80" y="148"/>
                    </a:lnTo>
                    <a:lnTo>
                      <a:pt x="73" y="150"/>
                    </a:lnTo>
                    <a:lnTo>
                      <a:pt x="65" y="154"/>
                    </a:lnTo>
                    <a:lnTo>
                      <a:pt x="55" y="160"/>
                    </a:lnTo>
                    <a:lnTo>
                      <a:pt x="40" y="172"/>
                    </a:lnTo>
                    <a:lnTo>
                      <a:pt x="29" y="180"/>
                    </a:lnTo>
                    <a:lnTo>
                      <a:pt x="23" y="189"/>
                    </a:lnTo>
                    <a:lnTo>
                      <a:pt x="18" y="200"/>
                    </a:lnTo>
                    <a:lnTo>
                      <a:pt x="14" y="204"/>
                    </a:lnTo>
                    <a:lnTo>
                      <a:pt x="11" y="207"/>
                    </a:lnTo>
                    <a:lnTo>
                      <a:pt x="8" y="208"/>
                    </a:lnTo>
                    <a:lnTo>
                      <a:pt x="6" y="207"/>
                    </a:lnTo>
                    <a:lnTo>
                      <a:pt x="5" y="204"/>
                    </a:lnTo>
                    <a:lnTo>
                      <a:pt x="6" y="199"/>
                    </a:lnTo>
                    <a:lnTo>
                      <a:pt x="9" y="190"/>
                    </a:lnTo>
                    <a:lnTo>
                      <a:pt x="15" y="177"/>
                    </a:lnTo>
                    <a:lnTo>
                      <a:pt x="23" y="166"/>
                    </a:lnTo>
                    <a:lnTo>
                      <a:pt x="31" y="158"/>
                    </a:lnTo>
                    <a:lnTo>
                      <a:pt x="37" y="152"/>
                    </a:lnTo>
                    <a:lnTo>
                      <a:pt x="44" y="149"/>
                    </a:lnTo>
                    <a:lnTo>
                      <a:pt x="50" y="147"/>
                    </a:lnTo>
                    <a:lnTo>
                      <a:pt x="54" y="144"/>
                    </a:lnTo>
                    <a:lnTo>
                      <a:pt x="59" y="140"/>
                    </a:lnTo>
                    <a:lnTo>
                      <a:pt x="62" y="135"/>
                    </a:lnTo>
                    <a:lnTo>
                      <a:pt x="66" y="121"/>
                    </a:lnTo>
                    <a:lnTo>
                      <a:pt x="69" y="110"/>
                    </a:lnTo>
                    <a:lnTo>
                      <a:pt x="70" y="106"/>
                    </a:lnTo>
                    <a:lnTo>
                      <a:pt x="70" y="102"/>
                    </a:lnTo>
                    <a:lnTo>
                      <a:pt x="69" y="100"/>
                    </a:lnTo>
                    <a:lnTo>
                      <a:pt x="67" y="98"/>
                    </a:lnTo>
                    <a:lnTo>
                      <a:pt x="63" y="100"/>
                    </a:lnTo>
                    <a:lnTo>
                      <a:pt x="58" y="104"/>
                    </a:lnTo>
                    <a:lnTo>
                      <a:pt x="52" y="109"/>
                    </a:lnTo>
                    <a:lnTo>
                      <a:pt x="47" y="115"/>
                    </a:lnTo>
                    <a:lnTo>
                      <a:pt x="45" y="117"/>
                    </a:lnTo>
                    <a:lnTo>
                      <a:pt x="42" y="118"/>
                    </a:lnTo>
                    <a:lnTo>
                      <a:pt x="41" y="119"/>
                    </a:lnTo>
                    <a:lnTo>
                      <a:pt x="40" y="118"/>
                    </a:lnTo>
                    <a:lnTo>
                      <a:pt x="39" y="116"/>
                    </a:lnTo>
                    <a:lnTo>
                      <a:pt x="39" y="112"/>
                    </a:lnTo>
                    <a:lnTo>
                      <a:pt x="40" y="108"/>
                    </a:lnTo>
                    <a:lnTo>
                      <a:pt x="41" y="101"/>
                    </a:lnTo>
                    <a:lnTo>
                      <a:pt x="46" y="87"/>
                    </a:lnTo>
                    <a:lnTo>
                      <a:pt x="50" y="75"/>
                    </a:lnTo>
                    <a:lnTo>
                      <a:pt x="55" y="65"/>
                    </a:lnTo>
                    <a:lnTo>
                      <a:pt x="59" y="57"/>
                    </a:lnTo>
                    <a:lnTo>
                      <a:pt x="60" y="55"/>
                    </a:lnTo>
                    <a:lnTo>
                      <a:pt x="61" y="53"/>
                    </a:lnTo>
                    <a:lnTo>
                      <a:pt x="60" y="52"/>
                    </a:lnTo>
                    <a:lnTo>
                      <a:pt x="59" y="52"/>
                    </a:lnTo>
                    <a:lnTo>
                      <a:pt x="54" y="53"/>
                    </a:lnTo>
                    <a:lnTo>
                      <a:pt x="45" y="57"/>
                    </a:lnTo>
                    <a:lnTo>
                      <a:pt x="39" y="61"/>
                    </a:lnTo>
                    <a:lnTo>
                      <a:pt x="34" y="65"/>
                    </a:lnTo>
                    <a:lnTo>
                      <a:pt x="28" y="70"/>
                    </a:lnTo>
                    <a:lnTo>
                      <a:pt x="24" y="76"/>
                    </a:lnTo>
                    <a:lnTo>
                      <a:pt x="17" y="87"/>
                    </a:lnTo>
                    <a:lnTo>
                      <a:pt x="10" y="96"/>
                    </a:lnTo>
                    <a:lnTo>
                      <a:pt x="5" y="103"/>
                    </a:lnTo>
                    <a:lnTo>
                      <a:pt x="3" y="105"/>
                    </a:lnTo>
                    <a:lnTo>
                      <a:pt x="1" y="104"/>
                    </a:lnTo>
                    <a:lnTo>
                      <a:pt x="0" y="101"/>
                    </a:lnTo>
                    <a:lnTo>
                      <a:pt x="0" y="95"/>
                    </a:lnTo>
                    <a:lnTo>
                      <a:pt x="0" y="89"/>
                    </a:lnTo>
                    <a:lnTo>
                      <a:pt x="1" y="80"/>
                    </a:lnTo>
                    <a:lnTo>
                      <a:pt x="3" y="73"/>
                    </a:lnTo>
                    <a:lnTo>
                      <a:pt x="5" y="66"/>
                    </a:lnTo>
                    <a:lnTo>
                      <a:pt x="7" y="60"/>
                    </a:lnTo>
                    <a:lnTo>
                      <a:pt x="13" y="50"/>
                    </a:lnTo>
                    <a:lnTo>
                      <a:pt x="21" y="41"/>
                    </a:lnTo>
                    <a:lnTo>
                      <a:pt x="34" y="32"/>
                    </a:lnTo>
                    <a:lnTo>
                      <a:pt x="39" y="29"/>
                    </a:lnTo>
                    <a:lnTo>
                      <a:pt x="37" y="28"/>
                    </a:lnTo>
                    <a:lnTo>
                      <a:pt x="33" y="27"/>
                    </a:lnTo>
                    <a:lnTo>
                      <a:pt x="31" y="26"/>
                    </a:lnTo>
                    <a:lnTo>
                      <a:pt x="29" y="24"/>
                    </a:lnTo>
                    <a:lnTo>
                      <a:pt x="29" y="21"/>
                    </a:lnTo>
                    <a:lnTo>
                      <a:pt x="31" y="16"/>
                    </a:lnTo>
                    <a:lnTo>
                      <a:pt x="33" y="13"/>
                    </a:lnTo>
                    <a:lnTo>
                      <a:pt x="34" y="11"/>
                    </a:lnTo>
                    <a:lnTo>
                      <a:pt x="35" y="11"/>
                    </a:lnTo>
                    <a:lnTo>
                      <a:pt x="37" y="12"/>
                    </a:lnTo>
                    <a:lnTo>
                      <a:pt x="38" y="12"/>
                    </a:lnTo>
                    <a:lnTo>
                      <a:pt x="40" y="11"/>
                    </a:lnTo>
                    <a:lnTo>
                      <a:pt x="44" y="9"/>
                    </a:lnTo>
                    <a:lnTo>
                      <a:pt x="48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12" name="Freeform 139"/>
              <p:cNvSpPr/>
              <p:nvPr/>
            </p:nvSpPr>
            <p:spPr bwMode="auto">
              <a:xfrm>
                <a:off x="2279" y="3373"/>
                <a:ext cx="32" cy="52"/>
              </a:xfrm>
              <a:custGeom>
                <a:avLst/>
                <a:gdLst>
                  <a:gd name="T0" fmla="*/ 50 w 128"/>
                  <a:gd name="T1" fmla="*/ 1 h 208"/>
                  <a:gd name="T2" fmla="*/ 54 w 128"/>
                  <a:gd name="T3" fmla="*/ 1 h 208"/>
                  <a:gd name="T4" fmla="*/ 60 w 128"/>
                  <a:gd name="T5" fmla="*/ 7 h 208"/>
                  <a:gd name="T6" fmla="*/ 66 w 128"/>
                  <a:gd name="T7" fmla="*/ 21 h 208"/>
                  <a:gd name="T8" fmla="*/ 73 w 128"/>
                  <a:gd name="T9" fmla="*/ 28 h 208"/>
                  <a:gd name="T10" fmla="*/ 78 w 128"/>
                  <a:gd name="T11" fmla="*/ 29 h 208"/>
                  <a:gd name="T12" fmla="*/ 96 w 128"/>
                  <a:gd name="T13" fmla="*/ 19 h 208"/>
                  <a:gd name="T14" fmla="*/ 118 w 128"/>
                  <a:gd name="T15" fmla="*/ 6 h 208"/>
                  <a:gd name="T16" fmla="*/ 125 w 128"/>
                  <a:gd name="T17" fmla="*/ 5 h 208"/>
                  <a:gd name="T18" fmla="*/ 128 w 128"/>
                  <a:gd name="T19" fmla="*/ 7 h 208"/>
                  <a:gd name="T20" fmla="*/ 123 w 128"/>
                  <a:gd name="T21" fmla="*/ 24 h 208"/>
                  <a:gd name="T22" fmla="*/ 111 w 128"/>
                  <a:gd name="T23" fmla="*/ 55 h 208"/>
                  <a:gd name="T24" fmla="*/ 105 w 128"/>
                  <a:gd name="T25" fmla="*/ 80 h 208"/>
                  <a:gd name="T26" fmla="*/ 102 w 128"/>
                  <a:gd name="T27" fmla="*/ 111 h 208"/>
                  <a:gd name="T28" fmla="*/ 100 w 128"/>
                  <a:gd name="T29" fmla="*/ 131 h 208"/>
                  <a:gd name="T30" fmla="*/ 96 w 128"/>
                  <a:gd name="T31" fmla="*/ 142 h 208"/>
                  <a:gd name="T32" fmla="*/ 90 w 128"/>
                  <a:gd name="T33" fmla="*/ 146 h 208"/>
                  <a:gd name="T34" fmla="*/ 80 w 128"/>
                  <a:gd name="T35" fmla="*/ 148 h 208"/>
                  <a:gd name="T36" fmla="*/ 65 w 128"/>
                  <a:gd name="T37" fmla="*/ 154 h 208"/>
                  <a:gd name="T38" fmla="*/ 40 w 128"/>
                  <a:gd name="T39" fmla="*/ 172 h 208"/>
                  <a:gd name="T40" fmla="*/ 23 w 128"/>
                  <a:gd name="T41" fmla="*/ 189 h 208"/>
                  <a:gd name="T42" fmla="*/ 14 w 128"/>
                  <a:gd name="T43" fmla="*/ 204 h 208"/>
                  <a:gd name="T44" fmla="*/ 8 w 128"/>
                  <a:gd name="T45" fmla="*/ 208 h 208"/>
                  <a:gd name="T46" fmla="*/ 5 w 128"/>
                  <a:gd name="T47" fmla="*/ 204 h 208"/>
                  <a:gd name="T48" fmla="*/ 9 w 128"/>
                  <a:gd name="T49" fmla="*/ 190 h 208"/>
                  <a:gd name="T50" fmla="*/ 23 w 128"/>
                  <a:gd name="T51" fmla="*/ 166 h 208"/>
                  <a:gd name="T52" fmla="*/ 37 w 128"/>
                  <a:gd name="T53" fmla="*/ 152 h 208"/>
                  <a:gd name="T54" fmla="*/ 50 w 128"/>
                  <a:gd name="T55" fmla="*/ 147 h 208"/>
                  <a:gd name="T56" fmla="*/ 59 w 128"/>
                  <a:gd name="T57" fmla="*/ 140 h 208"/>
                  <a:gd name="T58" fmla="*/ 66 w 128"/>
                  <a:gd name="T59" fmla="*/ 121 h 208"/>
                  <a:gd name="T60" fmla="*/ 70 w 128"/>
                  <a:gd name="T61" fmla="*/ 106 h 208"/>
                  <a:gd name="T62" fmla="*/ 69 w 128"/>
                  <a:gd name="T63" fmla="*/ 100 h 208"/>
                  <a:gd name="T64" fmla="*/ 63 w 128"/>
                  <a:gd name="T65" fmla="*/ 100 h 208"/>
                  <a:gd name="T66" fmla="*/ 52 w 128"/>
                  <a:gd name="T67" fmla="*/ 109 h 208"/>
                  <a:gd name="T68" fmla="*/ 45 w 128"/>
                  <a:gd name="T69" fmla="*/ 117 h 208"/>
                  <a:gd name="T70" fmla="*/ 41 w 128"/>
                  <a:gd name="T71" fmla="*/ 119 h 208"/>
                  <a:gd name="T72" fmla="*/ 39 w 128"/>
                  <a:gd name="T73" fmla="*/ 116 h 208"/>
                  <a:gd name="T74" fmla="*/ 40 w 128"/>
                  <a:gd name="T75" fmla="*/ 108 h 208"/>
                  <a:gd name="T76" fmla="*/ 46 w 128"/>
                  <a:gd name="T77" fmla="*/ 87 h 208"/>
                  <a:gd name="T78" fmla="*/ 55 w 128"/>
                  <a:gd name="T79" fmla="*/ 65 h 208"/>
                  <a:gd name="T80" fmla="*/ 60 w 128"/>
                  <a:gd name="T81" fmla="*/ 55 h 208"/>
                  <a:gd name="T82" fmla="*/ 60 w 128"/>
                  <a:gd name="T83" fmla="*/ 52 h 208"/>
                  <a:gd name="T84" fmla="*/ 54 w 128"/>
                  <a:gd name="T85" fmla="*/ 53 h 208"/>
                  <a:gd name="T86" fmla="*/ 39 w 128"/>
                  <a:gd name="T87" fmla="*/ 61 h 208"/>
                  <a:gd name="T88" fmla="*/ 28 w 128"/>
                  <a:gd name="T89" fmla="*/ 70 h 208"/>
                  <a:gd name="T90" fmla="*/ 17 w 128"/>
                  <a:gd name="T91" fmla="*/ 87 h 208"/>
                  <a:gd name="T92" fmla="*/ 5 w 128"/>
                  <a:gd name="T93" fmla="*/ 103 h 208"/>
                  <a:gd name="T94" fmla="*/ 1 w 128"/>
                  <a:gd name="T95" fmla="*/ 104 h 208"/>
                  <a:gd name="T96" fmla="*/ 0 w 128"/>
                  <a:gd name="T97" fmla="*/ 95 h 208"/>
                  <a:gd name="T98" fmla="*/ 1 w 128"/>
                  <a:gd name="T99" fmla="*/ 80 h 208"/>
                  <a:gd name="T100" fmla="*/ 5 w 128"/>
                  <a:gd name="T101" fmla="*/ 66 h 208"/>
                  <a:gd name="T102" fmla="*/ 13 w 128"/>
                  <a:gd name="T103" fmla="*/ 50 h 208"/>
                  <a:gd name="T104" fmla="*/ 34 w 128"/>
                  <a:gd name="T105" fmla="*/ 32 h 208"/>
                  <a:gd name="T106" fmla="*/ 37 w 128"/>
                  <a:gd name="T107" fmla="*/ 28 h 208"/>
                  <a:gd name="T108" fmla="*/ 31 w 128"/>
                  <a:gd name="T109" fmla="*/ 26 h 208"/>
                  <a:gd name="T110" fmla="*/ 29 w 128"/>
                  <a:gd name="T111" fmla="*/ 21 h 208"/>
                  <a:gd name="T112" fmla="*/ 33 w 128"/>
                  <a:gd name="T113" fmla="*/ 13 h 208"/>
                  <a:gd name="T114" fmla="*/ 35 w 128"/>
                  <a:gd name="T115" fmla="*/ 11 h 208"/>
                  <a:gd name="T116" fmla="*/ 38 w 128"/>
                  <a:gd name="T117" fmla="*/ 12 h 208"/>
                  <a:gd name="T118" fmla="*/ 44 w 128"/>
                  <a:gd name="T119" fmla="*/ 9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8" h="208">
                    <a:moveTo>
                      <a:pt x="48" y="5"/>
                    </a:moveTo>
                    <a:lnTo>
                      <a:pt x="50" y="1"/>
                    </a:lnTo>
                    <a:lnTo>
                      <a:pt x="52" y="0"/>
                    </a:lnTo>
                    <a:lnTo>
                      <a:pt x="54" y="1"/>
                    </a:lnTo>
                    <a:lnTo>
                      <a:pt x="55" y="2"/>
                    </a:lnTo>
                    <a:lnTo>
                      <a:pt x="60" y="7"/>
                    </a:lnTo>
                    <a:lnTo>
                      <a:pt x="63" y="13"/>
                    </a:lnTo>
                    <a:lnTo>
                      <a:pt x="66" y="21"/>
                    </a:lnTo>
                    <a:lnTo>
                      <a:pt x="70" y="26"/>
                    </a:lnTo>
                    <a:lnTo>
                      <a:pt x="73" y="28"/>
                    </a:lnTo>
                    <a:lnTo>
                      <a:pt x="76" y="29"/>
                    </a:lnTo>
                    <a:lnTo>
                      <a:pt x="78" y="29"/>
                    </a:lnTo>
                    <a:lnTo>
                      <a:pt x="81" y="28"/>
                    </a:lnTo>
                    <a:lnTo>
                      <a:pt x="96" y="19"/>
                    </a:lnTo>
                    <a:lnTo>
                      <a:pt x="111" y="10"/>
                    </a:lnTo>
                    <a:lnTo>
                      <a:pt x="118" y="6"/>
                    </a:lnTo>
                    <a:lnTo>
                      <a:pt x="123" y="5"/>
                    </a:lnTo>
                    <a:lnTo>
                      <a:pt x="125" y="5"/>
                    </a:lnTo>
                    <a:lnTo>
                      <a:pt x="127" y="6"/>
                    </a:lnTo>
                    <a:lnTo>
                      <a:pt x="128" y="7"/>
                    </a:lnTo>
                    <a:lnTo>
                      <a:pt x="127" y="9"/>
                    </a:lnTo>
                    <a:lnTo>
                      <a:pt x="123" y="24"/>
                    </a:lnTo>
                    <a:lnTo>
                      <a:pt x="116" y="43"/>
                    </a:lnTo>
                    <a:lnTo>
                      <a:pt x="111" y="55"/>
                    </a:lnTo>
                    <a:lnTo>
                      <a:pt x="108" y="68"/>
                    </a:lnTo>
                    <a:lnTo>
                      <a:pt x="105" y="80"/>
                    </a:lnTo>
                    <a:lnTo>
                      <a:pt x="103" y="93"/>
                    </a:lnTo>
                    <a:lnTo>
                      <a:pt x="102" y="111"/>
                    </a:lnTo>
                    <a:lnTo>
                      <a:pt x="101" y="123"/>
                    </a:lnTo>
                    <a:lnTo>
                      <a:pt x="100" y="131"/>
                    </a:lnTo>
                    <a:lnTo>
                      <a:pt x="97" y="138"/>
                    </a:lnTo>
                    <a:lnTo>
                      <a:pt x="96" y="142"/>
                    </a:lnTo>
                    <a:lnTo>
                      <a:pt x="93" y="145"/>
                    </a:lnTo>
                    <a:lnTo>
                      <a:pt x="90" y="146"/>
                    </a:lnTo>
                    <a:lnTo>
                      <a:pt x="86" y="147"/>
                    </a:lnTo>
                    <a:lnTo>
                      <a:pt x="80" y="148"/>
                    </a:lnTo>
                    <a:lnTo>
                      <a:pt x="73" y="150"/>
                    </a:lnTo>
                    <a:lnTo>
                      <a:pt x="65" y="154"/>
                    </a:lnTo>
                    <a:lnTo>
                      <a:pt x="55" y="160"/>
                    </a:lnTo>
                    <a:lnTo>
                      <a:pt x="40" y="172"/>
                    </a:lnTo>
                    <a:lnTo>
                      <a:pt x="29" y="180"/>
                    </a:lnTo>
                    <a:lnTo>
                      <a:pt x="23" y="189"/>
                    </a:lnTo>
                    <a:lnTo>
                      <a:pt x="18" y="200"/>
                    </a:lnTo>
                    <a:lnTo>
                      <a:pt x="14" y="204"/>
                    </a:lnTo>
                    <a:lnTo>
                      <a:pt x="11" y="207"/>
                    </a:lnTo>
                    <a:lnTo>
                      <a:pt x="8" y="208"/>
                    </a:lnTo>
                    <a:lnTo>
                      <a:pt x="6" y="207"/>
                    </a:lnTo>
                    <a:lnTo>
                      <a:pt x="5" y="204"/>
                    </a:lnTo>
                    <a:lnTo>
                      <a:pt x="6" y="199"/>
                    </a:lnTo>
                    <a:lnTo>
                      <a:pt x="9" y="190"/>
                    </a:lnTo>
                    <a:lnTo>
                      <a:pt x="15" y="177"/>
                    </a:lnTo>
                    <a:lnTo>
                      <a:pt x="23" y="166"/>
                    </a:lnTo>
                    <a:lnTo>
                      <a:pt x="31" y="158"/>
                    </a:lnTo>
                    <a:lnTo>
                      <a:pt x="37" y="152"/>
                    </a:lnTo>
                    <a:lnTo>
                      <a:pt x="44" y="149"/>
                    </a:lnTo>
                    <a:lnTo>
                      <a:pt x="50" y="147"/>
                    </a:lnTo>
                    <a:lnTo>
                      <a:pt x="54" y="144"/>
                    </a:lnTo>
                    <a:lnTo>
                      <a:pt x="59" y="140"/>
                    </a:lnTo>
                    <a:lnTo>
                      <a:pt x="62" y="135"/>
                    </a:lnTo>
                    <a:lnTo>
                      <a:pt x="66" y="121"/>
                    </a:lnTo>
                    <a:lnTo>
                      <a:pt x="69" y="110"/>
                    </a:lnTo>
                    <a:lnTo>
                      <a:pt x="70" y="106"/>
                    </a:lnTo>
                    <a:lnTo>
                      <a:pt x="70" y="102"/>
                    </a:lnTo>
                    <a:lnTo>
                      <a:pt x="69" y="100"/>
                    </a:lnTo>
                    <a:lnTo>
                      <a:pt x="67" y="98"/>
                    </a:lnTo>
                    <a:lnTo>
                      <a:pt x="63" y="100"/>
                    </a:lnTo>
                    <a:lnTo>
                      <a:pt x="58" y="104"/>
                    </a:lnTo>
                    <a:lnTo>
                      <a:pt x="52" y="109"/>
                    </a:lnTo>
                    <a:lnTo>
                      <a:pt x="47" y="115"/>
                    </a:lnTo>
                    <a:lnTo>
                      <a:pt x="45" y="117"/>
                    </a:lnTo>
                    <a:lnTo>
                      <a:pt x="42" y="118"/>
                    </a:lnTo>
                    <a:lnTo>
                      <a:pt x="41" y="119"/>
                    </a:lnTo>
                    <a:lnTo>
                      <a:pt x="40" y="118"/>
                    </a:lnTo>
                    <a:lnTo>
                      <a:pt x="39" y="116"/>
                    </a:lnTo>
                    <a:lnTo>
                      <a:pt x="39" y="112"/>
                    </a:lnTo>
                    <a:lnTo>
                      <a:pt x="40" y="108"/>
                    </a:lnTo>
                    <a:lnTo>
                      <a:pt x="41" y="101"/>
                    </a:lnTo>
                    <a:lnTo>
                      <a:pt x="46" y="87"/>
                    </a:lnTo>
                    <a:lnTo>
                      <a:pt x="50" y="75"/>
                    </a:lnTo>
                    <a:lnTo>
                      <a:pt x="55" y="65"/>
                    </a:lnTo>
                    <a:lnTo>
                      <a:pt x="59" y="57"/>
                    </a:lnTo>
                    <a:lnTo>
                      <a:pt x="60" y="55"/>
                    </a:lnTo>
                    <a:lnTo>
                      <a:pt x="61" y="53"/>
                    </a:lnTo>
                    <a:lnTo>
                      <a:pt x="60" y="52"/>
                    </a:lnTo>
                    <a:lnTo>
                      <a:pt x="59" y="52"/>
                    </a:lnTo>
                    <a:lnTo>
                      <a:pt x="54" y="53"/>
                    </a:lnTo>
                    <a:lnTo>
                      <a:pt x="45" y="57"/>
                    </a:lnTo>
                    <a:lnTo>
                      <a:pt x="39" y="61"/>
                    </a:lnTo>
                    <a:lnTo>
                      <a:pt x="34" y="65"/>
                    </a:lnTo>
                    <a:lnTo>
                      <a:pt x="28" y="70"/>
                    </a:lnTo>
                    <a:lnTo>
                      <a:pt x="24" y="76"/>
                    </a:lnTo>
                    <a:lnTo>
                      <a:pt x="17" y="87"/>
                    </a:lnTo>
                    <a:lnTo>
                      <a:pt x="10" y="96"/>
                    </a:lnTo>
                    <a:lnTo>
                      <a:pt x="5" y="103"/>
                    </a:lnTo>
                    <a:lnTo>
                      <a:pt x="3" y="105"/>
                    </a:lnTo>
                    <a:lnTo>
                      <a:pt x="1" y="104"/>
                    </a:lnTo>
                    <a:lnTo>
                      <a:pt x="0" y="101"/>
                    </a:lnTo>
                    <a:lnTo>
                      <a:pt x="0" y="95"/>
                    </a:lnTo>
                    <a:lnTo>
                      <a:pt x="0" y="89"/>
                    </a:lnTo>
                    <a:lnTo>
                      <a:pt x="1" y="80"/>
                    </a:lnTo>
                    <a:lnTo>
                      <a:pt x="3" y="73"/>
                    </a:lnTo>
                    <a:lnTo>
                      <a:pt x="5" y="66"/>
                    </a:lnTo>
                    <a:lnTo>
                      <a:pt x="7" y="60"/>
                    </a:lnTo>
                    <a:lnTo>
                      <a:pt x="13" y="50"/>
                    </a:lnTo>
                    <a:lnTo>
                      <a:pt x="21" y="41"/>
                    </a:lnTo>
                    <a:lnTo>
                      <a:pt x="34" y="32"/>
                    </a:lnTo>
                    <a:lnTo>
                      <a:pt x="39" y="29"/>
                    </a:lnTo>
                    <a:lnTo>
                      <a:pt x="37" y="28"/>
                    </a:lnTo>
                    <a:lnTo>
                      <a:pt x="33" y="27"/>
                    </a:lnTo>
                    <a:lnTo>
                      <a:pt x="31" y="26"/>
                    </a:lnTo>
                    <a:lnTo>
                      <a:pt x="29" y="24"/>
                    </a:lnTo>
                    <a:lnTo>
                      <a:pt x="29" y="21"/>
                    </a:lnTo>
                    <a:lnTo>
                      <a:pt x="31" y="16"/>
                    </a:lnTo>
                    <a:lnTo>
                      <a:pt x="33" y="13"/>
                    </a:lnTo>
                    <a:lnTo>
                      <a:pt x="34" y="11"/>
                    </a:lnTo>
                    <a:lnTo>
                      <a:pt x="35" y="11"/>
                    </a:lnTo>
                    <a:lnTo>
                      <a:pt x="37" y="12"/>
                    </a:lnTo>
                    <a:lnTo>
                      <a:pt x="38" y="12"/>
                    </a:lnTo>
                    <a:lnTo>
                      <a:pt x="40" y="11"/>
                    </a:lnTo>
                    <a:lnTo>
                      <a:pt x="44" y="9"/>
                    </a:lnTo>
                    <a:lnTo>
                      <a:pt x="48" y="5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13" name="Freeform 140"/>
              <p:cNvSpPr/>
              <p:nvPr/>
            </p:nvSpPr>
            <p:spPr bwMode="auto">
              <a:xfrm>
                <a:off x="2263" y="3422"/>
                <a:ext cx="41" cy="41"/>
              </a:xfrm>
              <a:custGeom>
                <a:avLst/>
                <a:gdLst>
                  <a:gd name="T0" fmla="*/ 152 w 163"/>
                  <a:gd name="T1" fmla="*/ 1 h 163"/>
                  <a:gd name="T2" fmla="*/ 150 w 163"/>
                  <a:gd name="T3" fmla="*/ 0 h 163"/>
                  <a:gd name="T4" fmla="*/ 141 w 163"/>
                  <a:gd name="T5" fmla="*/ 3 h 163"/>
                  <a:gd name="T6" fmla="*/ 122 w 163"/>
                  <a:gd name="T7" fmla="*/ 14 h 163"/>
                  <a:gd name="T8" fmla="*/ 96 w 163"/>
                  <a:gd name="T9" fmla="*/ 32 h 163"/>
                  <a:gd name="T10" fmla="*/ 60 w 163"/>
                  <a:gd name="T11" fmla="*/ 58 h 163"/>
                  <a:gd name="T12" fmla="*/ 48 w 163"/>
                  <a:gd name="T13" fmla="*/ 69 h 163"/>
                  <a:gd name="T14" fmla="*/ 43 w 163"/>
                  <a:gd name="T15" fmla="*/ 80 h 163"/>
                  <a:gd name="T16" fmla="*/ 29 w 163"/>
                  <a:gd name="T17" fmla="*/ 112 h 163"/>
                  <a:gd name="T18" fmla="*/ 19 w 163"/>
                  <a:gd name="T19" fmla="*/ 132 h 163"/>
                  <a:gd name="T20" fmla="*/ 10 w 163"/>
                  <a:gd name="T21" fmla="*/ 143 h 163"/>
                  <a:gd name="T22" fmla="*/ 2 w 163"/>
                  <a:gd name="T23" fmla="*/ 152 h 163"/>
                  <a:gd name="T24" fmla="*/ 0 w 163"/>
                  <a:gd name="T25" fmla="*/ 157 h 163"/>
                  <a:gd name="T26" fmla="*/ 1 w 163"/>
                  <a:gd name="T27" fmla="*/ 161 h 163"/>
                  <a:gd name="T28" fmla="*/ 4 w 163"/>
                  <a:gd name="T29" fmla="*/ 163 h 163"/>
                  <a:gd name="T30" fmla="*/ 8 w 163"/>
                  <a:gd name="T31" fmla="*/ 163 h 163"/>
                  <a:gd name="T32" fmla="*/ 14 w 163"/>
                  <a:gd name="T33" fmla="*/ 161 h 163"/>
                  <a:gd name="T34" fmla="*/ 20 w 163"/>
                  <a:gd name="T35" fmla="*/ 156 h 163"/>
                  <a:gd name="T36" fmla="*/ 25 w 163"/>
                  <a:gd name="T37" fmla="*/ 148 h 163"/>
                  <a:gd name="T38" fmla="*/ 31 w 163"/>
                  <a:gd name="T39" fmla="*/ 132 h 163"/>
                  <a:gd name="T40" fmla="*/ 39 w 163"/>
                  <a:gd name="T41" fmla="*/ 118 h 163"/>
                  <a:gd name="T42" fmla="*/ 51 w 163"/>
                  <a:gd name="T43" fmla="*/ 102 h 163"/>
                  <a:gd name="T44" fmla="*/ 69 w 163"/>
                  <a:gd name="T45" fmla="*/ 77 h 163"/>
                  <a:gd name="T46" fmla="*/ 75 w 163"/>
                  <a:gd name="T47" fmla="*/ 67 h 163"/>
                  <a:gd name="T48" fmla="*/ 86 w 163"/>
                  <a:gd name="T49" fmla="*/ 60 h 163"/>
                  <a:gd name="T50" fmla="*/ 119 w 163"/>
                  <a:gd name="T51" fmla="*/ 44 h 163"/>
                  <a:gd name="T52" fmla="*/ 150 w 163"/>
                  <a:gd name="T53" fmla="*/ 33 h 163"/>
                  <a:gd name="T54" fmla="*/ 159 w 163"/>
                  <a:gd name="T55" fmla="*/ 29 h 163"/>
                  <a:gd name="T56" fmla="*/ 163 w 163"/>
                  <a:gd name="T57" fmla="*/ 25 h 163"/>
                  <a:gd name="T58" fmla="*/ 163 w 163"/>
                  <a:gd name="T59" fmla="*/ 21 h 163"/>
                  <a:gd name="T60" fmla="*/ 158 w 163"/>
                  <a:gd name="T61" fmla="*/ 15 h 163"/>
                  <a:gd name="T62" fmla="*/ 153 w 163"/>
                  <a:gd name="T63" fmla="*/ 9 h 163"/>
                  <a:gd name="T64" fmla="*/ 150 w 163"/>
                  <a:gd name="T65" fmla="*/ 4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3" h="163">
                    <a:moveTo>
                      <a:pt x="151" y="2"/>
                    </a:moveTo>
                    <a:lnTo>
                      <a:pt x="152" y="1"/>
                    </a:lnTo>
                    <a:lnTo>
                      <a:pt x="151" y="0"/>
                    </a:lnTo>
                    <a:lnTo>
                      <a:pt x="150" y="0"/>
                    </a:lnTo>
                    <a:lnTo>
                      <a:pt x="147" y="1"/>
                    </a:lnTo>
                    <a:lnTo>
                      <a:pt x="141" y="3"/>
                    </a:lnTo>
                    <a:lnTo>
                      <a:pt x="132" y="7"/>
                    </a:lnTo>
                    <a:lnTo>
                      <a:pt x="122" y="14"/>
                    </a:lnTo>
                    <a:lnTo>
                      <a:pt x="109" y="22"/>
                    </a:lnTo>
                    <a:lnTo>
                      <a:pt x="96" y="32"/>
                    </a:lnTo>
                    <a:lnTo>
                      <a:pt x="82" y="43"/>
                    </a:lnTo>
                    <a:lnTo>
                      <a:pt x="60" y="58"/>
                    </a:lnTo>
                    <a:lnTo>
                      <a:pt x="50" y="65"/>
                    </a:lnTo>
                    <a:lnTo>
                      <a:pt x="48" y="69"/>
                    </a:lnTo>
                    <a:lnTo>
                      <a:pt x="45" y="74"/>
                    </a:lnTo>
                    <a:lnTo>
                      <a:pt x="43" y="80"/>
                    </a:lnTo>
                    <a:lnTo>
                      <a:pt x="39" y="91"/>
                    </a:lnTo>
                    <a:lnTo>
                      <a:pt x="29" y="112"/>
                    </a:lnTo>
                    <a:lnTo>
                      <a:pt x="22" y="126"/>
                    </a:lnTo>
                    <a:lnTo>
                      <a:pt x="19" y="132"/>
                    </a:lnTo>
                    <a:lnTo>
                      <a:pt x="15" y="138"/>
                    </a:lnTo>
                    <a:lnTo>
                      <a:pt x="10" y="143"/>
                    </a:lnTo>
                    <a:lnTo>
                      <a:pt x="4" y="148"/>
                    </a:lnTo>
                    <a:lnTo>
                      <a:pt x="2" y="152"/>
                    </a:lnTo>
                    <a:lnTo>
                      <a:pt x="0" y="155"/>
                    </a:lnTo>
                    <a:lnTo>
                      <a:pt x="0" y="157"/>
                    </a:lnTo>
                    <a:lnTo>
                      <a:pt x="0" y="159"/>
                    </a:lnTo>
                    <a:lnTo>
                      <a:pt x="1" y="161"/>
                    </a:lnTo>
                    <a:lnTo>
                      <a:pt x="2" y="162"/>
                    </a:lnTo>
                    <a:lnTo>
                      <a:pt x="4" y="163"/>
                    </a:lnTo>
                    <a:lnTo>
                      <a:pt x="6" y="163"/>
                    </a:lnTo>
                    <a:lnTo>
                      <a:pt x="8" y="163"/>
                    </a:lnTo>
                    <a:lnTo>
                      <a:pt x="12" y="162"/>
                    </a:lnTo>
                    <a:lnTo>
                      <a:pt x="14" y="161"/>
                    </a:lnTo>
                    <a:lnTo>
                      <a:pt x="17" y="159"/>
                    </a:lnTo>
                    <a:lnTo>
                      <a:pt x="20" y="156"/>
                    </a:lnTo>
                    <a:lnTo>
                      <a:pt x="22" y="153"/>
                    </a:lnTo>
                    <a:lnTo>
                      <a:pt x="25" y="148"/>
                    </a:lnTo>
                    <a:lnTo>
                      <a:pt x="27" y="143"/>
                    </a:lnTo>
                    <a:lnTo>
                      <a:pt x="31" y="132"/>
                    </a:lnTo>
                    <a:lnTo>
                      <a:pt x="34" y="125"/>
                    </a:lnTo>
                    <a:lnTo>
                      <a:pt x="39" y="118"/>
                    </a:lnTo>
                    <a:lnTo>
                      <a:pt x="43" y="113"/>
                    </a:lnTo>
                    <a:lnTo>
                      <a:pt x="51" y="102"/>
                    </a:lnTo>
                    <a:lnTo>
                      <a:pt x="62" y="89"/>
                    </a:lnTo>
                    <a:lnTo>
                      <a:pt x="69" y="77"/>
                    </a:lnTo>
                    <a:lnTo>
                      <a:pt x="73" y="71"/>
                    </a:lnTo>
                    <a:lnTo>
                      <a:pt x="75" y="67"/>
                    </a:lnTo>
                    <a:lnTo>
                      <a:pt x="80" y="64"/>
                    </a:lnTo>
                    <a:lnTo>
                      <a:pt x="86" y="60"/>
                    </a:lnTo>
                    <a:lnTo>
                      <a:pt x="96" y="55"/>
                    </a:lnTo>
                    <a:lnTo>
                      <a:pt x="119" y="44"/>
                    </a:lnTo>
                    <a:lnTo>
                      <a:pt x="141" y="36"/>
                    </a:lnTo>
                    <a:lnTo>
                      <a:pt x="150" y="33"/>
                    </a:lnTo>
                    <a:lnTo>
                      <a:pt x="157" y="31"/>
                    </a:lnTo>
                    <a:lnTo>
                      <a:pt x="159" y="29"/>
                    </a:lnTo>
                    <a:lnTo>
                      <a:pt x="162" y="28"/>
                    </a:lnTo>
                    <a:lnTo>
                      <a:pt x="163" y="25"/>
                    </a:lnTo>
                    <a:lnTo>
                      <a:pt x="163" y="24"/>
                    </a:lnTo>
                    <a:lnTo>
                      <a:pt x="163" y="21"/>
                    </a:lnTo>
                    <a:lnTo>
                      <a:pt x="160" y="18"/>
                    </a:lnTo>
                    <a:lnTo>
                      <a:pt x="158" y="15"/>
                    </a:lnTo>
                    <a:lnTo>
                      <a:pt x="155" y="12"/>
                    </a:lnTo>
                    <a:lnTo>
                      <a:pt x="153" y="9"/>
                    </a:lnTo>
                    <a:lnTo>
                      <a:pt x="151" y="7"/>
                    </a:lnTo>
                    <a:lnTo>
                      <a:pt x="150" y="4"/>
                    </a:lnTo>
                    <a:lnTo>
                      <a:pt x="151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14" name="Freeform 141"/>
              <p:cNvSpPr/>
              <p:nvPr/>
            </p:nvSpPr>
            <p:spPr bwMode="auto">
              <a:xfrm>
                <a:off x="2263" y="3422"/>
                <a:ext cx="41" cy="41"/>
              </a:xfrm>
              <a:custGeom>
                <a:avLst/>
                <a:gdLst>
                  <a:gd name="T0" fmla="*/ 152 w 163"/>
                  <a:gd name="T1" fmla="*/ 1 h 163"/>
                  <a:gd name="T2" fmla="*/ 150 w 163"/>
                  <a:gd name="T3" fmla="*/ 0 h 163"/>
                  <a:gd name="T4" fmla="*/ 141 w 163"/>
                  <a:gd name="T5" fmla="*/ 3 h 163"/>
                  <a:gd name="T6" fmla="*/ 122 w 163"/>
                  <a:gd name="T7" fmla="*/ 14 h 163"/>
                  <a:gd name="T8" fmla="*/ 96 w 163"/>
                  <a:gd name="T9" fmla="*/ 32 h 163"/>
                  <a:gd name="T10" fmla="*/ 60 w 163"/>
                  <a:gd name="T11" fmla="*/ 58 h 163"/>
                  <a:gd name="T12" fmla="*/ 48 w 163"/>
                  <a:gd name="T13" fmla="*/ 69 h 163"/>
                  <a:gd name="T14" fmla="*/ 43 w 163"/>
                  <a:gd name="T15" fmla="*/ 80 h 163"/>
                  <a:gd name="T16" fmla="*/ 29 w 163"/>
                  <a:gd name="T17" fmla="*/ 112 h 163"/>
                  <a:gd name="T18" fmla="*/ 19 w 163"/>
                  <a:gd name="T19" fmla="*/ 132 h 163"/>
                  <a:gd name="T20" fmla="*/ 10 w 163"/>
                  <a:gd name="T21" fmla="*/ 143 h 163"/>
                  <a:gd name="T22" fmla="*/ 2 w 163"/>
                  <a:gd name="T23" fmla="*/ 152 h 163"/>
                  <a:gd name="T24" fmla="*/ 0 w 163"/>
                  <a:gd name="T25" fmla="*/ 157 h 163"/>
                  <a:gd name="T26" fmla="*/ 1 w 163"/>
                  <a:gd name="T27" fmla="*/ 161 h 163"/>
                  <a:gd name="T28" fmla="*/ 4 w 163"/>
                  <a:gd name="T29" fmla="*/ 163 h 163"/>
                  <a:gd name="T30" fmla="*/ 8 w 163"/>
                  <a:gd name="T31" fmla="*/ 163 h 163"/>
                  <a:gd name="T32" fmla="*/ 14 w 163"/>
                  <a:gd name="T33" fmla="*/ 161 h 163"/>
                  <a:gd name="T34" fmla="*/ 20 w 163"/>
                  <a:gd name="T35" fmla="*/ 156 h 163"/>
                  <a:gd name="T36" fmla="*/ 25 w 163"/>
                  <a:gd name="T37" fmla="*/ 148 h 163"/>
                  <a:gd name="T38" fmla="*/ 31 w 163"/>
                  <a:gd name="T39" fmla="*/ 132 h 163"/>
                  <a:gd name="T40" fmla="*/ 39 w 163"/>
                  <a:gd name="T41" fmla="*/ 118 h 163"/>
                  <a:gd name="T42" fmla="*/ 51 w 163"/>
                  <a:gd name="T43" fmla="*/ 102 h 163"/>
                  <a:gd name="T44" fmla="*/ 69 w 163"/>
                  <a:gd name="T45" fmla="*/ 77 h 163"/>
                  <a:gd name="T46" fmla="*/ 75 w 163"/>
                  <a:gd name="T47" fmla="*/ 67 h 163"/>
                  <a:gd name="T48" fmla="*/ 86 w 163"/>
                  <a:gd name="T49" fmla="*/ 60 h 163"/>
                  <a:gd name="T50" fmla="*/ 119 w 163"/>
                  <a:gd name="T51" fmla="*/ 44 h 163"/>
                  <a:gd name="T52" fmla="*/ 150 w 163"/>
                  <a:gd name="T53" fmla="*/ 33 h 163"/>
                  <a:gd name="T54" fmla="*/ 159 w 163"/>
                  <a:gd name="T55" fmla="*/ 29 h 163"/>
                  <a:gd name="T56" fmla="*/ 163 w 163"/>
                  <a:gd name="T57" fmla="*/ 25 h 163"/>
                  <a:gd name="T58" fmla="*/ 163 w 163"/>
                  <a:gd name="T59" fmla="*/ 21 h 163"/>
                  <a:gd name="T60" fmla="*/ 158 w 163"/>
                  <a:gd name="T61" fmla="*/ 15 h 163"/>
                  <a:gd name="T62" fmla="*/ 153 w 163"/>
                  <a:gd name="T63" fmla="*/ 9 h 163"/>
                  <a:gd name="T64" fmla="*/ 150 w 163"/>
                  <a:gd name="T65" fmla="*/ 4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3" h="163">
                    <a:moveTo>
                      <a:pt x="151" y="2"/>
                    </a:moveTo>
                    <a:lnTo>
                      <a:pt x="152" y="1"/>
                    </a:lnTo>
                    <a:lnTo>
                      <a:pt x="151" y="0"/>
                    </a:lnTo>
                    <a:lnTo>
                      <a:pt x="150" y="0"/>
                    </a:lnTo>
                    <a:lnTo>
                      <a:pt x="147" y="1"/>
                    </a:lnTo>
                    <a:lnTo>
                      <a:pt x="141" y="3"/>
                    </a:lnTo>
                    <a:lnTo>
                      <a:pt x="132" y="7"/>
                    </a:lnTo>
                    <a:lnTo>
                      <a:pt x="122" y="14"/>
                    </a:lnTo>
                    <a:lnTo>
                      <a:pt x="109" y="22"/>
                    </a:lnTo>
                    <a:lnTo>
                      <a:pt x="96" y="32"/>
                    </a:lnTo>
                    <a:lnTo>
                      <a:pt x="82" y="43"/>
                    </a:lnTo>
                    <a:lnTo>
                      <a:pt x="60" y="58"/>
                    </a:lnTo>
                    <a:lnTo>
                      <a:pt x="50" y="65"/>
                    </a:lnTo>
                    <a:lnTo>
                      <a:pt x="48" y="69"/>
                    </a:lnTo>
                    <a:lnTo>
                      <a:pt x="45" y="74"/>
                    </a:lnTo>
                    <a:lnTo>
                      <a:pt x="43" y="80"/>
                    </a:lnTo>
                    <a:lnTo>
                      <a:pt x="39" y="91"/>
                    </a:lnTo>
                    <a:lnTo>
                      <a:pt x="29" y="112"/>
                    </a:lnTo>
                    <a:lnTo>
                      <a:pt x="22" y="126"/>
                    </a:lnTo>
                    <a:lnTo>
                      <a:pt x="19" y="132"/>
                    </a:lnTo>
                    <a:lnTo>
                      <a:pt x="15" y="138"/>
                    </a:lnTo>
                    <a:lnTo>
                      <a:pt x="10" y="143"/>
                    </a:lnTo>
                    <a:lnTo>
                      <a:pt x="4" y="148"/>
                    </a:lnTo>
                    <a:lnTo>
                      <a:pt x="2" y="152"/>
                    </a:lnTo>
                    <a:lnTo>
                      <a:pt x="0" y="155"/>
                    </a:lnTo>
                    <a:lnTo>
                      <a:pt x="0" y="157"/>
                    </a:lnTo>
                    <a:lnTo>
                      <a:pt x="0" y="159"/>
                    </a:lnTo>
                    <a:lnTo>
                      <a:pt x="1" y="161"/>
                    </a:lnTo>
                    <a:lnTo>
                      <a:pt x="2" y="162"/>
                    </a:lnTo>
                    <a:lnTo>
                      <a:pt x="4" y="163"/>
                    </a:lnTo>
                    <a:lnTo>
                      <a:pt x="6" y="163"/>
                    </a:lnTo>
                    <a:lnTo>
                      <a:pt x="8" y="163"/>
                    </a:lnTo>
                    <a:lnTo>
                      <a:pt x="12" y="162"/>
                    </a:lnTo>
                    <a:lnTo>
                      <a:pt x="14" y="161"/>
                    </a:lnTo>
                    <a:lnTo>
                      <a:pt x="17" y="159"/>
                    </a:lnTo>
                    <a:lnTo>
                      <a:pt x="20" y="156"/>
                    </a:lnTo>
                    <a:lnTo>
                      <a:pt x="22" y="153"/>
                    </a:lnTo>
                    <a:lnTo>
                      <a:pt x="25" y="148"/>
                    </a:lnTo>
                    <a:lnTo>
                      <a:pt x="27" y="143"/>
                    </a:lnTo>
                    <a:lnTo>
                      <a:pt x="31" y="132"/>
                    </a:lnTo>
                    <a:lnTo>
                      <a:pt x="34" y="125"/>
                    </a:lnTo>
                    <a:lnTo>
                      <a:pt x="39" y="118"/>
                    </a:lnTo>
                    <a:lnTo>
                      <a:pt x="43" y="113"/>
                    </a:lnTo>
                    <a:lnTo>
                      <a:pt x="51" y="102"/>
                    </a:lnTo>
                    <a:lnTo>
                      <a:pt x="62" y="89"/>
                    </a:lnTo>
                    <a:lnTo>
                      <a:pt x="69" y="77"/>
                    </a:lnTo>
                    <a:lnTo>
                      <a:pt x="73" y="71"/>
                    </a:lnTo>
                    <a:lnTo>
                      <a:pt x="75" y="67"/>
                    </a:lnTo>
                    <a:lnTo>
                      <a:pt x="80" y="64"/>
                    </a:lnTo>
                    <a:lnTo>
                      <a:pt x="86" y="60"/>
                    </a:lnTo>
                    <a:lnTo>
                      <a:pt x="96" y="55"/>
                    </a:lnTo>
                    <a:lnTo>
                      <a:pt x="119" y="44"/>
                    </a:lnTo>
                    <a:lnTo>
                      <a:pt x="141" y="36"/>
                    </a:lnTo>
                    <a:lnTo>
                      <a:pt x="150" y="33"/>
                    </a:lnTo>
                    <a:lnTo>
                      <a:pt x="157" y="31"/>
                    </a:lnTo>
                    <a:lnTo>
                      <a:pt x="159" y="29"/>
                    </a:lnTo>
                    <a:lnTo>
                      <a:pt x="162" y="28"/>
                    </a:lnTo>
                    <a:lnTo>
                      <a:pt x="163" y="25"/>
                    </a:lnTo>
                    <a:lnTo>
                      <a:pt x="163" y="24"/>
                    </a:lnTo>
                    <a:lnTo>
                      <a:pt x="163" y="21"/>
                    </a:lnTo>
                    <a:lnTo>
                      <a:pt x="160" y="18"/>
                    </a:lnTo>
                    <a:lnTo>
                      <a:pt x="158" y="15"/>
                    </a:lnTo>
                    <a:lnTo>
                      <a:pt x="155" y="12"/>
                    </a:lnTo>
                    <a:lnTo>
                      <a:pt x="153" y="9"/>
                    </a:lnTo>
                    <a:lnTo>
                      <a:pt x="151" y="7"/>
                    </a:lnTo>
                    <a:lnTo>
                      <a:pt x="150" y="4"/>
                    </a:lnTo>
                    <a:lnTo>
                      <a:pt x="151" y="2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15" name="Freeform 142"/>
              <p:cNvSpPr/>
              <p:nvPr/>
            </p:nvSpPr>
            <p:spPr bwMode="auto">
              <a:xfrm>
                <a:off x="2258" y="3346"/>
                <a:ext cx="35" cy="57"/>
              </a:xfrm>
              <a:custGeom>
                <a:avLst/>
                <a:gdLst>
                  <a:gd name="T0" fmla="*/ 133 w 144"/>
                  <a:gd name="T1" fmla="*/ 0 h 226"/>
                  <a:gd name="T2" fmla="*/ 132 w 144"/>
                  <a:gd name="T3" fmla="*/ 0 h 226"/>
                  <a:gd name="T4" fmla="*/ 124 w 144"/>
                  <a:gd name="T5" fmla="*/ 4 h 226"/>
                  <a:gd name="T6" fmla="*/ 107 w 144"/>
                  <a:gd name="T7" fmla="*/ 19 h 226"/>
                  <a:gd name="T8" fmla="*/ 84 w 144"/>
                  <a:gd name="T9" fmla="*/ 44 h 226"/>
                  <a:gd name="T10" fmla="*/ 53 w 144"/>
                  <a:gd name="T11" fmla="*/ 81 h 226"/>
                  <a:gd name="T12" fmla="*/ 40 w 144"/>
                  <a:gd name="T13" fmla="*/ 102 h 226"/>
                  <a:gd name="T14" fmla="*/ 26 w 144"/>
                  <a:gd name="T15" fmla="*/ 155 h 226"/>
                  <a:gd name="T16" fmla="*/ 16 w 144"/>
                  <a:gd name="T17" fmla="*/ 183 h 226"/>
                  <a:gd name="T18" fmla="*/ 9 w 144"/>
                  <a:gd name="T19" fmla="*/ 198 h 226"/>
                  <a:gd name="T20" fmla="*/ 1 w 144"/>
                  <a:gd name="T21" fmla="*/ 210 h 226"/>
                  <a:gd name="T22" fmla="*/ 0 w 144"/>
                  <a:gd name="T23" fmla="*/ 218 h 226"/>
                  <a:gd name="T24" fmla="*/ 0 w 144"/>
                  <a:gd name="T25" fmla="*/ 223 h 226"/>
                  <a:gd name="T26" fmla="*/ 3 w 144"/>
                  <a:gd name="T27" fmla="*/ 226 h 226"/>
                  <a:gd name="T28" fmla="*/ 8 w 144"/>
                  <a:gd name="T29" fmla="*/ 226 h 226"/>
                  <a:gd name="T30" fmla="*/ 13 w 144"/>
                  <a:gd name="T31" fmla="*/ 223 h 226"/>
                  <a:gd name="T32" fmla="*/ 17 w 144"/>
                  <a:gd name="T33" fmla="*/ 216 h 226"/>
                  <a:gd name="T34" fmla="*/ 22 w 144"/>
                  <a:gd name="T35" fmla="*/ 205 h 226"/>
                  <a:gd name="T36" fmla="*/ 27 w 144"/>
                  <a:gd name="T37" fmla="*/ 184 h 226"/>
                  <a:gd name="T38" fmla="*/ 34 w 144"/>
                  <a:gd name="T39" fmla="*/ 164 h 226"/>
                  <a:gd name="T40" fmla="*/ 45 w 144"/>
                  <a:gd name="T41" fmla="*/ 142 h 226"/>
                  <a:gd name="T42" fmla="*/ 61 w 144"/>
                  <a:gd name="T43" fmla="*/ 108 h 226"/>
                  <a:gd name="T44" fmla="*/ 66 w 144"/>
                  <a:gd name="T45" fmla="*/ 94 h 226"/>
                  <a:gd name="T46" fmla="*/ 76 w 144"/>
                  <a:gd name="T47" fmla="*/ 83 h 226"/>
                  <a:gd name="T48" fmla="*/ 95 w 144"/>
                  <a:gd name="T49" fmla="*/ 68 h 226"/>
                  <a:gd name="T50" fmla="*/ 116 w 144"/>
                  <a:gd name="T51" fmla="*/ 56 h 226"/>
                  <a:gd name="T52" fmla="*/ 132 w 144"/>
                  <a:gd name="T53" fmla="*/ 46 h 226"/>
                  <a:gd name="T54" fmla="*/ 140 w 144"/>
                  <a:gd name="T55" fmla="*/ 40 h 226"/>
                  <a:gd name="T56" fmla="*/ 144 w 144"/>
                  <a:gd name="T57" fmla="*/ 35 h 226"/>
                  <a:gd name="T58" fmla="*/ 143 w 144"/>
                  <a:gd name="T59" fmla="*/ 29 h 226"/>
                  <a:gd name="T60" fmla="*/ 139 w 144"/>
                  <a:gd name="T61" fmla="*/ 20 h 226"/>
                  <a:gd name="T62" fmla="*/ 135 w 144"/>
                  <a:gd name="T63" fmla="*/ 13 h 226"/>
                  <a:gd name="T64" fmla="*/ 132 w 144"/>
                  <a:gd name="T65" fmla="*/ 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4" h="226">
                    <a:moveTo>
                      <a:pt x="133" y="2"/>
                    </a:moveTo>
                    <a:lnTo>
                      <a:pt x="133" y="0"/>
                    </a:lnTo>
                    <a:lnTo>
                      <a:pt x="133" y="0"/>
                    </a:lnTo>
                    <a:lnTo>
                      <a:pt x="132" y="0"/>
                    </a:lnTo>
                    <a:lnTo>
                      <a:pt x="130" y="0"/>
                    </a:lnTo>
                    <a:lnTo>
                      <a:pt x="124" y="4"/>
                    </a:lnTo>
                    <a:lnTo>
                      <a:pt x="117" y="11"/>
                    </a:lnTo>
                    <a:lnTo>
                      <a:pt x="107" y="19"/>
                    </a:lnTo>
                    <a:lnTo>
                      <a:pt x="96" y="31"/>
                    </a:lnTo>
                    <a:lnTo>
                      <a:pt x="84" y="44"/>
                    </a:lnTo>
                    <a:lnTo>
                      <a:pt x="71" y="59"/>
                    </a:lnTo>
                    <a:lnTo>
                      <a:pt x="53" y="81"/>
                    </a:lnTo>
                    <a:lnTo>
                      <a:pt x="44" y="90"/>
                    </a:lnTo>
                    <a:lnTo>
                      <a:pt x="40" y="102"/>
                    </a:lnTo>
                    <a:lnTo>
                      <a:pt x="34" y="126"/>
                    </a:lnTo>
                    <a:lnTo>
                      <a:pt x="26" y="155"/>
                    </a:lnTo>
                    <a:lnTo>
                      <a:pt x="20" y="174"/>
                    </a:lnTo>
                    <a:lnTo>
                      <a:pt x="16" y="183"/>
                    </a:lnTo>
                    <a:lnTo>
                      <a:pt x="13" y="191"/>
                    </a:lnTo>
                    <a:lnTo>
                      <a:pt x="9" y="198"/>
                    </a:lnTo>
                    <a:lnTo>
                      <a:pt x="4" y="206"/>
                    </a:lnTo>
                    <a:lnTo>
                      <a:pt x="1" y="210"/>
                    </a:lnTo>
                    <a:lnTo>
                      <a:pt x="0" y="214"/>
                    </a:lnTo>
                    <a:lnTo>
                      <a:pt x="0" y="218"/>
                    </a:lnTo>
                    <a:lnTo>
                      <a:pt x="0" y="221"/>
                    </a:lnTo>
                    <a:lnTo>
                      <a:pt x="0" y="223"/>
                    </a:lnTo>
                    <a:lnTo>
                      <a:pt x="1" y="225"/>
                    </a:lnTo>
                    <a:lnTo>
                      <a:pt x="3" y="226"/>
                    </a:lnTo>
                    <a:lnTo>
                      <a:pt x="6" y="226"/>
                    </a:lnTo>
                    <a:lnTo>
                      <a:pt x="8" y="226"/>
                    </a:lnTo>
                    <a:lnTo>
                      <a:pt x="10" y="225"/>
                    </a:lnTo>
                    <a:lnTo>
                      <a:pt x="13" y="223"/>
                    </a:lnTo>
                    <a:lnTo>
                      <a:pt x="15" y="220"/>
                    </a:lnTo>
                    <a:lnTo>
                      <a:pt x="17" y="216"/>
                    </a:lnTo>
                    <a:lnTo>
                      <a:pt x="20" y="211"/>
                    </a:lnTo>
                    <a:lnTo>
                      <a:pt x="22" y="205"/>
                    </a:lnTo>
                    <a:lnTo>
                      <a:pt x="24" y="198"/>
                    </a:lnTo>
                    <a:lnTo>
                      <a:pt x="27" y="184"/>
                    </a:lnTo>
                    <a:lnTo>
                      <a:pt x="30" y="172"/>
                    </a:lnTo>
                    <a:lnTo>
                      <a:pt x="34" y="164"/>
                    </a:lnTo>
                    <a:lnTo>
                      <a:pt x="38" y="156"/>
                    </a:lnTo>
                    <a:lnTo>
                      <a:pt x="45" y="142"/>
                    </a:lnTo>
                    <a:lnTo>
                      <a:pt x="55" y="124"/>
                    </a:lnTo>
                    <a:lnTo>
                      <a:pt x="61" y="108"/>
                    </a:lnTo>
                    <a:lnTo>
                      <a:pt x="64" y="98"/>
                    </a:lnTo>
                    <a:lnTo>
                      <a:pt x="66" y="94"/>
                    </a:lnTo>
                    <a:lnTo>
                      <a:pt x="70" y="89"/>
                    </a:lnTo>
                    <a:lnTo>
                      <a:pt x="76" y="83"/>
                    </a:lnTo>
                    <a:lnTo>
                      <a:pt x="84" y="75"/>
                    </a:lnTo>
                    <a:lnTo>
                      <a:pt x="95" y="68"/>
                    </a:lnTo>
                    <a:lnTo>
                      <a:pt x="105" y="61"/>
                    </a:lnTo>
                    <a:lnTo>
                      <a:pt x="116" y="56"/>
                    </a:lnTo>
                    <a:lnTo>
                      <a:pt x="124" y="50"/>
                    </a:lnTo>
                    <a:lnTo>
                      <a:pt x="132" y="46"/>
                    </a:lnTo>
                    <a:lnTo>
                      <a:pt x="138" y="42"/>
                    </a:lnTo>
                    <a:lnTo>
                      <a:pt x="140" y="40"/>
                    </a:lnTo>
                    <a:lnTo>
                      <a:pt x="143" y="37"/>
                    </a:lnTo>
                    <a:lnTo>
                      <a:pt x="144" y="35"/>
                    </a:lnTo>
                    <a:lnTo>
                      <a:pt x="144" y="33"/>
                    </a:lnTo>
                    <a:lnTo>
                      <a:pt x="143" y="29"/>
                    </a:lnTo>
                    <a:lnTo>
                      <a:pt x="141" y="25"/>
                    </a:lnTo>
                    <a:lnTo>
                      <a:pt x="139" y="20"/>
                    </a:lnTo>
                    <a:lnTo>
                      <a:pt x="137" y="17"/>
                    </a:lnTo>
                    <a:lnTo>
                      <a:pt x="135" y="13"/>
                    </a:lnTo>
                    <a:lnTo>
                      <a:pt x="133" y="9"/>
                    </a:lnTo>
                    <a:lnTo>
                      <a:pt x="132" y="5"/>
                    </a:lnTo>
                    <a:lnTo>
                      <a:pt x="13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16" name="Freeform 143"/>
              <p:cNvSpPr/>
              <p:nvPr/>
            </p:nvSpPr>
            <p:spPr bwMode="auto">
              <a:xfrm>
                <a:off x="2258" y="3346"/>
                <a:ext cx="35" cy="57"/>
              </a:xfrm>
              <a:custGeom>
                <a:avLst/>
                <a:gdLst>
                  <a:gd name="T0" fmla="*/ 133 w 144"/>
                  <a:gd name="T1" fmla="*/ 0 h 226"/>
                  <a:gd name="T2" fmla="*/ 132 w 144"/>
                  <a:gd name="T3" fmla="*/ 0 h 226"/>
                  <a:gd name="T4" fmla="*/ 124 w 144"/>
                  <a:gd name="T5" fmla="*/ 4 h 226"/>
                  <a:gd name="T6" fmla="*/ 107 w 144"/>
                  <a:gd name="T7" fmla="*/ 19 h 226"/>
                  <a:gd name="T8" fmla="*/ 84 w 144"/>
                  <a:gd name="T9" fmla="*/ 44 h 226"/>
                  <a:gd name="T10" fmla="*/ 53 w 144"/>
                  <a:gd name="T11" fmla="*/ 81 h 226"/>
                  <a:gd name="T12" fmla="*/ 40 w 144"/>
                  <a:gd name="T13" fmla="*/ 102 h 226"/>
                  <a:gd name="T14" fmla="*/ 26 w 144"/>
                  <a:gd name="T15" fmla="*/ 155 h 226"/>
                  <a:gd name="T16" fmla="*/ 16 w 144"/>
                  <a:gd name="T17" fmla="*/ 183 h 226"/>
                  <a:gd name="T18" fmla="*/ 9 w 144"/>
                  <a:gd name="T19" fmla="*/ 198 h 226"/>
                  <a:gd name="T20" fmla="*/ 1 w 144"/>
                  <a:gd name="T21" fmla="*/ 210 h 226"/>
                  <a:gd name="T22" fmla="*/ 0 w 144"/>
                  <a:gd name="T23" fmla="*/ 218 h 226"/>
                  <a:gd name="T24" fmla="*/ 0 w 144"/>
                  <a:gd name="T25" fmla="*/ 223 h 226"/>
                  <a:gd name="T26" fmla="*/ 3 w 144"/>
                  <a:gd name="T27" fmla="*/ 226 h 226"/>
                  <a:gd name="T28" fmla="*/ 8 w 144"/>
                  <a:gd name="T29" fmla="*/ 226 h 226"/>
                  <a:gd name="T30" fmla="*/ 13 w 144"/>
                  <a:gd name="T31" fmla="*/ 223 h 226"/>
                  <a:gd name="T32" fmla="*/ 17 w 144"/>
                  <a:gd name="T33" fmla="*/ 216 h 226"/>
                  <a:gd name="T34" fmla="*/ 22 w 144"/>
                  <a:gd name="T35" fmla="*/ 205 h 226"/>
                  <a:gd name="T36" fmla="*/ 27 w 144"/>
                  <a:gd name="T37" fmla="*/ 184 h 226"/>
                  <a:gd name="T38" fmla="*/ 34 w 144"/>
                  <a:gd name="T39" fmla="*/ 164 h 226"/>
                  <a:gd name="T40" fmla="*/ 45 w 144"/>
                  <a:gd name="T41" fmla="*/ 142 h 226"/>
                  <a:gd name="T42" fmla="*/ 61 w 144"/>
                  <a:gd name="T43" fmla="*/ 108 h 226"/>
                  <a:gd name="T44" fmla="*/ 66 w 144"/>
                  <a:gd name="T45" fmla="*/ 94 h 226"/>
                  <a:gd name="T46" fmla="*/ 76 w 144"/>
                  <a:gd name="T47" fmla="*/ 83 h 226"/>
                  <a:gd name="T48" fmla="*/ 95 w 144"/>
                  <a:gd name="T49" fmla="*/ 68 h 226"/>
                  <a:gd name="T50" fmla="*/ 116 w 144"/>
                  <a:gd name="T51" fmla="*/ 56 h 226"/>
                  <a:gd name="T52" fmla="*/ 132 w 144"/>
                  <a:gd name="T53" fmla="*/ 46 h 226"/>
                  <a:gd name="T54" fmla="*/ 140 w 144"/>
                  <a:gd name="T55" fmla="*/ 40 h 226"/>
                  <a:gd name="T56" fmla="*/ 144 w 144"/>
                  <a:gd name="T57" fmla="*/ 35 h 226"/>
                  <a:gd name="T58" fmla="*/ 143 w 144"/>
                  <a:gd name="T59" fmla="*/ 29 h 226"/>
                  <a:gd name="T60" fmla="*/ 139 w 144"/>
                  <a:gd name="T61" fmla="*/ 20 h 226"/>
                  <a:gd name="T62" fmla="*/ 135 w 144"/>
                  <a:gd name="T63" fmla="*/ 13 h 226"/>
                  <a:gd name="T64" fmla="*/ 132 w 144"/>
                  <a:gd name="T65" fmla="*/ 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4" h="226">
                    <a:moveTo>
                      <a:pt x="133" y="2"/>
                    </a:moveTo>
                    <a:lnTo>
                      <a:pt x="133" y="0"/>
                    </a:lnTo>
                    <a:lnTo>
                      <a:pt x="133" y="0"/>
                    </a:lnTo>
                    <a:lnTo>
                      <a:pt x="132" y="0"/>
                    </a:lnTo>
                    <a:lnTo>
                      <a:pt x="130" y="0"/>
                    </a:lnTo>
                    <a:lnTo>
                      <a:pt x="124" y="4"/>
                    </a:lnTo>
                    <a:lnTo>
                      <a:pt x="117" y="11"/>
                    </a:lnTo>
                    <a:lnTo>
                      <a:pt x="107" y="19"/>
                    </a:lnTo>
                    <a:lnTo>
                      <a:pt x="96" y="31"/>
                    </a:lnTo>
                    <a:lnTo>
                      <a:pt x="84" y="44"/>
                    </a:lnTo>
                    <a:lnTo>
                      <a:pt x="71" y="59"/>
                    </a:lnTo>
                    <a:lnTo>
                      <a:pt x="53" y="81"/>
                    </a:lnTo>
                    <a:lnTo>
                      <a:pt x="44" y="90"/>
                    </a:lnTo>
                    <a:lnTo>
                      <a:pt x="40" y="102"/>
                    </a:lnTo>
                    <a:lnTo>
                      <a:pt x="34" y="126"/>
                    </a:lnTo>
                    <a:lnTo>
                      <a:pt x="26" y="155"/>
                    </a:lnTo>
                    <a:lnTo>
                      <a:pt x="20" y="174"/>
                    </a:lnTo>
                    <a:lnTo>
                      <a:pt x="16" y="183"/>
                    </a:lnTo>
                    <a:lnTo>
                      <a:pt x="13" y="191"/>
                    </a:lnTo>
                    <a:lnTo>
                      <a:pt x="9" y="198"/>
                    </a:lnTo>
                    <a:lnTo>
                      <a:pt x="4" y="206"/>
                    </a:lnTo>
                    <a:lnTo>
                      <a:pt x="1" y="210"/>
                    </a:lnTo>
                    <a:lnTo>
                      <a:pt x="0" y="214"/>
                    </a:lnTo>
                    <a:lnTo>
                      <a:pt x="0" y="218"/>
                    </a:lnTo>
                    <a:lnTo>
                      <a:pt x="0" y="221"/>
                    </a:lnTo>
                    <a:lnTo>
                      <a:pt x="0" y="223"/>
                    </a:lnTo>
                    <a:lnTo>
                      <a:pt x="1" y="225"/>
                    </a:lnTo>
                    <a:lnTo>
                      <a:pt x="3" y="226"/>
                    </a:lnTo>
                    <a:lnTo>
                      <a:pt x="6" y="226"/>
                    </a:lnTo>
                    <a:lnTo>
                      <a:pt x="8" y="226"/>
                    </a:lnTo>
                    <a:lnTo>
                      <a:pt x="10" y="225"/>
                    </a:lnTo>
                    <a:lnTo>
                      <a:pt x="13" y="223"/>
                    </a:lnTo>
                    <a:lnTo>
                      <a:pt x="15" y="220"/>
                    </a:lnTo>
                    <a:lnTo>
                      <a:pt x="17" y="216"/>
                    </a:lnTo>
                    <a:lnTo>
                      <a:pt x="20" y="211"/>
                    </a:lnTo>
                    <a:lnTo>
                      <a:pt x="22" y="205"/>
                    </a:lnTo>
                    <a:lnTo>
                      <a:pt x="24" y="198"/>
                    </a:lnTo>
                    <a:lnTo>
                      <a:pt x="27" y="184"/>
                    </a:lnTo>
                    <a:lnTo>
                      <a:pt x="30" y="172"/>
                    </a:lnTo>
                    <a:lnTo>
                      <a:pt x="34" y="164"/>
                    </a:lnTo>
                    <a:lnTo>
                      <a:pt x="38" y="156"/>
                    </a:lnTo>
                    <a:lnTo>
                      <a:pt x="45" y="142"/>
                    </a:lnTo>
                    <a:lnTo>
                      <a:pt x="55" y="124"/>
                    </a:lnTo>
                    <a:lnTo>
                      <a:pt x="61" y="108"/>
                    </a:lnTo>
                    <a:lnTo>
                      <a:pt x="64" y="98"/>
                    </a:lnTo>
                    <a:lnTo>
                      <a:pt x="66" y="94"/>
                    </a:lnTo>
                    <a:lnTo>
                      <a:pt x="70" y="89"/>
                    </a:lnTo>
                    <a:lnTo>
                      <a:pt x="76" y="83"/>
                    </a:lnTo>
                    <a:lnTo>
                      <a:pt x="84" y="75"/>
                    </a:lnTo>
                    <a:lnTo>
                      <a:pt x="95" y="68"/>
                    </a:lnTo>
                    <a:lnTo>
                      <a:pt x="105" y="61"/>
                    </a:lnTo>
                    <a:lnTo>
                      <a:pt x="116" y="56"/>
                    </a:lnTo>
                    <a:lnTo>
                      <a:pt x="124" y="50"/>
                    </a:lnTo>
                    <a:lnTo>
                      <a:pt x="132" y="46"/>
                    </a:lnTo>
                    <a:lnTo>
                      <a:pt x="138" y="42"/>
                    </a:lnTo>
                    <a:lnTo>
                      <a:pt x="140" y="40"/>
                    </a:lnTo>
                    <a:lnTo>
                      <a:pt x="143" y="37"/>
                    </a:lnTo>
                    <a:lnTo>
                      <a:pt x="144" y="35"/>
                    </a:lnTo>
                    <a:lnTo>
                      <a:pt x="144" y="33"/>
                    </a:lnTo>
                    <a:lnTo>
                      <a:pt x="143" y="29"/>
                    </a:lnTo>
                    <a:lnTo>
                      <a:pt x="141" y="25"/>
                    </a:lnTo>
                    <a:lnTo>
                      <a:pt x="139" y="20"/>
                    </a:lnTo>
                    <a:lnTo>
                      <a:pt x="137" y="17"/>
                    </a:lnTo>
                    <a:lnTo>
                      <a:pt x="135" y="13"/>
                    </a:lnTo>
                    <a:lnTo>
                      <a:pt x="133" y="9"/>
                    </a:lnTo>
                    <a:lnTo>
                      <a:pt x="132" y="5"/>
                    </a:lnTo>
                    <a:lnTo>
                      <a:pt x="133" y="2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17" name="Freeform 144"/>
              <p:cNvSpPr/>
              <p:nvPr/>
            </p:nvSpPr>
            <p:spPr bwMode="auto">
              <a:xfrm>
                <a:off x="2262" y="3445"/>
                <a:ext cx="45" cy="79"/>
              </a:xfrm>
              <a:custGeom>
                <a:avLst/>
                <a:gdLst>
                  <a:gd name="T0" fmla="*/ 160 w 183"/>
                  <a:gd name="T1" fmla="*/ 10 h 317"/>
                  <a:gd name="T2" fmla="*/ 124 w 183"/>
                  <a:gd name="T3" fmla="*/ 52 h 317"/>
                  <a:gd name="T4" fmla="*/ 106 w 183"/>
                  <a:gd name="T5" fmla="*/ 82 h 317"/>
                  <a:gd name="T6" fmla="*/ 97 w 183"/>
                  <a:gd name="T7" fmla="*/ 103 h 317"/>
                  <a:gd name="T8" fmla="*/ 88 w 183"/>
                  <a:gd name="T9" fmla="*/ 147 h 317"/>
                  <a:gd name="T10" fmla="*/ 82 w 183"/>
                  <a:gd name="T11" fmla="*/ 174 h 317"/>
                  <a:gd name="T12" fmla="*/ 73 w 183"/>
                  <a:gd name="T13" fmla="*/ 195 h 317"/>
                  <a:gd name="T14" fmla="*/ 52 w 183"/>
                  <a:gd name="T15" fmla="*/ 233 h 317"/>
                  <a:gd name="T16" fmla="*/ 27 w 183"/>
                  <a:gd name="T17" fmla="*/ 273 h 317"/>
                  <a:gd name="T18" fmla="*/ 7 w 183"/>
                  <a:gd name="T19" fmla="*/ 302 h 317"/>
                  <a:gd name="T20" fmla="*/ 0 w 183"/>
                  <a:gd name="T21" fmla="*/ 312 h 317"/>
                  <a:gd name="T22" fmla="*/ 4 w 183"/>
                  <a:gd name="T23" fmla="*/ 311 h 317"/>
                  <a:gd name="T24" fmla="*/ 23 w 183"/>
                  <a:gd name="T25" fmla="*/ 293 h 317"/>
                  <a:gd name="T26" fmla="*/ 35 w 183"/>
                  <a:gd name="T27" fmla="*/ 285 h 317"/>
                  <a:gd name="T28" fmla="*/ 41 w 183"/>
                  <a:gd name="T29" fmla="*/ 277 h 317"/>
                  <a:gd name="T30" fmla="*/ 54 w 183"/>
                  <a:gd name="T31" fmla="*/ 254 h 317"/>
                  <a:gd name="T32" fmla="*/ 65 w 183"/>
                  <a:gd name="T33" fmla="*/ 228 h 317"/>
                  <a:gd name="T34" fmla="*/ 75 w 183"/>
                  <a:gd name="T35" fmla="*/ 212 h 317"/>
                  <a:gd name="T36" fmla="*/ 96 w 183"/>
                  <a:gd name="T37" fmla="*/ 186 h 317"/>
                  <a:gd name="T38" fmla="*/ 117 w 183"/>
                  <a:gd name="T39" fmla="*/ 159 h 317"/>
                  <a:gd name="T40" fmla="*/ 120 w 183"/>
                  <a:gd name="T41" fmla="*/ 154 h 317"/>
                  <a:gd name="T42" fmla="*/ 120 w 183"/>
                  <a:gd name="T43" fmla="*/ 162 h 317"/>
                  <a:gd name="T44" fmla="*/ 115 w 183"/>
                  <a:gd name="T45" fmla="*/ 182 h 317"/>
                  <a:gd name="T46" fmla="*/ 113 w 183"/>
                  <a:gd name="T47" fmla="*/ 194 h 317"/>
                  <a:gd name="T48" fmla="*/ 114 w 183"/>
                  <a:gd name="T49" fmla="*/ 204 h 317"/>
                  <a:gd name="T50" fmla="*/ 119 w 183"/>
                  <a:gd name="T51" fmla="*/ 199 h 317"/>
                  <a:gd name="T52" fmla="*/ 131 w 183"/>
                  <a:gd name="T53" fmla="*/ 178 h 317"/>
                  <a:gd name="T54" fmla="*/ 136 w 183"/>
                  <a:gd name="T55" fmla="*/ 169 h 317"/>
                  <a:gd name="T56" fmla="*/ 141 w 183"/>
                  <a:gd name="T57" fmla="*/ 168 h 317"/>
                  <a:gd name="T58" fmla="*/ 144 w 183"/>
                  <a:gd name="T59" fmla="*/ 173 h 317"/>
                  <a:gd name="T60" fmla="*/ 144 w 183"/>
                  <a:gd name="T61" fmla="*/ 182 h 317"/>
                  <a:gd name="T62" fmla="*/ 136 w 183"/>
                  <a:gd name="T63" fmla="*/ 200 h 317"/>
                  <a:gd name="T64" fmla="*/ 122 w 183"/>
                  <a:gd name="T65" fmla="*/ 226 h 317"/>
                  <a:gd name="T66" fmla="*/ 101 w 183"/>
                  <a:gd name="T67" fmla="*/ 261 h 317"/>
                  <a:gd name="T68" fmla="*/ 88 w 183"/>
                  <a:gd name="T69" fmla="*/ 292 h 317"/>
                  <a:gd name="T70" fmla="*/ 83 w 183"/>
                  <a:gd name="T71" fmla="*/ 313 h 317"/>
                  <a:gd name="T72" fmla="*/ 86 w 183"/>
                  <a:gd name="T73" fmla="*/ 317 h 317"/>
                  <a:gd name="T74" fmla="*/ 89 w 183"/>
                  <a:gd name="T75" fmla="*/ 313 h 317"/>
                  <a:gd name="T76" fmla="*/ 102 w 183"/>
                  <a:gd name="T77" fmla="*/ 289 h 317"/>
                  <a:gd name="T78" fmla="*/ 117 w 183"/>
                  <a:gd name="T79" fmla="*/ 258 h 317"/>
                  <a:gd name="T80" fmla="*/ 130 w 183"/>
                  <a:gd name="T81" fmla="*/ 240 h 317"/>
                  <a:gd name="T82" fmla="*/ 146 w 183"/>
                  <a:gd name="T83" fmla="*/ 218 h 317"/>
                  <a:gd name="T84" fmla="*/ 165 w 183"/>
                  <a:gd name="T85" fmla="*/ 194 h 317"/>
                  <a:gd name="T86" fmla="*/ 177 w 183"/>
                  <a:gd name="T87" fmla="*/ 174 h 317"/>
                  <a:gd name="T88" fmla="*/ 183 w 183"/>
                  <a:gd name="T89" fmla="*/ 143 h 317"/>
                  <a:gd name="T90" fmla="*/ 183 w 183"/>
                  <a:gd name="T91" fmla="*/ 92 h 317"/>
                  <a:gd name="T92" fmla="*/ 179 w 183"/>
                  <a:gd name="T93" fmla="*/ 49 h 317"/>
                  <a:gd name="T94" fmla="*/ 173 w 183"/>
                  <a:gd name="T95" fmla="*/ 8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83" h="317">
                    <a:moveTo>
                      <a:pt x="171" y="0"/>
                    </a:moveTo>
                    <a:lnTo>
                      <a:pt x="160" y="10"/>
                    </a:lnTo>
                    <a:lnTo>
                      <a:pt x="137" y="35"/>
                    </a:lnTo>
                    <a:lnTo>
                      <a:pt x="124" y="52"/>
                    </a:lnTo>
                    <a:lnTo>
                      <a:pt x="112" y="71"/>
                    </a:lnTo>
                    <a:lnTo>
                      <a:pt x="106" y="82"/>
                    </a:lnTo>
                    <a:lnTo>
                      <a:pt x="101" y="92"/>
                    </a:lnTo>
                    <a:lnTo>
                      <a:pt x="97" y="103"/>
                    </a:lnTo>
                    <a:lnTo>
                      <a:pt x="94" y="114"/>
                    </a:lnTo>
                    <a:lnTo>
                      <a:pt x="88" y="147"/>
                    </a:lnTo>
                    <a:lnTo>
                      <a:pt x="85" y="165"/>
                    </a:lnTo>
                    <a:lnTo>
                      <a:pt x="82" y="174"/>
                    </a:lnTo>
                    <a:lnTo>
                      <a:pt x="78" y="183"/>
                    </a:lnTo>
                    <a:lnTo>
                      <a:pt x="73" y="195"/>
                    </a:lnTo>
                    <a:lnTo>
                      <a:pt x="64" y="213"/>
                    </a:lnTo>
                    <a:lnTo>
                      <a:pt x="52" y="233"/>
                    </a:lnTo>
                    <a:lnTo>
                      <a:pt x="39" y="254"/>
                    </a:lnTo>
                    <a:lnTo>
                      <a:pt x="27" y="273"/>
                    </a:lnTo>
                    <a:lnTo>
                      <a:pt x="15" y="289"/>
                    </a:lnTo>
                    <a:lnTo>
                      <a:pt x="7" y="302"/>
                    </a:lnTo>
                    <a:lnTo>
                      <a:pt x="1" y="310"/>
                    </a:lnTo>
                    <a:lnTo>
                      <a:pt x="0" y="312"/>
                    </a:lnTo>
                    <a:lnTo>
                      <a:pt x="1" y="312"/>
                    </a:lnTo>
                    <a:lnTo>
                      <a:pt x="4" y="311"/>
                    </a:lnTo>
                    <a:lnTo>
                      <a:pt x="8" y="306"/>
                    </a:lnTo>
                    <a:lnTo>
                      <a:pt x="23" y="293"/>
                    </a:lnTo>
                    <a:lnTo>
                      <a:pt x="32" y="288"/>
                    </a:lnTo>
                    <a:lnTo>
                      <a:pt x="35" y="285"/>
                    </a:lnTo>
                    <a:lnTo>
                      <a:pt x="38" y="282"/>
                    </a:lnTo>
                    <a:lnTo>
                      <a:pt x="41" y="277"/>
                    </a:lnTo>
                    <a:lnTo>
                      <a:pt x="46" y="270"/>
                    </a:lnTo>
                    <a:lnTo>
                      <a:pt x="54" y="254"/>
                    </a:lnTo>
                    <a:lnTo>
                      <a:pt x="61" y="236"/>
                    </a:lnTo>
                    <a:lnTo>
                      <a:pt x="65" y="228"/>
                    </a:lnTo>
                    <a:lnTo>
                      <a:pt x="69" y="220"/>
                    </a:lnTo>
                    <a:lnTo>
                      <a:pt x="75" y="212"/>
                    </a:lnTo>
                    <a:lnTo>
                      <a:pt x="81" y="203"/>
                    </a:lnTo>
                    <a:lnTo>
                      <a:pt x="96" y="186"/>
                    </a:lnTo>
                    <a:lnTo>
                      <a:pt x="108" y="171"/>
                    </a:lnTo>
                    <a:lnTo>
                      <a:pt x="117" y="159"/>
                    </a:lnTo>
                    <a:lnTo>
                      <a:pt x="120" y="154"/>
                    </a:lnTo>
                    <a:lnTo>
                      <a:pt x="120" y="154"/>
                    </a:lnTo>
                    <a:lnTo>
                      <a:pt x="121" y="157"/>
                    </a:lnTo>
                    <a:lnTo>
                      <a:pt x="120" y="162"/>
                    </a:lnTo>
                    <a:lnTo>
                      <a:pt x="117" y="175"/>
                    </a:lnTo>
                    <a:lnTo>
                      <a:pt x="115" y="182"/>
                    </a:lnTo>
                    <a:lnTo>
                      <a:pt x="114" y="189"/>
                    </a:lnTo>
                    <a:lnTo>
                      <a:pt x="113" y="194"/>
                    </a:lnTo>
                    <a:lnTo>
                      <a:pt x="113" y="199"/>
                    </a:lnTo>
                    <a:lnTo>
                      <a:pt x="114" y="204"/>
                    </a:lnTo>
                    <a:lnTo>
                      <a:pt x="115" y="205"/>
                    </a:lnTo>
                    <a:lnTo>
                      <a:pt x="119" y="199"/>
                    </a:lnTo>
                    <a:lnTo>
                      <a:pt x="127" y="186"/>
                    </a:lnTo>
                    <a:lnTo>
                      <a:pt x="131" y="178"/>
                    </a:lnTo>
                    <a:lnTo>
                      <a:pt x="134" y="172"/>
                    </a:lnTo>
                    <a:lnTo>
                      <a:pt x="136" y="169"/>
                    </a:lnTo>
                    <a:lnTo>
                      <a:pt x="138" y="168"/>
                    </a:lnTo>
                    <a:lnTo>
                      <a:pt x="141" y="168"/>
                    </a:lnTo>
                    <a:lnTo>
                      <a:pt x="143" y="169"/>
                    </a:lnTo>
                    <a:lnTo>
                      <a:pt x="144" y="173"/>
                    </a:lnTo>
                    <a:lnTo>
                      <a:pt x="145" y="177"/>
                    </a:lnTo>
                    <a:lnTo>
                      <a:pt x="144" y="182"/>
                    </a:lnTo>
                    <a:lnTo>
                      <a:pt x="141" y="190"/>
                    </a:lnTo>
                    <a:lnTo>
                      <a:pt x="136" y="200"/>
                    </a:lnTo>
                    <a:lnTo>
                      <a:pt x="131" y="212"/>
                    </a:lnTo>
                    <a:lnTo>
                      <a:pt x="122" y="226"/>
                    </a:lnTo>
                    <a:lnTo>
                      <a:pt x="112" y="243"/>
                    </a:lnTo>
                    <a:lnTo>
                      <a:pt x="101" y="261"/>
                    </a:lnTo>
                    <a:lnTo>
                      <a:pt x="93" y="277"/>
                    </a:lnTo>
                    <a:lnTo>
                      <a:pt x="88" y="292"/>
                    </a:lnTo>
                    <a:lnTo>
                      <a:pt x="85" y="304"/>
                    </a:lnTo>
                    <a:lnTo>
                      <a:pt x="83" y="313"/>
                    </a:lnTo>
                    <a:lnTo>
                      <a:pt x="83" y="316"/>
                    </a:lnTo>
                    <a:lnTo>
                      <a:pt x="86" y="317"/>
                    </a:lnTo>
                    <a:lnTo>
                      <a:pt x="87" y="315"/>
                    </a:lnTo>
                    <a:lnTo>
                      <a:pt x="89" y="313"/>
                    </a:lnTo>
                    <a:lnTo>
                      <a:pt x="92" y="309"/>
                    </a:lnTo>
                    <a:lnTo>
                      <a:pt x="102" y="289"/>
                    </a:lnTo>
                    <a:lnTo>
                      <a:pt x="110" y="272"/>
                    </a:lnTo>
                    <a:lnTo>
                      <a:pt x="117" y="258"/>
                    </a:lnTo>
                    <a:lnTo>
                      <a:pt x="122" y="248"/>
                    </a:lnTo>
                    <a:lnTo>
                      <a:pt x="130" y="240"/>
                    </a:lnTo>
                    <a:lnTo>
                      <a:pt x="137" y="229"/>
                    </a:lnTo>
                    <a:lnTo>
                      <a:pt x="146" y="218"/>
                    </a:lnTo>
                    <a:lnTo>
                      <a:pt x="156" y="205"/>
                    </a:lnTo>
                    <a:lnTo>
                      <a:pt x="165" y="194"/>
                    </a:lnTo>
                    <a:lnTo>
                      <a:pt x="174" y="182"/>
                    </a:lnTo>
                    <a:lnTo>
                      <a:pt x="177" y="174"/>
                    </a:lnTo>
                    <a:lnTo>
                      <a:pt x="181" y="161"/>
                    </a:lnTo>
                    <a:lnTo>
                      <a:pt x="183" y="143"/>
                    </a:lnTo>
                    <a:lnTo>
                      <a:pt x="183" y="119"/>
                    </a:lnTo>
                    <a:lnTo>
                      <a:pt x="183" y="92"/>
                    </a:lnTo>
                    <a:lnTo>
                      <a:pt x="182" y="69"/>
                    </a:lnTo>
                    <a:lnTo>
                      <a:pt x="179" y="49"/>
                    </a:lnTo>
                    <a:lnTo>
                      <a:pt x="177" y="31"/>
                    </a:lnTo>
                    <a:lnTo>
                      <a:pt x="173" y="8"/>
                    </a:lnTo>
                    <a:lnTo>
                      <a:pt x="17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18" name="Freeform 145"/>
              <p:cNvSpPr/>
              <p:nvPr/>
            </p:nvSpPr>
            <p:spPr bwMode="auto">
              <a:xfrm>
                <a:off x="2262" y="3445"/>
                <a:ext cx="45" cy="79"/>
              </a:xfrm>
              <a:custGeom>
                <a:avLst/>
                <a:gdLst>
                  <a:gd name="T0" fmla="*/ 160 w 183"/>
                  <a:gd name="T1" fmla="*/ 10 h 317"/>
                  <a:gd name="T2" fmla="*/ 124 w 183"/>
                  <a:gd name="T3" fmla="*/ 52 h 317"/>
                  <a:gd name="T4" fmla="*/ 106 w 183"/>
                  <a:gd name="T5" fmla="*/ 82 h 317"/>
                  <a:gd name="T6" fmla="*/ 97 w 183"/>
                  <a:gd name="T7" fmla="*/ 103 h 317"/>
                  <a:gd name="T8" fmla="*/ 88 w 183"/>
                  <a:gd name="T9" fmla="*/ 147 h 317"/>
                  <a:gd name="T10" fmla="*/ 82 w 183"/>
                  <a:gd name="T11" fmla="*/ 174 h 317"/>
                  <a:gd name="T12" fmla="*/ 73 w 183"/>
                  <a:gd name="T13" fmla="*/ 195 h 317"/>
                  <a:gd name="T14" fmla="*/ 52 w 183"/>
                  <a:gd name="T15" fmla="*/ 233 h 317"/>
                  <a:gd name="T16" fmla="*/ 27 w 183"/>
                  <a:gd name="T17" fmla="*/ 273 h 317"/>
                  <a:gd name="T18" fmla="*/ 7 w 183"/>
                  <a:gd name="T19" fmla="*/ 302 h 317"/>
                  <a:gd name="T20" fmla="*/ 0 w 183"/>
                  <a:gd name="T21" fmla="*/ 312 h 317"/>
                  <a:gd name="T22" fmla="*/ 4 w 183"/>
                  <a:gd name="T23" fmla="*/ 311 h 317"/>
                  <a:gd name="T24" fmla="*/ 23 w 183"/>
                  <a:gd name="T25" fmla="*/ 293 h 317"/>
                  <a:gd name="T26" fmla="*/ 35 w 183"/>
                  <a:gd name="T27" fmla="*/ 285 h 317"/>
                  <a:gd name="T28" fmla="*/ 41 w 183"/>
                  <a:gd name="T29" fmla="*/ 277 h 317"/>
                  <a:gd name="T30" fmla="*/ 54 w 183"/>
                  <a:gd name="T31" fmla="*/ 254 h 317"/>
                  <a:gd name="T32" fmla="*/ 65 w 183"/>
                  <a:gd name="T33" fmla="*/ 228 h 317"/>
                  <a:gd name="T34" fmla="*/ 75 w 183"/>
                  <a:gd name="T35" fmla="*/ 212 h 317"/>
                  <a:gd name="T36" fmla="*/ 96 w 183"/>
                  <a:gd name="T37" fmla="*/ 186 h 317"/>
                  <a:gd name="T38" fmla="*/ 117 w 183"/>
                  <a:gd name="T39" fmla="*/ 159 h 317"/>
                  <a:gd name="T40" fmla="*/ 120 w 183"/>
                  <a:gd name="T41" fmla="*/ 154 h 317"/>
                  <a:gd name="T42" fmla="*/ 120 w 183"/>
                  <a:gd name="T43" fmla="*/ 162 h 317"/>
                  <a:gd name="T44" fmla="*/ 115 w 183"/>
                  <a:gd name="T45" fmla="*/ 182 h 317"/>
                  <a:gd name="T46" fmla="*/ 113 w 183"/>
                  <a:gd name="T47" fmla="*/ 194 h 317"/>
                  <a:gd name="T48" fmla="*/ 114 w 183"/>
                  <a:gd name="T49" fmla="*/ 204 h 317"/>
                  <a:gd name="T50" fmla="*/ 119 w 183"/>
                  <a:gd name="T51" fmla="*/ 199 h 317"/>
                  <a:gd name="T52" fmla="*/ 131 w 183"/>
                  <a:gd name="T53" fmla="*/ 178 h 317"/>
                  <a:gd name="T54" fmla="*/ 136 w 183"/>
                  <a:gd name="T55" fmla="*/ 169 h 317"/>
                  <a:gd name="T56" fmla="*/ 141 w 183"/>
                  <a:gd name="T57" fmla="*/ 168 h 317"/>
                  <a:gd name="T58" fmla="*/ 144 w 183"/>
                  <a:gd name="T59" fmla="*/ 173 h 317"/>
                  <a:gd name="T60" fmla="*/ 144 w 183"/>
                  <a:gd name="T61" fmla="*/ 182 h 317"/>
                  <a:gd name="T62" fmla="*/ 136 w 183"/>
                  <a:gd name="T63" fmla="*/ 200 h 317"/>
                  <a:gd name="T64" fmla="*/ 122 w 183"/>
                  <a:gd name="T65" fmla="*/ 226 h 317"/>
                  <a:gd name="T66" fmla="*/ 101 w 183"/>
                  <a:gd name="T67" fmla="*/ 261 h 317"/>
                  <a:gd name="T68" fmla="*/ 88 w 183"/>
                  <a:gd name="T69" fmla="*/ 292 h 317"/>
                  <a:gd name="T70" fmla="*/ 83 w 183"/>
                  <a:gd name="T71" fmla="*/ 313 h 317"/>
                  <a:gd name="T72" fmla="*/ 86 w 183"/>
                  <a:gd name="T73" fmla="*/ 317 h 317"/>
                  <a:gd name="T74" fmla="*/ 89 w 183"/>
                  <a:gd name="T75" fmla="*/ 313 h 317"/>
                  <a:gd name="T76" fmla="*/ 102 w 183"/>
                  <a:gd name="T77" fmla="*/ 289 h 317"/>
                  <a:gd name="T78" fmla="*/ 117 w 183"/>
                  <a:gd name="T79" fmla="*/ 258 h 317"/>
                  <a:gd name="T80" fmla="*/ 130 w 183"/>
                  <a:gd name="T81" fmla="*/ 240 h 317"/>
                  <a:gd name="T82" fmla="*/ 146 w 183"/>
                  <a:gd name="T83" fmla="*/ 218 h 317"/>
                  <a:gd name="T84" fmla="*/ 165 w 183"/>
                  <a:gd name="T85" fmla="*/ 194 h 317"/>
                  <a:gd name="T86" fmla="*/ 177 w 183"/>
                  <a:gd name="T87" fmla="*/ 174 h 317"/>
                  <a:gd name="T88" fmla="*/ 183 w 183"/>
                  <a:gd name="T89" fmla="*/ 143 h 317"/>
                  <a:gd name="T90" fmla="*/ 183 w 183"/>
                  <a:gd name="T91" fmla="*/ 92 h 317"/>
                  <a:gd name="T92" fmla="*/ 179 w 183"/>
                  <a:gd name="T93" fmla="*/ 49 h 317"/>
                  <a:gd name="T94" fmla="*/ 173 w 183"/>
                  <a:gd name="T95" fmla="*/ 8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83" h="317">
                    <a:moveTo>
                      <a:pt x="171" y="0"/>
                    </a:moveTo>
                    <a:lnTo>
                      <a:pt x="160" y="10"/>
                    </a:lnTo>
                    <a:lnTo>
                      <a:pt x="137" y="35"/>
                    </a:lnTo>
                    <a:lnTo>
                      <a:pt x="124" y="52"/>
                    </a:lnTo>
                    <a:lnTo>
                      <a:pt x="112" y="71"/>
                    </a:lnTo>
                    <a:lnTo>
                      <a:pt x="106" y="82"/>
                    </a:lnTo>
                    <a:lnTo>
                      <a:pt x="101" y="92"/>
                    </a:lnTo>
                    <a:lnTo>
                      <a:pt x="97" y="103"/>
                    </a:lnTo>
                    <a:lnTo>
                      <a:pt x="94" y="114"/>
                    </a:lnTo>
                    <a:lnTo>
                      <a:pt x="88" y="147"/>
                    </a:lnTo>
                    <a:lnTo>
                      <a:pt x="85" y="165"/>
                    </a:lnTo>
                    <a:lnTo>
                      <a:pt x="82" y="174"/>
                    </a:lnTo>
                    <a:lnTo>
                      <a:pt x="78" y="183"/>
                    </a:lnTo>
                    <a:lnTo>
                      <a:pt x="73" y="195"/>
                    </a:lnTo>
                    <a:lnTo>
                      <a:pt x="64" y="213"/>
                    </a:lnTo>
                    <a:lnTo>
                      <a:pt x="52" y="233"/>
                    </a:lnTo>
                    <a:lnTo>
                      <a:pt x="39" y="254"/>
                    </a:lnTo>
                    <a:lnTo>
                      <a:pt x="27" y="273"/>
                    </a:lnTo>
                    <a:lnTo>
                      <a:pt x="15" y="289"/>
                    </a:lnTo>
                    <a:lnTo>
                      <a:pt x="7" y="302"/>
                    </a:lnTo>
                    <a:lnTo>
                      <a:pt x="1" y="310"/>
                    </a:lnTo>
                    <a:lnTo>
                      <a:pt x="0" y="312"/>
                    </a:lnTo>
                    <a:lnTo>
                      <a:pt x="1" y="312"/>
                    </a:lnTo>
                    <a:lnTo>
                      <a:pt x="4" y="311"/>
                    </a:lnTo>
                    <a:lnTo>
                      <a:pt x="8" y="306"/>
                    </a:lnTo>
                    <a:lnTo>
                      <a:pt x="23" y="293"/>
                    </a:lnTo>
                    <a:lnTo>
                      <a:pt x="32" y="288"/>
                    </a:lnTo>
                    <a:lnTo>
                      <a:pt x="35" y="285"/>
                    </a:lnTo>
                    <a:lnTo>
                      <a:pt x="38" y="282"/>
                    </a:lnTo>
                    <a:lnTo>
                      <a:pt x="41" y="277"/>
                    </a:lnTo>
                    <a:lnTo>
                      <a:pt x="46" y="270"/>
                    </a:lnTo>
                    <a:lnTo>
                      <a:pt x="54" y="254"/>
                    </a:lnTo>
                    <a:lnTo>
                      <a:pt x="61" y="236"/>
                    </a:lnTo>
                    <a:lnTo>
                      <a:pt x="65" y="228"/>
                    </a:lnTo>
                    <a:lnTo>
                      <a:pt x="69" y="220"/>
                    </a:lnTo>
                    <a:lnTo>
                      <a:pt x="75" y="212"/>
                    </a:lnTo>
                    <a:lnTo>
                      <a:pt x="81" y="203"/>
                    </a:lnTo>
                    <a:lnTo>
                      <a:pt x="96" y="186"/>
                    </a:lnTo>
                    <a:lnTo>
                      <a:pt x="108" y="171"/>
                    </a:lnTo>
                    <a:lnTo>
                      <a:pt x="117" y="159"/>
                    </a:lnTo>
                    <a:lnTo>
                      <a:pt x="120" y="154"/>
                    </a:lnTo>
                    <a:lnTo>
                      <a:pt x="120" y="154"/>
                    </a:lnTo>
                    <a:lnTo>
                      <a:pt x="121" y="157"/>
                    </a:lnTo>
                    <a:lnTo>
                      <a:pt x="120" y="162"/>
                    </a:lnTo>
                    <a:lnTo>
                      <a:pt x="117" y="175"/>
                    </a:lnTo>
                    <a:lnTo>
                      <a:pt x="115" y="182"/>
                    </a:lnTo>
                    <a:lnTo>
                      <a:pt x="114" y="189"/>
                    </a:lnTo>
                    <a:lnTo>
                      <a:pt x="113" y="194"/>
                    </a:lnTo>
                    <a:lnTo>
                      <a:pt x="113" y="199"/>
                    </a:lnTo>
                    <a:lnTo>
                      <a:pt x="114" y="204"/>
                    </a:lnTo>
                    <a:lnTo>
                      <a:pt x="115" y="205"/>
                    </a:lnTo>
                    <a:lnTo>
                      <a:pt x="119" y="199"/>
                    </a:lnTo>
                    <a:lnTo>
                      <a:pt x="127" y="186"/>
                    </a:lnTo>
                    <a:lnTo>
                      <a:pt x="131" y="178"/>
                    </a:lnTo>
                    <a:lnTo>
                      <a:pt x="134" y="172"/>
                    </a:lnTo>
                    <a:lnTo>
                      <a:pt x="136" y="169"/>
                    </a:lnTo>
                    <a:lnTo>
                      <a:pt x="138" y="168"/>
                    </a:lnTo>
                    <a:lnTo>
                      <a:pt x="141" y="168"/>
                    </a:lnTo>
                    <a:lnTo>
                      <a:pt x="143" y="169"/>
                    </a:lnTo>
                    <a:lnTo>
                      <a:pt x="144" y="173"/>
                    </a:lnTo>
                    <a:lnTo>
                      <a:pt x="145" y="177"/>
                    </a:lnTo>
                    <a:lnTo>
                      <a:pt x="144" y="182"/>
                    </a:lnTo>
                    <a:lnTo>
                      <a:pt x="141" y="190"/>
                    </a:lnTo>
                    <a:lnTo>
                      <a:pt x="136" y="200"/>
                    </a:lnTo>
                    <a:lnTo>
                      <a:pt x="131" y="212"/>
                    </a:lnTo>
                    <a:lnTo>
                      <a:pt x="122" y="226"/>
                    </a:lnTo>
                    <a:lnTo>
                      <a:pt x="112" y="243"/>
                    </a:lnTo>
                    <a:lnTo>
                      <a:pt x="101" y="261"/>
                    </a:lnTo>
                    <a:lnTo>
                      <a:pt x="93" y="277"/>
                    </a:lnTo>
                    <a:lnTo>
                      <a:pt x="88" y="292"/>
                    </a:lnTo>
                    <a:lnTo>
                      <a:pt x="85" y="304"/>
                    </a:lnTo>
                    <a:lnTo>
                      <a:pt x="83" y="313"/>
                    </a:lnTo>
                    <a:lnTo>
                      <a:pt x="83" y="316"/>
                    </a:lnTo>
                    <a:lnTo>
                      <a:pt x="86" y="317"/>
                    </a:lnTo>
                    <a:lnTo>
                      <a:pt x="87" y="315"/>
                    </a:lnTo>
                    <a:lnTo>
                      <a:pt x="89" y="313"/>
                    </a:lnTo>
                    <a:lnTo>
                      <a:pt x="92" y="309"/>
                    </a:lnTo>
                    <a:lnTo>
                      <a:pt x="102" y="289"/>
                    </a:lnTo>
                    <a:lnTo>
                      <a:pt x="110" y="272"/>
                    </a:lnTo>
                    <a:lnTo>
                      <a:pt x="117" y="258"/>
                    </a:lnTo>
                    <a:lnTo>
                      <a:pt x="122" y="248"/>
                    </a:lnTo>
                    <a:lnTo>
                      <a:pt x="130" y="240"/>
                    </a:lnTo>
                    <a:lnTo>
                      <a:pt x="137" y="229"/>
                    </a:lnTo>
                    <a:lnTo>
                      <a:pt x="146" y="218"/>
                    </a:lnTo>
                    <a:lnTo>
                      <a:pt x="156" y="205"/>
                    </a:lnTo>
                    <a:lnTo>
                      <a:pt x="165" y="194"/>
                    </a:lnTo>
                    <a:lnTo>
                      <a:pt x="174" y="182"/>
                    </a:lnTo>
                    <a:lnTo>
                      <a:pt x="177" y="174"/>
                    </a:lnTo>
                    <a:lnTo>
                      <a:pt x="181" y="161"/>
                    </a:lnTo>
                    <a:lnTo>
                      <a:pt x="183" y="143"/>
                    </a:lnTo>
                    <a:lnTo>
                      <a:pt x="183" y="119"/>
                    </a:lnTo>
                    <a:lnTo>
                      <a:pt x="183" y="92"/>
                    </a:lnTo>
                    <a:lnTo>
                      <a:pt x="182" y="69"/>
                    </a:lnTo>
                    <a:lnTo>
                      <a:pt x="179" y="49"/>
                    </a:lnTo>
                    <a:lnTo>
                      <a:pt x="177" y="31"/>
                    </a:lnTo>
                    <a:lnTo>
                      <a:pt x="173" y="8"/>
                    </a:lnTo>
                    <a:lnTo>
                      <a:pt x="171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19" name="Freeform 146"/>
              <p:cNvSpPr/>
              <p:nvPr/>
            </p:nvSpPr>
            <p:spPr bwMode="auto">
              <a:xfrm>
                <a:off x="2274" y="3499"/>
                <a:ext cx="35" cy="36"/>
              </a:xfrm>
              <a:custGeom>
                <a:avLst/>
                <a:gdLst>
                  <a:gd name="T0" fmla="*/ 133 w 139"/>
                  <a:gd name="T1" fmla="*/ 0 h 143"/>
                  <a:gd name="T2" fmla="*/ 128 w 139"/>
                  <a:gd name="T3" fmla="*/ 0 h 143"/>
                  <a:gd name="T4" fmla="*/ 115 w 139"/>
                  <a:gd name="T5" fmla="*/ 4 h 143"/>
                  <a:gd name="T6" fmla="*/ 108 w 139"/>
                  <a:gd name="T7" fmla="*/ 9 h 143"/>
                  <a:gd name="T8" fmla="*/ 99 w 139"/>
                  <a:gd name="T9" fmla="*/ 17 h 143"/>
                  <a:gd name="T10" fmla="*/ 96 w 139"/>
                  <a:gd name="T11" fmla="*/ 22 h 143"/>
                  <a:gd name="T12" fmla="*/ 92 w 139"/>
                  <a:gd name="T13" fmla="*/ 28 h 143"/>
                  <a:gd name="T14" fmla="*/ 87 w 139"/>
                  <a:gd name="T15" fmla="*/ 36 h 143"/>
                  <a:gd name="T16" fmla="*/ 84 w 139"/>
                  <a:gd name="T17" fmla="*/ 43 h 143"/>
                  <a:gd name="T18" fmla="*/ 80 w 139"/>
                  <a:gd name="T19" fmla="*/ 52 h 143"/>
                  <a:gd name="T20" fmla="*/ 76 w 139"/>
                  <a:gd name="T21" fmla="*/ 58 h 143"/>
                  <a:gd name="T22" fmla="*/ 72 w 139"/>
                  <a:gd name="T23" fmla="*/ 64 h 143"/>
                  <a:gd name="T24" fmla="*/ 68 w 139"/>
                  <a:gd name="T25" fmla="*/ 68 h 143"/>
                  <a:gd name="T26" fmla="*/ 60 w 139"/>
                  <a:gd name="T27" fmla="*/ 74 h 143"/>
                  <a:gd name="T28" fmla="*/ 54 w 139"/>
                  <a:gd name="T29" fmla="*/ 81 h 143"/>
                  <a:gd name="T30" fmla="*/ 47 w 139"/>
                  <a:gd name="T31" fmla="*/ 88 h 143"/>
                  <a:gd name="T32" fmla="*/ 43 w 139"/>
                  <a:gd name="T33" fmla="*/ 97 h 143"/>
                  <a:gd name="T34" fmla="*/ 38 w 139"/>
                  <a:gd name="T35" fmla="*/ 106 h 143"/>
                  <a:gd name="T36" fmla="*/ 31 w 139"/>
                  <a:gd name="T37" fmla="*/ 113 h 143"/>
                  <a:gd name="T38" fmla="*/ 21 w 139"/>
                  <a:gd name="T39" fmla="*/ 121 h 143"/>
                  <a:gd name="T40" fmla="*/ 16 w 139"/>
                  <a:gd name="T41" fmla="*/ 123 h 143"/>
                  <a:gd name="T42" fmla="*/ 12 w 139"/>
                  <a:gd name="T43" fmla="*/ 125 h 143"/>
                  <a:gd name="T44" fmla="*/ 5 w 139"/>
                  <a:gd name="T45" fmla="*/ 134 h 143"/>
                  <a:gd name="T46" fmla="*/ 1 w 139"/>
                  <a:gd name="T47" fmla="*/ 139 h 143"/>
                  <a:gd name="T48" fmla="*/ 0 w 139"/>
                  <a:gd name="T49" fmla="*/ 142 h 143"/>
                  <a:gd name="T50" fmla="*/ 0 w 139"/>
                  <a:gd name="T51" fmla="*/ 143 h 143"/>
                  <a:gd name="T52" fmla="*/ 1 w 139"/>
                  <a:gd name="T53" fmla="*/ 143 h 143"/>
                  <a:gd name="T54" fmla="*/ 3 w 139"/>
                  <a:gd name="T55" fmla="*/ 143 h 143"/>
                  <a:gd name="T56" fmla="*/ 5 w 139"/>
                  <a:gd name="T57" fmla="*/ 142 h 143"/>
                  <a:gd name="T58" fmla="*/ 11 w 139"/>
                  <a:gd name="T59" fmla="*/ 138 h 143"/>
                  <a:gd name="T60" fmla="*/ 19 w 139"/>
                  <a:gd name="T61" fmla="*/ 133 h 143"/>
                  <a:gd name="T62" fmla="*/ 30 w 139"/>
                  <a:gd name="T63" fmla="*/ 124 h 143"/>
                  <a:gd name="T64" fmla="*/ 42 w 139"/>
                  <a:gd name="T65" fmla="*/ 113 h 143"/>
                  <a:gd name="T66" fmla="*/ 62 w 139"/>
                  <a:gd name="T67" fmla="*/ 95 h 143"/>
                  <a:gd name="T68" fmla="*/ 72 w 139"/>
                  <a:gd name="T69" fmla="*/ 88 h 143"/>
                  <a:gd name="T70" fmla="*/ 76 w 139"/>
                  <a:gd name="T71" fmla="*/ 84 h 143"/>
                  <a:gd name="T72" fmla="*/ 82 w 139"/>
                  <a:gd name="T73" fmla="*/ 79 h 143"/>
                  <a:gd name="T74" fmla="*/ 84 w 139"/>
                  <a:gd name="T75" fmla="*/ 77 h 143"/>
                  <a:gd name="T76" fmla="*/ 85 w 139"/>
                  <a:gd name="T77" fmla="*/ 74 h 143"/>
                  <a:gd name="T78" fmla="*/ 84 w 139"/>
                  <a:gd name="T79" fmla="*/ 74 h 143"/>
                  <a:gd name="T80" fmla="*/ 83 w 139"/>
                  <a:gd name="T81" fmla="*/ 74 h 143"/>
                  <a:gd name="T82" fmla="*/ 84 w 139"/>
                  <a:gd name="T83" fmla="*/ 72 h 143"/>
                  <a:gd name="T84" fmla="*/ 96 w 139"/>
                  <a:gd name="T85" fmla="*/ 59 h 143"/>
                  <a:gd name="T86" fmla="*/ 103 w 139"/>
                  <a:gd name="T87" fmla="*/ 53 h 143"/>
                  <a:gd name="T88" fmla="*/ 108 w 139"/>
                  <a:gd name="T89" fmla="*/ 51 h 143"/>
                  <a:gd name="T90" fmla="*/ 110 w 139"/>
                  <a:gd name="T91" fmla="*/ 51 h 143"/>
                  <a:gd name="T92" fmla="*/ 111 w 139"/>
                  <a:gd name="T93" fmla="*/ 52 h 143"/>
                  <a:gd name="T94" fmla="*/ 112 w 139"/>
                  <a:gd name="T95" fmla="*/ 54 h 143"/>
                  <a:gd name="T96" fmla="*/ 112 w 139"/>
                  <a:gd name="T97" fmla="*/ 56 h 143"/>
                  <a:gd name="T98" fmla="*/ 112 w 139"/>
                  <a:gd name="T99" fmla="*/ 68 h 143"/>
                  <a:gd name="T100" fmla="*/ 113 w 139"/>
                  <a:gd name="T101" fmla="*/ 79 h 143"/>
                  <a:gd name="T102" fmla="*/ 114 w 139"/>
                  <a:gd name="T103" fmla="*/ 80 h 143"/>
                  <a:gd name="T104" fmla="*/ 115 w 139"/>
                  <a:gd name="T105" fmla="*/ 80 h 143"/>
                  <a:gd name="T106" fmla="*/ 117 w 139"/>
                  <a:gd name="T107" fmla="*/ 79 h 143"/>
                  <a:gd name="T108" fmla="*/ 120 w 139"/>
                  <a:gd name="T109" fmla="*/ 77 h 143"/>
                  <a:gd name="T110" fmla="*/ 124 w 139"/>
                  <a:gd name="T111" fmla="*/ 70 h 143"/>
                  <a:gd name="T112" fmla="*/ 128 w 139"/>
                  <a:gd name="T113" fmla="*/ 63 h 143"/>
                  <a:gd name="T114" fmla="*/ 133 w 139"/>
                  <a:gd name="T115" fmla="*/ 53 h 143"/>
                  <a:gd name="T116" fmla="*/ 136 w 139"/>
                  <a:gd name="T117" fmla="*/ 44 h 143"/>
                  <a:gd name="T118" fmla="*/ 138 w 139"/>
                  <a:gd name="T119" fmla="*/ 36 h 143"/>
                  <a:gd name="T120" fmla="*/ 139 w 139"/>
                  <a:gd name="T121" fmla="*/ 30 h 143"/>
                  <a:gd name="T122" fmla="*/ 135 w 139"/>
                  <a:gd name="T123" fmla="*/ 11 h 143"/>
                  <a:gd name="T124" fmla="*/ 133 w 139"/>
                  <a:gd name="T125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9" h="143">
                    <a:moveTo>
                      <a:pt x="133" y="0"/>
                    </a:moveTo>
                    <a:lnTo>
                      <a:pt x="128" y="0"/>
                    </a:lnTo>
                    <a:lnTo>
                      <a:pt x="115" y="4"/>
                    </a:lnTo>
                    <a:lnTo>
                      <a:pt x="108" y="9"/>
                    </a:lnTo>
                    <a:lnTo>
                      <a:pt x="99" y="17"/>
                    </a:lnTo>
                    <a:lnTo>
                      <a:pt x="96" y="22"/>
                    </a:lnTo>
                    <a:lnTo>
                      <a:pt x="92" y="28"/>
                    </a:lnTo>
                    <a:lnTo>
                      <a:pt x="87" y="36"/>
                    </a:lnTo>
                    <a:lnTo>
                      <a:pt x="84" y="43"/>
                    </a:lnTo>
                    <a:lnTo>
                      <a:pt x="80" y="52"/>
                    </a:lnTo>
                    <a:lnTo>
                      <a:pt x="76" y="58"/>
                    </a:lnTo>
                    <a:lnTo>
                      <a:pt x="72" y="64"/>
                    </a:lnTo>
                    <a:lnTo>
                      <a:pt x="68" y="68"/>
                    </a:lnTo>
                    <a:lnTo>
                      <a:pt x="60" y="74"/>
                    </a:lnTo>
                    <a:lnTo>
                      <a:pt x="54" y="81"/>
                    </a:lnTo>
                    <a:lnTo>
                      <a:pt x="47" y="88"/>
                    </a:lnTo>
                    <a:lnTo>
                      <a:pt x="43" y="97"/>
                    </a:lnTo>
                    <a:lnTo>
                      <a:pt x="38" y="106"/>
                    </a:lnTo>
                    <a:lnTo>
                      <a:pt x="31" y="113"/>
                    </a:lnTo>
                    <a:lnTo>
                      <a:pt x="21" y="121"/>
                    </a:lnTo>
                    <a:lnTo>
                      <a:pt x="16" y="123"/>
                    </a:lnTo>
                    <a:lnTo>
                      <a:pt x="12" y="125"/>
                    </a:lnTo>
                    <a:lnTo>
                      <a:pt x="5" y="134"/>
                    </a:lnTo>
                    <a:lnTo>
                      <a:pt x="1" y="139"/>
                    </a:lnTo>
                    <a:lnTo>
                      <a:pt x="0" y="142"/>
                    </a:lnTo>
                    <a:lnTo>
                      <a:pt x="0" y="143"/>
                    </a:lnTo>
                    <a:lnTo>
                      <a:pt x="1" y="143"/>
                    </a:lnTo>
                    <a:lnTo>
                      <a:pt x="3" y="143"/>
                    </a:lnTo>
                    <a:lnTo>
                      <a:pt x="5" y="142"/>
                    </a:lnTo>
                    <a:lnTo>
                      <a:pt x="11" y="138"/>
                    </a:lnTo>
                    <a:lnTo>
                      <a:pt x="19" y="133"/>
                    </a:lnTo>
                    <a:lnTo>
                      <a:pt x="30" y="124"/>
                    </a:lnTo>
                    <a:lnTo>
                      <a:pt x="42" y="113"/>
                    </a:lnTo>
                    <a:lnTo>
                      <a:pt x="62" y="95"/>
                    </a:lnTo>
                    <a:lnTo>
                      <a:pt x="72" y="88"/>
                    </a:lnTo>
                    <a:lnTo>
                      <a:pt x="76" y="84"/>
                    </a:lnTo>
                    <a:lnTo>
                      <a:pt x="82" y="79"/>
                    </a:lnTo>
                    <a:lnTo>
                      <a:pt x="84" y="77"/>
                    </a:lnTo>
                    <a:lnTo>
                      <a:pt x="85" y="74"/>
                    </a:lnTo>
                    <a:lnTo>
                      <a:pt x="84" y="74"/>
                    </a:lnTo>
                    <a:lnTo>
                      <a:pt x="83" y="74"/>
                    </a:lnTo>
                    <a:lnTo>
                      <a:pt x="84" y="72"/>
                    </a:lnTo>
                    <a:lnTo>
                      <a:pt x="96" y="59"/>
                    </a:lnTo>
                    <a:lnTo>
                      <a:pt x="103" y="53"/>
                    </a:lnTo>
                    <a:lnTo>
                      <a:pt x="108" y="51"/>
                    </a:lnTo>
                    <a:lnTo>
                      <a:pt x="110" y="51"/>
                    </a:lnTo>
                    <a:lnTo>
                      <a:pt x="111" y="52"/>
                    </a:lnTo>
                    <a:lnTo>
                      <a:pt x="112" y="54"/>
                    </a:lnTo>
                    <a:lnTo>
                      <a:pt x="112" y="56"/>
                    </a:lnTo>
                    <a:lnTo>
                      <a:pt x="112" y="68"/>
                    </a:lnTo>
                    <a:lnTo>
                      <a:pt x="113" y="79"/>
                    </a:lnTo>
                    <a:lnTo>
                      <a:pt x="114" y="80"/>
                    </a:lnTo>
                    <a:lnTo>
                      <a:pt x="115" y="80"/>
                    </a:lnTo>
                    <a:lnTo>
                      <a:pt x="117" y="79"/>
                    </a:lnTo>
                    <a:lnTo>
                      <a:pt x="120" y="77"/>
                    </a:lnTo>
                    <a:lnTo>
                      <a:pt x="124" y="70"/>
                    </a:lnTo>
                    <a:lnTo>
                      <a:pt x="128" y="63"/>
                    </a:lnTo>
                    <a:lnTo>
                      <a:pt x="133" y="53"/>
                    </a:lnTo>
                    <a:lnTo>
                      <a:pt x="136" y="44"/>
                    </a:lnTo>
                    <a:lnTo>
                      <a:pt x="138" y="36"/>
                    </a:lnTo>
                    <a:lnTo>
                      <a:pt x="139" y="30"/>
                    </a:lnTo>
                    <a:lnTo>
                      <a:pt x="135" y="11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20" name="Freeform 147"/>
              <p:cNvSpPr/>
              <p:nvPr/>
            </p:nvSpPr>
            <p:spPr bwMode="auto">
              <a:xfrm>
                <a:off x="2274" y="3499"/>
                <a:ext cx="35" cy="36"/>
              </a:xfrm>
              <a:custGeom>
                <a:avLst/>
                <a:gdLst>
                  <a:gd name="T0" fmla="*/ 133 w 139"/>
                  <a:gd name="T1" fmla="*/ 0 h 143"/>
                  <a:gd name="T2" fmla="*/ 128 w 139"/>
                  <a:gd name="T3" fmla="*/ 0 h 143"/>
                  <a:gd name="T4" fmla="*/ 115 w 139"/>
                  <a:gd name="T5" fmla="*/ 4 h 143"/>
                  <a:gd name="T6" fmla="*/ 108 w 139"/>
                  <a:gd name="T7" fmla="*/ 9 h 143"/>
                  <a:gd name="T8" fmla="*/ 99 w 139"/>
                  <a:gd name="T9" fmla="*/ 17 h 143"/>
                  <a:gd name="T10" fmla="*/ 96 w 139"/>
                  <a:gd name="T11" fmla="*/ 22 h 143"/>
                  <a:gd name="T12" fmla="*/ 92 w 139"/>
                  <a:gd name="T13" fmla="*/ 28 h 143"/>
                  <a:gd name="T14" fmla="*/ 87 w 139"/>
                  <a:gd name="T15" fmla="*/ 36 h 143"/>
                  <a:gd name="T16" fmla="*/ 84 w 139"/>
                  <a:gd name="T17" fmla="*/ 43 h 143"/>
                  <a:gd name="T18" fmla="*/ 80 w 139"/>
                  <a:gd name="T19" fmla="*/ 52 h 143"/>
                  <a:gd name="T20" fmla="*/ 76 w 139"/>
                  <a:gd name="T21" fmla="*/ 58 h 143"/>
                  <a:gd name="T22" fmla="*/ 72 w 139"/>
                  <a:gd name="T23" fmla="*/ 64 h 143"/>
                  <a:gd name="T24" fmla="*/ 68 w 139"/>
                  <a:gd name="T25" fmla="*/ 68 h 143"/>
                  <a:gd name="T26" fmla="*/ 60 w 139"/>
                  <a:gd name="T27" fmla="*/ 74 h 143"/>
                  <a:gd name="T28" fmla="*/ 54 w 139"/>
                  <a:gd name="T29" fmla="*/ 81 h 143"/>
                  <a:gd name="T30" fmla="*/ 47 w 139"/>
                  <a:gd name="T31" fmla="*/ 88 h 143"/>
                  <a:gd name="T32" fmla="*/ 43 w 139"/>
                  <a:gd name="T33" fmla="*/ 97 h 143"/>
                  <a:gd name="T34" fmla="*/ 38 w 139"/>
                  <a:gd name="T35" fmla="*/ 106 h 143"/>
                  <a:gd name="T36" fmla="*/ 31 w 139"/>
                  <a:gd name="T37" fmla="*/ 113 h 143"/>
                  <a:gd name="T38" fmla="*/ 21 w 139"/>
                  <a:gd name="T39" fmla="*/ 121 h 143"/>
                  <a:gd name="T40" fmla="*/ 16 w 139"/>
                  <a:gd name="T41" fmla="*/ 123 h 143"/>
                  <a:gd name="T42" fmla="*/ 12 w 139"/>
                  <a:gd name="T43" fmla="*/ 125 h 143"/>
                  <a:gd name="T44" fmla="*/ 5 w 139"/>
                  <a:gd name="T45" fmla="*/ 134 h 143"/>
                  <a:gd name="T46" fmla="*/ 1 w 139"/>
                  <a:gd name="T47" fmla="*/ 139 h 143"/>
                  <a:gd name="T48" fmla="*/ 0 w 139"/>
                  <a:gd name="T49" fmla="*/ 142 h 143"/>
                  <a:gd name="T50" fmla="*/ 0 w 139"/>
                  <a:gd name="T51" fmla="*/ 143 h 143"/>
                  <a:gd name="T52" fmla="*/ 1 w 139"/>
                  <a:gd name="T53" fmla="*/ 143 h 143"/>
                  <a:gd name="T54" fmla="*/ 3 w 139"/>
                  <a:gd name="T55" fmla="*/ 143 h 143"/>
                  <a:gd name="T56" fmla="*/ 5 w 139"/>
                  <a:gd name="T57" fmla="*/ 142 h 143"/>
                  <a:gd name="T58" fmla="*/ 11 w 139"/>
                  <a:gd name="T59" fmla="*/ 138 h 143"/>
                  <a:gd name="T60" fmla="*/ 19 w 139"/>
                  <a:gd name="T61" fmla="*/ 133 h 143"/>
                  <a:gd name="T62" fmla="*/ 30 w 139"/>
                  <a:gd name="T63" fmla="*/ 124 h 143"/>
                  <a:gd name="T64" fmla="*/ 42 w 139"/>
                  <a:gd name="T65" fmla="*/ 113 h 143"/>
                  <a:gd name="T66" fmla="*/ 62 w 139"/>
                  <a:gd name="T67" fmla="*/ 95 h 143"/>
                  <a:gd name="T68" fmla="*/ 72 w 139"/>
                  <a:gd name="T69" fmla="*/ 88 h 143"/>
                  <a:gd name="T70" fmla="*/ 76 w 139"/>
                  <a:gd name="T71" fmla="*/ 84 h 143"/>
                  <a:gd name="T72" fmla="*/ 82 w 139"/>
                  <a:gd name="T73" fmla="*/ 79 h 143"/>
                  <a:gd name="T74" fmla="*/ 84 w 139"/>
                  <a:gd name="T75" fmla="*/ 77 h 143"/>
                  <a:gd name="T76" fmla="*/ 85 w 139"/>
                  <a:gd name="T77" fmla="*/ 74 h 143"/>
                  <a:gd name="T78" fmla="*/ 84 w 139"/>
                  <a:gd name="T79" fmla="*/ 74 h 143"/>
                  <a:gd name="T80" fmla="*/ 83 w 139"/>
                  <a:gd name="T81" fmla="*/ 74 h 143"/>
                  <a:gd name="T82" fmla="*/ 84 w 139"/>
                  <a:gd name="T83" fmla="*/ 72 h 143"/>
                  <a:gd name="T84" fmla="*/ 96 w 139"/>
                  <a:gd name="T85" fmla="*/ 59 h 143"/>
                  <a:gd name="T86" fmla="*/ 103 w 139"/>
                  <a:gd name="T87" fmla="*/ 53 h 143"/>
                  <a:gd name="T88" fmla="*/ 108 w 139"/>
                  <a:gd name="T89" fmla="*/ 51 h 143"/>
                  <a:gd name="T90" fmla="*/ 110 w 139"/>
                  <a:gd name="T91" fmla="*/ 51 h 143"/>
                  <a:gd name="T92" fmla="*/ 111 w 139"/>
                  <a:gd name="T93" fmla="*/ 52 h 143"/>
                  <a:gd name="T94" fmla="*/ 112 w 139"/>
                  <a:gd name="T95" fmla="*/ 54 h 143"/>
                  <a:gd name="T96" fmla="*/ 112 w 139"/>
                  <a:gd name="T97" fmla="*/ 56 h 143"/>
                  <a:gd name="T98" fmla="*/ 112 w 139"/>
                  <a:gd name="T99" fmla="*/ 68 h 143"/>
                  <a:gd name="T100" fmla="*/ 113 w 139"/>
                  <a:gd name="T101" fmla="*/ 79 h 143"/>
                  <a:gd name="T102" fmla="*/ 114 w 139"/>
                  <a:gd name="T103" fmla="*/ 80 h 143"/>
                  <a:gd name="T104" fmla="*/ 115 w 139"/>
                  <a:gd name="T105" fmla="*/ 80 h 143"/>
                  <a:gd name="T106" fmla="*/ 117 w 139"/>
                  <a:gd name="T107" fmla="*/ 79 h 143"/>
                  <a:gd name="T108" fmla="*/ 120 w 139"/>
                  <a:gd name="T109" fmla="*/ 77 h 143"/>
                  <a:gd name="T110" fmla="*/ 124 w 139"/>
                  <a:gd name="T111" fmla="*/ 70 h 143"/>
                  <a:gd name="T112" fmla="*/ 128 w 139"/>
                  <a:gd name="T113" fmla="*/ 63 h 143"/>
                  <a:gd name="T114" fmla="*/ 133 w 139"/>
                  <a:gd name="T115" fmla="*/ 53 h 143"/>
                  <a:gd name="T116" fmla="*/ 136 w 139"/>
                  <a:gd name="T117" fmla="*/ 44 h 143"/>
                  <a:gd name="T118" fmla="*/ 138 w 139"/>
                  <a:gd name="T119" fmla="*/ 36 h 143"/>
                  <a:gd name="T120" fmla="*/ 139 w 139"/>
                  <a:gd name="T121" fmla="*/ 30 h 143"/>
                  <a:gd name="T122" fmla="*/ 135 w 139"/>
                  <a:gd name="T123" fmla="*/ 11 h 143"/>
                  <a:gd name="T124" fmla="*/ 133 w 139"/>
                  <a:gd name="T125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9" h="143">
                    <a:moveTo>
                      <a:pt x="133" y="0"/>
                    </a:moveTo>
                    <a:lnTo>
                      <a:pt x="128" y="0"/>
                    </a:lnTo>
                    <a:lnTo>
                      <a:pt x="115" y="4"/>
                    </a:lnTo>
                    <a:lnTo>
                      <a:pt x="108" y="9"/>
                    </a:lnTo>
                    <a:lnTo>
                      <a:pt x="99" y="17"/>
                    </a:lnTo>
                    <a:lnTo>
                      <a:pt x="96" y="22"/>
                    </a:lnTo>
                    <a:lnTo>
                      <a:pt x="92" y="28"/>
                    </a:lnTo>
                    <a:lnTo>
                      <a:pt x="87" y="36"/>
                    </a:lnTo>
                    <a:lnTo>
                      <a:pt x="84" y="43"/>
                    </a:lnTo>
                    <a:lnTo>
                      <a:pt x="80" y="52"/>
                    </a:lnTo>
                    <a:lnTo>
                      <a:pt x="76" y="58"/>
                    </a:lnTo>
                    <a:lnTo>
                      <a:pt x="72" y="64"/>
                    </a:lnTo>
                    <a:lnTo>
                      <a:pt x="68" y="68"/>
                    </a:lnTo>
                    <a:lnTo>
                      <a:pt x="60" y="74"/>
                    </a:lnTo>
                    <a:lnTo>
                      <a:pt x="54" y="81"/>
                    </a:lnTo>
                    <a:lnTo>
                      <a:pt x="47" y="88"/>
                    </a:lnTo>
                    <a:lnTo>
                      <a:pt x="43" y="97"/>
                    </a:lnTo>
                    <a:lnTo>
                      <a:pt x="38" y="106"/>
                    </a:lnTo>
                    <a:lnTo>
                      <a:pt x="31" y="113"/>
                    </a:lnTo>
                    <a:lnTo>
                      <a:pt x="21" y="121"/>
                    </a:lnTo>
                    <a:lnTo>
                      <a:pt x="16" y="123"/>
                    </a:lnTo>
                    <a:lnTo>
                      <a:pt x="12" y="125"/>
                    </a:lnTo>
                    <a:lnTo>
                      <a:pt x="5" y="134"/>
                    </a:lnTo>
                    <a:lnTo>
                      <a:pt x="1" y="139"/>
                    </a:lnTo>
                    <a:lnTo>
                      <a:pt x="0" y="142"/>
                    </a:lnTo>
                    <a:lnTo>
                      <a:pt x="0" y="143"/>
                    </a:lnTo>
                    <a:lnTo>
                      <a:pt x="1" y="143"/>
                    </a:lnTo>
                    <a:lnTo>
                      <a:pt x="3" y="143"/>
                    </a:lnTo>
                    <a:lnTo>
                      <a:pt x="5" y="142"/>
                    </a:lnTo>
                    <a:lnTo>
                      <a:pt x="11" y="138"/>
                    </a:lnTo>
                    <a:lnTo>
                      <a:pt x="19" y="133"/>
                    </a:lnTo>
                    <a:lnTo>
                      <a:pt x="30" y="124"/>
                    </a:lnTo>
                    <a:lnTo>
                      <a:pt x="42" y="113"/>
                    </a:lnTo>
                    <a:lnTo>
                      <a:pt x="62" y="95"/>
                    </a:lnTo>
                    <a:lnTo>
                      <a:pt x="72" y="88"/>
                    </a:lnTo>
                    <a:lnTo>
                      <a:pt x="76" y="84"/>
                    </a:lnTo>
                    <a:lnTo>
                      <a:pt x="82" y="79"/>
                    </a:lnTo>
                    <a:lnTo>
                      <a:pt x="84" y="77"/>
                    </a:lnTo>
                    <a:lnTo>
                      <a:pt x="85" y="74"/>
                    </a:lnTo>
                    <a:lnTo>
                      <a:pt x="84" y="74"/>
                    </a:lnTo>
                    <a:lnTo>
                      <a:pt x="83" y="74"/>
                    </a:lnTo>
                    <a:lnTo>
                      <a:pt x="84" y="72"/>
                    </a:lnTo>
                    <a:lnTo>
                      <a:pt x="96" y="59"/>
                    </a:lnTo>
                    <a:lnTo>
                      <a:pt x="103" y="53"/>
                    </a:lnTo>
                    <a:lnTo>
                      <a:pt x="108" y="51"/>
                    </a:lnTo>
                    <a:lnTo>
                      <a:pt x="110" y="51"/>
                    </a:lnTo>
                    <a:lnTo>
                      <a:pt x="111" y="52"/>
                    </a:lnTo>
                    <a:lnTo>
                      <a:pt x="112" y="54"/>
                    </a:lnTo>
                    <a:lnTo>
                      <a:pt x="112" y="56"/>
                    </a:lnTo>
                    <a:lnTo>
                      <a:pt x="112" y="68"/>
                    </a:lnTo>
                    <a:lnTo>
                      <a:pt x="113" y="79"/>
                    </a:lnTo>
                    <a:lnTo>
                      <a:pt x="114" y="80"/>
                    </a:lnTo>
                    <a:lnTo>
                      <a:pt x="115" y="80"/>
                    </a:lnTo>
                    <a:lnTo>
                      <a:pt x="117" y="79"/>
                    </a:lnTo>
                    <a:lnTo>
                      <a:pt x="120" y="77"/>
                    </a:lnTo>
                    <a:lnTo>
                      <a:pt x="124" y="70"/>
                    </a:lnTo>
                    <a:lnTo>
                      <a:pt x="128" y="63"/>
                    </a:lnTo>
                    <a:lnTo>
                      <a:pt x="133" y="53"/>
                    </a:lnTo>
                    <a:lnTo>
                      <a:pt x="136" y="44"/>
                    </a:lnTo>
                    <a:lnTo>
                      <a:pt x="138" y="36"/>
                    </a:lnTo>
                    <a:lnTo>
                      <a:pt x="139" y="30"/>
                    </a:lnTo>
                    <a:lnTo>
                      <a:pt x="135" y="11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21" name="Freeform 148"/>
              <p:cNvSpPr/>
              <p:nvPr/>
            </p:nvSpPr>
            <p:spPr bwMode="auto">
              <a:xfrm>
                <a:off x="2464" y="3421"/>
                <a:ext cx="36" cy="25"/>
              </a:xfrm>
              <a:custGeom>
                <a:avLst/>
                <a:gdLst>
                  <a:gd name="T0" fmla="*/ 3 w 145"/>
                  <a:gd name="T1" fmla="*/ 1 h 104"/>
                  <a:gd name="T2" fmla="*/ 2 w 145"/>
                  <a:gd name="T3" fmla="*/ 7 h 104"/>
                  <a:gd name="T4" fmla="*/ 0 w 145"/>
                  <a:gd name="T5" fmla="*/ 13 h 104"/>
                  <a:gd name="T6" fmla="*/ 2 w 145"/>
                  <a:gd name="T7" fmla="*/ 16 h 104"/>
                  <a:gd name="T8" fmla="*/ 5 w 145"/>
                  <a:gd name="T9" fmla="*/ 20 h 104"/>
                  <a:gd name="T10" fmla="*/ 10 w 145"/>
                  <a:gd name="T11" fmla="*/ 22 h 104"/>
                  <a:gd name="T12" fmla="*/ 18 w 145"/>
                  <a:gd name="T13" fmla="*/ 23 h 104"/>
                  <a:gd name="T14" fmla="*/ 27 w 145"/>
                  <a:gd name="T15" fmla="*/ 24 h 104"/>
                  <a:gd name="T16" fmla="*/ 38 w 145"/>
                  <a:gd name="T17" fmla="*/ 28 h 104"/>
                  <a:gd name="T18" fmla="*/ 51 w 145"/>
                  <a:gd name="T19" fmla="*/ 35 h 104"/>
                  <a:gd name="T20" fmla="*/ 63 w 145"/>
                  <a:gd name="T21" fmla="*/ 42 h 104"/>
                  <a:gd name="T22" fmla="*/ 75 w 145"/>
                  <a:gd name="T23" fmla="*/ 51 h 104"/>
                  <a:gd name="T24" fmla="*/ 87 w 145"/>
                  <a:gd name="T25" fmla="*/ 61 h 104"/>
                  <a:gd name="T26" fmla="*/ 98 w 145"/>
                  <a:gd name="T27" fmla="*/ 69 h 104"/>
                  <a:gd name="T28" fmla="*/ 107 w 145"/>
                  <a:gd name="T29" fmla="*/ 79 h 104"/>
                  <a:gd name="T30" fmla="*/ 115 w 145"/>
                  <a:gd name="T31" fmla="*/ 86 h 104"/>
                  <a:gd name="T32" fmla="*/ 121 w 145"/>
                  <a:gd name="T33" fmla="*/ 91 h 104"/>
                  <a:gd name="T34" fmla="*/ 126 w 145"/>
                  <a:gd name="T35" fmla="*/ 94 h 104"/>
                  <a:gd name="T36" fmla="*/ 129 w 145"/>
                  <a:gd name="T37" fmla="*/ 96 h 104"/>
                  <a:gd name="T38" fmla="*/ 134 w 145"/>
                  <a:gd name="T39" fmla="*/ 98 h 104"/>
                  <a:gd name="T40" fmla="*/ 139 w 145"/>
                  <a:gd name="T41" fmla="*/ 101 h 104"/>
                  <a:gd name="T42" fmla="*/ 141 w 145"/>
                  <a:gd name="T43" fmla="*/ 103 h 104"/>
                  <a:gd name="T44" fmla="*/ 143 w 145"/>
                  <a:gd name="T45" fmla="*/ 104 h 104"/>
                  <a:gd name="T46" fmla="*/ 144 w 145"/>
                  <a:gd name="T47" fmla="*/ 104 h 104"/>
                  <a:gd name="T48" fmla="*/ 145 w 145"/>
                  <a:gd name="T49" fmla="*/ 103 h 104"/>
                  <a:gd name="T50" fmla="*/ 143 w 145"/>
                  <a:gd name="T51" fmla="*/ 99 h 104"/>
                  <a:gd name="T52" fmla="*/ 136 w 145"/>
                  <a:gd name="T53" fmla="*/ 95 h 104"/>
                  <a:gd name="T54" fmla="*/ 132 w 145"/>
                  <a:gd name="T55" fmla="*/ 92 h 104"/>
                  <a:gd name="T56" fmla="*/ 130 w 145"/>
                  <a:gd name="T57" fmla="*/ 90 h 104"/>
                  <a:gd name="T58" fmla="*/ 128 w 145"/>
                  <a:gd name="T59" fmla="*/ 86 h 104"/>
                  <a:gd name="T60" fmla="*/ 127 w 145"/>
                  <a:gd name="T61" fmla="*/ 84 h 104"/>
                  <a:gd name="T62" fmla="*/ 125 w 145"/>
                  <a:gd name="T63" fmla="*/ 80 h 104"/>
                  <a:gd name="T64" fmla="*/ 122 w 145"/>
                  <a:gd name="T65" fmla="*/ 76 h 104"/>
                  <a:gd name="T66" fmla="*/ 118 w 145"/>
                  <a:gd name="T67" fmla="*/ 70 h 104"/>
                  <a:gd name="T68" fmla="*/ 110 w 145"/>
                  <a:gd name="T69" fmla="*/ 63 h 104"/>
                  <a:gd name="T70" fmla="*/ 102 w 145"/>
                  <a:gd name="T71" fmla="*/ 55 h 104"/>
                  <a:gd name="T72" fmla="*/ 94 w 145"/>
                  <a:gd name="T73" fmla="*/ 49 h 104"/>
                  <a:gd name="T74" fmla="*/ 85 w 145"/>
                  <a:gd name="T75" fmla="*/ 39 h 104"/>
                  <a:gd name="T76" fmla="*/ 76 w 145"/>
                  <a:gd name="T77" fmla="*/ 33 h 104"/>
                  <a:gd name="T78" fmla="*/ 68 w 145"/>
                  <a:gd name="T79" fmla="*/ 28 h 104"/>
                  <a:gd name="T80" fmla="*/ 65 w 145"/>
                  <a:gd name="T81" fmla="*/ 27 h 104"/>
                  <a:gd name="T82" fmla="*/ 66 w 145"/>
                  <a:gd name="T83" fmla="*/ 29 h 104"/>
                  <a:gd name="T84" fmla="*/ 68 w 145"/>
                  <a:gd name="T85" fmla="*/ 33 h 104"/>
                  <a:gd name="T86" fmla="*/ 68 w 145"/>
                  <a:gd name="T87" fmla="*/ 34 h 104"/>
                  <a:gd name="T88" fmla="*/ 67 w 145"/>
                  <a:gd name="T89" fmla="*/ 35 h 104"/>
                  <a:gd name="T90" fmla="*/ 64 w 145"/>
                  <a:gd name="T91" fmla="*/ 33 h 104"/>
                  <a:gd name="T92" fmla="*/ 60 w 145"/>
                  <a:gd name="T93" fmla="*/ 29 h 104"/>
                  <a:gd name="T94" fmla="*/ 49 w 145"/>
                  <a:gd name="T95" fmla="*/ 20 h 104"/>
                  <a:gd name="T96" fmla="*/ 44 w 145"/>
                  <a:gd name="T97" fmla="*/ 15 h 104"/>
                  <a:gd name="T98" fmla="*/ 40 w 145"/>
                  <a:gd name="T99" fmla="*/ 12 h 104"/>
                  <a:gd name="T100" fmla="*/ 35 w 145"/>
                  <a:gd name="T101" fmla="*/ 7 h 104"/>
                  <a:gd name="T102" fmla="*/ 32 w 145"/>
                  <a:gd name="T103" fmla="*/ 6 h 104"/>
                  <a:gd name="T104" fmla="*/ 28 w 145"/>
                  <a:gd name="T105" fmla="*/ 5 h 104"/>
                  <a:gd name="T106" fmla="*/ 25 w 145"/>
                  <a:gd name="T107" fmla="*/ 3 h 104"/>
                  <a:gd name="T108" fmla="*/ 22 w 145"/>
                  <a:gd name="T109" fmla="*/ 3 h 104"/>
                  <a:gd name="T110" fmla="*/ 17 w 145"/>
                  <a:gd name="T111" fmla="*/ 5 h 104"/>
                  <a:gd name="T112" fmla="*/ 14 w 145"/>
                  <a:gd name="T113" fmla="*/ 5 h 104"/>
                  <a:gd name="T114" fmla="*/ 13 w 145"/>
                  <a:gd name="T115" fmla="*/ 3 h 104"/>
                  <a:gd name="T116" fmla="*/ 9 w 145"/>
                  <a:gd name="T117" fmla="*/ 1 h 104"/>
                  <a:gd name="T118" fmla="*/ 7 w 145"/>
                  <a:gd name="T119" fmla="*/ 0 h 104"/>
                  <a:gd name="T120" fmla="*/ 5 w 145"/>
                  <a:gd name="T121" fmla="*/ 0 h 104"/>
                  <a:gd name="T122" fmla="*/ 3 w 145"/>
                  <a:gd name="T123" fmla="*/ 0 h 104"/>
                  <a:gd name="T124" fmla="*/ 3 w 145"/>
                  <a:gd name="T125" fmla="*/ 1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5" h="104">
                    <a:moveTo>
                      <a:pt x="3" y="1"/>
                    </a:moveTo>
                    <a:lnTo>
                      <a:pt x="2" y="7"/>
                    </a:lnTo>
                    <a:lnTo>
                      <a:pt x="0" y="13"/>
                    </a:lnTo>
                    <a:lnTo>
                      <a:pt x="2" y="16"/>
                    </a:lnTo>
                    <a:lnTo>
                      <a:pt x="5" y="20"/>
                    </a:lnTo>
                    <a:lnTo>
                      <a:pt x="10" y="22"/>
                    </a:lnTo>
                    <a:lnTo>
                      <a:pt x="18" y="23"/>
                    </a:lnTo>
                    <a:lnTo>
                      <a:pt x="27" y="24"/>
                    </a:lnTo>
                    <a:lnTo>
                      <a:pt x="38" y="28"/>
                    </a:lnTo>
                    <a:lnTo>
                      <a:pt x="51" y="35"/>
                    </a:lnTo>
                    <a:lnTo>
                      <a:pt x="63" y="42"/>
                    </a:lnTo>
                    <a:lnTo>
                      <a:pt x="75" y="51"/>
                    </a:lnTo>
                    <a:lnTo>
                      <a:pt x="87" y="61"/>
                    </a:lnTo>
                    <a:lnTo>
                      <a:pt x="98" y="69"/>
                    </a:lnTo>
                    <a:lnTo>
                      <a:pt x="107" y="79"/>
                    </a:lnTo>
                    <a:lnTo>
                      <a:pt x="115" y="86"/>
                    </a:lnTo>
                    <a:lnTo>
                      <a:pt x="121" y="91"/>
                    </a:lnTo>
                    <a:lnTo>
                      <a:pt x="126" y="94"/>
                    </a:lnTo>
                    <a:lnTo>
                      <a:pt x="129" y="96"/>
                    </a:lnTo>
                    <a:lnTo>
                      <a:pt x="134" y="98"/>
                    </a:lnTo>
                    <a:lnTo>
                      <a:pt x="139" y="101"/>
                    </a:lnTo>
                    <a:lnTo>
                      <a:pt x="141" y="103"/>
                    </a:lnTo>
                    <a:lnTo>
                      <a:pt x="143" y="104"/>
                    </a:lnTo>
                    <a:lnTo>
                      <a:pt x="144" y="104"/>
                    </a:lnTo>
                    <a:lnTo>
                      <a:pt x="145" y="103"/>
                    </a:lnTo>
                    <a:lnTo>
                      <a:pt x="143" y="99"/>
                    </a:lnTo>
                    <a:lnTo>
                      <a:pt x="136" y="95"/>
                    </a:lnTo>
                    <a:lnTo>
                      <a:pt x="132" y="92"/>
                    </a:lnTo>
                    <a:lnTo>
                      <a:pt x="130" y="90"/>
                    </a:lnTo>
                    <a:lnTo>
                      <a:pt x="128" y="86"/>
                    </a:lnTo>
                    <a:lnTo>
                      <a:pt x="127" y="84"/>
                    </a:lnTo>
                    <a:lnTo>
                      <a:pt x="125" y="80"/>
                    </a:lnTo>
                    <a:lnTo>
                      <a:pt x="122" y="76"/>
                    </a:lnTo>
                    <a:lnTo>
                      <a:pt x="118" y="70"/>
                    </a:lnTo>
                    <a:lnTo>
                      <a:pt x="110" y="63"/>
                    </a:lnTo>
                    <a:lnTo>
                      <a:pt x="102" y="55"/>
                    </a:lnTo>
                    <a:lnTo>
                      <a:pt x="94" y="49"/>
                    </a:lnTo>
                    <a:lnTo>
                      <a:pt x="85" y="39"/>
                    </a:lnTo>
                    <a:lnTo>
                      <a:pt x="76" y="33"/>
                    </a:lnTo>
                    <a:lnTo>
                      <a:pt x="68" y="28"/>
                    </a:lnTo>
                    <a:lnTo>
                      <a:pt x="65" y="27"/>
                    </a:lnTo>
                    <a:lnTo>
                      <a:pt x="66" y="29"/>
                    </a:lnTo>
                    <a:lnTo>
                      <a:pt x="68" y="33"/>
                    </a:lnTo>
                    <a:lnTo>
                      <a:pt x="68" y="34"/>
                    </a:lnTo>
                    <a:lnTo>
                      <a:pt x="67" y="35"/>
                    </a:lnTo>
                    <a:lnTo>
                      <a:pt x="64" y="33"/>
                    </a:lnTo>
                    <a:lnTo>
                      <a:pt x="60" y="29"/>
                    </a:lnTo>
                    <a:lnTo>
                      <a:pt x="49" y="20"/>
                    </a:lnTo>
                    <a:lnTo>
                      <a:pt x="44" y="15"/>
                    </a:lnTo>
                    <a:lnTo>
                      <a:pt x="40" y="12"/>
                    </a:lnTo>
                    <a:lnTo>
                      <a:pt x="35" y="7"/>
                    </a:lnTo>
                    <a:lnTo>
                      <a:pt x="32" y="6"/>
                    </a:lnTo>
                    <a:lnTo>
                      <a:pt x="28" y="5"/>
                    </a:lnTo>
                    <a:lnTo>
                      <a:pt x="25" y="3"/>
                    </a:lnTo>
                    <a:lnTo>
                      <a:pt x="22" y="3"/>
                    </a:lnTo>
                    <a:lnTo>
                      <a:pt x="17" y="5"/>
                    </a:lnTo>
                    <a:lnTo>
                      <a:pt x="14" y="5"/>
                    </a:lnTo>
                    <a:lnTo>
                      <a:pt x="13" y="3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22" name="Freeform 149"/>
              <p:cNvSpPr/>
              <p:nvPr/>
            </p:nvSpPr>
            <p:spPr bwMode="auto">
              <a:xfrm>
                <a:off x="2479" y="3454"/>
                <a:ext cx="23" cy="24"/>
              </a:xfrm>
              <a:custGeom>
                <a:avLst/>
                <a:gdLst>
                  <a:gd name="T0" fmla="*/ 1 w 90"/>
                  <a:gd name="T1" fmla="*/ 11 h 94"/>
                  <a:gd name="T2" fmla="*/ 10 w 90"/>
                  <a:gd name="T3" fmla="*/ 17 h 94"/>
                  <a:gd name="T4" fmla="*/ 27 w 90"/>
                  <a:gd name="T5" fmla="*/ 27 h 94"/>
                  <a:gd name="T6" fmla="*/ 39 w 90"/>
                  <a:gd name="T7" fmla="*/ 38 h 94"/>
                  <a:gd name="T8" fmla="*/ 54 w 90"/>
                  <a:gd name="T9" fmla="*/ 51 h 94"/>
                  <a:gd name="T10" fmla="*/ 64 w 90"/>
                  <a:gd name="T11" fmla="*/ 59 h 94"/>
                  <a:gd name="T12" fmla="*/ 71 w 90"/>
                  <a:gd name="T13" fmla="*/ 68 h 94"/>
                  <a:gd name="T14" fmla="*/ 76 w 90"/>
                  <a:gd name="T15" fmla="*/ 74 h 94"/>
                  <a:gd name="T16" fmla="*/ 80 w 90"/>
                  <a:gd name="T17" fmla="*/ 81 h 94"/>
                  <a:gd name="T18" fmla="*/ 83 w 90"/>
                  <a:gd name="T19" fmla="*/ 88 h 94"/>
                  <a:gd name="T20" fmla="*/ 84 w 90"/>
                  <a:gd name="T21" fmla="*/ 92 h 94"/>
                  <a:gd name="T22" fmla="*/ 85 w 90"/>
                  <a:gd name="T23" fmla="*/ 93 h 94"/>
                  <a:gd name="T24" fmla="*/ 89 w 90"/>
                  <a:gd name="T25" fmla="*/ 94 h 94"/>
                  <a:gd name="T26" fmla="*/ 90 w 90"/>
                  <a:gd name="T27" fmla="*/ 94 h 94"/>
                  <a:gd name="T28" fmla="*/ 90 w 90"/>
                  <a:gd name="T29" fmla="*/ 93 h 94"/>
                  <a:gd name="T30" fmla="*/ 89 w 90"/>
                  <a:gd name="T31" fmla="*/ 91 h 94"/>
                  <a:gd name="T32" fmla="*/ 86 w 90"/>
                  <a:gd name="T33" fmla="*/ 87 h 94"/>
                  <a:gd name="T34" fmla="*/ 78 w 90"/>
                  <a:gd name="T35" fmla="*/ 71 h 94"/>
                  <a:gd name="T36" fmla="*/ 72 w 90"/>
                  <a:gd name="T37" fmla="*/ 58 h 94"/>
                  <a:gd name="T38" fmla="*/ 66 w 90"/>
                  <a:gd name="T39" fmla="*/ 46 h 94"/>
                  <a:gd name="T40" fmla="*/ 58 w 90"/>
                  <a:gd name="T41" fmla="*/ 35 h 94"/>
                  <a:gd name="T42" fmla="*/ 54 w 90"/>
                  <a:gd name="T43" fmla="*/ 27 h 94"/>
                  <a:gd name="T44" fmla="*/ 47 w 90"/>
                  <a:gd name="T45" fmla="*/ 18 h 94"/>
                  <a:gd name="T46" fmla="*/ 37 w 90"/>
                  <a:gd name="T47" fmla="*/ 12 h 94"/>
                  <a:gd name="T48" fmla="*/ 30 w 90"/>
                  <a:gd name="T49" fmla="*/ 8 h 94"/>
                  <a:gd name="T50" fmla="*/ 27 w 90"/>
                  <a:gd name="T51" fmla="*/ 4 h 94"/>
                  <a:gd name="T52" fmla="*/ 24 w 90"/>
                  <a:gd name="T53" fmla="*/ 1 h 94"/>
                  <a:gd name="T54" fmla="*/ 21 w 90"/>
                  <a:gd name="T55" fmla="*/ 0 h 94"/>
                  <a:gd name="T56" fmla="*/ 20 w 90"/>
                  <a:gd name="T57" fmla="*/ 0 h 94"/>
                  <a:gd name="T58" fmla="*/ 17 w 90"/>
                  <a:gd name="T59" fmla="*/ 1 h 94"/>
                  <a:gd name="T60" fmla="*/ 15 w 90"/>
                  <a:gd name="T61" fmla="*/ 1 h 94"/>
                  <a:gd name="T62" fmla="*/ 12 w 90"/>
                  <a:gd name="T63" fmla="*/ 3 h 94"/>
                  <a:gd name="T64" fmla="*/ 10 w 90"/>
                  <a:gd name="T65" fmla="*/ 4 h 94"/>
                  <a:gd name="T66" fmla="*/ 8 w 90"/>
                  <a:gd name="T67" fmla="*/ 4 h 94"/>
                  <a:gd name="T68" fmla="*/ 4 w 90"/>
                  <a:gd name="T69" fmla="*/ 4 h 94"/>
                  <a:gd name="T70" fmla="*/ 2 w 90"/>
                  <a:gd name="T71" fmla="*/ 5 h 94"/>
                  <a:gd name="T72" fmla="*/ 1 w 90"/>
                  <a:gd name="T73" fmla="*/ 6 h 94"/>
                  <a:gd name="T74" fmla="*/ 0 w 90"/>
                  <a:gd name="T75" fmla="*/ 9 h 94"/>
                  <a:gd name="T76" fmla="*/ 1 w 90"/>
                  <a:gd name="T77" fmla="*/ 1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0" h="94">
                    <a:moveTo>
                      <a:pt x="1" y="11"/>
                    </a:moveTo>
                    <a:lnTo>
                      <a:pt x="10" y="17"/>
                    </a:lnTo>
                    <a:lnTo>
                      <a:pt x="27" y="27"/>
                    </a:lnTo>
                    <a:lnTo>
                      <a:pt x="39" y="38"/>
                    </a:lnTo>
                    <a:lnTo>
                      <a:pt x="54" y="51"/>
                    </a:lnTo>
                    <a:lnTo>
                      <a:pt x="64" y="59"/>
                    </a:lnTo>
                    <a:lnTo>
                      <a:pt x="71" y="68"/>
                    </a:lnTo>
                    <a:lnTo>
                      <a:pt x="76" y="74"/>
                    </a:lnTo>
                    <a:lnTo>
                      <a:pt x="80" y="81"/>
                    </a:lnTo>
                    <a:lnTo>
                      <a:pt x="83" y="88"/>
                    </a:lnTo>
                    <a:lnTo>
                      <a:pt x="84" y="92"/>
                    </a:lnTo>
                    <a:lnTo>
                      <a:pt x="85" y="93"/>
                    </a:lnTo>
                    <a:lnTo>
                      <a:pt x="89" y="94"/>
                    </a:lnTo>
                    <a:lnTo>
                      <a:pt x="90" y="94"/>
                    </a:lnTo>
                    <a:lnTo>
                      <a:pt x="90" y="93"/>
                    </a:lnTo>
                    <a:lnTo>
                      <a:pt x="89" y="91"/>
                    </a:lnTo>
                    <a:lnTo>
                      <a:pt x="86" y="87"/>
                    </a:lnTo>
                    <a:lnTo>
                      <a:pt x="78" y="71"/>
                    </a:lnTo>
                    <a:lnTo>
                      <a:pt x="72" y="58"/>
                    </a:lnTo>
                    <a:lnTo>
                      <a:pt x="66" y="46"/>
                    </a:lnTo>
                    <a:lnTo>
                      <a:pt x="58" y="35"/>
                    </a:lnTo>
                    <a:lnTo>
                      <a:pt x="54" y="27"/>
                    </a:lnTo>
                    <a:lnTo>
                      <a:pt x="47" y="18"/>
                    </a:lnTo>
                    <a:lnTo>
                      <a:pt x="37" y="12"/>
                    </a:lnTo>
                    <a:lnTo>
                      <a:pt x="30" y="8"/>
                    </a:lnTo>
                    <a:lnTo>
                      <a:pt x="27" y="4"/>
                    </a:lnTo>
                    <a:lnTo>
                      <a:pt x="24" y="1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7" y="1"/>
                    </a:lnTo>
                    <a:lnTo>
                      <a:pt x="15" y="1"/>
                    </a:lnTo>
                    <a:lnTo>
                      <a:pt x="12" y="3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23" name="Freeform 150"/>
              <p:cNvSpPr/>
              <p:nvPr/>
            </p:nvSpPr>
            <p:spPr bwMode="auto">
              <a:xfrm>
                <a:off x="2285" y="3449"/>
                <a:ext cx="7" cy="12"/>
              </a:xfrm>
              <a:custGeom>
                <a:avLst/>
                <a:gdLst>
                  <a:gd name="T0" fmla="*/ 2 w 28"/>
                  <a:gd name="T1" fmla="*/ 34 h 50"/>
                  <a:gd name="T2" fmla="*/ 8 w 28"/>
                  <a:gd name="T3" fmla="*/ 28 h 50"/>
                  <a:gd name="T4" fmla="*/ 12 w 28"/>
                  <a:gd name="T5" fmla="*/ 21 h 50"/>
                  <a:gd name="T6" fmla="*/ 15 w 28"/>
                  <a:gd name="T7" fmla="*/ 17 h 50"/>
                  <a:gd name="T8" fmla="*/ 18 w 28"/>
                  <a:gd name="T9" fmla="*/ 13 h 50"/>
                  <a:gd name="T10" fmla="*/ 19 w 28"/>
                  <a:gd name="T11" fmla="*/ 10 h 50"/>
                  <a:gd name="T12" fmla="*/ 21 w 28"/>
                  <a:gd name="T13" fmla="*/ 7 h 50"/>
                  <a:gd name="T14" fmla="*/ 23 w 28"/>
                  <a:gd name="T15" fmla="*/ 5 h 50"/>
                  <a:gd name="T16" fmla="*/ 24 w 28"/>
                  <a:gd name="T17" fmla="*/ 3 h 50"/>
                  <a:gd name="T18" fmla="*/ 25 w 28"/>
                  <a:gd name="T19" fmla="*/ 1 h 50"/>
                  <a:gd name="T20" fmla="*/ 26 w 28"/>
                  <a:gd name="T21" fmla="*/ 0 h 50"/>
                  <a:gd name="T22" fmla="*/ 27 w 28"/>
                  <a:gd name="T23" fmla="*/ 1 h 50"/>
                  <a:gd name="T24" fmla="*/ 28 w 28"/>
                  <a:gd name="T25" fmla="*/ 3 h 50"/>
                  <a:gd name="T26" fmla="*/ 28 w 28"/>
                  <a:gd name="T27" fmla="*/ 6 h 50"/>
                  <a:gd name="T28" fmla="*/ 28 w 28"/>
                  <a:gd name="T29" fmla="*/ 9 h 50"/>
                  <a:gd name="T30" fmla="*/ 28 w 28"/>
                  <a:gd name="T31" fmla="*/ 11 h 50"/>
                  <a:gd name="T32" fmla="*/ 28 w 28"/>
                  <a:gd name="T33" fmla="*/ 13 h 50"/>
                  <a:gd name="T34" fmla="*/ 28 w 28"/>
                  <a:gd name="T35" fmla="*/ 15 h 50"/>
                  <a:gd name="T36" fmla="*/ 28 w 28"/>
                  <a:gd name="T37" fmla="*/ 17 h 50"/>
                  <a:gd name="T38" fmla="*/ 28 w 28"/>
                  <a:gd name="T39" fmla="*/ 19 h 50"/>
                  <a:gd name="T40" fmla="*/ 28 w 28"/>
                  <a:gd name="T41" fmla="*/ 21 h 50"/>
                  <a:gd name="T42" fmla="*/ 28 w 28"/>
                  <a:gd name="T43" fmla="*/ 22 h 50"/>
                  <a:gd name="T44" fmla="*/ 28 w 28"/>
                  <a:gd name="T45" fmla="*/ 23 h 50"/>
                  <a:gd name="T46" fmla="*/ 28 w 28"/>
                  <a:gd name="T47" fmla="*/ 25 h 50"/>
                  <a:gd name="T48" fmla="*/ 28 w 28"/>
                  <a:gd name="T49" fmla="*/ 26 h 50"/>
                  <a:gd name="T50" fmla="*/ 28 w 28"/>
                  <a:gd name="T51" fmla="*/ 27 h 50"/>
                  <a:gd name="T52" fmla="*/ 28 w 28"/>
                  <a:gd name="T53" fmla="*/ 29 h 50"/>
                  <a:gd name="T54" fmla="*/ 27 w 28"/>
                  <a:gd name="T55" fmla="*/ 29 h 50"/>
                  <a:gd name="T56" fmla="*/ 26 w 28"/>
                  <a:gd name="T57" fmla="*/ 29 h 50"/>
                  <a:gd name="T58" fmla="*/ 26 w 28"/>
                  <a:gd name="T59" fmla="*/ 34 h 50"/>
                  <a:gd name="T60" fmla="*/ 25 w 28"/>
                  <a:gd name="T61" fmla="*/ 34 h 50"/>
                  <a:gd name="T62" fmla="*/ 24 w 28"/>
                  <a:gd name="T63" fmla="*/ 34 h 50"/>
                  <a:gd name="T64" fmla="*/ 21 w 28"/>
                  <a:gd name="T65" fmla="*/ 34 h 50"/>
                  <a:gd name="T66" fmla="*/ 21 w 28"/>
                  <a:gd name="T67" fmla="*/ 37 h 50"/>
                  <a:gd name="T68" fmla="*/ 21 w 28"/>
                  <a:gd name="T69" fmla="*/ 39 h 50"/>
                  <a:gd name="T70" fmla="*/ 19 w 28"/>
                  <a:gd name="T71" fmla="*/ 42 h 50"/>
                  <a:gd name="T72" fmla="*/ 17 w 28"/>
                  <a:gd name="T73" fmla="*/ 43 h 50"/>
                  <a:gd name="T74" fmla="*/ 16 w 28"/>
                  <a:gd name="T75" fmla="*/ 46 h 50"/>
                  <a:gd name="T76" fmla="*/ 14 w 28"/>
                  <a:gd name="T77" fmla="*/ 46 h 50"/>
                  <a:gd name="T78" fmla="*/ 10 w 28"/>
                  <a:gd name="T79" fmla="*/ 47 h 50"/>
                  <a:gd name="T80" fmla="*/ 8 w 28"/>
                  <a:gd name="T81" fmla="*/ 48 h 50"/>
                  <a:gd name="T82" fmla="*/ 6 w 28"/>
                  <a:gd name="T83" fmla="*/ 49 h 50"/>
                  <a:gd name="T84" fmla="*/ 3 w 28"/>
                  <a:gd name="T85" fmla="*/ 50 h 50"/>
                  <a:gd name="T86" fmla="*/ 2 w 28"/>
                  <a:gd name="T87" fmla="*/ 50 h 50"/>
                  <a:gd name="T88" fmla="*/ 1 w 28"/>
                  <a:gd name="T89" fmla="*/ 50 h 50"/>
                  <a:gd name="T90" fmla="*/ 1 w 28"/>
                  <a:gd name="T91" fmla="*/ 49 h 50"/>
                  <a:gd name="T92" fmla="*/ 0 w 28"/>
                  <a:gd name="T93" fmla="*/ 48 h 50"/>
                  <a:gd name="T94" fmla="*/ 0 w 28"/>
                  <a:gd name="T95" fmla="*/ 46 h 50"/>
                  <a:gd name="T96" fmla="*/ 0 w 28"/>
                  <a:gd name="T97" fmla="*/ 43 h 50"/>
                  <a:gd name="T98" fmla="*/ 0 w 28"/>
                  <a:gd name="T99" fmla="*/ 41 h 50"/>
                  <a:gd name="T100" fmla="*/ 0 w 28"/>
                  <a:gd name="T101" fmla="*/ 40 h 50"/>
                  <a:gd name="T102" fmla="*/ 0 w 28"/>
                  <a:gd name="T103" fmla="*/ 39 h 50"/>
                  <a:gd name="T104" fmla="*/ 0 w 28"/>
                  <a:gd name="T105" fmla="*/ 37 h 50"/>
                  <a:gd name="T106" fmla="*/ 1 w 28"/>
                  <a:gd name="T107" fmla="*/ 34 h 50"/>
                  <a:gd name="T108" fmla="*/ 2 w 28"/>
                  <a:gd name="T109" fmla="*/ 33 h 50"/>
                  <a:gd name="T110" fmla="*/ 3 w 28"/>
                  <a:gd name="T111" fmla="*/ 33 h 50"/>
                  <a:gd name="T112" fmla="*/ 2 w 28"/>
                  <a:gd name="T113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" h="50">
                    <a:moveTo>
                      <a:pt x="2" y="34"/>
                    </a:moveTo>
                    <a:lnTo>
                      <a:pt x="8" y="28"/>
                    </a:lnTo>
                    <a:lnTo>
                      <a:pt x="12" y="21"/>
                    </a:lnTo>
                    <a:lnTo>
                      <a:pt x="15" y="17"/>
                    </a:lnTo>
                    <a:lnTo>
                      <a:pt x="18" y="13"/>
                    </a:lnTo>
                    <a:lnTo>
                      <a:pt x="19" y="10"/>
                    </a:lnTo>
                    <a:lnTo>
                      <a:pt x="21" y="7"/>
                    </a:lnTo>
                    <a:lnTo>
                      <a:pt x="23" y="5"/>
                    </a:lnTo>
                    <a:lnTo>
                      <a:pt x="24" y="3"/>
                    </a:lnTo>
                    <a:lnTo>
                      <a:pt x="25" y="1"/>
                    </a:lnTo>
                    <a:lnTo>
                      <a:pt x="26" y="0"/>
                    </a:lnTo>
                    <a:lnTo>
                      <a:pt x="27" y="1"/>
                    </a:lnTo>
                    <a:lnTo>
                      <a:pt x="28" y="3"/>
                    </a:lnTo>
                    <a:lnTo>
                      <a:pt x="28" y="6"/>
                    </a:lnTo>
                    <a:lnTo>
                      <a:pt x="28" y="9"/>
                    </a:lnTo>
                    <a:lnTo>
                      <a:pt x="28" y="11"/>
                    </a:lnTo>
                    <a:lnTo>
                      <a:pt x="28" y="13"/>
                    </a:lnTo>
                    <a:lnTo>
                      <a:pt x="28" y="15"/>
                    </a:lnTo>
                    <a:lnTo>
                      <a:pt x="28" y="17"/>
                    </a:lnTo>
                    <a:lnTo>
                      <a:pt x="28" y="19"/>
                    </a:lnTo>
                    <a:lnTo>
                      <a:pt x="28" y="21"/>
                    </a:lnTo>
                    <a:lnTo>
                      <a:pt x="28" y="22"/>
                    </a:lnTo>
                    <a:lnTo>
                      <a:pt x="28" y="23"/>
                    </a:lnTo>
                    <a:lnTo>
                      <a:pt x="28" y="25"/>
                    </a:lnTo>
                    <a:lnTo>
                      <a:pt x="28" y="26"/>
                    </a:lnTo>
                    <a:lnTo>
                      <a:pt x="28" y="27"/>
                    </a:lnTo>
                    <a:lnTo>
                      <a:pt x="28" y="29"/>
                    </a:lnTo>
                    <a:lnTo>
                      <a:pt x="27" y="29"/>
                    </a:lnTo>
                    <a:lnTo>
                      <a:pt x="26" y="29"/>
                    </a:lnTo>
                    <a:lnTo>
                      <a:pt x="26" y="34"/>
                    </a:lnTo>
                    <a:lnTo>
                      <a:pt x="25" y="34"/>
                    </a:lnTo>
                    <a:lnTo>
                      <a:pt x="24" y="34"/>
                    </a:lnTo>
                    <a:lnTo>
                      <a:pt x="21" y="34"/>
                    </a:lnTo>
                    <a:lnTo>
                      <a:pt x="21" y="37"/>
                    </a:lnTo>
                    <a:lnTo>
                      <a:pt x="21" y="39"/>
                    </a:lnTo>
                    <a:lnTo>
                      <a:pt x="19" y="42"/>
                    </a:lnTo>
                    <a:lnTo>
                      <a:pt x="17" y="43"/>
                    </a:lnTo>
                    <a:lnTo>
                      <a:pt x="16" y="46"/>
                    </a:lnTo>
                    <a:lnTo>
                      <a:pt x="14" y="46"/>
                    </a:lnTo>
                    <a:lnTo>
                      <a:pt x="10" y="47"/>
                    </a:lnTo>
                    <a:lnTo>
                      <a:pt x="8" y="48"/>
                    </a:lnTo>
                    <a:lnTo>
                      <a:pt x="6" y="49"/>
                    </a:lnTo>
                    <a:lnTo>
                      <a:pt x="3" y="50"/>
                    </a:lnTo>
                    <a:lnTo>
                      <a:pt x="2" y="50"/>
                    </a:lnTo>
                    <a:lnTo>
                      <a:pt x="1" y="50"/>
                    </a:lnTo>
                    <a:lnTo>
                      <a:pt x="1" y="49"/>
                    </a:lnTo>
                    <a:lnTo>
                      <a:pt x="0" y="48"/>
                    </a:lnTo>
                    <a:lnTo>
                      <a:pt x="0" y="46"/>
                    </a:lnTo>
                    <a:lnTo>
                      <a:pt x="0" y="43"/>
                    </a:lnTo>
                    <a:lnTo>
                      <a:pt x="0" y="41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0" y="37"/>
                    </a:lnTo>
                    <a:lnTo>
                      <a:pt x="1" y="34"/>
                    </a:lnTo>
                    <a:lnTo>
                      <a:pt x="2" y="33"/>
                    </a:lnTo>
                    <a:lnTo>
                      <a:pt x="3" y="33"/>
                    </a:lnTo>
                    <a:lnTo>
                      <a:pt x="2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24" name="Freeform 151"/>
              <p:cNvSpPr/>
              <p:nvPr/>
            </p:nvSpPr>
            <p:spPr bwMode="auto">
              <a:xfrm>
                <a:off x="2285" y="3449"/>
                <a:ext cx="7" cy="12"/>
              </a:xfrm>
              <a:custGeom>
                <a:avLst/>
                <a:gdLst>
                  <a:gd name="T0" fmla="*/ 2 w 28"/>
                  <a:gd name="T1" fmla="*/ 34 h 50"/>
                  <a:gd name="T2" fmla="*/ 8 w 28"/>
                  <a:gd name="T3" fmla="*/ 28 h 50"/>
                  <a:gd name="T4" fmla="*/ 12 w 28"/>
                  <a:gd name="T5" fmla="*/ 21 h 50"/>
                  <a:gd name="T6" fmla="*/ 15 w 28"/>
                  <a:gd name="T7" fmla="*/ 17 h 50"/>
                  <a:gd name="T8" fmla="*/ 18 w 28"/>
                  <a:gd name="T9" fmla="*/ 13 h 50"/>
                  <a:gd name="T10" fmla="*/ 19 w 28"/>
                  <a:gd name="T11" fmla="*/ 10 h 50"/>
                  <a:gd name="T12" fmla="*/ 21 w 28"/>
                  <a:gd name="T13" fmla="*/ 7 h 50"/>
                  <a:gd name="T14" fmla="*/ 23 w 28"/>
                  <a:gd name="T15" fmla="*/ 5 h 50"/>
                  <a:gd name="T16" fmla="*/ 24 w 28"/>
                  <a:gd name="T17" fmla="*/ 3 h 50"/>
                  <a:gd name="T18" fmla="*/ 25 w 28"/>
                  <a:gd name="T19" fmla="*/ 1 h 50"/>
                  <a:gd name="T20" fmla="*/ 26 w 28"/>
                  <a:gd name="T21" fmla="*/ 0 h 50"/>
                  <a:gd name="T22" fmla="*/ 27 w 28"/>
                  <a:gd name="T23" fmla="*/ 1 h 50"/>
                  <a:gd name="T24" fmla="*/ 28 w 28"/>
                  <a:gd name="T25" fmla="*/ 3 h 50"/>
                  <a:gd name="T26" fmla="*/ 28 w 28"/>
                  <a:gd name="T27" fmla="*/ 6 h 50"/>
                  <a:gd name="T28" fmla="*/ 28 w 28"/>
                  <a:gd name="T29" fmla="*/ 9 h 50"/>
                  <a:gd name="T30" fmla="*/ 28 w 28"/>
                  <a:gd name="T31" fmla="*/ 11 h 50"/>
                  <a:gd name="T32" fmla="*/ 28 w 28"/>
                  <a:gd name="T33" fmla="*/ 13 h 50"/>
                  <a:gd name="T34" fmla="*/ 28 w 28"/>
                  <a:gd name="T35" fmla="*/ 15 h 50"/>
                  <a:gd name="T36" fmla="*/ 28 w 28"/>
                  <a:gd name="T37" fmla="*/ 17 h 50"/>
                  <a:gd name="T38" fmla="*/ 28 w 28"/>
                  <a:gd name="T39" fmla="*/ 19 h 50"/>
                  <a:gd name="T40" fmla="*/ 28 w 28"/>
                  <a:gd name="T41" fmla="*/ 21 h 50"/>
                  <a:gd name="T42" fmla="*/ 28 w 28"/>
                  <a:gd name="T43" fmla="*/ 22 h 50"/>
                  <a:gd name="T44" fmla="*/ 28 w 28"/>
                  <a:gd name="T45" fmla="*/ 23 h 50"/>
                  <a:gd name="T46" fmla="*/ 28 w 28"/>
                  <a:gd name="T47" fmla="*/ 25 h 50"/>
                  <a:gd name="T48" fmla="*/ 28 w 28"/>
                  <a:gd name="T49" fmla="*/ 26 h 50"/>
                  <a:gd name="T50" fmla="*/ 28 w 28"/>
                  <a:gd name="T51" fmla="*/ 27 h 50"/>
                  <a:gd name="T52" fmla="*/ 28 w 28"/>
                  <a:gd name="T53" fmla="*/ 29 h 50"/>
                  <a:gd name="T54" fmla="*/ 27 w 28"/>
                  <a:gd name="T55" fmla="*/ 29 h 50"/>
                  <a:gd name="T56" fmla="*/ 26 w 28"/>
                  <a:gd name="T57" fmla="*/ 29 h 50"/>
                  <a:gd name="T58" fmla="*/ 26 w 28"/>
                  <a:gd name="T59" fmla="*/ 34 h 50"/>
                  <a:gd name="T60" fmla="*/ 25 w 28"/>
                  <a:gd name="T61" fmla="*/ 34 h 50"/>
                  <a:gd name="T62" fmla="*/ 24 w 28"/>
                  <a:gd name="T63" fmla="*/ 34 h 50"/>
                  <a:gd name="T64" fmla="*/ 21 w 28"/>
                  <a:gd name="T65" fmla="*/ 34 h 50"/>
                  <a:gd name="T66" fmla="*/ 21 w 28"/>
                  <a:gd name="T67" fmla="*/ 37 h 50"/>
                  <a:gd name="T68" fmla="*/ 21 w 28"/>
                  <a:gd name="T69" fmla="*/ 39 h 50"/>
                  <a:gd name="T70" fmla="*/ 19 w 28"/>
                  <a:gd name="T71" fmla="*/ 42 h 50"/>
                  <a:gd name="T72" fmla="*/ 17 w 28"/>
                  <a:gd name="T73" fmla="*/ 43 h 50"/>
                  <a:gd name="T74" fmla="*/ 16 w 28"/>
                  <a:gd name="T75" fmla="*/ 46 h 50"/>
                  <a:gd name="T76" fmla="*/ 14 w 28"/>
                  <a:gd name="T77" fmla="*/ 46 h 50"/>
                  <a:gd name="T78" fmla="*/ 10 w 28"/>
                  <a:gd name="T79" fmla="*/ 47 h 50"/>
                  <a:gd name="T80" fmla="*/ 8 w 28"/>
                  <a:gd name="T81" fmla="*/ 48 h 50"/>
                  <a:gd name="T82" fmla="*/ 6 w 28"/>
                  <a:gd name="T83" fmla="*/ 49 h 50"/>
                  <a:gd name="T84" fmla="*/ 3 w 28"/>
                  <a:gd name="T85" fmla="*/ 50 h 50"/>
                  <a:gd name="T86" fmla="*/ 2 w 28"/>
                  <a:gd name="T87" fmla="*/ 50 h 50"/>
                  <a:gd name="T88" fmla="*/ 1 w 28"/>
                  <a:gd name="T89" fmla="*/ 50 h 50"/>
                  <a:gd name="T90" fmla="*/ 1 w 28"/>
                  <a:gd name="T91" fmla="*/ 49 h 50"/>
                  <a:gd name="T92" fmla="*/ 0 w 28"/>
                  <a:gd name="T93" fmla="*/ 48 h 50"/>
                  <a:gd name="T94" fmla="*/ 0 w 28"/>
                  <a:gd name="T95" fmla="*/ 46 h 50"/>
                  <a:gd name="T96" fmla="*/ 0 w 28"/>
                  <a:gd name="T97" fmla="*/ 43 h 50"/>
                  <a:gd name="T98" fmla="*/ 0 w 28"/>
                  <a:gd name="T99" fmla="*/ 41 h 50"/>
                  <a:gd name="T100" fmla="*/ 0 w 28"/>
                  <a:gd name="T101" fmla="*/ 40 h 50"/>
                  <a:gd name="T102" fmla="*/ 0 w 28"/>
                  <a:gd name="T103" fmla="*/ 39 h 50"/>
                  <a:gd name="T104" fmla="*/ 0 w 28"/>
                  <a:gd name="T105" fmla="*/ 37 h 50"/>
                  <a:gd name="T106" fmla="*/ 1 w 28"/>
                  <a:gd name="T107" fmla="*/ 34 h 50"/>
                  <a:gd name="T108" fmla="*/ 2 w 28"/>
                  <a:gd name="T109" fmla="*/ 33 h 50"/>
                  <a:gd name="T110" fmla="*/ 3 w 28"/>
                  <a:gd name="T111" fmla="*/ 33 h 50"/>
                  <a:gd name="T112" fmla="*/ 2 w 28"/>
                  <a:gd name="T113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" h="50">
                    <a:moveTo>
                      <a:pt x="2" y="34"/>
                    </a:moveTo>
                    <a:lnTo>
                      <a:pt x="8" y="28"/>
                    </a:lnTo>
                    <a:lnTo>
                      <a:pt x="12" y="21"/>
                    </a:lnTo>
                    <a:lnTo>
                      <a:pt x="15" y="17"/>
                    </a:lnTo>
                    <a:lnTo>
                      <a:pt x="18" y="13"/>
                    </a:lnTo>
                    <a:lnTo>
                      <a:pt x="19" y="10"/>
                    </a:lnTo>
                    <a:lnTo>
                      <a:pt x="21" y="7"/>
                    </a:lnTo>
                    <a:lnTo>
                      <a:pt x="23" y="5"/>
                    </a:lnTo>
                    <a:lnTo>
                      <a:pt x="24" y="3"/>
                    </a:lnTo>
                    <a:lnTo>
                      <a:pt x="25" y="1"/>
                    </a:lnTo>
                    <a:lnTo>
                      <a:pt x="26" y="0"/>
                    </a:lnTo>
                    <a:lnTo>
                      <a:pt x="27" y="1"/>
                    </a:lnTo>
                    <a:lnTo>
                      <a:pt x="28" y="3"/>
                    </a:lnTo>
                    <a:lnTo>
                      <a:pt x="28" y="6"/>
                    </a:lnTo>
                    <a:lnTo>
                      <a:pt x="28" y="9"/>
                    </a:lnTo>
                    <a:lnTo>
                      <a:pt x="28" y="11"/>
                    </a:lnTo>
                    <a:lnTo>
                      <a:pt x="28" y="13"/>
                    </a:lnTo>
                    <a:lnTo>
                      <a:pt x="28" y="15"/>
                    </a:lnTo>
                    <a:lnTo>
                      <a:pt x="28" y="17"/>
                    </a:lnTo>
                    <a:lnTo>
                      <a:pt x="28" y="19"/>
                    </a:lnTo>
                    <a:lnTo>
                      <a:pt x="28" y="21"/>
                    </a:lnTo>
                    <a:lnTo>
                      <a:pt x="28" y="22"/>
                    </a:lnTo>
                    <a:lnTo>
                      <a:pt x="28" y="23"/>
                    </a:lnTo>
                    <a:lnTo>
                      <a:pt x="28" y="25"/>
                    </a:lnTo>
                    <a:lnTo>
                      <a:pt x="28" y="26"/>
                    </a:lnTo>
                    <a:lnTo>
                      <a:pt x="28" y="27"/>
                    </a:lnTo>
                    <a:lnTo>
                      <a:pt x="28" y="29"/>
                    </a:lnTo>
                    <a:lnTo>
                      <a:pt x="27" y="29"/>
                    </a:lnTo>
                    <a:lnTo>
                      <a:pt x="26" y="29"/>
                    </a:lnTo>
                    <a:lnTo>
                      <a:pt x="26" y="34"/>
                    </a:lnTo>
                    <a:lnTo>
                      <a:pt x="25" y="34"/>
                    </a:lnTo>
                    <a:lnTo>
                      <a:pt x="24" y="34"/>
                    </a:lnTo>
                    <a:lnTo>
                      <a:pt x="21" y="34"/>
                    </a:lnTo>
                    <a:lnTo>
                      <a:pt x="21" y="37"/>
                    </a:lnTo>
                    <a:lnTo>
                      <a:pt x="21" y="39"/>
                    </a:lnTo>
                    <a:lnTo>
                      <a:pt x="19" y="42"/>
                    </a:lnTo>
                    <a:lnTo>
                      <a:pt x="17" y="43"/>
                    </a:lnTo>
                    <a:lnTo>
                      <a:pt x="16" y="46"/>
                    </a:lnTo>
                    <a:lnTo>
                      <a:pt x="14" y="46"/>
                    </a:lnTo>
                    <a:lnTo>
                      <a:pt x="10" y="47"/>
                    </a:lnTo>
                    <a:lnTo>
                      <a:pt x="8" y="48"/>
                    </a:lnTo>
                    <a:lnTo>
                      <a:pt x="6" y="49"/>
                    </a:lnTo>
                    <a:lnTo>
                      <a:pt x="3" y="50"/>
                    </a:lnTo>
                    <a:lnTo>
                      <a:pt x="2" y="50"/>
                    </a:lnTo>
                    <a:lnTo>
                      <a:pt x="1" y="50"/>
                    </a:lnTo>
                    <a:lnTo>
                      <a:pt x="1" y="49"/>
                    </a:lnTo>
                    <a:lnTo>
                      <a:pt x="0" y="48"/>
                    </a:lnTo>
                    <a:lnTo>
                      <a:pt x="0" y="46"/>
                    </a:lnTo>
                    <a:lnTo>
                      <a:pt x="0" y="43"/>
                    </a:lnTo>
                    <a:lnTo>
                      <a:pt x="0" y="41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0" y="37"/>
                    </a:lnTo>
                    <a:lnTo>
                      <a:pt x="1" y="34"/>
                    </a:lnTo>
                    <a:lnTo>
                      <a:pt x="2" y="33"/>
                    </a:lnTo>
                    <a:lnTo>
                      <a:pt x="3" y="33"/>
                    </a:lnTo>
                    <a:lnTo>
                      <a:pt x="2" y="34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25" name="Freeform 152"/>
              <p:cNvSpPr/>
              <p:nvPr/>
            </p:nvSpPr>
            <p:spPr bwMode="auto">
              <a:xfrm>
                <a:off x="2326" y="3360"/>
                <a:ext cx="37" cy="103"/>
              </a:xfrm>
              <a:custGeom>
                <a:avLst/>
                <a:gdLst>
                  <a:gd name="T0" fmla="*/ 129 w 146"/>
                  <a:gd name="T1" fmla="*/ 12 h 410"/>
                  <a:gd name="T2" fmla="*/ 106 w 146"/>
                  <a:gd name="T3" fmla="*/ 13 h 410"/>
                  <a:gd name="T4" fmla="*/ 75 w 146"/>
                  <a:gd name="T5" fmla="*/ 15 h 410"/>
                  <a:gd name="T6" fmla="*/ 77 w 146"/>
                  <a:gd name="T7" fmla="*/ 24 h 410"/>
                  <a:gd name="T8" fmla="*/ 61 w 146"/>
                  <a:gd name="T9" fmla="*/ 46 h 410"/>
                  <a:gd name="T10" fmla="*/ 79 w 146"/>
                  <a:gd name="T11" fmla="*/ 56 h 410"/>
                  <a:gd name="T12" fmla="*/ 107 w 146"/>
                  <a:gd name="T13" fmla="*/ 69 h 410"/>
                  <a:gd name="T14" fmla="*/ 99 w 146"/>
                  <a:gd name="T15" fmla="*/ 74 h 410"/>
                  <a:gd name="T16" fmla="*/ 69 w 146"/>
                  <a:gd name="T17" fmla="*/ 85 h 410"/>
                  <a:gd name="T18" fmla="*/ 68 w 146"/>
                  <a:gd name="T19" fmla="*/ 95 h 410"/>
                  <a:gd name="T20" fmla="*/ 116 w 146"/>
                  <a:gd name="T21" fmla="*/ 103 h 410"/>
                  <a:gd name="T22" fmla="*/ 123 w 146"/>
                  <a:gd name="T23" fmla="*/ 105 h 410"/>
                  <a:gd name="T24" fmla="*/ 50 w 146"/>
                  <a:gd name="T25" fmla="*/ 115 h 410"/>
                  <a:gd name="T26" fmla="*/ 56 w 146"/>
                  <a:gd name="T27" fmla="*/ 116 h 410"/>
                  <a:gd name="T28" fmla="*/ 39 w 146"/>
                  <a:gd name="T29" fmla="*/ 134 h 410"/>
                  <a:gd name="T30" fmla="*/ 48 w 146"/>
                  <a:gd name="T31" fmla="*/ 146 h 410"/>
                  <a:gd name="T32" fmla="*/ 94 w 146"/>
                  <a:gd name="T33" fmla="*/ 151 h 410"/>
                  <a:gd name="T34" fmla="*/ 108 w 146"/>
                  <a:gd name="T35" fmla="*/ 157 h 410"/>
                  <a:gd name="T36" fmla="*/ 79 w 146"/>
                  <a:gd name="T37" fmla="*/ 160 h 410"/>
                  <a:gd name="T38" fmla="*/ 62 w 146"/>
                  <a:gd name="T39" fmla="*/ 167 h 410"/>
                  <a:gd name="T40" fmla="*/ 40 w 146"/>
                  <a:gd name="T41" fmla="*/ 174 h 410"/>
                  <a:gd name="T42" fmla="*/ 47 w 146"/>
                  <a:gd name="T43" fmla="*/ 183 h 410"/>
                  <a:gd name="T44" fmla="*/ 103 w 146"/>
                  <a:gd name="T45" fmla="*/ 187 h 410"/>
                  <a:gd name="T46" fmla="*/ 53 w 146"/>
                  <a:gd name="T47" fmla="*/ 195 h 410"/>
                  <a:gd name="T48" fmla="*/ 34 w 146"/>
                  <a:gd name="T49" fmla="*/ 198 h 410"/>
                  <a:gd name="T50" fmla="*/ 52 w 146"/>
                  <a:gd name="T51" fmla="*/ 199 h 410"/>
                  <a:gd name="T52" fmla="*/ 37 w 146"/>
                  <a:gd name="T53" fmla="*/ 209 h 410"/>
                  <a:gd name="T54" fmla="*/ 36 w 146"/>
                  <a:gd name="T55" fmla="*/ 220 h 410"/>
                  <a:gd name="T56" fmla="*/ 34 w 146"/>
                  <a:gd name="T57" fmla="*/ 231 h 410"/>
                  <a:gd name="T58" fmla="*/ 46 w 146"/>
                  <a:gd name="T59" fmla="*/ 237 h 410"/>
                  <a:gd name="T60" fmla="*/ 31 w 146"/>
                  <a:gd name="T61" fmla="*/ 244 h 410"/>
                  <a:gd name="T62" fmla="*/ 7 w 146"/>
                  <a:gd name="T63" fmla="*/ 251 h 410"/>
                  <a:gd name="T64" fmla="*/ 17 w 146"/>
                  <a:gd name="T65" fmla="*/ 265 h 410"/>
                  <a:gd name="T66" fmla="*/ 42 w 146"/>
                  <a:gd name="T67" fmla="*/ 270 h 410"/>
                  <a:gd name="T68" fmla="*/ 46 w 146"/>
                  <a:gd name="T69" fmla="*/ 280 h 410"/>
                  <a:gd name="T70" fmla="*/ 74 w 146"/>
                  <a:gd name="T71" fmla="*/ 285 h 410"/>
                  <a:gd name="T72" fmla="*/ 109 w 146"/>
                  <a:gd name="T73" fmla="*/ 291 h 410"/>
                  <a:gd name="T74" fmla="*/ 101 w 146"/>
                  <a:gd name="T75" fmla="*/ 296 h 410"/>
                  <a:gd name="T76" fmla="*/ 78 w 146"/>
                  <a:gd name="T77" fmla="*/ 304 h 410"/>
                  <a:gd name="T78" fmla="*/ 64 w 146"/>
                  <a:gd name="T79" fmla="*/ 314 h 410"/>
                  <a:gd name="T80" fmla="*/ 70 w 146"/>
                  <a:gd name="T81" fmla="*/ 317 h 410"/>
                  <a:gd name="T82" fmla="*/ 139 w 146"/>
                  <a:gd name="T83" fmla="*/ 319 h 410"/>
                  <a:gd name="T84" fmla="*/ 134 w 146"/>
                  <a:gd name="T85" fmla="*/ 326 h 410"/>
                  <a:gd name="T86" fmla="*/ 57 w 146"/>
                  <a:gd name="T87" fmla="*/ 348 h 410"/>
                  <a:gd name="T88" fmla="*/ 54 w 146"/>
                  <a:gd name="T89" fmla="*/ 359 h 410"/>
                  <a:gd name="T90" fmla="*/ 90 w 146"/>
                  <a:gd name="T91" fmla="*/ 367 h 410"/>
                  <a:gd name="T92" fmla="*/ 80 w 146"/>
                  <a:gd name="T93" fmla="*/ 378 h 410"/>
                  <a:gd name="T94" fmla="*/ 85 w 146"/>
                  <a:gd name="T95" fmla="*/ 391 h 410"/>
                  <a:gd name="T96" fmla="*/ 125 w 146"/>
                  <a:gd name="T97" fmla="*/ 392 h 410"/>
                  <a:gd name="T98" fmla="*/ 87 w 146"/>
                  <a:gd name="T99" fmla="*/ 408 h 410"/>
                  <a:gd name="T100" fmla="*/ 40 w 146"/>
                  <a:gd name="T101" fmla="*/ 405 h 410"/>
                  <a:gd name="T102" fmla="*/ 21 w 146"/>
                  <a:gd name="T103" fmla="*/ 385 h 410"/>
                  <a:gd name="T104" fmla="*/ 3 w 146"/>
                  <a:gd name="T105" fmla="*/ 314 h 410"/>
                  <a:gd name="T106" fmla="*/ 0 w 146"/>
                  <a:gd name="T107" fmla="*/ 178 h 410"/>
                  <a:gd name="T108" fmla="*/ 19 w 146"/>
                  <a:gd name="T109" fmla="*/ 116 h 410"/>
                  <a:gd name="T110" fmla="*/ 43 w 146"/>
                  <a:gd name="T111" fmla="*/ 24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46" h="410">
                    <a:moveTo>
                      <a:pt x="66" y="0"/>
                    </a:moveTo>
                    <a:lnTo>
                      <a:pt x="83" y="2"/>
                    </a:lnTo>
                    <a:lnTo>
                      <a:pt x="111" y="7"/>
                    </a:lnTo>
                    <a:lnTo>
                      <a:pt x="122" y="9"/>
                    </a:lnTo>
                    <a:lnTo>
                      <a:pt x="129" y="12"/>
                    </a:lnTo>
                    <a:lnTo>
                      <a:pt x="130" y="13"/>
                    </a:lnTo>
                    <a:lnTo>
                      <a:pt x="128" y="13"/>
                    </a:lnTo>
                    <a:lnTo>
                      <a:pt x="124" y="14"/>
                    </a:lnTo>
                    <a:lnTo>
                      <a:pt x="117" y="14"/>
                    </a:lnTo>
                    <a:lnTo>
                      <a:pt x="106" y="13"/>
                    </a:lnTo>
                    <a:lnTo>
                      <a:pt x="90" y="12"/>
                    </a:lnTo>
                    <a:lnTo>
                      <a:pt x="82" y="12"/>
                    </a:lnTo>
                    <a:lnTo>
                      <a:pt x="77" y="13"/>
                    </a:lnTo>
                    <a:lnTo>
                      <a:pt x="75" y="14"/>
                    </a:lnTo>
                    <a:lnTo>
                      <a:pt x="75" y="15"/>
                    </a:lnTo>
                    <a:lnTo>
                      <a:pt x="75" y="17"/>
                    </a:lnTo>
                    <a:lnTo>
                      <a:pt x="77" y="19"/>
                    </a:lnTo>
                    <a:lnTo>
                      <a:pt x="78" y="20"/>
                    </a:lnTo>
                    <a:lnTo>
                      <a:pt x="78" y="22"/>
                    </a:lnTo>
                    <a:lnTo>
                      <a:pt x="77" y="24"/>
                    </a:lnTo>
                    <a:lnTo>
                      <a:pt x="76" y="27"/>
                    </a:lnTo>
                    <a:lnTo>
                      <a:pt x="70" y="32"/>
                    </a:lnTo>
                    <a:lnTo>
                      <a:pt x="66" y="36"/>
                    </a:lnTo>
                    <a:lnTo>
                      <a:pt x="62" y="42"/>
                    </a:lnTo>
                    <a:lnTo>
                      <a:pt x="61" y="46"/>
                    </a:lnTo>
                    <a:lnTo>
                      <a:pt x="61" y="48"/>
                    </a:lnTo>
                    <a:lnTo>
                      <a:pt x="63" y="50"/>
                    </a:lnTo>
                    <a:lnTo>
                      <a:pt x="66" y="52"/>
                    </a:lnTo>
                    <a:lnTo>
                      <a:pt x="70" y="54"/>
                    </a:lnTo>
                    <a:lnTo>
                      <a:pt x="79" y="56"/>
                    </a:lnTo>
                    <a:lnTo>
                      <a:pt x="90" y="59"/>
                    </a:lnTo>
                    <a:lnTo>
                      <a:pt x="96" y="61"/>
                    </a:lnTo>
                    <a:lnTo>
                      <a:pt x="101" y="63"/>
                    </a:lnTo>
                    <a:lnTo>
                      <a:pt x="105" y="66"/>
                    </a:lnTo>
                    <a:lnTo>
                      <a:pt x="107" y="69"/>
                    </a:lnTo>
                    <a:lnTo>
                      <a:pt x="107" y="71"/>
                    </a:lnTo>
                    <a:lnTo>
                      <a:pt x="107" y="72"/>
                    </a:lnTo>
                    <a:lnTo>
                      <a:pt x="106" y="73"/>
                    </a:lnTo>
                    <a:lnTo>
                      <a:pt x="105" y="74"/>
                    </a:lnTo>
                    <a:lnTo>
                      <a:pt x="99" y="74"/>
                    </a:lnTo>
                    <a:lnTo>
                      <a:pt x="93" y="74"/>
                    </a:lnTo>
                    <a:lnTo>
                      <a:pt x="79" y="73"/>
                    </a:lnTo>
                    <a:lnTo>
                      <a:pt x="69" y="73"/>
                    </a:lnTo>
                    <a:lnTo>
                      <a:pt x="68" y="78"/>
                    </a:lnTo>
                    <a:lnTo>
                      <a:pt x="69" y="85"/>
                    </a:lnTo>
                    <a:lnTo>
                      <a:pt x="65" y="88"/>
                    </a:lnTo>
                    <a:lnTo>
                      <a:pt x="63" y="90"/>
                    </a:lnTo>
                    <a:lnTo>
                      <a:pt x="62" y="91"/>
                    </a:lnTo>
                    <a:lnTo>
                      <a:pt x="63" y="93"/>
                    </a:lnTo>
                    <a:lnTo>
                      <a:pt x="68" y="95"/>
                    </a:lnTo>
                    <a:lnTo>
                      <a:pt x="78" y="97"/>
                    </a:lnTo>
                    <a:lnTo>
                      <a:pt x="90" y="97"/>
                    </a:lnTo>
                    <a:lnTo>
                      <a:pt x="101" y="98"/>
                    </a:lnTo>
                    <a:lnTo>
                      <a:pt x="110" y="100"/>
                    </a:lnTo>
                    <a:lnTo>
                      <a:pt x="116" y="103"/>
                    </a:lnTo>
                    <a:lnTo>
                      <a:pt x="115" y="104"/>
                    </a:lnTo>
                    <a:lnTo>
                      <a:pt x="112" y="105"/>
                    </a:lnTo>
                    <a:lnTo>
                      <a:pt x="115" y="105"/>
                    </a:lnTo>
                    <a:lnTo>
                      <a:pt x="124" y="105"/>
                    </a:lnTo>
                    <a:lnTo>
                      <a:pt x="123" y="105"/>
                    </a:lnTo>
                    <a:lnTo>
                      <a:pt x="111" y="106"/>
                    </a:lnTo>
                    <a:lnTo>
                      <a:pt x="94" y="109"/>
                    </a:lnTo>
                    <a:lnTo>
                      <a:pt x="76" y="111"/>
                    </a:lnTo>
                    <a:lnTo>
                      <a:pt x="60" y="113"/>
                    </a:lnTo>
                    <a:lnTo>
                      <a:pt x="50" y="115"/>
                    </a:lnTo>
                    <a:lnTo>
                      <a:pt x="49" y="115"/>
                    </a:lnTo>
                    <a:lnTo>
                      <a:pt x="49" y="115"/>
                    </a:lnTo>
                    <a:lnTo>
                      <a:pt x="49" y="116"/>
                    </a:lnTo>
                    <a:lnTo>
                      <a:pt x="50" y="116"/>
                    </a:lnTo>
                    <a:lnTo>
                      <a:pt x="56" y="116"/>
                    </a:lnTo>
                    <a:lnTo>
                      <a:pt x="66" y="116"/>
                    </a:lnTo>
                    <a:lnTo>
                      <a:pt x="65" y="121"/>
                    </a:lnTo>
                    <a:lnTo>
                      <a:pt x="61" y="128"/>
                    </a:lnTo>
                    <a:lnTo>
                      <a:pt x="50" y="131"/>
                    </a:lnTo>
                    <a:lnTo>
                      <a:pt x="39" y="134"/>
                    </a:lnTo>
                    <a:lnTo>
                      <a:pt x="38" y="138"/>
                    </a:lnTo>
                    <a:lnTo>
                      <a:pt x="38" y="141"/>
                    </a:lnTo>
                    <a:lnTo>
                      <a:pt x="39" y="143"/>
                    </a:lnTo>
                    <a:lnTo>
                      <a:pt x="41" y="144"/>
                    </a:lnTo>
                    <a:lnTo>
                      <a:pt x="48" y="146"/>
                    </a:lnTo>
                    <a:lnTo>
                      <a:pt x="56" y="147"/>
                    </a:lnTo>
                    <a:lnTo>
                      <a:pt x="67" y="147"/>
                    </a:lnTo>
                    <a:lnTo>
                      <a:pt x="77" y="147"/>
                    </a:lnTo>
                    <a:lnTo>
                      <a:pt x="87" y="148"/>
                    </a:lnTo>
                    <a:lnTo>
                      <a:pt x="94" y="151"/>
                    </a:lnTo>
                    <a:lnTo>
                      <a:pt x="99" y="152"/>
                    </a:lnTo>
                    <a:lnTo>
                      <a:pt x="107" y="154"/>
                    </a:lnTo>
                    <a:lnTo>
                      <a:pt x="109" y="155"/>
                    </a:lnTo>
                    <a:lnTo>
                      <a:pt x="110" y="157"/>
                    </a:lnTo>
                    <a:lnTo>
                      <a:pt x="108" y="157"/>
                    </a:lnTo>
                    <a:lnTo>
                      <a:pt x="104" y="158"/>
                    </a:lnTo>
                    <a:lnTo>
                      <a:pt x="85" y="158"/>
                    </a:lnTo>
                    <a:lnTo>
                      <a:pt x="82" y="158"/>
                    </a:lnTo>
                    <a:lnTo>
                      <a:pt x="80" y="159"/>
                    </a:lnTo>
                    <a:lnTo>
                      <a:pt x="79" y="160"/>
                    </a:lnTo>
                    <a:lnTo>
                      <a:pt x="79" y="162"/>
                    </a:lnTo>
                    <a:lnTo>
                      <a:pt x="77" y="164"/>
                    </a:lnTo>
                    <a:lnTo>
                      <a:pt x="74" y="165"/>
                    </a:lnTo>
                    <a:lnTo>
                      <a:pt x="69" y="166"/>
                    </a:lnTo>
                    <a:lnTo>
                      <a:pt x="62" y="167"/>
                    </a:lnTo>
                    <a:lnTo>
                      <a:pt x="49" y="167"/>
                    </a:lnTo>
                    <a:lnTo>
                      <a:pt x="42" y="168"/>
                    </a:lnTo>
                    <a:lnTo>
                      <a:pt x="41" y="170"/>
                    </a:lnTo>
                    <a:lnTo>
                      <a:pt x="40" y="172"/>
                    </a:lnTo>
                    <a:lnTo>
                      <a:pt x="40" y="174"/>
                    </a:lnTo>
                    <a:lnTo>
                      <a:pt x="40" y="178"/>
                    </a:lnTo>
                    <a:lnTo>
                      <a:pt x="41" y="180"/>
                    </a:lnTo>
                    <a:lnTo>
                      <a:pt x="42" y="181"/>
                    </a:lnTo>
                    <a:lnTo>
                      <a:pt x="44" y="182"/>
                    </a:lnTo>
                    <a:lnTo>
                      <a:pt x="47" y="183"/>
                    </a:lnTo>
                    <a:lnTo>
                      <a:pt x="53" y="185"/>
                    </a:lnTo>
                    <a:lnTo>
                      <a:pt x="61" y="186"/>
                    </a:lnTo>
                    <a:lnTo>
                      <a:pt x="76" y="186"/>
                    </a:lnTo>
                    <a:lnTo>
                      <a:pt x="87" y="186"/>
                    </a:lnTo>
                    <a:lnTo>
                      <a:pt x="103" y="187"/>
                    </a:lnTo>
                    <a:lnTo>
                      <a:pt x="108" y="188"/>
                    </a:lnTo>
                    <a:lnTo>
                      <a:pt x="106" y="189"/>
                    </a:lnTo>
                    <a:lnTo>
                      <a:pt x="98" y="190"/>
                    </a:lnTo>
                    <a:lnTo>
                      <a:pt x="75" y="194"/>
                    </a:lnTo>
                    <a:lnTo>
                      <a:pt x="53" y="195"/>
                    </a:lnTo>
                    <a:lnTo>
                      <a:pt x="42" y="196"/>
                    </a:lnTo>
                    <a:lnTo>
                      <a:pt x="35" y="197"/>
                    </a:lnTo>
                    <a:lnTo>
                      <a:pt x="34" y="198"/>
                    </a:lnTo>
                    <a:lnTo>
                      <a:pt x="34" y="198"/>
                    </a:lnTo>
                    <a:lnTo>
                      <a:pt x="34" y="198"/>
                    </a:lnTo>
                    <a:lnTo>
                      <a:pt x="35" y="198"/>
                    </a:lnTo>
                    <a:lnTo>
                      <a:pt x="40" y="199"/>
                    </a:lnTo>
                    <a:lnTo>
                      <a:pt x="49" y="199"/>
                    </a:lnTo>
                    <a:lnTo>
                      <a:pt x="51" y="199"/>
                    </a:lnTo>
                    <a:lnTo>
                      <a:pt x="52" y="199"/>
                    </a:lnTo>
                    <a:lnTo>
                      <a:pt x="52" y="200"/>
                    </a:lnTo>
                    <a:lnTo>
                      <a:pt x="51" y="201"/>
                    </a:lnTo>
                    <a:lnTo>
                      <a:pt x="48" y="202"/>
                    </a:lnTo>
                    <a:lnTo>
                      <a:pt x="42" y="206"/>
                    </a:lnTo>
                    <a:lnTo>
                      <a:pt x="37" y="209"/>
                    </a:lnTo>
                    <a:lnTo>
                      <a:pt x="34" y="212"/>
                    </a:lnTo>
                    <a:lnTo>
                      <a:pt x="33" y="213"/>
                    </a:lnTo>
                    <a:lnTo>
                      <a:pt x="33" y="215"/>
                    </a:lnTo>
                    <a:lnTo>
                      <a:pt x="34" y="217"/>
                    </a:lnTo>
                    <a:lnTo>
                      <a:pt x="36" y="220"/>
                    </a:lnTo>
                    <a:lnTo>
                      <a:pt x="38" y="221"/>
                    </a:lnTo>
                    <a:lnTo>
                      <a:pt x="39" y="224"/>
                    </a:lnTo>
                    <a:lnTo>
                      <a:pt x="38" y="226"/>
                    </a:lnTo>
                    <a:lnTo>
                      <a:pt x="37" y="228"/>
                    </a:lnTo>
                    <a:lnTo>
                      <a:pt x="34" y="231"/>
                    </a:lnTo>
                    <a:lnTo>
                      <a:pt x="31" y="233"/>
                    </a:lnTo>
                    <a:lnTo>
                      <a:pt x="40" y="234"/>
                    </a:lnTo>
                    <a:lnTo>
                      <a:pt x="44" y="235"/>
                    </a:lnTo>
                    <a:lnTo>
                      <a:pt x="46" y="236"/>
                    </a:lnTo>
                    <a:lnTo>
                      <a:pt x="46" y="237"/>
                    </a:lnTo>
                    <a:lnTo>
                      <a:pt x="46" y="238"/>
                    </a:lnTo>
                    <a:lnTo>
                      <a:pt x="44" y="239"/>
                    </a:lnTo>
                    <a:lnTo>
                      <a:pt x="41" y="241"/>
                    </a:lnTo>
                    <a:lnTo>
                      <a:pt x="37" y="243"/>
                    </a:lnTo>
                    <a:lnTo>
                      <a:pt x="31" y="244"/>
                    </a:lnTo>
                    <a:lnTo>
                      <a:pt x="25" y="245"/>
                    </a:lnTo>
                    <a:lnTo>
                      <a:pt x="17" y="245"/>
                    </a:lnTo>
                    <a:lnTo>
                      <a:pt x="11" y="247"/>
                    </a:lnTo>
                    <a:lnTo>
                      <a:pt x="8" y="249"/>
                    </a:lnTo>
                    <a:lnTo>
                      <a:pt x="7" y="251"/>
                    </a:lnTo>
                    <a:lnTo>
                      <a:pt x="6" y="254"/>
                    </a:lnTo>
                    <a:lnTo>
                      <a:pt x="8" y="259"/>
                    </a:lnTo>
                    <a:lnTo>
                      <a:pt x="10" y="262"/>
                    </a:lnTo>
                    <a:lnTo>
                      <a:pt x="13" y="264"/>
                    </a:lnTo>
                    <a:lnTo>
                      <a:pt x="17" y="265"/>
                    </a:lnTo>
                    <a:lnTo>
                      <a:pt x="22" y="267"/>
                    </a:lnTo>
                    <a:lnTo>
                      <a:pt x="31" y="268"/>
                    </a:lnTo>
                    <a:lnTo>
                      <a:pt x="40" y="269"/>
                    </a:lnTo>
                    <a:lnTo>
                      <a:pt x="42" y="269"/>
                    </a:lnTo>
                    <a:lnTo>
                      <a:pt x="42" y="270"/>
                    </a:lnTo>
                    <a:lnTo>
                      <a:pt x="42" y="271"/>
                    </a:lnTo>
                    <a:lnTo>
                      <a:pt x="40" y="272"/>
                    </a:lnTo>
                    <a:lnTo>
                      <a:pt x="37" y="276"/>
                    </a:lnTo>
                    <a:lnTo>
                      <a:pt x="37" y="277"/>
                    </a:lnTo>
                    <a:lnTo>
                      <a:pt x="46" y="280"/>
                    </a:lnTo>
                    <a:lnTo>
                      <a:pt x="49" y="283"/>
                    </a:lnTo>
                    <a:lnTo>
                      <a:pt x="51" y="284"/>
                    </a:lnTo>
                    <a:lnTo>
                      <a:pt x="55" y="284"/>
                    </a:lnTo>
                    <a:lnTo>
                      <a:pt x="62" y="285"/>
                    </a:lnTo>
                    <a:lnTo>
                      <a:pt x="74" y="285"/>
                    </a:lnTo>
                    <a:lnTo>
                      <a:pt x="89" y="286"/>
                    </a:lnTo>
                    <a:lnTo>
                      <a:pt x="101" y="288"/>
                    </a:lnTo>
                    <a:lnTo>
                      <a:pt x="105" y="289"/>
                    </a:lnTo>
                    <a:lnTo>
                      <a:pt x="107" y="290"/>
                    </a:lnTo>
                    <a:lnTo>
                      <a:pt x="109" y="291"/>
                    </a:lnTo>
                    <a:lnTo>
                      <a:pt x="109" y="292"/>
                    </a:lnTo>
                    <a:lnTo>
                      <a:pt x="109" y="293"/>
                    </a:lnTo>
                    <a:lnTo>
                      <a:pt x="107" y="294"/>
                    </a:lnTo>
                    <a:lnTo>
                      <a:pt x="104" y="295"/>
                    </a:lnTo>
                    <a:lnTo>
                      <a:pt x="101" y="296"/>
                    </a:lnTo>
                    <a:lnTo>
                      <a:pt x="89" y="297"/>
                    </a:lnTo>
                    <a:lnTo>
                      <a:pt x="74" y="298"/>
                    </a:lnTo>
                    <a:lnTo>
                      <a:pt x="75" y="298"/>
                    </a:lnTo>
                    <a:lnTo>
                      <a:pt x="78" y="302"/>
                    </a:lnTo>
                    <a:lnTo>
                      <a:pt x="78" y="304"/>
                    </a:lnTo>
                    <a:lnTo>
                      <a:pt x="77" y="306"/>
                    </a:lnTo>
                    <a:lnTo>
                      <a:pt x="75" y="308"/>
                    </a:lnTo>
                    <a:lnTo>
                      <a:pt x="72" y="309"/>
                    </a:lnTo>
                    <a:lnTo>
                      <a:pt x="68" y="312"/>
                    </a:lnTo>
                    <a:lnTo>
                      <a:pt x="64" y="314"/>
                    </a:lnTo>
                    <a:lnTo>
                      <a:pt x="63" y="314"/>
                    </a:lnTo>
                    <a:lnTo>
                      <a:pt x="63" y="316"/>
                    </a:lnTo>
                    <a:lnTo>
                      <a:pt x="63" y="316"/>
                    </a:lnTo>
                    <a:lnTo>
                      <a:pt x="64" y="317"/>
                    </a:lnTo>
                    <a:lnTo>
                      <a:pt x="70" y="317"/>
                    </a:lnTo>
                    <a:lnTo>
                      <a:pt x="83" y="317"/>
                    </a:lnTo>
                    <a:lnTo>
                      <a:pt x="97" y="317"/>
                    </a:lnTo>
                    <a:lnTo>
                      <a:pt x="120" y="317"/>
                    </a:lnTo>
                    <a:lnTo>
                      <a:pt x="131" y="318"/>
                    </a:lnTo>
                    <a:lnTo>
                      <a:pt x="139" y="319"/>
                    </a:lnTo>
                    <a:lnTo>
                      <a:pt x="144" y="319"/>
                    </a:lnTo>
                    <a:lnTo>
                      <a:pt x="146" y="320"/>
                    </a:lnTo>
                    <a:lnTo>
                      <a:pt x="146" y="321"/>
                    </a:lnTo>
                    <a:lnTo>
                      <a:pt x="146" y="322"/>
                    </a:lnTo>
                    <a:lnTo>
                      <a:pt x="134" y="326"/>
                    </a:lnTo>
                    <a:lnTo>
                      <a:pt x="110" y="333"/>
                    </a:lnTo>
                    <a:lnTo>
                      <a:pt x="87" y="338"/>
                    </a:lnTo>
                    <a:lnTo>
                      <a:pt x="71" y="341"/>
                    </a:lnTo>
                    <a:lnTo>
                      <a:pt x="64" y="345"/>
                    </a:lnTo>
                    <a:lnTo>
                      <a:pt x="57" y="348"/>
                    </a:lnTo>
                    <a:lnTo>
                      <a:pt x="53" y="350"/>
                    </a:lnTo>
                    <a:lnTo>
                      <a:pt x="52" y="353"/>
                    </a:lnTo>
                    <a:lnTo>
                      <a:pt x="52" y="355"/>
                    </a:lnTo>
                    <a:lnTo>
                      <a:pt x="53" y="357"/>
                    </a:lnTo>
                    <a:lnTo>
                      <a:pt x="54" y="359"/>
                    </a:lnTo>
                    <a:lnTo>
                      <a:pt x="57" y="360"/>
                    </a:lnTo>
                    <a:lnTo>
                      <a:pt x="64" y="363"/>
                    </a:lnTo>
                    <a:lnTo>
                      <a:pt x="75" y="367"/>
                    </a:lnTo>
                    <a:lnTo>
                      <a:pt x="80" y="367"/>
                    </a:lnTo>
                    <a:lnTo>
                      <a:pt x="90" y="367"/>
                    </a:lnTo>
                    <a:lnTo>
                      <a:pt x="97" y="368"/>
                    </a:lnTo>
                    <a:lnTo>
                      <a:pt x="97" y="369"/>
                    </a:lnTo>
                    <a:lnTo>
                      <a:pt x="89" y="372"/>
                    </a:lnTo>
                    <a:lnTo>
                      <a:pt x="83" y="374"/>
                    </a:lnTo>
                    <a:lnTo>
                      <a:pt x="80" y="378"/>
                    </a:lnTo>
                    <a:lnTo>
                      <a:pt x="79" y="381"/>
                    </a:lnTo>
                    <a:lnTo>
                      <a:pt x="79" y="385"/>
                    </a:lnTo>
                    <a:lnTo>
                      <a:pt x="81" y="388"/>
                    </a:lnTo>
                    <a:lnTo>
                      <a:pt x="83" y="390"/>
                    </a:lnTo>
                    <a:lnTo>
                      <a:pt x="85" y="391"/>
                    </a:lnTo>
                    <a:lnTo>
                      <a:pt x="97" y="391"/>
                    </a:lnTo>
                    <a:lnTo>
                      <a:pt x="104" y="391"/>
                    </a:lnTo>
                    <a:lnTo>
                      <a:pt x="111" y="392"/>
                    </a:lnTo>
                    <a:lnTo>
                      <a:pt x="124" y="392"/>
                    </a:lnTo>
                    <a:lnTo>
                      <a:pt x="125" y="392"/>
                    </a:lnTo>
                    <a:lnTo>
                      <a:pt x="124" y="394"/>
                    </a:lnTo>
                    <a:lnTo>
                      <a:pt x="121" y="395"/>
                    </a:lnTo>
                    <a:lnTo>
                      <a:pt x="117" y="399"/>
                    </a:lnTo>
                    <a:lnTo>
                      <a:pt x="103" y="404"/>
                    </a:lnTo>
                    <a:lnTo>
                      <a:pt x="87" y="408"/>
                    </a:lnTo>
                    <a:lnTo>
                      <a:pt x="77" y="409"/>
                    </a:lnTo>
                    <a:lnTo>
                      <a:pt x="67" y="410"/>
                    </a:lnTo>
                    <a:lnTo>
                      <a:pt x="58" y="409"/>
                    </a:lnTo>
                    <a:lnTo>
                      <a:pt x="49" y="408"/>
                    </a:lnTo>
                    <a:lnTo>
                      <a:pt x="40" y="405"/>
                    </a:lnTo>
                    <a:lnTo>
                      <a:pt x="33" y="400"/>
                    </a:lnTo>
                    <a:lnTo>
                      <a:pt x="29" y="396"/>
                    </a:lnTo>
                    <a:lnTo>
                      <a:pt x="26" y="393"/>
                    </a:lnTo>
                    <a:lnTo>
                      <a:pt x="23" y="389"/>
                    </a:lnTo>
                    <a:lnTo>
                      <a:pt x="21" y="385"/>
                    </a:lnTo>
                    <a:lnTo>
                      <a:pt x="16" y="375"/>
                    </a:lnTo>
                    <a:lnTo>
                      <a:pt x="12" y="364"/>
                    </a:lnTo>
                    <a:lnTo>
                      <a:pt x="9" y="352"/>
                    </a:lnTo>
                    <a:lnTo>
                      <a:pt x="7" y="340"/>
                    </a:lnTo>
                    <a:lnTo>
                      <a:pt x="3" y="314"/>
                    </a:lnTo>
                    <a:lnTo>
                      <a:pt x="1" y="288"/>
                    </a:lnTo>
                    <a:lnTo>
                      <a:pt x="0" y="259"/>
                    </a:lnTo>
                    <a:lnTo>
                      <a:pt x="0" y="231"/>
                    </a:lnTo>
                    <a:lnTo>
                      <a:pt x="0" y="203"/>
                    </a:lnTo>
                    <a:lnTo>
                      <a:pt x="0" y="178"/>
                    </a:lnTo>
                    <a:lnTo>
                      <a:pt x="2" y="168"/>
                    </a:lnTo>
                    <a:lnTo>
                      <a:pt x="7" y="152"/>
                    </a:lnTo>
                    <a:lnTo>
                      <a:pt x="11" y="135"/>
                    </a:lnTo>
                    <a:lnTo>
                      <a:pt x="15" y="128"/>
                    </a:lnTo>
                    <a:lnTo>
                      <a:pt x="19" y="116"/>
                    </a:lnTo>
                    <a:lnTo>
                      <a:pt x="23" y="92"/>
                    </a:lnTo>
                    <a:lnTo>
                      <a:pt x="28" y="68"/>
                    </a:lnTo>
                    <a:lnTo>
                      <a:pt x="31" y="52"/>
                    </a:lnTo>
                    <a:lnTo>
                      <a:pt x="37" y="37"/>
                    </a:lnTo>
                    <a:lnTo>
                      <a:pt x="43" y="24"/>
                    </a:lnTo>
                    <a:lnTo>
                      <a:pt x="49" y="16"/>
                    </a:lnTo>
                    <a:lnTo>
                      <a:pt x="54" y="9"/>
                    </a:lnTo>
                    <a:lnTo>
                      <a:pt x="63" y="2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26" name="Freeform 153"/>
              <p:cNvSpPr/>
              <p:nvPr/>
            </p:nvSpPr>
            <p:spPr bwMode="auto">
              <a:xfrm>
                <a:off x="2476" y="3553"/>
                <a:ext cx="68" cy="80"/>
              </a:xfrm>
              <a:custGeom>
                <a:avLst/>
                <a:gdLst>
                  <a:gd name="T0" fmla="*/ 70 w 271"/>
                  <a:gd name="T1" fmla="*/ 11 h 322"/>
                  <a:gd name="T2" fmla="*/ 94 w 271"/>
                  <a:gd name="T3" fmla="*/ 19 h 322"/>
                  <a:gd name="T4" fmla="*/ 100 w 271"/>
                  <a:gd name="T5" fmla="*/ 29 h 322"/>
                  <a:gd name="T6" fmla="*/ 146 w 271"/>
                  <a:gd name="T7" fmla="*/ 31 h 322"/>
                  <a:gd name="T8" fmla="*/ 182 w 271"/>
                  <a:gd name="T9" fmla="*/ 64 h 322"/>
                  <a:gd name="T10" fmla="*/ 221 w 271"/>
                  <a:gd name="T11" fmla="*/ 106 h 322"/>
                  <a:gd name="T12" fmla="*/ 265 w 271"/>
                  <a:gd name="T13" fmla="*/ 161 h 322"/>
                  <a:gd name="T14" fmla="*/ 270 w 271"/>
                  <a:gd name="T15" fmla="*/ 183 h 322"/>
                  <a:gd name="T16" fmla="*/ 245 w 271"/>
                  <a:gd name="T17" fmla="*/ 158 h 322"/>
                  <a:gd name="T18" fmla="*/ 209 w 271"/>
                  <a:gd name="T19" fmla="*/ 124 h 322"/>
                  <a:gd name="T20" fmla="*/ 188 w 271"/>
                  <a:gd name="T21" fmla="*/ 106 h 322"/>
                  <a:gd name="T22" fmla="*/ 164 w 271"/>
                  <a:gd name="T23" fmla="*/ 74 h 322"/>
                  <a:gd name="T24" fmla="*/ 128 w 271"/>
                  <a:gd name="T25" fmla="*/ 52 h 322"/>
                  <a:gd name="T26" fmla="*/ 112 w 271"/>
                  <a:gd name="T27" fmla="*/ 53 h 322"/>
                  <a:gd name="T28" fmla="*/ 119 w 271"/>
                  <a:gd name="T29" fmla="*/ 63 h 322"/>
                  <a:gd name="T30" fmla="*/ 131 w 271"/>
                  <a:gd name="T31" fmla="*/ 71 h 322"/>
                  <a:gd name="T32" fmla="*/ 151 w 271"/>
                  <a:gd name="T33" fmla="*/ 98 h 322"/>
                  <a:gd name="T34" fmla="*/ 189 w 271"/>
                  <a:gd name="T35" fmla="*/ 139 h 322"/>
                  <a:gd name="T36" fmla="*/ 182 w 271"/>
                  <a:gd name="T37" fmla="*/ 145 h 322"/>
                  <a:gd name="T38" fmla="*/ 132 w 271"/>
                  <a:gd name="T39" fmla="*/ 111 h 322"/>
                  <a:gd name="T40" fmla="*/ 85 w 271"/>
                  <a:gd name="T41" fmla="*/ 93 h 322"/>
                  <a:gd name="T42" fmla="*/ 79 w 271"/>
                  <a:gd name="T43" fmla="*/ 104 h 322"/>
                  <a:gd name="T44" fmla="*/ 83 w 271"/>
                  <a:gd name="T45" fmla="*/ 118 h 322"/>
                  <a:gd name="T46" fmla="*/ 79 w 271"/>
                  <a:gd name="T47" fmla="*/ 128 h 322"/>
                  <a:gd name="T48" fmla="*/ 152 w 271"/>
                  <a:gd name="T49" fmla="*/ 165 h 322"/>
                  <a:gd name="T50" fmla="*/ 195 w 271"/>
                  <a:gd name="T51" fmla="*/ 198 h 322"/>
                  <a:gd name="T52" fmla="*/ 203 w 271"/>
                  <a:gd name="T53" fmla="*/ 225 h 322"/>
                  <a:gd name="T54" fmla="*/ 186 w 271"/>
                  <a:gd name="T55" fmla="*/ 218 h 322"/>
                  <a:gd name="T56" fmla="*/ 124 w 271"/>
                  <a:gd name="T57" fmla="*/ 179 h 322"/>
                  <a:gd name="T58" fmla="*/ 77 w 271"/>
                  <a:gd name="T59" fmla="*/ 171 h 322"/>
                  <a:gd name="T60" fmla="*/ 50 w 271"/>
                  <a:gd name="T61" fmla="*/ 174 h 322"/>
                  <a:gd name="T62" fmla="*/ 78 w 271"/>
                  <a:gd name="T63" fmla="*/ 189 h 322"/>
                  <a:gd name="T64" fmla="*/ 73 w 271"/>
                  <a:gd name="T65" fmla="*/ 208 h 322"/>
                  <a:gd name="T66" fmla="*/ 119 w 271"/>
                  <a:gd name="T67" fmla="*/ 211 h 322"/>
                  <a:gd name="T68" fmla="*/ 126 w 271"/>
                  <a:gd name="T69" fmla="*/ 218 h 322"/>
                  <a:gd name="T70" fmla="*/ 115 w 271"/>
                  <a:gd name="T71" fmla="*/ 236 h 322"/>
                  <a:gd name="T72" fmla="*/ 128 w 271"/>
                  <a:gd name="T73" fmla="*/ 248 h 322"/>
                  <a:gd name="T74" fmla="*/ 129 w 271"/>
                  <a:gd name="T75" fmla="*/ 264 h 322"/>
                  <a:gd name="T76" fmla="*/ 108 w 271"/>
                  <a:gd name="T77" fmla="*/ 255 h 322"/>
                  <a:gd name="T78" fmla="*/ 96 w 271"/>
                  <a:gd name="T79" fmla="*/ 262 h 322"/>
                  <a:gd name="T80" fmla="*/ 146 w 271"/>
                  <a:gd name="T81" fmla="*/ 287 h 322"/>
                  <a:gd name="T82" fmla="*/ 175 w 271"/>
                  <a:gd name="T83" fmla="*/ 293 h 322"/>
                  <a:gd name="T84" fmla="*/ 135 w 271"/>
                  <a:gd name="T85" fmla="*/ 300 h 322"/>
                  <a:gd name="T86" fmla="*/ 125 w 271"/>
                  <a:gd name="T87" fmla="*/ 313 h 322"/>
                  <a:gd name="T88" fmla="*/ 112 w 271"/>
                  <a:gd name="T89" fmla="*/ 321 h 322"/>
                  <a:gd name="T90" fmla="*/ 85 w 271"/>
                  <a:gd name="T91" fmla="*/ 311 h 322"/>
                  <a:gd name="T92" fmla="*/ 71 w 271"/>
                  <a:gd name="T93" fmla="*/ 317 h 322"/>
                  <a:gd name="T94" fmla="*/ 44 w 271"/>
                  <a:gd name="T95" fmla="*/ 307 h 322"/>
                  <a:gd name="T96" fmla="*/ 29 w 271"/>
                  <a:gd name="T97" fmla="*/ 308 h 322"/>
                  <a:gd name="T98" fmla="*/ 18 w 271"/>
                  <a:gd name="T99" fmla="*/ 296 h 322"/>
                  <a:gd name="T100" fmla="*/ 14 w 271"/>
                  <a:gd name="T101" fmla="*/ 217 h 322"/>
                  <a:gd name="T102" fmla="*/ 10 w 271"/>
                  <a:gd name="T103" fmla="*/ 217 h 322"/>
                  <a:gd name="T104" fmla="*/ 12 w 271"/>
                  <a:gd name="T105" fmla="*/ 224 h 322"/>
                  <a:gd name="T106" fmla="*/ 14 w 271"/>
                  <a:gd name="T107" fmla="*/ 72 h 322"/>
                  <a:gd name="T108" fmla="*/ 4 w 271"/>
                  <a:gd name="T109" fmla="*/ 22 h 322"/>
                  <a:gd name="T110" fmla="*/ 1 w 271"/>
                  <a:gd name="T111" fmla="*/ 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71" h="322">
                    <a:moveTo>
                      <a:pt x="4" y="0"/>
                    </a:moveTo>
                    <a:lnTo>
                      <a:pt x="19" y="4"/>
                    </a:lnTo>
                    <a:lnTo>
                      <a:pt x="37" y="7"/>
                    </a:lnTo>
                    <a:lnTo>
                      <a:pt x="53" y="10"/>
                    </a:lnTo>
                    <a:lnTo>
                      <a:pt x="70" y="11"/>
                    </a:lnTo>
                    <a:lnTo>
                      <a:pt x="84" y="12"/>
                    </a:lnTo>
                    <a:lnTo>
                      <a:pt x="92" y="15"/>
                    </a:lnTo>
                    <a:lnTo>
                      <a:pt x="93" y="16"/>
                    </a:lnTo>
                    <a:lnTo>
                      <a:pt x="94" y="18"/>
                    </a:lnTo>
                    <a:lnTo>
                      <a:pt x="94" y="19"/>
                    </a:lnTo>
                    <a:lnTo>
                      <a:pt x="93" y="21"/>
                    </a:lnTo>
                    <a:lnTo>
                      <a:pt x="93" y="24"/>
                    </a:lnTo>
                    <a:lnTo>
                      <a:pt x="94" y="26"/>
                    </a:lnTo>
                    <a:lnTo>
                      <a:pt x="96" y="28"/>
                    </a:lnTo>
                    <a:lnTo>
                      <a:pt x="100" y="29"/>
                    </a:lnTo>
                    <a:lnTo>
                      <a:pt x="106" y="30"/>
                    </a:lnTo>
                    <a:lnTo>
                      <a:pt x="112" y="30"/>
                    </a:lnTo>
                    <a:lnTo>
                      <a:pt x="121" y="30"/>
                    </a:lnTo>
                    <a:lnTo>
                      <a:pt x="134" y="30"/>
                    </a:lnTo>
                    <a:lnTo>
                      <a:pt x="146" y="31"/>
                    </a:lnTo>
                    <a:lnTo>
                      <a:pt x="153" y="32"/>
                    </a:lnTo>
                    <a:lnTo>
                      <a:pt x="161" y="38"/>
                    </a:lnTo>
                    <a:lnTo>
                      <a:pt x="168" y="46"/>
                    </a:lnTo>
                    <a:lnTo>
                      <a:pt x="175" y="55"/>
                    </a:lnTo>
                    <a:lnTo>
                      <a:pt x="182" y="64"/>
                    </a:lnTo>
                    <a:lnTo>
                      <a:pt x="189" y="74"/>
                    </a:lnTo>
                    <a:lnTo>
                      <a:pt x="196" y="83"/>
                    </a:lnTo>
                    <a:lnTo>
                      <a:pt x="204" y="92"/>
                    </a:lnTo>
                    <a:lnTo>
                      <a:pt x="214" y="100"/>
                    </a:lnTo>
                    <a:lnTo>
                      <a:pt x="221" y="106"/>
                    </a:lnTo>
                    <a:lnTo>
                      <a:pt x="231" y="116"/>
                    </a:lnTo>
                    <a:lnTo>
                      <a:pt x="241" y="127"/>
                    </a:lnTo>
                    <a:lnTo>
                      <a:pt x="250" y="139"/>
                    </a:lnTo>
                    <a:lnTo>
                      <a:pt x="259" y="150"/>
                    </a:lnTo>
                    <a:lnTo>
                      <a:pt x="265" y="161"/>
                    </a:lnTo>
                    <a:lnTo>
                      <a:pt x="269" y="167"/>
                    </a:lnTo>
                    <a:lnTo>
                      <a:pt x="270" y="172"/>
                    </a:lnTo>
                    <a:lnTo>
                      <a:pt x="271" y="176"/>
                    </a:lnTo>
                    <a:lnTo>
                      <a:pt x="271" y="181"/>
                    </a:lnTo>
                    <a:lnTo>
                      <a:pt x="270" y="183"/>
                    </a:lnTo>
                    <a:lnTo>
                      <a:pt x="268" y="183"/>
                    </a:lnTo>
                    <a:lnTo>
                      <a:pt x="265" y="182"/>
                    </a:lnTo>
                    <a:lnTo>
                      <a:pt x="262" y="179"/>
                    </a:lnTo>
                    <a:lnTo>
                      <a:pt x="254" y="170"/>
                    </a:lnTo>
                    <a:lnTo>
                      <a:pt x="245" y="158"/>
                    </a:lnTo>
                    <a:lnTo>
                      <a:pt x="234" y="145"/>
                    </a:lnTo>
                    <a:lnTo>
                      <a:pt x="224" y="134"/>
                    </a:lnTo>
                    <a:lnTo>
                      <a:pt x="219" y="129"/>
                    </a:lnTo>
                    <a:lnTo>
                      <a:pt x="214" y="126"/>
                    </a:lnTo>
                    <a:lnTo>
                      <a:pt x="209" y="124"/>
                    </a:lnTo>
                    <a:lnTo>
                      <a:pt x="206" y="122"/>
                    </a:lnTo>
                    <a:lnTo>
                      <a:pt x="201" y="121"/>
                    </a:lnTo>
                    <a:lnTo>
                      <a:pt x="196" y="117"/>
                    </a:lnTo>
                    <a:lnTo>
                      <a:pt x="192" y="113"/>
                    </a:lnTo>
                    <a:lnTo>
                      <a:pt x="188" y="106"/>
                    </a:lnTo>
                    <a:lnTo>
                      <a:pt x="181" y="94"/>
                    </a:lnTo>
                    <a:lnTo>
                      <a:pt x="178" y="87"/>
                    </a:lnTo>
                    <a:lnTo>
                      <a:pt x="175" y="83"/>
                    </a:lnTo>
                    <a:lnTo>
                      <a:pt x="170" y="78"/>
                    </a:lnTo>
                    <a:lnTo>
                      <a:pt x="164" y="74"/>
                    </a:lnTo>
                    <a:lnTo>
                      <a:pt x="157" y="71"/>
                    </a:lnTo>
                    <a:lnTo>
                      <a:pt x="145" y="63"/>
                    </a:lnTo>
                    <a:lnTo>
                      <a:pt x="135" y="57"/>
                    </a:lnTo>
                    <a:lnTo>
                      <a:pt x="132" y="55"/>
                    </a:lnTo>
                    <a:lnTo>
                      <a:pt x="128" y="52"/>
                    </a:lnTo>
                    <a:lnTo>
                      <a:pt x="125" y="50"/>
                    </a:lnTo>
                    <a:lnTo>
                      <a:pt x="122" y="50"/>
                    </a:lnTo>
                    <a:lnTo>
                      <a:pt x="118" y="50"/>
                    </a:lnTo>
                    <a:lnTo>
                      <a:pt x="113" y="51"/>
                    </a:lnTo>
                    <a:lnTo>
                      <a:pt x="112" y="53"/>
                    </a:lnTo>
                    <a:lnTo>
                      <a:pt x="112" y="55"/>
                    </a:lnTo>
                    <a:lnTo>
                      <a:pt x="112" y="57"/>
                    </a:lnTo>
                    <a:lnTo>
                      <a:pt x="113" y="59"/>
                    </a:lnTo>
                    <a:lnTo>
                      <a:pt x="115" y="61"/>
                    </a:lnTo>
                    <a:lnTo>
                      <a:pt x="119" y="63"/>
                    </a:lnTo>
                    <a:lnTo>
                      <a:pt x="123" y="65"/>
                    </a:lnTo>
                    <a:lnTo>
                      <a:pt x="127" y="67"/>
                    </a:lnTo>
                    <a:lnTo>
                      <a:pt x="129" y="67"/>
                    </a:lnTo>
                    <a:lnTo>
                      <a:pt x="129" y="70"/>
                    </a:lnTo>
                    <a:lnTo>
                      <a:pt x="131" y="71"/>
                    </a:lnTo>
                    <a:lnTo>
                      <a:pt x="129" y="74"/>
                    </a:lnTo>
                    <a:lnTo>
                      <a:pt x="129" y="78"/>
                    </a:lnTo>
                    <a:lnTo>
                      <a:pt x="131" y="83"/>
                    </a:lnTo>
                    <a:lnTo>
                      <a:pt x="140" y="90"/>
                    </a:lnTo>
                    <a:lnTo>
                      <a:pt x="151" y="98"/>
                    </a:lnTo>
                    <a:lnTo>
                      <a:pt x="162" y="105"/>
                    </a:lnTo>
                    <a:lnTo>
                      <a:pt x="173" y="115"/>
                    </a:lnTo>
                    <a:lnTo>
                      <a:pt x="177" y="120"/>
                    </a:lnTo>
                    <a:lnTo>
                      <a:pt x="184" y="132"/>
                    </a:lnTo>
                    <a:lnTo>
                      <a:pt x="189" y="139"/>
                    </a:lnTo>
                    <a:lnTo>
                      <a:pt x="192" y="144"/>
                    </a:lnTo>
                    <a:lnTo>
                      <a:pt x="194" y="148"/>
                    </a:lnTo>
                    <a:lnTo>
                      <a:pt x="193" y="149"/>
                    </a:lnTo>
                    <a:lnTo>
                      <a:pt x="189" y="148"/>
                    </a:lnTo>
                    <a:lnTo>
                      <a:pt x="182" y="145"/>
                    </a:lnTo>
                    <a:lnTo>
                      <a:pt x="176" y="140"/>
                    </a:lnTo>
                    <a:lnTo>
                      <a:pt x="168" y="134"/>
                    </a:lnTo>
                    <a:lnTo>
                      <a:pt x="153" y="122"/>
                    </a:lnTo>
                    <a:lnTo>
                      <a:pt x="142" y="115"/>
                    </a:lnTo>
                    <a:lnTo>
                      <a:pt x="132" y="111"/>
                    </a:lnTo>
                    <a:lnTo>
                      <a:pt x="119" y="106"/>
                    </a:lnTo>
                    <a:lnTo>
                      <a:pt x="106" y="101"/>
                    </a:lnTo>
                    <a:lnTo>
                      <a:pt x="95" y="98"/>
                    </a:lnTo>
                    <a:lnTo>
                      <a:pt x="90" y="94"/>
                    </a:lnTo>
                    <a:lnTo>
                      <a:pt x="85" y="93"/>
                    </a:lnTo>
                    <a:lnTo>
                      <a:pt x="81" y="93"/>
                    </a:lnTo>
                    <a:lnTo>
                      <a:pt x="79" y="94"/>
                    </a:lnTo>
                    <a:lnTo>
                      <a:pt x="77" y="97"/>
                    </a:lnTo>
                    <a:lnTo>
                      <a:pt x="77" y="100"/>
                    </a:lnTo>
                    <a:lnTo>
                      <a:pt x="79" y="104"/>
                    </a:lnTo>
                    <a:lnTo>
                      <a:pt x="82" y="110"/>
                    </a:lnTo>
                    <a:lnTo>
                      <a:pt x="84" y="113"/>
                    </a:lnTo>
                    <a:lnTo>
                      <a:pt x="84" y="115"/>
                    </a:lnTo>
                    <a:lnTo>
                      <a:pt x="84" y="117"/>
                    </a:lnTo>
                    <a:lnTo>
                      <a:pt x="83" y="118"/>
                    </a:lnTo>
                    <a:lnTo>
                      <a:pt x="81" y="121"/>
                    </a:lnTo>
                    <a:lnTo>
                      <a:pt x="78" y="122"/>
                    </a:lnTo>
                    <a:lnTo>
                      <a:pt x="76" y="125"/>
                    </a:lnTo>
                    <a:lnTo>
                      <a:pt x="76" y="126"/>
                    </a:lnTo>
                    <a:lnTo>
                      <a:pt x="79" y="128"/>
                    </a:lnTo>
                    <a:lnTo>
                      <a:pt x="87" y="130"/>
                    </a:lnTo>
                    <a:lnTo>
                      <a:pt x="100" y="133"/>
                    </a:lnTo>
                    <a:lnTo>
                      <a:pt x="112" y="138"/>
                    </a:lnTo>
                    <a:lnTo>
                      <a:pt x="137" y="153"/>
                    </a:lnTo>
                    <a:lnTo>
                      <a:pt x="152" y="165"/>
                    </a:lnTo>
                    <a:lnTo>
                      <a:pt x="166" y="176"/>
                    </a:lnTo>
                    <a:lnTo>
                      <a:pt x="173" y="182"/>
                    </a:lnTo>
                    <a:lnTo>
                      <a:pt x="179" y="187"/>
                    </a:lnTo>
                    <a:lnTo>
                      <a:pt x="187" y="193"/>
                    </a:lnTo>
                    <a:lnTo>
                      <a:pt x="195" y="198"/>
                    </a:lnTo>
                    <a:lnTo>
                      <a:pt x="197" y="199"/>
                    </a:lnTo>
                    <a:lnTo>
                      <a:pt x="198" y="203"/>
                    </a:lnTo>
                    <a:lnTo>
                      <a:pt x="201" y="208"/>
                    </a:lnTo>
                    <a:lnTo>
                      <a:pt x="202" y="213"/>
                    </a:lnTo>
                    <a:lnTo>
                      <a:pt x="203" y="225"/>
                    </a:lnTo>
                    <a:lnTo>
                      <a:pt x="203" y="232"/>
                    </a:lnTo>
                    <a:lnTo>
                      <a:pt x="202" y="232"/>
                    </a:lnTo>
                    <a:lnTo>
                      <a:pt x="197" y="229"/>
                    </a:lnTo>
                    <a:lnTo>
                      <a:pt x="192" y="225"/>
                    </a:lnTo>
                    <a:lnTo>
                      <a:pt x="186" y="218"/>
                    </a:lnTo>
                    <a:lnTo>
                      <a:pt x="173" y="205"/>
                    </a:lnTo>
                    <a:lnTo>
                      <a:pt x="165" y="198"/>
                    </a:lnTo>
                    <a:lnTo>
                      <a:pt x="151" y="190"/>
                    </a:lnTo>
                    <a:lnTo>
                      <a:pt x="133" y="182"/>
                    </a:lnTo>
                    <a:lnTo>
                      <a:pt x="124" y="179"/>
                    </a:lnTo>
                    <a:lnTo>
                      <a:pt x="114" y="175"/>
                    </a:lnTo>
                    <a:lnTo>
                      <a:pt x="106" y="173"/>
                    </a:lnTo>
                    <a:lnTo>
                      <a:pt x="97" y="172"/>
                    </a:lnTo>
                    <a:lnTo>
                      <a:pt x="78" y="172"/>
                    </a:lnTo>
                    <a:lnTo>
                      <a:pt x="77" y="171"/>
                    </a:lnTo>
                    <a:lnTo>
                      <a:pt x="78" y="170"/>
                    </a:lnTo>
                    <a:lnTo>
                      <a:pt x="65" y="170"/>
                    </a:lnTo>
                    <a:lnTo>
                      <a:pt x="53" y="170"/>
                    </a:lnTo>
                    <a:lnTo>
                      <a:pt x="49" y="172"/>
                    </a:lnTo>
                    <a:lnTo>
                      <a:pt x="50" y="174"/>
                    </a:lnTo>
                    <a:lnTo>
                      <a:pt x="55" y="176"/>
                    </a:lnTo>
                    <a:lnTo>
                      <a:pt x="64" y="181"/>
                    </a:lnTo>
                    <a:lnTo>
                      <a:pt x="71" y="185"/>
                    </a:lnTo>
                    <a:lnTo>
                      <a:pt x="74" y="187"/>
                    </a:lnTo>
                    <a:lnTo>
                      <a:pt x="78" y="189"/>
                    </a:lnTo>
                    <a:lnTo>
                      <a:pt x="79" y="193"/>
                    </a:lnTo>
                    <a:lnTo>
                      <a:pt x="80" y="195"/>
                    </a:lnTo>
                    <a:lnTo>
                      <a:pt x="78" y="200"/>
                    </a:lnTo>
                    <a:lnTo>
                      <a:pt x="74" y="205"/>
                    </a:lnTo>
                    <a:lnTo>
                      <a:pt x="73" y="208"/>
                    </a:lnTo>
                    <a:lnTo>
                      <a:pt x="73" y="209"/>
                    </a:lnTo>
                    <a:lnTo>
                      <a:pt x="76" y="210"/>
                    </a:lnTo>
                    <a:lnTo>
                      <a:pt x="80" y="210"/>
                    </a:lnTo>
                    <a:lnTo>
                      <a:pt x="112" y="210"/>
                    </a:lnTo>
                    <a:lnTo>
                      <a:pt x="119" y="211"/>
                    </a:lnTo>
                    <a:lnTo>
                      <a:pt x="123" y="211"/>
                    </a:lnTo>
                    <a:lnTo>
                      <a:pt x="125" y="212"/>
                    </a:lnTo>
                    <a:lnTo>
                      <a:pt x="127" y="214"/>
                    </a:lnTo>
                    <a:lnTo>
                      <a:pt x="127" y="216"/>
                    </a:lnTo>
                    <a:lnTo>
                      <a:pt x="126" y="218"/>
                    </a:lnTo>
                    <a:lnTo>
                      <a:pt x="125" y="221"/>
                    </a:lnTo>
                    <a:lnTo>
                      <a:pt x="123" y="224"/>
                    </a:lnTo>
                    <a:lnTo>
                      <a:pt x="119" y="228"/>
                    </a:lnTo>
                    <a:lnTo>
                      <a:pt x="115" y="234"/>
                    </a:lnTo>
                    <a:lnTo>
                      <a:pt x="115" y="236"/>
                    </a:lnTo>
                    <a:lnTo>
                      <a:pt x="115" y="238"/>
                    </a:lnTo>
                    <a:lnTo>
                      <a:pt x="118" y="239"/>
                    </a:lnTo>
                    <a:lnTo>
                      <a:pt x="120" y="240"/>
                    </a:lnTo>
                    <a:lnTo>
                      <a:pt x="125" y="242"/>
                    </a:lnTo>
                    <a:lnTo>
                      <a:pt x="128" y="248"/>
                    </a:lnTo>
                    <a:lnTo>
                      <a:pt x="132" y="253"/>
                    </a:lnTo>
                    <a:lnTo>
                      <a:pt x="133" y="258"/>
                    </a:lnTo>
                    <a:lnTo>
                      <a:pt x="133" y="260"/>
                    </a:lnTo>
                    <a:lnTo>
                      <a:pt x="132" y="263"/>
                    </a:lnTo>
                    <a:lnTo>
                      <a:pt x="129" y="264"/>
                    </a:lnTo>
                    <a:lnTo>
                      <a:pt x="127" y="264"/>
                    </a:lnTo>
                    <a:lnTo>
                      <a:pt x="124" y="264"/>
                    </a:lnTo>
                    <a:lnTo>
                      <a:pt x="120" y="262"/>
                    </a:lnTo>
                    <a:lnTo>
                      <a:pt x="114" y="259"/>
                    </a:lnTo>
                    <a:lnTo>
                      <a:pt x="108" y="255"/>
                    </a:lnTo>
                    <a:lnTo>
                      <a:pt x="104" y="253"/>
                    </a:lnTo>
                    <a:lnTo>
                      <a:pt x="100" y="253"/>
                    </a:lnTo>
                    <a:lnTo>
                      <a:pt x="98" y="254"/>
                    </a:lnTo>
                    <a:lnTo>
                      <a:pt x="97" y="256"/>
                    </a:lnTo>
                    <a:lnTo>
                      <a:pt x="96" y="262"/>
                    </a:lnTo>
                    <a:lnTo>
                      <a:pt x="97" y="268"/>
                    </a:lnTo>
                    <a:lnTo>
                      <a:pt x="105" y="271"/>
                    </a:lnTo>
                    <a:lnTo>
                      <a:pt x="121" y="278"/>
                    </a:lnTo>
                    <a:lnTo>
                      <a:pt x="137" y="285"/>
                    </a:lnTo>
                    <a:lnTo>
                      <a:pt x="146" y="287"/>
                    </a:lnTo>
                    <a:lnTo>
                      <a:pt x="161" y="288"/>
                    </a:lnTo>
                    <a:lnTo>
                      <a:pt x="170" y="290"/>
                    </a:lnTo>
                    <a:lnTo>
                      <a:pt x="174" y="291"/>
                    </a:lnTo>
                    <a:lnTo>
                      <a:pt x="175" y="292"/>
                    </a:lnTo>
                    <a:lnTo>
                      <a:pt x="175" y="293"/>
                    </a:lnTo>
                    <a:lnTo>
                      <a:pt x="175" y="294"/>
                    </a:lnTo>
                    <a:lnTo>
                      <a:pt x="169" y="296"/>
                    </a:lnTo>
                    <a:lnTo>
                      <a:pt x="161" y="298"/>
                    </a:lnTo>
                    <a:lnTo>
                      <a:pt x="149" y="300"/>
                    </a:lnTo>
                    <a:lnTo>
                      <a:pt x="135" y="300"/>
                    </a:lnTo>
                    <a:lnTo>
                      <a:pt x="131" y="300"/>
                    </a:lnTo>
                    <a:lnTo>
                      <a:pt x="127" y="301"/>
                    </a:lnTo>
                    <a:lnTo>
                      <a:pt x="126" y="304"/>
                    </a:lnTo>
                    <a:lnTo>
                      <a:pt x="125" y="308"/>
                    </a:lnTo>
                    <a:lnTo>
                      <a:pt x="125" y="313"/>
                    </a:lnTo>
                    <a:lnTo>
                      <a:pt x="124" y="318"/>
                    </a:lnTo>
                    <a:lnTo>
                      <a:pt x="122" y="320"/>
                    </a:lnTo>
                    <a:lnTo>
                      <a:pt x="119" y="321"/>
                    </a:lnTo>
                    <a:lnTo>
                      <a:pt x="117" y="322"/>
                    </a:lnTo>
                    <a:lnTo>
                      <a:pt x="112" y="321"/>
                    </a:lnTo>
                    <a:lnTo>
                      <a:pt x="109" y="321"/>
                    </a:lnTo>
                    <a:lnTo>
                      <a:pt x="105" y="319"/>
                    </a:lnTo>
                    <a:lnTo>
                      <a:pt x="97" y="315"/>
                    </a:lnTo>
                    <a:lnTo>
                      <a:pt x="90" y="312"/>
                    </a:lnTo>
                    <a:lnTo>
                      <a:pt x="85" y="311"/>
                    </a:lnTo>
                    <a:lnTo>
                      <a:pt x="82" y="311"/>
                    </a:lnTo>
                    <a:lnTo>
                      <a:pt x="80" y="311"/>
                    </a:lnTo>
                    <a:lnTo>
                      <a:pt x="78" y="313"/>
                    </a:lnTo>
                    <a:lnTo>
                      <a:pt x="74" y="315"/>
                    </a:lnTo>
                    <a:lnTo>
                      <a:pt x="71" y="317"/>
                    </a:lnTo>
                    <a:lnTo>
                      <a:pt x="68" y="317"/>
                    </a:lnTo>
                    <a:lnTo>
                      <a:pt x="65" y="317"/>
                    </a:lnTo>
                    <a:lnTo>
                      <a:pt x="57" y="314"/>
                    </a:lnTo>
                    <a:lnTo>
                      <a:pt x="51" y="310"/>
                    </a:lnTo>
                    <a:lnTo>
                      <a:pt x="44" y="307"/>
                    </a:lnTo>
                    <a:lnTo>
                      <a:pt x="38" y="305"/>
                    </a:lnTo>
                    <a:lnTo>
                      <a:pt x="36" y="305"/>
                    </a:lnTo>
                    <a:lnTo>
                      <a:pt x="33" y="305"/>
                    </a:lnTo>
                    <a:lnTo>
                      <a:pt x="31" y="306"/>
                    </a:lnTo>
                    <a:lnTo>
                      <a:pt x="29" y="308"/>
                    </a:lnTo>
                    <a:lnTo>
                      <a:pt x="27" y="312"/>
                    </a:lnTo>
                    <a:lnTo>
                      <a:pt x="25" y="313"/>
                    </a:lnTo>
                    <a:lnTo>
                      <a:pt x="23" y="312"/>
                    </a:lnTo>
                    <a:lnTo>
                      <a:pt x="20" y="308"/>
                    </a:lnTo>
                    <a:lnTo>
                      <a:pt x="18" y="296"/>
                    </a:lnTo>
                    <a:lnTo>
                      <a:pt x="16" y="280"/>
                    </a:lnTo>
                    <a:lnTo>
                      <a:pt x="15" y="244"/>
                    </a:lnTo>
                    <a:lnTo>
                      <a:pt x="14" y="225"/>
                    </a:lnTo>
                    <a:lnTo>
                      <a:pt x="14" y="221"/>
                    </a:lnTo>
                    <a:lnTo>
                      <a:pt x="14" y="217"/>
                    </a:lnTo>
                    <a:lnTo>
                      <a:pt x="13" y="215"/>
                    </a:lnTo>
                    <a:lnTo>
                      <a:pt x="12" y="214"/>
                    </a:lnTo>
                    <a:lnTo>
                      <a:pt x="11" y="214"/>
                    </a:lnTo>
                    <a:lnTo>
                      <a:pt x="10" y="216"/>
                    </a:lnTo>
                    <a:lnTo>
                      <a:pt x="10" y="217"/>
                    </a:lnTo>
                    <a:lnTo>
                      <a:pt x="10" y="221"/>
                    </a:lnTo>
                    <a:lnTo>
                      <a:pt x="11" y="224"/>
                    </a:lnTo>
                    <a:lnTo>
                      <a:pt x="11" y="226"/>
                    </a:lnTo>
                    <a:lnTo>
                      <a:pt x="12" y="226"/>
                    </a:lnTo>
                    <a:lnTo>
                      <a:pt x="12" y="224"/>
                    </a:lnTo>
                    <a:lnTo>
                      <a:pt x="13" y="216"/>
                    </a:lnTo>
                    <a:lnTo>
                      <a:pt x="14" y="204"/>
                    </a:lnTo>
                    <a:lnTo>
                      <a:pt x="14" y="179"/>
                    </a:lnTo>
                    <a:lnTo>
                      <a:pt x="14" y="162"/>
                    </a:lnTo>
                    <a:lnTo>
                      <a:pt x="14" y="72"/>
                    </a:lnTo>
                    <a:lnTo>
                      <a:pt x="14" y="63"/>
                    </a:lnTo>
                    <a:lnTo>
                      <a:pt x="12" y="51"/>
                    </a:lnTo>
                    <a:lnTo>
                      <a:pt x="10" y="38"/>
                    </a:lnTo>
                    <a:lnTo>
                      <a:pt x="6" y="30"/>
                    </a:lnTo>
                    <a:lnTo>
                      <a:pt x="4" y="22"/>
                    </a:lnTo>
                    <a:lnTo>
                      <a:pt x="1" y="12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3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27" name="Freeform 154"/>
              <p:cNvSpPr/>
              <p:nvPr/>
            </p:nvSpPr>
            <p:spPr bwMode="auto">
              <a:xfrm>
                <a:off x="2448" y="3486"/>
                <a:ext cx="65" cy="69"/>
              </a:xfrm>
              <a:custGeom>
                <a:avLst/>
                <a:gdLst>
                  <a:gd name="T0" fmla="*/ 50 w 261"/>
                  <a:gd name="T1" fmla="*/ 13 h 277"/>
                  <a:gd name="T2" fmla="*/ 73 w 261"/>
                  <a:gd name="T3" fmla="*/ 24 h 277"/>
                  <a:gd name="T4" fmla="*/ 91 w 261"/>
                  <a:gd name="T5" fmla="*/ 24 h 277"/>
                  <a:gd name="T6" fmla="*/ 134 w 261"/>
                  <a:gd name="T7" fmla="*/ 22 h 277"/>
                  <a:gd name="T8" fmla="*/ 151 w 261"/>
                  <a:gd name="T9" fmla="*/ 32 h 277"/>
                  <a:gd name="T10" fmla="*/ 145 w 261"/>
                  <a:gd name="T11" fmla="*/ 38 h 277"/>
                  <a:gd name="T12" fmla="*/ 133 w 261"/>
                  <a:gd name="T13" fmla="*/ 37 h 277"/>
                  <a:gd name="T14" fmla="*/ 163 w 261"/>
                  <a:gd name="T15" fmla="*/ 57 h 277"/>
                  <a:gd name="T16" fmla="*/ 200 w 261"/>
                  <a:gd name="T17" fmla="*/ 74 h 277"/>
                  <a:gd name="T18" fmla="*/ 254 w 261"/>
                  <a:gd name="T19" fmla="*/ 95 h 277"/>
                  <a:gd name="T20" fmla="*/ 260 w 261"/>
                  <a:gd name="T21" fmla="*/ 105 h 277"/>
                  <a:gd name="T22" fmla="*/ 248 w 261"/>
                  <a:gd name="T23" fmla="*/ 99 h 277"/>
                  <a:gd name="T24" fmla="*/ 223 w 261"/>
                  <a:gd name="T25" fmla="*/ 88 h 277"/>
                  <a:gd name="T26" fmla="*/ 220 w 261"/>
                  <a:gd name="T27" fmla="*/ 95 h 277"/>
                  <a:gd name="T28" fmla="*/ 225 w 261"/>
                  <a:gd name="T29" fmla="*/ 101 h 277"/>
                  <a:gd name="T30" fmla="*/ 195 w 261"/>
                  <a:gd name="T31" fmla="*/ 96 h 277"/>
                  <a:gd name="T32" fmla="*/ 206 w 261"/>
                  <a:gd name="T33" fmla="*/ 99 h 277"/>
                  <a:gd name="T34" fmla="*/ 221 w 261"/>
                  <a:gd name="T35" fmla="*/ 117 h 277"/>
                  <a:gd name="T36" fmla="*/ 207 w 261"/>
                  <a:gd name="T37" fmla="*/ 120 h 277"/>
                  <a:gd name="T38" fmla="*/ 219 w 261"/>
                  <a:gd name="T39" fmla="*/ 131 h 277"/>
                  <a:gd name="T40" fmla="*/ 242 w 261"/>
                  <a:gd name="T41" fmla="*/ 156 h 277"/>
                  <a:gd name="T42" fmla="*/ 256 w 261"/>
                  <a:gd name="T43" fmla="*/ 186 h 277"/>
                  <a:gd name="T44" fmla="*/ 225 w 261"/>
                  <a:gd name="T45" fmla="*/ 166 h 277"/>
                  <a:gd name="T46" fmla="*/ 177 w 261"/>
                  <a:gd name="T47" fmla="*/ 119 h 277"/>
                  <a:gd name="T48" fmla="*/ 159 w 261"/>
                  <a:gd name="T49" fmla="*/ 94 h 277"/>
                  <a:gd name="T50" fmla="*/ 109 w 261"/>
                  <a:gd name="T51" fmla="*/ 71 h 277"/>
                  <a:gd name="T52" fmla="*/ 71 w 261"/>
                  <a:gd name="T53" fmla="*/ 57 h 277"/>
                  <a:gd name="T54" fmla="*/ 125 w 261"/>
                  <a:gd name="T55" fmla="*/ 86 h 277"/>
                  <a:gd name="T56" fmla="*/ 140 w 261"/>
                  <a:gd name="T57" fmla="*/ 96 h 277"/>
                  <a:gd name="T58" fmla="*/ 123 w 261"/>
                  <a:gd name="T59" fmla="*/ 101 h 277"/>
                  <a:gd name="T60" fmla="*/ 154 w 261"/>
                  <a:gd name="T61" fmla="*/ 124 h 277"/>
                  <a:gd name="T62" fmla="*/ 145 w 261"/>
                  <a:gd name="T63" fmla="*/ 128 h 277"/>
                  <a:gd name="T64" fmla="*/ 127 w 261"/>
                  <a:gd name="T65" fmla="*/ 129 h 277"/>
                  <a:gd name="T66" fmla="*/ 147 w 261"/>
                  <a:gd name="T67" fmla="*/ 137 h 277"/>
                  <a:gd name="T68" fmla="*/ 137 w 261"/>
                  <a:gd name="T69" fmla="*/ 140 h 277"/>
                  <a:gd name="T70" fmla="*/ 141 w 261"/>
                  <a:gd name="T71" fmla="*/ 153 h 277"/>
                  <a:gd name="T72" fmla="*/ 184 w 261"/>
                  <a:gd name="T73" fmla="*/ 186 h 277"/>
                  <a:gd name="T74" fmla="*/ 239 w 261"/>
                  <a:gd name="T75" fmla="*/ 206 h 277"/>
                  <a:gd name="T76" fmla="*/ 252 w 261"/>
                  <a:gd name="T77" fmla="*/ 218 h 277"/>
                  <a:gd name="T78" fmla="*/ 212 w 261"/>
                  <a:gd name="T79" fmla="*/ 208 h 277"/>
                  <a:gd name="T80" fmla="*/ 171 w 261"/>
                  <a:gd name="T81" fmla="*/ 202 h 277"/>
                  <a:gd name="T82" fmla="*/ 141 w 261"/>
                  <a:gd name="T83" fmla="*/ 203 h 277"/>
                  <a:gd name="T84" fmla="*/ 164 w 261"/>
                  <a:gd name="T85" fmla="*/ 211 h 277"/>
                  <a:gd name="T86" fmla="*/ 156 w 261"/>
                  <a:gd name="T87" fmla="*/ 212 h 277"/>
                  <a:gd name="T88" fmla="*/ 166 w 261"/>
                  <a:gd name="T89" fmla="*/ 226 h 277"/>
                  <a:gd name="T90" fmla="*/ 146 w 261"/>
                  <a:gd name="T91" fmla="*/ 229 h 277"/>
                  <a:gd name="T92" fmla="*/ 129 w 261"/>
                  <a:gd name="T93" fmla="*/ 236 h 277"/>
                  <a:gd name="T94" fmla="*/ 140 w 261"/>
                  <a:gd name="T95" fmla="*/ 244 h 277"/>
                  <a:gd name="T96" fmla="*/ 160 w 261"/>
                  <a:gd name="T97" fmla="*/ 252 h 277"/>
                  <a:gd name="T98" fmla="*/ 133 w 261"/>
                  <a:gd name="T99" fmla="*/ 266 h 277"/>
                  <a:gd name="T100" fmla="*/ 137 w 261"/>
                  <a:gd name="T101" fmla="*/ 277 h 277"/>
                  <a:gd name="T102" fmla="*/ 115 w 261"/>
                  <a:gd name="T103" fmla="*/ 241 h 277"/>
                  <a:gd name="T104" fmla="*/ 98 w 261"/>
                  <a:gd name="T105" fmla="*/ 188 h 277"/>
                  <a:gd name="T106" fmla="*/ 93 w 261"/>
                  <a:gd name="T107" fmla="*/ 151 h 277"/>
                  <a:gd name="T108" fmla="*/ 67 w 261"/>
                  <a:gd name="T109" fmla="*/ 109 h 277"/>
                  <a:gd name="T110" fmla="*/ 54 w 261"/>
                  <a:gd name="T111" fmla="*/ 82 h 277"/>
                  <a:gd name="T112" fmla="*/ 48 w 261"/>
                  <a:gd name="T113" fmla="*/ 64 h 277"/>
                  <a:gd name="T114" fmla="*/ 17 w 261"/>
                  <a:gd name="T115" fmla="*/ 28 h 277"/>
                  <a:gd name="T116" fmla="*/ 1 w 261"/>
                  <a:gd name="T117" fmla="*/ 4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61" h="277">
                    <a:moveTo>
                      <a:pt x="0" y="0"/>
                    </a:moveTo>
                    <a:lnTo>
                      <a:pt x="14" y="2"/>
                    </a:lnTo>
                    <a:lnTo>
                      <a:pt x="38" y="9"/>
                    </a:lnTo>
                    <a:lnTo>
                      <a:pt x="50" y="13"/>
                    </a:lnTo>
                    <a:lnTo>
                      <a:pt x="62" y="16"/>
                    </a:lnTo>
                    <a:lnTo>
                      <a:pt x="70" y="19"/>
                    </a:lnTo>
                    <a:lnTo>
                      <a:pt x="73" y="23"/>
                    </a:lnTo>
                    <a:lnTo>
                      <a:pt x="73" y="24"/>
                    </a:lnTo>
                    <a:lnTo>
                      <a:pt x="75" y="25"/>
                    </a:lnTo>
                    <a:lnTo>
                      <a:pt x="78" y="25"/>
                    </a:lnTo>
                    <a:lnTo>
                      <a:pt x="82" y="25"/>
                    </a:lnTo>
                    <a:lnTo>
                      <a:pt x="91" y="24"/>
                    </a:lnTo>
                    <a:lnTo>
                      <a:pt x="102" y="23"/>
                    </a:lnTo>
                    <a:lnTo>
                      <a:pt x="114" y="22"/>
                    </a:lnTo>
                    <a:lnTo>
                      <a:pt x="126" y="21"/>
                    </a:lnTo>
                    <a:lnTo>
                      <a:pt x="134" y="22"/>
                    </a:lnTo>
                    <a:lnTo>
                      <a:pt x="140" y="23"/>
                    </a:lnTo>
                    <a:lnTo>
                      <a:pt x="145" y="27"/>
                    </a:lnTo>
                    <a:lnTo>
                      <a:pt x="149" y="30"/>
                    </a:lnTo>
                    <a:lnTo>
                      <a:pt x="151" y="32"/>
                    </a:lnTo>
                    <a:lnTo>
                      <a:pt x="151" y="35"/>
                    </a:lnTo>
                    <a:lnTo>
                      <a:pt x="151" y="36"/>
                    </a:lnTo>
                    <a:lnTo>
                      <a:pt x="149" y="37"/>
                    </a:lnTo>
                    <a:lnTo>
                      <a:pt x="145" y="38"/>
                    </a:lnTo>
                    <a:lnTo>
                      <a:pt x="142" y="38"/>
                    </a:lnTo>
                    <a:lnTo>
                      <a:pt x="130" y="37"/>
                    </a:lnTo>
                    <a:lnTo>
                      <a:pt x="129" y="36"/>
                    </a:lnTo>
                    <a:lnTo>
                      <a:pt x="133" y="37"/>
                    </a:lnTo>
                    <a:lnTo>
                      <a:pt x="140" y="41"/>
                    </a:lnTo>
                    <a:lnTo>
                      <a:pt x="147" y="45"/>
                    </a:lnTo>
                    <a:lnTo>
                      <a:pt x="155" y="52"/>
                    </a:lnTo>
                    <a:lnTo>
                      <a:pt x="163" y="57"/>
                    </a:lnTo>
                    <a:lnTo>
                      <a:pt x="170" y="63"/>
                    </a:lnTo>
                    <a:lnTo>
                      <a:pt x="177" y="68"/>
                    </a:lnTo>
                    <a:lnTo>
                      <a:pt x="183" y="70"/>
                    </a:lnTo>
                    <a:lnTo>
                      <a:pt x="200" y="74"/>
                    </a:lnTo>
                    <a:lnTo>
                      <a:pt x="226" y="82"/>
                    </a:lnTo>
                    <a:lnTo>
                      <a:pt x="239" y="86"/>
                    </a:lnTo>
                    <a:lnTo>
                      <a:pt x="250" y="92"/>
                    </a:lnTo>
                    <a:lnTo>
                      <a:pt x="254" y="95"/>
                    </a:lnTo>
                    <a:lnTo>
                      <a:pt x="257" y="97"/>
                    </a:lnTo>
                    <a:lnTo>
                      <a:pt x="260" y="100"/>
                    </a:lnTo>
                    <a:lnTo>
                      <a:pt x="261" y="104"/>
                    </a:lnTo>
                    <a:lnTo>
                      <a:pt x="260" y="105"/>
                    </a:lnTo>
                    <a:lnTo>
                      <a:pt x="259" y="105"/>
                    </a:lnTo>
                    <a:lnTo>
                      <a:pt x="256" y="104"/>
                    </a:lnTo>
                    <a:lnTo>
                      <a:pt x="254" y="103"/>
                    </a:lnTo>
                    <a:lnTo>
                      <a:pt x="248" y="99"/>
                    </a:lnTo>
                    <a:lnTo>
                      <a:pt x="240" y="95"/>
                    </a:lnTo>
                    <a:lnTo>
                      <a:pt x="233" y="91"/>
                    </a:lnTo>
                    <a:lnTo>
                      <a:pt x="226" y="88"/>
                    </a:lnTo>
                    <a:lnTo>
                      <a:pt x="223" y="88"/>
                    </a:lnTo>
                    <a:lnTo>
                      <a:pt x="221" y="88"/>
                    </a:lnTo>
                    <a:lnTo>
                      <a:pt x="220" y="90"/>
                    </a:lnTo>
                    <a:lnTo>
                      <a:pt x="220" y="92"/>
                    </a:lnTo>
                    <a:lnTo>
                      <a:pt x="220" y="95"/>
                    </a:lnTo>
                    <a:lnTo>
                      <a:pt x="222" y="97"/>
                    </a:lnTo>
                    <a:lnTo>
                      <a:pt x="224" y="99"/>
                    </a:lnTo>
                    <a:lnTo>
                      <a:pt x="226" y="100"/>
                    </a:lnTo>
                    <a:lnTo>
                      <a:pt x="225" y="101"/>
                    </a:lnTo>
                    <a:lnTo>
                      <a:pt x="216" y="101"/>
                    </a:lnTo>
                    <a:lnTo>
                      <a:pt x="206" y="100"/>
                    </a:lnTo>
                    <a:lnTo>
                      <a:pt x="199" y="99"/>
                    </a:lnTo>
                    <a:lnTo>
                      <a:pt x="195" y="96"/>
                    </a:lnTo>
                    <a:lnTo>
                      <a:pt x="194" y="94"/>
                    </a:lnTo>
                    <a:lnTo>
                      <a:pt x="195" y="94"/>
                    </a:lnTo>
                    <a:lnTo>
                      <a:pt x="199" y="95"/>
                    </a:lnTo>
                    <a:lnTo>
                      <a:pt x="206" y="99"/>
                    </a:lnTo>
                    <a:lnTo>
                      <a:pt x="214" y="107"/>
                    </a:lnTo>
                    <a:lnTo>
                      <a:pt x="219" y="111"/>
                    </a:lnTo>
                    <a:lnTo>
                      <a:pt x="220" y="114"/>
                    </a:lnTo>
                    <a:lnTo>
                      <a:pt x="221" y="117"/>
                    </a:lnTo>
                    <a:lnTo>
                      <a:pt x="221" y="118"/>
                    </a:lnTo>
                    <a:lnTo>
                      <a:pt x="216" y="120"/>
                    </a:lnTo>
                    <a:lnTo>
                      <a:pt x="212" y="120"/>
                    </a:lnTo>
                    <a:lnTo>
                      <a:pt x="207" y="120"/>
                    </a:lnTo>
                    <a:lnTo>
                      <a:pt x="205" y="121"/>
                    </a:lnTo>
                    <a:lnTo>
                      <a:pt x="207" y="123"/>
                    </a:lnTo>
                    <a:lnTo>
                      <a:pt x="214" y="128"/>
                    </a:lnTo>
                    <a:lnTo>
                      <a:pt x="219" y="131"/>
                    </a:lnTo>
                    <a:lnTo>
                      <a:pt x="224" y="135"/>
                    </a:lnTo>
                    <a:lnTo>
                      <a:pt x="228" y="139"/>
                    </a:lnTo>
                    <a:lnTo>
                      <a:pt x="234" y="145"/>
                    </a:lnTo>
                    <a:lnTo>
                      <a:pt x="242" y="156"/>
                    </a:lnTo>
                    <a:lnTo>
                      <a:pt x="250" y="167"/>
                    </a:lnTo>
                    <a:lnTo>
                      <a:pt x="255" y="177"/>
                    </a:lnTo>
                    <a:lnTo>
                      <a:pt x="256" y="184"/>
                    </a:lnTo>
                    <a:lnTo>
                      <a:pt x="256" y="186"/>
                    </a:lnTo>
                    <a:lnTo>
                      <a:pt x="254" y="187"/>
                    </a:lnTo>
                    <a:lnTo>
                      <a:pt x="252" y="186"/>
                    </a:lnTo>
                    <a:lnTo>
                      <a:pt x="248" y="182"/>
                    </a:lnTo>
                    <a:lnTo>
                      <a:pt x="225" y="166"/>
                    </a:lnTo>
                    <a:lnTo>
                      <a:pt x="204" y="149"/>
                    </a:lnTo>
                    <a:lnTo>
                      <a:pt x="194" y="140"/>
                    </a:lnTo>
                    <a:lnTo>
                      <a:pt x="185" y="131"/>
                    </a:lnTo>
                    <a:lnTo>
                      <a:pt x="177" y="119"/>
                    </a:lnTo>
                    <a:lnTo>
                      <a:pt x="170" y="107"/>
                    </a:lnTo>
                    <a:lnTo>
                      <a:pt x="167" y="101"/>
                    </a:lnTo>
                    <a:lnTo>
                      <a:pt x="164" y="98"/>
                    </a:lnTo>
                    <a:lnTo>
                      <a:pt x="159" y="94"/>
                    </a:lnTo>
                    <a:lnTo>
                      <a:pt x="155" y="91"/>
                    </a:lnTo>
                    <a:lnTo>
                      <a:pt x="144" y="84"/>
                    </a:lnTo>
                    <a:lnTo>
                      <a:pt x="133" y="80"/>
                    </a:lnTo>
                    <a:lnTo>
                      <a:pt x="109" y="71"/>
                    </a:lnTo>
                    <a:lnTo>
                      <a:pt x="87" y="64"/>
                    </a:lnTo>
                    <a:lnTo>
                      <a:pt x="72" y="56"/>
                    </a:lnTo>
                    <a:lnTo>
                      <a:pt x="67" y="55"/>
                    </a:lnTo>
                    <a:lnTo>
                      <a:pt x="71" y="57"/>
                    </a:lnTo>
                    <a:lnTo>
                      <a:pt x="82" y="64"/>
                    </a:lnTo>
                    <a:lnTo>
                      <a:pt x="96" y="71"/>
                    </a:lnTo>
                    <a:lnTo>
                      <a:pt x="111" y="79"/>
                    </a:lnTo>
                    <a:lnTo>
                      <a:pt x="125" y="86"/>
                    </a:lnTo>
                    <a:lnTo>
                      <a:pt x="136" y="91"/>
                    </a:lnTo>
                    <a:lnTo>
                      <a:pt x="141" y="93"/>
                    </a:lnTo>
                    <a:lnTo>
                      <a:pt x="142" y="94"/>
                    </a:lnTo>
                    <a:lnTo>
                      <a:pt x="140" y="96"/>
                    </a:lnTo>
                    <a:lnTo>
                      <a:pt x="137" y="97"/>
                    </a:lnTo>
                    <a:lnTo>
                      <a:pt x="127" y="98"/>
                    </a:lnTo>
                    <a:lnTo>
                      <a:pt x="118" y="98"/>
                    </a:lnTo>
                    <a:lnTo>
                      <a:pt x="123" y="101"/>
                    </a:lnTo>
                    <a:lnTo>
                      <a:pt x="133" y="109"/>
                    </a:lnTo>
                    <a:lnTo>
                      <a:pt x="145" y="117"/>
                    </a:lnTo>
                    <a:lnTo>
                      <a:pt x="152" y="122"/>
                    </a:lnTo>
                    <a:lnTo>
                      <a:pt x="154" y="124"/>
                    </a:lnTo>
                    <a:lnTo>
                      <a:pt x="154" y="126"/>
                    </a:lnTo>
                    <a:lnTo>
                      <a:pt x="153" y="127"/>
                    </a:lnTo>
                    <a:lnTo>
                      <a:pt x="152" y="128"/>
                    </a:lnTo>
                    <a:lnTo>
                      <a:pt x="145" y="128"/>
                    </a:lnTo>
                    <a:lnTo>
                      <a:pt x="139" y="128"/>
                    </a:lnTo>
                    <a:lnTo>
                      <a:pt x="131" y="128"/>
                    </a:lnTo>
                    <a:lnTo>
                      <a:pt x="127" y="128"/>
                    </a:lnTo>
                    <a:lnTo>
                      <a:pt x="127" y="129"/>
                    </a:lnTo>
                    <a:lnTo>
                      <a:pt x="133" y="132"/>
                    </a:lnTo>
                    <a:lnTo>
                      <a:pt x="145" y="135"/>
                    </a:lnTo>
                    <a:lnTo>
                      <a:pt x="150" y="137"/>
                    </a:lnTo>
                    <a:lnTo>
                      <a:pt x="147" y="137"/>
                    </a:lnTo>
                    <a:lnTo>
                      <a:pt x="143" y="137"/>
                    </a:lnTo>
                    <a:lnTo>
                      <a:pt x="141" y="138"/>
                    </a:lnTo>
                    <a:lnTo>
                      <a:pt x="139" y="138"/>
                    </a:lnTo>
                    <a:lnTo>
                      <a:pt x="137" y="140"/>
                    </a:lnTo>
                    <a:lnTo>
                      <a:pt x="136" y="141"/>
                    </a:lnTo>
                    <a:lnTo>
                      <a:pt x="136" y="145"/>
                    </a:lnTo>
                    <a:lnTo>
                      <a:pt x="138" y="148"/>
                    </a:lnTo>
                    <a:lnTo>
                      <a:pt x="141" y="153"/>
                    </a:lnTo>
                    <a:lnTo>
                      <a:pt x="146" y="160"/>
                    </a:lnTo>
                    <a:lnTo>
                      <a:pt x="159" y="170"/>
                    </a:lnTo>
                    <a:lnTo>
                      <a:pt x="170" y="179"/>
                    </a:lnTo>
                    <a:lnTo>
                      <a:pt x="184" y="186"/>
                    </a:lnTo>
                    <a:lnTo>
                      <a:pt x="202" y="192"/>
                    </a:lnTo>
                    <a:lnTo>
                      <a:pt x="214" y="196"/>
                    </a:lnTo>
                    <a:lnTo>
                      <a:pt x="232" y="203"/>
                    </a:lnTo>
                    <a:lnTo>
                      <a:pt x="239" y="206"/>
                    </a:lnTo>
                    <a:lnTo>
                      <a:pt x="246" y="210"/>
                    </a:lnTo>
                    <a:lnTo>
                      <a:pt x="249" y="212"/>
                    </a:lnTo>
                    <a:lnTo>
                      <a:pt x="251" y="216"/>
                    </a:lnTo>
                    <a:lnTo>
                      <a:pt x="252" y="218"/>
                    </a:lnTo>
                    <a:lnTo>
                      <a:pt x="252" y="220"/>
                    </a:lnTo>
                    <a:lnTo>
                      <a:pt x="246" y="219"/>
                    </a:lnTo>
                    <a:lnTo>
                      <a:pt x="229" y="214"/>
                    </a:lnTo>
                    <a:lnTo>
                      <a:pt x="212" y="208"/>
                    </a:lnTo>
                    <a:lnTo>
                      <a:pt x="201" y="205"/>
                    </a:lnTo>
                    <a:lnTo>
                      <a:pt x="196" y="205"/>
                    </a:lnTo>
                    <a:lnTo>
                      <a:pt x="185" y="204"/>
                    </a:lnTo>
                    <a:lnTo>
                      <a:pt x="171" y="202"/>
                    </a:lnTo>
                    <a:lnTo>
                      <a:pt x="157" y="201"/>
                    </a:lnTo>
                    <a:lnTo>
                      <a:pt x="145" y="200"/>
                    </a:lnTo>
                    <a:lnTo>
                      <a:pt x="140" y="202"/>
                    </a:lnTo>
                    <a:lnTo>
                      <a:pt x="141" y="203"/>
                    </a:lnTo>
                    <a:lnTo>
                      <a:pt x="144" y="204"/>
                    </a:lnTo>
                    <a:lnTo>
                      <a:pt x="151" y="207"/>
                    </a:lnTo>
                    <a:lnTo>
                      <a:pt x="160" y="210"/>
                    </a:lnTo>
                    <a:lnTo>
                      <a:pt x="164" y="211"/>
                    </a:lnTo>
                    <a:lnTo>
                      <a:pt x="164" y="211"/>
                    </a:lnTo>
                    <a:lnTo>
                      <a:pt x="161" y="211"/>
                    </a:lnTo>
                    <a:lnTo>
                      <a:pt x="158" y="211"/>
                    </a:lnTo>
                    <a:lnTo>
                      <a:pt x="156" y="212"/>
                    </a:lnTo>
                    <a:lnTo>
                      <a:pt x="154" y="215"/>
                    </a:lnTo>
                    <a:lnTo>
                      <a:pt x="155" y="218"/>
                    </a:lnTo>
                    <a:lnTo>
                      <a:pt x="160" y="223"/>
                    </a:lnTo>
                    <a:lnTo>
                      <a:pt x="166" y="226"/>
                    </a:lnTo>
                    <a:lnTo>
                      <a:pt x="171" y="229"/>
                    </a:lnTo>
                    <a:lnTo>
                      <a:pt x="169" y="229"/>
                    </a:lnTo>
                    <a:lnTo>
                      <a:pt x="157" y="229"/>
                    </a:lnTo>
                    <a:lnTo>
                      <a:pt x="146" y="229"/>
                    </a:lnTo>
                    <a:lnTo>
                      <a:pt x="139" y="231"/>
                    </a:lnTo>
                    <a:lnTo>
                      <a:pt x="133" y="232"/>
                    </a:lnTo>
                    <a:lnTo>
                      <a:pt x="130" y="235"/>
                    </a:lnTo>
                    <a:lnTo>
                      <a:pt x="129" y="236"/>
                    </a:lnTo>
                    <a:lnTo>
                      <a:pt x="130" y="238"/>
                    </a:lnTo>
                    <a:lnTo>
                      <a:pt x="131" y="239"/>
                    </a:lnTo>
                    <a:lnTo>
                      <a:pt x="133" y="241"/>
                    </a:lnTo>
                    <a:lnTo>
                      <a:pt x="140" y="244"/>
                    </a:lnTo>
                    <a:lnTo>
                      <a:pt x="152" y="247"/>
                    </a:lnTo>
                    <a:lnTo>
                      <a:pt x="160" y="249"/>
                    </a:lnTo>
                    <a:lnTo>
                      <a:pt x="163" y="250"/>
                    </a:lnTo>
                    <a:lnTo>
                      <a:pt x="160" y="252"/>
                    </a:lnTo>
                    <a:lnTo>
                      <a:pt x="154" y="253"/>
                    </a:lnTo>
                    <a:lnTo>
                      <a:pt x="139" y="256"/>
                    </a:lnTo>
                    <a:lnTo>
                      <a:pt x="130" y="258"/>
                    </a:lnTo>
                    <a:lnTo>
                      <a:pt x="133" y="266"/>
                    </a:lnTo>
                    <a:lnTo>
                      <a:pt x="137" y="273"/>
                    </a:lnTo>
                    <a:lnTo>
                      <a:pt x="138" y="276"/>
                    </a:lnTo>
                    <a:lnTo>
                      <a:pt x="138" y="277"/>
                    </a:lnTo>
                    <a:lnTo>
                      <a:pt x="137" y="277"/>
                    </a:lnTo>
                    <a:lnTo>
                      <a:pt x="136" y="276"/>
                    </a:lnTo>
                    <a:lnTo>
                      <a:pt x="131" y="270"/>
                    </a:lnTo>
                    <a:lnTo>
                      <a:pt x="126" y="261"/>
                    </a:lnTo>
                    <a:lnTo>
                      <a:pt x="115" y="241"/>
                    </a:lnTo>
                    <a:lnTo>
                      <a:pt x="109" y="229"/>
                    </a:lnTo>
                    <a:lnTo>
                      <a:pt x="103" y="216"/>
                    </a:lnTo>
                    <a:lnTo>
                      <a:pt x="100" y="202"/>
                    </a:lnTo>
                    <a:lnTo>
                      <a:pt x="98" y="188"/>
                    </a:lnTo>
                    <a:lnTo>
                      <a:pt x="97" y="170"/>
                    </a:lnTo>
                    <a:lnTo>
                      <a:pt x="97" y="164"/>
                    </a:lnTo>
                    <a:lnTo>
                      <a:pt x="96" y="157"/>
                    </a:lnTo>
                    <a:lnTo>
                      <a:pt x="93" y="151"/>
                    </a:lnTo>
                    <a:lnTo>
                      <a:pt x="90" y="145"/>
                    </a:lnTo>
                    <a:lnTo>
                      <a:pt x="83" y="133"/>
                    </a:lnTo>
                    <a:lnTo>
                      <a:pt x="75" y="120"/>
                    </a:lnTo>
                    <a:lnTo>
                      <a:pt x="67" y="109"/>
                    </a:lnTo>
                    <a:lnTo>
                      <a:pt x="60" y="98"/>
                    </a:lnTo>
                    <a:lnTo>
                      <a:pt x="57" y="93"/>
                    </a:lnTo>
                    <a:lnTo>
                      <a:pt x="55" y="87"/>
                    </a:lnTo>
                    <a:lnTo>
                      <a:pt x="54" y="82"/>
                    </a:lnTo>
                    <a:lnTo>
                      <a:pt x="53" y="77"/>
                    </a:lnTo>
                    <a:lnTo>
                      <a:pt x="53" y="73"/>
                    </a:lnTo>
                    <a:lnTo>
                      <a:pt x="50" y="68"/>
                    </a:lnTo>
                    <a:lnTo>
                      <a:pt x="48" y="64"/>
                    </a:lnTo>
                    <a:lnTo>
                      <a:pt x="45" y="59"/>
                    </a:lnTo>
                    <a:lnTo>
                      <a:pt x="36" y="49"/>
                    </a:lnTo>
                    <a:lnTo>
                      <a:pt x="27" y="39"/>
                    </a:lnTo>
                    <a:lnTo>
                      <a:pt x="17" y="28"/>
                    </a:lnTo>
                    <a:lnTo>
                      <a:pt x="8" y="17"/>
                    </a:lnTo>
                    <a:lnTo>
                      <a:pt x="5" y="13"/>
                    </a:lnTo>
                    <a:lnTo>
                      <a:pt x="2" y="9"/>
                    </a:lnTo>
                    <a:lnTo>
                      <a:pt x="1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28" name="Freeform 155"/>
              <p:cNvSpPr/>
              <p:nvPr/>
            </p:nvSpPr>
            <p:spPr bwMode="auto">
              <a:xfrm>
                <a:off x="2399" y="3379"/>
                <a:ext cx="71" cy="79"/>
              </a:xfrm>
              <a:custGeom>
                <a:avLst/>
                <a:gdLst>
                  <a:gd name="T0" fmla="*/ 162 w 281"/>
                  <a:gd name="T1" fmla="*/ 36 h 317"/>
                  <a:gd name="T2" fmla="*/ 166 w 281"/>
                  <a:gd name="T3" fmla="*/ 50 h 317"/>
                  <a:gd name="T4" fmla="*/ 155 w 281"/>
                  <a:gd name="T5" fmla="*/ 63 h 317"/>
                  <a:gd name="T6" fmla="*/ 134 w 281"/>
                  <a:gd name="T7" fmla="*/ 76 h 317"/>
                  <a:gd name="T8" fmla="*/ 134 w 281"/>
                  <a:gd name="T9" fmla="*/ 85 h 317"/>
                  <a:gd name="T10" fmla="*/ 151 w 281"/>
                  <a:gd name="T11" fmla="*/ 95 h 317"/>
                  <a:gd name="T12" fmla="*/ 180 w 281"/>
                  <a:gd name="T13" fmla="*/ 108 h 317"/>
                  <a:gd name="T14" fmla="*/ 187 w 281"/>
                  <a:gd name="T15" fmla="*/ 128 h 317"/>
                  <a:gd name="T16" fmla="*/ 224 w 281"/>
                  <a:gd name="T17" fmla="*/ 179 h 317"/>
                  <a:gd name="T18" fmla="*/ 265 w 281"/>
                  <a:gd name="T19" fmla="*/ 201 h 317"/>
                  <a:gd name="T20" fmla="*/ 278 w 281"/>
                  <a:gd name="T21" fmla="*/ 211 h 317"/>
                  <a:gd name="T22" fmla="*/ 277 w 281"/>
                  <a:gd name="T23" fmla="*/ 221 h 317"/>
                  <a:gd name="T24" fmla="*/ 211 w 281"/>
                  <a:gd name="T25" fmla="*/ 194 h 317"/>
                  <a:gd name="T26" fmla="*/ 181 w 281"/>
                  <a:gd name="T27" fmla="*/ 173 h 317"/>
                  <a:gd name="T28" fmla="*/ 165 w 281"/>
                  <a:gd name="T29" fmla="*/ 142 h 317"/>
                  <a:gd name="T30" fmla="*/ 132 w 281"/>
                  <a:gd name="T31" fmla="*/ 113 h 317"/>
                  <a:gd name="T32" fmla="*/ 119 w 281"/>
                  <a:gd name="T33" fmla="*/ 121 h 317"/>
                  <a:gd name="T34" fmla="*/ 134 w 281"/>
                  <a:gd name="T35" fmla="*/ 145 h 317"/>
                  <a:gd name="T36" fmla="*/ 142 w 281"/>
                  <a:gd name="T37" fmla="*/ 162 h 317"/>
                  <a:gd name="T38" fmla="*/ 159 w 281"/>
                  <a:gd name="T39" fmla="*/ 169 h 317"/>
                  <a:gd name="T40" fmla="*/ 167 w 281"/>
                  <a:gd name="T41" fmla="*/ 180 h 317"/>
                  <a:gd name="T42" fmla="*/ 165 w 281"/>
                  <a:gd name="T43" fmla="*/ 185 h 317"/>
                  <a:gd name="T44" fmla="*/ 143 w 281"/>
                  <a:gd name="T45" fmla="*/ 177 h 317"/>
                  <a:gd name="T46" fmla="*/ 131 w 281"/>
                  <a:gd name="T47" fmla="*/ 173 h 317"/>
                  <a:gd name="T48" fmla="*/ 166 w 281"/>
                  <a:gd name="T49" fmla="*/ 194 h 317"/>
                  <a:gd name="T50" fmla="*/ 198 w 281"/>
                  <a:gd name="T51" fmla="*/ 210 h 317"/>
                  <a:gd name="T52" fmla="*/ 206 w 281"/>
                  <a:gd name="T53" fmla="*/ 222 h 317"/>
                  <a:gd name="T54" fmla="*/ 197 w 281"/>
                  <a:gd name="T55" fmla="*/ 225 h 317"/>
                  <a:gd name="T56" fmla="*/ 133 w 281"/>
                  <a:gd name="T57" fmla="*/ 191 h 317"/>
                  <a:gd name="T58" fmla="*/ 96 w 281"/>
                  <a:gd name="T59" fmla="*/ 160 h 317"/>
                  <a:gd name="T60" fmla="*/ 77 w 281"/>
                  <a:gd name="T61" fmla="*/ 141 h 317"/>
                  <a:gd name="T62" fmla="*/ 49 w 281"/>
                  <a:gd name="T63" fmla="*/ 134 h 317"/>
                  <a:gd name="T64" fmla="*/ 57 w 281"/>
                  <a:gd name="T65" fmla="*/ 149 h 317"/>
                  <a:gd name="T66" fmla="*/ 101 w 281"/>
                  <a:gd name="T67" fmla="*/ 180 h 317"/>
                  <a:gd name="T68" fmla="*/ 104 w 281"/>
                  <a:gd name="T69" fmla="*/ 187 h 317"/>
                  <a:gd name="T70" fmla="*/ 87 w 281"/>
                  <a:gd name="T71" fmla="*/ 191 h 317"/>
                  <a:gd name="T72" fmla="*/ 87 w 281"/>
                  <a:gd name="T73" fmla="*/ 198 h 317"/>
                  <a:gd name="T74" fmla="*/ 131 w 281"/>
                  <a:gd name="T75" fmla="*/ 236 h 317"/>
                  <a:gd name="T76" fmla="*/ 141 w 281"/>
                  <a:gd name="T77" fmla="*/ 248 h 317"/>
                  <a:gd name="T78" fmla="*/ 96 w 281"/>
                  <a:gd name="T79" fmla="*/ 233 h 317"/>
                  <a:gd name="T80" fmla="*/ 78 w 281"/>
                  <a:gd name="T81" fmla="*/ 221 h 317"/>
                  <a:gd name="T82" fmla="*/ 68 w 281"/>
                  <a:gd name="T83" fmla="*/ 209 h 317"/>
                  <a:gd name="T84" fmla="*/ 59 w 281"/>
                  <a:gd name="T85" fmla="*/ 210 h 317"/>
                  <a:gd name="T86" fmla="*/ 71 w 281"/>
                  <a:gd name="T87" fmla="*/ 228 h 317"/>
                  <a:gd name="T88" fmla="*/ 66 w 281"/>
                  <a:gd name="T89" fmla="*/ 237 h 317"/>
                  <a:gd name="T90" fmla="*/ 61 w 281"/>
                  <a:gd name="T91" fmla="*/ 246 h 317"/>
                  <a:gd name="T92" fmla="*/ 85 w 281"/>
                  <a:gd name="T93" fmla="*/ 252 h 317"/>
                  <a:gd name="T94" fmla="*/ 107 w 281"/>
                  <a:gd name="T95" fmla="*/ 267 h 317"/>
                  <a:gd name="T96" fmla="*/ 120 w 281"/>
                  <a:gd name="T97" fmla="*/ 293 h 317"/>
                  <a:gd name="T98" fmla="*/ 115 w 281"/>
                  <a:gd name="T99" fmla="*/ 297 h 317"/>
                  <a:gd name="T100" fmla="*/ 66 w 281"/>
                  <a:gd name="T101" fmla="*/ 274 h 317"/>
                  <a:gd name="T102" fmla="*/ 50 w 281"/>
                  <a:gd name="T103" fmla="*/ 277 h 317"/>
                  <a:gd name="T104" fmla="*/ 65 w 281"/>
                  <a:gd name="T105" fmla="*/ 289 h 317"/>
                  <a:gd name="T106" fmla="*/ 76 w 281"/>
                  <a:gd name="T107" fmla="*/ 298 h 317"/>
                  <a:gd name="T108" fmla="*/ 82 w 281"/>
                  <a:gd name="T109" fmla="*/ 314 h 317"/>
                  <a:gd name="T110" fmla="*/ 62 w 281"/>
                  <a:gd name="T111" fmla="*/ 312 h 317"/>
                  <a:gd name="T112" fmla="*/ 16 w 281"/>
                  <a:gd name="T113" fmla="*/ 290 h 317"/>
                  <a:gd name="T114" fmla="*/ 2 w 281"/>
                  <a:gd name="T115" fmla="*/ 271 h 317"/>
                  <a:gd name="T116" fmla="*/ 0 w 281"/>
                  <a:gd name="T117" fmla="*/ 51 h 317"/>
                  <a:gd name="T118" fmla="*/ 4 w 281"/>
                  <a:gd name="T119" fmla="*/ 24 h 317"/>
                  <a:gd name="T120" fmla="*/ 16 w 281"/>
                  <a:gd name="T121" fmla="*/ 9 h 317"/>
                  <a:gd name="T122" fmla="*/ 34 w 281"/>
                  <a:gd name="T123" fmla="*/ 1 h 317"/>
                  <a:gd name="T124" fmla="*/ 148 w 281"/>
                  <a:gd name="T125" fmla="*/ 1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1" h="317">
                    <a:moveTo>
                      <a:pt x="148" y="19"/>
                    </a:moveTo>
                    <a:lnTo>
                      <a:pt x="154" y="25"/>
                    </a:lnTo>
                    <a:lnTo>
                      <a:pt x="159" y="31"/>
                    </a:lnTo>
                    <a:lnTo>
                      <a:pt x="162" y="36"/>
                    </a:lnTo>
                    <a:lnTo>
                      <a:pt x="165" y="39"/>
                    </a:lnTo>
                    <a:lnTo>
                      <a:pt x="166" y="43"/>
                    </a:lnTo>
                    <a:lnTo>
                      <a:pt x="167" y="46"/>
                    </a:lnTo>
                    <a:lnTo>
                      <a:pt x="166" y="50"/>
                    </a:lnTo>
                    <a:lnTo>
                      <a:pt x="165" y="53"/>
                    </a:lnTo>
                    <a:lnTo>
                      <a:pt x="164" y="55"/>
                    </a:lnTo>
                    <a:lnTo>
                      <a:pt x="160" y="58"/>
                    </a:lnTo>
                    <a:lnTo>
                      <a:pt x="155" y="63"/>
                    </a:lnTo>
                    <a:lnTo>
                      <a:pt x="148" y="66"/>
                    </a:lnTo>
                    <a:lnTo>
                      <a:pt x="142" y="70"/>
                    </a:lnTo>
                    <a:lnTo>
                      <a:pt x="137" y="73"/>
                    </a:lnTo>
                    <a:lnTo>
                      <a:pt x="134" y="76"/>
                    </a:lnTo>
                    <a:lnTo>
                      <a:pt x="133" y="78"/>
                    </a:lnTo>
                    <a:lnTo>
                      <a:pt x="132" y="80"/>
                    </a:lnTo>
                    <a:lnTo>
                      <a:pt x="133" y="82"/>
                    </a:lnTo>
                    <a:lnTo>
                      <a:pt x="134" y="85"/>
                    </a:lnTo>
                    <a:lnTo>
                      <a:pt x="137" y="87"/>
                    </a:lnTo>
                    <a:lnTo>
                      <a:pt x="140" y="90"/>
                    </a:lnTo>
                    <a:lnTo>
                      <a:pt x="143" y="92"/>
                    </a:lnTo>
                    <a:lnTo>
                      <a:pt x="151" y="95"/>
                    </a:lnTo>
                    <a:lnTo>
                      <a:pt x="160" y="98"/>
                    </a:lnTo>
                    <a:lnTo>
                      <a:pt x="169" y="101"/>
                    </a:lnTo>
                    <a:lnTo>
                      <a:pt x="176" y="105"/>
                    </a:lnTo>
                    <a:lnTo>
                      <a:pt x="180" y="108"/>
                    </a:lnTo>
                    <a:lnTo>
                      <a:pt x="182" y="110"/>
                    </a:lnTo>
                    <a:lnTo>
                      <a:pt x="183" y="114"/>
                    </a:lnTo>
                    <a:lnTo>
                      <a:pt x="184" y="118"/>
                    </a:lnTo>
                    <a:lnTo>
                      <a:pt x="187" y="128"/>
                    </a:lnTo>
                    <a:lnTo>
                      <a:pt x="195" y="145"/>
                    </a:lnTo>
                    <a:lnTo>
                      <a:pt x="205" y="161"/>
                    </a:lnTo>
                    <a:lnTo>
                      <a:pt x="211" y="170"/>
                    </a:lnTo>
                    <a:lnTo>
                      <a:pt x="224" y="179"/>
                    </a:lnTo>
                    <a:lnTo>
                      <a:pt x="242" y="189"/>
                    </a:lnTo>
                    <a:lnTo>
                      <a:pt x="251" y="193"/>
                    </a:lnTo>
                    <a:lnTo>
                      <a:pt x="258" y="197"/>
                    </a:lnTo>
                    <a:lnTo>
                      <a:pt x="265" y="201"/>
                    </a:lnTo>
                    <a:lnTo>
                      <a:pt x="268" y="205"/>
                    </a:lnTo>
                    <a:lnTo>
                      <a:pt x="271" y="208"/>
                    </a:lnTo>
                    <a:lnTo>
                      <a:pt x="276" y="210"/>
                    </a:lnTo>
                    <a:lnTo>
                      <a:pt x="278" y="211"/>
                    </a:lnTo>
                    <a:lnTo>
                      <a:pt x="279" y="214"/>
                    </a:lnTo>
                    <a:lnTo>
                      <a:pt x="280" y="217"/>
                    </a:lnTo>
                    <a:lnTo>
                      <a:pt x="281" y="221"/>
                    </a:lnTo>
                    <a:lnTo>
                      <a:pt x="277" y="221"/>
                    </a:lnTo>
                    <a:lnTo>
                      <a:pt x="265" y="217"/>
                    </a:lnTo>
                    <a:lnTo>
                      <a:pt x="249" y="211"/>
                    </a:lnTo>
                    <a:lnTo>
                      <a:pt x="230" y="203"/>
                    </a:lnTo>
                    <a:lnTo>
                      <a:pt x="211" y="194"/>
                    </a:lnTo>
                    <a:lnTo>
                      <a:pt x="195" y="184"/>
                    </a:lnTo>
                    <a:lnTo>
                      <a:pt x="188" y="180"/>
                    </a:lnTo>
                    <a:lnTo>
                      <a:pt x="184" y="176"/>
                    </a:lnTo>
                    <a:lnTo>
                      <a:pt x="181" y="173"/>
                    </a:lnTo>
                    <a:lnTo>
                      <a:pt x="180" y="168"/>
                    </a:lnTo>
                    <a:lnTo>
                      <a:pt x="178" y="162"/>
                    </a:lnTo>
                    <a:lnTo>
                      <a:pt x="172" y="153"/>
                    </a:lnTo>
                    <a:lnTo>
                      <a:pt x="165" y="142"/>
                    </a:lnTo>
                    <a:lnTo>
                      <a:pt x="156" y="132"/>
                    </a:lnTo>
                    <a:lnTo>
                      <a:pt x="146" y="122"/>
                    </a:lnTo>
                    <a:lnTo>
                      <a:pt x="137" y="115"/>
                    </a:lnTo>
                    <a:lnTo>
                      <a:pt x="132" y="113"/>
                    </a:lnTo>
                    <a:lnTo>
                      <a:pt x="128" y="113"/>
                    </a:lnTo>
                    <a:lnTo>
                      <a:pt x="124" y="113"/>
                    </a:lnTo>
                    <a:lnTo>
                      <a:pt x="120" y="115"/>
                    </a:lnTo>
                    <a:lnTo>
                      <a:pt x="119" y="121"/>
                    </a:lnTo>
                    <a:lnTo>
                      <a:pt x="120" y="128"/>
                    </a:lnTo>
                    <a:lnTo>
                      <a:pt x="123" y="137"/>
                    </a:lnTo>
                    <a:lnTo>
                      <a:pt x="125" y="141"/>
                    </a:lnTo>
                    <a:lnTo>
                      <a:pt x="134" y="145"/>
                    </a:lnTo>
                    <a:lnTo>
                      <a:pt x="145" y="146"/>
                    </a:lnTo>
                    <a:lnTo>
                      <a:pt x="143" y="151"/>
                    </a:lnTo>
                    <a:lnTo>
                      <a:pt x="139" y="159"/>
                    </a:lnTo>
                    <a:lnTo>
                      <a:pt x="142" y="162"/>
                    </a:lnTo>
                    <a:lnTo>
                      <a:pt x="145" y="164"/>
                    </a:lnTo>
                    <a:lnTo>
                      <a:pt x="149" y="165"/>
                    </a:lnTo>
                    <a:lnTo>
                      <a:pt x="155" y="167"/>
                    </a:lnTo>
                    <a:lnTo>
                      <a:pt x="159" y="169"/>
                    </a:lnTo>
                    <a:lnTo>
                      <a:pt x="162" y="173"/>
                    </a:lnTo>
                    <a:lnTo>
                      <a:pt x="165" y="174"/>
                    </a:lnTo>
                    <a:lnTo>
                      <a:pt x="166" y="177"/>
                    </a:lnTo>
                    <a:lnTo>
                      <a:pt x="167" y="180"/>
                    </a:lnTo>
                    <a:lnTo>
                      <a:pt x="167" y="183"/>
                    </a:lnTo>
                    <a:lnTo>
                      <a:pt x="167" y="184"/>
                    </a:lnTo>
                    <a:lnTo>
                      <a:pt x="166" y="185"/>
                    </a:lnTo>
                    <a:lnTo>
                      <a:pt x="165" y="185"/>
                    </a:lnTo>
                    <a:lnTo>
                      <a:pt x="162" y="185"/>
                    </a:lnTo>
                    <a:lnTo>
                      <a:pt x="158" y="184"/>
                    </a:lnTo>
                    <a:lnTo>
                      <a:pt x="153" y="182"/>
                    </a:lnTo>
                    <a:lnTo>
                      <a:pt x="143" y="177"/>
                    </a:lnTo>
                    <a:lnTo>
                      <a:pt x="135" y="173"/>
                    </a:lnTo>
                    <a:lnTo>
                      <a:pt x="132" y="171"/>
                    </a:lnTo>
                    <a:lnTo>
                      <a:pt x="130" y="171"/>
                    </a:lnTo>
                    <a:lnTo>
                      <a:pt x="131" y="173"/>
                    </a:lnTo>
                    <a:lnTo>
                      <a:pt x="133" y="174"/>
                    </a:lnTo>
                    <a:lnTo>
                      <a:pt x="141" y="180"/>
                    </a:lnTo>
                    <a:lnTo>
                      <a:pt x="153" y="187"/>
                    </a:lnTo>
                    <a:lnTo>
                      <a:pt x="166" y="194"/>
                    </a:lnTo>
                    <a:lnTo>
                      <a:pt x="178" y="202"/>
                    </a:lnTo>
                    <a:lnTo>
                      <a:pt x="188" y="207"/>
                    </a:lnTo>
                    <a:lnTo>
                      <a:pt x="194" y="209"/>
                    </a:lnTo>
                    <a:lnTo>
                      <a:pt x="198" y="210"/>
                    </a:lnTo>
                    <a:lnTo>
                      <a:pt x="202" y="212"/>
                    </a:lnTo>
                    <a:lnTo>
                      <a:pt x="205" y="217"/>
                    </a:lnTo>
                    <a:lnTo>
                      <a:pt x="206" y="221"/>
                    </a:lnTo>
                    <a:lnTo>
                      <a:pt x="206" y="222"/>
                    </a:lnTo>
                    <a:lnTo>
                      <a:pt x="205" y="224"/>
                    </a:lnTo>
                    <a:lnTo>
                      <a:pt x="203" y="225"/>
                    </a:lnTo>
                    <a:lnTo>
                      <a:pt x="202" y="225"/>
                    </a:lnTo>
                    <a:lnTo>
                      <a:pt x="197" y="225"/>
                    </a:lnTo>
                    <a:lnTo>
                      <a:pt x="189" y="221"/>
                    </a:lnTo>
                    <a:lnTo>
                      <a:pt x="167" y="208"/>
                    </a:lnTo>
                    <a:lnTo>
                      <a:pt x="144" y="196"/>
                    </a:lnTo>
                    <a:lnTo>
                      <a:pt x="133" y="191"/>
                    </a:lnTo>
                    <a:lnTo>
                      <a:pt x="123" y="183"/>
                    </a:lnTo>
                    <a:lnTo>
                      <a:pt x="112" y="176"/>
                    </a:lnTo>
                    <a:lnTo>
                      <a:pt x="101" y="166"/>
                    </a:lnTo>
                    <a:lnTo>
                      <a:pt x="96" y="160"/>
                    </a:lnTo>
                    <a:lnTo>
                      <a:pt x="89" y="151"/>
                    </a:lnTo>
                    <a:lnTo>
                      <a:pt x="85" y="148"/>
                    </a:lnTo>
                    <a:lnTo>
                      <a:pt x="82" y="145"/>
                    </a:lnTo>
                    <a:lnTo>
                      <a:pt x="77" y="141"/>
                    </a:lnTo>
                    <a:lnTo>
                      <a:pt x="72" y="139"/>
                    </a:lnTo>
                    <a:lnTo>
                      <a:pt x="64" y="136"/>
                    </a:lnTo>
                    <a:lnTo>
                      <a:pt x="55" y="133"/>
                    </a:lnTo>
                    <a:lnTo>
                      <a:pt x="49" y="134"/>
                    </a:lnTo>
                    <a:lnTo>
                      <a:pt x="46" y="135"/>
                    </a:lnTo>
                    <a:lnTo>
                      <a:pt x="46" y="137"/>
                    </a:lnTo>
                    <a:lnTo>
                      <a:pt x="47" y="140"/>
                    </a:lnTo>
                    <a:lnTo>
                      <a:pt x="57" y="149"/>
                    </a:lnTo>
                    <a:lnTo>
                      <a:pt x="70" y="157"/>
                    </a:lnTo>
                    <a:lnTo>
                      <a:pt x="84" y="167"/>
                    </a:lnTo>
                    <a:lnTo>
                      <a:pt x="97" y="177"/>
                    </a:lnTo>
                    <a:lnTo>
                      <a:pt x="101" y="180"/>
                    </a:lnTo>
                    <a:lnTo>
                      <a:pt x="104" y="183"/>
                    </a:lnTo>
                    <a:lnTo>
                      <a:pt x="104" y="184"/>
                    </a:lnTo>
                    <a:lnTo>
                      <a:pt x="104" y="185"/>
                    </a:lnTo>
                    <a:lnTo>
                      <a:pt x="104" y="187"/>
                    </a:lnTo>
                    <a:lnTo>
                      <a:pt x="103" y="188"/>
                    </a:lnTo>
                    <a:lnTo>
                      <a:pt x="97" y="189"/>
                    </a:lnTo>
                    <a:lnTo>
                      <a:pt x="88" y="190"/>
                    </a:lnTo>
                    <a:lnTo>
                      <a:pt x="87" y="191"/>
                    </a:lnTo>
                    <a:lnTo>
                      <a:pt x="86" y="191"/>
                    </a:lnTo>
                    <a:lnTo>
                      <a:pt x="86" y="193"/>
                    </a:lnTo>
                    <a:lnTo>
                      <a:pt x="86" y="194"/>
                    </a:lnTo>
                    <a:lnTo>
                      <a:pt x="87" y="198"/>
                    </a:lnTo>
                    <a:lnTo>
                      <a:pt x="92" y="205"/>
                    </a:lnTo>
                    <a:lnTo>
                      <a:pt x="103" y="214"/>
                    </a:lnTo>
                    <a:lnTo>
                      <a:pt x="123" y="229"/>
                    </a:lnTo>
                    <a:lnTo>
                      <a:pt x="131" y="236"/>
                    </a:lnTo>
                    <a:lnTo>
                      <a:pt x="138" y="243"/>
                    </a:lnTo>
                    <a:lnTo>
                      <a:pt x="140" y="245"/>
                    </a:lnTo>
                    <a:lnTo>
                      <a:pt x="141" y="247"/>
                    </a:lnTo>
                    <a:lnTo>
                      <a:pt x="141" y="248"/>
                    </a:lnTo>
                    <a:lnTo>
                      <a:pt x="139" y="249"/>
                    </a:lnTo>
                    <a:lnTo>
                      <a:pt x="126" y="246"/>
                    </a:lnTo>
                    <a:lnTo>
                      <a:pt x="105" y="238"/>
                    </a:lnTo>
                    <a:lnTo>
                      <a:pt x="96" y="233"/>
                    </a:lnTo>
                    <a:lnTo>
                      <a:pt x="86" y="229"/>
                    </a:lnTo>
                    <a:lnTo>
                      <a:pt x="83" y="225"/>
                    </a:lnTo>
                    <a:lnTo>
                      <a:pt x="80" y="223"/>
                    </a:lnTo>
                    <a:lnTo>
                      <a:pt x="78" y="221"/>
                    </a:lnTo>
                    <a:lnTo>
                      <a:pt x="78" y="219"/>
                    </a:lnTo>
                    <a:lnTo>
                      <a:pt x="76" y="216"/>
                    </a:lnTo>
                    <a:lnTo>
                      <a:pt x="73" y="212"/>
                    </a:lnTo>
                    <a:lnTo>
                      <a:pt x="68" y="209"/>
                    </a:lnTo>
                    <a:lnTo>
                      <a:pt x="63" y="208"/>
                    </a:lnTo>
                    <a:lnTo>
                      <a:pt x="61" y="208"/>
                    </a:lnTo>
                    <a:lnTo>
                      <a:pt x="60" y="209"/>
                    </a:lnTo>
                    <a:lnTo>
                      <a:pt x="59" y="210"/>
                    </a:lnTo>
                    <a:lnTo>
                      <a:pt x="59" y="211"/>
                    </a:lnTo>
                    <a:lnTo>
                      <a:pt x="62" y="217"/>
                    </a:lnTo>
                    <a:lnTo>
                      <a:pt x="70" y="225"/>
                    </a:lnTo>
                    <a:lnTo>
                      <a:pt x="71" y="228"/>
                    </a:lnTo>
                    <a:lnTo>
                      <a:pt x="72" y="230"/>
                    </a:lnTo>
                    <a:lnTo>
                      <a:pt x="71" y="232"/>
                    </a:lnTo>
                    <a:lnTo>
                      <a:pt x="70" y="233"/>
                    </a:lnTo>
                    <a:lnTo>
                      <a:pt x="66" y="237"/>
                    </a:lnTo>
                    <a:lnTo>
                      <a:pt x="63" y="240"/>
                    </a:lnTo>
                    <a:lnTo>
                      <a:pt x="60" y="243"/>
                    </a:lnTo>
                    <a:lnTo>
                      <a:pt x="59" y="245"/>
                    </a:lnTo>
                    <a:lnTo>
                      <a:pt x="61" y="246"/>
                    </a:lnTo>
                    <a:lnTo>
                      <a:pt x="68" y="247"/>
                    </a:lnTo>
                    <a:lnTo>
                      <a:pt x="72" y="247"/>
                    </a:lnTo>
                    <a:lnTo>
                      <a:pt x="78" y="249"/>
                    </a:lnTo>
                    <a:lnTo>
                      <a:pt x="85" y="252"/>
                    </a:lnTo>
                    <a:lnTo>
                      <a:pt x="91" y="256"/>
                    </a:lnTo>
                    <a:lnTo>
                      <a:pt x="98" y="259"/>
                    </a:lnTo>
                    <a:lnTo>
                      <a:pt x="103" y="263"/>
                    </a:lnTo>
                    <a:lnTo>
                      <a:pt x="107" y="267"/>
                    </a:lnTo>
                    <a:lnTo>
                      <a:pt x="110" y="272"/>
                    </a:lnTo>
                    <a:lnTo>
                      <a:pt x="112" y="280"/>
                    </a:lnTo>
                    <a:lnTo>
                      <a:pt x="116" y="289"/>
                    </a:lnTo>
                    <a:lnTo>
                      <a:pt x="120" y="293"/>
                    </a:lnTo>
                    <a:lnTo>
                      <a:pt x="123" y="297"/>
                    </a:lnTo>
                    <a:lnTo>
                      <a:pt x="123" y="299"/>
                    </a:lnTo>
                    <a:lnTo>
                      <a:pt x="121" y="299"/>
                    </a:lnTo>
                    <a:lnTo>
                      <a:pt x="115" y="297"/>
                    </a:lnTo>
                    <a:lnTo>
                      <a:pt x="104" y="291"/>
                    </a:lnTo>
                    <a:lnTo>
                      <a:pt x="91" y="285"/>
                    </a:lnTo>
                    <a:lnTo>
                      <a:pt x="78" y="278"/>
                    </a:lnTo>
                    <a:lnTo>
                      <a:pt x="66" y="274"/>
                    </a:lnTo>
                    <a:lnTo>
                      <a:pt x="59" y="272"/>
                    </a:lnTo>
                    <a:lnTo>
                      <a:pt x="52" y="273"/>
                    </a:lnTo>
                    <a:lnTo>
                      <a:pt x="50" y="275"/>
                    </a:lnTo>
                    <a:lnTo>
                      <a:pt x="50" y="277"/>
                    </a:lnTo>
                    <a:lnTo>
                      <a:pt x="52" y="280"/>
                    </a:lnTo>
                    <a:lnTo>
                      <a:pt x="56" y="284"/>
                    </a:lnTo>
                    <a:lnTo>
                      <a:pt x="60" y="287"/>
                    </a:lnTo>
                    <a:lnTo>
                      <a:pt x="65" y="289"/>
                    </a:lnTo>
                    <a:lnTo>
                      <a:pt x="70" y="291"/>
                    </a:lnTo>
                    <a:lnTo>
                      <a:pt x="72" y="292"/>
                    </a:lnTo>
                    <a:lnTo>
                      <a:pt x="74" y="294"/>
                    </a:lnTo>
                    <a:lnTo>
                      <a:pt x="76" y="298"/>
                    </a:lnTo>
                    <a:lnTo>
                      <a:pt x="78" y="301"/>
                    </a:lnTo>
                    <a:lnTo>
                      <a:pt x="80" y="305"/>
                    </a:lnTo>
                    <a:lnTo>
                      <a:pt x="82" y="309"/>
                    </a:lnTo>
                    <a:lnTo>
                      <a:pt x="82" y="314"/>
                    </a:lnTo>
                    <a:lnTo>
                      <a:pt x="80" y="316"/>
                    </a:lnTo>
                    <a:lnTo>
                      <a:pt x="76" y="317"/>
                    </a:lnTo>
                    <a:lnTo>
                      <a:pt x="70" y="315"/>
                    </a:lnTo>
                    <a:lnTo>
                      <a:pt x="62" y="312"/>
                    </a:lnTo>
                    <a:lnTo>
                      <a:pt x="52" y="307"/>
                    </a:lnTo>
                    <a:lnTo>
                      <a:pt x="33" y="299"/>
                    </a:lnTo>
                    <a:lnTo>
                      <a:pt x="21" y="293"/>
                    </a:lnTo>
                    <a:lnTo>
                      <a:pt x="16" y="290"/>
                    </a:lnTo>
                    <a:lnTo>
                      <a:pt x="12" y="287"/>
                    </a:lnTo>
                    <a:lnTo>
                      <a:pt x="8" y="284"/>
                    </a:lnTo>
                    <a:lnTo>
                      <a:pt x="6" y="279"/>
                    </a:lnTo>
                    <a:lnTo>
                      <a:pt x="2" y="271"/>
                    </a:lnTo>
                    <a:lnTo>
                      <a:pt x="0" y="260"/>
                    </a:lnTo>
                    <a:lnTo>
                      <a:pt x="0" y="235"/>
                    </a:lnTo>
                    <a:lnTo>
                      <a:pt x="0" y="209"/>
                    </a:lnTo>
                    <a:lnTo>
                      <a:pt x="0" y="51"/>
                    </a:lnTo>
                    <a:lnTo>
                      <a:pt x="0" y="43"/>
                    </a:lnTo>
                    <a:lnTo>
                      <a:pt x="1" y="36"/>
                    </a:lnTo>
                    <a:lnTo>
                      <a:pt x="2" y="30"/>
                    </a:lnTo>
                    <a:lnTo>
                      <a:pt x="4" y="24"/>
                    </a:lnTo>
                    <a:lnTo>
                      <a:pt x="6" y="19"/>
                    </a:lnTo>
                    <a:lnTo>
                      <a:pt x="9" y="15"/>
                    </a:lnTo>
                    <a:lnTo>
                      <a:pt x="12" y="12"/>
                    </a:lnTo>
                    <a:lnTo>
                      <a:pt x="16" y="9"/>
                    </a:lnTo>
                    <a:lnTo>
                      <a:pt x="20" y="5"/>
                    </a:lnTo>
                    <a:lnTo>
                      <a:pt x="24" y="3"/>
                    </a:lnTo>
                    <a:lnTo>
                      <a:pt x="29" y="2"/>
                    </a:lnTo>
                    <a:lnTo>
                      <a:pt x="34" y="1"/>
                    </a:lnTo>
                    <a:lnTo>
                      <a:pt x="44" y="0"/>
                    </a:lnTo>
                    <a:lnTo>
                      <a:pt x="56" y="0"/>
                    </a:lnTo>
                    <a:lnTo>
                      <a:pt x="104" y="10"/>
                    </a:lnTo>
                    <a:lnTo>
                      <a:pt x="148" y="1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29" name="Freeform 156"/>
              <p:cNvSpPr/>
              <p:nvPr/>
            </p:nvSpPr>
            <p:spPr bwMode="auto">
              <a:xfrm>
                <a:off x="2439" y="3437"/>
                <a:ext cx="31" cy="21"/>
              </a:xfrm>
              <a:custGeom>
                <a:avLst/>
                <a:gdLst>
                  <a:gd name="T0" fmla="*/ 36 w 126"/>
                  <a:gd name="T1" fmla="*/ 4 h 83"/>
                  <a:gd name="T2" fmla="*/ 46 w 126"/>
                  <a:gd name="T3" fmla="*/ 8 h 83"/>
                  <a:gd name="T4" fmla="*/ 67 w 126"/>
                  <a:gd name="T5" fmla="*/ 18 h 83"/>
                  <a:gd name="T6" fmla="*/ 85 w 126"/>
                  <a:gd name="T7" fmla="*/ 30 h 83"/>
                  <a:gd name="T8" fmla="*/ 96 w 126"/>
                  <a:gd name="T9" fmla="*/ 42 h 83"/>
                  <a:gd name="T10" fmla="*/ 104 w 126"/>
                  <a:gd name="T11" fmla="*/ 53 h 83"/>
                  <a:gd name="T12" fmla="*/ 114 w 126"/>
                  <a:gd name="T13" fmla="*/ 60 h 83"/>
                  <a:gd name="T14" fmla="*/ 123 w 126"/>
                  <a:gd name="T15" fmla="*/ 64 h 83"/>
                  <a:gd name="T16" fmla="*/ 126 w 126"/>
                  <a:gd name="T17" fmla="*/ 67 h 83"/>
                  <a:gd name="T18" fmla="*/ 126 w 126"/>
                  <a:gd name="T19" fmla="*/ 72 h 83"/>
                  <a:gd name="T20" fmla="*/ 125 w 126"/>
                  <a:gd name="T21" fmla="*/ 80 h 83"/>
                  <a:gd name="T22" fmla="*/ 118 w 126"/>
                  <a:gd name="T23" fmla="*/ 77 h 83"/>
                  <a:gd name="T24" fmla="*/ 108 w 126"/>
                  <a:gd name="T25" fmla="*/ 67 h 83"/>
                  <a:gd name="T26" fmla="*/ 97 w 126"/>
                  <a:gd name="T27" fmla="*/ 60 h 83"/>
                  <a:gd name="T28" fmla="*/ 86 w 126"/>
                  <a:gd name="T29" fmla="*/ 54 h 83"/>
                  <a:gd name="T30" fmla="*/ 79 w 126"/>
                  <a:gd name="T31" fmla="*/ 48 h 83"/>
                  <a:gd name="T32" fmla="*/ 73 w 126"/>
                  <a:gd name="T33" fmla="*/ 46 h 83"/>
                  <a:gd name="T34" fmla="*/ 72 w 126"/>
                  <a:gd name="T35" fmla="*/ 48 h 83"/>
                  <a:gd name="T36" fmla="*/ 77 w 126"/>
                  <a:gd name="T37" fmla="*/ 53 h 83"/>
                  <a:gd name="T38" fmla="*/ 82 w 126"/>
                  <a:gd name="T39" fmla="*/ 57 h 83"/>
                  <a:gd name="T40" fmla="*/ 83 w 126"/>
                  <a:gd name="T41" fmla="*/ 60 h 83"/>
                  <a:gd name="T42" fmla="*/ 83 w 126"/>
                  <a:gd name="T43" fmla="*/ 65 h 83"/>
                  <a:gd name="T44" fmla="*/ 81 w 126"/>
                  <a:gd name="T45" fmla="*/ 67 h 83"/>
                  <a:gd name="T46" fmla="*/ 78 w 126"/>
                  <a:gd name="T47" fmla="*/ 67 h 83"/>
                  <a:gd name="T48" fmla="*/ 70 w 126"/>
                  <a:gd name="T49" fmla="*/ 63 h 83"/>
                  <a:gd name="T50" fmla="*/ 54 w 126"/>
                  <a:gd name="T51" fmla="*/ 48 h 83"/>
                  <a:gd name="T52" fmla="*/ 40 w 126"/>
                  <a:gd name="T53" fmla="*/ 36 h 83"/>
                  <a:gd name="T54" fmla="*/ 29 w 126"/>
                  <a:gd name="T55" fmla="*/ 23 h 83"/>
                  <a:gd name="T56" fmla="*/ 25 w 126"/>
                  <a:gd name="T57" fmla="*/ 24 h 83"/>
                  <a:gd name="T58" fmla="*/ 26 w 126"/>
                  <a:gd name="T59" fmla="*/ 30 h 83"/>
                  <a:gd name="T60" fmla="*/ 30 w 126"/>
                  <a:gd name="T61" fmla="*/ 34 h 83"/>
                  <a:gd name="T62" fmla="*/ 39 w 126"/>
                  <a:gd name="T63" fmla="*/ 38 h 83"/>
                  <a:gd name="T64" fmla="*/ 38 w 126"/>
                  <a:gd name="T65" fmla="*/ 42 h 83"/>
                  <a:gd name="T66" fmla="*/ 24 w 126"/>
                  <a:gd name="T67" fmla="*/ 41 h 83"/>
                  <a:gd name="T68" fmla="*/ 21 w 126"/>
                  <a:gd name="T69" fmla="*/ 36 h 83"/>
                  <a:gd name="T70" fmla="*/ 13 w 126"/>
                  <a:gd name="T71" fmla="*/ 30 h 83"/>
                  <a:gd name="T72" fmla="*/ 10 w 126"/>
                  <a:gd name="T73" fmla="*/ 25 h 83"/>
                  <a:gd name="T74" fmla="*/ 7 w 126"/>
                  <a:gd name="T75" fmla="*/ 19 h 83"/>
                  <a:gd name="T76" fmla="*/ 2 w 126"/>
                  <a:gd name="T77" fmla="*/ 8 h 83"/>
                  <a:gd name="T78" fmla="*/ 0 w 126"/>
                  <a:gd name="T79" fmla="*/ 2 h 83"/>
                  <a:gd name="T80" fmla="*/ 1 w 126"/>
                  <a:gd name="T81" fmla="*/ 0 h 83"/>
                  <a:gd name="T82" fmla="*/ 4 w 126"/>
                  <a:gd name="T83" fmla="*/ 0 h 83"/>
                  <a:gd name="T84" fmla="*/ 21 w 126"/>
                  <a:gd name="T85" fmla="*/ 3 h 83"/>
                  <a:gd name="T86" fmla="*/ 29 w 126"/>
                  <a:gd name="T87" fmla="*/ 8 h 83"/>
                  <a:gd name="T88" fmla="*/ 31 w 126"/>
                  <a:gd name="T89" fmla="*/ 5 h 83"/>
                  <a:gd name="T90" fmla="*/ 27 w 126"/>
                  <a:gd name="T91" fmla="*/ 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6" h="83">
                    <a:moveTo>
                      <a:pt x="27" y="3"/>
                    </a:moveTo>
                    <a:lnTo>
                      <a:pt x="36" y="4"/>
                    </a:lnTo>
                    <a:lnTo>
                      <a:pt x="41" y="5"/>
                    </a:lnTo>
                    <a:lnTo>
                      <a:pt x="46" y="8"/>
                    </a:lnTo>
                    <a:lnTo>
                      <a:pt x="54" y="11"/>
                    </a:lnTo>
                    <a:lnTo>
                      <a:pt x="67" y="18"/>
                    </a:lnTo>
                    <a:lnTo>
                      <a:pt x="81" y="26"/>
                    </a:lnTo>
                    <a:lnTo>
                      <a:pt x="85" y="30"/>
                    </a:lnTo>
                    <a:lnTo>
                      <a:pt x="92" y="36"/>
                    </a:lnTo>
                    <a:lnTo>
                      <a:pt x="96" y="42"/>
                    </a:lnTo>
                    <a:lnTo>
                      <a:pt x="99" y="48"/>
                    </a:lnTo>
                    <a:lnTo>
                      <a:pt x="104" y="53"/>
                    </a:lnTo>
                    <a:lnTo>
                      <a:pt x="109" y="57"/>
                    </a:lnTo>
                    <a:lnTo>
                      <a:pt x="114" y="60"/>
                    </a:lnTo>
                    <a:lnTo>
                      <a:pt x="120" y="63"/>
                    </a:lnTo>
                    <a:lnTo>
                      <a:pt x="123" y="64"/>
                    </a:lnTo>
                    <a:lnTo>
                      <a:pt x="125" y="65"/>
                    </a:lnTo>
                    <a:lnTo>
                      <a:pt x="126" y="67"/>
                    </a:lnTo>
                    <a:lnTo>
                      <a:pt x="126" y="68"/>
                    </a:lnTo>
                    <a:lnTo>
                      <a:pt x="126" y="72"/>
                    </a:lnTo>
                    <a:lnTo>
                      <a:pt x="125" y="77"/>
                    </a:lnTo>
                    <a:lnTo>
                      <a:pt x="125" y="80"/>
                    </a:lnTo>
                    <a:lnTo>
                      <a:pt x="124" y="83"/>
                    </a:lnTo>
                    <a:lnTo>
                      <a:pt x="118" y="77"/>
                    </a:lnTo>
                    <a:lnTo>
                      <a:pt x="110" y="69"/>
                    </a:lnTo>
                    <a:lnTo>
                      <a:pt x="108" y="67"/>
                    </a:lnTo>
                    <a:lnTo>
                      <a:pt x="104" y="64"/>
                    </a:lnTo>
                    <a:lnTo>
                      <a:pt x="97" y="60"/>
                    </a:lnTo>
                    <a:lnTo>
                      <a:pt x="93" y="58"/>
                    </a:lnTo>
                    <a:lnTo>
                      <a:pt x="86" y="54"/>
                    </a:lnTo>
                    <a:lnTo>
                      <a:pt x="82" y="50"/>
                    </a:lnTo>
                    <a:lnTo>
                      <a:pt x="79" y="48"/>
                    </a:lnTo>
                    <a:lnTo>
                      <a:pt x="76" y="46"/>
                    </a:lnTo>
                    <a:lnTo>
                      <a:pt x="73" y="46"/>
                    </a:lnTo>
                    <a:lnTo>
                      <a:pt x="72" y="46"/>
                    </a:lnTo>
                    <a:lnTo>
                      <a:pt x="72" y="48"/>
                    </a:lnTo>
                    <a:lnTo>
                      <a:pt x="73" y="50"/>
                    </a:lnTo>
                    <a:lnTo>
                      <a:pt x="77" y="53"/>
                    </a:lnTo>
                    <a:lnTo>
                      <a:pt x="80" y="56"/>
                    </a:lnTo>
                    <a:lnTo>
                      <a:pt x="82" y="57"/>
                    </a:lnTo>
                    <a:lnTo>
                      <a:pt x="83" y="59"/>
                    </a:lnTo>
                    <a:lnTo>
                      <a:pt x="83" y="60"/>
                    </a:lnTo>
                    <a:lnTo>
                      <a:pt x="83" y="63"/>
                    </a:lnTo>
                    <a:lnTo>
                      <a:pt x="83" y="65"/>
                    </a:lnTo>
                    <a:lnTo>
                      <a:pt x="82" y="67"/>
                    </a:lnTo>
                    <a:lnTo>
                      <a:pt x="81" y="67"/>
                    </a:lnTo>
                    <a:lnTo>
                      <a:pt x="79" y="67"/>
                    </a:lnTo>
                    <a:lnTo>
                      <a:pt x="78" y="67"/>
                    </a:lnTo>
                    <a:lnTo>
                      <a:pt x="73" y="64"/>
                    </a:lnTo>
                    <a:lnTo>
                      <a:pt x="70" y="63"/>
                    </a:lnTo>
                    <a:lnTo>
                      <a:pt x="63" y="56"/>
                    </a:lnTo>
                    <a:lnTo>
                      <a:pt x="54" y="48"/>
                    </a:lnTo>
                    <a:lnTo>
                      <a:pt x="46" y="43"/>
                    </a:lnTo>
                    <a:lnTo>
                      <a:pt x="40" y="36"/>
                    </a:lnTo>
                    <a:lnTo>
                      <a:pt x="33" y="28"/>
                    </a:lnTo>
                    <a:lnTo>
                      <a:pt x="29" y="23"/>
                    </a:lnTo>
                    <a:lnTo>
                      <a:pt x="27" y="23"/>
                    </a:lnTo>
                    <a:lnTo>
                      <a:pt x="25" y="24"/>
                    </a:lnTo>
                    <a:lnTo>
                      <a:pt x="25" y="27"/>
                    </a:lnTo>
                    <a:lnTo>
                      <a:pt x="26" y="30"/>
                    </a:lnTo>
                    <a:lnTo>
                      <a:pt x="28" y="31"/>
                    </a:lnTo>
                    <a:lnTo>
                      <a:pt x="30" y="34"/>
                    </a:lnTo>
                    <a:lnTo>
                      <a:pt x="36" y="36"/>
                    </a:lnTo>
                    <a:lnTo>
                      <a:pt x="39" y="38"/>
                    </a:lnTo>
                    <a:lnTo>
                      <a:pt x="39" y="40"/>
                    </a:lnTo>
                    <a:lnTo>
                      <a:pt x="38" y="42"/>
                    </a:lnTo>
                    <a:lnTo>
                      <a:pt x="31" y="42"/>
                    </a:lnTo>
                    <a:lnTo>
                      <a:pt x="24" y="41"/>
                    </a:lnTo>
                    <a:lnTo>
                      <a:pt x="21" y="38"/>
                    </a:lnTo>
                    <a:lnTo>
                      <a:pt x="21" y="36"/>
                    </a:lnTo>
                    <a:lnTo>
                      <a:pt x="15" y="34"/>
                    </a:lnTo>
                    <a:lnTo>
                      <a:pt x="13" y="30"/>
                    </a:lnTo>
                    <a:lnTo>
                      <a:pt x="11" y="27"/>
                    </a:lnTo>
                    <a:lnTo>
                      <a:pt x="10" y="25"/>
                    </a:lnTo>
                    <a:lnTo>
                      <a:pt x="8" y="22"/>
                    </a:lnTo>
                    <a:lnTo>
                      <a:pt x="7" y="19"/>
                    </a:lnTo>
                    <a:lnTo>
                      <a:pt x="4" y="14"/>
                    </a:lnTo>
                    <a:lnTo>
                      <a:pt x="2" y="8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13" y="2"/>
                    </a:lnTo>
                    <a:lnTo>
                      <a:pt x="21" y="3"/>
                    </a:lnTo>
                    <a:lnTo>
                      <a:pt x="25" y="5"/>
                    </a:lnTo>
                    <a:lnTo>
                      <a:pt x="29" y="8"/>
                    </a:lnTo>
                    <a:lnTo>
                      <a:pt x="30" y="8"/>
                    </a:lnTo>
                    <a:lnTo>
                      <a:pt x="31" y="5"/>
                    </a:lnTo>
                    <a:lnTo>
                      <a:pt x="30" y="4"/>
                    </a:lnTo>
                    <a:lnTo>
                      <a:pt x="27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30" name="Freeform 157"/>
              <p:cNvSpPr/>
              <p:nvPr/>
            </p:nvSpPr>
            <p:spPr bwMode="auto">
              <a:xfrm>
                <a:off x="2453" y="3458"/>
                <a:ext cx="30" cy="20"/>
              </a:xfrm>
              <a:custGeom>
                <a:avLst/>
                <a:gdLst>
                  <a:gd name="T0" fmla="*/ 40 w 118"/>
                  <a:gd name="T1" fmla="*/ 28 h 80"/>
                  <a:gd name="T2" fmla="*/ 49 w 118"/>
                  <a:gd name="T3" fmla="*/ 34 h 80"/>
                  <a:gd name="T4" fmla="*/ 57 w 118"/>
                  <a:gd name="T5" fmla="*/ 38 h 80"/>
                  <a:gd name="T6" fmla="*/ 66 w 118"/>
                  <a:gd name="T7" fmla="*/ 43 h 80"/>
                  <a:gd name="T8" fmla="*/ 76 w 118"/>
                  <a:gd name="T9" fmla="*/ 48 h 80"/>
                  <a:gd name="T10" fmla="*/ 86 w 118"/>
                  <a:gd name="T11" fmla="*/ 55 h 80"/>
                  <a:gd name="T12" fmla="*/ 95 w 118"/>
                  <a:gd name="T13" fmla="*/ 59 h 80"/>
                  <a:gd name="T14" fmla="*/ 107 w 118"/>
                  <a:gd name="T15" fmla="*/ 68 h 80"/>
                  <a:gd name="T16" fmla="*/ 118 w 118"/>
                  <a:gd name="T17" fmla="*/ 77 h 80"/>
                  <a:gd name="T18" fmla="*/ 106 w 118"/>
                  <a:gd name="T19" fmla="*/ 77 h 80"/>
                  <a:gd name="T20" fmla="*/ 92 w 118"/>
                  <a:gd name="T21" fmla="*/ 74 h 80"/>
                  <a:gd name="T22" fmla="*/ 92 w 118"/>
                  <a:gd name="T23" fmla="*/ 73 h 80"/>
                  <a:gd name="T24" fmla="*/ 91 w 118"/>
                  <a:gd name="T25" fmla="*/ 70 h 80"/>
                  <a:gd name="T26" fmla="*/ 91 w 118"/>
                  <a:gd name="T27" fmla="*/ 69 h 80"/>
                  <a:gd name="T28" fmla="*/ 90 w 118"/>
                  <a:gd name="T29" fmla="*/ 69 h 80"/>
                  <a:gd name="T30" fmla="*/ 89 w 118"/>
                  <a:gd name="T31" fmla="*/ 70 h 80"/>
                  <a:gd name="T32" fmla="*/ 89 w 118"/>
                  <a:gd name="T33" fmla="*/ 71 h 80"/>
                  <a:gd name="T34" fmla="*/ 88 w 118"/>
                  <a:gd name="T35" fmla="*/ 76 h 80"/>
                  <a:gd name="T36" fmla="*/ 88 w 118"/>
                  <a:gd name="T37" fmla="*/ 80 h 80"/>
                  <a:gd name="T38" fmla="*/ 84 w 118"/>
                  <a:gd name="T39" fmla="*/ 76 h 80"/>
                  <a:gd name="T40" fmla="*/ 82 w 118"/>
                  <a:gd name="T41" fmla="*/ 72 h 80"/>
                  <a:gd name="T42" fmla="*/ 67 w 118"/>
                  <a:gd name="T43" fmla="*/ 60 h 80"/>
                  <a:gd name="T44" fmla="*/ 52 w 118"/>
                  <a:gd name="T45" fmla="*/ 50 h 80"/>
                  <a:gd name="T46" fmla="*/ 45 w 118"/>
                  <a:gd name="T47" fmla="*/ 46 h 80"/>
                  <a:gd name="T48" fmla="*/ 34 w 118"/>
                  <a:gd name="T49" fmla="*/ 40 h 80"/>
                  <a:gd name="T50" fmla="*/ 23 w 118"/>
                  <a:gd name="T51" fmla="*/ 34 h 80"/>
                  <a:gd name="T52" fmla="*/ 14 w 118"/>
                  <a:gd name="T53" fmla="*/ 28 h 80"/>
                  <a:gd name="T54" fmla="*/ 9 w 118"/>
                  <a:gd name="T55" fmla="*/ 21 h 80"/>
                  <a:gd name="T56" fmla="*/ 4 w 118"/>
                  <a:gd name="T57" fmla="*/ 9 h 80"/>
                  <a:gd name="T58" fmla="*/ 1 w 118"/>
                  <a:gd name="T59" fmla="*/ 3 h 80"/>
                  <a:gd name="T60" fmla="*/ 0 w 118"/>
                  <a:gd name="T61" fmla="*/ 0 h 80"/>
                  <a:gd name="T62" fmla="*/ 9 w 118"/>
                  <a:gd name="T63" fmla="*/ 2 h 80"/>
                  <a:gd name="T64" fmla="*/ 16 w 118"/>
                  <a:gd name="T65" fmla="*/ 5 h 80"/>
                  <a:gd name="T66" fmla="*/ 23 w 118"/>
                  <a:gd name="T67" fmla="*/ 10 h 80"/>
                  <a:gd name="T68" fmla="*/ 24 w 118"/>
                  <a:gd name="T69" fmla="*/ 13 h 80"/>
                  <a:gd name="T70" fmla="*/ 28 w 118"/>
                  <a:gd name="T71" fmla="*/ 17 h 80"/>
                  <a:gd name="T72" fmla="*/ 34 w 118"/>
                  <a:gd name="T73" fmla="*/ 21 h 80"/>
                  <a:gd name="T74" fmla="*/ 34 w 118"/>
                  <a:gd name="T75" fmla="*/ 23 h 80"/>
                  <a:gd name="T76" fmla="*/ 34 w 118"/>
                  <a:gd name="T77" fmla="*/ 24 h 80"/>
                  <a:gd name="T78" fmla="*/ 35 w 118"/>
                  <a:gd name="T79" fmla="*/ 25 h 80"/>
                  <a:gd name="T80" fmla="*/ 39 w 118"/>
                  <a:gd name="T81" fmla="*/ 26 h 80"/>
                  <a:gd name="T82" fmla="*/ 41 w 118"/>
                  <a:gd name="T83" fmla="*/ 27 h 80"/>
                  <a:gd name="T84" fmla="*/ 42 w 118"/>
                  <a:gd name="T85" fmla="*/ 27 h 80"/>
                  <a:gd name="T86" fmla="*/ 43 w 118"/>
                  <a:gd name="T87" fmla="*/ 28 h 80"/>
                  <a:gd name="T88" fmla="*/ 40 w 118"/>
                  <a:gd name="T89" fmla="*/ 2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8" h="80">
                    <a:moveTo>
                      <a:pt x="40" y="28"/>
                    </a:moveTo>
                    <a:lnTo>
                      <a:pt x="49" y="34"/>
                    </a:lnTo>
                    <a:lnTo>
                      <a:pt x="57" y="38"/>
                    </a:lnTo>
                    <a:lnTo>
                      <a:pt x="66" y="43"/>
                    </a:lnTo>
                    <a:lnTo>
                      <a:pt x="76" y="48"/>
                    </a:lnTo>
                    <a:lnTo>
                      <a:pt x="86" y="55"/>
                    </a:lnTo>
                    <a:lnTo>
                      <a:pt x="95" y="59"/>
                    </a:lnTo>
                    <a:lnTo>
                      <a:pt x="107" y="68"/>
                    </a:lnTo>
                    <a:lnTo>
                      <a:pt x="118" y="77"/>
                    </a:lnTo>
                    <a:lnTo>
                      <a:pt x="106" y="77"/>
                    </a:lnTo>
                    <a:lnTo>
                      <a:pt x="92" y="74"/>
                    </a:lnTo>
                    <a:lnTo>
                      <a:pt x="92" y="73"/>
                    </a:lnTo>
                    <a:lnTo>
                      <a:pt x="91" y="70"/>
                    </a:lnTo>
                    <a:lnTo>
                      <a:pt x="91" y="69"/>
                    </a:lnTo>
                    <a:lnTo>
                      <a:pt x="90" y="69"/>
                    </a:lnTo>
                    <a:lnTo>
                      <a:pt x="89" y="70"/>
                    </a:lnTo>
                    <a:lnTo>
                      <a:pt x="89" y="71"/>
                    </a:lnTo>
                    <a:lnTo>
                      <a:pt x="88" y="76"/>
                    </a:lnTo>
                    <a:lnTo>
                      <a:pt x="88" y="80"/>
                    </a:lnTo>
                    <a:lnTo>
                      <a:pt x="84" y="76"/>
                    </a:lnTo>
                    <a:lnTo>
                      <a:pt x="82" y="72"/>
                    </a:lnTo>
                    <a:lnTo>
                      <a:pt x="67" y="60"/>
                    </a:lnTo>
                    <a:lnTo>
                      <a:pt x="52" y="50"/>
                    </a:lnTo>
                    <a:lnTo>
                      <a:pt x="45" y="46"/>
                    </a:lnTo>
                    <a:lnTo>
                      <a:pt x="34" y="40"/>
                    </a:lnTo>
                    <a:lnTo>
                      <a:pt x="23" y="34"/>
                    </a:lnTo>
                    <a:lnTo>
                      <a:pt x="14" y="28"/>
                    </a:lnTo>
                    <a:lnTo>
                      <a:pt x="9" y="21"/>
                    </a:lnTo>
                    <a:lnTo>
                      <a:pt x="4" y="9"/>
                    </a:lnTo>
                    <a:lnTo>
                      <a:pt x="1" y="3"/>
                    </a:lnTo>
                    <a:lnTo>
                      <a:pt x="0" y="0"/>
                    </a:lnTo>
                    <a:lnTo>
                      <a:pt x="9" y="2"/>
                    </a:lnTo>
                    <a:lnTo>
                      <a:pt x="16" y="5"/>
                    </a:lnTo>
                    <a:lnTo>
                      <a:pt x="23" y="10"/>
                    </a:lnTo>
                    <a:lnTo>
                      <a:pt x="24" y="13"/>
                    </a:lnTo>
                    <a:lnTo>
                      <a:pt x="28" y="17"/>
                    </a:lnTo>
                    <a:lnTo>
                      <a:pt x="34" y="21"/>
                    </a:lnTo>
                    <a:lnTo>
                      <a:pt x="34" y="23"/>
                    </a:lnTo>
                    <a:lnTo>
                      <a:pt x="34" y="24"/>
                    </a:lnTo>
                    <a:lnTo>
                      <a:pt x="35" y="25"/>
                    </a:lnTo>
                    <a:lnTo>
                      <a:pt x="39" y="26"/>
                    </a:lnTo>
                    <a:lnTo>
                      <a:pt x="41" y="27"/>
                    </a:lnTo>
                    <a:lnTo>
                      <a:pt x="42" y="27"/>
                    </a:lnTo>
                    <a:lnTo>
                      <a:pt x="43" y="28"/>
                    </a:lnTo>
                    <a:lnTo>
                      <a:pt x="40" y="2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31" name="Freeform 158"/>
              <p:cNvSpPr/>
              <p:nvPr/>
            </p:nvSpPr>
            <p:spPr bwMode="auto">
              <a:xfrm>
                <a:off x="2425" y="3456"/>
                <a:ext cx="40" cy="24"/>
              </a:xfrm>
              <a:custGeom>
                <a:avLst/>
                <a:gdLst>
                  <a:gd name="T0" fmla="*/ 28 w 161"/>
                  <a:gd name="T1" fmla="*/ 1 h 93"/>
                  <a:gd name="T2" fmla="*/ 44 w 161"/>
                  <a:gd name="T3" fmla="*/ 4 h 93"/>
                  <a:gd name="T4" fmla="*/ 55 w 161"/>
                  <a:gd name="T5" fmla="*/ 10 h 93"/>
                  <a:gd name="T6" fmla="*/ 65 w 161"/>
                  <a:gd name="T7" fmla="*/ 18 h 93"/>
                  <a:gd name="T8" fmla="*/ 76 w 161"/>
                  <a:gd name="T9" fmla="*/ 24 h 93"/>
                  <a:gd name="T10" fmla="*/ 90 w 161"/>
                  <a:gd name="T11" fmla="*/ 28 h 93"/>
                  <a:gd name="T12" fmla="*/ 119 w 161"/>
                  <a:gd name="T13" fmla="*/ 41 h 93"/>
                  <a:gd name="T14" fmla="*/ 127 w 161"/>
                  <a:gd name="T15" fmla="*/ 47 h 93"/>
                  <a:gd name="T16" fmla="*/ 129 w 161"/>
                  <a:gd name="T17" fmla="*/ 58 h 93"/>
                  <a:gd name="T18" fmla="*/ 132 w 161"/>
                  <a:gd name="T19" fmla="*/ 69 h 93"/>
                  <a:gd name="T20" fmla="*/ 135 w 161"/>
                  <a:gd name="T21" fmla="*/ 75 h 93"/>
                  <a:gd name="T22" fmla="*/ 138 w 161"/>
                  <a:gd name="T23" fmla="*/ 77 h 93"/>
                  <a:gd name="T24" fmla="*/ 148 w 161"/>
                  <a:gd name="T25" fmla="*/ 83 h 93"/>
                  <a:gd name="T26" fmla="*/ 159 w 161"/>
                  <a:gd name="T27" fmla="*/ 87 h 93"/>
                  <a:gd name="T28" fmla="*/ 161 w 161"/>
                  <a:gd name="T29" fmla="*/ 91 h 93"/>
                  <a:gd name="T30" fmla="*/ 156 w 161"/>
                  <a:gd name="T31" fmla="*/ 93 h 93"/>
                  <a:gd name="T32" fmla="*/ 145 w 161"/>
                  <a:gd name="T33" fmla="*/ 90 h 93"/>
                  <a:gd name="T34" fmla="*/ 133 w 161"/>
                  <a:gd name="T35" fmla="*/ 86 h 93"/>
                  <a:gd name="T36" fmla="*/ 126 w 161"/>
                  <a:gd name="T37" fmla="*/ 82 h 93"/>
                  <a:gd name="T38" fmla="*/ 121 w 161"/>
                  <a:gd name="T39" fmla="*/ 71 h 93"/>
                  <a:gd name="T40" fmla="*/ 114 w 161"/>
                  <a:gd name="T41" fmla="*/ 63 h 93"/>
                  <a:gd name="T42" fmla="*/ 107 w 161"/>
                  <a:gd name="T43" fmla="*/ 60 h 93"/>
                  <a:gd name="T44" fmla="*/ 96 w 161"/>
                  <a:gd name="T45" fmla="*/ 57 h 93"/>
                  <a:gd name="T46" fmla="*/ 85 w 161"/>
                  <a:gd name="T47" fmla="*/ 50 h 93"/>
                  <a:gd name="T48" fmla="*/ 77 w 161"/>
                  <a:gd name="T49" fmla="*/ 42 h 93"/>
                  <a:gd name="T50" fmla="*/ 68 w 161"/>
                  <a:gd name="T51" fmla="*/ 33 h 93"/>
                  <a:gd name="T52" fmla="*/ 68 w 161"/>
                  <a:gd name="T53" fmla="*/ 32 h 93"/>
                  <a:gd name="T54" fmla="*/ 67 w 161"/>
                  <a:gd name="T55" fmla="*/ 34 h 93"/>
                  <a:gd name="T56" fmla="*/ 72 w 161"/>
                  <a:gd name="T57" fmla="*/ 42 h 93"/>
                  <a:gd name="T58" fmla="*/ 82 w 161"/>
                  <a:gd name="T59" fmla="*/ 50 h 93"/>
                  <a:gd name="T60" fmla="*/ 90 w 161"/>
                  <a:gd name="T61" fmla="*/ 57 h 93"/>
                  <a:gd name="T62" fmla="*/ 92 w 161"/>
                  <a:gd name="T63" fmla="*/ 63 h 93"/>
                  <a:gd name="T64" fmla="*/ 78 w 161"/>
                  <a:gd name="T65" fmla="*/ 59 h 93"/>
                  <a:gd name="T66" fmla="*/ 62 w 161"/>
                  <a:gd name="T67" fmla="*/ 50 h 93"/>
                  <a:gd name="T68" fmla="*/ 52 w 161"/>
                  <a:gd name="T69" fmla="*/ 44 h 93"/>
                  <a:gd name="T70" fmla="*/ 42 w 161"/>
                  <a:gd name="T71" fmla="*/ 34 h 93"/>
                  <a:gd name="T72" fmla="*/ 36 w 161"/>
                  <a:gd name="T73" fmla="*/ 26 h 93"/>
                  <a:gd name="T74" fmla="*/ 35 w 161"/>
                  <a:gd name="T75" fmla="*/ 23 h 93"/>
                  <a:gd name="T76" fmla="*/ 26 w 161"/>
                  <a:gd name="T77" fmla="*/ 23 h 93"/>
                  <a:gd name="T78" fmla="*/ 14 w 161"/>
                  <a:gd name="T79" fmla="*/ 14 h 93"/>
                  <a:gd name="T80" fmla="*/ 4 w 161"/>
                  <a:gd name="T81" fmla="*/ 5 h 93"/>
                  <a:gd name="T82" fmla="*/ 0 w 161"/>
                  <a:gd name="T83" fmla="*/ 4 h 93"/>
                  <a:gd name="T84" fmla="*/ 1 w 161"/>
                  <a:gd name="T85" fmla="*/ 3 h 93"/>
                  <a:gd name="T86" fmla="*/ 9 w 161"/>
                  <a:gd name="T87" fmla="*/ 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61" h="93">
                    <a:moveTo>
                      <a:pt x="16" y="0"/>
                    </a:moveTo>
                    <a:lnTo>
                      <a:pt x="28" y="1"/>
                    </a:lnTo>
                    <a:lnTo>
                      <a:pt x="39" y="2"/>
                    </a:lnTo>
                    <a:lnTo>
                      <a:pt x="44" y="4"/>
                    </a:lnTo>
                    <a:lnTo>
                      <a:pt x="50" y="6"/>
                    </a:lnTo>
                    <a:lnTo>
                      <a:pt x="55" y="10"/>
                    </a:lnTo>
                    <a:lnTo>
                      <a:pt x="59" y="15"/>
                    </a:lnTo>
                    <a:lnTo>
                      <a:pt x="65" y="18"/>
                    </a:lnTo>
                    <a:lnTo>
                      <a:pt x="70" y="22"/>
                    </a:lnTo>
                    <a:lnTo>
                      <a:pt x="76" y="24"/>
                    </a:lnTo>
                    <a:lnTo>
                      <a:pt x="82" y="26"/>
                    </a:lnTo>
                    <a:lnTo>
                      <a:pt x="90" y="28"/>
                    </a:lnTo>
                    <a:lnTo>
                      <a:pt x="104" y="34"/>
                    </a:lnTo>
                    <a:lnTo>
                      <a:pt x="119" y="41"/>
                    </a:lnTo>
                    <a:lnTo>
                      <a:pt x="126" y="44"/>
                    </a:lnTo>
                    <a:lnTo>
                      <a:pt x="127" y="47"/>
                    </a:lnTo>
                    <a:lnTo>
                      <a:pt x="128" y="52"/>
                    </a:lnTo>
                    <a:lnTo>
                      <a:pt x="129" y="58"/>
                    </a:lnTo>
                    <a:lnTo>
                      <a:pt x="131" y="63"/>
                    </a:lnTo>
                    <a:lnTo>
                      <a:pt x="132" y="69"/>
                    </a:lnTo>
                    <a:lnTo>
                      <a:pt x="133" y="74"/>
                    </a:lnTo>
                    <a:lnTo>
                      <a:pt x="135" y="75"/>
                    </a:lnTo>
                    <a:lnTo>
                      <a:pt x="136" y="77"/>
                    </a:lnTo>
                    <a:lnTo>
                      <a:pt x="138" y="77"/>
                    </a:lnTo>
                    <a:lnTo>
                      <a:pt x="140" y="78"/>
                    </a:lnTo>
                    <a:lnTo>
                      <a:pt x="148" y="83"/>
                    </a:lnTo>
                    <a:lnTo>
                      <a:pt x="155" y="86"/>
                    </a:lnTo>
                    <a:lnTo>
                      <a:pt x="159" y="87"/>
                    </a:lnTo>
                    <a:lnTo>
                      <a:pt x="160" y="88"/>
                    </a:lnTo>
                    <a:lnTo>
                      <a:pt x="161" y="91"/>
                    </a:lnTo>
                    <a:lnTo>
                      <a:pt x="159" y="93"/>
                    </a:lnTo>
                    <a:lnTo>
                      <a:pt x="156" y="93"/>
                    </a:lnTo>
                    <a:lnTo>
                      <a:pt x="153" y="92"/>
                    </a:lnTo>
                    <a:lnTo>
                      <a:pt x="145" y="90"/>
                    </a:lnTo>
                    <a:lnTo>
                      <a:pt x="136" y="88"/>
                    </a:lnTo>
                    <a:lnTo>
                      <a:pt x="133" y="86"/>
                    </a:lnTo>
                    <a:lnTo>
                      <a:pt x="128" y="84"/>
                    </a:lnTo>
                    <a:lnTo>
                      <a:pt x="126" y="82"/>
                    </a:lnTo>
                    <a:lnTo>
                      <a:pt x="124" y="78"/>
                    </a:lnTo>
                    <a:lnTo>
                      <a:pt x="121" y="71"/>
                    </a:lnTo>
                    <a:lnTo>
                      <a:pt x="117" y="65"/>
                    </a:lnTo>
                    <a:lnTo>
                      <a:pt x="114" y="63"/>
                    </a:lnTo>
                    <a:lnTo>
                      <a:pt x="111" y="61"/>
                    </a:lnTo>
                    <a:lnTo>
                      <a:pt x="107" y="60"/>
                    </a:lnTo>
                    <a:lnTo>
                      <a:pt x="103" y="59"/>
                    </a:lnTo>
                    <a:lnTo>
                      <a:pt x="96" y="57"/>
                    </a:lnTo>
                    <a:lnTo>
                      <a:pt x="91" y="54"/>
                    </a:lnTo>
                    <a:lnTo>
                      <a:pt x="85" y="50"/>
                    </a:lnTo>
                    <a:lnTo>
                      <a:pt x="82" y="46"/>
                    </a:lnTo>
                    <a:lnTo>
                      <a:pt x="77" y="42"/>
                    </a:lnTo>
                    <a:lnTo>
                      <a:pt x="71" y="38"/>
                    </a:lnTo>
                    <a:lnTo>
                      <a:pt x="68" y="33"/>
                    </a:lnTo>
                    <a:lnTo>
                      <a:pt x="69" y="32"/>
                    </a:lnTo>
                    <a:lnTo>
                      <a:pt x="68" y="32"/>
                    </a:lnTo>
                    <a:lnTo>
                      <a:pt x="67" y="32"/>
                    </a:lnTo>
                    <a:lnTo>
                      <a:pt x="67" y="34"/>
                    </a:lnTo>
                    <a:lnTo>
                      <a:pt x="69" y="38"/>
                    </a:lnTo>
                    <a:lnTo>
                      <a:pt x="72" y="42"/>
                    </a:lnTo>
                    <a:lnTo>
                      <a:pt x="77" y="46"/>
                    </a:lnTo>
                    <a:lnTo>
                      <a:pt x="82" y="50"/>
                    </a:lnTo>
                    <a:lnTo>
                      <a:pt x="86" y="52"/>
                    </a:lnTo>
                    <a:lnTo>
                      <a:pt x="90" y="57"/>
                    </a:lnTo>
                    <a:lnTo>
                      <a:pt x="94" y="63"/>
                    </a:lnTo>
                    <a:lnTo>
                      <a:pt x="92" y="63"/>
                    </a:lnTo>
                    <a:lnTo>
                      <a:pt x="87" y="61"/>
                    </a:lnTo>
                    <a:lnTo>
                      <a:pt x="78" y="59"/>
                    </a:lnTo>
                    <a:lnTo>
                      <a:pt x="67" y="54"/>
                    </a:lnTo>
                    <a:lnTo>
                      <a:pt x="62" y="50"/>
                    </a:lnTo>
                    <a:lnTo>
                      <a:pt x="56" y="47"/>
                    </a:lnTo>
                    <a:lnTo>
                      <a:pt x="52" y="44"/>
                    </a:lnTo>
                    <a:lnTo>
                      <a:pt x="50" y="40"/>
                    </a:lnTo>
                    <a:lnTo>
                      <a:pt x="42" y="34"/>
                    </a:lnTo>
                    <a:lnTo>
                      <a:pt x="35" y="28"/>
                    </a:lnTo>
                    <a:lnTo>
                      <a:pt x="36" y="26"/>
                    </a:lnTo>
                    <a:lnTo>
                      <a:pt x="36" y="24"/>
                    </a:lnTo>
                    <a:lnTo>
                      <a:pt x="35" y="23"/>
                    </a:lnTo>
                    <a:lnTo>
                      <a:pt x="33" y="23"/>
                    </a:lnTo>
                    <a:lnTo>
                      <a:pt x="26" y="23"/>
                    </a:lnTo>
                    <a:lnTo>
                      <a:pt x="21" y="21"/>
                    </a:lnTo>
                    <a:lnTo>
                      <a:pt x="14" y="14"/>
                    </a:lnTo>
                    <a:lnTo>
                      <a:pt x="8" y="6"/>
                    </a:lnTo>
                    <a:lnTo>
                      <a:pt x="4" y="5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32" name="Freeform 159"/>
              <p:cNvSpPr/>
              <p:nvPr/>
            </p:nvSpPr>
            <p:spPr bwMode="auto">
              <a:xfrm>
                <a:off x="2200" y="3407"/>
                <a:ext cx="83" cy="108"/>
              </a:xfrm>
              <a:custGeom>
                <a:avLst/>
                <a:gdLst>
                  <a:gd name="T0" fmla="*/ 256 w 332"/>
                  <a:gd name="T1" fmla="*/ 67 h 433"/>
                  <a:gd name="T2" fmla="*/ 243 w 332"/>
                  <a:gd name="T3" fmla="*/ 108 h 433"/>
                  <a:gd name="T4" fmla="*/ 221 w 332"/>
                  <a:gd name="T5" fmla="*/ 119 h 433"/>
                  <a:gd name="T6" fmla="*/ 197 w 332"/>
                  <a:gd name="T7" fmla="*/ 125 h 433"/>
                  <a:gd name="T8" fmla="*/ 164 w 332"/>
                  <a:gd name="T9" fmla="*/ 183 h 433"/>
                  <a:gd name="T10" fmla="*/ 116 w 332"/>
                  <a:gd name="T11" fmla="*/ 231 h 433"/>
                  <a:gd name="T12" fmla="*/ 100 w 332"/>
                  <a:gd name="T13" fmla="*/ 257 h 433"/>
                  <a:gd name="T14" fmla="*/ 100 w 332"/>
                  <a:gd name="T15" fmla="*/ 274 h 433"/>
                  <a:gd name="T16" fmla="*/ 138 w 332"/>
                  <a:gd name="T17" fmla="*/ 249 h 433"/>
                  <a:gd name="T18" fmla="*/ 136 w 332"/>
                  <a:gd name="T19" fmla="*/ 270 h 433"/>
                  <a:gd name="T20" fmla="*/ 96 w 332"/>
                  <a:gd name="T21" fmla="*/ 313 h 433"/>
                  <a:gd name="T22" fmla="*/ 53 w 332"/>
                  <a:gd name="T23" fmla="*/ 347 h 433"/>
                  <a:gd name="T24" fmla="*/ 31 w 332"/>
                  <a:gd name="T25" fmla="*/ 392 h 433"/>
                  <a:gd name="T26" fmla="*/ 4 w 332"/>
                  <a:gd name="T27" fmla="*/ 412 h 433"/>
                  <a:gd name="T28" fmla="*/ 6 w 332"/>
                  <a:gd name="T29" fmla="*/ 430 h 433"/>
                  <a:gd name="T30" fmla="*/ 26 w 332"/>
                  <a:gd name="T31" fmla="*/ 428 h 433"/>
                  <a:gd name="T32" fmla="*/ 52 w 332"/>
                  <a:gd name="T33" fmla="*/ 397 h 433"/>
                  <a:gd name="T34" fmla="*/ 99 w 332"/>
                  <a:gd name="T35" fmla="*/ 352 h 433"/>
                  <a:gd name="T36" fmla="*/ 138 w 332"/>
                  <a:gd name="T37" fmla="*/ 310 h 433"/>
                  <a:gd name="T38" fmla="*/ 155 w 332"/>
                  <a:gd name="T39" fmla="*/ 306 h 433"/>
                  <a:gd name="T40" fmla="*/ 152 w 332"/>
                  <a:gd name="T41" fmla="*/ 320 h 433"/>
                  <a:gd name="T42" fmla="*/ 160 w 332"/>
                  <a:gd name="T43" fmla="*/ 316 h 433"/>
                  <a:gd name="T44" fmla="*/ 149 w 332"/>
                  <a:gd name="T45" fmla="*/ 344 h 433"/>
                  <a:gd name="T46" fmla="*/ 145 w 332"/>
                  <a:gd name="T47" fmla="*/ 369 h 433"/>
                  <a:gd name="T48" fmla="*/ 203 w 332"/>
                  <a:gd name="T49" fmla="*/ 317 h 433"/>
                  <a:gd name="T50" fmla="*/ 234 w 332"/>
                  <a:gd name="T51" fmla="*/ 309 h 433"/>
                  <a:gd name="T52" fmla="*/ 241 w 332"/>
                  <a:gd name="T53" fmla="*/ 288 h 433"/>
                  <a:gd name="T54" fmla="*/ 260 w 332"/>
                  <a:gd name="T55" fmla="*/ 262 h 433"/>
                  <a:gd name="T56" fmla="*/ 242 w 332"/>
                  <a:gd name="T57" fmla="*/ 258 h 433"/>
                  <a:gd name="T58" fmla="*/ 230 w 332"/>
                  <a:gd name="T59" fmla="*/ 238 h 433"/>
                  <a:gd name="T60" fmla="*/ 217 w 332"/>
                  <a:gd name="T61" fmla="*/ 231 h 433"/>
                  <a:gd name="T62" fmla="*/ 198 w 332"/>
                  <a:gd name="T63" fmla="*/ 233 h 433"/>
                  <a:gd name="T64" fmla="*/ 220 w 332"/>
                  <a:gd name="T65" fmla="*/ 213 h 433"/>
                  <a:gd name="T66" fmla="*/ 250 w 332"/>
                  <a:gd name="T67" fmla="*/ 181 h 433"/>
                  <a:gd name="T68" fmla="*/ 256 w 332"/>
                  <a:gd name="T69" fmla="*/ 126 h 433"/>
                  <a:gd name="T70" fmla="*/ 272 w 332"/>
                  <a:gd name="T71" fmla="*/ 106 h 433"/>
                  <a:gd name="T72" fmla="*/ 326 w 332"/>
                  <a:gd name="T73" fmla="*/ 61 h 433"/>
                  <a:gd name="T74" fmla="*/ 326 w 332"/>
                  <a:gd name="T75" fmla="*/ 26 h 433"/>
                  <a:gd name="T76" fmla="*/ 313 w 332"/>
                  <a:gd name="T77" fmla="*/ 38 h 433"/>
                  <a:gd name="T78" fmla="*/ 298 w 332"/>
                  <a:gd name="T79" fmla="*/ 25 h 433"/>
                  <a:gd name="T80" fmla="*/ 282 w 332"/>
                  <a:gd name="T81" fmla="*/ 9 h 433"/>
                  <a:gd name="T82" fmla="*/ 241 w 332"/>
                  <a:gd name="T83" fmla="*/ 2 h 433"/>
                  <a:gd name="T84" fmla="*/ 230 w 332"/>
                  <a:gd name="T85" fmla="*/ 28 h 433"/>
                  <a:gd name="T86" fmla="*/ 220 w 332"/>
                  <a:gd name="T87" fmla="*/ 45 h 433"/>
                  <a:gd name="T88" fmla="*/ 204 w 332"/>
                  <a:gd name="T89" fmla="*/ 34 h 433"/>
                  <a:gd name="T90" fmla="*/ 197 w 332"/>
                  <a:gd name="T91" fmla="*/ 17 h 433"/>
                  <a:gd name="T92" fmla="*/ 149 w 332"/>
                  <a:gd name="T93" fmla="*/ 61 h 433"/>
                  <a:gd name="T94" fmla="*/ 80 w 332"/>
                  <a:gd name="T95" fmla="*/ 96 h 433"/>
                  <a:gd name="T96" fmla="*/ 65 w 332"/>
                  <a:gd name="T97" fmla="*/ 125 h 433"/>
                  <a:gd name="T98" fmla="*/ 115 w 332"/>
                  <a:gd name="T99" fmla="*/ 108 h 433"/>
                  <a:gd name="T100" fmla="*/ 127 w 332"/>
                  <a:gd name="T101" fmla="*/ 119 h 433"/>
                  <a:gd name="T102" fmla="*/ 129 w 332"/>
                  <a:gd name="T103" fmla="*/ 122 h 433"/>
                  <a:gd name="T104" fmla="*/ 189 w 332"/>
                  <a:gd name="T105" fmla="*/ 79 h 433"/>
                  <a:gd name="T106" fmla="*/ 219 w 332"/>
                  <a:gd name="T107" fmla="*/ 69 h 433"/>
                  <a:gd name="T108" fmla="*/ 230 w 332"/>
                  <a:gd name="T109" fmla="*/ 68 h 433"/>
                  <a:gd name="T110" fmla="*/ 282 w 332"/>
                  <a:gd name="T111" fmla="*/ 40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32" h="433">
                    <a:moveTo>
                      <a:pt x="292" y="48"/>
                    </a:moveTo>
                    <a:lnTo>
                      <a:pt x="281" y="52"/>
                    </a:lnTo>
                    <a:lnTo>
                      <a:pt x="272" y="56"/>
                    </a:lnTo>
                    <a:lnTo>
                      <a:pt x="264" y="61"/>
                    </a:lnTo>
                    <a:lnTo>
                      <a:pt x="256" y="67"/>
                    </a:lnTo>
                    <a:lnTo>
                      <a:pt x="251" y="73"/>
                    </a:lnTo>
                    <a:lnTo>
                      <a:pt x="246" y="82"/>
                    </a:lnTo>
                    <a:lnTo>
                      <a:pt x="244" y="92"/>
                    </a:lnTo>
                    <a:lnTo>
                      <a:pt x="243" y="103"/>
                    </a:lnTo>
                    <a:lnTo>
                      <a:pt x="243" y="108"/>
                    </a:lnTo>
                    <a:lnTo>
                      <a:pt x="241" y="112"/>
                    </a:lnTo>
                    <a:lnTo>
                      <a:pt x="239" y="116"/>
                    </a:lnTo>
                    <a:lnTo>
                      <a:pt x="237" y="118"/>
                    </a:lnTo>
                    <a:lnTo>
                      <a:pt x="229" y="119"/>
                    </a:lnTo>
                    <a:lnTo>
                      <a:pt x="221" y="119"/>
                    </a:lnTo>
                    <a:lnTo>
                      <a:pt x="213" y="119"/>
                    </a:lnTo>
                    <a:lnTo>
                      <a:pt x="205" y="120"/>
                    </a:lnTo>
                    <a:lnTo>
                      <a:pt x="201" y="121"/>
                    </a:lnTo>
                    <a:lnTo>
                      <a:pt x="199" y="122"/>
                    </a:lnTo>
                    <a:lnTo>
                      <a:pt x="197" y="125"/>
                    </a:lnTo>
                    <a:lnTo>
                      <a:pt x="195" y="128"/>
                    </a:lnTo>
                    <a:lnTo>
                      <a:pt x="190" y="141"/>
                    </a:lnTo>
                    <a:lnTo>
                      <a:pt x="183" y="155"/>
                    </a:lnTo>
                    <a:lnTo>
                      <a:pt x="174" y="169"/>
                    </a:lnTo>
                    <a:lnTo>
                      <a:pt x="164" y="183"/>
                    </a:lnTo>
                    <a:lnTo>
                      <a:pt x="154" y="196"/>
                    </a:lnTo>
                    <a:lnTo>
                      <a:pt x="143" y="209"/>
                    </a:lnTo>
                    <a:lnTo>
                      <a:pt x="132" y="220"/>
                    </a:lnTo>
                    <a:lnTo>
                      <a:pt x="120" y="229"/>
                    </a:lnTo>
                    <a:lnTo>
                      <a:pt x="116" y="231"/>
                    </a:lnTo>
                    <a:lnTo>
                      <a:pt x="113" y="234"/>
                    </a:lnTo>
                    <a:lnTo>
                      <a:pt x="109" y="237"/>
                    </a:lnTo>
                    <a:lnTo>
                      <a:pt x="107" y="242"/>
                    </a:lnTo>
                    <a:lnTo>
                      <a:pt x="103" y="249"/>
                    </a:lnTo>
                    <a:lnTo>
                      <a:pt x="100" y="257"/>
                    </a:lnTo>
                    <a:lnTo>
                      <a:pt x="99" y="264"/>
                    </a:lnTo>
                    <a:lnTo>
                      <a:pt x="99" y="270"/>
                    </a:lnTo>
                    <a:lnTo>
                      <a:pt x="99" y="272"/>
                    </a:lnTo>
                    <a:lnTo>
                      <a:pt x="99" y="273"/>
                    </a:lnTo>
                    <a:lnTo>
                      <a:pt x="100" y="274"/>
                    </a:lnTo>
                    <a:lnTo>
                      <a:pt x="101" y="274"/>
                    </a:lnTo>
                    <a:lnTo>
                      <a:pt x="114" y="264"/>
                    </a:lnTo>
                    <a:lnTo>
                      <a:pt x="128" y="254"/>
                    </a:lnTo>
                    <a:lnTo>
                      <a:pt x="134" y="250"/>
                    </a:lnTo>
                    <a:lnTo>
                      <a:pt x="138" y="249"/>
                    </a:lnTo>
                    <a:lnTo>
                      <a:pt x="140" y="250"/>
                    </a:lnTo>
                    <a:lnTo>
                      <a:pt x="141" y="252"/>
                    </a:lnTo>
                    <a:lnTo>
                      <a:pt x="141" y="256"/>
                    </a:lnTo>
                    <a:lnTo>
                      <a:pt x="140" y="261"/>
                    </a:lnTo>
                    <a:lnTo>
                      <a:pt x="136" y="270"/>
                    </a:lnTo>
                    <a:lnTo>
                      <a:pt x="133" y="278"/>
                    </a:lnTo>
                    <a:lnTo>
                      <a:pt x="129" y="285"/>
                    </a:lnTo>
                    <a:lnTo>
                      <a:pt x="123" y="291"/>
                    </a:lnTo>
                    <a:lnTo>
                      <a:pt x="110" y="303"/>
                    </a:lnTo>
                    <a:lnTo>
                      <a:pt x="96" y="313"/>
                    </a:lnTo>
                    <a:lnTo>
                      <a:pt x="83" y="321"/>
                    </a:lnTo>
                    <a:lnTo>
                      <a:pt x="69" y="330"/>
                    </a:lnTo>
                    <a:lnTo>
                      <a:pt x="64" y="335"/>
                    </a:lnTo>
                    <a:lnTo>
                      <a:pt x="59" y="341"/>
                    </a:lnTo>
                    <a:lnTo>
                      <a:pt x="53" y="347"/>
                    </a:lnTo>
                    <a:lnTo>
                      <a:pt x="49" y="354"/>
                    </a:lnTo>
                    <a:lnTo>
                      <a:pt x="45" y="367"/>
                    </a:lnTo>
                    <a:lnTo>
                      <a:pt x="38" y="381"/>
                    </a:lnTo>
                    <a:lnTo>
                      <a:pt x="35" y="386"/>
                    </a:lnTo>
                    <a:lnTo>
                      <a:pt x="31" y="392"/>
                    </a:lnTo>
                    <a:lnTo>
                      <a:pt x="25" y="396"/>
                    </a:lnTo>
                    <a:lnTo>
                      <a:pt x="20" y="399"/>
                    </a:lnTo>
                    <a:lnTo>
                      <a:pt x="12" y="403"/>
                    </a:lnTo>
                    <a:lnTo>
                      <a:pt x="7" y="408"/>
                    </a:lnTo>
                    <a:lnTo>
                      <a:pt x="4" y="412"/>
                    </a:lnTo>
                    <a:lnTo>
                      <a:pt x="1" y="416"/>
                    </a:lnTo>
                    <a:lnTo>
                      <a:pt x="0" y="421"/>
                    </a:lnTo>
                    <a:lnTo>
                      <a:pt x="1" y="425"/>
                    </a:lnTo>
                    <a:lnTo>
                      <a:pt x="3" y="427"/>
                    </a:lnTo>
                    <a:lnTo>
                      <a:pt x="6" y="430"/>
                    </a:lnTo>
                    <a:lnTo>
                      <a:pt x="9" y="431"/>
                    </a:lnTo>
                    <a:lnTo>
                      <a:pt x="13" y="433"/>
                    </a:lnTo>
                    <a:lnTo>
                      <a:pt x="18" y="433"/>
                    </a:lnTo>
                    <a:lnTo>
                      <a:pt x="22" y="431"/>
                    </a:lnTo>
                    <a:lnTo>
                      <a:pt x="26" y="428"/>
                    </a:lnTo>
                    <a:lnTo>
                      <a:pt x="32" y="425"/>
                    </a:lnTo>
                    <a:lnTo>
                      <a:pt x="36" y="420"/>
                    </a:lnTo>
                    <a:lnTo>
                      <a:pt x="39" y="412"/>
                    </a:lnTo>
                    <a:lnTo>
                      <a:pt x="45" y="404"/>
                    </a:lnTo>
                    <a:lnTo>
                      <a:pt x="52" y="397"/>
                    </a:lnTo>
                    <a:lnTo>
                      <a:pt x="61" y="389"/>
                    </a:lnTo>
                    <a:lnTo>
                      <a:pt x="70" y="381"/>
                    </a:lnTo>
                    <a:lnTo>
                      <a:pt x="80" y="371"/>
                    </a:lnTo>
                    <a:lnTo>
                      <a:pt x="90" y="362"/>
                    </a:lnTo>
                    <a:lnTo>
                      <a:pt x="99" y="352"/>
                    </a:lnTo>
                    <a:lnTo>
                      <a:pt x="104" y="341"/>
                    </a:lnTo>
                    <a:lnTo>
                      <a:pt x="109" y="333"/>
                    </a:lnTo>
                    <a:lnTo>
                      <a:pt x="118" y="325"/>
                    </a:lnTo>
                    <a:lnTo>
                      <a:pt x="128" y="316"/>
                    </a:lnTo>
                    <a:lnTo>
                      <a:pt x="138" y="310"/>
                    </a:lnTo>
                    <a:lnTo>
                      <a:pt x="143" y="307"/>
                    </a:lnTo>
                    <a:lnTo>
                      <a:pt x="147" y="305"/>
                    </a:lnTo>
                    <a:lnTo>
                      <a:pt x="150" y="304"/>
                    </a:lnTo>
                    <a:lnTo>
                      <a:pt x="154" y="304"/>
                    </a:lnTo>
                    <a:lnTo>
                      <a:pt x="155" y="306"/>
                    </a:lnTo>
                    <a:lnTo>
                      <a:pt x="156" y="309"/>
                    </a:lnTo>
                    <a:lnTo>
                      <a:pt x="155" y="313"/>
                    </a:lnTo>
                    <a:lnTo>
                      <a:pt x="152" y="318"/>
                    </a:lnTo>
                    <a:lnTo>
                      <a:pt x="152" y="320"/>
                    </a:lnTo>
                    <a:lnTo>
                      <a:pt x="152" y="320"/>
                    </a:lnTo>
                    <a:lnTo>
                      <a:pt x="154" y="320"/>
                    </a:lnTo>
                    <a:lnTo>
                      <a:pt x="155" y="319"/>
                    </a:lnTo>
                    <a:lnTo>
                      <a:pt x="157" y="317"/>
                    </a:lnTo>
                    <a:lnTo>
                      <a:pt x="160" y="316"/>
                    </a:lnTo>
                    <a:lnTo>
                      <a:pt x="160" y="316"/>
                    </a:lnTo>
                    <a:lnTo>
                      <a:pt x="161" y="316"/>
                    </a:lnTo>
                    <a:lnTo>
                      <a:pt x="161" y="317"/>
                    </a:lnTo>
                    <a:lnTo>
                      <a:pt x="160" y="320"/>
                    </a:lnTo>
                    <a:lnTo>
                      <a:pt x="157" y="329"/>
                    </a:lnTo>
                    <a:lnTo>
                      <a:pt x="149" y="344"/>
                    </a:lnTo>
                    <a:lnTo>
                      <a:pt x="144" y="357"/>
                    </a:lnTo>
                    <a:lnTo>
                      <a:pt x="140" y="366"/>
                    </a:lnTo>
                    <a:lnTo>
                      <a:pt x="138" y="370"/>
                    </a:lnTo>
                    <a:lnTo>
                      <a:pt x="140" y="372"/>
                    </a:lnTo>
                    <a:lnTo>
                      <a:pt x="145" y="369"/>
                    </a:lnTo>
                    <a:lnTo>
                      <a:pt x="157" y="357"/>
                    </a:lnTo>
                    <a:lnTo>
                      <a:pt x="172" y="343"/>
                    </a:lnTo>
                    <a:lnTo>
                      <a:pt x="188" y="328"/>
                    </a:lnTo>
                    <a:lnTo>
                      <a:pt x="196" y="321"/>
                    </a:lnTo>
                    <a:lnTo>
                      <a:pt x="203" y="317"/>
                    </a:lnTo>
                    <a:lnTo>
                      <a:pt x="211" y="314"/>
                    </a:lnTo>
                    <a:lnTo>
                      <a:pt x="217" y="313"/>
                    </a:lnTo>
                    <a:lnTo>
                      <a:pt x="228" y="312"/>
                    </a:lnTo>
                    <a:lnTo>
                      <a:pt x="232" y="311"/>
                    </a:lnTo>
                    <a:lnTo>
                      <a:pt x="234" y="309"/>
                    </a:lnTo>
                    <a:lnTo>
                      <a:pt x="234" y="304"/>
                    </a:lnTo>
                    <a:lnTo>
                      <a:pt x="234" y="300"/>
                    </a:lnTo>
                    <a:lnTo>
                      <a:pt x="236" y="295"/>
                    </a:lnTo>
                    <a:lnTo>
                      <a:pt x="238" y="291"/>
                    </a:lnTo>
                    <a:lnTo>
                      <a:pt x="241" y="288"/>
                    </a:lnTo>
                    <a:lnTo>
                      <a:pt x="244" y="284"/>
                    </a:lnTo>
                    <a:lnTo>
                      <a:pt x="250" y="280"/>
                    </a:lnTo>
                    <a:lnTo>
                      <a:pt x="254" y="275"/>
                    </a:lnTo>
                    <a:lnTo>
                      <a:pt x="258" y="266"/>
                    </a:lnTo>
                    <a:lnTo>
                      <a:pt x="260" y="262"/>
                    </a:lnTo>
                    <a:lnTo>
                      <a:pt x="261" y="258"/>
                    </a:lnTo>
                    <a:lnTo>
                      <a:pt x="261" y="254"/>
                    </a:lnTo>
                    <a:lnTo>
                      <a:pt x="259" y="251"/>
                    </a:lnTo>
                    <a:lnTo>
                      <a:pt x="254" y="254"/>
                    </a:lnTo>
                    <a:lnTo>
                      <a:pt x="242" y="258"/>
                    </a:lnTo>
                    <a:lnTo>
                      <a:pt x="228" y="262"/>
                    </a:lnTo>
                    <a:lnTo>
                      <a:pt x="217" y="264"/>
                    </a:lnTo>
                    <a:lnTo>
                      <a:pt x="223" y="255"/>
                    </a:lnTo>
                    <a:lnTo>
                      <a:pt x="230" y="242"/>
                    </a:lnTo>
                    <a:lnTo>
                      <a:pt x="230" y="238"/>
                    </a:lnTo>
                    <a:lnTo>
                      <a:pt x="229" y="235"/>
                    </a:lnTo>
                    <a:lnTo>
                      <a:pt x="228" y="234"/>
                    </a:lnTo>
                    <a:lnTo>
                      <a:pt x="227" y="232"/>
                    </a:lnTo>
                    <a:lnTo>
                      <a:pt x="223" y="231"/>
                    </a:lnTo>
                    <a:lnTo>
                      <a:pt x="217" y="231"/>
                    </a:lnTo>
                    <a:lnTo>
                      <a:pt x="207" y="233"/>
                    </a:lnTo>
                    <a:lnTo>
                      <a:pt x="198" y="235"/>
                    </a:lnTo>
                    <a:lnTo>
                      <a:pt x="197" y="235"/>
                    </a:lnTo>
                    <a:lnTo>
                      <a:pt x="197" y="234"/>
                    </a:lnTo>
                    <a:lnTo>
                      <a:pt x="198" y="233"/>
                    </a:lnTo>
                    <a:lnTo>
                      <a:pt x="198" y="231"/>
                    </a:lnTo>
                    <a:lnTo>
                      <a:pt x="201" y="228"/>
                    </a:lnTo>
                    <a:lnTo>
                      <a:pt x="205" y="223"/>
                    </a:lnTo>
                    <a:lnTo>
                      <a:pt x="215" y="216"/>
                    </a:lnTo>
                    <a:lnTo>
                      <a:pt x="220" y="213"/>
                    </a:lnTo>
                    <a:lnTo>
                      <a:pt x="229" y="208"/>
                    </a:lnTo>
                    <a:lnTo>
                      <a:pt x="237" y="203"/>
                    </a:lnTo>
                    <a:lnTo>
                      <a:pt x="242" y="196"/>
                    </a:lnTo>
                    <a:lnTo>
                      <a:pt x="246" y="190"/>
                    </a:lnTo>
                    <a:lnTo>
                      <a:pt x="250" y="181"/>
                    </a:lnTo>
                    <a:lnTo>
                      <a:pt x="252" y="174"/>
                    </a:lnTo>
                    <a:lnTo>
                      <a:pt x="253" y="165"/>
                    </a:lnTo>
                    <a:lnTo>
                      <a:pt x="254" y="158"/>
                    </a:lnTo>
                    <a:lnTo>
                      <a:pt x="255" y="141"/>
                    </a:lnTo>
                    <a:lnTo>
                      <a:pt x="256" y="126"/>
                    </a:lnTo>
                    <a:lnTo>
                      <a:pt x="257" y="121"/>
                    </a:lnTo>
                    <a:lnTo>
                      <a:pt x="259" y="116"/>
                    </a:lnTo>
                    <a:lnTo>
                      <a:pt x="262" y="111"/>
                    </a:lnTo>
                    <a:lnTo>
                      <a:pt x="266" y="109"/>
                    </a:lnTo>
                    <a:lnTo>
                      <a:pt x="272" y="106"/>
                    </a:lnTo>
                    <a:lnTo>
                      <a:pt x="283" y="99"/>
                    </a:lnTo>
                    <a:lnTo>
                      <a:pt x="295" y="91"/>
                    </a:lnTo>
                    <a:lnTo>
                      <a:pt x="307" y="81"/>
                    </a:lnTo>
                    <a:lnTo>
                      <a:pt x="318" y="71"/>
                    </a:lnTo>
                    <a:lnTo>
                      <a:pt x="326" y="61"/>
                    </a:lnTo>
                    <a:lnTo>
                      <a:pt x="329" y="55"/>
                    </a:lnTo>
                    <a:lnTo>
                      <a:pt x="330" y="51"/>
                    </a:lnTo>
                    <a:lnTo>
                      <a:pt x="332" y="45"/>
                    </a:lnTo>
                    <a:lnTo>
                      <a:pt x="330" y="41"/>
                    </a:lnTo>
                    <a:lnTo>
                      <a:pt x="326" y="26"/>
                    </a:lnTo>
                    <a:lnTo>
                      <a:pt x="324" y="18"/>
                    </a:lnTo>
                    <a:lnTo>
                      <a:pt x="321" y="27"/>
                    </a:lnTo>
                    <a:lnTo>
                      <a:pt x="319" y="33"/>
                    </a:lnTo>
                    <a:lnTo>
                      <a:pt x="315" y="36"/>
                    </a:lnTo>
                    <a:lnTo>
                      <a:pt x="313" y="38"/>
                    </a:lnTo>
                    <a:lnTo>
                      <a:pt x="310" y="38"/>
                    </a:lnTo>
                    <a:lnTo>
                      <a:pt x="308" y="37"/>
                    </a:lnTo>
                    <a:lnTo>
                      <a:pt x="306" y="35"/>
                    </a:lnTo>
                    <a:lnTo>
                      <a:pt x="303" y="33"/>
                    </a:lnTo>
                    <a:lnTo>
                      <a:pt x="298" y="25"/>
                    </a:lnTo>
                    <a:lnTo>
                      <a:pt x="293" y="17"/>
                    </a:lnTo>
                    <a:lnTo>
                      <a:pt x="291" y="14"/>
                    </a:lnTo>
                    <a:lnTo>
                      <a:pt x="287" y="12"/>
                    </a:lnTo>
                    <a:lnTo>
                      <a:pt x="285" y="10"/>
                    </a:lnTo>
                    <a:lnTo>
                      <a:pt x="282" y="9"/>
                    </a:lnTo>
                    <a:lnTo>
                      <a:pt x="265" y="6"/>
                    </a:lnTo>
                    <a:lnTo>
                      <a:pt x="250" y="1"/>
                    </a:lnTo>
                    <a:lnTo>
                      <a:pt x="247" y="0"/>
                    </a:lnTo>
                    <a:lnTo>
                      <a:pt x="244" y="1"/>
                    </a:lnTo>
                    <a:lnTo>
                      <a:pt x="241" y="2"/>
                    </a:lnTo>
                    <a:lnTo>
                      <a:pt x="239" y="6"/>
                    </a:lnTo>
                    <a:lnTo>
                      <a:pt x="237" y="9"/>
                    </a:lnTo>
                    <a:lnTo>
                      <a:pt x="234" y="14"/>
                    </a:lnTo>
                    <a:lnTo>
                      <a:pt x="232" y="21"/>
                    </a:lnTo>
                    <a:lnTo>
                      <a:pt x="230" y="28"/>
                    </a:lnTo>
                    <a:lnTo>
                      <a:pt x="229" y="35"/>
                    </a:lnTo>
                    <a:lnTo>
                      <a:pt x="227" y="39"/>
                    </a:lnTo>
                    <a:lnTo>
                      <a:pt x="225" y="42"/>
                    </a:lnTo>
                    <a:lnTo>
                      <a:pt x="223" y="44"/>
                    </a:lnTo>
                    <a:lnTo>
                      <a:pt x="220" y="45"/>
                    </a:lnTo>
                    <a:lnTo>
                      <a:pt x="218" y="47"/>
                    </a:lnTo>
                    <a:lnTo>
                      <a:pt x="216" y="45"/>
                    </a:lnTo>
                    <a:lnTo>
                      <a:pt x="213" y="44"/>
                    </a:lnTo>
                    <a:lnTo>
                      <a:pt x="209" y="40"/>
                    </a:lnTo>
                    <a:lnTo>
                      <a:pt x="204" y="34"/>
                    </a:lnTo>
                    <a:lnTo>
                      <a:pt x="202" y="26"/>
                    </a:lnTo>
                    <a:lnTo>
                      <a:pt x="201" y="18"/>
                    </a:lnTo>
                    <a:lnTo>
                      <a:pt x="201" y="17"/>
                    </a:lnTo>
                    <a:lnTo>
                      <a:pt x="199" y="16"/>
                    </a:lnTo>
                    <a:lnTo>
                      <a:pt x="197" y="17"/>
                    </a:lnTo>
                    <a:lnTo>
                      <a:pt x="195" y="20"/>
                    </a:lnTo>
                    <a:lnTo>
                      <a:pt x="187" y="26"/>
                    </a:lnTo>
                    <a:lnTo>
                      <a:pt x="178" y="34"/>
                    </a:lnTo>
                    <a:lnTo>
                      <a:pt x="161" y="51"/>
                    </a:lnTo>
                    <a:lnTo>
                      <a:pt x="149" y="61"/>
                    </a:lnTo>
                    <a:lnTo>
                      <a:pt x="127" y="70"/>
                    </a:lnTo>
                    <a:lnTo>
                      <a:pt x="99" y="83"/>
                    </a:lnTo>
                    <a:lnTo>
                      <a:pt x="92" y="88"/>
                    </a:lnTo>
                    <a:lnTo>
                      <a:pt x="86" y="92"/>
                    </a:lnTo>
                    <a:lnTo>
                      <a:pt x="80" y="96"/>
                    </a:lnTo>
                    <a:lnTo>
                      <a:pt x="75" y="102"/>
                    </a:lnTo>
                    <a:lnTo>
                      <a:pt x="72" y="107"/>
                    </a:lnTo>
                    <a:lnTo>
                      <a:pt x="68" y="112"/>
                    </a:lnTo>
                    <a:lnTo>
                      <a:pt x="66" y="119"/>
                    </a:lnTo>
                    <a:lnTo>
                      <a:pt x="65" y="125"/>
                    </a:lnTo>
                    <a:lnTo>
                      <a:pt x="68" y="125"/>
                    </a:lnTo>
                    <a:lnTo>
                      <a:pt x="77" y="122"/>
                    </a:lnTo>
                    <a:lnTo>
                      <a:pt x="89" y="118"/>
                    </a:lnTo>
                    <a:lnTo>
                      <a:pt x="102" y="112"/>
                    </a:lnTo>
                    <a:lnTo>
                      <a:pt x="115" y="108"/>
                    </a:lnTo>
                    <a:lnTo>
                      <a:pt x="124" y="107"/>
                    </a:lnTo>
                    <a:lnTo>
                      <a:pt x="127" y="108"/>
                    </a:lnTo>
                    <a:lnTo>
                      <a:pt x="129" y="110"/>
                    </a:lnTo>
                    <a:lnTo>
                      <a:pt x="129" y="113"/>
                    </a:lnTo>
                    <a:lnTo>
                      <a:pt x="127" y="119"/>
                    </a:lnTo>
                    <a:lnTo>
                      <a:pt x="125" y="122"/>
                    </a:lnTo>
                    <a:lnTo>
                      <a:pt x="124" y="124"/>
                    </a:lnTo>
                    <a:lnTo>
                      <a:pt x="125" y="125"/>
                    </a:lnTo>
                    <a:lnTo>
                      <a:pt x="125" y="125"/>
                    </a:lnTo>
                    <a:lnTo>
                      <a:pt x="129" y="122"/>
                    </a:lnTo>
                    <a:lnTo>
                      <a:pt x="134" y="118"/>
                    </a:lnTo>
                    <a:lnTo>
                      <a:pt x="145" y="105"/>
                    </a:lnTo>
                    <a:lnTo>
                      <a:pt x="152" y="96"/>
                    </a:lnTo>
                    <a:lnTo>
                      <a:pt x="166" y="90"/>
                    </a:lnTo>
                    <a:lnTo>
                      <a:pt x="189" y="79"/>
                    </a:lnTo>
                    <a:lnTo>
                      <a:pt x="201" y="73"/>
                    </a:lnTo>
                    <a:lnTo>
                      <a:pt x="211" y="70"/>
                    </a:lnTo>
                    <a:lnTo>
                      <a:pt x="215" y="69"/>
                    </a:lnTo>
                    <a:lnTo>
                      <a:pt x="218" y="69"/>
                    </a:lnTo>
                    <a:lnTo>
                      <a:pt x="219" y="69"/>
                    </a:lnTo>
                    <a:lnTo>
                      <a:pt x="220" y="70"/>
                    </a:lnTo>
                    <a:lnTo>
                      <a:pt x="221" y="72"/>
                    </a:lnTo>
                    <a:lnTo>
                      <a:pt x="224" y="72"/>
                    </a:lnTo>
                    <a:lnTo>
                      <a:pt x="226" y="70"/>
                    </a:lnTo>
                    <a:lnTo>
                      <a:pt x="230" y="68"/>
                    </a:lnTo>
                    <a:lnTo>
                      <a:pt x="241" y="62"/>
                    </a:lnTo>
                    <a:lnTo>
                      <a:pt x="253" y="53"/>
                    </a:lnTo>
                    <a:lnTo>
                      <a:pt x="265" y="45"/>
                    </a:lnTo>
                    <a:lnTo>
                      <a:pt x="277" y="41"/>
                    </a:lnTo>
                    <a:lnTo>
                      <a:pt x="282" y="40"/>
                    </a:lnTo>
                    <a:lnTo>
                      <a:pt x="286" y="41"/>
                    </a:lnTo>
                    <a:lnTo>
                      <a:pt x="289" y="43"/>
                    </a:lnTo>
                    <a:lnTo>
                      <a:pt x="292" y="4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33" name="Freeform 160"/>
              <p:cNvSpPr/>
              <p:nvPr/>
            </p:nvSpPr>
            <p:spPr bwMode="auto">
              <a:xfrm>
                <a:off x="2200" y="3407"/>
                <a:ext cx="83" cy="108"/>
              </a:xfrm>
              <a:custGeom>
                <a:avLst/>
                <a:gdLst>
                  <a:gd name="T0" fmla="*/ 256 w 332"/>
                  <a:gd name="T1" fmla="*/ 67 h 433"/>
                  <a:gd name="T2" fmla="*/ 243 w 332"/>
                  <a:gd name="T3" fmla="*/ 108 h 433"/>
                  <a:gd name="T4" fmla="*/ 221 w 332"/>
                  <a:gd name="T5" fmla="*/ 119 h 433"/>
                  <a:gd name="T6" fmla="*/ 197 w 332"/>
                  <a:gd name="T7" fmla="*/ 125 h 433"/>
                  <a:gd name="T8" fmla="*/ 164 w 332"/>
                  <a:gd name="T9" fmla="*/ 183 h 433"/>
                  <a:gd name="T10" fmla="*/ 116 w 332"/>
                  <a:gd name="T11" fmla="*/ 231 h 433"/>
                  <a:gd name="T12" fmla="*/ 100 w 332"/>
                  <a:gd name="T13" fmla="*/ 257 h 433"/>
                  <a:gd name="T14" fmla="*/ 100 w 332"/>
                  <a:gd name="T15" fmla="*/ 274 h 433"/>
                  <a:gd name="T16" fmla="*/ 138 w 332"/>
                  <a:gd name="T17" fmla="*/ 249 h 433"/>
                  <a:gd name="T18" fmla="*/ 136 w 332"/>
                  <a:gd name="T19" fmla="*/ 270 h 433"/>
                  <a:gd name="T20" fmla="*/ 96 w 332"/>
                  <a:gd name="T21" fmla="*/ 313 h 433"/>
                  <a:gd name="T22" fmla="*/ 53 w 332"/>
                  <a:gd name="T23" fmla="*/ 347 h 433"/>
                  <a:gd name="T24" fmla="*/ 31 w 332"/>
                  <a:gd name="T25" fmla="*/ 392 h 433"/>
                  <a:gd name="T26" fmla="*/ 4 w 332"/>
                  <a:gd name="T27" fmla="*/ 412 h 433"/>
                  <a:gd name="T28" fmla="*/ 6 w 332"/>
                  <a:gd name="T29" fmla="*/ 430 h 433"/>
                  <a:gd name="T30" fmla="*/ 26 w 332"/>
                  <a:gd name="T31" fmla="*/ 428 h 433"/>
                  <a:gd name="T32" fmla="*/ 52 w 332"/>
                  <a:gd name="T33" fmla="*/ 397 h 433"/>
                  <a:gd name="T34" fmla="*/ 99 w 332"/>
                  <a:gd name="T35" fmla="*/ 352 h 433"/>
                  <a:gd name="T36" fmla="*/ 138 w 332"/>
                  <a:gd name="T37" fmla="*/ 310 h 433"/>
                  <a:gd name="T38" fmla="*/ 155 w 332"/>
                  <a:gd name="T39" fmla="*/ 306 h 433"/>
                  <a:gd name="T40" fmla="*/ 152 w 332"/>
                  <a:gd name="T41" fmla="*/ 320 h 433"/>
                  <a:gd name="T42" fmla="*/ 160 w 332"/>
                  <a:gd name="T43" fmla="*/ 316 h 433"/>
                  <a:gd name="T44" fmla="*/ 149 w 332"/>
                  <a:gd name="T45" fmla="*/ 344 h 433"/>
                  <a:gd name="T46" fmla="*/ 145 w 332"/>
                  <a:gd name="T47" fmla="*/ 369 h 433"/>
                  <a:gd name="T48" fmla="*/ 203 w 332"/>
                  <a:gd name="T49" fmla="*/ 317 h 433"/>
                  <a:gd name="T50" fmla="*/ 234 w 332"/>
                  <a:gd name="T51" fmla="*/ 309 h 433"/>
                  <a:gd name="T52" fmla="*/ 241 w 332"/>
                  <a:gd name="T53" fmla="*/ 288 h 433"/>
                  <a:gd name="T54" fmla="*/ 260 w 332"/>
                  <a:gd name="T55" fmla="*/ 262 h 433"/>
                  <a:gd name="T56" fmla="*/ 242 w 332"/>
                  <a:gd name="T57" fmla="*/ 258 h 433"/>
                  <a:gd name="T58" fmla="*/ 230 w 332"/>
                  <a:gd name="T59" fmla="*/ 238 h 433"/>
                  <a:gd name="T60" fmla="*/ 217 w 332"/>
                  <a:gd name="T61" fmla="*/ 231 h 433"/>
                  <a:gd name="T62" fmla="*/ 198 w 332"/>
                  <a:gd name="T63" fmla="*/ 233 h 433"/>
                  <a:gd name="T64" fmla="*/ 220 w 332"/>
                  <a:gd name="T65" fmla="*/ 213 h 433"/>
                  <a:gd name="T66" fmla="*/ 250 w 332"/>
                  <a:gd name="T67" fmla="*/ 181 h 433"/>
                  <a:gd name="T68" fmla="*/ 256 w 332"/>
                  <a:gd name="T69" fmla="*/ 126 h 433"/>
                  <a:gd name="T70" fmla="*/ 272 w 332"/>
                  <a:gd name="T71" fmla="*/ 106 h 433"/>
                  <a:gd name="T72" fmla="*/ 326 w 332"/>
                  <a:gd name="T73" fmla="*/ 61 h 433"/>
                  <a:gd name="T74" fmla="*/ 326 w 332"/>
                  <a:gd name="T75" fmla="*/ 26 h 433"/>
                  <a:gd name="T76" fmla="*/ 313 w 332"/>
                  <a:gd name="T77" fmla="*/ 38 h 433"/>
                  <a:gd name="T78" fmla="*/ 298 w 332"/>
                  <a:gd name="T79" fmla="*/ 25 h 433"/>
                  <a:gd name="T80" fmla="*/ 282 w 332"/>
                  <a:gd name="T81" fmla="*/ 9 h 433"/>
                  <a:gd name="T82" fmla="*/ 241 w 332"/>
                  <a:gd name="T83" fmla="*/ 2 h 433"/>
                  <a:gd name="T84" fmla="*/ 230 w 332"/>
                  <a:gd name="T85" fmla="*/ 28 h 433"/>
                  <a:gd name="T86" fmla="*/ 220 w 332"/>
                  <a:gd name="T87" fmla="*/ 45 h 433"/>
                  <a:gd name="T88" fmla="*/ 204 w 332"/>
                  <a:gd name="T89" fmla="*/ 34 h 433"/>
                  <a:gd name="T90" fmla="*/ 197 w 332"/>
                  <a:gd name="T91" fmla="*/ 17 h 433"/>
                  <a:gd name="T92" fmla="*/ 149 w 332"/>
                  <a:gd name="T93" fmla="*/ 61 h 433"/>
                  <a:gd name="T94" fmla="*/ 80 w 332"/>
                  <a:gd name="T95" fmla="*/ 96 h 433"/>
                  <a:gd name="T96" fmla="*/ 65 w 332"/>
                  <a:gd name="T97" fmla="*/ 125 h 433"/>
                  <a:gd name="T98" fmla="*/ 115 w 332"/>
                  <a:gd name="T99" fmla="*/ 108 h 433"/>
                  <a:gd name="T100" fmla="*/ 127 w 332"/>
                  <a:gd name="T101" fmla="*/ 119 h 433"/>
                  <a:gd name="T102" fmla="*/ 129 w 332"/>
                  <a:gd name="T103" fmla="*/ 122 h 433"/>
                  <a:gd name="T104" fmla="*/ 189 w 332"/>
                  <a:gd name="T105" fmla="*/ 79 h 433"/>
                  <a:gd name="T106" fmla="*/ 219 w 332"/>
                  <a:gd name="T107" fmla="*/ 69 h 433"/>
                  <a:gd name="T108" fmla="*/ 230 w 332"/>
                  <a:gd name="T109" fmla="*/ 68 h 433"/>
                  <a:gd name="T110" fmla="*/ 282 w 332"/>
                  <a:gd name="T111" fmla="*/ 40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32" h="433">
                    <a:moveTo>
                      <a:pt x="292" y="48"/>
                    </a:moveTo>
                    <a:lnTo>
                      <a:pt x="281" y="52"/>
                    </a:lnTo>
                    <a:lnTo>
                      <a:pt x="272" y="56"/>
                    </a:lnTo>
                    <a:lnTo>
                      <a:pt x="264" y="61"/>
                    </a:lnTo>
                    <a:lnTo>
                      <a:pt x="256" y="67"/>
                    </a:lnTo>
                    <a:lnTo>
                      <a:pt x="251" y="73"/>
                    </a:lnTo>
                    <a:lnTo>
                      <a:pt x="246" y="82"/>
                    </a:lnTo>
                    <a:lnTo>
                      <a:pt x="244" y="92"/>
                    </a:lnTo>
                    <a:lnTo>
                      <a:pt x="243" y="103"/>
                    </a:lnTo>
                    <a:lnTo>
                      <a:pt x="243" y="108"/>
                    </a:lnTo>
                    <a:lnTo>
                      <a:pt x="241" y="112"/>
                    </a:lnTo>
                    <a:lnTo>
                      <a:pt x="239" y="116"/>
                    </a:lnTo>
                    <a:lnTo>
                      <a:pt x="237" y="118"/>
                    </a:lnTo>
                    <a:lnTo>
                      <a:pt x="229" y="119"/>
                    </a:lnTo>
                    <a:lnTo>
                      <a:pt x="221" y="119"/>
                    </a:lnTo>
                    <a:lnTo>
                      <a:pt x="213" y="119"/>
                    </a:lnTo>
                    <a:lnTo>
                      <a:pt x="205" y="120"/>
                    </a:lnTo>
                    <a:lnTo>
                      <a:pt x="201" y="121"/>
                    </a:lnTo>
                    <a:lnTo>
                      <a:pt x="199" y="122"/>
                    </a:lnTo>
                    <a:lnTo>
                      <a:pt x="197" y="125"/>
                    </a:lnTo>
                    <a:lnTo>
                      <a:pt x="195" y="128"/>
                    </a:lnTo>
                    <a:lnTo>
                      <a:pt x="190" y="141"/>
                    </a:lnTo>
                    <a:lnTo>
                      <a:pt x="183" y="155"/>
                    </a:lnTo>
                    <a:lnTo>
                      <a:pt x="174" y="169"/>
                    </a:lnTo>
                    <a:lnTo>
                      <a:pt x="164" y="183"/>
                    </a:lnTo>
                    <a:lnTo>
                      <a:pt x="154" y="196"/>
                    </a:lnTo>
                    <a:lnTo>
                      <a:pt x="143" y="209"/>
                    </a:lnTo>
                    <a:lnTo>
                      <a:pt x="132" y="220"/>
                    </a:lnTo>
                    <a:lnTo>
                      <a:pt x="120" y="229"/>
                    </a:lnTo>
                    <a:lnTo>
                      <a:pt x="116" y="231"/>
                    </a:lnTo>
                    <a:lnTo>
                      <a:pt x="113" y="234"/>
                    </a:lnTo>
                    <a:lnTo>
                      <a:pt x="109" y="237"/>
                    </a:lnTo>
                    <a:lnTo>
                      <a:pt x="107" y="242"/>
                    </a:lnTo>
                    <a:lnTo>
                      <a:pt x="103" y="249"/>
                    </a:lnTo>
                    <a:lnTo>
                      <a:pt x="100" y="257"/>
                    </a:lnTo>
                    <a:lnTo>
                      <a:pt x="99" y="264"/>
                    </a:lnTo>
                    <a:lnTo>
                      <a:pt x="99" y="270"/>
                    </a:lnTo>
                    <a:lnTo>
                      <a:pt x="99" y="272"/>
                    </a:lnTo>
                    <a:lnTo>
                      <a:pt x="99" y="273"/>
                    </a:lnTo>
                    <a:lnTo>
                      <a:pt x="100" y="274"/>
                    </a:lnTo>
                    <a:lnTo>
                      <a:pt x="101" y="274"/>
                    </a:lnTo>
                    <a:lnTo>
                      <a:pt x="114" y="264"/>
                    </a:lnTo>
                    <a:lnTo>
                      <a:pt x="128" y="254"/>
                    </a:lnTo>
                    <a:lnTo>
                      <a:pt x="134" y="250"/>
                    </a:lnTo>
                    <a:lnTo>
                      <a:pt x="138" y="249"/>
                    </a:lnTo>
                    <a:lnTo>
                      <a:pt x="140" y="250"/>
                    </a:lnTo>
                    <a:lnTo>
                      <a:pt x="141" y="252"/>
                    </a:lnTo>
                    <a:lnTo>
                      <a:pt x="141" y="256"/>
                    </a:lnTo>
                    <a:lnTo>
                      <a:pt x="140" y="261"/>
                    </a:lnTo>
                    <a:lnTo>
                      <a:pt x="136" y="270"/>
                    </a:lnTo>
                    <a:lnTo>
                      <a:pt x="133" y="278"/>
                    </a:lnTo>
                    <a:lnTo>
                      <a:pt x="129" y="285"/>
                    </a:lnTo>
                    <a:lnTo>
                      <a:pt x="123" y="291"/>
                    </a:lnTo>
                    <a:lnTo>
                      <a:pt x="110" y="303"/>
                    </a:lnTo>
                    <a:lnTo>
                      <a:pt x="96" y="313"/>
                    </a:lnTo>
                    <a:lnTo>
                      <a:pt x="83" y="321"/>
                    </a:lnTo>
                    <a:lnTo>
                      <a:pt x="69" y="330"/>
                    </a:lnTo>
                    <a:lnTo>
                      <a:pt x="64" y="335"/>
                    </a:lnTo>
                    <a:lnTo>
                      <a:pt x="59" y="341"/>
                    </a:lnTo>
                    <a:lnTo>
                      <a:pt x="53" y="347"/>
                    </a:lnTo>
                    <a:lnTo>
                      <a:pt x="49" y="354"/>
                    </a:lnTo>
                    <a:lnTo>
                      <a:pt x="45" y="367"/>
                    </a:lnTo>
                    <a:lnTo>
                      <a:pt x="38" y="381"/>
                    </a:lnTo>
                    <a:lnTo>
                      <a:pt x="35" y="386"/>
                    </a:lnTo>
                    <a:lnTo>
                      <a:pt x="31" y="392"/>
                    </a:lnTo>
                    <a:lnTo>
                      <a:pt x="25" y="396"/>
                    </a:lnTo>
                    <a:lnTo>
                      <a:pt x="20" y="399"/>
                    </a:lnTo>
                    <a:lnTo>
                      <a:pt x="12" y="403"/>
                    </a:lnTo>
                    <a:lnTo>
                      <a:pt x="7" y="408"/>
                    </a:lnTo>
                    <a:lnTo>
                      <a:pt x="4" y="412"/>
                    </a:lnTo>
                    <a:lnTo>
                      <a:pt x="1" y="416"/>
                    </a:lnTo>
                    <a:lnTo>
                      <a:pt x="0" y="421"/>
                    </a:lnTo>
                    <a:lnTo>
                      <a:pt x="1" y="425"/>
                    </a:lnTo>
                    <a:lnTo>
                      <a:pt x="3" y="427"/>
                    </a:lnTo>
                    <a:lnTo>
                      <a:pt x="6" y="430"/>
                    </a:lnTo>
                    <a:lnTo>
                      <a:pt x="9" y="431"/>
                    </a:lnTo>
                    <a:lnTo>
                      <a:pt x="13" y="433"/>
                    </a:lnTo>
                    <a:lnTo>
                      <a:pt x="18" y="433"/>
                    </a:lnTo>
                    <a:lnTo>
                      <a:pt x="22" y="431"/>
                    </a:lnTo>
                    <a:lnTo>
                      <a:pt x="26" y="428"/>
                    </a:lnTo>
                    <a:lnTo>
                      <a:pt x="32" y="425"/>
                    </a:lnTo>
                    <a:lnTo>
                      <a:pt x="36" y="420"/>
                    </a:lnTo>
                    <a:lnTo>
                      <a:pt x="39" y="412"/>
                    </a:lnTo>
                    <a:lnTo>
                      <a:pt x="45" y="404"/>
                    </a:lnTo>
                    <a:lnTo>
                      <a:pt x="52" y="397"/>
                    </a:lnTo>
                    <a:lnTo>
                      <a:pt x="61" y="389"/>
                    </a:lnTo>
                    <a:lnTo>
                      <a:pt x="70" y="381"/>
                    </a:lnTo>
                    <a:lnTo>
                      <a:pt x="80" y="371"/>
                    </a:lnTo>
                    <a:lnTo>
                      <a:pt x="90" y="362"/>
                    </a:lnTo>
                    <a:lnTo>
                      <a:pt x="99" y="352"/>
                    </a:lnTo>
                    <a:lnTo>
                      <a:pt x="104" y="341"/>
                    </a:lnTo>
                    <a:lnTo>
                      <a:pt x="109" y="333"/>
                    </a:lnTo>
                    <a:lnTo>
                      <a:pt x="118" y="325"/>
                    </a:lnTo>
                    <a:lnTo>
                      <a:pt x="128" y="316"/>
                    </a:lnTo>
                    <a:lnTo>
                      <a:pt x="138" y="310"/>
                    </a:lnTo>
                    <a:lnTo>
                      <a:pt x="143" y="307"/>
                    </a:lnTo>
                    <a:lnTo>
                      <a:pt x="147" y="305"/>
                    </a:lnTo>
                    <a:lnTo>
                      <a:pt x="150" y="304"/>
                    </a:lnTo>
                    <a:lnTo>
                      <a:pt x="154" y="304"/>
                    </a:lnTo>
                    <a:lnTo>
                      <a:pt x="155" y="306"/>
                    </a:lnTo>
                    <a:lnTo>
                      <a:pt x="156" y="309"/>
                    </a:lnTo>
                    <a:lnTo>
                      <a:pt x="155" y="313"/>
                    </a:lnTo>
                    <a:lnTo>
                      <a:pt x="152" y="318"/>
                    </a:lnTo>
                    <a:lnTo>
                      <a:pt x="152" y="320"/>
                    </a:lnTo>
                    <a:lnTo>
                      <a:pt x="152" y="320"/>
                    </a:lnTo>
                    <a:lnTo>
                      <a:pt x="154" y="320"/>
                    </a:lnTo>
                    <a:lnTo>
                      <a:pt x="155" y="319"/>
                    </a:lnTo>
                    <a:lnTo>
                      <a:pt x="157" y="317"/>
                    </a:lnTo>
                    <a:lnTo>
                      <a:pt x="160" y="316"/>
                    </a:lnTo>
                    <a:lnTo>
                      <a:pt x="160" y="316"/>
                    </a:lnTo>
                    <a:lnTo>
                      <a:pt x="161" y="316"/>
                    </a:lnTo>
                    <a:lnTo>
                      <a:pt x="161" y="317"/>
                    </a:lnTo>
                    <a:lnTo>
                      <a:pt x="160" y="320"/>
                    </a:lnTo>
                    <a:lnTo>
                      <a:pt x="157" y="329"/>
                    </a:lnTo>
                    <a:lnTo>
                      <a:pt x="149" y="344"/>
                    </a:lnTo>
                    <a:lnTo>
                      <a:pt x="144" y="357"/>
                    </a:lnTo>
                    <a:lnTo>
                      <a:pt x="140" y="366"/>
                    </a:lnTo>
                    <a:lnTo>
                      <a:pt x="138" y="370"/>
                    </a:lnTo>
                    <a:lnTo>
                      <a:pt x="140" y="372"/>
                    </a:lnTo>
                    <a:lnTo>
                      <a:pt x="145" y="369"/>
                    </a:lnTo>
                    <a:lnTo>
                      <a:pt x="157" y="357"/>
                    </a:lnTo>
                    <a:lnTo>
                      <a:pt x="172" y="343"/>
                    </a:lnTo>
                    <a:lnTo>
                      <a:pt x="188" y="328"/>
                    </a:lnTo>
                    <a:lnTo>
                      <a:pt x="196" y="321"/>
                    </a:lnTo>
                    <a:lnTo>
                      <a:pt x="203" y="317"/>
                    </a:lnTo>
                    <a:lnTo>
                      <a:pt x="211" y="314"/>
                    </a:lnTo>
                    <a:lnTo>
                      <a:pt x="217" y="313"/>
                    </a:lnTo>
                    <a:lnTo>
                      <a:pt x="228" y="312"/>
                    </a:lnTo>
                    <a:lnTo>
                      <a:pt x="232" y="311"/>
                    </a:lnTo>
                    <a:lnTo>
                      <a:pt x="234" y="309"/>
                    </a:lnTo>
                    <a:lnTo>
                      <a:pt x="234" y="304"/>
                    </a:lnTo>
                    <a:lnTo>
                      <a:pt x="234" y="300"/>
                    </a:lnTo>
                    <a:lnTo>
                      <a:pt x="236" y="295"/>
                    </a:lnTo>
                    <a:lnTo>
                      <a:pt x="238" y="291"/>
                    </a:lnTo>
                    <a:lnTo>
                      <a:pt x="241" y="288"/>
                    </a:lnTo>
                    <a:lnTo>
                      <a:pt x="244" y="284"/>
                    </a:lnTo>
                    <a:lnTo>
                      <a:pt x="250" y="280"/>
                    </a:lnTo>
                    <a:lnTo>
                      <a:pt x="254" y="275"/>
                    </a:lnTo>
                    <a:lnTo>
                      <a:pt x="258" y="266"/>
                    </a:lnTo>
                    <a:lnTo>
                      <a:pt x="260" y="262"/>
                    </a:lnTo>
                    <a:lnTo>
                      <a:pt x="261" y="258"/>
                    </a:lnTo>
                    <a:lnTo>
                      <a:pt x="261" y="254"/>
                    </a:lnTo>
                    <a:lnTo>
                      <a:pt x="259" y="251"/>
                    </a:lnTo>
                    <a:lnTo>
                      <a:pt x="254" y="254"/>
                    </a:lnTo>
                    <a:lnTo>
                      <a:pt x="242" y="258"/>
                    </a:lnTo>
                    <a:lnTo>
                      <a:pt x="228" y="262"/>
                    </a:lnTo>
                    <a:lnTo>
                      <a:pt x="217" y="264"/>
                    </a:lnTo>
                    <a:lnTo>
                      <a:pt x="223" y="255"/>
                    </a:lnTo>
                    <a:lnTo>
                      <a:pt x="230" y="242"/>
                    </a:lnTo>
                    <a:lnTo>
                      <a:pt x="230" y="238"/>
                    </a:lnTo>
                    <a:lnTo>
                      <a:pt x="229" y="235"/>
                    </a:lnTo>
                    <a:lnTo>
                      <a:pt x="228" y="234"/>
                    </a:lnTo>
                    <a:lnTo>
                      <a:pt x="227" y="232"/>
                    </a:lnTo>
                    <a:lnTo>
                      <a:pt x="223" y="231"/>
                    </a:lnTo>
                    <a:lnTo>
                      <a:pt x="217" y="231"/>
                    </a:lnTo>
                    <a:lnTo>
                      <a:pt x="207" y="233"/>
                    </a:lnTo>
                    <a:lnTo>
                      <a:pt x="198" y="235"/>
                    </a:lnTo>
                    <a:lnTo>
                      <a:pt x="197" y="235"/>
                    </a:lnTo>
                    <a:lnTo>
                      <a:pt x="197" y="234"/>
                    </a:lnTo>
                    <a:lnTo>
                      <a:pt x="198" y="233"/>
                    </a:lnTo>
                    <a:lnTo>
                      <a:pt x="198" y="231"/>
                    </a:lnTo>
                    <a:lnTo>
                      <a:pt x="201" y="228"/>
                    </a:lnTo>
                    <a:lnTo>
                      <a:pt x="205" y="223"/>
                    </a:lnTo>
                    <a:lnTo>
                      <a:pt x="215" y="216"/>
                    </a:lnTo>
                    <a:lnTo>
                      <a:pt x="220" y="213"/>
                    </a:lnTo>
                    <a:lnTo>
                      <a:pt x="229" y="208"/>
                    </a:lnTo>
                    <a:lnTo>
                      <a:pt x="237" y="203"/>
                    </a:lnTo>
                    <a:lnTo>
                      <a:pt x="242" y="196"/>
                    </a:lnTo>
                    <a:lnTo>
                      <a:pt x="246" y="190"/>
                    </a:lnTo>
                    <a:lnTo>
                      <a:pt x="250" y="181"/>
                    </a:lnTo>
                    <a:lnTo>
                      <a:pt x="252" y="174"/>
                    </a:lnTo>
                    <a:lnTo>
                      <a:pt x="253" y="165"/>
                    </a:lnTo>
                    <a:lnTo>
                      <a:pt x="254" y="158"/>
                    </a:lnTo>
                    <a:lnTo>
                      <a:pt x="255" y="141"/>
                    </a:lnTo>
                    <a:lnTo>
                      <a:pt x="256" y="126"/>
                    </a:lnTo>
                    <a:lnTo>
                      <a:pt x="257" y="121"/>
                    </a:lnTo>
                    <a:lnTo>
                      <a:pt x="259" y="116"/>
                    </a:lnTo>
                    <a:lnTo>
                      <a:pt x="262" y="111"/>
                    </a:lnTo>
                    <a:lnTo>
                      <a:pt x="266" y="109"/>
                    </a:lnTo>
                    <a:lnTo>
                      <a:pt x="272" y="106"/>
                    </a:lnTo>
                    <a:lnTo>
                      <a:pt x="283" y="99"/>
                    </a:lnTo>
                    <a:lnTo>
                      <a:pt x="295" y="91"/>
                    </a:lnTo>
                    <a:lnTo>
                      <a:pt x="307" y="81"/>
                    </a:lnTo>
                    <a:lnTo>
                      <a:pt x="318" y="71"/>
                    </a:lnTo>
                    <a:lnTo>
                      <a:pt x="326" y="61"/>
                    </a:lnTo>
                    <a:lnTo>
                      <a:pt x="329" y="55"/>
                    </a:lnTo>
                    <a:lnTo>
                      <a:pt x="330" y="51"/>
                    </a:lnTo>
                    <a:lnTo>
                      <a:pt x="332" y="45"/>
                    </a:lnTo>
                    <a:lnTo>
                      <a:pt x="330" y="41"/>
                    </a:lnTo>
                    <a:lnTo>
                      <a:pt x="326" y="26"/>
                    </a:lnTo>
                    <a:lnTo>
                      <a:pt x="324" y="18"/>
                    </a:lnTo>
                    <a:lnTo>
                      <a:pt x="321" y="27"/>
                    </a:lnTo>
                    <a:lnTo>
                      <a:pt x="319" y="33"/>
                    </a:lnTo>
                    <a:lnTo>
                      <a:pt x="315" y="36"/>
                    </a:lnTo>
                    <a:lnTo>
                      <a:pt x="313" y="38"/>
                    </a:lnTo>
                    <a:lnTo>
                      <a:pt x="310" y="38"/>
                    </a:lnTo>
                    <a:lnTo>
                      <a:pt x="308" y="37"/>
                    </a:lnTo>
                    <a:lnTo>
                      <a:pt x="306" y="35"/>
                    </a:lnTo>
                    <a:lnTo>
                      <a:pt x="303" y="33"/>
                    </a:lnTo>
                    <a:lnTo>
                      <a:pt x="298" y="25"/>
                    </a:lnTo>
                    <a:lnTo>
                      <a:pt x="293" y="17"/>
                    </a:lnTo>
                    <a:lnTo>
                      <a:pt x="291" y="14"/>
                    </a:lnTo>
                    <a:lnTo>
                      <a:pt x="287" y="12"/>
                    </a:lnTo>
                    <a:lnTo>
                      <a:pt x="285" y="10"/>
                    </a:lnTo>
                    <a:lnTo>
                      <a:pt x="282" y="9"/>
                    </a:lnTo>
                    <a:lnTo>
                      <a:pt x="265" y="6"/>
                    </a:lnTo>
                    <a:lnTo>
                      <a:pt x="250" y="1"/>
                    </a:lnTo>
                    <a:lnTo>
                      <a:pt x="247" y="0"/>
                    </a:lnTo>
                    <a:lnTo>
                      <a:pt x="244" y="1"/>
                    </a:lnTo>
                    <a:lnTo>
                      <a:pt x="241" y="2"/>
                    </a:lnTo>
                    <a:lnTo>
                      <a:pt x="239" y="6"/>
                    </a:lnTo>
                    <a:lnTo>
                      <a:pt x="237" y="9"/>
                    </a:lnTo>
                    <a:lnTo>
                      <a:pt x="234" y="14"/>
                    </a:lnTo>
                    <a:lnTo>
                      <a:pt x="232" y="21"/>
                    </a:lnTo>
                    <a:lnTo>
                      <a:pt x="230" y="28"/>
                    </a:lnTo>
                    <a:lnTo>
                      <a:pt x="229" y="35"/>
                    </a:lnTo>
                    <a:lnTo>
                      <a:pt x="227" y="39"/>
                    </a:lnTo>
                    <a:lnTo>
                      <a:pt x="225" y="42"/>
                    </a:lnTo>
                    <a:lnTo>
                      <a:pt x="223" y="44"/>
                    </a:lnTo>
                    <a:lnTo>
                      <a:pt x="220" y="45"/>
                    </a:lnTo>
                    <a:lnTo>
                      <a:pt x="218" y="47"/>
                    </a:lnTo>
                    <a:lnTo>
                      <a:pt x="216" y="45"/>
                    </a:lnTo>
                    <a:lnTo>
                      <a:pt x="213" y="44"/>
                    </a:lnTo>
                    <a:lnTo>
                      <a:pt x="209" y="40"/>
                    </a:lnTo>
                    <a:lnTo>
                      <a:pt x="204" y="34"/>
                    </a:lnTo>
                    <a:lnTo>
                      <a:pt x="202" y="26"/>
                    </a:lnTo>
                    <a:lnTo>
                      <a:pt x="201" y="18"/>
                    </a:lnTo>
                    <a:lnTo>
                      <a:pt x="201" y="17"/>
                    </a:lnTo>
                    <a:lnTo>
                      <a:pt x="199" y="16"/>
                    </a:lnTo>
                    <a:lnTo>
                      <a:pt x="197" y="17"/>
                    </a:lnTo>
                    <a:lnTo>
                      <a:pt x="195" y="20"/>
                    </a:lnTo>
                    <a:lnTo>
                      <a:pt x="187" y="26"/>
                    </a:lnTo>
                    <a:lnTo>
                      <a:pt x="178" y="34"/>
                    </a:lnTo>
                    <a:lnTo>
                      <a:pt x="161" y="51"/>
                    </a:lnTo>
                    <a:lnTo>
                      <a:pt x="149" y="61"/>
                    </a:lnTo>
                    <a:lnTo>
                      <a:pt x="127" y="70"/>
                    </a:lnTo>
                    <a:lnTo>
                      <a:pt x="99" y="83"/>
                    </a:lnTo>
                    <a:lnTo>
                      <a:pt x="92" y="88"/>
                    </a:lnTo>
                    <a:lnTo>
                      <a:pt x="86" y="92"/>
                    </a:lnTo>
                    <a:lnTo>
                      <a:pt x="80" y="96"/>
                    </a:lnTo>
                    <a:lnTo>
                      <a:pt x="75" y="102"/>
                    </a:lnTo>
                    <a:lnTo>
                      <a:pt x="72" y="107"/>
                    </a:lnTo>
                    <a:lnTo>
                      <a:pt x="68" y="112"/>
                    </a:lnTo>
                    <a:lnTo>
                      <a:pt x="66" y="119"/>
                    </a:lnTo>
                    <a:lnTo>
                      <a:pt x="65" y="125"/>
                    </a:lnTo>
                    <a:lnTo>
                      <a:pt x="68" y="125"/>
                    </a:lnTo>
                    <a:lnTo>
                      <a:pt x="77" y="122"/>
                    </a:lnTo>
                    <a:lnTo>
                      <a:pt x="89" y="118"/>
                    </a:lnTo>
                    <a:lnTo>
                      <a:pt x="102" y="112"/>
                    </a:lnTo>
                    <a:lnTo>
                      <a:pt x="115" y="108"/>
                    </a:lnTo>
                    <a:lnTo>
                      <a:pt x="124" y="107"/>
                    </a:lnTo>
                    <a:lnTo>
                      <a:pt x="127" y="108"/>
                    </a:lnTo>
                    <a:lnTo>
                      <a:pt x="129" y="110"/>
                    </a:lnTo>
                    <a:lnTo>
                      <a:pt x="129" y="113"/>
                    </a:lnTo>
                    <a:lnTo>
                      <a:pt x="127" y="119"/>
                    </a:lnTo>
                    <a:lnTo>
                      <a:pt x="125" y="122"/>
                    </a:lnTo>
                    <a:lnTo>
                      <a:pt x="124" y="124"/>
                    </a:lnTo>
                    <a:lnTo>
                      <a:pt x="125" y="125"/>
                    </a:lnTo>
                    <a:lnTo>
                      <a:pt x="125" y="125"/>
                    </a:lnTo>
                    <a:lnTo>
                      <a:pt x="129" y="122"/>
                    </a:lnTo>
                    <a:lnTo>
                      <a:pt x="134" y="118"/>
                    </a:lnTo>
                    <a:lnTo>
                      <a:pt x="145" y="105"/>
                    </a:lnTo>
                    <a:lnTo>
                      <a:pt x="152" y="96"/>
                    </a:lnTo>
                    <a:lnTo>
                      <a:pt x="166" y="90"/>
                    </a:lnTo>
                    <a:lnTo>
                      <a:pt x="189" y="79"/>
                    </a:lnTo>
                    <a:lnTo>
                      <a:pt x="201" y="73"/>
                    </a:lnTo>
                    <a:lnTo>
                      <a:pt x="211" y="70"/>
                    </a:lnTo>
                    <a:lnTo>
                      <a:pt x="215" y="69"/>
                    </a:lnTo>
                    <a:lnTo>
                      <a:pt x="218" y="69"/>
                    </a:lnTo>
                    <a:lnTo>
                      <a:pt x="219" y="69"/>
                    </a:lnTo>
                    <a:lnTo>
                      <a:pt x="220" y="70"/>
                    </a:lnTo>
                    <a:lnTo>
                      <a:pt x="221" y="72"/>
                    </a:lnTo>
                    <a:lnTo>
                      <a:pt x="224" y="72"/>
                    </a:lnTo>
                    <a:lnTo>
                      <a:pt x="226" y="70"/>
                    </a:lnTo>
                    <a:lnTo>
                      <a:pt x="230" y="68"/>
                    </a:lnTo>
                    <a:lnTo>
                      <a:pt x="241" y="62"/>
                    </a:lnTo>
                    <a:lnTo>
                      <a:pt x="253" y="53"/>
                    </a:lnTo>
                    <a:lnTo>
                      <a:pt x="265" y="45"/>
                    </a:lnTo>
                    <a:lnTo>
                      <a:pt x="277" y="41"/>
                    </a:lnTo>
                    <a:lnTo>
                      <a:pt x="282" y="40"/>
                    </a:lnTo>
                    <a:lnTo>
                      <a:pt x="286" y="41"/>
                    </a:lnTo>
                    <a:lnTo>
                      <a:pt x="289" y="43"/>
                    </a:lnTo>
                    <a:lnTo>
                      <a:pt x="292" y="48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34" name="Freeform 161"/>
              <p:cNvSpPr/>
              <p:nvPr/>
            </p:nvSpPr>
            <p:spPr bwMode="auto">
              <a:xfrm>
                <a:off x="2208" y="3511"/>
                <a:ext cx="73" cy="60"/>
              </a:xfrm>
              <a:custGeom>
                <a:avLst/>
                <a:gdLst>
                  <a:gd name="T0" fmla="*/ 180 w 290"/>
                  <a:gd name="T1" fmla="*/ 52 h 242"/>
                  <a:gd name="T2" fmla="*/ 160 w 290"/>
                  <a:gd name="T3" fmla="*/ 74 h 242"/>
                  <a:gd name="T4" fmla="*/ 153 w 290"/>
                  <a:gd name="T5" fmla="*/ 106 h 242"/>
                  <a:gd name="T6" fmla="*/ 128 w 290"/>
                  <a:gd name="T7" fmla="*/ 120 h 242"/>
                  <a:gd name="T8" fmla="*/ 83 w 290"/>
                  <a:gd name="T9" fmla="*/ 144 h 242"/>
                  <a:gd name="T10" fmla="*/ 69 w 290"/>
                  <a:gd name="T11" fmla="*/ 160 h 242"/>
                  <a:gd name="T12" fmla="*/ 63 w 290"/>
                  <a:gd name="T13" fmla="*/ 182 h 242"/>
                  <a:gd name="T14" fmla="*/ 55 w 290"/>
                  <a:gd name="T15" fmla="*/ 198 h 242"/>
                  <a:gd name="T16" fmla="*/ 32 w 290"/>
                  <a:gd name="T17" fmla="*/ 204 h 242"/>
                  <a:gd name="T18" fmla="*/ 16 w 290"/>
                  <a:gd name="T19" fmla="*/ 206 h 242"/>
                  <a:gd name="T20" fmla="*/ 5 w 290"/>
                  <a:gd name="T21" fmla="*/ 214 h 242"/>
                  <a:gd name="T22" fmla="*/ 1 w 290"/>
                  <a:gd name="T23" fmla="*/ 235 h 242"/>
                  <a:gd name="T24" fmla="*/ 9 w 290"/>
                  <a:gd name="T25" fmla="*/ 238 h 242"/>
                  <a:gd name="T26" fmla="*/ 27 w 290"/>
                  <a:gd name="T27" fmla="*/ 228 h 242"/>
                  <a:gd name="T28" fmla="*/ 45 w 290"/>
                  <a:gd name="T29" fmla="*/ 232 h 242"/>
                  <a:gd name="T30" fmla="*/ 58 w 290"/>
                  <a:gd name="T31" fmla="*/ 228 h 242"/>
                  <a:gd name="T32" fmla="*/ 67 w 290"/>
                  <a:gd name="T33" fmla="*/ 215 h 242"/>
                  <a:gd name="T34" fmla="*/ 78 w 290"/>
                  <a:gd name="T35" fmla="*/ 186 h 242"/>
                  <a:gd name="T36" fmla="*/ 82 w 290"/>
                  <a:gd name="T37" fmla="*/ 166 h 242"/>
                  <a:gd name="T38" fmla="*/ 86 w 290"/>
                  <a:gd name="T39" fmla="*/ 154 h 242"/>
                  <a:gd name="T40" fmla="*/ 108 w 290"/>
                  <a:gd name="T41" fmla="*/ 151 h 242"/>
                  <a:gd name="T42" fmla="*/ 143 w 290"/>
                  <a:gd name="T43" fmla="*/ 134 h 242"/>
                  <a:gd name="T44" fmla="*/ 155 w 290"/>
                  <a:gd name="T45" fmla="*/ 133 h 242"/>
                  <a:gd name="T46" fmla="*/ 156 w 290"/>
                  <a:gd name="T47" fmla="*/ 143 h 242"/>
                  <a:gd name="T48" fmla="*/ 150 w 290"/>
                  <a:gd name="T49" fmla="*/ 163 h 242"/>
                  <a:gd name="T50" fmla="*/ 140 w 290"/>
                  <a:gd name="T51" fmla="*/ 180 h 242"/>
                  <a:gd name="T52" fmla="*/ 133 w 290"/>
                  <a:gd name="T53" fmla="*/ 201 h 242"/>
                  <a:gd name="T54" fmla="*/ 135 w 290"/>
                  <a:gd name="T55" fmla="*/ 206 h 242"/>
                  <a:gd name="T56" fmla="*/ 180 w 290"/>
                  <a:gd name="T57" fmla="*/ 174 h 242"/>
                  <a:gd name="T58" fmla="*/ 180 w 290"/>
                  <a:gd name="T59" fmla="*/ 145 h 242"/>
                  <a:gd name="T60" fmla="*/ 183 w 290"/>
                  <a:gd name="T61" fmla="*/ 137 h 242"/>
                  <a:gd name="T62" fmla="*/ 193 w 290"/>
                  <a:gd name="T63" fmla="*/ 136 h 242"/>
                  <a:gd name="T64" fmla="*/ 210 w 290"/>
                  <a:gd name="T65" fmla="*/ 129 h 242"/>
                  <a:gd name="T66" fmla="*/ 238 w 290"/>
                  <a:gd name="T67" fmla="*/ 101 h 242"/>
                  <a:gd name="T68" fmla="*/ 256 w 290"/>
                  <a:gd name="T69" fmla="*/ 82 h 242"/>
                  <a:gd name="T70" fmla="*/ 276 w 290"/>
                  <a:gd name="T71" fmla="*/ 71 h 242"/>
                  <a:gd name="T72" fmla="*/ 290 w 290"/>
                  <a:gd name="T73" fmla="*/ 59 h 242"/>
                  <a:gd name="T74" fmla="*/ 285 w 290"/>
                  <a:gd name="T75" fmla="*/ 52 h 242"/>
                  <a:gd name="T76" fmla="*/ 261 w 290"/>
                  <a:gd name="T77" fmla="*/ 48 h 242"/>
                  <a:gd name="T78" fmla="*/ 244 w 290"/>
                  <a:gd name="T79" fmla="*/ 58 h 242"/>
                  <a:gd name="T80" fmla="*/ 234 w 290"/>
                  <a:gd name="T81" fmla="*/ 73 h 242"/>
                  <a:gd name="T82" fmla="*/ 233 w 290"/>
                  <a:gd name="T83" fmla="*/ 52 h 242"/>
                  <a:gd name="T84" fmla="*/ 233 w 290"/>
                  <a:gd name="T85" fmla="*/ 23 h 242"/>
                  <a:gd name="T86" fmla="*/ 234 w 290"/>
                  <a:gd name="T87" fmla="*/ 6 h 242"/>
                  <a:gd name="T88" fmla="*/ 238 w 290"/>
                  <a:gd name="T89" fmla="*/ 0 h 242"/>
                  <a:gd name="T90" fmla="*/ 244 w 290"/>
                  <a:gd name="T91" fmla="*/ 6 h 242"/>
                  <a:gd name="T92" fmla="*/ 241 w 290"/>
                  <a:gd name="T93" fmla="*/ 16 h 242"/>
                  <a:gd name="T94" fmla="*/ 231 w 290"/>
                  <a:gd name="T95" fmla="*/ 20 h 242"/>
                  <a:gd name="T96" fmla="*/ 203 w 290"/>
                  <a:gd name="T97" fmla="*/ 20 h 242"/>
                  <a:gd name="T98" fmla="*/ 192 w 290"/>
                  <a:gd name="T99" fmla="*/ 30 h 242"/>
                  <a:gd name="T100" fmla="*/ 198 w 290"/>
                  <a:gd name="T101" fmla="*/ 38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0" h="242">
                    <a:moveTo>
                      <a:pt x="198" y="38"/>
                    </a:moveTo>
                    <a:lnTo>
                      <a:pt x="188" y="46"/>
                    </a:lnTo>
                    <a:lnTo>
                      <a:pt x="180" y="52"/>
                    </a:lnTo>
                    <a:lnTo>
                      <a:pt x="172" y="59"/>
                    </a:lnTo>
                    <a:lnTo>
                      <a:pt x="166" y="65"/>
                    </a:lnTo>
                    <a:lnTo>
                      <a:pt x="160" y="74"/>
                    </a:lnTo>
                    <a:lnTo>
                      <a:pt x="156" y="82"/>
                    </a:lnTo>
                    <a:lnTo>
                      <a:pt x="154" y="93"/>
                    </a:lnTo>
                    <a:lnTo>
                      <a:pt x="153" y="106"/>
                    </a:lnTo>
                    <a:lnTo>
                      <a:pt x="150" y="109"/>
                    </a:lnTo>
                    <a:lnTo>
                      <a:pt x="141" y="114"/>
                    </a:lnTo>
                    <a:lnTo>
                      <a:pt x="128" y="120"/>
                    </a:lnTo>
                    <a:lnTo>
                      <a:pt x="113" y="127"/>
                    </a:lnTo>
                    <a:lnTo>
                      <a:pt x="97" y="134"/>
                    </a:lnTo>
                    <a:lnTo>
                      <a:pt x="83" y="144"/>
                    </a:lnTo>
                    <a:lnTo>
                      <a:pt x="77" y="149"/>
                    </a:lnTo>
                    <a:lnTo>
                      <a:pt x="72" y="155"/>
                    </a:lnTo>
                    <a:lnTo>
                      <a:pt x="69" y="160"/>
                    </a:lnTo>
                    <a:lnTo>
                      <a:pt x="67" y="166"/>
                    </a:lnTo>
                    <a:lnTo>
                      <a:pt x="64" y="175"/>
                    </a:lnTo>
                    <a:lnTo>
                      <a:pt x="63" y="182"/>
                    </a:lnTo>
                    <a:lnTo>
                      <a:pt x="62" y="188"/>
                    </a:lnTo>
                    <a:lnTo>
                      <a:pt x="59" y="193"/>
                    </a:lnTo>
                    <a:lnTo>
                      <a:pt x="55" y="198"/>
                    </a:lnTo>
                    <a:lnTo>
                      <a:pt x="49" y="201"/>
                    </a:lnTo>
                    <a:lnTo>
                      <a:pt x="42" y="203"/>
                    </a:lnTo>
                    <a:lnTo>
                      <a:pt x="32" y="204"/>
                    </a:lnTo>
                    <a:lnTo>
                      <a:pt x="27" y="204"/>
                    </a:lnTo>
                    <a:lnTo>
                      <a:pt x="21" y="205"/>
                    </a:lnTo>
                    <a:lnTo>
                      <a:pt x="16" y="206"/>
                    </a:lnTo>
                    <a:lnTo>
                      <a:pt x="12" y="207"/>
                    </a:lnTo>
                    <a:lnTo>
                      <a:pt x="7" y="211"/>
                    </a:lnTo>
                    <a:lnTo>
                      <a:pt x="5" y="214"/>
                    </a:lnTo>
                    <a:lnTo>
                      <a:pt x="3" y="218"/>
                    </a:lnTo>
                    <a:lnTo>
                      <a:pt x="2" y="223"/>
                    </a:lnTo>
                    <a:lnTo>
                      <a:pt x="1" y="235"/>
                    </a:lnTo>
                    <a:lnTo>
                      <a:pt x="0" y="242"/>
                    </a:lnTo>
                    <a:lnTo>
                      <a:pt x="2" y="242"/>
                    </a:lnTo>
                    <a:lnTo>
                      <a:pt x="9" y="238"/>
                    </a:lnTo>
                    <a:lnTo>
                      <a:pt x="15" y="234"/>
                    </a:lnTo>
                    <a:lnTo>
                      <a:pt x="21" y="231"/>
                    </a:lnTo>
                    <a:lnTo>
                      <a:pt x="27" y="228"/>
                    </a:lnTo>
                    <a:lnTo>
                      <a:pt x="32" y="227"/>
                    </a:lnTo>
                    <a:lnTo>
                      <a:pt x="37" y="229"/>
                    </a:lnTo>
                    <a:lnTo>
                      <a:pt x="45" y="232"/>
                    </a:lnTo>
                    <a:lnTo>
                      <a:pt x="49" y="232"/>
                    </a:lnTo>
                    <a:lnTo>
                      <a:pt x="55" y="230"/>
                    </a:lnTo>
                    <a:lnTo>
                      <a:pt x="58" y="228"/>
                    </a:lnTo>
                    <a:lnTo>
                      <a:pt x="60" y="225"/>
                    </a:lnTo>
                    <a:lnTo>
                      <a:pt x="63" y="220"/>
                    </a:lnTo>
                    <a:lnTo>
                      <a:pt x="67" y="215"/>
                    </a:lnTo>
                    <a:lnTo>
                      <a:pt x="72" y="204"/>
                    </a:lnTo>
                    <a:lnTo>
                      <a:pt x="76" y="192"/>
                    </a:lnTo>
                    <a:lnTo>
                      <a:pt x="78" y="186"/>
                    </a:lnTo>
                    <a:lnTo>
                      <a:pt x="80" y="180"/>
                    </a:lnTo>
                    <a:lnTo>
                      <a:pt x="81" y="173"/>
                    </a:lnTo>
                    <a:lnTo>
                      <a:pt x="82" y="166"/>
                    </a:lnTo>
                    <a:lnTo>
                      <a:pt x="82" y="160"/>
                    </a:lnTo>
                    <a:lnTo>
                      <a:pt x="83" y="157"/>
                    </a:lnTo>
                    <a:lnTo>
                      <a:pt x="86" y="154"/>
                    </a:lnTo>
                    <a:lnTo>
                      <a:pt x="89" y="152"/>
                    </a:lnTo>
                    <a:lnTo>
                      <a:pt x="97" y="151"/>
                    </a:lnTo>
                    <a:lnTo>
                      <a:pt x="108" y="151"/>
                    </a:lnTo>
                    <a:lnTo>
                      <a:pt x="118" y="147"/>
                    </a:lnTo>
                    <a:lnTo>
                      <a:pt x="136" y="138"/>
                    </a:lnTo>
                    <a:lnTo>
                      <a:pt x="143" y="134"/>
                    </a:lnTo>
                    <a:lnTo>
                      <a:pt x="151" y="132"/>
                    </a:lnTo>
                    <a:lnTo>
                      <a:pt x="153" y="132"/>
                    </a:lnTo>
                    <a:lnTo>
                      <a:pt x="155" y="133"/>
                    </a:lnTo>
                    <a:lnTo>
                      <a:pt x="156" y="134"/>
                    </a:lnTo>
                    <a:lnTo>
                      <a:pt x="157" y="136"/>
                    </a:lnTo>
                    <a:lnTo>
                      <a:pt x="156" y="143"/>
                    </a:lnTo>
                    <a:lnTo>
                      <a:pt x="154" y="151"/>
                    </a:lnTo>
                    <a:lnTo>
                      <a:pt x="152" y="158"/>
                    </a:lnTo>
                    <a:lnTo>
                      <a:pt x="150" y="163"/>
                    </a:lnTo>
                    <a:lnTo>
                      <a:pt x="145" y="168"/>
                    </a:lnTo>
                    <a:lnTo>
                      <a:pt x="142" y="174"/>
                    </a:lnTo>
                    <a:lnTo>
                      <a:pt x="140" y="180"/>
                    </a:lnTo>
                    <a:lnTo>
                      <a:pt x="138" y="187"/>
                    </a:lnTo>
                    <a:lnTo>
                      <a:pt x="136" y="194"/>
                    </a:lnTo>
                    <a:lnTo>
                      <a:pt x="133" y="201"/>
                    </a:lnTo>
                    <a:lnTo>
                      <a:pt x="130" y="206"/>
                    </a:lnTo>
                    <a:lnTo>
                      <a:pt x="127" y="212"/>
                    </a:lnTo>
                    <a:lnTo>
                      <a:pt x="135" y="206"/>
                    </a:lnTo>
                    <a:lnTo>
                      <a:pt x="153" y="193"/>
                    </a:lnTo>
                    <a:lnTo>
                      <a:pt x="171" y="180"/>
                    </a:lnTo>
                    <a:lnTo>
                      <a:pt x="180" y="174"/>
                    </a:lnTo>
                    <a:lnTo>
                      <a:pt x="179" y="163"/>
                    </a:lnTo>
                    <a:lnTo>
                      <a:pt x="179" y="151"/>
                    </a:lnTo>
                    <a:lnTo>
                      <a:pt x="180" y="145"/>
                    </a:lnTo>
                    <a:lnTo>
                      <a:pt x="181" y="141"/>
                    </a:lnTo>
                    <a:lnTo>
                      <a:pt x="182" y="138"/>
                    </a:lnTo>
                    <a:lnTo>
                      <a:pt x="183" y="137"/>
                    </a:lnTo>
                    <a:lnTo>
                      <a:pt x="185" y="136"/>
                    </a:lnTo>
                    <a:lnTo>
                      <a:pt x="187" y="136"/>
                    </a:lnTo>
                    <a:lnTo>
                      <a:pt x="193" y="136"/>
                    </a:lnTo>
                    <a:lnTo>
                      <a:pt x="199" y="134"/>
                    </a:lnTo>
                    <a:lnTo>
                      <a:pt x="205" y="132"/>
                    </a:lnTo>
                    <a:lnTo>
                      <a:pt x="210" y="129"/>
                    </a:lnTo>
                    <a:lnTo>
                      <a:pt x="220" y="120"/>
                    </a:lnTo>
                    <a:lnTo>
                      <a:pt x="229" y="110"/>
                    </a:lnTo>
                    <a:lnTo>
                      <a:pt x="238" y="101"/>
                    </a:lnTo>
                    <a:lnTo>
                      <a:pt x="248" y="90"/>
                    </a:lnTo>
                    <a:lnTo>
                      <a:pt x="252" y="86"/>
                    </a:lnTo>
                    <a:lnTo>
                      <a:pt x="256" y="82"/>
                    </a:lnTo>
                    <a:lnTo>
                      <a:pt x="262" y="79"/>
                    </a:lnTo>
                    <a:lnTo>
                      <a:pt x="266" y="76"/>
                    </a:lnTo>
                    <a:lnTo>
                      <a:pt x="276" y="71"/>
                    </a:lnTo>
                    <a:lnTo>
                      <a:pt x="283" y="66"/>
                    </a:lnTo>
                    <a:lnTo>
                      <a:pt x="288" y="62"/>
                    </a:lnTo>
                    <a:lnTo>
                      <a:pt x="290" y="59"/>
                    </a:lnTo>
                    <a:lnTo>
                      <a:pt x="290" y="56"/>
                    </a:lnTo>
                    <a:lnTo>
                      <a:pt x="288" y="53"/>
                    </a:lnTo>
                    <a:lnTo>
                      <a:pt x="285" y="52"/>
                    </a:lnTo>
                    <a:lnTo>
                      <a:pt x="281" y="50"/>
                    </a:lnTo>
                    <a:lnTo>
                      <a:pt x="270" y="49"/>
                    </a:lnTo>
                    <a:lnTo>
                      <a:pt x="261" y="48"/>
                    </a:lnTo>
                    <a:lnTo>
                      <a:pt x="252" y="49"/>
                    </a:lnTo>
                    <a:lnTo>
                      <a:pt x="248" y="50"/>
                    </a:lnTo>
                    <a:lnTo>
                      <a:pt x="244" y="58"/>
                    </a:lnTo>
                    <a:lnTo>
                      <a:pt x="238" y="68"/>
                    </a:lnTo>
                    <a:lnTo>
                      <a:pt x="236" y="72"/>
                    </a:lnTo>
                    <a:lnTo>
                      <a:pt x="234" y="73"/>
                    </a:lnTo>
                    <a:lnTo>
                      <a:pt x="233" y="69"/>
                    </a:lnTo>
                    <a:lnTo>
                      <a:pt x="233" y="61"/>
                    </a:lnTo>
                    <a:lnTo>
                      <a:pt x="233" y="52"/>
                    </a:lnTo>
                    <a:lnTo>
                      <a:pt x="233" y="42"/>
                    </a:lnTo>
                    <a:lnTo>
                      <a:pt x="233" y="33"/>
                    </a:lnTo>
                    <a:lnTo>
                      <a:pt x="233" y="23"/>
                    </a:lnTo>
                    <a:lnTo>
                      <a:pt x="233" y="16"/>
                    </a:lnTo>
                    <a:lnTo>
                      <a:pt x="234" y="10"/>
                    </a:lnTo>
                    <a:lnTo>
                      <a:pt x="234" y="6"/>
                    </a:lnTo>
                    <a:lnTo>
                      <a:pt x="236" y="3"/>
                    </a:lnTo>
                    <a:lnTo>
                      <a:pt x="237" y="2"/>
                    </a:lnTo>
                    <a:lnTo>
                      <a:pt x="238" y="0"/>
                    </a:lnTo>
                    <a:lnTo>
                      <a:pt x="240" y="0"/>
                    </a:lnTo>
                    <a:lnTo>
                      <a:pt x="241" y="2"/>
                    </a:lnTo>
                    <a:lnTo>
                      <a:pt x="244" y="6"/>
                    </a:lnTo>
                    <a:lnTo>
                      <a:pt x="244" y="11"/>
                    </a:lnTo>
                    <a:lnTo>
                      <a:pt x="242" y="13"/>
                    </a:lnTo>
                    <a:lnTo>
                      <a:pt x="241" y="16"/>
                    </a:lnTo>
                    <a:lnTo>
                      <a:pt x="239" y="18"/>
                    </a:lnTo>
                    <a:lnTo>
                      <a:pt x="236" y="20"/>
                    </a:lnTo>
                    <a:lnTo>
                      <a:pt x="231" y="20"/>
                    </a:lnTo>
                    <a:lnTo>
                      <a:pt x="219" y="20"/>
                    </a:lnTo>
                    <a:lnTo>
                      <a:pt x="208" y="20"/>
                    </a:lnTo>
                    <a:lnTo>
                      <a:pt x="203" y="20"/>
                    </a:lnTo>
                    <a:lnTo>
                      <a:pt x="199" y="22"/>
                    </a:lnTo>
                    <a:lnTo>
                      <a:pt x="193" y="26"/>
                    </a:lnTo>
                    <a:lnTo>
                      <a:pt x="192" y="30"/>
                    </a:lnTo>
                    <a:lnTo>
                      <a:pt x="191" y="33"/>
                    </a:lnTo>
                    <a:lnTo>
                      <a:pt x="193" y="36"/>
                    </a:lnTo>
                    <a:lnTo>
                      <a:pt x="198" y="3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35" name="Freeform 162"/>
              <p:cNvSpPr/>
              <p:nvPr/>
            </p:nvSpPr>
            <p:spPr bwMode="auto">
              <a:xfrm>
                <a:off x="2208" y="3511"/>
                <a:ext cx="73" cy="60"/>
              </a:xfrm>
              <a:custGeom>
                <a:avLst/>
                <a:gdLst>
                  <a:gd name="T0" fmla="*/ 180 w 290"/>
                  <a:gd name="T1" fmla="*/ 52 h 242"/>
                  <a:gd name="T2" fmla="*/ 160 w 290"/>
                  <a:gd name="T3" fmla="*/ 74 h 242"/>
                  <a:gd name="T4" fmla="*/ 153 w 290"/>
                  <a:gd name="T5" fmla="*/ 106 h 242"/>
                  <a:gd name="T6" fmla="*/ 128 w 290"/>
                  <a:gd name="T7" fmla="*/ 120 h 242"/>
                  <a:gd name="T8" fmla="*/ 83 w 290"/>
                  <a:gd name="T9" fmla="*/ 144 h 242"/>
                  <a:gd name="T10" fmla="*/ 69 w 290"/>
                  <a:gd name="T11" fmla="*/ 160 h 242"/>
                  <a:gd name="T12" fmla="*/ 63 w 290"/>
                  <a:gd name="T13" fmla="*/ 182 h 242"/>
                  <a:gd name="T14" fmla="*/ 55 w 290"/>
                  <a:gd name="T15" fmla="*/ 198 h 242"/>
                  <a:gd name="T16" fmla="*/ 32 w 290"/>
                  <a:gd name="T17" fmla="*/ 204 h 242"/>
                  <a:gd name="T18" fmla="*/ 16 w 290"/>
                  <a:gd name="T19" fmla="*/ 206 h 242"/>
                  <a:gd name="T20" fmla="*/ 5 w 290"/>
                  <a:gd name="T21" fmla="*/ 214 h 242"/>
                  <a:gd name="T22" fmla="*/ 1 w 290"/>
                  <a:gd name="T23" fmla="*/ 235 h 242"/>
                  <a:gd name="T24" fmla="*/ 9 w 290"/>
                  <a:gd name="T25" fmla="*/ 238 h 242"/>
                  <a:gd name="T26" fmla="*/ 27 w 290"/>
                  <a:gd name="T27" fmla="*/ 228 h 242"/>
                  <a:gd name="T28" fmla="*/ 45 w 290"/>
                  <a:gd name="T29" fmla="*/ 232 h 242"/>
                  <a:gd name="T30" fmla="*/ 58 w 290"/>
                  <a:gd name="T31" fmla="*/ 228 h 242"/>
                  <a:gd name="T32" fmla="*/ 67 w 290"/>
                  <a:gd name="T33" fmla="*/ 215 h 242"/>
                  <a:gd name="T34" fmla="*/ 78 w 290"/>
                  <a:gd name="T35" fmla="*/ 186 h 242"/>
                  <a:gd name="T36" fmla="*/ 82 w 290"/>
                  <a:gd name="T37" fmla="*/ 166 h 242"/>
                  <a:gd name="T38" fmla="*/ 86 w 290"/>
                  <a:gd name="T39" fmla="*/ 154 h 242"/>
                  <a:gd name="T40" fmla="*/ 108 w 290"/>
                  <a:gd name="T41" fmla="*/ 151 h 242"/>
                  <a:gd name="T42" fmla="*/ 143 w 290"/>
                  <a:gd name="T43" fmla="*/ 134 h 242"/>
                  <a:gd name="T44" fmla="*/ 155 w 290"/>
                  <a:gd name="T45" fmla="*/ 133 h 242"/>
                  <a:gd name="T46" fmla="*/ 156 w 290"/>
                  <a:gd name="T47" fmla="*/ 143 h 242"/>
                  <a:gd name="T48" fmla="*/ 150 w 290"/>
                  <a:gd name="T49" fmla="*/ 163 h 242"/>
                  <a:gd name="T50" fmla="*/ 140 w 290"/>
                  <a:gd name="T51" fmla="*/ 180 h 242"/>
                  <a:gd name="T52" fmla="*/ 133 w 290"/>
                  <a:gd name="T53" fmla="*/ 201 h 242"/>
                  <a:gd name="T54" fmla="*/ 135 w 290"/>
                  <a:gd name="T55" fmla="*/ 206 h 242"/>
                  <a:gd name="T56" fmla="*/ 180 w 290"/>
                  <a:gd name="T57" fmla="*/ 174 h 242"/>
                  <a:gd name="T58" fmla="*/ 180 w 290"/>
                  <a:gd name="T59" fmla="*/ 145 h 242"/>
                  <a:gd name="T60" fmla="*/ 183 w 290"/>
                  <a:gd name="T61" fmla="*/ 137 h 242"/>
                  <a:gd name="T62" fmla="*/ 193 w 290"/>
                  <a:gd name="T63" fmla="*/ 136 h 242"/>
                  <a:gd name="T64" fmla="*/ 210 w 290"/>
                  <a:gd name="T65" fmla="*/ 129 h 242"/>
                  <a:gd name="T66" fmla="*/ 238 w 290"/>
                  <a:gd name="T67" fmla="*/ 101 h 242"/>
                  <a:gd name="T68" fmla="*/ 256 w 290"/>
                  <a:gd name="T69" fmla="*/ 82 h 242"/>
                  <a:gd name="T70" fmla="*/ 276 w 290"/>
                  <a:gd name="T71" fmla="*/ 71 h 242"/>
                  <a:gd name="T72" fmla="*/ 290 w 290"/>
                  <a:gd name="T73" fmla="*/ 59 h 242"/>
                  <a:gd name="T74" fmla="*/ 285 w 290"/>
                  <a:gd name="T75" fmla="*/ 52 h 242"/>
                  <a:gd name="T76" fmla="*/ 261 w 290"/>
                  <a:gd name="T77" fmla="*/ 48 h 242"/>
                  <a:gd name="T78" fmla="*/ 244 w 290"/>
                  <a:gd name="T79" fmla="*/ 58 h 242"/>
                  <a:gd name="T80" fmla="*/ 234 w 290"/>
                  <a:gd name="T81" fmla="*/ 73 h 242"/>
                  <a:gd name="T82" fmla="*/ 233 w 290"/>
                  <a:gd name="T83" fmla="*/ 52 h 242"/>
                  <a:gd name="T84" fmla="*/ 233 w 290"/>
                  <a:gd name="T85" fmla="*/ 23 h 242"/>
                  <a:gd name="T86" fmla="*/ 234 w 290"/>
                  <a:gd name="T87" fmla="*/ 6 h 242"/>
                  <a:gd name="T88" fmla="*/ 238 w 290"/>
                  <a:gd name="T89" fmla="*/ 0 h 242"/>
                  <a:gd name="T90" fmla="*/ 244 w 290"/>
                  <a:gd name="T91" fmla="*/ 6 h 242"/>
                  <a:gd name="T92" fmla="*/ 241 w 290"/>
                  <a:gd name="T93" fmla="*/ 16 h 242"/>
                  <a:gd name="T94" fmla="*/ 231 w 290"/>
                  <a:gd name="T95" fmla="*/ 20 h 242"/>
                  <a:gd name="T96" fmla="*/ 203 w 290"/>
                  <a:gd name="T97" fmla="*/ 20 h 242"/>
                  <a:gd name="T98" fmla="*/ 192 w 290"/>
                  <a:gd name="T99" fmla="*/ 30 h 242"/>
                  <a:gd name="T100" fmla="*/ 198 w 290"/>
                  <a:gd name="T101" fmla="*/ 38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0" h="242">
                    <a:moveTo>
                      <a:pt x="198" y="38"/>
                    </a:moveTo>
                    <a:lnTo>
                      <a:pt x="188" y="46"/>
                    </a:lnTo>
                    <a:lnTo>
                      <a:pt x="180" y="52"/>
                    </a:lnTo>
                    <a:lnTo>
                      <a:pt x="172" y="59"/>
                    </a:lnTo>
                    <a:lnTo>
                      <a:pt x="166" y="65"/>
                    </a:lnTo>
                    <a:lnTo>
                      <a:pt x="160" y="74"/>
                    </a:lnTo>
                    <a:lnTo>
                      <a:pt x="156" y="82"/>
                    </a:lnTo>
                    <a:lnTo>
                      <a:pt x="154" y="93"/>
                    </a:lnTo>
                    <a:lnTo>
                      <a:pt x="153" y="106"/>
                    </a:lnTo>
                    <a:lnTo>
                      <a:pt x="150" y="109"/>
                    </a:lnTo>
                    <a:lnTo>
                      <a:pt x="141" y="114"/>
                    </a:lnTo>
                    <a:lnTo>
                      <a:pt x="128" y="120"/>
                    </a:lnTo>
                    <a:lnTo>
                      <a:pt x="113" y="127"/>
                    </a:lnTo>
                    <a:lnTo>
                      <a:pt x="97" y="134"/>
                    </a:lnTo>
                    <a:lnTo>
                      <a:pt x="83" y="144"/>
                    </a:lnTo>
                    <a:lnTo>
                      <a:pt x="77" y="149"/>
                    </a:lnTo>
                    <a:lnTo>
                      <a:pt x="72" y="155"/>
                    </a:lnTo>
                    <a:lnTo>
                      <a:pt x="69" y="160"/>
                    </a:lnTo>
                    <a:lnTo>
                      <a:pt x="67" y="166"/>
                    </a:lnTo>
                    <a:lnTo>
                      <a:pt x="64" y="175"/>
                    </a:lnTo>
                    <a:lnTo>
                      <a:pt x="63" y="182"/>
                    </a:lnTo>
                    <a:lnTo>
                      <a:pt x="62" y="188"/>
                    </a:lnTo>
                    <a:lnTo>
                      <a:pt x="59" y="193"/>
                    </a:lnTo>
                    <a:lnTo>
                      <a:pt x="55" y="198"/>
                    </a:lnTo>
                    <a:lnTo>
                      <a:pt x="49" y="201"/>
                    </a:lnTo>
                    <a:lnTo>
                      <a:pt x="42" y="203"/>
                    </a:lnTo>
                    <a:lnTo>
                      <a:pt x="32" y="204"/>
                    </a:lnTo>
                    <a:lnTo>
                      <a:pt x="27" y="204"/>
                    </a:lnTo>
                    <a:lnTo>
                      <a:pt x="21" y="205"/>
                    </a:lnTo>
                    <a:lnTo>
                      <a:pt x="16" y="206"/>
                    </a:lnTo>
                    <a:lnTo>
                      <a:pt x="12" y="207"/>
                    </a:lnTo>
                    <a:lnTo>
                      <a:pt x="7" y="211"/>
                    </a:lnTo>
                    <a:lnTo>
                      <a:pt x="5" y="214"/>
                    </a:lnTo>
                    <a:lnTo>
                      <a:pt x="3" y="218"/>
                    </a:lnTo>
                    <a:lnTo>
                      <a:pt x="2" y="223"/>
                    </a:lnTo>
                    <a:lnTo>
                      <a:pt x="1" y="235"/>
                    </a:lnTo>
                    <a:lnTo>
                      <a:pt x="0" y="242"/>
                    </a:lnTo>
                    <a:lnTo>
                      <a:pt x="2" y="242"/>
                    </a:lnTo>
                    <a:lnTo>
                      <a:pt x="9" y="238"/>
                    </a:lnTo>
                    <a:lnTo>
                      <a:pt x="15" y="234"/>
                    </a:lnTo>
                    <a:lnTo>
                      <a:pt x="21" y="231"/>
                    </a:lnTo>
                    <a:lnTo>
                      <a:pt x="27" y="228"/>
                    </a:lnTo>
                    <a:lnTo>
                      <a:pt x="32" y="227"/>
                    </a:lnTo>
                    <a:lnTo>
                      <a:pt x="37" y="229"/>
                    </a:lnTo>
                    <a:lnTo>
                      <a:pt x="45" y="232"/>
                    </a:lnTo>
                    <a:lnTo>
                      <a:pt x="49" y="232"/>
                    </a:lnTo>
                    <a:lnTo>
                      <a:pt x="55" y="230"/>
                    </a:lnTo>
                    <a:lnTo>
                      <a:pt x="58" y="228"/>
                    </a:lnTo>
                    <a:lnTo>
                      <a:pt x="60" y="225"/>
                    </a:lnTo>
                    <a:lnTo>
                      <a:pt x="63" y="220"/>
                    </a:lnTo>
                    <a:lnTo>
                      <a:pt x="67" y="215"/>
                    </a:lnTo>
                    <a:lnTo>
                      <a:pt x="72" y="204"/>
                    </a:lnTo>
                    <a:lnTo>
                      <a:pt x="76" y="192"/>
                    </a:lnTo>
                    <a:lnTo>
                      <a:pt x="78" y="186"/>
                    </a:lnTo>
                    <a:lnTo>
                      <a:pt x="80" y="180"/>
                    </a:lnTo>
                    <a:lnTo>
                      <a:pt x="81" y="173"/>
                    </a:lnTo>
                    <a:lnTo>
                      <a:pt x="82" y="166"/>
                    </a:lnTo>
                    <a:lnTo>
                      <a:pt x="82" y="160"/>
                    </a:lnTo>
                    <a:lnTo>
                      <a:pt x="83" y="157"/>
                    </a:lnTo>
                    <a:lnTo>
                      <a:pt x="86" y="154"/>
                    </a:lnTo>
                    <a:lnTo>
                      <a:pt x="89" y="152"/>
                    </a:lnTo>
                    <a:lnTo>
                      <a:pt x="97" y="151"/>
                    </a:lnTo>
                    <a:lnTo>
                      <a:pt x="108" y="151"/>
                    </a:lnTo>
                    <a:lnTo>
                      <a:pt x="118" y="147"/>
                    </a:lnTo>
                    <a:lnTo>
                      <a:pt x="136" y="138"/>
                    </a:lnTo>
                    <a:lnTo>
                      <a:pt x="143" y="134"/>
                    </a:lnTo>
                    <a:lnTo>
                      <a:pt x="151" y="132"/>
                    </a:lnTo>
                    <a:lnTo>
                      <a:pt x="153" y="132"/>
                    </a:lnTo>
                    <a:lnTo>
                      <a:pt x="155" y="133"/>
                    </a:lnTo>
                    <a:lnTo>
                      <a:pt x="156" y="134"/>
                    </a:lnTo>
                    <a:lnTo>
                      <a:pt x="157" y="136"/>
                    </a:lnTo>
                    <a:lnTo>
                      <a:pt x="156" y="143"/>
                    </a:lnTo>
                    <a:lnTo>
                      <a:pt x="154" y="151"/>
                    </a:lnTo>
                    <a:lnTo>
                      <a:pt x="152" y="158"/>
                    </a:lnTo>
                    <a:lnTo>
                      <a:pt x="150" y="163"/>
                    </a:lnTo>
                    <a:lnTo>
                      <a:pt x="145" y="168"/>
                    </a:lnTo>
                    <a:lnTo>
                      <a:pt x="142" y="174"/>
                    </a:lnTo>
                    <a:lnTo>
                      <a:pt x="140" y="180"/>
                    </a:lnTo>
                    <a:lnTo>
                      <a:pt x="138" y="187"/>
                    </a:lnTo>
                    <a:lnTo>
                      <a:pt x="136" y="194"/>
                    </a:lnTo>
                    <a:lnTo>
                      <a:pt x="133" y="201"/>
                    </a:lnTo>
                    <a:lnTo>
                      <a:pt x="130" y="206"/>
                    </a:lnTo>
                    <a:lnTo>
                      <a:pt x="127" y="212"/>
                    </a:lnTo>
                    <a:lnTo>
                      <a:pt x="135" y="206"/>
                    </a:lnTo>
                    <a:lnTo>
                      <a:pt x="153" y="193"/>
                    </a:lnTo>
                    <a:lnTo>
                      <a:pt x="171" y="180"/>
                    </a:lnTo>
                    <a:lnTo>
                      <a:pt x="180" y="174"/>
                    </a:lnTo>
                    <a:lnTo>
                      <a:pt x="179" y="163"/>
                    </a:lnTo>
                    <a:lnTo>
                      <a:pt x="179" y="151"/>
                    </a:lnTo>
                    <a:lnTo>
                      <a:pt x="180" y="145"/>
                    </a:lnTo>
                    <a:lnTo>
                      <a:pt x="181" y="141"/>
                    </a:lnTo>
                    <a:lnTo>
                      <a:pt x="182" y="138"/>
                    </a:lnTo>
                    <a:lnTo>
                      <a:pt x="183" y="137"/>
                    </a:lnTo>
                    <a:lnTo>
                      <a:pt x="185" y="136"/>
                    </a:lnTo>
                    <a:lnTo>
                      <a:pt x="187" y="136"/>
                    </a:lnTo>
                    <a:lnTo>
                      <a:pt x="193" y="136"/>
                    </a:lnTo>
                    <a:lnTo>
                      <a:pt x="199" y="134"/>
                    </a:lnTo>
                    <a:lnTo>
                      <a:pt x="205" y="132"/>
                    </a:lnTo>
                    <a:lnTo>
                      <a:pt x="210" y="129"/>
                    </a:lnTo>
                    <a:lnTo>
                      <a:pt x="220" y="120"/>
                    </a:lnTo>
                    <a:lnTo>
                      <a:pt x="229" y="110"/>
                    </a:lnTo>
                    <a:lnTo>
                      <a:pt x="238" y="101"/>
                    </a:lnTo>
                    <a:lnTo>
                      <a:pt x="248" y="90"/>
                    </a:lnTo>
                    <a:lnTo>
                      <a:pt x="252" y="86"/>
                    </a:lnTo>
                    <a:lnTo>
                      <a:pt x="256" y="82"/>
                    </a:lnTo>
                    <a:lnTo>
                      <a:pt x="262" y="79"/>
                    </a:lnTo>
                    <a:lnTo>
                      <a:pt x="266" y="76"/>
                    </a:lnTo>
                    <a:lnTo>
                      <a:pt x="276" y="71"/>
                    </a:lnTo>
                    <a:lnTo>
                      <a:pt x="283" y="66"/>
                    </a:lnTo>
                    <a:lnTo>
                      <a:pt x="288" y="62"/>
                    </a:lnTo>
                    <a:lnTo>
                      <a:pt x="290" y="59"/>
                    </a:lnTo>
                    <a:lnTo>
                      <a:pt x="290" y="56"/>
                    </a:lnTo>
                    <a:lnTo>
                      <a:pt x="288" y="53"/>
                    </a:lnTo>
                    <a:lnTo>
                      <a:pt x="285" y="52"/>
                    </a:lnTo>
                    <a:lnTo>
                      <a:pt x="281" y="50"/>
                    </a:lnTo>
                    <a:lnTo>
                      <a:pt x="270" y="49"/>
                    </a:lnTo>
                    <a:lnTo>
                      <a:pt x="261" y="48"/>
                    </a:lnTo>
                    <a:lnTo>
                      <a:pt x="252" y="49"/>
                    </a:lnTo>
                    <a:lnTo>
                      <a:pt x="248" y="50"/>
                    </a:lnTo>
                    <a:lnTo>
                      <a:pt x="244" y="58"/>
                    </a:lnTo>
                    <a:lnTo>
                      <a:pt x="238" y="68"/>
                    </a:lnTo>
                    <a:lnTo>
                      <a:pt x="236" y="72"/>
                    </a:lnTo>
                    <a:lnTo>
                      <a:pt x="234" y="73"/>
                    </a:lnTo>
                    <a:lnTo>
                      <a:pt x="233" y="69"/>
                    </a:lnTo>
                    <a:lnTo>
                      <a:pt x="233" y="61"/>
                    </a:lnTo>
                    <a:lnTo>
                      <a:pt x="233" y="52"/>
                    </a:lnTo>
                    <a:lnTo>
                      <a:pt x="233" y="42"/>
                    </a:lnTo>
                    <a:lnTo>
                      <a:pt x="233" y="33"/>
                    </a:lnTo>
                    <a:lnTo>
                      <a:pt x="233" y="23"/>
                    </a:lnTo>
                    <a:lnTo>
                      <a:pt x="233" y="16"/>
                    </a:lnTo>
                    <a:lnTo>
                      <a:pt x="234" y="10"/>
                    </a:lnTo>
                    <a:lnTo>
                      <a:pt x="234" y="6"/>
                    </a:lnTo>
                    <a:lnTo>
                      <a:pt x="236" y="3"/>
                    </a:lnTo>
                    <a:lnTo>
                      <a:pt x="237" y="2"/>
                    </a:lnTo>
                    <a:lnTo>
                      <a:pt x="238" y="0"/>
                    </a:lnTo>
                    <a:lnTo>
                      <a:pt x="240" y="0"/>
                    </a:lnTo>
                    <a:lnTo>
                      <a:pt x="241" y="2"/>
                    </a:lnTo>
                    <a:lnTo>
                      <a:pt x="244" y="6"/>
                    </a:lnTo>
                    <a:lnTo>
                      <a:pt x="244" y="11"/>
                    </a:lnTo>
                    <a:lnTo>
                      <a:pt x="242" y="13"/>
                    </a:lnTo>
                    <a:lnTo>
                      <a:pt x="241" y="16"/>
                    </a:lnTo>
                    <a:lnTo>
                      <a:pt x="239" y="18"/>
                    </a:lnTo>
                    <a:lnTo>
                      <a:pt x="236" y="20"/>
                    </a:lnTo>
                    <a:lnTo>
                      <a:pt x="231" y="20"/>
                    </a:lnTo>
                    <a:lnTo>
                      <a:pt x="219" y="20"/>
                    </a:lnTo>
                    <a:lnTo>
                      <a:pt x="208" y="20"/>
                    </a:lnTo>
                    <a:lnTo>
                      <a:pt x="203" y="20"/>
                    </a:lnTo>
                    <a:lnTo>
                      <a:pt x="199" y="22"/>
                    </a:lnTo>
                    <a:lnTo>
                      <a:pt x="193" y="26"/>
                    </a:lnTo>
                    <a:lnTo>
                      <a:pt x="192" y="30"/>
                    </a:lnTo>
                    <a:lnTo>
                      <a:pt x="191" y="33"/>
                    </a:lnTo>
                    <a:lnTo>
                      <a:pt x="193" y="36"/>
                    </a:lnTo>
                    <a:lnTo>
                      <a:pt x="198" y="38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36" name="Freeform 163"/>
              <p:cNvSpPr/>
              <p:nvPr/>
            </p:nvSpPr>
            <p:spPr bwMode="auto">
              <a:xfrm>
                <a:off x="2247" y="3302"/>
                <a:ext cx="48" cy="67"/>
              </a:xfrm>
              <a:custGeom>
                <a:avLst/>
                <a:gdLst>
                  <a:gd name="T0" fmla="*/ 182 w 194"/>
                  <a:gd name="T1" fmla="*/ 10 h 267"/>
                  <a:gd name="T2" fmla="*/ 148 w 194"/>
                  <a:gd name="T3" fmla="*/ 41 h 267"/>
                  <a:gd name="T4" fmla="*/ 129 w 194"/>
                  <a:gd name="T5" fmla="*/ 48 h 267"/>
                  <a:gd name="T6" fmla="*/ 119 w 194"/>
                  <a:gd name="T7" fmla="*/ 54 h 267"/>
                  <a:gd name="T8" fmla="*/ 114 w 194"/>
                  <a:gd name="T9" fmla="*/ 62 h 267"/>
                  <a:gd name="T10" fmla="*/ 109 w 194"/>
                  <a:gd name="T11" fmla="*/ 75 h 267"/>
                  <a:gd name="T12" fmla="*/ 84 w 194"/>
                  <a:gd name="T13" fmla="*/ 106 h 267"/>
                  <a:gd name="T14" fmla="*/ 52 w 194"/>
                  <a:gd name="T15" fmla="*/ 145 h 267"/>
                  <a:gd name="T16" fmla="*/ 36 w 194"/>
                  <a:gd name="T17" fmla="*/ 175 h 267"/>
                  <a:gd name="T18" fmla="*/ 29 w 194"/>
                  <a:gd name="T19" fmla="*/ 195 h 267"/>
                  <a:gd name="T20" fmla="*/ 20 w 194"/>
                  <a:gd name="T21" fmla="*/ 205 h 267"/>
                  <a:gd name="T22" fmla="*/ 12 w 194"/>
                  <a:gd name="T23" fmla="*/ 216 h 267"/>
                  <a:gd name="T24" fmla="*/ 8 w 194"/>
                  <a:gd name="T25" fmla="*/ 227 h 267"/>
                  <a:gd name="T26" fmla="*/ 6 w 194"/>
                  <a:gd name="T27" fmla="*/ 236 h 267"/>
                  <a:gd name="T28" fmla="*/ 4 w 194"/>
                  <a:gd name="T29" fmla="*/ 251 h 267"/>
                  <a:gd name="T30" fmla="*/ 0 w 194"/>
                  <a:gd name="T31" fmla="*/ 265 h 267"/>
                  <a:gd name="T32" fmla="*/ 4 w 194"/>
                  <a:gd name="T33" fmla="*/ 266 h 267"/>
                  <a:gd name="T34" fmla="*/ 14 w 194"/>
                  <a:gd name="T35" fmla="*/ 250 h 267"/>
                  <a:gd name="T36" fmla="*/ 25 w 194"/>
                  <a:gd name="T37" fmla="*/ 226 h 267"/>
                  <a:gd name="T38" fmla="*/ 36 w 194"/>
                  <a:gd name="T39" fmla="*/ 206 h 267"/>
                  <a:gd name="T40" fmla="*/ 41 w 194"/>
                  <a:gd name="T41" fmla="*/ 197 h 267"/>
                  <a:gd name="T42" fmla="*/ 45 w 194"/>
                  <a:gd name="T43" fmla="*/ 188 h 267"/>
                  <a:gd name="T44" fmla="*/ 50 w 194"/>
                  <a:gd name="T45" fmla="*/ 176 h 267"/>
                  <a:gd name="T46" fmla="*/ 64 w 194"/>
                  <a:gd name="T47" fmla="*/ 156 h 267"/>
                  <a:gd name="T48" fmla="*/ 83 w 194"/>
                  <a:gd name="T49" fmla="*/ 136 h 267"/>
                  <a:gd name="T50" fmla="*/ 101 w 194"/>
                  <a:gd name="T51" fmla="*/ 120 h 267"/>
                  <a:gd name="T52" fmla="*/ 123 w 194"/>
                  <a:gd name="T53" fmla="*/ 109 h 267"/>
                  <a:gd name="T54" fmla="*/ 136 w 194"/>
                  <a:gd name="T55" fmla="*/ 116 h 267"/>
                  <a:gd name="T56" fmla="*/ 128 w 194"/>
                  <a:gd name="T57" fmla="*/ 142 h 267"/>
                  <a:gd name="T58" fmla="*/ 123 w 194"/>
                  <a:gd name="T59" fmla="*/ 152 h 267"/>
                  <a:gd name="T60" fmla="*/ 120 w 194"/>
                  <a:gd name="T61" fmla="*/ 155 h 267"/>
                  <a:gd name="T62" fmla="*/ 113 w 194"/>
                  <a:gd name="T63" fmla="*/ 157 h 267"/>
                  <a:gd name="T64" fmla="*/ 106 w 194"/>
                  <a:gd name="T65" fmla="*/ 165 h 267"/>
                  <a:gd name="T66" fmla="*/ 104 w 194"/>
                  <a:gd name="T67" fmla="*/ 172 h 267"/>
                  <a:gd name="T68" fmla="*/ 106 w 194"/>
                  <a:gd name="T69" fmla="*/ 176 h 267"/>
                  <a:gd name="T70" fmla="*/ 109 w 194"/>
                  <a:gd name="T71" fmla="*/ 174 h 267"/>
                  <a:gd name="T72" fmla="*/ 121 w 194"/>
                  <a:gd name="T73" fmla="*/ 164 h 267"/>
                  <a:gd name="T74" fmla="*/ 127 w 194"/>
                  <a:gd name="T75" fmla="*/ 156 h 267"/>
                  <a:gd name="T76" fmla="*/ 128 w 194"/>
                  <a:gd name="T77" fmla="*/ 157 h 267"/>
                  <a:gd name="T78" fmla="*/ 129 w 194"/>
                  <a:gd name="T79" fmla="*/ 158 h 267"/>
                  <a:gd name="T80" fmla="*/ 136 w 194"/>
                  <a:gd name="T81" fmla="*/ 156 h 267"/>
                  <a:gd name="T82" fmla="*/ 148 w 194"/>
                  <a:gd name="T83" fmla="*/ 145 h 267"/>
                  <a:gd name="T84" fmla="*/ 155 w 194"/>
                  <a:gd name="T85" fmla="*/ 137 h 267"/>
                  <a:gd name="T86" fmla="*/ 161 w 194"/>
                  <a:gd name="T87" fmla="*/ 123 h 267"/>
                  <a:gd name="T88" fmla="*/ 164 w 194"/>
                  <a:gd name="T89" fmla="*/ 102 h 267"/>
                  <a:gd name="T90" fmla="*/ 166 w 194"/>
                  <a:gd name="T91" fmla="*/ 96 h 267"/>
                  <a:gd name="T92" fmla="*/ 169 w 194"/>
                  <a:gd name="T93" fmla="*/ 102 h 267"/>
                  <a:gd name="T94" fmla="*/ 173 w 194"/>
                  <a:gd name="T95" fmla="*/ 127 h 267"/>
                  <a:gd name="T96" fmla="*/ 170 w 194"/>
                  <a:gd name="T97" fmla="*/ 143 h 267"/>
                  <a:gd name="T98" fmla="*/ 168 w 194"/>
                  <a:gd name="T99" fmla="*/ 147 h 267"/>
                  <a:gd name="T100" fmla="*/ 180 w 194"/>
                  <a:gd name="T101" fmla="*/ 135 h 267"/>
                  <a:gd name="T102" fmla="*/ 184 w 194"/>
                  <a:gd name="T103" fmla="*/ 128 h 267"/>
                  <a:gd name="T104" fmla="*/ 189 w 194"/>
                  <a:gd name="T105" fmla="*/ 117 h 267"/>
                  <a:gd name="T106" fmla="*/ 190 w 194"/>
                  <a:gd name="T107" fmla="*/ 89 h 267"/>
                  <a:gd name="T108" fmla="*/ 190 w 194"/>
                  <a:gd name="T109" fmla="*/ 51 h 267"/>
                  <a:gd name="T110" fmla="*/ 193 w 194"/>
                  <a:gd name="T111" fmla="*/ 27 h 267"/>
                  <a:gd name="T112" fmla="*/ 194 w 194"/>
                  <a:gd name="T113" fmla="*/ 1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94" h="267">
                    <a:moveTo>
                      <a:pt x="193" y="0"/>
                    </a:moveTo>
                    <a:lnTo>
                      <a:pt x="182" y="10"/>
                    </a:lnTo>
                    <a:lnTo>
                      <a:pt x="165" y="26"/>
                    </a:lnTo>
                    <a:lnTo>
                      <a:pt x="148" y="41"/>
                    </a:lnTo>
                    <a:lnTo>
                      <a:pt x="139" y="48"/>
                    </a:lnTo>
                    <a:lnTo>
                      <a:pt x="129" y="48"/>
                    </a:lnTo>
                    <a:lnTo>
                      <a:pt x="123" y="51"/>
                    </a:lnTo>
                    <a:lnTo>
                      <a:pt x="119" y="54"/>
                    </a:lnTo>
                    <a:lnTo>
                      <a:pt x="116" y="57"/>
                    </a:lnTo>
                    <a:lnTo>
                      <a:pt x="114" y="62"/>
                    </a:lnTo>
                    <a:lnTo>
                      <a:pt x="112" y="69"/>
                    </a:lnTo>
                    <a:lnTo>
                      <a:pt x="109" y="75"/>
                    </a:lnTo>
                    <a:lnTo>
                      <a:pt x="104" y="83"/>
                    </a:lnTo>
                    <a:lnTo>
                      <a:pt x="84" y="106"/>
                    </a:lnTo>
                    <a:lnTo>
                      <a:pt x="63" y="131"/>
                    </a:lnTo>
                    <a:lnTo>
                      <a:pt x="52" y="145"/>
                    </a:lnTo>
                    <a:lnTo>
                      <a:pt x="43" y="161"/>
                    </a:lnTo>
                    <a:lnTo>
                      <a:pt x="36" y="175"/>
                    </a:lnTo>
                    <a:lnTo>
                      <a:pt x="31" y="191"/>
                    </a:lnTo>
                    <a:lnTo>
                      <a:pt x="29" y="195"/>
                    </a:lnTo>
                    <a:lnTo>
                      <a:pt x="25" y="199"/>
                    </a:lnTo>
                    <a:lnTo>
                      <a:pt x="20" y="205"/>
                    </a:lnTo>
                    <a:lnTo>
                      <a:pt x="16" y="210"/>
                    </a:lnTo>
                    <a:lnTo>
                      <a:pt x="12" y="216"/>
                    </a:lnTo>
                    <a:lnTo>
                      <a:pt x="9" y="223"/>
                    </a:lnTo>
                    <a:lnTo>
                      <a:pt x="8" y="227"/>
                    </a:lnTo>
                    <a:lnTo>
                      <a:pt x="6" y="232"/>
                    </a:lnTo>
                    <a:lnTo>
                      <a:pt x="6" y="236"/>
                    </a:lnTo>
                    <a:lnTo>
                      <a:pt x="6" y="241"/>
                    </a:lnTo>
                    <a:lnTo>
                      <a:pt x="4" y="251"/>
                    </a:lnTo>
                    <a:lnTo>
                      <a:pt x="1" y="262"/>
                    </a:lnTo>
                    <a:lnTo>
                      <a:pt x="0" y="265"/>
                    </a:lnTo>
                    <a:lnTo>
                      <a:pt x="1" y="267"/>
                    </a:lnTo>
                    <a:lnTo>
                      <a:pt x="4" y="266"/>
                    </a:lnTo>
                    <a:lnTo>
                      <a:pt x="11" y="262"/>
                    </a:lnTo>
                    <a:lnTo>
                      <a:pt x="14" y="250"/>
                    </a:lnTo>
                    <a:lnTo>
                      <a:pt x="18" y="233"/>
                    </a:lnTo>
                    <a:lnTo>
                      <a:pt x="25" y="226"/>
                    </a:lnTo>
                    <a:lnTo>
                      <a:pt x="32" y="218"/>
                    </a:lnTo>
                    <a:lnTo>
                      <a:pt x="36" y="206"/>
                    </a:lnTo>
                    <a:lnTo>
                      <a:pt x="39" y="200"/>
                    </a:lnTo>
                    <a:lnTo>
                      <a:pt x="41" y="197"/>
                    </a:lnTo>
                    <a:lnTo>
                      <a:pt x="43" y="192"/>
                    </a:lnTo>
                    <a:lnTo>
                      <a:pt x="45" y="188"/>
                    </a:lnTo>
                    <a:lnTo>
                      <a:pt x="46" y="183"/>
                    </a:lnTo>
                    <a:lnTo>
                      <a:pt x="50" y="176"/>
                    </a:lnTo>
                    <a:lnTo>
                      <a:pt x="55" y="167"/>
                    </a:lnTo>
                    <a:lnTo>
                      <a:pt x="64" y="156"/>
                    </a:lnTo>
                    <a:lnTo>
                      <a:pt x="72" y="145"/>
                    </a:lnTo>
                    <a:lnTo>
                      <a:pt x="83" y="136"/>
                    </a:lnTo>
                    <a:lnTo>
                      <a:pt x="93" y="127"/>
                    </a:lnTo>
                    <a:lnTo>
                      <a:pt x="101" y="120"/>
                    </a:lnTo>
                    <a:lnTo>
                      <a:pt x="108" y="116"/>
                    </a:lnTo>
                    <a:lnTo>
                      <a:pt x="123" y="109"/>
                    </a:lnTo>
                    <a:lnTo>
                      <a:pt x="138" y="103"/>
                    </a:lnTo>
                    <a:lnTo>
                      <a:pt x="136" y="116"/>
                    </a:lnTo>
                    <a:lnTo>
                      <a:pt x="132" y="134"/>
                    </a:lnTo>
                    <a:lnTo>
                      <a:pt x="128" y="142"/>
                    </a:lnTo>
                    <a:lnTo>
                      <a:pt x="125" y="150"/>
                    </a:lnTo>
                    <a:lnTo>
                      <a:pt x="123" y="152"/>
                    </a:lnTo>
                    <a:lnTo>
                      <a:pt x="122" y="154"/>
                    </a:lnTo>
                    <a:lnTo>
                      <a:pt x="120" y="155"/>
                    </a:lnTo>
                    <a:lnTo>
                      <a:pt x="118" y="156"/>
                    </a:lnTo>
                    <a:lnTo>
                      <a:pt x="113" y="157"/>
                    </a:lnTo>
                    <a:lnTo>
                      <a:pt x="109" y="161"/>
                    </a:lnTo>
                    <a:lnTo>
                      <a:pt x="106" y="165"/>
                    </a:lnTo>
                    <a:lnTo>
                      <a:pt x="104" y="169"/>
                    </a:lnTo>
                    <a:lnTo>
                      <a:pt x="104" y="172"/>
                    </a:lnTo>
                    <a:lnTo>
                      <a:pt x="105" y="176"/>
                    </a:lnTo>
                    <a:lnTo>
                      <a:pt x="106" y="176"/>
                    </a:lnTo>
                    <a:lnTo>
                      <a:pt x="107" y="176"/>
                    </a:lnTo>
                    <a:lnTo>
                      <a:pt x="109" y="174"/>
                    </a:lnTo>
                    <a:lnTo>
                      <a:pt x="112" y="172"/>
                    </a:lnTo>
                    <a:lnTo>
                      <a:pt x="121" y="164"/>
                    </a:lnTo>
                    <a:lnTo>
                      <a:pt x="126" y="158"/>
                    </a:lnTo>
                    <a:lnTo>
                      <a:pt x="127" y="156"/>
                    </a:lnTo>
                    <a:lnTo>
                      <a:pt x="128" y="156"/>
                    </a:lnTo>
                    <a:lnTo>
                      <a:pt x="128" y="157"/>
                    </a:lnTo>
                    <a:lnTo>
                      <a:pt x="128" y="158"/>
                    </a:lnTo>
                    <a:lnTo>
                      <a:pt x="129" y="158"/>
                    </a:lnTo>
                    <a:lnTo>
                      <a:pt x="132" y="158"/>
                    </a:lnTo>
                    <a:lnTo>
                      <a:pt x="136" y="156"/>
                    </a:lnTo>
                    <a:lnTo>
                      <a:pt x="141" y="151"/>
                    </a:lnTo>
                    <a:lnTo>
                      <a:pt x="148" y="145"/>
                    </a:lnTo>
                    <a:lnTo>
                      <a:pt x="152" y="141"/>
                    </a:lnTo>
                    <a:lnTo>
                      <a:pt x="155" y="137"/>
                    </a:lnTo>
                    <a:lnTo>
                      <a:pt x="157" y="133"/>
                    </a:lnTo>
                    <a:lnTo>
                      <a:pt x="161" y="123"/>
                    </a:lnTo>
                    <a:lnTo>
                      <a:pt x="163" y="108"/>
                    </a:lnTo>
                    <a:lnTo>
                      <a:pt x="164" y="102"/>
                    </a:lnTo>
                    <a:lnTo>
                      <a:pt x="165" y="98"/>
                    </a:lnTo>
                    <a:lnTo>
                      <a:pt x="166" y="96"/>
                    </a:lnTo>
                    <a:lnTo>
                      <a:pt x="167" y="97"/>
                    </a:lnTo>
                    <a:lnTo>
                      <a:pt x="169" y="102"/>
                    </a:lnTo>
                    <a:lnTo>
                      <a:pt x="172" y="114"/>
                    </a:lnTo>
                    <a:lnTo>
                      <a:pt x="173" y="127"/>
                    </a:lnTo>
                    <a:lnTo>
                      <a:pt x="172" y="136"/>
                    </a:lnTo>
                    <a:lnTo>
                      <a:pt x="170" y="143"/>
                    </a:lnTo>
                    <a:lnTo>
                      <a:pt x="169" y="147"/>
                    </a:lnTo>
                    <a:lnTo>
                      <a:pt x="168" y="147"/>
                    </a:lnTo>
                    <a:lnTo>
                      <a:pt x="177" y="138"/>
                    </a:lnTo>
                    <a:lnTo>
                      <a:pt x="180" y="135"/>
                    </a:lnTo>
                    <a:lnTo>
                      <a:pt x="182" y="131"/>
                    </a:lnTo>
                    <a:lnTo>
                      <a:pt x="184" y="128"/>
                    </a:lnTo>
                    <a:lnTo>
                      <a:pt x="187" y="125"/>
                    </a:lnTo>
                    <a:lnTo>
                      <a:pt x="189" y="117"/>
                    </a:lnTo>
                    <a:lnTo>
                      <a:pt x="190" y="109"/>
                    </a:lnTo>
                    <a:lnTo>
                      <a:pt x="190" y="89"/>
                    </a:lnTo>
                    <a:lnTo>
                      <a:pt x="189" y="69"/>
                    </a:lnTo>
                    <a:lnTo>
                      <a:pt x="190" y="51"/>
                    </a:lnTo>
                    <a:lnTo>
                      <a:pt x="192" y="34"/>
                    </a:lnTo>
                    <a:lnTo>
                      <a:pt x="193" y="27"/>
                    </a:lnTo>
                    <a:lnTo>
                      <a:pt x="194" y="18"/>
                    </a:lnTo>
                    <a:lnTo>
                      <a:pt x="194" y="10"/>
                    </a:lnTo>
                    <a:lnTo>
                      <a:pt x="19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37" name="Freeform 164"/>
              <p:cNvSpPr/>
              <p:nvPr/>
            </p:nvSpPr>
            <p:spPr bwMode="auto">
              <a:xfrm>
                <a:off x="2247" y="3302"/>
                <a:ext cx="48" cy="67"/>
              </a:xfrm>
              <a:custGeom>
                <a:avLst/>
                <a:gdLst>
                  <a:gd name="T0" fmla="*/ 182 w 194"/>
                  <a:gd name="T1" fmla="*/ 10 h 267"/>
                  <a:gd name="T2" fmla="*/ 148 w 194"/>
                  <a:gd name="T3" fmla="*/ 41 h 267"/>
                  <a:gd name="T4" fmla="*/ 129 w 194"/>
                  <a:gd name="T5" fmla="*/ 48 h 267"/>
                  <a:gd name="T6" fmla="*/ 119 w 194"/>
                  <a:gd name="T7" fmla="*/ 54 h 267"/>
                  <a:gd name="T8" fmla="*/ 114 w 194"/>
                  <a:gd name="T9" fmla="*/ 62 h 267"/>
                  <a:gd name="T10" fmla="*/ 109 w 194"/>
                  <a:gd name="T11" fmla="*/ 75 h 267"/>
                  <a:gd name="T12" fmla="*/ 84 w 194"/>
                  <a:gd name="T13" fmla="*/ 106 h 267"/>
                  <a:gd name="T14" fmla="*/ 52 w 194"/>
                  <a:gd name="T15" fmla="*/ 145 h 267"/>
                  <a:gd name="T16" fmla="*/ 36 w 194"/>
                  <a:gd name="T17" fmla="*/ 175 h 267"/>
                  <a:gd name="T18" fmla="*/ 29 w 194"/>
                  <a:gd name="T19" fmla="*/ 195 h 267"/>
                  <a:gd name="T20" fmla="*/ 20 w 194"/>
                  <a:gd name="T21" fmla="*/ 205 h 267"/>
                  <a:gd name="T22" fmla="*/ 12 w 194"/>
                  <a:gd name="T23" fmla="*/ 216 h 267"/>
                  <a:gd name="T24" fmla="*/ 8 w 194"/>
                  <a:gd name="T25" fmla="*/ 227 h 267"/>
                  <a:gd name="T26" fmla="*/ 6 w 194"/>
                  <a:gd name="T27" fmla="*/ 236 h 267"/>
                  <a:gd name="T28" fmla="*/ 4 w 194"/>
                  <a:gd name="T29" fmla="*/ 251 h 267"/>
                  <a:gd name="T30" fmla="*/ 0 w 194"/>
                  <a:gd name="T31" fmla="*/ 265 h 267"/>
                  <a:gd name="T32" fmla="*/ 4 w 194"/>
                  <a:gd name="T33" fmla="*/ 266 h 267"/>
                  <a:gd name="T34" fmla="*/ 14 w 194"/>
                  <a:gd name="T35" fmla="*/ 250 h 267"/>
                  <a:gd name="T36" fmla="*/ 25 w 194"/>
                  <a:gd name="T37" fmla="*/ 226 h 267"/>
                  <a:gd name="T38" fmla="*/ 36 w 194"/>
                  <a:gd name="T39" fmla="*/ 206 h 267"/>
                  <a:gd name="T40" fmla="*/ 41 w 194"/>
                  <a:gd name="T41" fmla="*/ 197 h 267"/>
                  <a:gd name="T42" fmla="*/ 45 w 194"/>
                  <a:gd name="T43" fmla="*/ 188 h 267"/>
                  <a:gd name="T44" fmla="*/ 50 w 194"/>
                  <a:gd name="T45" fmla="*/ 176 h 267"/>
                  <a:gd name="T46" fmla="*/ 64 w 194"/>
                  <a:gd name="T47" fmla="*/ 156 h 267"/>
                  <a:gd name="T48" fmla="*/ 83 w 194"/>
                  <a:gd name="T49" fmla="*/ 136 h 267"/>
                  <a:gd name="T50" fmla="*/ 101 w 194"/>
                  <a:gd name="T51" fmla="*/ 120 h 267"/>
                  <a:gd name="T52" fmla="*/ 123 w 194"/>
                  <a:gd name="T53" fmla="*/ 109 h 267"/>
                  <a:gd name="T54" fmla="*/ 136 w 194"/>
                  <a:gd name="T55" fmla="*/ 116 h 267"/>
                  <a:gd name="T56" fmla="*/ 128 w 194"/>
                  <a:gd name="T57" fmla="*/ 142 h 267"/>
                  <a:gd name="T58" fmla="*/ 123 w 194"/>
                  <a:gd name="T59" fmla="*/ 152 h 267"/>
                  <a:gd name="T60" fmla="*/ 120 w 194"/>
                  <a:gd name="T61" fmla="*/ 155 h 267"/>
                  <a:gd name="T62" fmla="*/ 113 w 194"/>
                  <a:gd name="T63" fmla="*/ 157 h 267"/>
                  <a:gd name="T64" fmla="*/ 106 w 194"/>
                  <a:gd name="T65" fmla="*/ 165 h 267"/>
                  <a:gd name="T66" fmla="*/ 104 w 194"/>
                  <a:gd name="T67" fmla="*/ 172 h 267"/>
                  <a:gd name="T68" fmla="*/ 106 w 194"/>
                  <a:gd name="T69" fmla="*/ 176 h 267"/>
                  <a:gd name="T70" fmla="*/ 109 w 194"/>
                  <a:gd name="T71" fmla="*/ 174 h 267"/>
                  <a:gd name="T72" fmla="*/ 121 w 194"/>
                  <a:gd name="T73" fmla="*/ 164 h 267"/>
                  <a:gd name="T74" fmla="*/ 127 w 194"/>
                  <a:gd name="T75" fmla="*/ 156 h 267"/>
                  <a:gd name="T76" fmla="*/ 128 w 194"/>
                  <a:gd name="T77" fmla="*/ 157 h 267"/>
                  <a:gd name="T78" fmla="*/ 129 w 194"/>
                  <a:gd name="T79" fmla="*/ 158 h 267"/>
                  <a:gd name="T80" fmla="*/ 136 w 194"/>
                  <a:gd name="T81" fmla="*/ 156 h 267"/>
                  <a:gd name="T82" fmla="*/ 148 w 194"/>
                  <a:gd name="T83" fmla="*/ 145 h 267"/>
                  <a:gd name="T84" fmla="*/ 155 w 194"/>
                  <a:gd name="T85" fmla="*/ 137 h 267"/>
                  <a:gd name="T86" fmla="*/ 161 w 194"/>
                  <a:gd name="T87" fmla="*/ 123 h 267"/>
                  <a:gd name="T88" fmla="*/ 164 w 194"/>
                  <a:gd name="T89" fmla="*/ 102 h 267"/>
                  <a:gd name="T90" fmla="*/ 166 w 194"/>
                  <a:gd name="T91" fmla="*/ 96 h 267"/>
                  <a:gd name="T92" fmla="*/ 169 w 194"/>
                  <a:gd name="T93" fmla="*/ 102 h 267"/>
                  <a:gd name="T94" fmla="*/ 173 w 194"/>
                  <a:gd name="T95" fmla="*/ 127 h 267"/>
                  <a:gd name="T96" fmla="*/ 170 w 194"/>
                  <a:gd name="T97" fmla="*/ 143 h 267"/>
                  <a:gd name="T98" fmla="*/ 168 w 194"/>
                  <a:gd name="T99" fmla="*/ 147 h 267"/>
                  <a:gd name="T100" fmla="*/ 180 w 194"/>
                  <a:gd name="T101" fmla="*/ 135 h 267"/>
                  <a:gd name="T102" fmla="*/ 184 w 194"/>
                  <a:gd name="T103" fmla="*/ 128 h 267"/>
                  <a:gd name="T104" fmla="*/ 189 w 194"/>
                  <a:gd name="T105" fmla="*/ 117 h 267"/>
                  <a:gd name="T106" fmla="*/ 190 w 194"/>
                  <a:gd name="T107" fmla="*/ 89 h 267"/>
                  <a:gd name="T108" fmla="*/ 190 w 194"/>
                  <a:gd name="T109" fmla="*/ 51 h 267"/>
                  <a:gd name="T110" fmla="*/ 193 w 194"/>
                  <a:gd name="T111" fmla="*/ 27 h 267"/>
                  <a:gd name="T112" fmla="*/ 194 w 194"/>
                  <a:gd name="T113" fmla="*/ 1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94" h="267">
                    <a:moveTo>
                      <a:pt x="193" y="0"/>
                    </a:moveTo>
                    <a:lnTo>
                      <a:pt x="182" y="10"/>
                    </a:lnTo>
                    <a:lnTo>
                      <a:pt x="165" y="26"/>
                    </a:lnTo>
                    <a:lnTo>
                      <a:pt x="148" y="41"/>
                    </a:lnTo>
                    <a:lnTo>
                      <a:pt x="139" y="48"/>
                    </a:lnTo>
                    <a:lnTo>
                      <a:pt x="129" y="48"/>
                    </a:lnTo>
                    <a:lnTo>
                      <a:pt x="123" y="51"/>
                    </a:lnTo>
                    <a:lnTo>
                      <a:pt x="119" y="54"/>
                    </a:lnTo>
                    <a:lnTo>
                      <a:pt x="116" y="57"/>
                    </a:lnTo>
                    <a:lnTo>
                      <a:pt x="114" y="62"/>
                    </a:lnTo>
                    <a:lnTo>
                      <a:pt x="112" y="69"/>
                    </a:lnTo>
                    <a:lnTo>
                      <a:pt x="109" y="75"/>
                    </a:lnTo>
                    <a:lnTo>
                      <a:pt x="104" y="83"/>
                    </a:lnTo>
                    <a:lnTo>
                      <a:pt x="84" y="106"/>
                    </a:lnTo>
                    <a:lnTo>
                      <a:pt x="63" y="131"/>
                    </a:lnTo>
                    <a:lnTo>
                      <a:pt x="52" y="145"/>
                    </a:lnTo>
                    <a:lnTo>
                      <a:pt x="43" y="161"/>
                    </a:lnTo>
                    <a:lnTo>
                      <a:pt x="36" y="175"/>
                    </a:lnTo>
                    <a:lnTo>
                      <a:pt x="31" y="191"/>
                    </a:lnTo>
                    <a:lnTo>
                      <a:pt x="29" y="195"/>
                    </a:lnTo>
                    <a:lnTo>
                      <a:pt x="25" y="199"/>
                    </a:lnTo>
                    <a:lnTo>
                      <a:pt x="20" y="205"/>
                    </a:lnTo>
                    <a:lnTo>
                      <a:pt x="16" y="210"/>
                    </a:lnTo>
                    <a:lnTo>
                      <a:pt x="12" y="216"/>
                    </a:lnTo>
                    <a:lnTo>
                      <a:pt x="9" y="223"/>
                    </a:lnTo>
                    <a:lnTo>
                      <a:pt x="8" y="227"/>
                    </a:lnTo>
                    <a:lnTo>
                      <a:pt x="6" y="232"/>
                    </a:lnTo>
                    <a:lnTo>
                      <a:pt x="6" y="236"/>
                    </a:lnTo>
                    <a:lnTo>
                      <a:pt x="6" y="241"/>
                    </a:lnTo>
                    <a:lnTo>
                      <a:pt x="4" y="251"/>
                    </a:lnTo>
                    <a:lnTo>
                      <a:pt x="1" y="262"/>
                    </a:lnTo>
                    <a:lnTo>
                      <a:pt x="0" y="265"/>
                    </a:lnTo>
                    <a:lnTo>
                      <a:pt x="1" y="267"/>
                    </a:lnTo>
                    <a:lnTo>
                      <a:pt x="4" y="266"/>
                    </a:lnTo>
                    <a:lnTo>
                      <a:pt x="11" y="262"/>
                    </a:lnTo>
                    <a:lnTo>
                      <a:pt x="14" y="250"/>
                    </a:lnTo>
                    <a:lnTo>
                      <a:pt x="18" y="233"/>
                    </a:lnTo>
                    <a:lnTo>
                      <a:pt x="25" y="226"/>
                    </a:lnTo>
                    <a:lnTo>
                      <a:pt x="32" y="218"/>
                    </a:lnTo>
                    <a:lnTo>
                      <a:pt x="36" y="206"/>
                    </a:lnTo>
                    <a:lnTo>
                      <a:pt x="39" y="200"/>
                    </a:lnTo>
                    <a:lnTo>
                      <a:pt x="41" y="197"/>
                    </a:lnTo>
                    <a:lnTo>
                      <a:pt x="43" y="192"/>
                    </a:lnTo>
                    <a:lnTo>
                      <a:pt x="45" y="188"/>
                    </a:lnTo>
                    <a:lnTo>
                      <a:pt x="46" y="183"/>
                    </a:lnTo>
                    <a:lnTo>
                      <a:pt x="50" y="176"/>
                    </a:lnTo>
                    <a:lnTo>
                      <a:pt x="55" y="167"/>
                    </a:lnTo>
                    <a:lnTo>
                      <a:pt x="64" y="156"/>
                    </a:lnTo>
                    <a:lnTo>
                      <a:pt x="72" y="145"/>
                    </a:lnTo>
                    <a:lnTo>
                      <a:pt x="83" y="136"/>
                    </a:lnTo>
                    <a:lnTo>
                      <a:pt x="93" y="127"/>
                    </a:lnTo>
                    <a:lnTo>
                      <a:pt x="101" y="120"/>
                    </a:lnTo>
                    <a:lnTo>
                      <a:pt x="108" y="116"/>
                    </a:lnTo>
                    <a:lnTo>
                      <a:pt x="123" y="109"/>
                    </a:lnTo>
                    <a:lnTo>
                      <a:pt x="138" y="103"/>
                    </a:lnTo>
                    <a:lnTo>
                      <a:pt x="136" y="116"/>
                    </a:lnTo>
                    <a:lnTo>
                      <a:pt x="132" y="134"/>
                    </a:lnTo>
                    <a:lnTo>
                      <a:pt x="128" y="142"/>
                    </a:lnTo>
                    <a:lnTo>
                      <a:pt x="125" y="150"/>
                    </a:lnTo>
                    <a:lnTo>
                      <a:pt x="123" y="152"/>
                    </a:lnTo>
                    <a:lnTo>
                      <a:pt x="122" y="154"/>
                    </a:lnTo>
                    <a:lnTo>
                      <a:pt x="120" y="155"/>
                    </a:lnTo>
                    <a:lnTo>
                      <a:pt x="118" y="156"/>
                    </a:lnTo>
                    <a:lnTo>
                      <a:pt x="113" y="157"/>
                    </a:lnTo>
                    <a:lnTo>
                      <a:pt x="109" y="161"/>
                    </a:lnTo>
                    <a:lnTo>
                      <a:pt x="106" y="165"/>
                    </a:lnTo>
                    <a:lnTo>
                      <a:pt x="104" y="169"/>
                    </a:lnTo>
                    <a:lnTo>
                      <a:pt x="104" y="172"/>
                    </a:lnTo>
                    <a:lnTo>
                      <a:pt x="105" y="176"/>
                    </a:lnTo>
                    <a:lnTo>
                      <a:pt x="106" y="176"/>
                    </a:lnTo>
                    <a:lnTo>
                      <a:pt x="107" y="176"/>
                    </a:lnTo>
                    <a:lnTo>
                      <a:pt x="109" y="174"/>
                    </a:lnTo>
                    <a:lnTo>
                      <a:pt x="112" y="172"/>
                    </a:lnTo>
                    <a:lnTo>
                      <a:pt x="121" y="164"/>
                    </a:lnTo>
                    <a:lnTo>
                      <a:pt x="126" y="158"/>
                    </a:lnTo>
                    <a:lnTo>
                      <a:pt x="127" y="156"/>
                    </a:lnTo>
                    <a:lnTo>
                      <a:pt x="128" y="156"/>
                    </a:lnTo>
                    <a:lnTo>
                      <a:pt x="128" y="157"/>
                    </a:lnTo>
                    <a:lnTo>
                      <a:pt x="128" y="158"/>
                    </a:lnTo>
                    <a:lnTo>
                      <a:pt x="129" y="158"/>
                    </a:lnTo>
                    <a:lnTo>
                      <a:pt x="132" y="158"/>
                    </a:lnTo>
                    <a:lnTo>
                      <a:pt x="136" y="156"/>
                    </a:lnTo>
                    <a:lnTo>
                      <a:pt x="141" y="151"/>
                    </a:lnTo>
                    <a:lnTo>
                      <a:pt x="148" y="145"/>
                    </a:lnTo>
                    <a:lnTo>
                      <a:pt x="152" y="141"/>
                    </a:lnTo>
                    <a:lnTo>
                      <a:pt x="155" y="137"/>
                    </a:lnTo>
                    <a:lnTo>
                      <a:pt x="157" y="133"/>
                    </a:lnTo>
                    <a:lnTo>
                      <a:pt x="161" y="123"/>
                    </a:lnTo>
                    <a:lnTo>
                      <a:pt x="163" y="108"/>
                    </a:lnTo>
                    <a:lnTo>
                      <a:pt x="164" y="102"/>
                    </a:lnTo>
                    <a:lnTo>
                      <a:pt x="165" y="98"/>
                    </a:lnTo>
                    <a:lnTo>
                      <a:pt x="166" y="96"/>
                    </a:lnTo>
                    <a:lnTo>
                      <a:pt x="167" y="97"/>
                    </a:lnTo>
                    <a:lnTo>
                      <a:pt x="169" y="102"/>
                    </a:lnTo>
                    <a:lnTo>
                      <a:pt x="172" y="114"/>
                    </a:lnTo>
                    <a:lnTo>
                      <a:pt x="173" y="127"/>
                    </a:lnTo>
                    <a:lnTo>
                      <a:pt x="172" y="136"/>
                    </a:lnTo>
                    <a:lnTo>
                      <a:pt x="170" y="143"/>
                    </a:lnTo>
                    <a:lnTo>
                      <a:pt x="169" y="147"/>
                    </a:lnTo>
                    <a:lnTo>
                      <a:pt x="168" y="147"/>
                    </a:lnTo>
                    <a:lnTo>
                      <a:pt x="177" y="138"/>
                    </a:lnTo>
                    <a:lnTo>
                      <a:pt x="180" y="135"/>
                    </a:lnTo>
                    <a:lnTo>
                      <a:pt x="182" y="131"/>
                    </a:lnTo>
                    <a:lnTo>
                      <a:pt x="184" y="128"/>
                    </a:lnTo>
                    <a:lnTo>
                      <a:pt x="187" y="125"/>
                    </a:lnTo>
                    <a:lnTo>
                      <a:pt x="189" y="117"/>
                    </a:lnTo>
                    <a:lnTo>
                      <a:pt x="190" y="109"/>
                    </a:lnTo>
                    <a:lnTo>
                      <a:pt x="190" y="89"/>
                    </a:lnTo>
                    <a:lnTo>
                      <a:pt x="189" y="69"/>
                    </a:lnTo>
                    <a:lnTo>
                      <a:pt x="190" y="51"/>
                    </a:lnTo>
                    <a:lnTo>
                      <a:pt x="192" y="34"/>
                    </a:lnTo>
                    <a:lnTo>
                      <a:pt x="193" y="27"/>
                    </a:lnTo>
                    <a:lnTo>
                      <a:pt x="194" y="18"/>
                    </a:lnTo>
                    <a:lnTo>
                      <a:pt x="194" y="10"/>
                    </a:lnTo>
                    <a:lnTo>
                      <a:pt x="193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38" name="Freeform 165"/>
              <p:cNvSpPr/>
              <p:nvPr/>
            </p:nvSpPr>
            <p:spPr bwMode="auto">
              <a:xfrm>
                <a:off x="2438" y="3259"/>
                <a:ext cx="34" cy="33"/>
              </a:xfrm>
              <a:custGeom>
                <a:avLst/>
                <a:gdLst>
                  <a:gd name="T0" fmla="*/ 1 w 139"/>
                  <a:gd name="T1" fmla="*/ 41 h 133"/>
                  <a:gd name="T2" fmla="*/ 139 w 139"/>
                  <a:gd name="T3" fmla="*/ 133 h 133"/>
                  <a:gd name="T4" fmla="*/ 135 w 139"/>
                  <a:gd name="T5" fmla="*/ 99 h 133"/>
                  <a:gd name="T6" fmla="*/ 0 w 139"/>
                  <a:gd name="T7" fmla="*/ 0 h 133"/>
                  <a:gd name="T8" fmla="*/ 1 w 139"/>
                  <a:gd name="T9" fmla="*/ 41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33">
                    <a:moveTo>
                      <a:pt x="1" y="41"/>
                    </a:moveTo>
                    <a:lnTo>
                      <a:pt x="139" y="133"/>
                    </a:lnTo>
                    <a:lnTo>
                      <a:pt x="135" y="99"/>
                    </a:lnTo>
                    <a:lnTo>
                      <a:pt x="0" y="0"/>
                    </a:lnTo>
                    <a:lnTo>
                      <a:pt x="1" y="4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39" name="Freeform 166"/>
              <p:cNvSpPr/>
              <p:nvPr/>
            </p:nvSpPr>
            <p:spPr bwMode="auto">
              <a:xfrm>
                <a:off x="2438" y="3278"/>
                <a:ext cx="36" cy="34"/>
              </a:xfrm>
              <a:custGeom>
                <a:avLst/>
                <a:gdLst>
                  <a:gd name="T0" fmla="*/ 0 w 146"/>
                  <a:gd name="T1" fmla="*/ 41 h 136"/>
                  <a:gd name="T2" fmla="*/ 146 w 146"/>
                  <a:gd name="T3" fmla="*/ 136 h 136"/>
                  <a:gd name="T4" fmla="*/ 145 w 146"/>
                  <a:gd name="T5" fmla="*/ 103 h 136"/>
                  <a:gd name="T6" fmla="*/ 0 w 146"/>
                  <a:gd name="T7" fmla="*/ 0 h 136"/>
                  <a:gd name="T8" fmla="*/ 0 w 146"/>
                  <a:gd name="T9" fmla="*/ 41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136">
                    <a:moveTo>
                      <a:pt x="0" y="41"/>
                    </a:moveTo>
                    <a:lnTo>
                      <a:pt x="146" y="136"/>
                    </a:lnTo>
                    <a:lnTo>
                      <a:pt x="145" y="103"/>
                    </a:lnTo>
                    <a:lnTo>
                      <a:pt x="0" y="0"/>
                    </a:lnTo>
                    <a:lnTo>
                      <a:pt x="0" y="4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40" name="Freeform 167"/>
              <p:cNvSpPr/>
              <p:nvPr/>
            </p:nvSpPr>
            <p:spPr bwMode="auto">
              <a:xfrm>
                <a:off x="2439" y="3302"/>
                <a:ext cx="39" cy="26"/>
              </a:xfrm>
              <a:custGeom>
                <a:avLst/>
                <a:gdLst>
                  <a:gd name="T0" fmla="*/ 0 w 157"/>
                  <a:gd name="T1" fmla="*/ 46 h 106"/>
                  <a:gd name="T2" fmla="*/ 154 w 157"/>
                  <a:gd name="T3" fmla="*/ 106 h 106"/>
                  <a:gd name="T4" fmla="*/ 157 w 157"/>
                  <a:gd name="T5" fmla="*/ 82 h 106"/>
                  <a:gd name="T6" fmla="*/ 5 w 157"/>
                  <a:gd name="T7" fmla="*/ 0 h 106"/>
                  <a:gd name="T8" fmla="*/ 0 w 157"/>
                  <a:gd name="T9" fmla="*/ 4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106">
                    <a:moveTo>
                      <a:pt x="0" y="46"/>
                    </a:moveTo>
                    <a:lnTo>
                      <a:pt x="154" y="106"/>
                    </a:lnTo>
                    <a:lnTo>
                      <a:pt x="157" y="82"/>
                    </a:lnTo>
                    <a:lnTo>
                      <a:pt x="5" y="0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41" name="Freeform 168"/>
              <p:cNvSpPr/>
              <p:nvPr/>
            </p:nvSpPr>
            <p:spPr bwMode="auto">
              <a:xfrm>
                <a:off x="2439" y="3310"/>
                <a:ext cx="14" cy="74"/>
              </a:xfrm>
              <a:custGeom>
                <a:avLst/>
                <a:gdLst>
                  <a:gd name="T0" fmla="*/ 3 w 57"/>
                  <a:gd name="T1" fmla="*/ 291 h 298"/>
                  <a:gd name="T2" fmla="*/ 57 w 57"/>
                  <a:gd name="T3" fmla="*/ 298 h 298"/>
                  <a:gd name="T4" fmla="*/ 54 w 57"/>
                  <a:gd name="T5" fmla="*/ 20 h 298"/>
                  <a:gd name="T6" fmla="*/ 0 w 57"/>
                  <a:gd name="T7" fmla="*/ 0 h 298"/>
                  <a:gd name="T8" fmla="*/ 3 w 57"/>
                  <a:gd name="T9" fmla="*/ 291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298">
                    <a:moveTo>
                      <a:pt x="3" y="291"/>
                    </a:moveTo>
                    <a:lnTo>
                      <a:pt x="57" y="298"/>
                    </a:lnTo>
                    <a:lnTo>
                      <a:pt x="54" y="20"/>
                    </a:lnTo>
                    <a:lnTo>
                      <a:pt x="0" y="0"/>
                    </a:lnTo>
                    <a:lnTo>
                      <a:pt x="3" y="29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42" name="Freeform 169"/>
              <p:cNvSpPr/>
              <p:nvPr/>
            </p:nvSpPr>
            <p:spPr bwMode="auto">
              <a:xfrm>
                <a:off x="2447" y="3272"/>
                <a:ext cx="4" cy="22"/>
              </a:xfrm>
              <a:custGeom>
                <a:avLst/>
                <a:gdLst>
                  <a:gd name="T0" fmla="*/ 12 w 19"/>
                  <a:gd name="T1" fmla="*/ 6 h 90"/>
                  <a:gd name="T2" fmla="*/ 19 w 19"/>
                  <a:gd name="T3" fmla="*/ 90 h 90"/>
                  <a:gd name="T4" fmla="*/ 5 w 19"/>
                  <a:gd name="T5" fmla="*/ 72 h 90"/>
                  <a:gd name="T6" fmla="*/ 0 w 19"/>
                  <a:gd name="T7" fmla="*/ 0 h 90"/>
                  <a:gd name="T8" fmla="*/ 12 w 19"/>
                  <a:gd name="T9" fmla="*/ 6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90">
                    <a:moveTo>
                      <a:pt x="12" y="6"/>
                    </a:moveTo>
                    <a:lnTo>
                      <a:pt x="19" y="90"/>
                    </a:lnTo>
                    <a:lnTo>
                      <a:pt x="5" y="72"/>
                    </a:lnTo>
                    <a:lnTo>
                      <a:pt x="0" y="0"/>
                    </a:lnTo>
                    <a:lnTo>
                      <a:pt x="12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43" name="Freeform 170"/>
              <p:cNvSpPr/>
              <p:nvPr/>
            </p:nvSpPr>
            <p:spPr bwMode="auto">
              <a:xfrm>
                <a:off x="2465" y="3281"/>
                <a:ext cx="4" cy="23"/>
              </a:xfrm>
              <a:custGeom>
                <a:avLst/>
                <a:gdLst>
                  <a:gd name="T0" fmla="*/ 11 w 18"/>
                  <a:gd name="T1" fmla="*/ 5 h 89"/>
                  <a:gd name="T2" fmla="*/ 18 w 18"/>
                  <a:gd name="T3" fmla="*/ 89 h 89"/>
                  <a:gd name="T4" fmla="*/ 4 w 18"/>
                  <a:gd name="T5" fmla="*/ 72 h 89"/>
                  <a:gd name="T6" fmla="*/ 0 w 18"/>
                  <a:gd name="T7" fmla="*/ 0 h 89"/>
                  <a:gd name="T8" fmla="*/ 11 w 18"/>
                  <a:gd name="T9" fmla="*/ 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89">
                    <a:moveTo>
                      <a:pt x="11" y="5"/>
                    </a:moveTo>
                    <a:lnTo>
                      <a:pt x="18" y="89"/>
                    </a:lnTo>
                    <a:lnTo>
                      <a:pt x="4" y="72"/>
                    </a:lnTo>
                    <a:lnTo>
                      <a:pt x="0" y="0"/>
                    </a:lnTo>
                    <a:lnTo>
                      <a:pt x="11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44" name="Freeform 171"/>
              <p:cNvSpPr/>
              <p:nvPr/>
            </p:nvSpPr>
            <p:spPr bwMode="auto">
              <a:xfrm>
                <a:off x="2457" y="3295"/>
                <a:ext cx="5" cy="22"/>
              </a:xfrm>
              <a:custGeom>
                <a:avLst/>
                <a:gdLst>
                  <a:gd name="T0" fmla="*/ 13 w 20"/>
                  <a:gd name="T1" fmla="*/ 5 h 89"/>
                  <a:gd name="T2" fmla="*/ 20 w 20"/>
                  <a:gd name="T3" fmla="*/ 89 h 89"/>
                  <a:gd name="T4" fmla="*/ 5 w 20"/>
                  <a:gd name="T5" fmla="*/ 72 h 89"/>
                  <a:gd name="T6" fmla="*/ 0 w 20"/>
                  <a:gd name="T7" fmla="*/ 0 h 89"/>
                  <a:gd name="T8" fmla="*/ 13 w 20"/>
                  <a:gd name="T9" fmla="*/ 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9">
                    <a:moveTo>
                      <a:pt x="13" y="5"/>
                    </a:moveTo>
                    <a:lnTo>
                      <a:pt x="20" y="89"/>
                    </a:lnTo>
                    <a:lnTo>
                      <a:pt x="5" y="72"/>
                    </a:lnTo>
                    <a:lnTo>
                      <a:pt x="0" y="0"/>
                    </a:lnTo>
                    <a:lnTo>
                      <a:pt x="13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45" name="Freeform 172"/>
              <p:cNvSpPr/>
              <p:nvPr/>
            </p:nvSpPr>
            <p:spPr bwMode="auto">
              <a:xfrm>
                <a:off x="2351" y="3300"/>
                <a:ext cx="31" cy="61"/>
              </a:xfrm>
              <a:custGeom>
                <a:avLst/>
                <a:gdLst>
                  <a:gd name="T0" fmla="*/ 0 w 121"/>
                  <a:gd name="T1" fmla="*/ 31 h 245"/>
                  <a:gd name="T2" fmla="*/ 6 w 121"/>
                  <a:gd name="T3" fmla="*/ 24 h 245"/>
                  <a:gd name="T4" fmla="*/ 14 w 121"/>
                  <a:gd name="T5" fmla="*/ 17 h 245"/>
                  <a:gd name="T6" fmla="*/ 20 w 121"/>
                  <a:gd name="T7" fmla="*/ 13 h 245"/>
                  <a:gd name="T8" fmla="*/ 28 w 121"/>
                  <a:gd name="T9" fmla="*/ 9 h 245"/>
                  <a:gd name="T10" fmla="*/ 36 w 121"/>
                  <a:gd name="T11" fmla="*/ 4 h 245"/>
                  <a:gd name="T12" fmla="*/ 44 w 121"/>
                  <a:gd name="T13" fmla="*/ 2 h 245"/>
                  <a:gd name="T14" fmla="*/ 52 w 121"/>
                  <a:gd name="T15" fmla="*/ 1 h 245"/>
                  <a:gd name="T16" fmla="*/ 61 w 121"/>
                  <a:gd name="T17" fmla="*/ 0 h 245"/>
                  <a:gd name="T18" fmla="*/ 69 w 121"/>
                  <a:gd name="T19" fmla="*/ 1 h 245"/>
                  <a:gd name="T20" fmla="*/ 77 w 121"/>
                  <a:gd name="T21" fmla="*/ 2 h 245"/>
                  <a:gd name="T22" fmla="*/ 85 w 121"/>
                  <a:gd name="T23" fmla="*/ 4 h 245"/>
                  <a:gd name="T24" fmla="*/ 93 w 121"/>
                  <a:gd name="T25" fmla="*/ 8 h 245"/>
                  <a:gd name="T26" fmla="*/ 101 w 121"/>
                  <a:gd name="T27" fmla="*/ 12 h 245"/>
                  <a:gd name="T28" fmla="*/ 107 w 121"/>
                  <a:gd name="T29" fmla="*/ 17 h 245"/>
                  <a:gd name="T30" fmla="*/ 115 w 121"/>
                  <a:gd name="T31" fmla="*/ 24 h 245"/>
                  <a:gd name="T32" fmla="*/ 121 w 121"/>
                  <a:gd name="T33" fmla="*/ 31 h 245"/>
                  <a:gd name="T34" fmla="*/ 121 w 121"/>
                  <a:gd name="T35" fmla="*/ 138 h 245"/>
                  <a:gd name="T36" fmla="*/ 78 w 121"/>
                  <a:gd name="T37" fmla="*/ 245 h 245"/>
                  <a:gd name="T38" fmla="*/ 0 w 121"/>
                  <a:gd name="T39" fmla="*/ 245 h 245"/>
                  <a:gd name="T40" fmla="*/ 0 w 121"/>
                  <a:gd name="T41" fmla="*/ 31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1" h="245">
                    <a:moveTo>
                      <a:pt x="0" y="31"/>
                    </a:moveTo>
                    <a:lnTo>
                      <a:pt x="6" y="24"/>
                    </a:lnTo>
                    <a:lnTo>
                      <a:pt x="14" y="17"/>
                    </a:lnTo>
                    <a:lnTo>
                      <a:pt x="20" y="13"/>
                    </a:lnTo>
                    <a:lnTo>
                      <a:pt x="28" y="9"/>
                    </a:lnTo>
                    <a:lnTo>
                      <a:pt x="36" y="4"/>
                    </a:lnTo>
                    <a:lnTo>
                      <a:pt x="44" y="2"/>
                    </a:lnTo>
                    <a:lnTo>
                      <a:pt x="52" y="1"/>
                    </a:lnTo>
                    <a:lnTo>
                      <a:pt x="61" y="0"/>
                    </a:lnTo>
                    <a:lnTo>
                      <a:pt x="69" y="1"/>
                    </a:lnTo>
                    <a:lnTo>
                      <a:pt x="77" y="2"/>
                    </a:lnTo>
                    <a:lnTo>
                      <a:pt x="85" y="4"/>
                    </a:lnTo>
                    <a:lnTo>
                      <a:pt x="93" y="8"/>
                    </a:lnTo>
                    <a:lnTo>
                      <a:pt x="101" y="12"/>
                    </a:lnTo>
                    <a:lnTo>
                      <a:pt x="107" y="17"/>
                    </a:lnTo>
                    <a:lnTo>
                      <a:pt x="115" y="24"/>
                    </a:lnTo>
                    <a:lnTo>
                      <a:pt x="121" y="31"/>
                    </a:lnTo>
                    <a:lnTo>
                      <a:pt x="121" y="138"/>
                    </a:lnTo>
                    <a:lnTo>
                      <a:pt x="78" y="245"/>
                    </a:lnTo>
                    <a:lnTo>
                      <a:pt x="0" y="245"/>
                    </a:lnTo>
                    <a:lnTo>
                      <a:pt x="0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46" name="Freeform 173"/>
              <p:cNvSpPr/>
              <p:nvPr/>
            </p:nvSpPr>
            <p:spPr bwMode="auto">
              <a:xfrm>
                <a:off x="2309" y="3302"/>
                <a:ext cx="21" cy="52"/>
              </a:xfrm>
              <a:custGeom>
                <a:avLst/>
                <a:gdLst>
                  <a:gd name="T0" fmla="*/ 0 w 85"/>
                  <a:gd name="T1" fmla="*/ 26 h 205"/>
                  <a:gd name="T2" fmla="*/ 4 w 85"/>
                  <a:gd name="T3" fmla="*/ 19 h 205"/>
                  <a:gd name="T4" fmla="*/ 10 w 85"/>
                  <a:gd name="T5" fmla="*/ 14 h 205"/>
                  <a:gd name="T6" fmla="*/ 15 w 85"/>
                  <a:gd name="T7" fmla="*/ 10 h 205"/>
                  <a:gd name="T8" fmla="*/ 21 w 85"/>
                  <a:gd name="T9" fmla="*/ 6 h 205"/>
                  <a:gd name="T10" fmla="*/ 26 w 85"/>
                  <a:gd name="T11" fmla="*/ 3 h 205"/>
                  <a:gd name="T12" fmla="*/ 31 w 85"/>
                  <a:gd name="T13" fmla="*/ 1 h 205"/>
                  <a:gd name="T14" fmla="*/ 37 w 85"/>
                  <a:gd name="T15" fmla="*/ 0 h 205"/>
                  <a:gd name="T16" fmla="*/ 43 w 85"/>
                  <a:gd name="T17" fmla="*/ 0 h 205"/>
                  <a:gd name="T18" fmla="*/ 49 w 85"/>
                  <a:gd name="T19" fmla="*/ 0 h 205"/>
                  <a:gd name="T20" fmla="*/ 55 w 85"/>
                  <a:gd name="T21" fmla="*/ 1 h 205"/>
                  <a:gd name="T22" fmla="*/ 61 w 85"/>
                  <a:gd name="T23" fmla="*/ 3 h 205"/>
                  <a:gd name="T24" fmla="*/ 66 w 85"/>
                  <a:gd name="T25" fmla="*/ 6 h 205"/>
                  <a:gd name="T26" fmla="*/ 71 w 85"/>
                  <a:gd name="T27" fmla="*/ 10 h 205"/>
                  <a:gd name="T28" fmla="*/ 77 w 85"/>
                  <a:gd name="T29" fmla="*/ 14 h 205"/>
                  <a:gd name="T30" fmla="*/ 81 w 85"/>
                  <a:gd name="T31" fmla="*/ 19 h 205"/>
                  <a:gd name="T32" fmla="*/ 85 w 85"/>
                  <a:gd name="T33" fmla="*/ 26 h 205"/>
                  <a:gd name="T34" fmla="*/ 84 w 85"/>
                  <a:gd name="T35" fmla="*/ 115 h 205"/>
                  <a:gd name="T36" fmla="*/ 42 w 85"/>
                  <a:gd name="T37" fmla="*/ 205 h 205"/>
                  <a:gd name="T38" fmla="*/ 0 w 85"/>
                  <a:gd name="T39" fmla="*/ 205 h 205"/>
                  <a:gd name="T40" fmla="*/ 0 w 85"/>
                  <a:gd name="T41" fmla="*/ 2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5" h="205">
                    <a:moveTo>
                      <a:pt x="0" y="26"/>
                    </a:moveTo>
                    <a:lnTo>
                      <a:pt x="4" y="19"/>
                    </a:lnTo>
                    <a:lnTo>
                      <a:pt x="10" y="14"/>
                    </a:lnTo>
                    <a:lnTo>
                      <a:pt x="15" y="10"/>
                    </a:lnTo>
                    <a:lnTo>
                      <a:pt x="21" y="6"/>
                    </a:lnTo>
                    <a:lnTo>
                      <a:pt x="26" y="3"/>
                    </a:lnTo>
                    <a:lnTo>
                      <a:pt x="31" y="1"/>
                    </a:lnTo>
                    <a:lnTo>
                      <a:pt x="37" y="0"/>
                    </a:lnTo>
                    <a:lnTo>
                      <a:pt x="43" y="0"/>
                    </a:lnTo>
                    <a:lnTo>
                      <a:pt x="49" y="0"/>
                    </a:lnTo>
                    <a:lnTo>
                      <a:pt x="55" y="1"/>
                    </a:lnTo>
                    <a:lnTo>
                      <a:pt x="61" y="3"/>
                    </a:lnTo>
                    <a:lnTo>
                      <a:pt x="66" y="6"/>
                    </a:lnTo>
                    <a:lnTo>
                      <a:pt x="71" y="10"/>
                    </a:lnTo>
                    <a:lnTo>
                      <a:pt x="77" y="14"/>
                    </a:lnTo>
                    <a:lnTo>
                      <a:pt x="81" y="19"/>
                    </a:lnTo>
                    <a:lnTo>
                      <a:pt x="85" y="26"/>
                    </a:lnTo>
                    <a:lnTo>
                      <a:pt x="84" y="115"/>
                    </a:lnTo>
                    <a:lnTo>
                      <a:pt x="42" y="205"/>
                    </a:lnTo>
                    <a:lnTo>
                      <a:pt x="0" y="205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47" name="Freeform 174"/>
              <p:cNvSpPr/>
              <p:nvPr/>
            </p:nvSpPr>
            <p:spPr bwMode="auto">
              <a:xfrm>
                <a:off x="2309" y="3302"/>
                <a:ext cx="21" cy="52"/>
              </a:xfrm>
              <a:custGeom>
                <a:avLst/>
                <a:gdLst>
                  <a:gd name="T0" fmla="*/ 0 w 85"/>
                  <a:gd name="T1" fmla="*/ 26 h 205"/>
                  <a:gd name="T2" fmla="*/ 4 w 85"/>
                  <a:gd name="T3" fmla="*/ 19 h 205"/>
                  <a:gd name="T4" fmla="*/ 10 w 85"/>
                  <a:gd name="T5" fmla="*/ 14 h 205"/>
                  <a:gd name="T6" fmla="*/ 15 w 85"/>
                  <a:gd name="T7" fmla="*/ 10 h 205"/>
                  <a:gd name="T8" fmla="*/ 21 w 85"/>
                  <a:gd name="T9" fmla="*/ 6 h 205"/>
                  <a:gd name="T10" fmla="*/ 26 w 85"/>
                  <a:gd name="T11" fmla="*/ 3 h 205"/>
                  <a:gd name="T12" fmla="*/ 31 w 85"/>
                  <a:gd name="T13" fmla="*/ 1 h 205"/>
                  <a:gd name="T14" fmla="*/ 37 w 85"/>
                  <a:gd name="T15" fmla="*/ 0 h 205"/>
                  <a:gd name="T16" fmla="*/ 43 w 85"/>
                  <a:gd name="T17" fmla="*/ 0 h 205"/>
                  <a:gd name="T18" fmla="*/ 49 w 85"/>
                  <a:gd name="T19" fmla="*/ 0 h 205"/>
                  <a:gd name="T20" fmla="*/ 55 w 85"/>
                  <a:gd name="T21" fmla="*/ 1 h 205"/>
                  <a:gd name="T22" fmla="*/ 61 w 85"/>
                  <a:gd name="T23" fmla="*/ 3 h 205"/>
                  <a:gd name="T24" fmla="*/ 66 w 85"/>
                  <a:gd name="T25" fmla="*/ 6 h 205"/>
                  <a:gd name="T26" fmla="*/ 71 w 85"/>
                  <a:gd name="T27" fmla="*/ 10 h 205"/>
                  <a:gd name="T28" fmla="*/ 77 w 85"/>
                  <a:gd name="T29" fmla="*/ 14 h 205"/>
                  <a:gd name="T30" fmla="*/ 81 w 85"/>
                  <a:gd name="T31" fmla="*/ 19 h 205"/>
                  <a:gd name="T32" fmla="*/ 85 w 85"/>
                  <a:gd name="T33" fmla="*/ 26 h 205"/>
                  <a:gd name="T34" fmla="*/ 84 w 85"/>
                  <a:gd name="T35" fmla="*/ 115 h 205"/>
                  <a:gd name="T36" fmla="*/ 42 w 85"/>
                  <a:gd name="T37" fmla="*/ 205 h 205"/>
                  <a:gd name="T38" fmla="*/ 0 w 85"/>
                  <a:gd name="T39" fmla="*/ 205 h 205"/>
                  <a:gd name="T40" fmla="*/ 0 w 85"/>
                  <a:gd name="T41" fmla="*/ 2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5" h="205">
                    <a:moveTo>
                      <a:pt x="0" y="26"/>
                    </a:moveTo>
                    <a:lnTo>
                      <a:pt x="4" y="19"/>
                    </a:lnTo>
                    <a:lnTo>
                      <a:pt x="10" y="14"/>
                    </a:lnTo>
                    <a:lnTo>
                      <a:pt x="15" y="10"/>
                    </a:lnTo>
                    <a:lnTo>
                      <a:pt x="21" y="6"/>
                    </a:lnTo>
                    <a:lnTo>
                      <a:pt x="26" y="3"/>
                    </a:lnTo>
                    <a:lnTo>
                      <a:pt x="31" y="1"/>
                    </a:lnTo>
                    <a:lnTo>
                      <a:pt x="37" y="0"/>
                    </a:lnTo>
                    <a:lnTo>
                      <a:pt x="43" y="0"/>
                    </a:lnTo>
                    <a:lnTo>
                      <a:pt x="49" y="0"/>
                    </a:lnTo>
                    <a:lnTo>
                      <a:pt x="55" y="1"/>
                    </a:lnTo>
                    <a:lnTo>
                      <a:pt x="61" y="3"/>
                    </a:lnTo>
                    <a:lnTo>
                      <a:pt x="66" y="6"/>
                    </a:lnTo>
                    <a:lnTo>
                      <a:pt x="71" y="10"/>
                    </a:lnTo>
                    <a:lnTo>
                      <a:pt x="77" y="14"/>
                    </a:lnTo>
                    <a:lnTo>
                      <a:pt x="81" y="19"/>
                    </a:lnTo>
                    <a:lnTo>
                      <a:pt x="85" y="26"/>
                    </a:lnTo>
                    <a:lnTo>
                      <a:pt x="84" y="115"/>
                    </a:lnTo>
                    <a:lnTo>
                      <a:pt x="42" y="205"/>
                    </a:lnTo>
                    <a:lnTo>
                      <a:pt x="0" y="205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48" name="Freeform 175"/>
              <p:cNvSpPr/>
              <p:nvPr/>
            </p:nvSpPr>
            <p:spPr bwMode="auto">
              <a:xfrm>
                <a:off x="2398" y="3303"/>
                <a:ext cx="22" cy="52"/>
              </a:xfrm>
              <a:custGeom>
                <a:avLst/>
                <a:gdLst>
                  <a:gd name="T0" fmla="*/ 86 w 86"/>
                  <a:gd name="T1" fmla="*/ 26 h 205"/>
                  <a:gd name="T2" fmla="*/ 82 w 86"/>
                  <a:gd name="T3" fmla="*/ 20 h 205"/>
                  <a:gd name="T4" fmla="*/ 77 w 86"/>
                  <a:gd name="T5" fmla="*/ 14 h 205"/>
                  <a:gd name="T6" fmla="*/ 71 w 86"/>
                  <a:gd name="T7" fmla="*/ 10 h 205"/>
                  <a:gd name="T8" fmla="*/ 66 w 86"/>
                  <a:gd name="T9" fmla="*/ 7 h 205"/>
                  <a:gd name="T10" fmla="*/ 61 w 86"/>
                  <a:gd name="T11" fmla="*/ 3 h 205"/>
                  <a:gd name="T12" fmla="*/ 55 w 86"/>
                  <a:gd name="T13" fmla="*/ 1 h 205"/>
                  <a:gd name="T14" fmla="*/ 49 w 86"/>
                  <a:gd name="T15" fmla="*/ 0 h 205"/>
                  <a:gd name="T16" fmla="*/ 43 w 86"/>
                  <a:gd name="T17" fmla="*/ 0 h 205"/>
                  <a:gd name="T18" fmla="*/ 38 w 86"/>
                  <a:gd name="T19" fmla="*/ 0 h 205"/>
                  <a:gd name="T20" fmla="*/ 31 w 86"/>
                  <a:gd name="T21" fmla="*/ 1 h 205"/>
                  <a:gd name="T22" fmla="*/ 26 w 86"/>
                  <a:gd name="T23" fmla="*/ 3 h 205"/>
                  <a:gd name="T24" fmla="*/ 21 w 86"/>
                  <a:gd name="T25" fmla="*/ 7 h 205"/>
                  <a:gd name="T26" fmla="*/ 15 w 86"/>
                  <a:gd name="T27" fmla="*/ 10 h 205"/>
                  <a:gd name="T28" fmla="*/ 10 w 86"/>
                  <a:gd name="T29" fmla="*/ 14 h 205"/>
                  <a:gd name="T30" fmla="*/ 6 w 86"/>
                  <a:gd name="T31" fmla="*/ 20 h 205"/>
                  <a:gd name="T32" fmla="*/ 0 w 86"/>
                  <a:gd name="T33" fmla="*/ 26 h 205"/>
                  <a:gd name="T34" fmla="*/ 2 w 86"/>
                  <a:gd name="T35" fmla="*/ 116 h 205"/>
                  <a:gd name="T36" fmla="*/ 4 w 86"/>
                  <a:gd name="T37" fmla="*/ 203 h 205"/>
                  <a:gd name="T38" fmla="*/ 86 w 86"/>
                  <a:gd name="T39" fmla="*/ 205 h 205"/>
                  <a:gd name="T40" fmla="*/ 86 w 86"/>
                  <a:gd name="T41" fmla="*/ 2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205">
                    <a:moveTo>
                      <a:pt x="86" y="26"/>
                    </a:moveTo>
                    <a:lnTo>
                      <a:pt x="82" y="20"/>
                    </a:lnTo>
                    <a:lnTo>
                      <a:pt x="77" y="14"/>
                    </a:lnTo>
                    <a:lnTo>
                      <a:pt x="71" y="10"/>
                    </a:lnTo>
                    <a:lnTo>
                      <a:pt x="66" y="7"/>
                    </a:lnTo>
                    <a:lnTo>
                      <a:pt x="61" y="3"/>
                    </a:lnTo>
                    <a:lnTo>
                      <a:pt x="55" y="1"/>
                    </a:lnTo>
                    <a:lnTo>
                      <a:pt x="49" y="0"/>
                    </a:lnTo>
                    <a:lnTo>
                      <a:pt x="43" y="0"/>
                    </a:lnTo>
                    <a:lnTo>
                      <a:pt x="38" y="0"/>
                    </a:lnTo>
                    <a:lnTo>
                      <a:pt x="31" y="1"/>
                    </a:lnTo>
                    <a:lnTo>
                      <a:pt x="26" y="3"/>
                    </a:lnTo>
                    <a:lnTo>
                      <a:pt x="21" y="7"/>
                    </a:lnTo>
                    <a:lnTo>
                      <a:pt x="15" y="10"/>
                    </a:lnTo>
                    <a:lnTo>
                      <a:pt x="10" y="14"/>
                    </a:lnTo>
                    <a:lnTo>
                      <a:pt x="6" y="20"/>
                    </a:lnTo>
                    <a:lnTo>
                      <a:pt x="0" y="26"/>
                    </a:lnTo>
                    <a:lnTo>
                      <a:pt x="2" y="116"/>
                    </a:lnTo>
                    <a:lnTo>
                      <a:pt x="4" y="203"/>
                    </a:lnTo>
                    <a:lnTo>
                      <a:pt x="86" y="205"/>
                    </a:lnTo>
                    <a:lnTo>
                      <a:pt x="86" y="2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49" name="Freeform 176"/>
              <p:cNvSpPr/>
              <p:nvPr/>
            </p:nvSpPr>
            <p:spPr bwMode="auto">
              <a:xfrm>
                <a:off x="3187" y="3276"/>
                <a:ext cx="25" cy="104"/>
              </a:xfrm>
              <a:custGeom>
                <a:avLst/>
                <a:gdLst>
                  <a:gd name="T0" fmla="*/ 92 w 100"/>
                  <a:gd name="T1" fmla="*/ 310 h 415"/>
                  <a:gd name="T2" fmla="*/ 77 w 100"/>
                  <a:gd name="T3" fmla="*/ 160 h 415"/>
                  <a:gd name="T4" fmla="*/ 9 w 100"/>
                  <a:gd name="T5" fmla="*/ 97 h 415"/>
                  <a:gd name="T6" fmla="*/ 23 w 100"/>
                  <a:gd name="T7" fmla="*/ 415 h 415"/>
                  <a:gd name="T8" fmla="*/ 16 w 100"/>
                  <a:gd name="T9" fmla="*/ 415 h 415"/>
                  <a:gd name="T10" fmla="*/ 0 w 100"/>
                  <a:gd name="T11" fmla="*/ 11 h 415"/>
                  <a:gd name="T12" fmla="*/ 0 w 100"/>
                  <a:gd name="T13" fmla="*/ 0 h 415"/>
                  <a:gd name="T14" fmla="*/ 7 w 100"/>
                  <a:gd name="T15" fmla="*/ 8 h 415"/>
                  <a:gd name="T16" fmla="*/ 14 w 100"/>
                  <a:gd name="T17" fmla="*/ 16 h 415"/>
                  <a:gd name="T18" fmla="*/ 15 w 100"/>
                  <a:gd name="T19" fmla="*/ 35 h 415"/>
                  <a:gd name="T20" fmla="*/ 27 w 100"/>
                  <a:gd name="T21" fmla="*/ 51 h 415"/>
                  <a:gd name="T22" fmla="*/ 27 w 100"/>
                  <a:gd name="T23" fmla="*/ 32 h 415"/>
                  <a:gd name="T24" fmla="*/ 27 w 100"/>
                  <a:gd name="T25" fmla="*/ 30 h 415"/>
                  <a:gd name="T26" fmla="*/ 28 w 100"/>
                  <a:gd name="T27" fmla="*/ 30 h 415"/>
                  <a:gd name="T28" fmla="*/ 30 w 100"/>
                  <a:gd name="T29" fmla="*/ 32 h 415"/>
                  <a:gd name="T30" fmla="*/ 31 w 100"/>
                  <a:gd name="T31" fmla="*/ 34 h 415"/>
                  <a:gd name="T32" fmla="*/ 35 w 100"/>
                  <a:gd name="T33" fmla="*/ 41 h 415"/>
                  <a:gd name="T34" fmla="*/ 41 w 100"/>
                  <a:gd name="T35" fmla="*/ 50 h 415"/>
                  <a:gd name="T36" fmla="*/ 41 w 100"/>
                  <a:gd name="T37" fmla="*/ 62 h 415"/>
                  <a:gd name="T38" fmla="*/ 50 w 100"/>
                  <a:gd name="T39" fmla="*/ 75 h 415"/>
                  <a:gd name="T40" fmla="*/ 50 w 100"/>
                  <a:gd name="T41" fmla="*/ 60 h 415"/>
                  <a:gd name="T42" fmla="*/ 51 w 100"/>
                  <a:gd name="T43" fmla="*/ 60 h 415"/>
                  <a:gd name="T44" fmla="*/ 54 w 100"/>
                  <a:gd name="T45" fmla="*/ 62 h 415"/>
                  <a:gd name="T46" fmla="*/ 60 w 100"/>
                  <a:gd name="T47" fmla="*/ 69 h 415"/>
                  <a:gd name="T48" fmla="*/ 65 w 100"/>
                  <a:gd name="T49" fmla="*/ 77 h 415"/>
                  <a:gd name="T50" fmla="*/ 65 w 100"/>
                  <a:gd name="T51" fmla="*/ 91 h 415"/>
                  <a:gd name="T52" fmla="*/ 72 w 100"/>
                  <a:gd name="T53" fmla="*/ 101 h 415"/>
                  <a:gd name="T54" fmla="*/ 73 w 100"/>
                  <a:gd name="T55" fmla="*/ 85 h 415"/>
                  <a:gd name="T56" fmla="*/ 76 w 100"/>
                  <a:gd name="T57" fmla="*/ 89 h 415"/>
                  <a:gd name="T58" fmla="*/ 80 w 100"/>
                  <a:gd name="T59" fmla="*/ 95 h 415"/>
                  <a:gd name="T60" fmla="*/ 82 w 100"/>
                  <a:gd name="T61" fmla="*/ 96 h 415"/>
                  <a:gd name="T62" fmla="*/ 82 w 100"/>
                  <a:gd name="T63" fmla="*/ 97 h 415"/>
                  <a:gd name="T64" fmla="*/ 100 w 100"/>
                  <a:gd name="T65" fmla="*/ 309 h 415"/>
                  <a:gd name="T66" fmla="*/ 92 w 100"/>
                  <a:gd name="T67" fmla="*/ 31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0" h="415">
                    <a:moveTo>
                      <a:pt x="92" y="310"/>
                    </a:moveTo>
                    <a:lnTo>
                      <a:pt x="77" y="160"/>
                    </a:lnTo>
                    <a:lnTo>
                      <a:pt x="9" y="97"/>
                    </a:lnTo>
                    <a:lnTo>
                      <a:pt x="23" y="415"/>
                    </a:lnTo>
                    <a:lnTo>
                      <a:pt x="16" y="415"/>
                    </a:lnTo>
                    <a:lnTo>
                      <a:pt x="0" y="11"/>
                    </a:lnTo>
                    <a:lnTo>
                      <a:pt x="0" y="0"/>
                    </a:lnTo>
                    <a:lnTo>
                      <a:pt x="7" y="8"/>
                    </a:lnTo>
                    <a:lnTo>
                      <a:pt x="14" y="16"/>
                    </a:lnTo>
                    <a:lnTo>
                      <a:pt x="15" y="35"/>
                    </a:lnTo>
                    <a:lnTo>
                      <a:pt x="27" y="51"/>
                    </a:lnTo>
                    <a:lnTo>
                      <a:pt x="27" y="32"/>
                    </a:lnTo>
                    <a:lnTo>
                      <a:pt x="27" y="30"/>
                    </a:lnTo>
                    <a:lnTo>
                      <a:pt x="28" y="30"/>
                    </a:lnTo>
                    <a:lnTo>
                      <a:pt x="30" y="32"/>
                    </a:lnTo>
                    <a:lnTo>
                      <a:pt x="31" y="34"/>
                    </a:lnTo>
                    <a:lnTo>
                      <a:pt x="35" y="41"/>
                    </a:lnTo>
                    <a:lnTo>
                      <a:pt x="41" y="50"/>
                    </a:lnTo>
                    <a:lnTo>
                      <a:pt x="41" y="62"/>
                    </a:lnTo>
                    <a:lnTo>
                      <a:pt x="50" y="75"/>
                    </a:lnTo>
                    <a:lnTo>
                      <a:pt x="50" y="60"/>
                    </a:lnTo>
                    <a:lnTo>
                      <a:pt x="51" y="60"/>
                    </a:lnTo>
                    <a:lnTo>
                      <a:pt x="54" y="62"/>
                    </a:lnTo>
                    <a:lnTo>
                      <a:pt x="60" y="69"/>
                    </a:lnTo>
                    <a:lnTo>
                      <a:pt x="65" y="77"/>
                    </a:lnTo>
                    <a:lnTo>
                      <a:pt x="65" y="91"/>
                    </a:lnTo>
                    <a:lnTo>
                      <a:pt x="72" y="101"/>
                    </a:lnTo>
                    <a:lnTo>
                      <a:pt x="73" y="85"/>
                    </a:lnTo>
                    <a:lnTo>
                      <a:pt x="76" y="89"/>
                    </a:lnTo>
                    <a:lnTo>
                      <a:pt x="80" y="95"/>
                    </a:lnTo>
                    <a:lnTo>
                      <a:pt x="82" y="96"/>
                    </a:lnTo>
                    <a:lnTo>
                      <a:pt x="82" y="97"/>
                    </a:lnTo>
                    <a:lnTo>
                      <a:pt x="100" y="309"/>
                    </a:lnTo>
                    <a:lnTo>
                      <a:pt x="92" y="31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50" name="Freeform 177"/>
              <p:cNvSpPr>
                <a:spLocks noEditPoints="1"/>
              </p:cNvSpPr>
              <p:nvPr/>
            </p:nvSpPr>
            <p:spPr bwMode="auto">
              <a:xfrm>
                <a:off x="3104" y="3275"/>
                <a:ext cx="89" cy="114"/>
              </a:xfrm>
              <a:custGeom>
                <a:avLst/>
                <a:gdLst>
                  <a:gd name="T0" fmla="*/ 30 w 356"/>
                  <a:gd name="T1" fmla="*/ 20 h 455"/>
                  <a:gd name="T2" fmla="*/ 39 w 356"/>
                  <a:gd name="T3" fmla="*/ 12 h 455"/>
                  <a:gd name="T4" fmla="*/ 76 w 356"/>
                  <a:gd name="T5" fmla="*/ 9 h 455"/>
                  <a:gd name="T6" fmla="*/ 114 w 356"/>
                  <a:gd name="T7" fmla="*/ 7 h 455"/>
                  <a:gd name="T8" fmla="*/ 134 w 356"/>
                  <a:gd name="T9" fmla="*/ 7 h 455"/>
                  <a:gd name="T10" fmla="*/ 155 w 356"/>
                  <a:gd name="T11" fmla="*/ 5 h 455"/>
                  <a:gd name="T12" fmla="*/ 165 w 356"/>
                  <a:gd name="T13" fmla="*/ 8 h 455"/>
                  <a:gd name="T14" fmla="*/ 167 w 356"/>
                  <a:gd name="T15" fmla="*/ 14 h 455"/>
                  <a:gd name="T16" fmla="*/ 163 w 356"/>
                  <a:gd name="T17" fmla="*/ 21 h 455"/>
                  <a:gd name="T18" fmla="*/ 155 w 356"/>
                  <a:gd name="T19" fmla="*/ 24 h 455"/>
                  <a:gd name="T20" fmla="*/ 149 w 356"/>
                  <a:gd name="T21" fmla="*/ 36 h 455"/>
                  <a:gd name="T22" fmla="*/ 150 w 356"/>
                  <a:gd name="T23" fmla="*/ 60 h 455"/>
                  <a:gd name="T24" fmla="*/ 146 w 356"/>
                  <a:gd name="T25" fmla="*/ 77 h 455"/>
                  <a:gd name="T26" fmla="*/ 135 w 356"/>
                  <a:gd name="T27" fmla="*/ 79 h 455"/>
                  <a:gd name="T28" fmla="*/ 115 w 356"/>
                  <a:gd name="T29" fmla="*/ 77 h 455"/>
                  <a:gd name="T30" fmla="*/ 102 w 356"/>
                  <a:gd name="T31" fmla="*/ 63 h 455"/>
                  <a:gd name="T32" fmla="*/ 101 w 356"/>
                  <a:gd name="T33" fmla="*/ 38 h 455"/>
                  <a:gd name="T34" fmla="*/ 44 w 356"/>
                  <a:gd name="T35" fmla="*/ 30 h 455"/>
                  <a:gd name="T36" fmla="*/ 43 w 356"/>
                  <a:gd name="T37" fmla="*/ 82 h 455"/>
                  <a:gd name="T38" fmla="*/ 41 w 356"/>
                  <a:gd name="T39" fmla="*/ 135 h 455"/>
                  <a:gd name="T40" fmla="*/ 322 w 356"/>
                  <a:gd name="T41" fmla="*/ 106 h 455"/>
                  <a:gd name="T42" fmla="*/ 320 w 356"/>
                  <a:gd name="T43" fmla="*/ 51 h 455"/>
                  <a:gd name="T44" fmla="*/ 318 w 356"/>
                  <a:gd name="T45" fmla="*/ 24 h 455"/>
                  <a:gd name="T46" fmla="*/ 323 w 356"/>
                  <a:gd name="T47" fmla="*/ 1 h 455"/>
                  <a:gd name="T48" fmla="*/ 335 w 356"/>
                  <a:gd name="T49" fmla="*/ 1 h 455"/>
                  <a:gd name="T50" fmla="*/ 356 w 356"/>
                  <a:gd name="T51" fmla="*/ 454 h 455"/>
                  <a:gd name="T52" fmla="*/ 337 w 356"/>
                  <a:gd name="T53" fmla="*/ 416 h 455"/>
                  <a:gd name="T54" fmla="*/ 333 w 356"/>
                  <a:gd name="T55" fmla="*/ 341 h 455"/>
                  <a:gd name="T56" fmla="*/ 328 w 356"/>
                  <a:gd name="T57" fmla="*/ 266 h 455"/>
                  <a:gd name="T58" fmla="*/ 324 w 356"/>
                  <a:gd name="T59" fmla="*/ 191 h 455"/>
                  <a:gd name="T60" fmla="*/ 41 w 356"/>
                  <a:gd name="T61" fmla="*/ 151 h 455"/>
                  <a:gd name="T62" fmla="*/ 37 w 356"/>
                  <a:gd name="T63" fmla="*/ 220 h 455"/>
                  <a:gd name="T64" fmla="*/ 32 w 356"/>
                  <a:gd name="T65" fmla="*/ 288 h 455"/>
                  <a:gd name="T66" fmla="*/ 25 w 356"/>
                  <a:gd name="T67" fmla="*/ 356 h 455"/>
                  <a:gd name="T68" fmla="*/ 18 w 356"/>
                  <a:gd name="T69" fmla="*/ 424 h 455"/>
                  <a:gd name="T70" fmla="*/ 173 w 356"/>
                  <a:gd name="T71" fmla="*/ 9 h 455"/>
                  <a:gd name="T72" fmla="*/ 196 w 356"/>
                  <a:gd name="T73" fmla="*/ 4 h 455"/>
                  <a:gd name="T74" fmla="*/ 236 w 356"/>
                  <a:gd name="T75" fmla="*/ 1 h 455"/>
                  <a:gd name="T76" fmla="*/ 272 w 356"/>
                  <a:gd name="T77" fmla="*/ 1 h 455"/>
                  <a:gd name="T78" fmla="*/ 308 w 356"/>
                  <a:gd name="T79" fmla="*/ 2 h 455"/>
                  <a:gd name="T80" fmla="*/ 312 w 356"/>
                  <a:gd name="T81" fmla="*/ 8 h 455"/>
                  <a:gd name="T82" fmla="*/ 312 w 356"/>
                  <a:gd name="T83" fmla="*/ 12 h 455"/>
                  <a:gd name="T84" fmla="*/ 301 w 356"/>
                  <a:gd name="T85" fmla="*/ 24 h 455"/>
                  <a:gd name="T86" fmla="*/ 266 w 356"/>
                  <a:gd name="T87" fmla="*/ 36 h 455"/>
                  <a:gd name="T88" fmla="*/ 268 w 356"/>
                  <a:gd name="T89" fmla="*/ 59 h 455"/>
                  <a:gd name="T90" fmla="*/ 255 w 356"/>
                  <a:gd name="T91" fmla="*/ 72 h 455"/>
                  <a:gd name="T92" fmla="*/ 234 w 356"/>
                  <a:gd name="T93" fmla="*/ 76 h 455"/>
                  <a:gd name="T94" fmla="*/ 226 w 356"/>
                  <a:gd name="T95" fmla="*/ 74 h 455"/>
                  <a:gd name="T96" fmla="*/ 221 w 356"/>
                  <a:gd name="T97" fmla="*/ 72 h 455"/>
                  <a:gd name="T98" fmla="*/ 220 w 356"/>
                  <a:gd name="T99" fmla="*/ 59 h 455"/>
                  <a:gd name="T100" fmla="*/ 219 w 356"/>
                  <a:gd name="T101" fmla="*/ 38 h 455"/>
                  <a:gd name="T102" fmla="*/ 172 w 356"/>
                  <a:gd name="T103" fmla="*/ 21 h 455"/>
                  <a:gd name="T104" fmla="*/ 167 w 356"/>
                  <a:gd name="T105" fmla="*/ 17 h 455"/>
                  <a:gd name="T106" fmla="*/ 170 w 356"/>
                  <a:gd name="T107" fmla="*/ 13 h 455"/>
                  <a:gd name="T108" fmla="*/ 173 w 356"/>
                  <a:gd name="T109" fmla="*/ 10 h 455"/>
                  <a:gd name="T110" fmla="*/ 173 w 356"/>
                  <a:gd name="T111" fmla="*/ 9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56" h="455">
                    <a:moveTo>
                      <a:pt x="0" y="423"/>
                    </a:moveTo>
                    <a:lnTo>
                      <a:pt x="30" y="20"/>
                    </a:lnTo>
                    <a:lnTo>
                      <a:pt x="32" y="12"/>
                    </a:lnTo>
                    <a:lnTo>
                      <a:pt x="39" y="12"/>
                    </a:lnTo>
                    <a:lnTo>
                      <a:pt x="57" y="11"/>
                    </a:lnTo>
                    <a:lnTo>
                      <a:pt x="76" y="9"/>
                    </a:lnTo>
                    <a:lnTo>
                      <a:pt x="95" y="7"/>
                    </a:lnTo>
                    <a:lnTo>
                      <a:pt x="114" y="7"/>
                    </a:lnTo>
                    <a:lnTo>
                      <a:pt x="123" y="7"/>
                    </a:lnTo>
                    <a:lnTo>
                      <a:pt x="134" y="7"/>
                    </a:lnTo>
                    <a:lnTo>
                      <a:pt x="144" y="7"/>
                    </a:lnTo>
                    <a:lnTo>
                      <a:pt x="155" y="5"/>
                    </a:lnTo>
                    <a:lnTo>
                      <a:pt x="161" y="5"/>
                    </a:lnTo>
                    <a:lnTo>
                      <a:pt x="165" y="8"/>
                    </a:lnTo>
                    <a:lnTo>
                      <a:pt x="167" y="11"/>
                    </a:lnTo>
                    <a:lnTo>
                      <a:pt x="167" y="14"/>
                    </a:lnTo>
                    <a:lnTo>
                      <a:pt x="166" y="17"/>
                    </a:lnTo>
                    <a:lnTo>
                      <a:pt x="163" y="21"/>
                    </a:lnTo>
                    <a:lnTo>
                      <a:pt x="159" y="23"/>
                    </a:lnTo>
                    <a:lnTo>
                      <a:pt x="155" y="24"/>
                    </a:lnTo>
                    <a:lnTo>
                      <a:pt x="148" y="24"/>
                    </a:lnTo>
                    <a:lnTo>
                      <a:pt x="149" y="36"/>
                    </a:lnTo>
                    <a:lnTo>
                      <a:pt x="150" y="48"/>
                    </a:lnTo>
                    <a:lnTo>
                      <a:pt x="150" y="60"/>
                    </a:lnTo>
                    <a:lnTo>
                      <a:pt x="148" y="73"/>
                    </a:lnTo>
                    <a:lnTo>
                      <a:pt x="146" y="77"/>
                    </a:lnTo>
                    <a:lnTo>
                      <a:pt x="140" y="78"/>
                    </a:lnTo>
                    <a:lnTo>
                      <a:pt x="135" y="79"/>
                    </a:lnTo>
                    <a:lnTo>
                      <a:pt x="129" y="79"/>
                    </a:lnTo>
                    <a:lnTo>
                      <a:pt x="115" y="77"/>
                    </a:lnTo>
                    <a:lnTo>
                      <a:pt x="102" y="74"/>
                    </a:lnTo>
                    <a:lnTo>
                      <a:pt x="102" y="63"/>
                    </a:lnTo>
                    <a:lnTo>
                      <a:pt x="101" y="51"/>
                    </a:lnTo>
                    <a:lnTo>
                      <a:pt x="101" y="38"/>
                    </a:lnTo>
                    <a:lnTo>
                      <a:pt x="102" y="24"/>
                    </a:lnTo>
                    <a:lnTo>
                      <a:pt x="44" y="30"/>
                    </a:lnTo>
                    <a:lnTo>
                      <a:pt x="44" y="56"/>
                    </a:lnTo>
                    <a:lnTo>
                      <a:pt x="43" y="82"/>
                    </a:lnTo>
                    <a:lnTo>
                      <a:pt x="43" y="109"/>
                    </a:lnTo>
                    <a:lnTo>
                      <a:pt x="41" y="135"/>
                    </a:lnTo>
                    <a:lnTo>
                      <a:pt x="322" y="132"/>
                    </a:lnTo>
                    <a:lnTo>
                      <a:pt x="322" y="106"/>
                    </a:lnTo>
                    <a:lnTo>
                      <a:pt x="321" y="79"/>
                    </a:lnTo>
                    <a:lnTo>
                      <a:pt x="320" y="51"/>
                    </a:lnTo>
                    <a:lnTo>
                      <a:pt x="320" y="24"/>
                    </a:lnTo>
                    <a:lnTo>
                      <a:pt x="318" y="24"/>
                    </a:lnTo>
                    <a:lnTo>
                      <a:pt x="318" y="0"/>
                    </a:lnTo>
                    <a:lnTo>
                      <a:pt x="323" y="1"/>
                    </a:lnTo>
                    <a:lnTo>
                      <a:pt x="327" y="1"/>
                    </a:lnTo>
                    <a:lnTo>
                      <a:pt x="335" y="1"/>
                    </a:lnTo>
                    <a:lnTo>
                      <a:pt x="336" y="9"/>
                    </a:lnTo>
                    <a:lnTo>
                      <a:pt x="356" y="454"/>
                    </a:lnTo>
                    <a:lnTo>
                      <a:pt x="340" y="455"/>
                    </a:lnTo>
                    <a:lnTo>
                      <a:pt x="337" y="416"/>
                    </a:lnTo>
                    <a:lnTo>
                      <a:pt x="335" y="379"/>
                    </a:lnTo>
                    <a:lnTo>
                      <a:pt x="333" y="341"/>
                    </a:lnTo>
                    <a:lnTo>
                      <a:pt x="329" y="304"/>
                    </a:lnTo>
                    <a:lnTo>
                      <a:pt x="328" y="266"/>
                    </a:lnTo>
                    <a:lnTo>
                      <a:pt x="326" y="229"/>
                    </a:lnTo>
                    <a:lnTo>
                      <a:pt x="324" y="191"/>
                    </a:lnTo>
                    <a:lnTo>
                      <a:pt x="323" y="152"/>
                    </a:lnTo>
                    <a:lnTo>
                      <a:pt x="41" y="151"/>
                    </a:lnTo>
                    <a:lnTo>
                      <a:pt x="39" y="186"/>
                    </a:lnTo>
                    <a:lnTo>
                      <a:pt x="37" y="220"/>
                    </a:lnTo>
                    <a:lnTo>
                      <a:pt x="34" y="255"/>
                    </a:lnTo>
                    <a:lnTo>
                      <a:pt x="32" y="288"/>
                    </a:lnTo>
                    <a:lnTo>
                      <a:pt x="28" y="322"/>
                    </a:lnTo>
                    <a:lnTo>
                      <a:pt x="25" y="356"/>
                    </a:lnTo>
                    <a:lnTo>
                      <a:pt x="21" y="390"/>
                    </a:lnTo>
                    <a:lnTo>
                      <a:pt x="18" y="424"/>
                    </a:lnTo>
                    <a:lnTo>
                      <a:pt x="0" y="423"/>
                    </a:lnTo>
                    <a:close/>
                    <a:moveTo>
                      <a:pt x="173" y="9"/>
                    </a:moveTo>
                    <a:lnTo>
                      <a:pt x="180" y="7"/>
                    </a:lnTo>
                    <a:lnTo>
                      <a:pt x="196" y="4"/>
                    </a:lnTo>
                    <a:lnTo>
                      <a:pt x="216" y="3"/>
                    </a:lnTo>
                    <a:lnTo>
                      <a:pt x="236" y="1"/>
                    </a:lnTo>
                    <a:lnTo>
                      <a:pt x="253" y="1"/>
                    </a:lnTo>
                    <a:lnTo>
                      <a:pt x="272" y="1"/>
                    </a:lnTo>
                    <a:lnTo>
                      <a:pt x="290" y="1"/>
                    </a:lnTo>
                    <a:lnTo>
                      <a:pt x="308" y="2"/>
                    </a:lnTo>
                    <a:lnTo>
                      <a:pt x="311" y="4"/>
                    </a:lnTo>
                    <a:lnTo>
                      <a:pt x="312" y="8"/>
                    </a:lnTo>
                    <a:lnTo>
                      <a:pt x="313" y="10"/>
                    </a:lnTo>
                    <a:lnTo>
                      <a:pt x="312" y="12"/>
                    </a:lnTo>
                    <a:lnTo>
                      <a:pt x="308" y="17"/>
                    </a:lnTo>
                    <a:lnTo>
                      <a:pt x="301" y="24"/>
                    </a:lnTo>
                    <a:lnTo>
                      <a:pt x="267" y="24"/>
                    </a:lnTo>
                    <a:lnTo>
                      <a:pt x="266" y="36"/>
                    </a:lnTo>
                    <a:lnTo>
                      <a:pt x="267" y="48"/>
                    </a:lnTo>
                    <a:lnTo>
                      <a:pt x="268" y="59"/>
                    </a:lnTo>
                    <a:lnTo>
                      <a:pt x="268" y="71"/>
                    </a:lnTo>
                    <a:lnTo>
                      <a:pt x="255" y="72"/>
                    </a:lnTo>
                    <a:lnTo>
                      <a:pt x="242" y="74"/>
                    </a:lnTo>
                    <a:lnTo>
                      <a:pt x="234" y="76"/>
                    </a:lnTo>
                    <a:lnTo>
                      <a:pt x="229" y="76"/>
                    </a:lnTo>
                    <a:lnTo>
                      <a:pt x="226" y="74"/>
                    </a:lnTo>
                    <a:lnTo>
                      <a:pt x="224" y="73"/>
                    </a:lnTo>
                    <a:lnTo>
                      <a:pt x="221" y="72"/>
                    </a:lnTo>
                    <a:lnTo>
                      <a:pt x="220" y="70"/>
                    </a:lnTo>
                    <a:lnTo>
                      <a:pt x="220" y="59"/>
                    </a:lnTo>
                    <a:lnTo>
                      <a:pt x="219" y="49"/>
                    </a:lnTo>
                    <a:lnTo>
                      <a:pt x="219" y="38"/>
                    </a:lnTo>
                    <a:lnTo>
                      <a:pt x="220" y="23"/>
                    </a:lnTo>
                    <a:lnTo>
                      <a:pt x="172" y="21"/>
                    </a:lnTo>
                    <a:lnTo>
                      <a:pt x="169" y="20"/>
                    </a:lnTo>
                    <a:lnTo>
                      <a:pt x="167" y="17"/>
                    </a:lnTo>
                    <a:lnTo>
                      <a:pt x="169" y="15"/>
                    </a:lnTo>
                    <a:lnTo>
                      <a:pt x="170" y="13"/>
                    </a:lnTo>
                    <a:lnTo>
                      <a:pt x="172" y="11"/>
                    </a:lnTo>
                    <a:lnTo>
                      <a:pt x="173" y="10"/>
                    </a:lnTo>
                    <a:lnTo>
                      <a:pt x="174" y="9"/>
                    </a:lnTo>
                    <a:lnTo>
                      <a:pt x="173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51" name="Freeform 178"/>
              <p:cNvSpPr/>
              <p:nvPr/>
            </p:nvSpPr>
            <p:spPr bwMode="auto">
              <a:xfrm>
                <a:off x="3189" y="3313"/>
                <a:ext cx="19" cy="19"/>
              </a:xfrm>
              <a:custGeom>
                <a:avLst/>
                <a:gdLst>
                  <a:gd name="T0" fmla="*/ 0 w 79"/>
                  <a:gd name="T1" fmla="*/ 23 h 76"/>
                  <a:gd name="T2" fmla="*/ 79 w 79"/>
                  <a:gd name="T3" fmla="*/ 76 h 76"/>
                  <a:gd name="T4" fmla="*/ 77 w 79"/>
                  <a:gd name="T5" fmla="*/ 56 h 76"/>
                  <a:gd name="T6" fmla="*/ 0 w 79"/>
                  <a:gd name="T7" fmla="*/ 0 h 76"/>
                  <a:gd name="T8" fmla="*/ 0 w 79"/>
                  <a:gd name="T9" fmla="*/ 2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6">
                    <a:moveTo>
                      <a:pt x="0" y="23"/>
                    </a:moveTo>
                    <a:lnTo>
                      <a:pt x="79" y="76"/>
                    </a:lnTo>
                    <a:lnTo>
                      <a:pt x="77" y="56"/>
                    </a:lnTo>
                    <a:lnTo>
                      <a:pt x="0" y="0"/>
                    </a:ln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52" name="Freeform 179"/>
              <p:cNvSpPr/>
              <p:nvPr/>
            </p:nvSpPr>
            <p:spPr bwMode="auto">
              <a:xfrm>
                <a:off x="3189" y="3324"/>
                <a:ext cx="21" cy="19"/>
              </a:xfrm>
              <a:custGeom>
                <a:avLst/>
                <a:gdLst>
                  <a:gd name="T0" fmla="*/ 0 w 83"/>
                  <a:gd name="T1" fmla="*/ 24 h 77"/>
                  <a:gd name="T2" fmla="*/ 83 w 83"/>
                  <a:gd name="T3" fmla="*/ 77 h 77"/>
                  <a:gd name="T4" fmla="*/ 82 w 83"/>
                  <a:gd name="T5" fmla="*/ 60 h 77"/>
                  <a:gd name="T6" fmla="*/ 0 w 83"/>
                  <a:gd name="T7" fmla="*/ 0 h 77"/>
                  <a:gd name="T8" fmla="*/ 0 w 83"/>
                  <a:gd name="T9" fmla="*/ 2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7">
                    <a:moveTo>
                      <a:pt x="0" y="24"/>
                    </a:moveTo>
                    <a:lnTo>
                      <a:pt x="83" y="77"/>
                    </a:lnTo>
                    <a:lnTo>
                      <a:pt x="82" y="60"/>
                    </a:lnTo>
                    <a:lnTo>
                      <a:pt x="0" y="0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53" name="Freeform 180"/>
              <p:cNvSpPr/>
              <p:nvPr/>
            </p:nvSpPr>
            <p:spPr bwMode="auto">
              <a:xfrm>
                <a:off x="3190" y="3338"/>
                <a:ext cx="22" cy="15"/>
              </a:xfrm>
              <a:custGeom>
                <a:avLst/>
                <a:gdLst>
                  <a:gd name="T0" fmla="*/ 0 w 89"/>
                  <a:gd name="T1" fmla="*/ 27 h 61"/>
                  <a:gd name="T2" fmla="*/ 89 w 89"/>
                  <a:gd name="T3" fmla="*/ 61 h 61"/>
                  <a:gd name="T4" fmla="*/ 89 w 89"/>
                  <a:gd name="T5" fmla="*/ 47 h 61"/>
                  <a:gd name="T6" fmla="*/ 4 w 89"/>
                  <a:gd name="T7" fmla="*/ 0 h 61"/>
                  <a:gd name="T8" fmla="*/ 0 w 89"/>
                  <a:gd name="T9" fmla="*/ 2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61">
                    <a:moveTo>
                      <a:pt x="0" y="27"/>
                    </a:moveTo>
                    <a:lnTo>
                      <a:pt x="89" y="61"/>
                    </a:lnTo>
                    <a:lnTo>
                      <a:pt x="89" y="47"/>
                    </a:lnTo>
                    <a:lnTo>
                      <a:pt x="4" y="0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54" name="Freeform 181"/>
              <p:cNvSpPr/>
              <p:nvPr/>
            </p:nvSpPr>
            <p:spPr bwMode="auto">
              <a:xfrm>
                <a:off x="3189" y="3342"/>
                <a:ext cx="8" cy="42"/>
              </a:xfrm>
              <a:custGeom>
                <a:avLst/>
                <a:gdLst>
                  <a:gd name="T0" fmla="*/ 2 w 33"/>
                  <a:gd name="T1" fmla="*/ 165 h 170"/>
                  <a:gd name="T2" fmla="*/ 33 w 33"/>
                  <a:gd name="T3" fmla="*/ 170 h 170"/>
                  <a:gd name="T4" fmla="*/ 31 w 33"/>
                  <a:gd name="T5" fmla="*/ 11 h 170"/>
                  <a:gd name="T6" fmla="*/ 0 w 33"/>
                  <a:gd name="T7" fmla="*/ 0 h 170"/>
                  <a:gd name="T8" fmla="*/ 2 w 33"/>
                  <a:gd name="T9" fmla="*/ 16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70">
                    <a:moveTo>
                      <a:pt x="2" y="165"/>
                    </a:moveTo>
                    <a:lnTo>
                      <a:pt x="33" y="170"/>
                    </a:lnTo>
                    <a:lnTo>
                      <a:pt x="31" y="11"/>
                    </a:lnTo>
                    <a:lnTo>
                      <a:pt x="0" y="0"/>
                    </a:lnTo>
                    <a:lnTo>
                      <a:pt x="2" y="16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55" name="Freeform 182"/>
              <p:cNvSpPr/>
              <p:nvPr/>
            </p:nvSpPr>
            <p:spPr bwMode="auto">
              <a:xfrm>
                <a:off x="3194" y="3321"/>
                <a:ext cx="3" cy="12"/>
              </a:xfrm>
              <a:custGeom>
                <a:avLst/>
                <a:gdLst>
                  <a:gd name="T0" fmla="*/ 7 w 10"/>
                  <a:gd name="T1" fmla="*/ 4 h 51"/>
                  <a:gd name="T2" fmla="*/ 10 w 10"/>
                  <a:gd name="T3" fmla="*/ 51 h 51"/>
                  <a:gd name="T4" fmla="*/ 3 w 10"/>
                  <a:gd name="T5" fmla="*/ 41 h 51"/>
                  <a:gd name="T6" fmla="*/ 0 w 10"/>
                  <a:gd name="T7" fmla="*/ 0 h 51"/>
                  <a:gd name="T8" fmla="*/ 7 w 10"/>
                  <a:gd name="T9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1">
                    <a:moveTo>
                      <a:pt x="7" y="4"/>
                    </a:moveTo>
                    <a:lnTo>
                      <a:pt x="10" y="51"/>
                    </a:lnTo>
                    <a:lnTo>
                      <a:pt x="3" y="41"/>
                    </a:lnTo>
                    <a:lnTo>
                      <a:pt x="0" y="0"/>
                    </a:lnTo>
                    <a:lnTo>
                      <a:pt x="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56" name="Freeform 183"/>
              <p:cNvSpPr/>
              <p:nvPr/>
            </p:nvSpPr>
            <p:spPr bwMode="auto">
              <a:xfrm>
                <a:off x="3202" y="3325"/>
                <a:ext cx="3" cy="13"/>
              </a:xfrm>
              <a:custGeom>
                <a:avLst/>
                <a:gdLst>
                  <a:gd name="T0" fmla="*/ 7 w 11"/>
                  <a:gd name="T1" fmla="*/ 3 h 50"/>
                  <a:gd name="T2" fmla="*/ 11 w 11"/>
                  <a:gd name="T3" fmla="*/ 50 h 50"/>
                  <a:gd name="T4" fmla="*/ 3 w 11"/>
                  <a:gd name="T5" fmla="*/ 41 h 50"/>
                  <a:gd name="T6" fmla="*/ 0 w 11"/>
                  <a:gd name="T7" fmla="*/ 0 h 50"/>
                  <a:gd name="T8" fmla="*/ 7 w 11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0">
                    <a:moveTo>
                      <a:pt x="7" y="3"/>
                    </a:moveTo>
                    <a:lnTo>
                      <a:pt x="11" y="50"/>
                    </a:lnTo>
                    <a:lnTo>
                      <a:pt x="3" y="41"/>
                    </a:lnTo>
                    <a:lnTo>
                      <a:pt x="0" y="0"/>
                    </a:lnTo>
                    <a:lnTo>
                      <a:pt x="7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57" name="Freeform 184"/>
              <p:cNvSpPr/>
              <p:nvPr/>
            </p:nvSpPr>
            <p:spPr bwMode="auto">
              <a:xfrm>
                <a:off x="3198" y="3334"/>
                <a:ext cx="3" cy="12"/>
              </a:xfrm>
              <a:custGeom>
                <a:avLst/>
                <a:gdLst>
                  <a:gd name="T0" fmla="*/ 6 w 11"/>
                  <a:gd name="T1" fmla="*/ 3 h 51"/>
                  <a:gd name="T2" fmla="*/ 11 w 11"/>
                  <a:gd name="T3" fmla="*/ 51 h 51"/>
                  <a:gd name="T4" fmla="*/ 2 w 11"/>
                  <a:gd name="T5" fmla="*/ 41 h 51"/>
                  <a:gd name="T6" fmla="*/ 0 w 11"/>
                  <a:gd name="T7" fmla="*/ 0 h 51"/>
                  <a:gd name="T8" fmla="*/ 6 w 11"/>
                  <a:gd name="T9" fmla="*/ 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1">
                    <a:moveTo>
                      <a:pt x="6" y="3"/>
                    </a:moveTo>
                    <a:lnTo>
                      <a:pt x="11" y="51"/>
                    </a:lnTo>
                    <a:lnTo>
                      <a:pt x="2" y="41"/>
                    </a:lnTo>
                    <a:lnTo>
                      <a:pt x="0" y="0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58" name="Freeform 185"/>
              <p:cNvSpPr/>
              <p:nvPr/>
            </p:nvSpPr>
            <p:spPr bwMode="auto">
              <a:xfrm>
                <a:off x="3204" y="3348"/>
                <a:ext cx="2" cy="3"/>
              </a:xfrm>
              <a:custGeom>
                <a:avLst/>
                <a:gdLst>
                  <a:gd name="T0" fmla="*/ 6 w 7"/>
                  <a:gd name="T1" fmla="*/ 4 h 11"/>
                  <a:gd name="T2" fmla="*/ 7 w 7"/>
                  <a:gd name="T3" fmla="*/ 8 h 11"/>
                  <a:gd name="T4" fmla="*/ 7 w 7"/>
                  <a:gd name="T5" fmla="*/ 11 h 11"/>
                  <a:gd name="T6" fmla="*/ 7 w 7"/>
                  <a:gd name="T7" fmla="*/ 11 h 11"/>
                  <a:gd name="T8" fmla="*/ 6 w 7"/>
                  <a:gd name="T9" fmla="*/ 11 h 11"/>
                  <a:gd name="T10" fmla="*/ 3 w 7"/>
                  <a:gd name="T11" fmla="*/ 7 h 11"/>
                  <a:gd name="T12" fmla="*/ 0 w 7"/>
                  <a:gd name="T13" fmla="*/ 0 h 11"/>
                  <a:gd name="T14" fmla="*/ 6 w 7"/>
                  <a:gd name="T15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1">
                    <a:moveTo>
                      <a:pt x="6" y="4"/>
                    </a:moveTo>
                    <a:lnTo>
                      <a:pt x="7" y="8"/>
                    </a:lnTo>
                    <a:lnTo>
                      <a:pt x="7" y="11"/>
                    </a:lnTo>
                    <a:lnTo>
                      <a:pt x="7" y="11"/>
                    </a:lnTo>
                    <a:lnTo>
                      <a:pt x="6" y="11"/>
                    </a:lnTo>
                    <a:lnTo>
                      <a:pt x="3" y="7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59" name="Freeform 186"/>
              <p:cNvSpPr/>
              <p:nvPr/>
            </p:nvSpPr>
            <p:spPr bwMode="auto">
              <a:xfrm>
                <a:off x="3140" y="3336"/>
                <a:ext cx="17" cy="35"/>
              </a:xfrm>
              <a:custGeom>
                <a:avLst/>
                <a:gdLst>
                  <a:gd name="T0" fmla="*/ 0 w 69"/>
                  <a:gd name="T1" fmla="*/ 17 h 138"/>
                  <a:gd name="T2" fmla="*/ 3 w 69"/>
                  <a:gd name="T3" fmla="*/ 13 h 138"/>
                  <a:gd name="T4" fmla="*/ 7 w 69"/>
                  <a:gd name="T5" fmla="*/ 10 h 138"/>
                  <a:gd name="T6" fmla="*/ 12 w 69"/>
                  <a:gd name="T7" fmla="*/ 6 h 138"/>
                  <a:gd name="T8" fmla="*/ 16 w 69"/>
                  <a:gd name="T9" fmla="*/ 4 h 138"/>
                  <a:gd name="T10" fmla="*/ 20 w 69"/>
                  <a:gd name="T11" fmla="*/ 2 h 138"/>
                  <a:gd name="T12" fmla="*/ 25 w 69"/>
                  <a:gd name="T13" fmla="*/ 1 h 138"/>
                  <a:gd name="T14" fmla="*/ 29 w 69"/>
                  <a:gd name="T15" fmla="*/ 0 h 138"/>
                  <a:gd name="T16" fmla="*/ 34 w 69"/>
                  <a:gd name="T17" fmla="*/ 0 h 138"/>
                  <a:gd name="T18" fmla="*/ 39 w 69"/>
                  <a:gd name="T19" fmla="*/ 0 h 138"/>
                  <a:gd name="T20" fmla="*/ 43 w 69"/>
                  <a:gd name="T21" fmla="*/ 1 h 138"/>
                  <a:gd name="T22" fmla="*/ 48 w 69"/>
                  <a:gd name="T23" fmla="*/ 2 h 138"/>
                  <a:gd name="T24" fmla="*/ 53 w 69"/>
                  <a:gd name="T25" fmla="*/ 4 h 138"/>
                  <a:gd name="T26" fmla="*/ 57 w 69"/>
                  <a:gd name="T27" fmla="*/ 6 h 138"/>
                  <a:gd name="T28" fmla="*/ 61 w 69"/>
                  <a:gd name="T29" fmla="*/ 10 h 138"/>
                  <a:gd name="T30" fmla="*/ 65 w 69"/>
                  <a:gd name="T31" fmla="*/ 13 h 138"/>
                  <a:gd name="T32" fmla="*/ 69 w 69"/>
                  <a:gd name="T33" fmla="*/ 17 h 138"/>
                  <a:gd name="T34" fmla="*/ 69 w 69"/>
                  <a:gd name="T35" fmla="*/ 77 h 138"/>
                  <a:gd name="T36" fmla="*/ 44 w 69"/>
                  <a:gd name="T37" fmla="*/ 138 h 138"/>
                  <a:gd name="T38" fmla="*/ 0 w 69"/>
                  <a:gd name="T39" fmla="*/ 138 h 138"/>
                  <a:gd name="T40" fmla="*/ 0 w 69"/>
                  <a:gd name="T41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9" h="138">
                    <a:moveTo>
                      <a:pt x="0" y="17"/>
                    </a:moveTo>
                    <a:lnTo>
                      <a:pt x="3" y="13"/>
                    </a:lnTo>
                    <a:lnTo>
                      <a:pt x="7" y="10"/>
                    </a:lnTo>
                    <a:lnTo>
                      <a:pt x="12" y="6"/>
                    </a:lnTo>
                    <a:lnTo>
                      <a:pt x="16" y="4"/>
                    </a:lnTo>
                    <a:lnTo>
                      <a:pt x="20" y="2"/>
                    </a:lnTo>
                    <a:lnTo>
                      <a:pt x="25" y="1"/>
                    </a:lnTo>
                    <a:lnTo>
                      <a:pt x="29" y="0"/>
                    </a:lnTo>
                    <a:lnTo>
                      <a:pt x="34" y="0"/>
                    </a:lnTo>
                    <a:lnTo>
                      <a:pt x="39" y="0"/>
                    </a:lnTo>
                    <a:lnTo>
                      <a:pt x="43" y="1"/>
                    </a:lnTo>
                    <a:lnTo>
                      <a:pt x="48" y="2"/>
                    </a:lnTo>
                    <a:lnTo>
                      <a:pt x="53" y="4"/>
                    </a:lnTo>
                    <a:lnTo>
                      <a:pt x="57" y="6"/>
                    </a:lnTo>
                    <a:lnTo>
                      <a:pt x="61" y="10"/>
                    </a:lnTo>
                    <a:lnTo>
                      <a:pt x="65" y="13"/>
                    </a:lnTo>
                    <a:lnTo>
                      <a:pt x="69" y="17"/>
                    </a:lnTo>
                    <a:lnTo>
                      <a:pt x="69" y="77"/>
                    </a:lnTo>
                    <a:lnTo>
                      <a:pt x="44" y="138"/>
                    </a:lnTo>
                    <a:lnTo>
                      <a:pt x="0" y="138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60" name="Freeform 187"/>
              <p:cNvSpPr/>
              <p:nvPr/>
            </p:nvSpPr>
            <p:spPr bwMode="auto">
              <a:xfrm>
                <a:off x="3116" y="3338"/>
                <a:ext cx="12" cy="29"/>
              </a:xfrm>
              <a:custGeom>
                <a:avLst/>
                <a:gdLst>
                  <a:gd name="T0" fmla="*/ 0 w 48"/>
                  <a:gd name="T1" fmla="*/ 15 h 117"/>
                  <a:gd name="T2" fmla="*/ 5 w 48"/>
                  <a:gd name="T3" fmla="*/ 9 h 117"/>
                  <a:gd name="T4" fmla="*/ 11 w 48"/>
                  <a:gd name="T5" fmla="*/ 4 h 117"/>
                  <a:gd name="T6" fmla="*/ 17 w 48"/>
                  <a:gd name="T7" fmla="*/ 1 h 117"/>
                  <a:gd name="T8" fmla="*/ 24 w 48"/>
                  <a:gd name="T9" fmla="*/ 0 h 117"/>
                  <a:gd name="T10" fmla="*/ 31 w 48"/>
                  <a:gd name="T11" fmla="*/ 1 h 117"/>
                  <a:gd name="T12" fmla="*/ 36 w 48"/>
                  <a:gd name="T13" fmla="*/ 4 h 117"/>
                  <a:gd name="T14" fmla="*/ 43 w 48"/>
                  <a:gd name="T15" fmla="*/ 9 h 117"/>
                  <a:gd name="T16" fmla="*/ 48 w 48"/>
                  <a:gd name="T17" fmla="*/ 15 h 117"/>
                  <a:gd name="T18" fmla="*/ 47 w 48"/>
                  <a:gd name="T19" fmla="*/ 66 h 117"/>
                  <a:gd name="T20" fmla="*/ 24 w 48"/>
                  <a:gd name="T21" fmla="*/ 117 h 117"/>
                  <a:gd name="T22" fmla="*/ 0 w 48"/>
                  <a:gd name="T23" fmla="*/ 117 h 117"/>
                  <a:gd name="T24" fmla="*/ 0 w 48"/>
                  <a:gd name="T25" fmla="*/ 1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117">
                    <a:moveTo>
                      <a:pt x="0" y="15"/>
                    </a:moveTo>
                    <a:lnTo>
                      <a:pt x="5" y="9"/>
                    </a:lnTo>
                    <a:lnTo>
                      <a:pt x="11" y="4"/>
                    </a:lnTo>
                    <a:lnTo>
                      <a:pt x="17" y="1"/>
                    </a:lnTo>
                    <a:lnTo>
                      <a:pt x="24" y="0"/>
                    </a:lnTo>
                    <a:lnTo>
                      <a:pt x="31" y="1"/>
                    </a:lnTo>
                    <a:lnTo>
                      <a:pt x="36" y="4"/>
                    </a:lnTo>
                    <a:lnTo>
                      <a:pt x="43" y="9"/>
                    </a:lnTo>
                    <a:lnTo>
                      <a:pt x="48" y="15"/>
                    </a:lnTo>
                    <a:lnTo>
                      <a:pt x="47" y="66"/>
                    </a:lnTo>
                    <a:lnTo>
                      <a:pt x="24" y="117"/>
                    </a:lnTo>
                    <a:lnTo>
                      <a:pt x="0" y="117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61" name="Freeform 188"/>
              <p:cNvSpPr/>
              <p:nvPr/>
            </p:nvSpPr>
            <p:spPr bwMode="auto">
              <a:xfrm>
                <a:off x="3166" y="3339"/>
                <a:ext cx="13" cy="28"/>
              </a:xfrm>
              <a:custGeom>
                <a:avLst/>
                <a:gdLst>
                  <a:gd name="T0" fmla="*/ 48 w 48"/>
                  <a:gd name="T1" fmla="*/ 14 h 116"/>
                  <a:gd name="T2" fmla="*/ 43 w 48"/>
                  <a:gd name="T3" fmla="*/ 8 h 116"/>
                  <a:gd name="T4" fmla="*/ 36 w 48"/>
                  <a:gd name="T5" fmla="*/ 4 h 116"/>
                  <a:gd name="T6" fmla="*/ 31 w 48"/>
                  <a:gd name="T7" fmla="*/ 2 h 116"/>
                  <a:gd name="T8" fmla="*/ 23 w 48"/>
                  <a:gd name="T9" fmla="*/ 0 h 116"/>
                  <a:gd name="T10" fmla="*/ 17 w 48"/>
                  <a:gd name="T11" fmla="*/ 0 h 116"/>
                  <a:gd name="T12" fmla="*/ 10 w 48"/>
                  <a:gd name="T13" fmla="*/ 4 h 116"/>
                  <a:gd name="T14" fmla="*/ 5 w 48"/>
                  <a:gd name="T15" fmla="*/ 8 h 116"/>
                  <a:gd name="T16" fmla="*/ 0 w 48"/>
                  <a:gd name="T17" fmla="*/ 14 h 116"/>
                  <a:gd name="T18" fmla="*/ 1 w 48"/>
                  <a:gd name="T19" fmla="*/ 65 h 116"/>
                  <a:gd name="T20" fmla="*/ 2 w 48"/>
                  <a:gd name="T21" fmla="*/ 115 h 116"/>
                  <a:gd name="T22" fmla="*/ 48 w 48"/>
                  <a:gd name="T23" fmla="*/ 116 h 116"/>
                  <a:gd name="T24" fmla="*/ 48 w 48"/>
                  <a:gd name="T25" fmla="*/ 1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116">
                    <a:moveTo>
                      <a:pt x="48" y="14"/>
                    </a:moveTo>
                    <a:lnTo>
                      <a:pt x="43" y="8"/>
                    </a:lnTo>
                    <a:lnTo>
                      <a:pt x="36" y="4"/>
                    </a:lnTo>
                    <a:lnTo>
                      <a:pt x="31" y="2"/>
                    </a:lnTo>
                    <a:lnTo>
                      <a:pt x="23" y="0"/>
                    </a:lnTo>
                    <a:lnTo>
                      <a:pt x="17" y="0"/>
                    </a:lnTo>
                    <a:lnTo>
                      <a:pt x="10" y="4"/>
                    </a:lnTo>
                    <a:lnTo>
                      <a:pt x="5" y="8"/>
                    </a:lnTo>
                    <a:lnTo>
                      <a:pt x="0" y="14"/>
                    </a:lnTo>
                    <a:lnTo>
                      <a:pt x="1" y="65"/>
                    </a:lnTo>
                    <a:lnTo>
                      <a:pt x="2" y="115"/>
                    </a:lnTo>
                    <a:lnTo>
                      <a:pt x="48" y="116"/>
                    </a:lnTo>
                    <a:lnTo>
                      <a:pt x="48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62" name="Freeform 189"/>
              <p:cNvSpPr>
                <a:spLocks noEditPoints="1"/>
              </p:cNvSpPr>
              <p:nvPr/>
            </p:nvSpPr>
            <p:spPr bwMode="auto">
              <a:xfrm>
                <a:off x="3610" y="3450"/>
                <a:ext cx="67" cy="87"/>
              </a:xfrm>
              <a:custGeom>
                <a:avLst/>
                <a:gdLst>
                  <a:gd name="T0" fmla="*/ 24 w 270"/>
                  <a:gd name="T1" fmla="*/ 15 h 345"/>
                  <a:gd name="T2" fmla="*/ 30 w 270"/>
                  <a:gd name="T3" fmla="*/ 9 h 345"/>
                  <a:gd name="T4" fmla="*/ 58 w 270"/>
                  <a:gd name="T5" fmla="*/ 6 h 345"/>
                  <a:gd name="T6" fmla="*/ 86 w 270"/>
                  <a:gd name="T7" fmla="*/ 4 h 345"/>
                  <a:gd name="T8" fmla="*/ 118 w 270"/>
                  <a:gd name="T9" fmla="*/ 4 h 345"/>
                  <a:gd name="T10" fmla="*/ 125 w 270"/>
                  <a:gd name="T11" fmla="*/ 5 h 345"/>
                  <a:gd name="T12" fmla="*/ 127 w 270"/>
                  <a:gd name="T13" fmla="*/ 11 h 345"/>
                  <a:gd name="T14" fmla="*/ 124 w 270"/>
                  <a:gd name="T15" fmla="*/ 15 h 345"/>
                  <a:gd name="T16" fmla="*/ 118 w 270"/>
                  <a:gd name="T17" fmla="*/ 18 h 345"/>
                  <a:gd name="T18" fmla="*/ 113 w 270"/>
                  <a:gd name="T19" fmla="*/ 27 h 345"/>
                  <a:gd name="T20" fmla="*/ 114 w 270"/>
                  <a:gd name="T21" fmla="*/ 45 h 345"/>
                  <a:gd name="T22" fmla="*/ 111 w 270"/>
                  <a:gd name="T23" fmla="*/ 57 h 345"/>
                  <a:gd name="T24" fmla="*/ 104 w 270"/>
                  <a:gd name="T25" fmla="*/ 59 h 345"/>
                  <a:gd name="T26" fmla="*/ 87 w 270"/>
                  <a:gd name="T27" fmla="*/ 58 h 345"/>
                  <a:gd name="T28" fmla="*/ 78 w 270"/>
                  <a:gd name="T29" fmla="*/ 46 h 345"/>
                  <a:gd name="T30" fmla="*/ 77 w 270"/>
                  <a:gd name="T31" fmla="*/ 28 h 345"/>
                  <a:gd name="T32" fmla="*/ 35 w 270"/>
                  <a:gd name="T33" fmla="*/ 23 h 345"/>
                  <a:gd name="T34" fmla="*/ 35 w 270"/>
                  <a:gd name="T35" fmla="*/ 61 h 345"/>
                  <a:gd name="T36" fmla="*/ 32 w 270"/>
                  <a:gd name="T37" fmla="*/ 101 h 345"/>
                  <a:gd name="T38" fmla="*/ 243 w 270"/>
                  <a:gd name="T39" fmla="*/ 80 h 345"/>
                  <a:gd name="T40" fmla="*/ 242 w 270"/>
                  <a:gd name="T41" fmla="*/ 39 h 345"/>
                  <a:gd name="T42" fmla="*/ 241 w 270"/>
                  <a:gd name="T43" fmla="*/ 17 h 345"/>
                  <a:gd name="T44" fmla="*/ 244 w 270"/>
                  <a:gd name="T45" fmla="*/ 0 h 345"/>
                  <a:gd name="T46" fmla="*/ 253 w 270"/>
                  <a:gd name="T47" fmla="*/ 1 h 345"/>
                  <a:gd name="T48" fmla="*/ 270 w 270"/>
                  <a:gd name="T49" fmla="*/ 342 h 345"/>
                  <a:gd name="T50" fmla="*/ 255 w 270"/>
                  <a:gd name="T51" fmla="*/ 314 h 345"/>
                  <a:gd name="T52" fmla="*/ 251 w 270"/>
                  <a:gd name="T53" fmla="*/ 257 h 345"/>
                  <a:gd name="T54" fmla="*/ 248 w 270"/>
                  <a:gd name="T55" fmla="*/ 200 h 345"/>
                  <a:gd name="T56" fmla="*/ 245 w 270"/>
                  <a:gd name="T57" fmla="*/ 143 h 345"/>
                  <a:gd name="T58" fmla="*/ 32 w 270"/>
                  <a:gd name="T59" fmla="*/ 114 h 345"/>
                  <a:gd name="T60" fmla="*/ 28 w 270"/>
                  <a:gd name="T61" fmla="*/ 169 h 345"/>
                  <a:gd name="T62" fmla="*/ 24 w 270"/>
                  <a:gd name="T63" fmla="*/ 230 h 345"/>
                  <a:gd name="T64" fmla="*/ 18 w 270"/>
                  <a:gd name="T65" fmla="*/ 290 h 345"/>
                  <a:gd name="T66" fmla="*/ 12 w 270"/>
                  <a:gd name="T67" fmla="*/ 345 h 345"/>
                  <a:gd name="T68" fmla="*/ 131 w 270"/>
                  <a:gd name="T69" fmla="*/ 6 h 345"/>
                  <a:gd name="T70" fmla="*/ 149 w 270"/>
                  <a:gd name="T71" fmla="*/ 3 h 345"/>
                  <a:gd name="T72" fmla="*/ 179 w 270"/>
                  <a:gd name="T73" fmla="*/ 1 h 345"/>
                  <a:gd name="T74" fmla="*/ 206 w 270"/>
                  <a:gd name="T75" fmla="*/ 1 h 345"/>
                  <a:gd name="T76" fmla="*/ 233 w 270"/>
                  <a:gd name="T77" fmla="*/ 1 h 345"/>
                  <a:gd name="T78" fmla="*/ 236 w 270"/>
                  <a:gd name="T79" fmla="*/ 5 h 345"/>
                  <a:gd name="T80" fmla="*/ 236 w 270"/>
                  <a:gd name="T81" fmla="*/ 9 h 345"/>
                  <a:gd name="T82" fmla="*/ 228 w 270"/>
                  <a:gd name="T83" fmla="*/ 17 h 345"/>
                  <a:gd name="T84" fmla="*/ 202 w 270"/>
                  <a:gd name="T85" fmla="*/ 27 h 345"/>
                  <a:gd name="T86" fmla="*/ 203 w 270"/>
                  <a:gd name="T87" fmla="*/ 44 h 345"/>
                  <a:gd name="T88" fmla="*/ 193 w 270"/>
                  <a:gd name="T89" fmla="*/ 54 h 345"/>
                  <a:gd name="T90" fmla="*/ 178 w 270"/>
                  <a:gd name="T91" fmla="*/ 56 h 345"/>
                  <a:gd name="T92" fmla="*/ 169 w 270"/>
                  <a:gd name="T93" fmla="*/ 55 h 345"/>
                  <a:gd name="T94" fmla="*/ 167 w 270"/>
                  <a:gd name="T95" fmla="*/ 44 h 345"/>
                  <a:gd name="T96" fmla="*/ 166 w 270"/>
                  <a:gd name="T97" fmla="*/ 28 h 345"/>
                  <a:gd name="T98" fmla="*/ 131 w 270"/>
                  <a:gd name="T99" fmla="*/ 15 h 345"/>
                  <a:gd name="T100" fmla="*/ 127 w 270"/>
                  <a:gd name="T101" fmla="*/ 13 h 345"/>
                  <a:gd name="T102" fmla="*/ 129 w 270"/>
                  <a:gd name="T103" fmla="*/ 10 h 345"/>
                  <a:gd name="T104" fmla="*/ 131 w 270"/>
                  <a:gd name="T105" fmla="*/ 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70" h="345">
                    <a:moveTo>
                      <a:pt x="0" y="344"/>
                    </a:moveTo>
                    <a:lnTo>
                      <a:pt x="24" y="15"/>
                    </a:lnTo>
                    <a:lnTo>
                      <a:pt x="25" y="9"/>
                    </a:lnTo>
                    <a:lnTo>
                      <a:pt x="30" y="9"/>
                    </a:lnTo>
                    <a:lnTo>
                      <a:pt x="44" y="7"/>
                    </a:lnTo>
                    <a:lnTo>
                      <a:pt x="58" y="6"/>
                    </a:lnTo>
                    <a:lnTo>
                      <a:pt x="72" y="5"/>
                    </a:lnTo>
                    <a:lnTo>
                      <a:pt x="86" y="4"/>
                    </a:lnTo>
                    <a:lnTo>
                      <a:pt x="101" y="4"/>
                    </a:lnTo>
                    <a:lnTo>
                      <a:pt x="118" y="4"/>
                    </a:lnTo>
                    <a:lnTo>
                      <a:pt x="122" y="4"/>
                    </a:lnTo>
                    <a:lnTo>
                      <a:pt x="125" y="5"/>
                    </a:lnTo>
                    <a:lnTo>
                      <a:pt x="127" y="7"/>
                    </a:lnTo>
                    <a:lnTo>
                      <a:pt x="127" y="11"/>
                    </a:lnTo>
                    <a:lnTo>
                      <a:pt x="126" y="13"/>
                    </a:lnTo>
                    <a:lnTo>
                      <a:pt x="124" y="15"/>
                    </a:lnTo>
                    <a:lnTo>
                      <a:pt x="121" y="17"/>
                    </a:lnTo>
                    <a:lnTo>
                      <a:pt x="118" y="18"/>
                    </a:lnTo>
                    <a:lnTo>
                      <a:pt x="113" y="18"/>
                    </a:lnTo>
                    <a:lnTo>
                      <a:pt x="113" y="27"/>
                    </a:lnTo>
                    <a:lnTo>
                      <a:pt x="114" y="35"/>
                    </a:lnTo>
                    <a:lnTo>
                      <a:pt x="114" y="45"/>
                    </a:lnTo>
                    <a:lnTo>
                      <a:pt x="113" y="55"/>
                    </a:lnTo>
                    <a:lnTo>
                      <a:pt x="111" y="57"/>
                    </a:lnTo>
                    <a:lnTo>
                      <a:pt x="107" y="58"/>
                    </a:lnTo>
                    <a:lnTo>
                      <a:pt x="104" y="59"/>
                    </a:lnTo>
                    <a:lnTo>
                      <a:pt x="98" y="59"/>
                    </a:lnTo>
                    <a:lnTo>
                      <a:pt x="87" y="58"/>
                    </a:lnTo>
                    <a:lnTo>
                      <a:pt x="78" y="56"/>
                    </a:lnTo>
                    <a:lnTo>
                      <a:pt x="78" y="46"/>
                    </a:lnTo>
                    <a:lnTo>
                      <a:pt x="77" y="38"/>
                    </a:lnTo>
                    <a:lnTo>
                      <a:pt x="77" y="28"/>
                    </a:lnTo>
                    <a:lnTo>
                      <a:pt x="78" y="17"/>
                    </a:lnTo>
                    <a:lnTo>
                      <a:pt x="35" y="23"/>
                    </a:lnTo>
                    <a:lnTo>
                      <a:pt x="35" y="42"/>
                    </a:lnTo>
                    <a:lnTo>
                      <a:pt x="35" y="61"/>
                    </a:lnTo>
                    <a:lnTo>
                      <a:pt x="33" y="82"/>
                    </a:lnTo>
                    <a:lnTo>
                      <a:pt x="32" y="101"/>
                    </a:lnTo>
                    <a:lnTo>
                      <a:pt x="244" y="99"/>
                    </a:lnTo>
                    <a:lnTo>
                      <a:pt x="243" y="80"/>
                    </a:lnTo>
                    <a:lnTo>
                      <a:pt x="243" y="59"/>
                    </a:lnTo>
                    <a:lnTo>
                      <a:pt x="242" y="39"/>
                    </a:lnTo>
                    <a:lnTo>
                      <a:pt x="242" y="17"/>
                    </a:lnTo>
                    <a:lnTo>
                      <a:pt x="241" y="17"/>
                    </a:lnTo>
                    <a:lnTo>
                      <a:pt x="241" y="0"/>
                    </a:lnTo>
                    <a:lnTo>
                      <a:pt x="244" y="0"/>
                    </a:lnTo>
                    <a:lnTo>
                      <a:pt x="247" y="1"/>
                    </a:lnTo>
                    <a:lnTo>
                      <a:pt x="253" y="1"/>
                    </a:lnTo>
                    <a:lnTo>
                      <a:pt x="253" y="6"/>
                    </a:lnTo>
                    <a:lnTo>
                      <a:pt x="270" y="342"/>
                    </a:lnTo>
                    <a:lnTo>
                      <a:pt x="257" y="343"/>
                    </a:lnTo>
                    <a:lnTo>
                      <a:pt x="255" y="314"/>
                    </a:lnTo>
                    <a:lnTo>
                      <a:pt x="253" y="285"/>
                    </a:lnTo>
                    <a:lnTo>
                      <a:pt x="251" y="257"/>
                    </a:lnTo>
                    <a:lnTo>
                      <a:pt x="249" y="228"/>
                    </a:lnTo>
                    <a:lnTo>
                      <a:pt x="248" y="200"/>
                    </a:lnTo>
                    <a:lnTo>
                      <a:pt x="247" y="172"/>
                    </a:lnTo>
                    <a:lnTo>
                      <a:pt x="245" y="143"/>
                    </a:lnTo>
                    <a:lnTo>
                      <a:pt x="244" y="114"/>
                    </a:lnTo>
                    <a:lnTo>
                      <a:pt x="32" y="114"/>
                    </a:lnTo>
                    <a:lnTo>
                      <a:pt x="30" y="141"/>
                    </a:lnTo>
                    <a:lnTo>
                      <a:pt x="28" y="169"/>
                    </a:lnTo>
                    <a:lnTo>
                      <a:pt x="26" y="199"/>
                    </a:lnTo>
                    <a:lnTo>
                      <a:pt x="24" y="230"/>
                    </a:lnTo>
                    <a:lnTo>
                      <a:pt x="20" y="261"/>
                    </a:lnTo>
                    <a:lnTo>
                      <a:pt x="18" y="290"/>
                    </a:lnTo>
                    <a:lnTo>
                      <a:pt x="15" y="319"/>
                    </a:lnTo>
                    <a:lnTo>
                      <a:pt x="12" y="345"/>
                    </a:lnTo>
                    <a:lnTo>
                      <a:pt x="0" y="344"/>
                    </a:lnTo>
                    <a:close/>
                    <a:moveTo>
                      <a:pt x="131" y="6"/>
                    </a:moveTo>
                    <a:lnTo>
                      <a:pt x="137" y="5"/>
                    </a:lnTo>
                    <a:lnTo>
                      <a:pt x="149" y="3"/>
                    </a:lnTo>
                    <a:lnTo>
                      <a:pt x="164" y="2"/>
                    </a:lnTo>
                    <a:lnTo>
                      <a:pt x="179" y="1"/>
                    </a:lnTo>
                    <a:lnTo>
                      <a:pt x="192" y="0"/>
                    </a:lnTo>
                    <a:lnTo>
                      <a:pt x="206" y="1"/>
                    </a:lnTo>
                    <a:lnTo>
                      <a:pt x="220" y="1"/>
                    </a:lnTo>
                    <a:lnTo>
                      <a:pt x="233" y="1"/>
                    </a:lnTo>
                    <a:lnTo>
                      <a:pt x="235" y="3"/>
                    </a:lnTo>
                    <a:lnTo>
                      <a:pt x="236" y="5"/>
                    </a:lnTo>
                    <a:lnTo>
                      <a:pt x="237" y="6"/>
                    </a:lnTo>
                    <a:lnTo>
                      <a:pt x="236" y="9"/>
                    </a:lnTo>
                    <a:lnTo>
                      <a:pt x="233" y="13"/>
                    </a:lnTo>
                    <a:lnTo>
                      <a:pt x="228" y="17"/>
                    </a:lnTo>
                    <a:lnTo>
                      <a:pt x="202" y="17"/>
                    </a:lnTo>
                    <a:lnTo>
                      <a:pt x="202" y="27"/>
                    </a:lnTo>
                    <a:lnTo>
                      <a:pt x="202" y="35"/>
                    </a:lnTo>
                    <a:lnTo>
                      <a:pt x="203" y="44"/>
                    </a:lnTo>
                    <a:lnTo>
                      <a:pt x="203" y="54"/>
                    </a:lnTo>
                    <a:lnTo>
                      <a:pt x="193" y="54"/>
                    </a:lnTo>
                    <a:lnTo>
                      <a:pt x="183" y="56"/>
                    </a:lnTo>
                    <a:lnTo>
                      <a:pt x="178" y="56"/>
                    </a:lnTo>
                    <a:lnTo>
                      <a:pt x="174" y="56"/>
                    </a:lnTo>
                    <a:lnTo>
                      <a:pt x="169" y="55"/>
                    </a:lnTo>
                    <a:lnTo>
                      <a:pt x="167" y="53"/>
                    </a:lnTo>
                    <a:lnTo>
                      <a:pt x="167" y="44"/>
                    </a:lnTo>
                    <a:lnTo>
                      <a:pt x="166" y="37"/>
                    </a:lnTo>
                    <a:lnTo>
                      <a:pt x="166" y="28"/>
                    </a:lnTo>
                    <a:lnTo>
                      <a:pt x="167" y="17"/>
                    </a:lnTo>
                    <a:lnTo>
                      <a:pt x="131" y="15"/>
                    </a:lnTo>
                    <a:lnTo>
                      <a:pt x="128" y="14"/>
                    </a:lnTo>
                    <a:lnTo>
                      <a:pt x="127" y="13"/>
                    </a:lnTo>
                    <a:lnTo>
                      <a:pt x="128" y="12"/>
                    </a:lnTo>
                    <a:lnTo>
                      <a:pt x="129" y="10"/>
                    </a:lnTo>
                    <a:lnTo>
                      <a:pt x="132" y="7"/>
                    </a:lnTo>
                    <a:lnTo>
                      <a:pt x="131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63" name="Freeform 190"/>
              <p:cNvSpPr/>
              <p:nvPr/>
            </p:nvSpPr>
            <p:spPr bwMode="auto">
              <a:xfrm>
                <a:off x="3673" y="3451"/>
                <a:ext cx="18" cy="78"/>
              </a:xfrm>
              <a:custGeom>
                <a:avLst/>
                <a:gdLst>
                  <a:gd name="T0" fmla="*/ 69 w 75"/>
                  <a:gd name="T1" fmla="*/ 311 h 313"/>
                  <a:gd name="T2" fmla="*/ 59 w 75"/>
                  <a:gd name="T3" fmla="*/ 121 h 313"/>
                  <a:gd name="T4" fmla="*/ 8 w 75"/>
                  <a:gd name="T5" fmla="*/ 73 h 313"/>
                  <a:gd name="T6" fmla="*/ 19 w 75"/>
                  <a:gd name="T7" fmla="*/ 313 h 313"/>
                  <a:gd name="T8" fmla="*/ 12 w 75"/>
                  <a:gd name="T9" fmla="*/ 313 h 313"/>
                  <a:gd name="T10" fmla="*/ 0 w 75"/>
                  <a:gd name="T11" fmla="*/ 9 h 313"/>
                  <a:gd name="T12" fmla="*/ 0 w 75"/>
                  <a:gd name="T13" fmla="*/ 0 h 313"/>
                  <a:gd name="T14" fmla="*/ 6 w 75"/>
                  <a:gd name="T15" fmla="*/ 6 h 313"/>
                  <a:gd name="T16" fmla="*/ 11 w 75"/>
                  <a:gd name="T17" fmla="*/ 12 h 313"/>
                  <a:gd name="T18" fmla="*/ 11 w 75"/>
                  <a:gd name="T19" fmla="*/ 27 h 313"/>
                  <a:gd name="T20" fmla="*/ 21 w 75"/>
                  <a:gd name="T21" fmla="*/ 39 h 313"/>
                  <a:gd name="T22" fmla="*/ 21 w 75"/>
                  <a:gd name="T23" fmla="*/ 24 h 313"/>
                  <a:gd name="T24" fmla="*/ 21 w 75"/>
                  <a:gd name="T25" fmla="*/ 23 h 313"/>
                  <a:gd name="T26" fmla="*/ 22 w 75"/>
                  <a:gd name="T27" fmla="*/ 23 h 313"/>
                  <a:gd name="T28" fmla="*/ 23 w 75"/>
                  <a:gd name="T29" fmla="*/ 24 h 313"/>
                  <a:gd name="T30" fmla="*/ 24 w 75"/>
                  <a:gd name="T31" fmla="*/ 26 h 313"/>
                  <a:gd name="T32" fmla="*/ 27 w 75"/>
                  <a:gd name="T33" fmla="*/ 31 h 313"/>
                  <a:gd name="T34" fmla="*/ 31 w 75"/>
                  <a:gd name="T35" fmla="*/ 38 h 313"/>
                  <a:gd name="T36" fmla="*/ 31 w 75"/>
                  <a:gd name="T37" fmla="*/ 46 h 313"/>
                  <a:gd name="T38" fmla="*/ 38 w 75"/>
                  <a:gd name="T39" fmla="*/ 57 h 313"/>
                  <a:gd name="T40" fmla="*/ 39 w 75"/>
                  <a:gd name="T41" fmla="*/ 45 h 313"/>
                  <a:gd name="T42" fmla="*/ 39 w 75"/>
                  <a:gd name="T43" fmla="*/ 45 h 313"/>
                  <a:gd name="T44" fmla="*/ 41 w 75"/>
                  <a:gd name="T45" fmla="*/ 46 h 313"/>
                  <a:gd name="T46" fmla="*/ 46 w 75"/>
                  <a:gd name="T47" fmla="*/ 53 h 313"/>
                  <a:gd name="T48" fmla="*/ 50 w 75"/>
                  <a:gd name="T49" fmla="*/ 58 h 313"/>
                  <a:gd name="T50" fmla="*/ 50 w 75"/>
                  <a:gd name="T51" fmla="*/ 68 h 313"/>
                  <a:gd name="T52" fmla="*/ 55 w 75"/>
                  <a:gd name="T53" fmla="*/ 75 h 313"/>
                  <a:gd name="T54" fmla="*/ 55 w 75"/>
                  <a:gd name="T55" fmla="*/ 65 h 313"/>
                  <a:gd name="T56" fmla="*/ 59 w 75"/>
                  <a:gd name="T57" fmla="*/ 67 h 313"/>
                  <a:gd name="T58" fmla="*/ 61 w 75"/>
                  <a:gd name="T59" fmla="*/ 71 h 313"/>
                  <a:gd name="T60" fmla="*/ 62 w 75"/>
                  <a:gd name="T61" fmla="*/ 72 h 313"/>
                  <a:gd name="T62" fmla="*/ 62 w 75"/>
                  <a:gd name="T63" fmla="*/ 73 h 313"/>
                  <a:gd name="T64" fmla="*/ 75 w 75"/>
                  <a:gd name="T65" fmla="*/ 311 h 313"/>
                  <a:gd name="T66" fmla="*/ 69 w 75"/>
                  <a:gd name="T67" fmla="*/ 311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5" h="313">
                    <a:moveTo>
                      <a:pt x="69" y="311"/>
                    </a:moveTo>
                    <a:lnTo>
                      <a:pt x="59" y="121"/>
                    </a:lnTo>
                    <a:lnTo>
                      <a:pt x="8" y="73"/>
                    </a:lnTo>
                    <a:lnTo>
                      <a:pt x="19" y="313"/>
                    </a:lnTo>
                    <a:lnTo>
                      <a:pt x="12" y="313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11" y="12"/>
                    </a:lnTo>
                    <a:lnTo>
                      <a:pt x="11" y="27"/>
                    </a:lnTo>
                    <a:lnTo>
                      <a:pt x="21" y="39"/>
                    </a:lnTo>
                    <a:lnTo>
                      <a:pt x="21" y="24"/>
                    </a:lnTo>
                    <a:lnTo>
                      <a:pt x="21" y="23"/>
                    </a:lnTo>
                    <a:lnTo>
                      <a:pt x="22" y="23"/>
                    </a:lnTo>
                    <a:lnTo>
                      <a:pt x="23" y="24"/>
                    </a:lnTo>
                    <a:lnTo>
                      <a:pt x="24" y="26"/>
                    </a:lnTo>
                    <a:lnTo>
                      <a:pt x="27" y="31"/>
                    </a:lnTo>
                    <a:lnTo>
                      <a:pt x="31" y="38"/>
                    </a:lnTo>
                    <a:lnTo>
                      <a:pt x="31" y="46"/>
                    </a:lnTo>
                    <a:lnTo>
                      <a:pt x="38" y="57"/>
                    </a:lnTo>
                    <a:lnTo>
                      <a:pt x="39" y="45"/>
                    </a:lnTo>
                    <a:lnTo>
                      <a:pt x="39" y="45"/>
                    </a:lnTo>
                    <a:lnTo>
                      <a:pt x="41" y="46"/>
                    </a:lnTo>
                    <a:lnTo>
                      <a:pt x="46" y="53"/>
                    </a:lnTo>
                    <a:lnTo>
                      <a:pt x="50" y="58"/>
                    </a:lnTo>
                    <a:lnTo>
                      <a:pt x="50" y="68"/>
                    </a:lnTo>
                    <a:lnTo>
                      <a:pt x="55" y="75"/>
                    </a:lnTo>
                    <a:lnTo>
                      <a:pt x="55" y="65"/>
                    </a:lnTo>
                    <a:lnTo>
                      <a:pt x="59" y="67"/>
                    </a:lnTo>
                    <a:lnTo>
                      <a:pt x="61" y="71"/>
                    </a:lnTo>
                    <a:lnTo>
                      <a:pt x="62" y="72"/>
                    </a:lnTo>
                    <a:lnTo>
                      <a:pt x="62" y="73"/>
                    </a:lnTo>
                    <a:lnTo>
                      <a:pt x="75" y="311"/>
                    </a:lnTo>
                    <a:lnTo>
                      <a:pt x="69" y="31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64" name="Freeform 191"/>
              <p:cNvSpPr/>
              <p:nvPr/>
            </p:nvSpPr>
            <p:spPr bwMode="auto">
              <a:xfrm>
                <a:off x="3674" y="3479"/>
                <a:ext cx="15" cy="14"/>
              </a:xfrm>
              <a:custGeom>
                <a:avLst/>
                <a:gdLst>
                  <a:gd name="T0" fmla="*/ 1 w 59"/>
                  <a:gd name="T1" fmla="*/ 17 h 57"/>
                  <a:gd name="T2" fmla="*/ 59 w 59"/>
                  <a:gd name="T3" fmla="*/ 57 h 57"/>
                  <a:gd name="T4" fmla="*/ 58 w 59"/>
                  <a:gd name="T5" fmla="*/ 42 h 57"/>
                  <a:gd name="T6" fmla="*/ 0 w 59"/>
                  <a:gd name="T7" fmla="*/ 0 h 57"/>
                  <a:gd name="T8" fmla="*/ 1 w 59"/>
                  <a:gd name="T9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7">
                    <a:moveTo>
                      <a:pt x="1" y="17"/>
                    </a:moveTo>
                    <a:lnTo>
                      <a:pt x="59" y="57"/>
                    </a:lnTo>
                    <a:lnTo>
                      <a:pt x="58" y="42"/>
                    </a:lnTo>
                    <a:lnTo>
                      <a:pt x="0" y="0"/>
                    </a:lnTo>
                    <a:lnTo>
                      <a:pt x="1" y="1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65" name="Freeform 192"/>
              <p:cNvSpPr/>
              <p:nvPr/>
            </p:nvSpPr>
            <p:spPr bwMode="auto">
              <a:xfrm>
                <a:off x="3674" y="3487"/>
                <a:ext cx="15" cy="13"/>
              </a:xfrm>
              <a:custGeom>
                <a:avLst/>
                <a:gdLst>
                  <a:gd name="T0" fmla="*/ 1 w 60"/>
                  <a:gd name="T1" fmla="*/ 17 h 50"/>
                  <a:gd name="T2" fmla="*/ 59 w 60"/>
                  <a:gd name="T3" fmla="*/ 50 h 50"/>
                  <a:gd name="T4" fmla="*/ 60 w 60"/>
                  <a:gd name="T5" fmla="*/ 34 h 50"/>
                  <a:gd name="T6" fmla="*/ 0 w 60"/>
                  <a:gd name="T7" fmla="*/ 0 h 50"/>
                  <a:gd name="T8" fmla="*/ 1 w 60"/>
                  <a:gd name="T9" fmla="*/ 1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0">
                    <a:moveTo>
                      <a:pt x="1" y="17"/>
                    </a:moveTo>
                    <a:lnTo>
                      <a:pt x="59" y="50"/>
                    </a:lnTo>
                    <a:lnTo>
                      <a:pt x="60" y="34"/>
                    </a:lnTo>
                    <a:lnTo>
                      <a:pt x="0" y="0"/>
                    </a:lnTo>
                    <a:lnTo>
                      <a:pt x="1" y="1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66" name="Freeform 193"/>
              <p:cNvSpPr/>
              <p:nvPr/>
            </p:nvSpPr>
            <p:spPr bwMode="auto">
              <a:xfrm>
                <a:off x="3675" y="3497"/>
                <a:ext cx="15" cy="13"/>
              </a:xfrm>
              <a:custGeom>
                <a:avLst/>
                <a:gdLst>
                  <a:gd name="T0" fmla="*/ 0 w 59"/>
                  <a:gd name="T1" fmla="*/ 18 h 51"/>
                  <a:gd name="T2" fmla="*/ 59 w 59"/>
                  <a:gd name="T3" fmla="*/ 51 h 51"/>
                  <a:gd name="T4" fmla="*/ 59 w 59"/>
                  <a:gd name="T5" fmla="*/ 35 h 51"/>
                  <a:gd name="T6" fmla="*/ 0 w 59"/>
                  <a:gd name="T7" fmla="*/ 0 h 51"/>
                  <a:gd name="T8" fmla="*/ 0 w 59"/>
                  <a:gd name="T9" fmla="*/ 1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1">
                    <a:moveTo>
                      <a:pt x="0" y="18"/>
                    </a:moveTo>
                    <a:lnTo>
                      <a:pt x="59" y="51"/>
                    </a:lnTo>
                    <a:lnTo>
                      <a:pt x="59" y="35"/>
                    </a:lnTo>
                    <a:lnTo>
                      <a:pt x="0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67" name="Freeform 194"/>
              <p:cNvSpPr/>
              <p:nvPr/>
            </p:nvSpPr>
            <p:spPr bwMode="auto">
              <a:xfrm>
                <a:off x="3675" y="3505"/>
                <a:ext cx="15" cy="13"/>
              </a:xfrm>
              <a:custGeom>
                <a:avLst/>
                <a:gdLst>
                  <a:gd name="T0" fmla="*/ 0 w 59"/>
                  <a:gd name="T1" fmla="*/ 18 h 52"/>
                  <a:gd name="T2" fmla="*/ 59 w 59"/>
                  <a:gd name="T3" fmla="*/ 52 h 52"/>
                  <a:gd name="T4" fmla="*/ 59 w 59"/>
                  <a:gd name="T5" fmla="*/ 35 h 52"/>
                  <a:gd name="T6" fmla="*/ 0 w 59"/>
                  <a:gd name="T7" fmla="*/ 0 h 52"/>
                  <a:gd name="T8" fmla="*/ 0 w 59"/>
                  <a:gd name="T9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2">
                    <a:moveTo>
                      <a:pt x="0" y="18"/>
                    </a:moveTo>
                    <a:lnTo>
                      <a:pt x="59" y="52"/>
                    </a:lnTo>
                    <a:lnTo>
                      <a:pt x="59" y="35"/>
                    </a:lnTo>
                    <a:lnTo>
                      <a:pt x="0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68" name="Freeform 195"/>
              <p:cNvSpPr/>
              <p:nvPr/>
            </p:nvSpPr>
            <p:spPr bwMode="auto">
              <a:xfrm>
                <a:off x="3675" y="3515"/>
                <a:ext cx="15" cy="13"/>
              </a:xfrm>
              <a:custGeom>
                <a:avLst/>
                <a:gdLst>
                  <a:gd name="T0" fmla="*/ 0 w 59"/>
                  <a:gd name="T1" fmla="*/ 17 h 50"/>
                  <a:gd name="T2" fmla="*/ 58 w 59"/>
                  <a:gd name="T3" fmla="*/ 50 h 50"/>
                  <a:gd name="T4" fmla="*/ 59 w 59"/>
                  <a:gd name="T5" fmla="*/ 34 h 50"/>
                  <a:gd name="T6" fmla="*/ 0 w 59"/>
                  <a:gd name="T7" fmla="*/ 0 h 50"/>
                  <a:gd name="T8" fmla="*/ 0 w 59"/>
                  <a:gd name="T9" fmla="*/ 1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0">
                    <a:moveTo>
                      <a:pt x="0" y="17"/>
                    </a:moveTo>
                    <a:lnTo>
                      <a:pt x="58" y="50"/>
                    </a:lnTo>
                    <a:lnTo>
                      <a:pt x="59" y="34"/>
                    </a:lnTo>
                    <a:lnTo>
                      <a:pt x="0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69" name="Freeform 196"/>
              <p:cNvSpPr/>
              <p:nvPr/>
            </p:nvSpPr>
            <p:spPr bwMode="auto">
              <a:xfrm>
                <a:off x="3681" y="3494"/>
                <a:ext cx="2" cy="10"/>
              </a:xfrm>
              <a:custGeom>
                <a:avLst/>
                <a:gdLst>
                  <a:gd name="T0" fmla="*/ 0 w 7"/>
                  <a:gd name="T1" fmla="*/ 37 h 37"/>
                  <a:gd name="T2" fmla="*/ 7 w 7"/>
                  <a:gd name="T3" fmla="*/ 34 h 37"/>
                  <a:gd name="T4" fmla="*/ 7 w 7"/>
                  <a:gd name="T5" fmla="*/ 4 h 37"/>
                  <a:gd name="T6" fmla="*/ 3 w 7"/>
                  <a:gd name="T7" fmla="*/ 0 h 37"/>
                  <a:gd name="T8" fmla="*/ 0 w 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7">
                    <a:moveTo>
                      <a:pt x="0" y="37"/>
                    </a:moveTo>
                    <a:lnTo>
                      <a:pt x="7" y="34"/>
                    </a:lnTo>
                    <a:lnTo>
                      <a:pt x="7" y="4"/>
                    </a:lnTo>
                    <a:lnTo>
                      <a:pt x="3" y="0"/>
                    </a:lnTo>
                    <a:lnTo>
                      <a:pt x="0" y="3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70" name="Freeform 197"/>
              <p:cNvSpPr/>
              <p:nvPr/>
            </p:nvSpPr>
            <p:spPr bwMode="auto">
              <a:xfrm>
                <a:off x="3682" y="3512"/>
                <a:ext cx="2" cy="9"/>
              </a:xfrm>
              <a:custGeom>
                <a:avLst/>
                <a:gdLst>
                  <a:gd name="T0" fmla="*/ 0 w 7"/>
                  <a:gd name="T1" fmla="*/ 37 h 37"/>
                  <a:gd name="T2" fmla="*/ 7 w 7"/>
                  <a:gd name="T3" fmla="*/ 34 h 37"/>
                  <a:gd name="T4" fmla="*/ 7 w 7"/>
                  <a:gd name="T5" fmla="*/ 4 h 37"/>
                  <a:gd name="T6" fmla="*/ 2 w 7"/>
                  <a:gd name="T7" fmla="*/ 0 h 37"/>
                  <a:gd name="T8" fmla="*/ 0 w 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7">
                    <a:moveTo>
                      <a:pt x="0" y="37"/>
                    </a:moveTo>
                    <a:lnTo>
                      <a:pt x="7" y="34"/>
                    </a:lnTo>
                    <a:lnTo>
                      <a:pt x="7" y="4"/>
                    </a:lnTo>
                    <a:lnTo>
                      <a:pt x="2" y="0"/>
                    </a:lnTo>
                    <a:lnTo>
                      <a:pt x="0" y="3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71" name="Freeform 198"/>
              <p:cNvSpPr/>
              <p:nvPr/>
            </p:nvSpPr>
            <p:spPr bwMode="auto">
              <a:xfrm>
                <a:off x="3678" y="3485"/>
                <a:ext cx="2" cy="9"/>
              </a:xfrm>
              <a:custGeom>
                <a:avLst/>
                <a:gdLst>
                  <a:gd name="T0" fmla="*/ 7 w 7"/>
                  <a:gd name="T1" fmla="*/ 2 h 39"/>
                  <a:gd name="T2" fmla="*/ 7 w 7"/>
                  <a:gd name="T3" fmla="*/ 39 h 39"/>
                  <a:gd name="T4" fmla="*/ 2 w 7"/>
                  <a:gd name="T5" fmla="*/ 31 h 39"/>
                  <a:gd name="T6" fmla="*/ 0 w 7"/>
                  <a:gd name="T7" fmla="*/ 0 h 39"/>
                  <a:gd name="T8" fmla="*/ 7 w 7"/>
                  <a:gd name="T9" fmla="*/ 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9">
                    <a:moveTo>
                      <a:pt x="7" y="2"/>
                    </a:moveTo>
                    <a:lnTo>
                      <a:pt x="7" y="39"/>
                    </a:lnTo>
                    <a:lnTo>
                      <a:pt x="2" y="31"/>
                    </a:lnTo>
                    <a:lnTo>
                      <a:pt x="0" y="0"/>
                    </a:lnTo>
                    <a:lnTo>
                      <a:pt x="7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72" name="Freeform 199"/>
              <p:cNvSpPr/>
              <p:nvPr/>
            </p:nvSpPr>
            <p:spPr bwMode="auto">
              <a:xfrm>
                <a:off x="3684" y="3487"/>
                <a:ext cx="2" cy="10"/>
              </a:xfrm>
              <a:custGeom>
                <a:avLst/>
                <a:gdLst>
                  <a:gd name="T0" fmla="*/ 0 w 7"/>
                  <a:gd name="T1" fmla="*/ 37 h 37"/>
                  <a:gd name="T2" fmla="*/ 6 w 7"/>
                  <a:gd name="T3" fmla="*/ 34 h 37"/>
                  <a:gd name="T4" fmla="*/ 7 w 7"/>
                  <a:gd name="T5" fmla="*/ 4 h 37"/>
                  <a:gd name="T6" fmla="*/ 3 w 7"/>
                  <a:gd name="T7" fmla="*/ 0 h 37"/>
                  <a:gd name="T8" fmla="*/ 0 w 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7">
                    <a:moveTo>
                      <a:pt x="0" y="37"/>
                    </a:moveTo>
                    <a:lnTo>
                      <a:pt x="6" y="34"/>
                    </a:lnTo>
                    <a:lnTo>
                      <a:pt x="7" y="4"/>
                    </a:lnTo>
                    <a:lnTo>
                      <a:pt x="3" y="0"/>
                    </a:lnTo>
                    <a:lnTo>
                      <a:pt x="0" y="3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73" name="Freeform 200"/>
              <p:cNvSpPr/>
              <p:nvPr/>
            </p:nvSpPr>
            <p:spPr bwMode="auto">
              <a:xfrm>
                <a:off x="3678" y="3501"/>
                <a:ext cx="2" cy="9"/>
              </a:xfrm>
              <a:custGeom>
                <a:avLst/>
                <a:gdLst>
                  <a:gd name="T0" fmla="*/ 7 w 7"/>
                  <a:gd name="T1" fmla="*/ 2 h 37"/>
                  <a:gd name="T2" fmla="*/ 7 w 7"/>
                  <a:gd name="T3" fmla="*/ 37 h 37"/>
                  <a:gd name="T4" fmla="*/ 2 w 7"/>
                  <a:gd name="T5" fmla="*/ 30 h 37"/>
                  <a:gd name="T6" fmla="*/ 0 w 7"/>
                  <a:gd name="T7" fmla="*/ 0 h 37"/>
                  <a:gd name="T8" fmla="*/ 7 w 7"/>
                  <a:gd name="T9" fmla="*/ 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7">
                    <a:moveTo>
                      <a:pt x="7" y="2"/>
                    </a:moveTo>
                    <a:lnTo>
                      <a:pt x="7" y="37"/>
                    </a:lnTo>
                    <a:lnTo>
                      <a:pt x="2" y="30"/>
                    </a:lnTo>
                    <a:lnTo>
                      <a:pt x="0" y="0"/>
                    </a:lnTo>
                    <a:lnTo>
                      <a:pt x="7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74" name="Freeform 201"/>
              <p:cNvSpPr/>
              <p:nvPr/>
            </p:nvSpPr>
            <p:spPr bwMode="auto">
              <a:xfrm>
                <a:off x="3684" y="3504"/>
                <a:ext cx="2" cy="9"/>
              </a:xfrm>
              <a:custGeom>
                <a:avLst/>
                <a:gdLst>
                  <a:gd name="T0" fmla="*/ 0 w 7"/>
                  <a:gd name="T1" fmla="*/ 37 h 37"/>
                  <a:gd name="T2" fmla="*/ 6 w 7"/>
                  <a:gd name="T3" fmla="*/ 35 h 37"/>
                  <a:gd name="T4" fmla="*/ 7 w 7"/>
                  <a:gd name="T5" fmla="*/ 5 h 37"/>
                  <a:gd name="T6" fmla="*/ 3 w 7"/>
                  <a:gd name="T7" fmla="*/ 0 h 37"/>
                  <a:gd name="T8" fmla="*/ 0 w 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7">
                    <a:moveTo>
                      <a:pt x="0" y="37"/>
                    </a:moveTo>
                    <a:lnTo>
                      <a:pt x="6" y="35"/>
                    </a:lnTo>
                    <a:lnTo>
                      <a:pt x="7" y="5"/>
                    </a:lnTo>
                    <a:lnTo>
                      <a:pt x="3" y="0"/>
                    </a:lnTo>
                    <a:lnTo>
                      <a:pt x="0" y="3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75" name="Freeform 202"/>
              <p:cNvSpPr/>
              <p:nvPr/>
            </p:nvSpPr>
            <p:spPr bwMode="auto">
              <a:xfrm>
                <a:off x="3637" y="3497"/>
                <a:ext cx="13" cy="25"/>
              </a:xfrm>
              <a:custGeom>
                <a:avLst/>
                <a:gdLst>
                  <a:gd name="T0" fmla="*/ 0 w 52"/>
                  <a:gd name="T1" fmla="*/ 13 h 104"/>
                  <a:gd name="T2" fmla="*/ 5 w 52"/>
                  <a:gd name="T3" fmla="*/ 8 h 104"/>
                  <a:gd name="T4" fmla="*/ 12 w 52"/>
                  <a:gd name="T5" fmla="*/ 4 h 104"/>
                  <a:gd name="T6" fmla="*/ 19 w 52"/>
                  <a:gd name="T7" fmla="*/ 1 h 104"/>
                  <a:gd name="T8" fmla="*/ 26 w 52"/>
                  <a:gd name="T9" fmla="*/ 0 h 104"/>
                  <a:gd name="T10" fmla="*/ 33 w 52"/>
                  <a:gd name="T11" fmla="*/ 1 h 104"/>
                  <a:gd name="T12" fmla="*/ 40 w 52"/>
                  <a:gd name="T13" fmla="*/ 4 h 104"/>
                  <a:gd name="T14" fmla="*/ 46 w 52"/>
                  <a:gd name="T15" fmla="*/ 8 h 104"/>
                  <a:gd name="T16" fmla="*/ 52 w 52"/>
                  <a:gd name="T17" fmla="*/ 13 h 104"/>
                  <a:gd name="T18" fmla="*/ 52 w 52"/>
                  <a:gd name="T19" fmla="*/ 59 h 104"/>
                  <a:gd name="T20" fmla="*/ 33 w 52"/>
                  <a:gd name="T21" fmla="*/ 104 h 104"/>
                  <a:gd name="T22" fmla="*/ 0 w 52"/>
                  <a:gd name="T23" fmla="*/ 104 h 104"/>
                  <a:gd name="T24" fmla="*/ 0 w 52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104">
                    <a:moveTo>
                      <a:pt x="0" y="13"/>
                    </a:moveTo>
                    <a:lnTo>
                      <a:pt x="5" y="8"/>
                    </a:lnTo>
                    <a:lnTo>
                      <a:pt x="12" y="4"/>
                    </a:lnTo>
                    <a:lnTo>
                      <a:pt x="19" y="1"/>
                    </a:lnTo>
                    <a:lnTo>
                      <a:pt x="26" y="0"/>
                    </a:lnTo>
                    <a:lnTo>
                      <a:pt x="33" y="1"/>
                    </a:lnTo>
                    <a:lnTo>
                      <a:pt x="40" y="4"/>
                    </a:lnTo>
                    <a:lnTo>
                      <a:pt x="46" y="8"/>
                    </a:lnTo>
                    <a:lnTo>
                      <a:pt x="52" y="13"/>
                    </a:lnTo>
                    <a:lnTo>
                      <a:pt x="52" y="59"/>
                    </a:lnTo>
                    <a:lnTo>
                      <a:pt x="33" y="104"/>
                    </a:lnTo>
                    <a:lnTo>
                      <a:pt x="0" y="104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76" name="Freeform 203"/>
              <p:cNvSpPr/>
              <p:nvPr/>
            </p:nvSpPr>
            <p:spPr bwMode="auto">
              <a:xfrm>
                <a:off x="3619" y="3498"/>
                <a:ext cx="9" cy="21"/>
              </a:xfrm>
              <a:custGeom>
                <a:avLst/>
                <a:gdLst>
                  <a:gd name="T0" fmla="*/ 0 w 36"/>
                  <a:gd name="T1" fmla="*/ 11 h 87"/>
                  <a:gd name="T2" fmla="*/ 4 w 36"/>
                  <a:gd name="T3" fmla="*/ 6 h 87"/>
                  <a:gd name="T4" fmla="*/ 8 w 36"/>
                  <a:gd name="T5" fmla="*/ 3 h 87"/>
                  <a:gd name="T6" fmla="*/ 13 w 36"/>
                  <a:gd name="T7" fmla="*/ 1 h 87"/>
                  <a:gd name="T8" fmla="*/ 18 w 36"/>
                  <a:gd name="T9" fmla="*/ 0 h 87"/>
                  <a:gd name="T10" fmla="*/ 23 w 36"/>
                  <a:gd name="T11" fmla="*/ 1 h 87"/>
                  <a:gd name="T12" fmla="*/ 28 w 36"/>
                  <a:gd name="T13" fmla="*/ 3 h 87"/>
                  <a:gd name="T14" fmla="*/ 32 w 36"/>
                  <a:gd name="T15" fmla="*/ 6 h 87"/>
                  <a:gd name="T16" fmla="*/ 36 w 36"/>
                  <a:gd name="T17" fmla="*/ 11 h 87"/>
                  <a:gd name="T18" fmla="*/ 35 w 36"/>
                  <a:gd name="T19" fmla="*/ 49 h 87"/>
                  <a:gd name="T20" fmla="*/ 18 w 36"/>
                  <a:gd name="T21" fmla="*/ 87 h 87"/>
                  <a:gd name="T22" fmla="*/ 0 w 36"/>
                  <a:gd name="T23" fmla="*/ 87 h 87"/>
                  <a:gd name="T24" fmla="*/ 0 w 36"/>
                  <a:gd name="T25" fmla="*/ 1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87">
                    <a:moveTo>
                      <a:pt x="0" y="11"/>
                    </a:moveTo>
                    <a:lnTo>
                      <a:pt x="4" y="6"/>
                    </a:lnTo>
                    <a:lnTo>
                      <a:pt x="8" y="3"/>
                    </a:lnTo>
                    <a:lnTo>
                      <a:pt x="13" y="1"/>
                    </a:lnTo>
                    <a:lnTo>
                      <a:pt x="18" y="0"/>
                    </a:lnTo>
                    <a:lnTo>
                      <a:pt x="23" y="1"/>
                    </a:lnTo>
                    <a:lnTo>
                      <a:pt x="28" y="3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5" y="49"/>
                    </a:lnTo>
                    <a:lnTo>
                      <a:pt x="18" y="87"/>
                    </a:lnTo>
                    <a:lnTo>
                      <a:pt x="0" y="87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77" name="Freeform 204"/>
              <p:cNvSpPr/>
              <p:nvPr/>
            </p:nvSpPr>
            <p:spPr bwMode="auto">
              <a:xfrm>
                <a:off x="3657" y="3498"/>
                <a:ext cx="9" cy="22"/>
              </a:xfrm>
              <a:custGeom>
                <a:avLst/>
                <a:gdLst>
                  <a:gd name="T0" fmla="*/ 37 w 37"/>
                  <a:gd name="T1" fmla="*/ 11 h 87"/>
                  <a:gd name="T2" fmla="*/ 32 w 37"/>
                  <a:gd name="T3" fmla="*/ 5 h 87"/>
                  <a:gd name="T4" fmla="*/ 28 w 37"/>
                  <a:gd name="T5" fmla="*/ 2 h 87"/>
                  <a:gd name="T6" fmla="*/ 22 w 37"/>
                  <a:gd name="T7" fmla="*/ 0 h 87"/>
                  <a:gd name="T8" fmla="*/ 18 w 37"/>
                  <a:gd name="T9" fmla="*/ 0 h 87"/>
                  <a:gd name="T10" fmla="*/ 13 w 37"/>
                  <a:gd name="T11" fmla="*/ 0 h 87"/>
                  <a:gd name="T12" fmla="*/ 8 w 37"/>
                  <a:gd name="T13" fmla="*/ 2 h 87"/>
                  <a:gd name="T14" fmla="*/ 4 w 37"/>
                  <a:gd name="T15" fmla="*/ 5 h 87"/>
                  <a:gd name="T16" fmla="*/ 0 w 37"/>
                  <a:gd name="T17" fmla="*/ 11 h 87"/>
                  <a:gd name="T18" fmla="*/ 1 w 37"/>
                  <a:gd name="T19" fmla="*/ 48 h 87"/>
                  <a:gd name="T20" fmla="*/ 1 w 37"/>
                  <a:gd name="T21" fmla="*/ 86 h 87"/>
                  <a:gd name="T22" fmla="*/ 37 w 37"/>
                  <a:gd name="T23" fmla="*/ 87 h 87"/>
                  <a:gd name="T24" fmla="*/ 37 w 37"/>
                  <a:gd name="T25" fmla="*/ 1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" h="87">
                    <a:moveTo>
                      <a:pt x="37" y="11"/>
                    </a:moveTo>
                    <a:lnTo>
                      <a:pt x="32" y="5"/>
                    </a:lnTo>
                    <a:lnTo>
                      <a:pt x="28" y="2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4" y="5"/>
                    </a:lnTo>
                    <a:lnTo>
                      <a:pt x="0" y="11"/>
                    </a:lnTo>
                    <a:lnTo>
                      <a:pt x="1" y="48"/>
                    </a:lnTo>
                    <a:lnTo>
                      <a:pt x="1" y="86"/>
                    </a:lnTo>
                    <a:lnTo>
                      <a:pt x="37" y="87"/>
                    </a:lnTo>
                    <a:lnTo>
                      <a:pt x="37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478" name="Freeform 205"/>
              <p:cNvSpPr/>
              <p:nvPr/>
            </p:nvSpPr>
            <p:spPr bwMode="auto">
              <a:xfrm>
                <a:off x="2442" y="3376"/>
                <a:ext cx="154" cy="126"/>
              </a:xfrm>
              <a:custGeom>
                <a:avLst/>
                <a:gdLst>
                  <a:gd name="T0" fmla="*/ 64 w 617"/>
                  <a:gd name="T1" fmla="*/ 0 h 504"/>
                  <a:gd name="T2" fmla="*/ 91 w 617"/>
                  <a:gd name="T3" fmla="*/ 3 h 504"/>
                  <a:gd name="T4" fmla="*/ 138 w 617"/>
                  <a:gd name="T5" fmla="*/ 22 h 504"/>
                  <a:gd name="T6" fmla="*/ 197 w 617"/>
                  <a:gd name="T7" fmla="*/ 42 h 504"/>
                  <a:gd name="T8" fmla="*/ 236 w 617"/>
                  <a:gd name="T9" fmla="*/ 60 h 504"/>
                  <a:gd name="T10" fmla="*/ 288 w 617"/>
                  <a:gd name="T11" fmla="*/ 94 h 504"/>
                  <a:gd name="T12" fmla="*/ 408 w 617"/>
                  <a:gd name="T13" fmla="*/ 174 h 504"/>
                  <a:gd name="T14" fmla="*/ 464 w 617"/>
                  <a:gd name="T15" fmla="*/ 218 h 504"/>
                  <a:gd name="T16" fmla="*/ 509 w 617"/>
                  <a:gd name="T17" fmla="*/ 263 h 504"/>
                  <a:gd name="T18" fmla="*/ 538 w 617"/>
                  <a:gd name="T19" fmla="*/ 316 h 504"/>
                  <a:gd name="T20" fmla="*/ 571 w 617"/>
                  <a:gd name="T21" fmla="*/ 380 h 504"/>
                  <a:gd name="T22" fmla="*/ 592 w 617"/>
                  <a:gd name="T23" fmla="*/ 421 h 504"/>
                  <a:gd name="T24" fmla="*/ 611 w 617"/>
                  <a:gd name="T25" fmla="*/ 469 h 504"/>
                  <a:gd name="T26" fmla="*/ 617 w 617"/>
                  <a:gd name="T27" fmla="*/ 500 h 504"/>
                  <a:gd name="T28" fmla="*/ 612 w 617"/>
                  <a:gd name="T29" fmla="*/ 504 h 504"/>
                  <a:gd name="T30" fmla="*/ 599 w 617"/>
                  <a:gd name="T31" fmla="*/ 499 h 504"/>
                  <a:gd name="T32" fmla="*/ 585 w 617"/>
                  <a:gd name="T33" fmla="*/ 473 h 504"/>
                  <a:gd name="T34" fmla="*/ 533 w 617"/>
                  <a:gd name="T35" fmla="*/ 379 h 504"/>
                  <a:gd name="T36" fmla="*/ 487 w 617"/>
                  <a:gd name="T37" fmla="*/ 314 h 504"/>
                  <a:gd name="T38" fmla="*/ 479 w 617"/>
                  <a:gd name="T39" fmla="*/ 313 h 504"/>
                  <a:gd name="T40" fmla="*/ 477 w 617"/>
                  <a:gd name="T41" fmla="*/ 357 h 504"/>
                  <a:gd name="T42" fmla="*/ 471 w 617"/>
                  <a:gd name="T43" fmla="*/ 361 h 504"/>
                  <a:gd name="T44" fmla="*/ 461 w 617"/>
                  <a:gd name="T45" fmla="*/ 335 h 504"/>
                  <a:gd name="T46" fmla="*/ 444 w 617"/>
                  <a:gd name="T47" fmla="*/ 293 h 504"/>
                  <a:gd name="T48" fmla="*/ 422 w 617"/>
                  <a:gd name="T49" fmla="*/ 238 h 504"/>
                  <a:gd name="T50" fmla="*/ 411 w 617"/>
                  <a:gd name="T51" fmla="*/ 224 h 504"/>
                  <a:gd name="T52" fmla="*/ 368 w 617"/>
                  <a:gd name="T53" fmla="*/ 190 h 504"/>
                  <a:gd name="T54" fmla="*/ 354 w 617"/>
                  <a:gd name="T55" fmla="*/ 183 h 504"/>
                  <a:gd name="T56" fmla="*/ 347 w 617"/>
                  <a:gd name="T57" fmla="*/ 188 h 504"/>
                  <a:gd name="T58" fmla="*/ 356 w 617"/>
                  <a:gd name="T59" fmla="*/ 217 h 504"/>
                  <a:gd name="T60" fmla="*/ 389 w 617"/>
                  <a:gd name="T61" fmla="*/ 289 h 504"/>
                  <a:gd name="T62" fmla="*/ 375 w 617"/>
                  <a:gd name="T63" fmla="*/ 286 h 504"/>
                  <a:gd name="T64" fmla="*/ 342 w 617"/>
                  <a:gd name="T65" fmla="*/ 220 h 504"/>
                  <a:gd name="T66" fmla="*/ 327 w 617"/>
                  <a:gd name="T67" fmla="*/ 202 h 504"/>
                  <a:gd name="T68" fmla="*/ 313 w 617"/>
                  <a:gd name="T69" fmla="*/ 194 h 504"/>
                  <a:gd name="T70" fmla="*/ 302 w 617"/>
                  <a:gd name="T71" fmla="*/ 196 h 504"/>
                  <a:gd name="T72" fmla="*/ 298 w 617"/>
                  <a:gd name="T73" fmla="*/ 204 h 504"/>
                  <a:gd name="T74" fmla="*/ 303 w 617"/>
                  <a:gd name="T75" fmla="*/ 227 h 504"/>
                  <a:gd name="T76" fmla="*/ 312 w 617"/>
                  <a:gd name="T77" fmla="*/ 238 h 504"/>
                  <a:gd name="T78" fmla="*/ 300 w 617"/>
                  <a:gd name="T79" fmla="*/ 230 h 504"/>
                  <a:gd name="T80" fmla="*/ 265 w 617"/>
                  <a:gd name="T81" fmla="*/ 197 h 504"/>
                  <a:gd name="T82" fmla="*/ 255 w 617"/>
                  <a:gd name="T83" fmla="*/ 180 h 504"/>
                  <a:gd name="T84" fmla="*/ 252 w 617"/>
                  <a:gd name="T85" fmla="*/ 163 h 504"/>
                  <a:gd name="T86" fmla="*/ 239 w 617"/>
                  <a:gd name="T87" fmla="*/ 134 h 504"/>
                  <a:gd name="T88" fmla="*/ 222 w 617"/>
                  <a:gd name="T89" fmla="*/ 114 h 504"/>
                  <a:gd name="T90" fmla="*/ 213 w 617"/>
                  <a:gd name="T91" fmla="*/ 110 h 504"/>
                  <a:gd name="T92" fmla="*/ 208 w 617"/>
                  <a:gd name="T93" fmla="*/ 125 h 504"/>
                  <a:gd name="T94" fmla="*/ 202 w 617"/>
                  <a:gd name="T95" fmla="*/ 134 h 504"/>
                  <a:gd name="T96" fmla="*/ 175 w 617"/>
                  <a:gd name="T97" fmla="*/ 122 h 504"/>
                  <a:gd name="T98" fmla="*/ 131 w 617"/>
                  <a:gd name="T99" fmla="*/ 101 h 504"/>
                  <a:gd name="T100" fmla="*/ 111 w 617"/>
                  <a:gd name="T101" fmla="*/ 116 h 504"/>
                  <a:gd name="T102" fmla="*/ 107 w 617"/>
                  <a:gd name="T103" fmla="*/ 117 h 504"/>
                  <a:gd name="T104" fmla="*/ 92 w 617"/>
                  <a:gd name="T105" fmla="*/ 93 h 504"/>
                  <a:gd name="T106" fmla="*/ 71 w 617"/>
                  <a:gd name="T107" fmla="*/ 76 h 504"/>
                  <a:gd name="T108" fmla="*/ 52 w 617"/>
                  <a:gd name="T109" fmla="*/ 72 h 504"/>
                  <a:gd name="T110" fmla="*/ 26 w 617"/>
                  <a:gd name="T111" fmla="*/ 74 h 504"/>
                  <a:gd name="T112" fmla="*/ 15 w 617"/>
                  <a:gd name="T113" fmla="*/ 68 h 504"/>
                  <a:gd name="T114" fmla="*/ 2 w 617"/>
                  <a:gd name="T115" fmla="*/ 38 h 504"/>
                  <a:gd name="T116" fmla="*/ 1 w 617"/>
                  <a:gd name="T117" fmla="*/ 17 h 504"/>
                  <a:gd name="T118" fmla="*/ 10 w 617"/>
                  <a:gd name="T119" fmla="*/ 5 h 504"/>
                  <a:gd name="T120" fmla="*/ 30 w 617"/>
                  <a:gd name="T121" fmla="*/ 0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17" h="504">
                    <a:moveTo>
                      <a:pt x="30" y="0"/>
                    </a:moveTo>
                    <a:lnTo>
                      <a:pt x="45" y="1"/>
                    </a:lnTo>
                    <a:lnTo>
                      <a:pt x="64" y="0"/>
                    </a:lnTo>
                    <a:lnTo>
                      <a:pt x="72" y="0"/>
                    </a:lnTo>
                    <a:lnTo>
                      <a:pt x="82" y="0"/>
                    </a:lnTo>
                    <a:lnTo>
                      <a:pt x="91" y="3"/>
                    </a:lnTo>
                    <a:lnTo>
                      <a:pt x="98" y="6"/>
                    </a:lnTo>
                    <a:lnTo>
                      <a:pt x="118" y="14"/>
                    </a:lnTo>
                    <a:lnTo>
                      <a:pt x="138" y="22"/>
                    </a:lnTo>
                    <a:lnTo>
                      <a:pt x="157" y="30"/>
                    </a:lnTo>
                    <a:lnTo>
                      <a:pt x="178" y="36"/>
                    </a:lnTo>
                    <a:lnTo>
                      <a:pt x="197" y="42"/>
                    </a:lnTo>
                    <a:lnTo>
                      <a:pt x="217" y="50"/>
                    </a:lnTo>
                    <a:lnTo>
                      <a:pt x="227" y="54"/>
                    </a:lnTo>
                    <a:lnTo>
                      <a:pt x="236" y="60"/>
                    </a:lnTo>
                    <a:lnTo>
                      <a:pt x="245" y="65"/>
                    </a:lnTo>
                    <a:lnTo>
                      <a:pt x="255" y="70"/>
                    </a:lnTo>
                    <a:lnTo>
                      <a:pt x="288" y="94"/>
                    </a:lnTo>
                    <a:lnTo>
                      <a:pt x="327" y="119"/>
                    </a:lnTo>
                    <a:lnTo>
                      <a:pt x="367" y="146"/>
                    </a:lnTo>
                    <a:lnTo>
                      <a:pt x="408" y="174"/>
                    </a:lnTo>
                    <a:lnTo>
                      <a:pt x="427" y="189"/>
                    </a:lnTo>
                    <a:lnTo>
                      <a:pt x="447" y="203"/>
                    </a:lnTo>
                    <a:lnTo>
                      <a:pt x="464" y="218"/>
                    </a:lnTo>
                    <a:lnTo>
                      <a:pt x="481" y="233"/>
                    </a:lnTo>
                    <a:lnTo>
                      <a:pt x="496" y="248"/>
                    </a:lnTo>
                    <a:lnTo>
                      <a:pt x="509" y="263"/>
                    </a:lnTo>
                    <a:lnTo>
                      <a:pt x="520" y="279"/>
                    </a:lnTo>
                    <a:lnTo>
                      <a:pt x="529" y="294"/>
                    </a:lnTo>
                    <a:lnTo>
                      <a:pt x="538" y="316"/>
                    </a:lnTo>
                    <a:lnTo>
                      <a:pt x="547" y="336"/>
                    </a:lnTo>
                    <a:lnTo>
                      <a:pt x="557" y="356"/>
                    </a:lnTo>
                    <a:lnTo>
                      <a:pt x="571" y="380"/>
                    </a:lnTo>
                    <a:lnTo>
                      <a:pt x="578" y="392"/>
                    </a:lnTo>
                    <a:lnTo>
                      <a:pt x="586" y="406"/>
                    </a:lnTo>
                    <a:lnTo>
                      <a:pt x="592" y="421"/>
                    </a:lnTo>
                    <a:lnTo>
                      <a:pt x="600" y="438"/>
                    </a:lnTo>
                    <a:lnTo>
                      <a:pt x="605" y="454"/>
                    </a:lnTo>
                    <a:lnTo>
                      <a:pt x="611" y="469"/>
                    </a:lnTo>
                    <a:lnTo>
                      <a:pt x="615" y="483"/>
                    </a:lnTo>
                    <a:lnTo>
                      <a:pt x="617" y="495"/>
                    </a:lnTo>
                    <a:lnTo>
                      <a:pt x="617" y="500"/>
                    </a:lnTo>
                    <a:lnTo>
                      <a:pt x="616" y="502"/>
                    </a:lnTo>
                    <a:lnTo>
                      <a:pt x="614" y="503"/>
                    </a:lnTo>
                    <a:lnTo>
                      <a:pt x="612" y="504"/>
                    </a:lnTo>
                    <a:lnTo>
                      <a:pt x="606" y="503"/>
                    </a:lnTo>
                    <a:lnTo>
                      <a:pt x="603" y="502"/>
                    </a:lnTo>
                    <a:lnTo>
                      <a:pt x="599" y="499"/>
                    </a:lnTo>
                    <a:lnTo>
                      <a:pt x="594" y="492"/>
                    </a:lnTo>
                    <a:lnTo>
                      <a:pt x="590" y="483"/>
                    </a:lnTo>
                    <a:lnTo>
                      <a:pt x="585" y="473"/>
                    </a:lnTo>
                    <a:lnTo>
                      <a:pt x="574" y="449"/>
                    </a:lnTo>
                    <a:lnTo>
                      <a:pt x="562" y="425"/>
                    </a:lnTo>
                    <a:lnTo>
                      <a:pt x="533" y="379"/>
                    </a:lnTo>
                    <a:lnTo>
                      <a:pt x="506" y="338"/>
                    </a:lnTo>
                    <a:lnTo>
                      <a:pt x="495" y="324"/>
                    </a:lnTo>
                    <a:lnTo>
                      <a:pt x="487" y="314"/>
                    </a:lnTo>
                    <a:lnTo>
                      <a:pt x="483" y="312"/>
                    </a:lnTo>
                    <a:lnTo>
                      <a:pt x="481" y="312"/>
                    </a:lnTo>
                    <a:lnTo>
                      <a:pt x="479" y="313"/>
                    </a:lnTo>
                    <a:lnTo>
                      <a:pt x="479" y="317"/>
                    </a:lnTo>
                    <a:lnTo>
                      <a:pt x="478" y="343"/>
                    </a:lnTo>
                    <a:lnTo>
                      <a:pt x="477" y="357"/>
                    </a:lnTo>
                    <a:lnTo>
                      <a:pt x="475" y="361"/>
                    </a:lnTo>
                    <a:lnTo>
                      <a:pt x="474" y="362"/>
                    </a:lnTo>
                    <a:lnTo>
                      <a:pt x="471" y="361"/>
                    </a:lnTo>
                    <a:lnTo>
                      <a:pt x="470" y="357"/>
                    </a:lnTo>
                    <a:lnTo>
                      <a:pt x="466" y="349"/>
                    </a:lnTo>
                    <a:lnTo>
                      <a:pt x="461" y="335"/>
                    </a:lnTo>
                    <a:lnTo>
                      <a:pt x="455" y="321"/>
                    </a:lnTo>
                    <a:lnTo>
                      <a:pt x="449" y="308"/>
                    </a:lnTo>
                    <a:lnTo>
                      <a:pt x="444" y="293"/>
                    </a:lnTo>
                    <a:lnTo>
                      <a:pt x="435" y="266"/>
                    </a:lnTo>
                    <a:lnTo>
                      <a:pt x="429" y="251"/>
                    </a:lnTo>
                    <a:lnTo>
                      <a:pt x="422" y="238"/>
                    </a:lnTo>
                    <a:lnTo>
                      <a:pt x="419" y="232"/>
                    </a:lnTo>
                    <a:lnTo>
                      <a:pt x="415" y="227"/>
                    </a:lnTo>
                    <a:lnTo>
                      <a:pt x="411" y="224"/>
                    </a:lnTo>
                    <a:lnTo>
                      <a:pt x="408" y="220"/>
                    </a:lnTo>
                    <a:lnTo>
                      <a:pt x="389" y="207"/>
                    </a:lnTo>
                    <a:lnTo>
                      <a:pt x="368" y="190"/>
                    </a:lnTo>
                    <a:lnTo>
                      <a:pt x="362" y="186"/>
                    </a:lnTo>
                    <a:lnTo>
                      <a:pt x="358" y="184"/>
                    </a:lnTo>
                    <a:lnTo>
                      <a:pt x="354" y="183"/>
                    </a:lnTo>
                    <a:lnTo>
                      <a:pt x="351" y="183"/>
                    </a:lnTo>
                    <a:lnTo>
                      <a:pt x="348" y="184"/>
                    </a:lnTo>
                    <a:lnTo>
                      <a:pt x="347" y="188"/>
                    </a:lnTo>
                    <a:lnTo>
                      <a:pt x="347" y="193"/>
                    </a:lnTo>
                    <a:lnTo>
                      <a:pt x="350" y="201"/>
                    </a:lnTo>
                    <a:lnTo>
                      <a:pt x="356" y="217"/>
                    </a:lnTo>
                    <a:lnTo>
                      <a:pt x="368" y="242"/>
                    </a:lnTo>
                    <a:lnTo>
                      <a:pt x="381" y="269"/>
                    </a:lnTo>
                    <a:lnTo>
                      <a:pt x="389" y="289"/>
                    </a:lnTo>
                    <a:lnTo>
                      <a:pt x="384" y="293"/>
                    </a:lnTo>
                    <a:lnTo>
                      <a:pt x="380" y="297"/>
                    </a:lnTo>
                    <a:lnTo>
                      <a:pt x="375" y="286"/>
                    </a:lnTo>
                    <a:lnTo>
                      <a:pt x="361" y="255"/>
                    </a:lnTo>
                    <a:lnTo>
                      <a:pt x="353" y="238"/>
                    </a:lnTo>
                    <a:lnTo>
                      <a:pt x="342" y="220"/>
                    </a:lnTo>
                    <a:lnTo>
                      <a:pt x="338" y="214"/>
                    </a:lnTo>
                    <a:lnTo>
                      <a:pt x="332" y="207"/>
                    </a:lnTo>
                    <a:lnTo>
                      <a:pt x="327" y="202"/>
                    </a:lnTo>
                    <a:lnTo>
                      <a:pt x="323" y="199"/>
                    </a:lnTo>
                    <a:lnTo>
                      <a:pt x="317" y="196"/>
                    </a:lnTo>
                    <a:lnTo>
                      <a:pt x="313" y="194"/>
                    </a:lnTo>
                    <a:lnTo>
                      <a:pt x="309" y="194"/>
                    </a:lnTo>
                    <a:lnTo>
                      <a:pt x="305" y="194"/>
                    </a:lnTo>
                    <a:lnTo>
                      <a:pt x="302" y="196"/>
                    </a:lnTo>
                    <a:lnTo>
                      <a:pt x="300" y="198"/>
                    </a:lnTo>
                    <a:lnTo>
                      <a:pt x="299" y="201"/>
                    </a:lnTo>
                    <a:lnTo>
                      <a:pt x="298" y="204"/>
                    </a:lnTo>
                    <a:lnTo>
                      <a:pt x="298" y="211"/>
                    </a:lnTo>
                    <a:lnTo>
                      <a:pt x="299" y="219"/>
                    </a:lnTo>
                    <a:lnTo>
                      <a:pt x="303" y="227"/>
                    </a:lnTo>
                    <a:lnTo>
                      <a:pt x="309" y="233"/>
                    </a:lnTo>
                    <a:lnTo>
                      <a:pt x="311" y="237"/>
                    </a:lnTo>
                    <a:lnTo>
                      <a:pt x="312" y="238"/>
                    </a:lnTo>
                    <a:lnTo>
                      <a:pt x="311" y="238"/>
                    </a:lnTo>
                    <a:lnTo>
                      <a:pt x="307" y="237"/>
                    </a:lnTo>
                    <a:lnTo>
                      <a:pt x="300" y="230"/>
                    </a:lnTo>
                    <a:lnTo>
                      <a:pt x="288" y="220"/>
                    </a:lnTo>
                    <a:lnTo>
                      <a:pt x="276" y="210"/>
                    </a:lnTo>
                    <a:lnTo>
                      <a:pt x="265" y="197"/>
                    </a:lnTo>
                    <a:lnTo>
                      <a:pt x="261" y="191"/>
                    </a:lnTo>
                    <a:lnTo>
                      <a:pt x="257" y="186"/>
                    </a:lnTo>
                    <a:lnTo>
                      <a:pt x="255" y="180"/>
                    </a:lnTo>
                    <a:lnTo>
                      <a:pt x="255" y="175"/>
                    </a:lnTo>
                    <a:lnTo>
                      <a:pt x="254" y="170"/>
                    </a:lnTo>
                    <a:lnTo>
                      <a:pt x="252" y="163"/>
                    </a:lnTo>
                    <a:lnTo>
                      <a:pt x="250" y="156"/>
                    </a:lnTo>
                    <a:lnTo>
                      <a:pt x="247" y="149"/>
                    </a:lnTo>
                    <a:lnTo>
                      <a:pt x="239" y="134"/>
                    </a:lnTo>
                    <a:lnTo>
                      <a:pt x="231" y="122"/>
                    </a:lnTo>
                    <a:lnTo>
                      <a:pt x="227" y="117"/>
                    </a:lnTo>
                    <a:lnTo>
                      <a:pt x="222" y="114"/>
                    </a:lnTo>
                    <a:lnTo>
                      <a:pt x="219" y="111"/>
                    </a:lnTo>
                    <a:lnTo>
                      <a:pt x="215" y="110"/>
                    </a:lnTo>
                    <a:lnTo>
                      <a:pt x="213" y="110"/>
                    </a:lnTo>
                    <a:lnTo>
                      <a:pt x="209" y="114"/>
                    </a:lnTo>
                    <a:lnTo>
                      <a:pt x="208" y="119"/>
                    </a:lnTo>
                    <a:lnTo>
                      <a:pt x="208" y="125"/>
                    </a:lnTo>
                    <a:lnTo>
                      <a:pt x="207" y="131"/>
                    </a:lnTo>
                    <a:lnTo>
                      <a:pt x="205" y="133"/>
                    </a:lnTo>
                    <a:lnTo>
                      <a:pt x="202" y="134"/>
                    </a:lnTo>
                    <a:lnTo>
                      <a:pt x="197" y="134"/>
                    </a:lnTo>
                    <a:lnTo>
                      <a:pt x="188" y="130"/>
                    </a:lnTo>
                    <a:lnTo>
                      <a:pt x="175" y="122"/>
                    </a:lnTo>
                    <a:lnTo>
                      <a:pt x="151" y="105"/>
                    </a:lnTo>
                    <a:lnTo>
                      <a:pt x="135" y="96"/>
                    </a:lnTo>
                    <a:lnTo>
                      <a:pt x="131" y="101"/>
                    </a:lnTo>
                    <a:lnTo>
                      <a:pt x="122" y="108"/>
                    </a:lnTo>
                    <a:lnTo>
                      <a:pt x="116" y="113"/>
                    </a:lnTo>
                    <a:lnTo>
                      <a:pt x="111" y="116"/>
                    </a:lnTo>
                    <a:lnTo>
                      <a:pt x="109" y="117"/>
                    </a:lnTo>
                    <a:lnTo>
                      <a:pt x="108" y="117"/>
                    </a:lnTo>
                    <a:lnTo>
                      <a:pt x="107" y="117"/>
                    </a:lnTo>
                    <a:lnTo>
                      <a:pt x="106" y="116"/>
                    </a:lnTo>
                    <a:lnTo>
                      <a:pt x="98" y="103"/>
                    </a:lnTo>
                    <a:lnTo>
                      <a:pt x="92" y="93"/>
                    </a:lnTo>
                    <a:lnTo>
                      <a:pt x="85" y="86"/>
                    </a:lnTo>
                    <a:lnTo>
                      <a:pt x="78" y="79"/>
                    </a:lnTo>
                    <a:lnTo>
                      <a:pt x="71" y="76"/>
                    </a:lnTo>
                    <a:lnTo>
                      <a:pt x="65" y="73"/>
                    </a:lnTo>
                    <a:lnTo>
                      <a:pt x="58" y="72"/>
                    </a:lnTo>
                    <a:lnTo>
                      <a:pt x="52" y="72"/>
                    </a:lnTo>
                    <a:lnTo>
                      <a:pt x="40" y="73"/>
                    </a:lnTo>
                    <a:lnTo>
                      <a:pt x="30" y="74"/>
                    </a:lnTo>
                    <a:lnTo>
                      <a:pt x="26" y="74"/>
                    </a:lnTo>
                    <a:lnTo>
                      <a:pt x="22" y="73"/>
                    </a:lnTo>
                    <a:lnTo>
                      <a:pt x="18" y="72"/>
                    </a:lnTo>
                    <a:lnTo>
                      <a:pt x="15" y="68"/>
                    </a:lnTo>
                    <a:lnTo>
                      <a:pt x="11" y="60"/>
                    </a:lnTo>
                    <a:lnTo>
                      <a:pt x="5" y="50"/>
                    </a:lnTo>
                    <a:lnTo>
                      <a:pt x="2" y="38"/>
                    </a:lnTo>
                    <a:lnTo>
                      <a:pt x="0" y="27"/>
                    </a:lnTo>
                    <a:lnTo>
                      <a:pt x="0" y="22"/>
                    </a:lnTo>
                    <a:lnTo>
                      <a:pt x="1" y="17"/>
                    </a:lnTo>
                    <a:lnTo>
                      <a:pt x="3" y="12"/>
                    </a:lnTo>
                    <a:lnTo>
                      <a:pt x="6" y="8"/>
                    </a:lnTo>
                    <a:lnTo>
                      <a:pt x="10" y="5"/>
                    </a:lnTo>
                    <a:lnTo>
                      <a:pt x="15" y="3"/>
                    </a:lnTo>
                    <a:lnTo>
                      <a:pt x="22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</p:grpSp>
        <p:grpSp>
          <p:nvGrpSpPr>
            <p:cNvPr id="17" name="Group 407"/>
            <p:cNvGrpSpPr/>
            <p:nvPr/>
          </p:nvGrpSpPr>
          <p:grpSpPr bwMode="auto">
            <a:xfrm>
              <a:off x="2857252" y="3436814"/>
              <a:ext cx="2870200" cy="531813"/>
              <a:chOff x="1966" y="3333"/>
              <a:chExt cx="1808" cy="335"/>
            </a:xfrm>
            <a:grpFill/>
          </p:grpSpPr>
          <p:sp>
            <p:nvSpPr>
              <p:cNvPr id="79" name="Freeform 207"/>
              <p:cNvSpPr/>
              <p:nvPr/>
            </p:nvSpPr>
            <p:spPr bwMode="auto">
              <a:xfrm>
                <a:off x="2556" y="3430"/>
                <a:ext cx="137" cy="131"/>
              </a:xfrm>
              <a:custGeom>
                <a:avLst/>
                <a:gdLst>
                  <a:gd name="T0" fmla="*/ 225 w 547"/>
                  <a:gd name="T1" fmla="*/ 108 h 525"/>
                  <a:gd name="T2" fmla="*/ 257 w 547"/>
                  <a:gd name="T3" fmla="*/ 124 h 525"/>
                  <a:gd name="T4" fmla="*/ 287 w 547"/>
                  <a:gd name="T5" fmla="*/ 145 h 525"/>
                  <a:gd name="T6" fmla="*/ 316 w 547"/>
                  <a:gd name="T7" fmla="*/ 180 h 525"/>
                  <a:gd name="T8" fmla="*/ 362 w 547"/>
                  <a:gd name="T9" fmla="*/ 224 h 525"/>
                  <a:gd name="T10" fmla="*/ 408 w 547"/>
                  <a:gd name="T11" fmla="*/ 260 h 525"/>
                  <a:gd name="T12" fmla="*/ 430 w 547"/>
                  <a:gd name="T13" fmla="*/ 276 h 525"/>
                  <a:gd name="T14" fmla="*/ 427 w 547"/>
                  <a:gd name="T15" fmla="*/ 286 h 525"/>
                  <a:gd name="T16" fmla="*/ 417 w 547"/>
                  <a:gd name="T17" fmla="*/ 294 h 525"/>
                  <a:gd name="T18" fmla="*/ 416 w 547"/>
                  <a:gd name="T19" fmla="*/ 303 h 525"/>
                  <a:gd name="T20" fmla="*/ 429 w 547"/>
                  <a:gd name="T21" fmla="*/ 316 h 525"/>
                  <a:gd name="T22" fmla="*/ 439 w 547"/>
                  <a:gd name="T23" fmla="*/ 328 h 525"/>
                  <a:gd name="T24" fmla="*/ 446 w 547"/>
                  <a:gd name="T25" fmla="*/ 354 h 525"/>
                  <a:gd name="T26" fmla="*/ 449 w 547"/>
                  <a:gd name="T27" fmla="*/ 380 h 525"/>
                  <a:gd name="T28" fmla="*/ 457 w 547"/>
                  <a:gd name="T29" fmla="*/ 397 h 525"/>
                  <a:gd name="T30" fmla="*/ 497 w 547"/>
                  <a:gd name="T31" fmla="*/ 454 h 525"/>
                  <a:gd name="T32" fmla="*/ 526 w 547"/>
                  <a:gd name="T33" fmla="*/ 482 h 525"/>
                  <a:gd name="T34" fmla="*/ 542 w 547"/>
                  <a:gd name="T35" fmla="*/ 497 h 525"/>
                  <a:gd name="T36" fmla="*/ 547 w 547"/>
                  <a:gd name="T37" fmla="*/ 511 h 525"/>
                  <a:gd name="T38" fmla="*/ 546 w 547"/>
                  <a:gd name="T39" fmla="*/ 522 h 525"/>
                  <a:gd name="T40" fmla="*/ 539 w 547"/>
                  <a:gd name="T41" fmla="*/ 525 h 525"/>
                  <a:gd name="T42" fmla="*/ 529 w 547"/>
                  <a:gd name="T43" fmla="*/ 520 h 525"/>
                  <a:gd name="T44" fmla="*/ 508 w 547"/>
                  <a:gd name="T45" fmla="*/ 493 h 525"/>
                  <a:gd name="T46" fmla="*/ 466 w 547"/>
                  <a:gd name="T47" fmla="*/ 445 h 525"/>
                  <a:gd name="T48" fmla="*/ 435 w 547"/>
                  <a:gd name="T49" fmla="*/ 402 h 525"/>
                  <a:gd name="T50" fmla="*/ 407 w 547"/>
                  <a:gd name="T51" fmla="*/ 358 h 525"/>
                  <a:gd name="T52" fmla="*/ 376 w 547"/>
                  <a:gd name="T53" fmla="*/ 321 h 525"/>
                  <a:gd name="T54" fmla="*/ 368 w 547"/>
                  <a:gd name="T55" fmla="*/ 320 h 525"/>
                  <a:gd name="T56" fmla="*/ 364 w 547"/>
                  <a:gd name="T57" fmla="*/ 336 h 525"/>
                  <a:gd name="T58" fmla="*/ 382 w 547"/>
                  <a:gd name="T59" fmla="*/ 372 h 525"/>
                  <a:gd name="T60" fmla="*/ 388 w 547"/>
                  <a:gd name="T61" fmla="*/ 386 h 525"/>
                  <a:gd name="T62" fmla="*/ 385 w 547"/>
                  <a:gd name="T63" fmla="*/ 392 h 525"/>
                  <a:gd name="T64" fmla="*/ 374 w 547"/>
                  <a:gd name="T65" fmla="*/ 388 h 525"/>
                  <a:gd name="T66" fmla="*/ 351 w 547"/>
                  <a:gd name="T67" fmla="*/ 345 h 525"/>
                  <a:gd name="T68" fmla="*/ 326 w 547"/>
                  <a:gd name="T69" fmla="*/ 299 h 525"/>
                  <a:gd name="T70" fmla="*/ 309 w 547"/>
                  <a:gd name="T71" fmla="*/ 281 h 525"/>
                  <a:gd name="T72" fmla="*/ 302 w 547"/>
                  <a:gd name="T73" fmla="*/ 281 h 525"/>
                  <a:gd name="T74" fmla="*/ 299 w 547"/>
                  <a:gd name="T75" fmla="*/ 304 h 525"/>
                  <a:gd name="T76" fmla="*/ 294 w 547"/>
                  <a:gd name="T77" fmla="*/ 317 h 525"/>
                  <a:gd name="T78" fmla="*/ 282 w 547"/>
                  <a:gd name="T79" fmla="*/ 295 h 525"/>
                  <a:gd name="T80" fmla="*/ 231 w 547"/>
                  <a:gd name="T81" fmla="*/ 184 h 525"/>
                  <a:gd name="T82" fmla="*/ 211 w 547"/>
                  <a:gd name="T83" fmla="*/ 150 h 525"/>
                  <a:gd name="T84" fmla="*/ 199 w 547"/>
                  <a:gd name="T85" fmla="*/ 142 h 525"/>
                  <a:gd name="T86" fmla="*/ 190 w 547"/>
                  <a:gd name="T87" fmla="*/ 149 h 525"/>
                  <a:gd name="T88" fmla="*/ 183 w 547"/>
                  <a:gd name="T89" fmla="*/ 180 h 525"/>
                  <a:gd name="T90" fmla="*/ 177 w 547"/>
                  <a:gd name="T91" fmla="*/ 190 h 525"/>
                  <a:gd name="T92" fmla="*/ 173 w 547"/>
                  <a:gd name="T93" fmla="*/ 191 h 525"/>
                  <a:gd name="T94" fmla="*/ 156 w 547"/>
                  <a:gd name="T95" fmla="*/ 173 h 525"/>
                  <a:gd name="T96" fmla="*/ 143 w 547"/>
                  <a:gd name="T97" fmla="*/ 153 h 525"/>
                  <a:gd name="T98" fmla="*/ 143 w 547"/>
                  <a:gd name="T99" fmla="*/ 162 h 525"/>
                  <a:gd name="T100" fmla="*/ 141 w 547"/>
                  <a:gd name="T101" fmla="*/ 176 h 525"/>
                  <a:gd name="T102" fmla="*/ 124 w 547"/>
                  <a:gd name="T103" fmla="*/ 171 h 525"/>
                  <a:gd name="T104" fmla="*/ 87 w 547"/>
                  <a:gd name="T105" fmla="*/ 138 h 525"/>
                  <a:gd name="T106" fmla="*/ 43 w 547"/>
                  <a:gd name="T107" fmla="*/ 83 h 525"/>
                  <a:gd name="T108" fmla="*/ 9 w 547"/>
                  <a:gd name="T109" fmla="*/ 29 h 525"/>
                  <a:gd name="T110" fmla="*/ 0 w 547"/>
                  <a:gd name="T111" fmla="*/ 6 h 525"/>
                  <a:gd name="T112" fmla="*/ 5 w 547"/>
                  <a:gd name="T113" fmla="*/ 0 h 525"/>
                  <a:gd name="T114" fmla="*/ 16 w 547"/>
                  <a:gd name="T115" fmla="*/ 2 h 525"/>
                  <a:gd name="T116" fmla="*/ 52 w 547"/>
                  <a:gd name="T117" fmla="*/ 19 h 525"/>
                  <a:gd name="T118" fmla="*/ 121 w 547"/>
                  <a:gd name="T119" fmla="*/ 55 h 525"/>
                  <a:gd name="T120" fmla="*/ 148 w 547"/>
                  <a:gd name="T121" fmla="*/ 74 h 525"/>
                  <a:gd name="T122" fmla="*/ 148 w 547"/>
                  <a:gd name="T123" fmla="*/ 79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7" h="525">
                    <a:moveTo>
                      <a:pt x="147" y="80"/>
                    </a:moveTo>
                    <a:lnTo>
                      <a:pt x="182" y="93"/>
                    </a:lnTo>
                    <a:lnTo>
                      <a:pt x="225" y="108"/>
                    </a:lnTo>
                    <a:lnTo>
                      <a:pt x="235" y="112"/>
                    </a:lnTo>
                    <a:lnTo>
                      <a:pt x="246" y="117"/>
                    </a:lnTo>
                    <a:lnTo>
                      <a:pt x="257" y="124"/>
                    </a:lnTo>
                    <a:lnTo>
                      <a:pt x="268" y="130"/>
                    </a:lnTo>
                    <a:lnTo>
                      <a:pt x="278" y="137"/>
                    </a:lnTo>
                    <a:lnTo>
                      <a:pt x="287" y="145"/>
                    </a:lnTo>
                    <a:lnTo>
                      <a:pt x="296" y="154"/>
                    </a:lnTo>
                    <a:lnTo>
                      <a:pt x="303" y="164"/>
                    </a:lnTo>
                    <a:lnTo>
                      <a:pt x="316" y="180"/>
                    </a:lnTo>
                    <a:lnTo>
                      <a:pt x="330" y="195"/>
                    </a:lnTo>
                    <a:lnTo>
                      <a:pt x="346" y="210"/>
                    </a:lnTo>
                    <a:lnTo>
                      <a:pt x="362" y="224"/>
                    </a:lnTo>
                    <a:lnTo>
                      <a:pt x="378" y="237"/>
                    </a:lnTo>
                    <a:lnTo>
                      <a:pt x="393" y="249"/>
                    </a:lnTo>
                    <a:lnTo>
                      <a:pt x="408" y="260"/>
                    </a:lnTo>
                    <a:lnTo>
                      <a:pt x="421" y="268"/>
                    </a:lnTo>
                    <a:lnTo>
                      <a:pt x="426" y="273"/>
                    </a:lnTo>
                    <a:lnTo>
                      <a:pt x="430" y="276"/>
                    </a:lnTo>
                    <a:lnTo>
                      <a:pt x="432" y="278"/>
                    </a:lnTo>
                    <a:lnTo>
                      <a:pt x="432" y="281"/>
                    </a:lnTo>
                    <a:lnTo>
                      <a:pt x="427" y="286"/>
                    </a:lnTo>
                    <a:lnTo>
                      <a:pt x="422" y="290"/>
                    </a:lnTo>
                    <a:lnTo>
                      <a:pt x="420" y="292"/>
                    </a:lnTo>
                    <a:lnTo>
                      <a:pt x="417" y="294"/>
                    </a:lnTo>
                    <a:lnTo>
                      <a:pt x="416" y="297"/>
                    </a:lnTo>
                    <a:lnTo>
                      <a:pt x="415" y="300"/>
                    </a:lnTo>
                    <a:lnTo>
                      <a:pt x="416" y="303"/>
                    </a:lnTo>
                    <a:lnTo>
                      <a:pt x="418" y="307"/>
                    </a:lnTo>
                    <a:lnTo>
                      <a:pt x="422" y="311"/>
                    </a:lnTo>
                    <a:lnTo>
                      <a:pt x="429" y="316"/>
                    </a:lnTo>
                    <a:lnTo>
                      <a:pt x="433" y="319"/>
                    </a:lnTo>
                    <a:lnTo>
                      <a:pt x="437" y="323"/>
                    </a:lnTo>
                    <a:lnTo>
                      <a:pt x="439" y="328"/>
                    </a:lnTo>
                    <a:lnTo>
                      <a:pt x="442" y="332"/>
                    </a:lnTo>
                    <a:lnTo>
                      <a:pt x="445" y="343"/>
                    </a:lnTo>
                    <a:lnTo>
                      <a:pt x="446" y="354"/>
                    </a:lnTo>
                    <a:lnTo>
                      <a:pt x="446" y="364"/>
                    </a:lnTo>
                    <a:lnTo>
                      <a:pt x="448" y="375"/>
                    </a:lnTo>
                    <a:lnTo>
                      <a:pt x="449" y="380"/>
                    </a:lnTo>
                    <a:lnTo>
                      <a:pt x="451" y="386"/>
                    </a:lnTo>
                    <a:lnTo>
                      <a:pt x="453" y="391"/>
                    </a:lnTo>
                    <a:lnTo>
                      <a:pt x="457" y="397"/>
                    </a:lnTo>
                    <a:lnTo>
                      <a:pt x="472" y="418"/>
                    </a:lnTo>
                    <a:lnTo>
                      <a:pt x="488" y="442"/>
                    </a:lnTo>
                    <a:lnTo>
                      <a:pt x="497" y="454"/>
                    </a:lnTo>
                    <a:lnTo>
                      <a:pt x="506" y="465"/>
                    </a:lnTo>
                    <a:lnTo>
                      <a:pt x="516" y="474"/>
                    </a:lnTo>
                    <a:lnTo>
                      <a:pt x="526" y="482"/>
                    </a:lnTo>
                    <a:lnTo>
                      <a:pt x="532" y="487"/>
                    </a:lnTo>
                    <a:lnTo>
                      <a:pt x="538" y="492"/>
                    </a:lnTo>
                    <a:lnTo>
                      <a:pt x="542" y="497"/>
                    </a:lnTo>
                    <a:lnTo>
                      <a:pt x="545" y="501"/>
                    </a:lnTo>
                    <a:lnTo>
                      <a:pt x="547" y="507"/>
                    </a:lnTo>
                    <a:lnTo>
                      <a:pt x="547" y="511"/>
                    </a:lnTo>
                    <a:lnTo>
                      <a:pt x="547" y="515"/>
                    </a:lnTo>
                    <a:lnTo>
                      <a:pt x="547" y="518"/>
                    </a:lnTo>
                    <a:lnTo>
                      <a:pt x="546" y="522"/>
                    </a:lnTo>
                    <a:lnTo>
                      <a:pt x="544" y="524"/>
                    </a:lnTo>
                    <a:lnTo>
                      <a:pt x="542" y="525"/>
                    </a:lnTo>
                    <a:lnTo>
                      <a:pt x="539" y="525"/>
                    </a:lnTo>
                    <a:lnTo>
                      <a:pt x="535" y="525"/>
                    </a:lnTo>
                    <a:lnTo>
                      <a:pt x="532" y="523"/>
                    </a:lnTo>
                    <a:lnTo>
                      <a:pt x="529" y="520"/>
                    </a:lnTo>
                    <a:lnTo>
                      <a:pt x="526" y="515"/>
                    </a:lnTo>
                    <a:lnTo>
                      <a:pt x="518" y="504"/>
                    </a:lnTo>
                    <a:lnTo>
                      <a:pt x="508" y="493"/>
                    </a:lnTo>
                    <a:lnTo>
                      <a:pt x="499" y="481"/>
                    </a:lnTo>
                    <a:lnTo>
                      <a:pt x="488" y="469"/>
                    </a:lnTo>
                    <a:lnTo>
                      <a:pt x="466" y="445"/>
                    </a:lnTo>
                    <a:lnTo>
                      <a:pt x="447" y="421"/>
                    </a:lnTo>
                    <a:lnTo>
                      <a:pt x="440" y="412"/>
                    </a:lnTo>
                    <a:lnTo>
                      <a:pt x="435" y="402"/>
                    </a:lnTo>
                    <a:lnTo>
                      <a:pt x="429" y="391"/>
                    </a:lnTo>
                    <a:lnTo>
                      <a:pt x="423" y="382"/>
                    </a:lnTo>
                    <a:lnTo>
                      <a:pt x="407" y="358"/>
                    </a:lnTo>
                    <a:lnTo>
                      <a:pt x="394" y="341"/>
                    </a:lnTo>
                    <a:lnTo>
                      <a:pt x="383" y="329"/>
                    </a:lnTo>
                    <a:lnTo>
                      <a:pt x="376" y="321"/>
                    </a:lnTo>
                    <a:lnTo>
                      <a:pt x="372" y="320"/>
                    </a:lnTo>
                    <a:lnTo>
                      <a:pt x="369" y="320"/>
                    </a:lnTo>
                    <a:lnTo>
                      <a:pt x="368" y="320"/>
                    </a:lnTo>
                    <a:lnTo>
                      <a:pt x="366" y="322"/>
                    </a:lnTo>
                    <a:lnTo>
                      <a:pt x="364" y="328"/>
                    </a:lnTo>
                    <a:lnTo>
                      <a:pt x="364" y="336"/>
                    </a:lnTo>
                    <a:lnTo>
                      <a:pt x="372" y="350"/>
                    </a:lnTo>
                    <a:lnTo>
                      <a:pt x="382" y="364"/>
                    </a:lnTo>
                    <a:lnTo>
                      <a:pt x="382" y="372"/>
                    </a:lnTo>
                    <a:lnTo>
                      <a:pt x="383" y="378"/>
                    </a:lnTo>
                    <a:lnTo>
                      <a:pt x="385" y="383"/>
                    </a:lnTo>
                    <a:lnTo>
                      <a:pt x="388" y="386"/>
                    </a:lnTo>
                    <a:lnTo>
                      <a:pt x="389" y="389"/>
                    </a:lnTo>
                    <a:lnTo>
                      <a:pt x="388" y="391"/>
                    </a:lnTo>
                    <a:lnTo>
                      <a:pt x="385" y="392"/>
                    </a:lnTo>
                    <a:lnTo>
                      <a:pt x="380" y="395"/>
                    </a:lnTo>
                    <a:lnTo>
                      <a:pt x="378" y="392"/>
                    </a:lnTo>
                    <a:lnTo>
                      <a:pt x="374" y="388"/>
                    </a:lnTo>
                    <a:lnTo>
                      <a:pt x="368" y="379"/>
                    </a:lnTo>
                    <a:lnTo>
                      <a:pt x="363" y="370"/>
                    </a:lnTo>
                    <a:lnTo>
                      <a:pt x="351" y="345"/>
                    </a:lnTo>
                    <a:lnTo>
                      <a:pt x="338" y="320"/>
                    </a:lnTo>
                    <a:lnTo>
                      <a:pt x="333" y="308"/>
                    </a:lnTo>
                    <a:lnTo>
                      <a:pt x="326" y="299"/>
                    </a:lnTo>
                    <a:lnTo>
                      <a:pt x="320" y="291"/>
                    </a:lnTo>
                    <a:lnTo>
                      <a:pt x="314" y="286"/>
                    </a:lnTo>
                    <a:lnTo>
                      <a:pt x="309" y="281"/>
                    </a:lnTo>
                    <a:lnTo>
                      <a:pt x="306" y="280"/>
                    </a:lnTo>
                    <a:lnTo>
                      <a:pt x="303" y="280"/>
                    </a:lnTo>
                    <a:lnTo>
                      <a:pt x="302" y="281"/>
                    </a:lnTo>
                    <a:lnTo>
                      <a:pt x="301" y="282"/>
                    </a:lnTo>
                    <a:lnTo>
                      <a:pt x="301" y="285"/>
                    </a:lnTo>
                    <a:lnTo>
                      <a:pt x="299" y="304"/>
                    </a:lnTo>
                    <a:lnTo>
                      <a:pt x="297" y="314"/>
                    </a:lnTo>
                    <a:lnTo>
                      <a:pt x="295" y="317"/>
                    </a:lnTo>
                    <a:lnTo>
                      <a:pt x="294" y="317"/>
                    </a:lnTo>
                    <a:lnTo>
                      <a:pt x="293" y="317"/>
                    </a:lnTo>
                    <a:lnTo>
                      <a:pt x="290" y="315"/>
                    </a:lnTo>
                    <a:lnTo>
                      <a:pt x="282" y="295"/>
                    </a:lnTo>
                    <a:lnTo>
                      <a:pt x="268" y="263"/>
                    </a:lnTo>
                    <a:lnTo>
                      <a:pt x="248" y="222"/>
                    </a:lnTo>
                    <a:lnTo>
                      <a:pt x="231" y="184"/>
                    </a:lnTo>
                    <a:lnTo>
                      <a:pt x="223" y="168"/>
                    </a:lnTo>
                    <a:lnTo>
                      <a:pt x="214" y="155"/>
                    </a:lnTo>
                    <a:lnTo>
                      <a:pt x="211" y="150"/>
                    </a:lnTo>
                    <a:lnTo>
                      <a:pt x="206" y="147"/>
                    </a:lnTo>
                    <a:lnTo>
                      <a:pt x="202" y="143"/>
                    </a:lnTo>
                    <a:lnTo>
                      <a:pt x="199" y="142"/>
                    </a:lnTo>
                    <a:lnTo>
                      <a:pt x="196" y="142"/>
                    </a:lnTo>
                    <a:lnTo>
                      <a:pt x="192" y="145"/>
                    </a:lnTo>
                    <a:lnTo>
                      <a:pt x="190" y="149"/>
                    </a:lnTo>
                    <a:lnTo>
                      <a:pt x="188" y="154"/>
                    </a:lnTo>
                    <a:lnTo>
                      <a:pt x="186" y="167"/>
                    </a:lnTo>
                    <a:lnTo>
                      <a:pt x="183" y="180"/>
                    </a:lnTo>
                    <a:lnTo>
                      <a:pt x="182" y="184"/>
                    </a:lnTo>
                    <a:lnTo>
                      <a:pt x="179" y="189"/>
                    </a:lnTo>
                    <a:lnTo>
                      <a:pt x="177" y="190"/>
                    </a:lnTo>
                    <a:lnTo>
                      <a:pt x="176" y="191"/>
                    </a:lnTo>
                    <a:lnTo>
                      <a:pt x="174" y="191"/>
                    </a:lnTo>
                    <a:lnTo>
                      <a:pt x="173" y="191"/>
                    </a:lnTo>
                    <a:lnTo>
                      <a:pt x="168" y="187"/>
                    </a:lnTo>
                    <a:lnTo>
                      <a:pt x="162" y="182"/>
                    </a:lnTo>
                    <a:lnTo>
                      <a:pt x="156" y="173"/>
                    </a:lnTo>
                    <a:lnTo>
                      <a:pt x="148" y="161"/>
                    </a:lnTo>
                    <a:lnTo>
                      <a:pt x="145" y="155"/>
                    </a:lnTo>
                    <a:lnTo>
                      <a:pt x="143" y="153"/>
                    </a:lnTo>
                    <a:lnTo>
                      <a:pt x="142" y="152"/>
                    </a:lnTo>
                    <a:lnTo>
                      <a:pt x="142" y="154"/>
                    </a:lnTo>
                    <a:lnTo>
                      <a:pt x="143" y="162"/>
                    </a:lnTo>
                    <a:lnTo>
                      <a:pt x="144" y="170"/>
                    </a:lnTo>
                    <a:lnTo>
                      <a:pt x="143" y="173"/>
                    </a:lnTo>
                    <a:lnTo>
                      <a:pt x="141" y="176"/>
                    </a:lnTo>
                    <a:lnTo>
                      <a:pt x="137" y="177"/>
                    </a:lnTo>
                    <a:lnTo>
                      <a:pt x="132" y="176"/>
                    </a:lnTo>
                    <a:lnTo>
                      <a:pt x="124" y="171"/>
                    </a:lnTo>
                    <a:lnTo>
                      <a:pt x="115" y="164"/>
                    </a:lnTo>
                    <a:lnTo>
                      <a:pt x="102" y="153"/>
                    </a:lnTo>
                    <a:lnTo>
                      <a:pt x="87" y="138"/>
                    </a:lnTo>
                    <a:lnTo>
                      <a:pt x="78" y="128"/>
                    </a:lnTo>
                    <a:lnTo>
                      <a:pt x="63" y="109"/>
                    </a:lnTo>
                    <a:lnTo>
                      <a:pt x="43" y="83"/>
                    </a:lnTo>
                    <a:lnTo>
                      <a:pt x="24" y="55"/>
                    </a:lnTo>
                    <a:lnTo>
                      <a:pt x="15" y="42"/>
                    </a:lnTo>
                    <a:lnTo>
                      <a:pt x="9" y="29"/>
                    </a:lnTo>
                    <a:lnTo>
                      <a:pt x="4" y="18"/>
                    </a:lnTo>
                    <a:lnTo>
                      <a:pt x="1" y="10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2" y="1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11" y="1"/>
                    </a:lnTo>
                    <a:lnTo>
                      <a:pt x="16" y="2"/>
                    </a:lnTo>
                    <a:lnTo>
                      <a:pt x="23" y="5"/>
                    </a:lnTo>
                    <a:lnTo>
                      <a:pt x="34" y="11"/>
                    </a:lnTo>
                    <a:lnTo>
                      <a:pt x="52" y="19"/>
                    </a:lnTo>
                    <a:lnTo>
                      <a:pt x="75" y="30"/>
                    </a:lnTo>
                    <a:lnTo>
                      <a:pt x="100" y="42"/>
                    </a:lnTo>
                    <a:lnTo>
                      <a:pt x="121" y="55"/>
                    </a:lnTo>
                    <a:lnTo>
                      <a:pt x="139" y="66"/>
                    </a:lnTo>
                    <a:lnTo>
                      <a:pt x="145" y="70"/>
                    </a:lnTo>
                    <a:lnTo>
                      <a:pt x="148" y="74"/>
                    </a:lnTo>
                    <a:lnTo>
                      <a:pt x="149" y="76"/>
                    </a:lnTo>
                    <a:lnTo>
                      <a:pt x="149" y="78"/>
                    </a:lnTo>
                    <a:lnTo>
                      <a:pt x="148" y="79"/>
                    </a:lnTo>
                    <a:lnTo>
                      <a:pt x="14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80" name="Freeform 208"/>
              <p:cNvSpPr/>
              <p:nvPr/>
            </p:nvSpPr>
            <p:spPr bwMode="auto">
              <a:xfrm>
                <a:off x="2659" y="3498"/>
                <a:ext cx="103" cy="111"/>
              </a:xfrm>
              <a:custGeom>
                <a:avLst/>
                <a:gdLst>
                  <a:gd name="T0" fmla="*/ 200 w 411"/>
                  <a:gd name="T1" fmla="*/ 143 h 445"/>
                  <a:gd name="T2" fmla="*/ 231 w 411"/>
                  <a:gd name="T3" fmla="*/ 172 h 445"/>
                  <a:gd name="T4" fmla="*/ 259 w 411"/>
                  <a:gd name="T5" fmla="*/ 205 h 445"/>
                  <a:gd name="T6" fmla="*/ 259 w 411"/>
                  <a:gd name="T7" fmla="*/ 219 h 445"/>
                  <a:gd name="T8" fmla="*/ 269 w 411"/>
                  <a:gd name="T9" fmla="*/ 236 h 445"/>
                  <a:gd name="T10" fmla="*/ 311 w 411"/>
                  <a:gd name="T11" fmla="*/ 270 h 445"/>
                  <a:gd name="T12" fmla="*/ 323 w 411"/>
                  <a:gd name="T13" fmla="*/ 288 h 445"/>
                  <a:gd name="T14" fmla="*/ 322 w 411"/>
                  <a:gd name="T15" fmla="*/ 297 h 445"/>
                  <a:gd name="T16" fmla="*/ 315 w 411"/>
                  <a:gd name="T17" fmla="*/ 294 h 445"/>
                  <a:gd name="T18" fmla="*/ 300 w 411"/>
                  <a:gd name="T19" fmla="*/ 282 h 445"/>
                  <a:gd name="T20" fmla="*/ 301 w 411"/>
                  <a:gd name="T21" fmla="*/ 290 h 445"/>
                  <a:gd name="T22" fmla="*/ 352 w 411"/>
                  <a:gd name="T23" fmla="*/ 350 h 445"/>
                  <a:gd name="T24" fmla="*/ 384 w 411"/>
                  <a:gd name="T25" fmla="*/ 401 h 445"/>
                  <a:gd name="T26" fmla="*/ 410 w 411"/>
                  <a:gd name="T27" fmla="*/ 441 h 445"/>
                  <a:gd name="T28" fmla="*/ 410 w 411"/>
                  <a:gd name="T29" fmla="*/ 445 h 445"/>
                  <a:gd name="T30" fmla="*/ 372 w 411"/>
                  <a:gd name="T31" fmla="*/ 416 h 445"/>
                  <a:gd name="T32" fmla="*/ 341 w 411"/>
                  <a:gd name="T33" fmla="*/ 384 h 445"/>
                  <a:gd name="T34" fmla="*/ 307 w 411"/>
                  <a:gd name="T35" fmla="*/ 353 h 445"/>
                  <a:gd name="T36" fmla="*/ 287 w 411"/>
                  <a:gd name="T37" fmla="*/ 326 h 445"/>
                  <a:gd name="T38" fmla="*/ 275 w 411"/>
                  <a:gd name="T39" fmla="*/ 298 h 445"/>
                  <a:gd name="T40" fmla="*/ 270 w 411"/>
                  <a:gd name="T41" fmla="*/ 294 h 445"/>
                  <a:gd name="T42" fmla="*/ 265 w 411"/>
                  <a:gd name="T43" fmla="*/ 311 h 445"/>
                  <a:gd name="T44" fmla="*/ 250 w 411"/>
                  <a:gd name="T45" fmla="*/ 308 h 445"/>
                  <a:gd name="T46" fmla="*/ 229 w 411"/>
                  <a:gd name="T47" fmla="*/ 275 h 445"/>
                  <a:gd name="T48" fmla="*/ 209 w 411"/>
                  <a:gd name="T49" fmla="*/ 244 h 445"/>
                  <a:gd name="T50" fmla="*/ 186 w 411"/>
                  <a:gd name="T51" fmla="*/ 222 h 445"/>
                  <a:gd name="T52" fmla="*/ 183 w 411"/>
                  <a:gd name="T53" fmla="*/ 207 h 445"/>
                  <a:gd name="T54" fmla="*/ 184 w 411"/>
                  <a:gd name="T55" fmla="*/ 186 h 445"/>
                  <a:gd name="T56" fmla="*/ 173 w 411"/>
                  <a:gd name="T57" fmla="*/ 167 h 445"/>
                  <a:gd name="T58" fmla="*/ 157 w 411"/>
                  <a:gd name="T59" fmla="*/ 156 h 445"/>
                  <a:gd name="T60" fmla="*/ 146 w 411"/>
                  <a:gd name="T61" fmla="*/ 157 h 445"/>
                  <a:gd name="T62" fmla="*/ 137 w 411"/>
                  <a:gd name="T63" fmla="*/ 167 h 445"/>
                  <a:gd name="T64" fmla="*/ 131 w 411"/>
                  <a:gd name="T65" fmla="*/ 203 h 445"/>
                  <a:gd name="T66" fmla="*/ 111 w 411"/>
                  <a:gd name="T67" fmla="*/ 134 h 445"/>
                  <a:gd name="T68" fmla="*/ 96 w 411"/>
                  <a:gd name="T69" fmla="*/ 100 h 445"/>
                  <a:gd name="T70" fmla="*/ 77 w 411"/>
                  <a:gd name="T71" fmla="*/ 82 h 445"/>
                  <a:gd name="T72" fmla="*/ 54 w 411"/>
                  <a:gd name="T73" fmla="*/ 58 h 445"/>
                  <a:gd name="T74" fmla="*/ 23 w 411"/>
                  <a:gd name="T75" fmla="*/ 31 h 445"/>
                  <a:gd name="T76" fmla="*/ 1 w 411"/>
                  <a:gd name="T77" fmla="*/ 9 h 445"/>
                  <a:gd name="T78" fmla="*/ 1 w 411"/>
                  <a:gd name="T79" fmla="*/ 3 h 445"/>
                  <a:gd name="T80" fmla="*/ 8 w 411"/>
                  <a:gd name="T81" fmla="*/ 0 h 445"/>
                  <a:gd name="T82" fmla="*/ 22 w 411"/>
                  <a:gd name="T83" fmla="*/ 3 h 445"/>
                  <a:gd name="T84" fmla="*/ 47 w 411"/>
                  <a:gd name="T85" fmla="*/ 18 h 445"/>
                  <a:gd name="T86" fmla="*/ 83 w 411"/>
                  <a:gd name="T87" fmla="*/ 43 h 445"/>
                  <a:gd name="T88" fmla="*/ 103 w 411"/>
                  <a:gd name="T89" fmla="*/ 60 h 445"/>
                  <a:gd name="T90" fmla="*/ 146 w 411"/>
                  <a:gd name="T91" fmla="*/ 104 h 445"/>
                  <a:gd name="T92" fmla="*/ 175 w 411"/>
                  <a:gd name="T93" fmla="*/ 124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11" h="445">
                    <a:moveTo>
                      <a:pt x="190" y="126"/>
                    </a:moveTo>
                    <a:lnTo>
                      <a:pt x="194" y="134"/>
                    </a:lnTo>
                    <a:lnTo>
                      <a:pt x="200" y="143"/>
                    </a:lnTo>
                    <a:lnTo>
                      <a:pt x="207" y="151"/>
                    </a:lnTo>
                    <a:lnTo>
                      <a:pt x="215" y="158"/>
                    </a:lnTo>
                    <a:lnTo>
                      <a:pt x="231" y="172"/>
                    </a:lnTo>
                    <a:lnTo>
                      <a:pt x="245" y="185"/>
                    </a:lnTo>
                    <a:lnTo>
                      <a:pt x="255" y="197"/>
                    </a:lnTo>
                    <a:lnTo>
                      <a:pt x="259" y="205"/>
                    </a:lnTo>
                    <a:lnTo>
                      <a:pt x="260" y="211"/>
                    </a:lnTo>
                    <a:lnTo>
                      <a:pt x="260" y="214"/>
                    </a:lnTo>
                    <a:lnTo>
                      <a:pt x="259" y="219"/>
                    </a:lnTo>
                    <a:lnTo>
                      <a:pt x="259" y="222"/>
                    </a:lnTo>
                    <a:lnTo>
                      <a:pt x="262" y="227"/>
                    </a:lnTo>
                    <a:lnTo>
                      <a:pt x="269" y="236"/>
                    </a:lnTo>
                    <a:lnTo>
                      <a:pt x="284" y="247"/>
                    </a:lnTo>
                    <a:lnTo>
                      <a:pt x="302" y="262"/>
                    </a:lnTo>
                    <a:lnTo>
                      <a:pt x="311" y="270"/>
                    </a:lnTo>
                    <a:lnTo>
                      <a:pt x="319" y="279"/>
                    </a:lnTo>
                    <a:lnTo>
                      <a:pt x="321" y="283"/>
                    </a:lnTo>
                    <a:lnTo>
                      <a:pt x="323" y="288"/>
                    </a:lnTo>
                    <a:lnTo>
                      <a:pt x="323" y="292"/>
                    </a:lnTo>
                    <a:lnTo>
                      <a:pt x="323" y="296"/>
                    </a:lnTo>
                    <a:lnTo>
                      <a:pt x="322" y="297"/>
                    </a:lnTo>
                    <a:lnTo>
                      <a:pt x="321" y="297"/>
                    </a:lnTo>
                    <a:lnTo>
                      <a:pt x="319" y="296"/>
                    </a:lnTo>
                    <a:lnTo>
                      <a:pt x="315" y="294"/>
                    </a:lnTo>
                    <a:lnTo>
                      <a:pt x="310" y="289"/>
                    </a:lnTo>
                    <a:lnTo>
                      <a:pt x="305" y="284"/>
                    </a:lnTo>
                    <a:lnTo>
                      <a:pt x="300" y="282"/>
                    </a:lnTo>
                    <a:lnTo>
                      <a:pt x="298" y="283"/>
                    </a:lnTo>
                    <a:lnTo>
                      <a:pt x="299" y="285"/>
                    </a:lnTo>
                    <a:lnTo>
                      <a:pt x="301" y="290"/>
                    </a:lnTo>
                    <a:lnTo>
                      <a:pt x="310" y="303"/>
                    </a:lnTo>
                    <a:lnTo>
                      <a:pt x="323" y="318"/>
                    </a:lnTo>
                    <a:lnTo>
                      <a:pt x="352" y="350"/>
                    </a:lnTo>
                    <a:lnTo>
                      <a:pt x="367" y="367"/>
                    </a:lnTo>
                    <a:lnTo>
                      <a:pt x="375" y="385"/>
                    </a:lnTo>
                    <a:lnTo>
                      <a:pt x="384" y="401"/>
                    </a:lnTo>
                    <a:lnTo>
                      <a:pt x="396" y="418"/>
                    </a:lnTo>
                    <a:lnTo>
                      <a:pt x="407" y="436"/>
                    </a:lnTo>
                    <a:lnTo>
                      <a:pt x="410" y="441"/>
                    </a:lnTo>
                    <a:lnTo>
                      <a:pt x="411" y="444"/>
                    </a:lnTo>
                    <a:lnTo>
                      <a:pt x="411" y="445"/>
                    </a:lnTo>
                    <a:lnTo>
                      <a:pt x="410" y="445"/>
                    </a:lnTo>
                    <a:lnTo>
                      <a:pt x="403" y="441"/>
                    </a:lnTo>
                    <a:lnTo>
                      <a:pt x="393" y="433"/>
                    </a:lnTo>
                    <a:lnTo>
                      <a:pt x="372" y="416"/>
                    </a:lnTo>
                    <a:lnTo>
                      <a:pt x="361" y="405"/>
                    </a:lnTo>
                    <a:lnTo>
                      <a:pt x="352" y="394"/>
                    </a:lnTo>
                    <a:lnTo>
                      <a:pt x="341" y="384"/>
                    </a:lnTo>
                    <a:lnTo>
                      <a:pt x="329" y="374"/>
                    </a:lnTo>
                    <a:lnTo>
                      <a:pt x="319" y="364"/>
                    </a:lnTo>
                    <a:lnTo>
                      <a:pt x="307" y="353"/>
                    </a:lnTo>
                    <a:lnTo>
                      <a:pt x="296" y="340"/>
                    </a:lnTo>
                    <a:lnTo>
                      <a:pt x="292" y="334"/>
                    </a:lnTo>
                    <a:lnTo>
                      <a:pt x="287" y="326"/>
                    </a:lnTo>
                    <a:lnTo>
                      <a:pt x="283" y="318"/>
                    </a:lnTo>
                    <a:lnTo>
                      <a:pt x="280" y="309"/>
                    </a:lnTo>
                    <a:lnTo>
                      <a:pt x="275" y="298"/>
                    </a:lnTo>
                    <a:lnTo>
                      <a:pt x="272" y="294"/>
                    </a:lnTo>
                    <a:lnTo>
                      <a:pt x="271" y="294"/>
                    </a:lnTo>
                    <a:lnTo>
                      <a:pt x="270" y="294"/>
                    </a:lnTo>
                    <a:lnTo>
                      <a:pt x="269" y="296"/>
                    </a:lnTo>
                    <a:lnTo>
                      <a:pt x="268" y="298"/>
                    </a:lnTo>
                    <a:lnTo>
                      <a:pt x="265" y="311"/>
                    </a:lnTo>
                    <a:lnTo>
                      <a:pt x="265" y="324"/>
                    </a:lnTo>
                    <a:lnTo>
                      <a:pt x="260" y="320"/>
                    </a:lnTo>
                    <a:lnTo>
                      <a:pt x="250" y="308"/>
                    </a:lnTo>
                    <a:lnTo>
                      <a:pt x="240" y="294"/>
                    </a:lnTo>
                    <a:lnTo>
                      <a:pt x="233" y="284"/>
                    </a:lnTo>
                    <a:lnTo>
                      <a:pt x="229" y="275"/>
                    </a:lnTo>
                    <a:lnTo>
                      <a:pt x="224" y="265"/>
                    </a:lnTo>
                    <a:lnTo>
                      <a:pt x="218" y="255"/>
                    </a:lnTo>
                    <a:lnTo>
                      <a:pt x="209" y="244"/>
                    </a:lnTo>
                    <a:lnTo>
                      <a:pt x="200" y="236"/>
                    </a:lnTo>
                    <a:lnTo>
                      <a:pt x="189" y="227"/>
                    </a:lnTo>
                    <a:lnTo>
                      <a:pt x="186" y="222"/>
                    </a:lnTo>
                    <a:lnTo>
                      <a:pt x="183" y="217"/>
                    </a:lnTo>
                    <a:lnTo>
                      <a:pt x="182" y="212"/>
                    </a:lnTo>
                    <a:lnTo>
                      <a:pt x="183" y="207"/>
                    </a:lnTo>
                    <a:lnTo>
                      <a:pt x="185" y="200"/>
                    </a:lnTo>
                    <a:lnTo>
                      <a:pt x="185" y="194"/>
                    </a:lnTo>
                    <a:lnTo>
                      <a:pt x="184" y="186"/>
                    </a:lnTo>
                    <a:lnTo>
                      <a:pt x="180" y="180"/>
                    </a:lnTo>
                    <a:lnTo>
                      <a:pt x="177" y="172"/>
                    </a:lnTo>
                    <a:lnTo>
                      <a:pt x="173" y="167"/>
                    </a:lnTo>
                    <a:lnTo>
                      <a:pt x="168" y="161"/>
                    </a:lnTo>
                    <a:lnTo>
                      <a:pt x="162" y="158"/>
                    </a:lnTo>
                    <a:lnTo>
                      <a:pt x="157" y="156"/>
                    </a:lnTo>
                    <a:lnTo>
                      <a:pt x="151" y="155"/>
                    </a:lnTo>
                    <a:lnTo>
                      <a:pt x="148" y="156"/>
                    </a:lnTo>
                    <a:lnTo>
                      <a:pt x="146" y="157"/>
                    </a:lnTo>
                    <a:lnTo>
                      <a:pt x="144" y="158"/>
                    </a:lnTo>
                    <a:lnTo>
                      <a:pt x="142" y="160"/>
                    </a:lnTo>
                    <a:lnTo>
                      <a:pt x="137" y="167"/>
                    </a:lnTo>
                    <a:lnTo>
                      <a:pt x="134" y="176"/>
                    </a:lnTo>
                    <a:lnTo>
                      <a:pt x="132" y="188"/>
                    </a:lnTo>
                    <a:lnTo>
                      <a:pt x="131" y="203"/>
                    </a:lnTo>
                    <a:lnTo>
                      <a:pt x="128" y="189"/>
                    </a:lnTo>
                    <a:lnTo>
                      <a:pt x="118" y="155"/>
                    </a:lnTo>
                    <a:lnTo>
                      <a:pt x="111" y="134"/>
                    </a:lnTo>
                    <a:lnTo>
                      <a:pt x="104" y="116"/>
                    </a:lnTo>
                    <a:lnTo>
                      <a:pt x="101" y="107"/>
                    </a:lnTo>
                    <a:lnTo>
                      <a:pt x="96" y="100"/>
                    </a:lnTo>
                    <a:lnTo>
                      <a:pt x="92" y="95"/>
                    </a:lnTo>
                    <a:lnTo>
                      <a:pt x="87" y="89"/>
                    </a:lnTo>
                    <a:lnTo>
                      <a:pt x="77" y="82"/>
                    </a:lnTo>
                    <a:lnTo>
                      <a:pt x="68" y="73"/>
                    </a:lnTo>
                    <a:lnTo>
                      <a:pt x="61" y="65"/>
                    </a:lnTo>
                    <a:lnTo>
                      <a:pt x="54" y="58"/>
                    </a:lnTo>
                    <a:lnTo>
                      <a:pt x="43" y="45"/>
                    </a:lnTo>
                    <a:lnTo>
                      <a:pt x="37" y="40"/>
                    </a:lnTo>
                    <a:lnTo>
                      <a:pt x="23" y="31"/>
                    </a:lnTo>
                    <a:lnTo>
                      <a:pt x="12" y="23"/>
                    </a:lnTo>
                    <a:lnTo>
                      <a:pt x="5" y="16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1"/>
                    </a:lnTo>
                    <a:lnTo>
                      <a:pt x="22" y="3"/>
                    </a:lnTo>
                    <a:lnTo>
                      <a:pt x="29" y="7"/>
                    </a:lnTo>
                    <a:lnTo>
                      <a:pt x="38" y="13"/>
                    </a:lnTo>
                    <a:lnTo>
                      <a:pt x="47" y="18"/>
                    </a:lnTo>
                    <a:lnTo>
                      <a:pt x="64" y="30"/>
                    </a:lnTo>
                    <a:lnTo>
                      <a:pt x="78" y="40"/>
                    </a:lnTo>
                    <a:lnTo>
                      <a:pt x="83" y="43"/>
                    </a:lnTo>
                    <a:lnTo>
                      <a:pt x="90" y="47"/>
                    </a:lnTo>
                    <a:lnTo>
                      <a:pt x="96" y="54"/>
                    </a:lnTo>
                    <a:lnTo>
                      <a:pt x="103" y="60"/>
                    </a:lnTo>
                    <a:lnTo>
                      <a:pt x="117" y="74"/>
                    </a:lnTo>
                    <a:lnTo>
                      <a:pt x="132" y="89"/>
                    </a:lnTo>
                    <a:lnTo>
                      <a:pt x="146" y="104"/>
                    </a:lnTo>
                    <a:lnTo>
                      <a:pt x="161" y="116"/>
                    </a:lnTo>
                    <a:lnTo>
                      <a:pt x="169" y="120"/>
                    </a:lnTo>
                    <a:lnTo>
                      <a:pt x="175" y="124"/>
                    </a:lnTo>
                    <a:lnTo>
                      <a:pt x="183" y="126"/>
                    </a:lnTo>
                    <a:lnTo>
                      <a:pt x="190" y="12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81" name="Freeform 209"/>
              <p:cNvSpPr/>
              <p:nvPr/>
            </p:nvSpPr>
            <p:spPr bwMode="auto">
              <a:xfrm>
                <a:off x="2904" y="3540"/>
                <a:ext cx="97" cy="85"/>
              </a:xfrm>
              <a:custGeom>
                <a:avLst/>
                <a:gdLst>
                  <a:gd name="T0" fmla="*/ 149 w 390"/>
                  <a:gd name="T1" fmla="*/ 80 h 340"/>
                  <a:gd name="T2" fmla="*/ 185 w 390"/>
                  <a:gd name="T3" fmla="*/ 102 h 340"/>
                  <a:gd name="T4" fmla="*/ 210 w 390"/>
                  <a:gd name="T5" fmla="*/ 115 h 340"/>
                  <a:gd name="T6" fmla="*/ 231 w 390"/>
                  <a:gd name="T7" fmla="*/ 121 h 340"/>
                  <a:gd name="T8" fmla="*/ 251 w 390"/>
                  <a:gd name="T9" fmla="*/ 125 h 340"/>
                  <a:gd name="T10" fmla="*/ 261 w 390"/>
                  <a:gd name="T11" fmla="*/ 127 h 340"/>
                  <a:gd name="T12" fmla="*/ 263 w 390"/>
                  <a:gd name="T13" fmla="*/ 139 h 340"/>
                  <a:gd name="T14" fmla="*/ 271 w 390"/>
                  <a:gd name="T15" fmla="*/ 156 h 340"/>
                  <a:gd name="T16" fmla="*/ 282 w 390"/>
                  <a:gd name="T17" fmla="*/ 171 h 340"/>
                  <a:gd name="T18" fmla="*/ 299 w 390"/>
                  <a:gd name="T19" fmla="*/ 185 h 340"/>
                  <a:gd name="T20" fmla="*/ 322 w 390"/>
                  <a:gd name="T21" fmla="*/ 204 h 340"/>
                  <a:gd name="T22" fmla="*/ 343 w 390"/>
                  <a:gd name="T23" fmla="*/ 220 h 340"/>
                  <a:gd name="T24" fmla="*/ 349 w 390"/>
                  <a:gd name="T25" fmla="*/ 230 h 340"/>
                  <a:gd name="T26" fmla="*/ 351 w 390"/>
                  <a:gd name="T27" fmla="*/ 240 h 340"/>
                  <a:gd name="T28" fmla="*/ 356 w 390"/>
                  <a:gd name="T29" fmla="*/ 253 h 340"/>
                  <a:gd name="T30" fmla="*/ 366 w 390"/>
                  <a:gd name="T31" fmla="*/ 274 h 340"/>
                  <a:gd name="T32" fmla="*/ 383 w 390"/>
                  <a:gd name="T33" fmla="*/ 292 h 340"/>
                  <a:gd name="T34" fmla="*/ 389 w 390"/>
                  <a:gd name="T35" fmla="*/ 301 h 340"/>
                  <a:gd name="T36" fmla="*/ 390 w 390"/>
                  <a:gd name="T37" fmla="*/ 313 h 340"/>
                  <a:gd name="T38" fmla="*/ 390 w 390"/>
                  <a:gd name="T39" fmla="*/ 331 h 340"/>
                  <a:gd name="T40" fmla="*/ 390 w 390"/>
                  <a:gd name="T41" fmla="*/ 340 h 340"/>
                  <a:gd name="T42" fmla="*/ 381 w 390"/>
                  <a:gd name="T43" fmla="*/ 335 h 340"/>
                  <a:gd name="T44" fmla="*/ 355 w 390"/>
                  <a:gd name="T45" fmla="*/ 321 h 340"/>
                  <a:gd name="T46" fmla="*/ 337 w 390"/>
                  <a:gd name="T47" fmla="*/ 306 h 340"/>
                  <a:gd name="T48" fmla="*/ 325 w 390"/>
                  <a:gd name="T49" fmla="*/ 288 h 340"/>
                  <a:gd name="T50" fmla="*/ 315 w 390"/>
                  <a:gd name="T51" fmla="*/ 269 h 340"/>
                  <a:gd name="T52" fmla="*/ 302 w 390"/>
                  <a:gd name="T53" fmla="*/ 246 h 340"/>
                  <a:gd name="T54" fmla="*/ 278 w 390"/>
                  <a:gd name="T55" fmla="*/ 212 h 340"/>
                  <a:gd name="T56" fmla="*/ 266 w 390"/>
                  <a:gd name="T57" fmla="*/ 193 h 340"/>
                  <a:gd name="T58" fmla="*/ 251 w 390"/>
                  <a:gd name="T59" fmla="*/ 179 h 340"/>
                  <a:gd name="T60" fmla="*/ 220 w 390"/>
                  <a:gd name="T61" fmla="*/ 158 h 340"/>
                  <a:gd name="T62" fmla="*/ 202 w 390"/>
                  <a:gd name="T63" fmla="*/ 149 h 340"/>
                  <a:gd name="T64" fmla="*/ 221 w 390"/>
                  <a:gd name="T65" fmla="*/ 168 h 340"/>
                  <a:gd name="T66" fmla="*/ 229 w 390"/>
                  <a:gd name="T67" fmla="*/ 178 h 340"/>
                  <a:gd name="T68" fmla="*/ 229 w 390"/>
                  <a:gd name="T69" fmla="*/ 181 h 340"/>
                  <a:gd name="T70" fmla="*/ 219 w 390"/>
                  <a:gd name="T71" fmla="*/ 181 h 340"/>
                  <a:gd name="T72" fmla="*/ 205 w 390"/>
                  <a:gd name="T73" fmla="*/ 178 h 340"/>
                  <a:gd name="T74" fmla="*/ 192 w 390"/>
                  <a:gd name="T75" fmla="*/ 171 h 340"/>
                  <a:gd name="T76" fmla="*/ 180 w 390"/>
                  <a:gd name="T77" fmla="*/ 162 h 340"/>
                  <a:gd name="T78" fmla="*/ 154 w 390"/>
                  <a:gd name="T79" fmla="*/ 134 h 340"/>
                  <a:gd name="T80" fmla="*/ 120 w 390"/>
                  <a:gd name="T81" fmla="*/ 97 h 340"/>
                  <a:gd name="T82" fmla="*/ 95 w 390"/>
                  <a:gd name="T83" fmla="*/ 72 h 340"/>
                  <a:gd name="T84" fmla="*/ 77 w 390"/>
                  <a:gd name="T85" fmla="*/ 59 h 340"/>
                  <a:gd name="T86" fmla="*/ 55 w 390"/>
                  <a:gd name="T87" fmla="*/ 51 h 340"/>
                  <a:gd name="T88" fmla="*/ 14 w 390"/>
                  <a:gd name="T89" fmla="*/ 40 h 340"/>
                  <a:gd name="T90" fmla="*/ 2 w 390"/>
                  <a:gd name="T91" fmla="*/ 25 h 340"/>
                  <a:gd name="T92" fmla="*/ 0 w 390"/>
                  <a:gd name="T93" fmla="*/ 5 h 340"/>
                  <a:gd name="T94" fmla="*/ 2 w 390"/>
                  <a:gd name="T95" fmla="*/ 0 h 340"/>
                  <a:gd name="T96" fmla="*/ 4 w 390"/>
                  <a:gd name="T97" fmla="*/ 0 h 340"/>
                  <a:gd name="T98" fmla="*/ 14 w 390"/>
                  <a:gd name="T99" fmla="*/ 10 h 340"/>
                  <a:gd name="T100" fmla="*/ 32 w 390"/>
                  <a:gd name="T101" fmla="*/ 25 h 340"/>
                  <a:gd name="T102" fmla="*/ 54 w 390"/>
                  <a:gd name="T103" fmla="*/ 38 h 340"/>
                  <a:gd name="T104" fmla="*/ 77 w 390"/>
                  <a:gd name="T105" fmla="*/ 45 h 340"/>
                  <a:gd name="T106" fmla="*/ 98 w 390"/>
                  <a:gd name="T107" fmla="*/ 46 h 340"/>
                  <a:gd name="T108" fmla="*/ 116 w 390"/>
                  <a:gd name="T109" fmla="*/ 50 h 340"/>
                  <a:gd name="T110" fmla="*/ 131 w 390"/>
                  <a:gd name="T111" fmla="*/ 54 h 340"/>
                  <a:gd name="T112" fmla="*/ 134 w 390"/>
                  <a:gd name="T113" fmla="*/ 58 h 340"/>
                  <a:gd name="T114" fmla="*/ 130 w 390"/>
                  <a:gd name="T115" fmla="*/ 61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0" h="340">
                    <a:moveTo>
                      <a:pt x="126" y="64"/>
                    </a:moveTo>
                    <a:lnTo>
                      <a:pt x="149" y="80"/>
                    </a:lnTo>
                    <a:lnTo>
                      <a:pt x="172" y="95"/>
                    </a:lnTo>
                    <a:lnTo>
                      <a:pt x="185" y="102"/>
                    </a:lnTo>
                    <a:lnTo>
                      <a:pt x="197" y="109"/>
                    </a:lnTo>
                    <a:lnTo>
                      <a:pt x="210" y="115"/>
                    </a:lnTo>
                    <a:lnTo>
                      <a:pt x="223" y="121"/>
                    </a:lnTo>
                    <a:lnTo>
                      <a:pt x="231" y="121"/>
                    </a:lnTo>
                    <a:lnTo>
                      <a:pt x="245" y="123"/>
                    </a:lnTo>
                    <a:lnTo>
                      <a:pt x="251" y="125"/>
                    </a:lnTo>
                    <a:lnTo>
                      <a:pt x="257" y="126"/>
                    </a:lnTo>
                    <a:lnTo>
                      <a:pt x="261" y="127"/>
                    </a:lnTo>
                    <a:lnTo>
                      <a:pt x="263" y="129"/>
                    </a:lnTo>
                    <a:lnTo>
                      <a:pt x="263" y="139"/>
                    </a:lnTo>
                    <a:lnTo>
                      <a:pt x="266" y="148"/>
                    </a:lnTo>
                    <a:lnTo>
                      <a:pt x="271" y="156"/>
                    </a:lnTo>
                    <a:lnTo>
                      <a:pt x="276" y="164"/>
                    </a:lnTo>
                    <a:lnTo>
                      <a:pt x="282" y="171"/>
                    </a:lnTo>
                    <a:lnTo>
                      <a:pt x="290" y="179"/>
                    </a:lnTo>
                    <a:lnTo>
                      <a:pt x="299" y="185"/>
                    </a:lnTo>
                    <a:lnTo>
                      <a:pt x="306" y="192"/>
                    </a:lnTo>
                    <a:lnTo>
                      <a:pt x="322" y="204"/>
                    </a:lnTo>
                    <a:lnTo>
                      <a:pt x="336" y="215"/>
                    </a:lnTo>
                    <a:lnTo>
                      <a:pt x="343" y="220"/>
                    </a:lnTo>
                    <a:lnTo>
                      <a:pt x="347" y="225"/>
                    </a:lnTo>
                    <a:lnTo>
                      <a:pt x="349" y="230"/>
                    </a:lnTo>
                    <a:lnTo>
                      <a:pt x="350" y="235"/>
                    </a:lnTo>
                    <a:lnTo>
                      <a:pt x="351" y="240"/>
                    </a:lnTo>
                    <a:lnTo>
                      <a:pt x="353" y="247"/>
                    </a:lnTo>
                    <a:lnTo>
                      <a:pt x="356" y="253"/>
                    </a:lnTo>
                    <a:lnTo>
                      <a:pt x="358" y="261"/>
                    </a:lnTo>
                    <a:lnTo>
                      <a:pt x="366" y="274"/>
                    </a:lnTo>
                    <a:lnTo>
                      <a:pt x="373" y="284"/>
                    </a:lnTo>
                    <a:lnTo>
                      <a:pt x="383" y="292"/>
                    </a:lnTo>
                    <a:lnTo>
                      <a:pt x="388" y="298"/>
                    </a:lnTo>
                    <a:lnTo>
                      <a:pt x="389" y="301"/>
                    </a:lnTo>
                    <a:lnTo>
                      <a:pt x="390" y="306"/>
                    </a:lnTo>
                    <a:lnTo>
                      <a:pt x="390" y="313"/>
                    </a:lnTo>
                    <a:lnTo>
                      <a:pt x="390" y="322"/>
                    </a:lnTo>
                    <a:lnTo>
                      <a:pt x="390" y="331"/>
                    </a:lnTo>
                    <a:lnTo>
                      <a:pt x="390" y="336"/>
                    </a:lnTo>
                    <a:lnTo>
                      <a:pt x="390" y="340"/>
                    </a:lnTo>
                    <a:lnTo>
                      <a:pt x="388" y="340"/>
                    </a:lnTo>
                    <a:lnTo>
                      <a:pt x="381" y="335"/>
                    </a:lnTo>
                    <a:lnTo>
                      <a:pt x="363" y="327"/>
                    </a:lnTo>
                    <a:lnTo>
                      <a:pt x="355" y="321"/>
                    </a:lnTo>
                    <a:lnTo>
                      <a:pt x="346" y="314"/>
                    </a:lnTo>
                    <a:lnTo>
                      <a:pt x="337" y="306"/>
                    </a:lnTo>
                    <a:lnTo>
                      <a:pt x="331" y="298"/>
                    </a:lnTo>
                    <a:lnTo>
                      <a:pt x="325" y="288"/>
                    </a:lnTo>
                    <a:lnTo>
                      <a:pt x="319" y="279"/>
                    </a:lnTo>
                    <a:lnTo>
                      <a:pt x="315" y="269"/>
                    </a:lnTo>
                    <a:lnTo>
                      <a:pt x="310" y="261"/>
                    </a:lnTo>
                    <a:lnTo>
                      <a:pt x="302" y="246"/>
                    </a:lnTo>
                    <a:lnTo>
                      <a:pt x="290" y="229"/>
                    </a:lnTo>
                    <a:lnTo>
                      <a:pt x="278" y="212"/>
                    </a:lnTo>
                    <a:lnTo>
                      <a:pt x="272" y="199"/>
                    </a:lnTo>
                    <a:lnTo>
                      <a:pt x="266" y="193"/>
                    </a:lnTo>
                    <a:lnTo>
                      <a:pt x="260" y="185"/>
                    </a:lnTo>
                    <a:lnTo>
                      <a:pt x="251" y="179"/>
                    </a:lnTo>
                    <a:lnTo>
                      <a:pt x="241" y="171"/>
                    </a:lnTo>
                    <a:lnTo>
                      <a:pt x="220" y="158"/>
                    </a:lnTo>
                    <a:lnTo>
                      <a:pt x="200" y="147"/>
                    </a:lnTo>
                    <a:lnTo>
                      <a:pt x="202" y="149"/>
                    </a:lnTo>
                    <a:lnTo>
                      <a:pt x="214" y="161"/>
                    </a:lnTo>
                    <a:lnTo>
                      <a:pt x="221" y="168"/>
                    </a:lnTo>
                    <a:lnTo>
                      <a:pt x="226" y="176"/>
                    </a:lnTo>
                    <a:lnTo>
                      <a:pt x="229" y="178"/>
                    </a:lnTo>
                    <a:lnTo>
                      <a:pt x="230" y="180"/>
                    </a:lnTo>
                    <a:lnTo>
                      <a:pt x="229" y="181"/>
                    </a:lnTo>
                    <a:lnTo>
                      <a:pt x="227" y="182"/>
                    </a:lnTo>
                    <a:lnTo>
                      <a:pt x="219" y="181"/>
                    </a:lnTo>
                    <a:lnTo>
                      <a:pt x="211" y="180"/>
                    </a:lnTo>
                    <a:lnTo>
                      <a:pt x="205" y="178"/>
                    </a:lnTo>
                    <a:lnTo>
                      <a:pt x="198" y="175"/>
                    </a:lnTo>
                    <a:lnTo>
                      <a:pt x="192" y="171"/>
                    </a:lnTo>
                    <a:lnTo>
                      <a:pt x="185" y="167"/>
                    </a:lnTo>
                    <a:lnTo>
                      <a:pt x="180" y="162"/>
                    </a:lnTo>
                    <a:lnTo>
                      <a:pt x="175" y="156"/>
                    </a:lnTo>
                    <a:lnTo>
                      <a:pt x="154" y="134"/>
                    </a:lnTo>
                    <a:lnTo>
                      <a:pt x="135" y="112"/>
                    </a:lnTo>
                    <a:lnTo>
                      <a:pt x="120" y="97"/>
                    </a:lnTo>
                    <a:lnTo>
                      <a:pt x="103" y="80"/>
                    </a:lnTo>
                    <a:lnTo>
                      <a:pt x="95" y="72"/>
                    </a:lnTo>
                    <a:lnTo>
                      <a:pt x="86" y="65"/>
                    </a:lnTo>
                    <a:lnTo>
                      <a:pt x="77" y="59"/>
                    </a:lnTo>
                    <a:lnTo>
                      <a:pt x="69" y="55"/>
                    </a:lnTo>
                    <a:lnTo>
                      <a:pt x="55" y="51"/>
                    </a:lnTo>
                    <a:lnTo>
                      <a:pt x="34" y="45"/>
                    </a:lnTo>
                    <a:lnTo>
                      <a:pt x="14" y="40"/>
                    </a:lnTo>
                    <a:lnTo>
                      <a:pt x="5" y="36"/>
                    </a:lnTo>
                    <a:lnTo>
                      <a:pt x="2" y="25"/>
                    </a:lnTo>
                    <a:lnTo>
                      <a:pt x="0" y="11"/>
                    </a:lnTo>
                    <a:lnTo>
                      <a:pt x="0" y="5"/>
                    </a:lnTo>
                    <a:lnTo>
                      <a:pt x="1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14" y="10"/>
                    </a:lnTo>
                    <a:lnTo>
                      <a:pt x="22" y="17"/>
                    </a:lnTo>
                    <a:lnTo>
                      <a:pt x="32" y="25"/>
                    </a:lnTo>
                    <a:lnTo>
                      <a:pt x="43" y="31"/>
                    </a:lnTo>
                    <a:lnTo>
                      <a:pt x="54" y="38"/>
                    </a:lnTo>
                    <a:lnTo>
                      <a:pt x="66" y="42"/>
                    </a:lnTo>
                    <a:lnTo>
                      <a:pt x="77" y="45"/>
                    </a:lnTo>
                    <a:lnTo>
                      <a:pt x="90" y="46"/>
                    </a:lnTo>
                    <a:lnTo>
                      <a:pt x="98" y="46"/>
                    </a:lnTo>
                    <a:lnTo>
                      <a:pt x="108" y="47"/>
                    </a:lnTo>
                    <a:lnTo>
                      <a:pt x="116" y="50"/>
                    </a:lnTo>
                    <a:lnTo>
                      <a:pt x="125" y="52"/>
                    </a:lnTo>
                    <a:lnTo>
                      <a:pt x="131" y="54"/>
                    </a:lnTo>
                    <a:lnTo>
                      <a:pt x="134" y="57"/>
                    </a:lnTo>
                    <a:lnTo>
                      <a:pt x="134" y="58"/>
                    </a:lnTo>
                    <a:lnTo>
                      <a:pt x="133" y="60"/>
                    </a:lnTo>
                    <a:lnTo>
                      <a:pt x="130" y="61"/>
                    </a:lnTo>
                    <a:lnTo>
                      <a:pt x="126" y="6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82" name="Freeform 210"/>
              <p:cNvSpPr/>
              <p:nvPr/>
            </p:nvSpPr>
            <p:spPr bwMode="auto">
              <a:xfrm>
                <a:off x="2523" y="3446"/>
                <a:ext cx="36" cy="55"/>
              </a:xfrm>
              <a:custGeom>
                <a:avLst/>
                <a:gdLst>
                  <a:gd name="T0" fmla="*/ 63 w 143"/>
                  <a:gd name="T1" fmla="*/ 58 h 218"/>
                  <a:gd name="T2" fmla="*/ 93 w 143"/>
                  <a:gd name="T3" fmla="*/ 101 h 218"/>
                  <a:gd name="T4" fmla="*/ 109 w 143"/>
                  <a:gd name="T5" fmla="*/ 118 h 218"/>
                  <a:gd name="T6" fmla="*/ 118 w 143"/>
                  <a:gd name="T7" fmla="*/ 125 h 218"/>
                  <a:gd name="T8" fmla="*/ 126 w 143"/>
                  <a:gd name="T9" fmla="*/ 129 h 218"/>
                  <a:gd name="T10" fmla="*/ 130 w 143"/>
                  <a:gd name="T11" fmla="*/ 139 h 218"/>
                  <a:gd name="T12" fmla="*/ 130 w 143"/>
                  <a:gd name="T13" fmla="*/ 152 h 218"/>
                  <a:gd name="T14" fmla="*/ 129 w 143"/>
                  <a:gd name="T15" fmla="*/ 156 h 218"/>
                  <a:gd name="T16" fmla="*/ 123 w 143"/>
                  <a:gd name="T17" fmla="*/ 154 h 218"/>
                  <a:gd name="T18" fmla="*/ 107 w 143"/>
                  <a:gd name="T19" fmla="*/ 146 h 218"/>
                  <a:gd name="T20" fmla="*/ 101 w 143"/>
                  <a:gd name="T21" fmla="*/ 143 h 218"/>
                  <a:gd name="T22" fmla="*/ 102 w 143"/>
                  <a:gd name="T23" fmla="*/ 151 h 218"/>
                  <a:gd name="T24" fmla="*/ 106 w 143"/>
                  <a:gd name="T25" fmla="*/ 155 h 218"/>
                  <a:gd name="T26" fmla="*/ 116 w 143"/>
                  <a:gd name="T27" fmla="*/ 160 h 218"/>
                  <a:gd name="T28" fmla="*/ 122 w 143"/>
                  <a:gd name="T29" fmla="*/ 166 h 218"/>
                  <a:gd name="T30" fmla="*/ 129 w 143"/>
                  <a:gd name="T31" fmla="*/ 179 h 218"/>
                  <a:gd name="T32" fmla="*/ 142 w 143"/>
                  <a:gd name="T33" fmla="*/ 204 h 218"/>
                  <a:gd name="T34" fmla="*/ 142 w 143"/>
                  <a:gd name="T35" fmla="*/ 214 h 218"/>
                  <a:gd name="T36" fmla="*/ 138 w 143"/>
                  <a:gd name="T37" fmla="*/ 218 h 218"/>
                  <a:gd name="T38" fmla="*/ 129 w 143"/>
                  <a:gd name="T39" fmla="*/ 217 h 218"/>
                  <a:gd name="T40" fmla="*/ 120 w 143"/>
                  <a:gd name="T41" fmla="*/ 212 h 218"/>
                  <a:gd name="T42" fmla="*/ 111 w 143"/>
                  <a:gd name="T43" fmla="*/ 198 h 218"/>
                  <a:gd name="T44" fmla="*/ 99 w 143"/>
                  <a:gd name="T45" fmla="*/ 184 h 218"/>
                  <a:gd name="T46" fmla="*/ 83 w 143"/>
                  <a:gd name="T47" fmla="*/ 163 h 218"/>
                  <a:gd name="T48" fmla="*/ 71 w 143"/>
                  <a:gd name="T49" fmla="*/ 143 h 218"/>
                  <a:gd name="T50" fmla="*/ 69 w 143"/>
                  <a:gd name="T51" fmla="*/ 127 h 218"/>
                  <a:gd name="T52" fmla="*/ 57 w 143"/>
                  <a:gd name="T53" fmla="*/ 99 h 218"/>
                  <a:gd name="T54" fmla="*/ 49 w 143"/>
                  <a:gd name="T55" fmla="*/ 84 h 218"/>
                  <a:gd name="T56" fmla="*/ 42 w 143"/>
                  <a:gd name="T57" fmla="*/ 75 h 218"/>
                  <a:gd name="T58" fmla="*/ 26 w 143"/>
                  <a:gd name="T59" fmla="*/ 64 h 218"/>
                  <a:gd name="T60" fmla="*/ 7 w 143"/>
                  <a:gd name="T61" fmla="*/ 52 h 218"/>
                  <a:gd name="T62" fmla="*/ 1 w 143"/>
                  <a:gd name="T63" fmla="*/ 41 h 218"/>
                  <a:gd name="T64" fmla="*/ 0 w 143"/>
                  <a:gd name="T65" fmla="*/ 18 h 218"/>
                  <a:gd name="T66" fmla="*/ 1 w 143"/>
                  <a:gd name="T67" fmla="*/ 1 h 218"/>
                  <a:gd name="T68" fmla="*/ 3 w 143"/>
                  <a:gd name="T69" fmla="*/ 0 h 218"/>
                  <a:gd name="T70" fmla="*/ 7 w 143"/>
                  <a:gd name="T71" fmla="*/ 4 h 218"/>
                  <a:gd name="T72" fmla="*/ 21 w 143"/>
                  <a:gd name="T73" fmla="*/ 16 h 218"/>
                  <a:gd name="T74" fmla="*/ 29 w 143"/>
                  <a:gd name="T75" fmla="*/ 24 h 218"/>
                  <a:gd name="T76" fmla="*/ 32 w 143"/>
                  <a:gd name="T77" fmla="*/ 29 h 218"/>
                  <a:gd name="T78" fmla="*/ 41 w 143"/>
                  <a:gd name="T79" fmla="*/ 34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3" h="218">
                    <a:moveTo>
                      <a:pt x="46" y="35"/>
                    </a:moveTo>
                    <a:lnTo>
                      <a:pt x="63" y="58"/>
                    </a:lnTo>
                    <a:lnTo>
                      <a:pt x="84" y="87"/>
                    </a:lnTo>
                    <a:lnTo>
                      <a:pt x="93" y="101"/>
                    </a:lnTo>
                    <a:lnTo>
                      <a:pt x="104" y="113"/>
                    </a:lnTo>
                    <a:lnTo>
                      <a:pt x="109" y="118"/>
                    </a:lnTo>
                    <a:lnTo>
                      <a:pt x="114" y="122"/>
                    </a:lnTo>
                    <a:lnTo>
                      <a:pt x="118" y="125"/>
                    </a:lnTo>
                    <a:lnTo>
                      <a:pt x="124" y="127"/>
                    </a:lnTo>
                    <a:lnTo>
                      <a:pt x="126" y="129"/>
                    </a:lnTo>
                    <a:lnTo>
                      <a:pt x="128" y="133"/>
                    </a:lnTo>
                    <a:lnTo>
                      <a:pt x="130" y="139"/>
                    </a:lnTo>
                    <a:lnTo>
                      <a:pt x="130" y="145"/>
                    </a:lnTo>
                    <a:lnTo>
                      <a:pt x="130" y="152"/>
                    </a:lnTo>
                    <a:lnTo>
                      <a:pt x="130" y="155"/>
                    </a:lnTo>
                    <a:lnTo>
                      <a:pt x="129" y="156"/>
                    </a:lnTo>
                    <a:lnTo>
                      <a:pt x="127" y="156"/>
                    </a:lnTo>
                    <a:lnTo>
                      <a:pt x="123" y="154"/>
                    </a:lnTo>
                    <a:lnTo>
                      <a:pt x="116" y="152"/>
                    </a:lnTo>
                    <a:lnTo>
                      <a:pt x="107" y="146"/>
                    </a:lnTo>
                    <a:lnTo>
                      <a:pt x="102" y="141"/>
                    </a:lnTo>
                    <a:lnTo>
                      <a:pt x="101" y="143"/>
                    </a:lnTo>
                    <a:lnTo>
                      <a:pt x="101" y="146"/>
                    </a:lnTo>
                    <a:lnTo>
                      <a:pt x="102" y="151"/>
                    </a:lnTo>
                    <a:lnTo>
                      <a:pt x="102" y="152"/>
                    </a:lnTo>
                    <a:lnTo>
                      <a:pt x="106" y="155"/>
                    </a:lnTo>
                    <a:lnTo>
                      <a:pt x="113" y="158"/>
                    </a:lnTo>
                    <a:lnTo>
                      <a:pt x="116" y="160"/>
                    </a:lnTo>
                    <a:lnTo>
                      <a:pt x="119" y="162"/>
                    </a:lnTo>
                    <a:lnTo>
                      <a:pt x="122" y="166"/>
                    </a:lnTo>
                    <a:lnTo>
                      <a:pt x="124" y="169"/>
                    </a:lnTo>
                    <a:lnTo>
                      <a:pt x="129" y="179"/>
                    </a:lnTo>
                    <a:lnTo>
                      <a:pt x="138" y="196"/>
                    </a:lnTo>
                    <a:lnTo>
                      <a:pt x="142" y="204"/>
                    </a:lnTo>
                    <a:lnTo>
                      <a:pt x="143" y="211"/>
                    </a:lnTo>
                    <a:lnTo>
                      <a:pt x="142" y="214"/>
                    </a:lnTo>
                    <a:lnTo>
                      <a:pt x="141" y="216"/>
                    </a:lnTo>
                    <a:lnTo>
                      <a:pt x="138" y="218"/>
                    </a:lnTo>
                    <a:lnTo>
                      <a:pt x="134" y="218"/>
                    </a:lnTo>
                    <a:lnTo>
                      <a:pt x="129" y="217"/>
                    </a:lnTo>
                    <a:lnTo>
                      <a:pt x="125" y="215"/>
                    </a:lnTo>
                    <a:lnTo>
                      <a:pt x="120" y="212"/>
                    </a:lnTo>
                    <a:lnTo>
                      <a:pt x="117" y="208"/>
                    </a:lnTo>
                    <a:lnTo>
                      <a:pt x="111" y="198"/>
                    </a:lnTo>
                    <a:lnTo>
                      <a:pt x="105" y="190"/>
                    </a:lnTo>
                    <a:lnTo>
                      <a:pt x="99" y="184"/>
                    </a:lnTo>
                    <a:lnTo>
                      <a:pt x="91" y="176"/>
                    </a:lnTo>
                    <a:lnTo>
                      <a:pt x="83" y="163"/>
                    </a:lnTo>
                    <a:lnTo>
                      <a:pt x="71" y="148"/>
                    </a:lnTo>
                    <a:lnTo>
                      <a:pt x="71" y="143"/>
                    </a:lnTo>
                    <a:lnTo>
                      <a:pt x="71" y="138"/>
                    </a:lnTo>
                    <a:lnTo>
                      <a:pt x="69" y="127"/>
                    </a:lnTo>
                    <a:lnTo>
                      <a:pt x="63" y="113"/>
                    </a:lnTo>
                    <a:lnTo>
                      <a:pt x="57" y="99"/>
                    </a:lnTo>
                    <a:lnTo>
                      <a:pt x="52" y="88"/>
                    </a:lnTo>
                    <a:lnTo>
                      <a:pt x="49" y="84"/>
                    </a:lnTo>
                    <a:lnTo>
                      <a:pt x="46" y="79"/>
                    </a:lnTo>
                    <a:lnTo>
                      <a:pt x="42" y="75"/>
                    </a:lnTo>
                    <a:lnTo>
                      <a:pt x="36" y="72"/>
                    </a:lnTo>
                    <a:lnTo>
                      <a:pt x="26" y="64"/>
                    </a:lnTo>
                    <a:lnTo>
                      <a:pt x="14" y="57"/>
                    </a:lnTo>
                    <a:lnTo>
                      <a:pt x="7" y="52"/>
                    </a:lnTo>
                    <a:lnTo>
                      <a:pt x="3" y="47"/>
                    </a:lnTo>
                    <a:lnTo>
                      <a:pt x="1" y="41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0" y="4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4" y="1"/>
                    </a:lnTo>
                    <a:lnTo>
                      <a:pt x="7" y="4"/>
                    </a:lnTo>
                    <a:lnTo>
                      <a:pt x="10" y="7"/>
                    </a:lnTo>
                    <a:lnTo>
                      <a:pt x="21" y="16"/>
                    </a:lnTo>
                    <a:lnTo>
                      <a:pt x="28" y="21"/>
                    </a:lnTo>
                    <a:lnTo>
                      <a:pt x="29" y="24"/>
                    </a:lnTo>
                    <a:lnTo>
                      <a:pt x="30" y="27"/>
                    </a:lnTo>
                    <a:lnTo>
                      <a:pt x="32" y="29"/>
                    </a:lnTo>
                    <a:lnTo>
                      <a:pt x="34" y="31"/>
                    </a:lnTo>
                    <a:lnTo>
                      <a:pt x="41" y="34"/>
                    </a:lnTo>
                    <a:lnTo>
                      <a:pt x="46" y="3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83" name="Freeform 211"/>
              <p:cNvSpPr/>
              <p:nvPr/>
            </p:nvSpPr>
            <p:spPr bwMode="auto">
              <a:xfrm>
                <a:off x="2886" y="3560"/>
                <a:ext cx="79" cy="56"/>
              </a:xfrm>
              <a:custGeom>
                <a:avLst/>
                <a:gdLst>
                  <a:gd name="T0" fmla="*/ 68 w 318"/>
                  <a:gd name="T1" fmla="*/ 0 h 226"/>
                  <a:gd name="T2" fmla="*/ 77 w 318"/>
                  <a:gd name="T3" fmla="*/ 8 h 226"/>
                  <a:gd name="T4" fmla="*/ 102 w 318"/>
                  <a:gd name="T5" fmla="*/ 30 h 226"/>
                  <a:gd name="T6" fmla="*/ 136 w 318"/>
                  <a:gd name="T7" fmla="*/ 57 h 226"/>
                  <a:gd name="T8" fmla="*/ 171 w 318"/>
                  <a:gd name="T9" fmla="*/ 84 h 226"/>
                  <a:gd name="T10" fmla="*/ 185 w 318"/>
                  <a:gd name="T11" fmla="*/ 94 h 226"/>
                  <a:gd name="T12" fmla="*/ 200 w 318"/>
                  <a:gd name="T13" fmla="*/ 104 h 226"/>
                  <a:gd name="T14" fmla="*/ 213 w 318"/>
                  <a:gd name="T15" fmla="*/ 113 h 226"/>
                  <a:gd name="T16" fmla="*/ 225 w 318"/>
                  <a:gd name="T17" fmla="*/ 124 h 226"/>
                  <a:gd name="T18" fmla="*/ 250 w 318"/>
                  <a:gd name="T19" fmla="*/ 141 h 226"/>
                  <a:gd name="T20" fmla="*/ 279 w 318"/>
                  <a:gd name="T21" fmla="*/ 162 h 226"/>
                  <a:gd name="T22" fmla="*/ 292 w 318"/>
                  <a:gd name="T23" fmla="*/ 173 h 226"/>
                  <a:gd name="T24" fmla="*/ 303 w 318"/>
                  <a:gd name="T25" fmla="*/ 183 h 226"/>
                  <a:gd name="T26" fmla="*/ 311 w 318"/>
                  <a:gd name="T27" fmla="*/ 190 h 226"/>
                  <a:gd name="T28" fmla="*/ 316 w 318"/>
                  <a:gd name="T29" fmla="*/ 195 h 226"/>
                  <a:gd name="T30" fmla="*/ 317 w 318"/>
                  <a:gd name="T31" fmla="*/ 200 h 226"/>
                  <a:gd name="T32" fmla="*/ 318 w 318"/>
                  <a:gd name="T33" fmla="*/ 204 h 226"/>
                  <a:gd name="T34" fmla="*/ 317 w 318"/>
                  <a:gd name="T35" fmla="*/ 209 h 226"/>
                  <a:gd name="T36" fmla="*/ 315 w 318"/>
                  <a:gd name="T37" fmla="*/ 212 h 226"/>
                  <a:gd name="T38" fmla="*/ 310 w 318"/>
                  <a:gd name="T39" fmla="*/ 217 h 226"/>
                  <a:gd name="T40" fmla="*/ 308 w 318"/>
                  <a:gd name="T41" fmla="*/ 220 h 226"/>
                  <a:gd name="T42" fmla="*/ 298 w 318"/>
                  <a:gd name="T43" fmla="*/ 226 h 226"/>
                  <a:gd name="T44" fmla="*/ 300 w 318"/>
                  <a:gd name="T45" fmla="*/ 223 h 226"/>
                  <a:gd name="T46" fmla="*/ 300 w 318"/>
                  <a:gd name="T47" fmla="*/ 215 h 226"/>
                  <a:gd name="T48" fmla="*/ 300 w 318"/>
                  <a:gd name="T49" fmla="*/ 210 h 226"/>
                  <a:gd name="T50" fmla="*/ 298 w 318"/>
                  <a:gd name="T51" fmla="*/ 206 h 226"/>
                  <a:gd name="T52" fmla="*/ 297 w 318"/>
                  <a:gd name="T53" fmla="*/ 200 h 226"/>
                  <a:gd name="T54" fmla="*/ 295 w 318"/>
                  <a:gd name="T55" fmla="*/ 195 h 226"/>
                  <a:gd name="T56" fmla="*/ 288 w 318"/>
                  <a:gd name="T57" fmla="*/ 188 h 226"/>
                  <a:gd name="T58" fmla="*/ 275 w 318"/>
                  <a:gd name="T59" fmla="*/ 181 h 226"/>
                  <a:gd name="T60" fmla="*/ 257 w 318"/>
                  <a:gd name="T61" fmla="*/ 170 h 226"/>
                  <a:gd name="T62" fmla="*/ 237 w 318"/>
                  <a:gd name="T63" fmla="*/ 158 h 226"/>
                  <a:gd name="T64" fmla="*/ 216 w 318"/>
                  <a:gd name="T65" fmla="*/ 144 h 226"/>
                  <a:gd name="T66" fmla="*/ 196 w 318"/>
                  <a:gd name="T67" fmla="*/ 129 h 226"/>
                  <a:gd name="T68" fmla="*/ 175 w 318"/>
                  <a:gd name="T69" fmla="*/ 114 h 226"/>
                  <a:gd name="T70" fmla="*/ 155 w 318"/>
                  <a:gd name="T71" fmla="*/ 97 h 226"/>
                  <a:gd name="T72" fmla="*/ 144 w 318"/>
                  <a:gd name="T73" fmla="*/ 87 h 226"/>
                  <a:gd name="T74" fmla="*/ 133 w 318"/>
                  <a:gd name="T75" fmla="*/ 76 h 226"/>
                  <a:gd name="T76" fmla="*/ 123 w 318"/>
                  <a:gd name="T77" fmla="*/ 66 h 226"/>
                  <a:gd name="T78" fmla="*/ 111 w 318"/>
                  <a:gd name="T79" fmla="*/ 59 h 226"/>
                  <a:gd name="T80" fmla="*/ 101 w 318"/>
                  <a:gd name="T81" fmla="*/ 52 h 226"/>
                  <a:gd name="T82" fmla="*/ 89 w 318"/>
                  <a:gd name="T83" fmla="*/ 46 h 226"/>
                  <a:gd name="T84" fmla="*/ 78 w 318"/>
                  <a:gd name="T85" fmla="*/ 39 h 226"/>
                  <a:gd name="T86" fmla="*/ 68 w 318"/>
                  <a:gd name="T87" fmla="*/ 34 h 226"/>
                  <a:gd name="T88" fmla="*/ 59 w 318"/>
                  <a:gd name="T89" fmla="*/ 31 h 226"/>
                  <a:gd name="T90" fmla="*/ 51 w 318"/>
                  <a:gd name="T91" fmla="*/ 29 h 226"/>
                  <a:gd name="T92" fmla="*/ 45 w 318"/>
                  <a:gd name="T93" fmla="*/ 28 h 226"/>
                  <a:gd name="T94" fmla="*/ 38 w 318"/>
                  <a:gd name="T95" fmla="*/ 28 h 226"/>
                  <a:gd name="T96" fmla="*/ 27 w 318"/>
                  <a:gd name="T97" fmla="*/ 29 h 226"/>
                  <a:gd name="T98" fmla="*/ 17 w 318"/>
                  <a:gd name="T99" fmla="*/ 31 h 226"/>
                  <a:gd name="T100" fmla="*/ 4 w 318"/>
                  <a:gd name="T101" fmla="*/ 37 h 226"/>
                  <a:gd name="T102" fmla="*/ 0 w 318"/>
                  <a:gd name="T103" fmla="*/ 41 h 226"/>
                  <a:gd name="T104" fmla="*/ 68 w 318"/>
                  <a:gd name="T105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18" h="226">
                    <a:moveTo>
                      <a:pt x="68" y="0"/>
                    </a:moveTo>
                    <a:lnTo>
                      <a:pt x="77" y="8"/>
                    </a:lnTo>
                    <a:lnTo>
                      <a:pt x="102" y="30"/>
                    </a:lnTo>
                    <a:lnTo>
                      <a:pt x="136" y="57"/>
                    </a:lnTo>
                    <a:lnTo>
                      <a:pt x="171" y="84"/>
                    </a:lnTo>
                    <a:lnTo>
                      <a:pt x="185" y="94"/>
                    </a:lnTo>
                    <a:lnTo>
                      <a:pt x="200" y="104"/>
                    </a:lnTo>
                    <a:lnTo>
                      <a:pt x="213" y="113"/>
                    </a:lnTo>
                    <a:lnTo>
                      <a:pt x="225" y="124"/>
                    </a:lnTo>
                    <a:lnTo>
                      <a:pt x="250" y="141"/>
                    </a:lnTo>
                    <a:lnTo>
                      <a:pt x="279" y="162"/>
                    </a:lnTo>
                    <a:lnTo>
                      <a:pt x="292" y="173"/>
                    </a:lnTo>
                    <a:lnTo>
                      <a:pt x="303" y="183"/>
                    </a:lnTo>
                    <a:lnTo>
                      <a:pt x="311" y="190"/>
                    </a:lnTo>
                    <a:lnTo>
                      <a:pt x="316" y="195"/>
                    </a:lnTo>
                    <a:lnTo>
                      <a:pt x="317" y="200"/>
                    </a:lnTo>
                    <a:lnTo>
                      <a:pt x="318" y="204"/>
                    </a:lnTo>
                    <a:lnTo>
                      <a:pt x="317" y="209"/>
                    </a:lnTo>
                    <a:lnTo>
                      <a:pt x="315" y="212"/>
                    </a:lnTo>
                    <a:lnTo>
                      <a:pt x="310" y="217"/>
                    </a:lnTo>
                    <a:lnTo>
                      <a:pt x="308" y="220"/>
                    </a:lnTo>
                    <a:lnTo>
                      <a:pt x="298" y="226"/>
                    </a:lnTo>
                    <a:lnTo>
                      <a:pt x="300" y="223"/>
                    </a:lnTo>
                    <a:lnTo>
                      <a:pt x="300" y="215"/>
                    </a:lnTo>
                    <a:lnTo>
                      <a:pt x="300" y="210"/>
                    </a:lnTo>
                    <a:lnTo>
                      <a:pt x="298" y="206"/>
                    </a:lnTo>
                    <a:lnTo>
                      <a:pt x="297" y="200"/>
                    </a:lnTo>
                    <a:lnTo>
                      <a:pt x="295" y="195"/>
                    </a:lnTo>
                    <a:lnTo>
                      <a:pt x="288" y="188"/>
                    </a:lnTo>
                    <a:lnTo>
                      <a:pt x="275" y="181"/>
                    </a:lnTo>
                    <a:lnTo>
                      <a:pt x="257" y="170"/>
                    </a:lnTo>
                    <a:lnTo>
                      <a:pt x="237" y="158"/>
                    </a:lnTo>
                    <a:lnTo>
                      <a:pt x="216" y="144"/>
                    </a:lnTo>
                    <a:lnTo>
                      <a:pt x="196" y="129"/>
                    </a:lnTo>
                    <a:lnTo>
                      <a:pt x="175" y="114"/>
                    </a:lnTo>
                    <a:lnTo>
                      <a:pt x="155" y="97"/>
                    </a:lnTo>
                    <a:lnTo>
                      <a:pt x="144" y="87"/>
                    </a:lnTo>
                    <a:lnTo>
                      <a:pt x="133" y="76"/>
                    </a:lnTo>
                    <a:lnTo>
                      <a:pt x="123" y="66"/>
                    </a:lnTo>
                    <a:lnTo>
                      <a:pt x="111" y="59"/>
                    </a:lnTo>
                    <a:lnTo>
                      <a:pt x="101" y="52"/>
                    </a:lnTo>
                    <a:lnTo>
                      <a:pt x="89" y="46"/>
                    </a:lnTo>
                    <a:lnTo>
                      <a:pt x="78" y="39"/>
                    </a:lnTo>
                    <a:lnTo>
                      <a:pt x="68" y="34"/>
                    </a:lnTo>
                    <a:lnTo>
                      <a:pt x="59" y="31"/>
                    </a:lnTo>
                    <a:lnTo>
                      <a:pt x="51" y="29"/>
                    </a:lnTo>
                    <a:lnTo>
                      <a:pt x="45" y="28"/>
                    </a:lnTo>
                    <a:lnTo>
                      <a:pt x="38" y="28"/>
                    </a:lnTo>
                    <a:lnTo>
                      <a:pt x="27" y="29"/>
                    </a:lnTo>
                    <a:lnTo>
                      <a:pt x="17" y="31"/>
                    </a:lnTo>
                    <a:lnTo>
                      <a:pt x="4" y="37"/>
                    </a:lnTo>
                    <a:lnTo>
                      <a:pt x="0" y="41"/>
                    </a:lnTo>
                    <a:lnTo>
                      <a:pt x="6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84" name="Freeform 212"/>
              <p:cNvSpPr/>
              <p:nvPr/>
            </p:nvSpPr>
            <p:spPr bwMode="auto">
              <a:xfrm>
                <a:off x="2926" y="3597"/>
                <a:ext cx="72" cy="38"/>
              </a:xfrm>
              <a:custGeom>
                <a:avLst/>
                <a:gdLst>
                  <a:gd name="T0" fmla="*/ 22 w 287"/>
                  <a:gd name="T1" fmla="*/ 12 h 151"/>
                  <a:gd name="T2" fmla="*/ 66 w 287"/>
                  <a:gd name="T3" fmla="*/ 34 h 151"/>
                  <a:gd name="T4" fmla="*/ 128 w 287"/>
                  <a:gd name="T5" fmla="*/ 63 h 151"/>
                  <a:gd name="T6" fmla="*/ 165 w 287"/>
                  <a:gd name="T7" fmla="*/ 76 h 151"/>
                  <a:gd name="T8" fmla="*/ 174 w 287"/>
                  <a:gd name="T9" fmla="*/ 79 h 151"/>
                  <a:gd name="T10" fmla="*/ 188 w 287"/>
                  <a:gd name="T11" fmla="*/ 83 h 151"/>
                  <a:gd name="T12" fmla="*/ 230 w 287"/>
                  <a:gd name="T13" fmla="*/ 97 h 151"/>
                  <a:gd name="T14" fmla="*/ 255 w 287"/>
                  <a:gd name="T15" fmla="*/ 108 h 151"/>
                  <a:gd name="T16" fmla="*/ 262 w 287"/>
                  <a:gd name="T17" fmla="*/ 117 h 151"/>
                  <a:gd name="T18" fmla="*/ 267 w 287"/>
                  <a:gd name="T19" fmla="*/ 128 h 151"/>
                  <a:gd name="T20" fmla="*/ 273 w 287"/>
                  <a:gd name="T21" fmla="*/ 138 h 151"/>
                  <a:gd name="T22" fmla="*/ 284 w 287"/>
                  <a:gd name="T23" fmla="*/ 149 h 151"/>
                  <a:gd name="T24" fmla="*/ 257 w 287"/>
                  <a:gd name="T25" fmla="*/ 151 h 151"/>
                  <a:gd name="T26" fmla="*/ 252 w 287"/>
                  <a:gd name="T27" fmla="*/ 128 h 151"/>
                  <a:gd name="T28" fmla="*/ 247 w 287"/>
                  <a:gd name="T29" fmla="*/ 122 h 151"/>
                  <a:gd name="T30" fmla="*/ 239 w 287"/>
                  <a:gd name="T31" fmla="*/ 118 h 151"/>
                  <a:gd name="T32" fmla="*/ 193 w 287"/>
                  <a:gd name="T33" fmla="*/ 106 h 151"/>
                  <a:gd name="T34" fmla="*/ 183 w 287"/>
                  <a:gd name="T35" fmla="*/ 106 h 151"/>
                  <a:gd name="T36" fmla="*/ 176 w 287"/>
                  <a:gd name="T37" fmla="*/ 104 h 151"/>
                  <a:gd name="T38" fmla="*/ 174 w 287"/>
                  <a:gd name="T39" fmla="*/ 100 h 151"/>
                  <a:gd name="T40" fmla="*/ 172 w 287"/>
                  <a:gd name="T41" fmla="*/ 97 h 151"/>
                  <a:gd name="T42" fmla="*/ 169 w 287"/>
                  <a:gd name="T43" fmla="*/ 97 h 151"/>
                  <a:gd name="T44" fmla="*/ 158 w 287"/>
                  <a:gd name="T45" fmla="*/ 97 h 151"/>
                  <a:gd name="T46" fmla="*/ 132 w 287"/>
                  <a:gd name="T47" fmla="*/ 87 h 151"/>
                  <a:gd name="T48" fmla="*/ 107 w 287"/>
                  <a:gd name="T49" fmla="*/ 74 h 151"/>
                  <a:gd name="T50" fmla="*/ 78 w 287"/>
                  <a:gd name="T51" fmla="*/ 54 h 151"/>
                  <a:gd name="T52" fmla="*/ 49 w 287"/>
                  <a:gd name="T53" fmla="*/ 39 h 151"/>
                  <a:gd name="T54" fmla="*/ 9 w 287"/>
                  <a:gd name="T55" fmla="*/ 21 h 151"/>
                  <a:gd name="T56" fmla="*/ 3 w 287"/>
                  <a:gd name="T57" fmla="*/ 17 h 151"/>
                  <a:gd name="T58" fmla="*/ 4 w 287"/>
                  <a:gd name="T59" fmla="*/ 13 h 151"/>
                  <a:gd name="T60" fmla="*/ 9 w 287"/>
                  <a:gd name="T61" fmla="*/ 11 h 151"/>
                  <a:gd name="T62" fmla="*/ 0 w 287"/>
                  <a:gd name="T63" fmla="*/ 0 h 151"/>
                  <a:gd name="T64" fmla="*/ 14 w 287"/>
                  <a:gd name="T65" fmla="*/ 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7" h="151">
                    <a:moveTo>
                      <a:pt x="14" y="7"/>
                    </a:moveTo>
                    <a:lnTo>
                      <a:pt x="22" y="12"/>
                    </a:lnTo>
                    <a:lnTo>
                      <a:pt x="41" y="22"/>
                    </a:lnTo>
                    <a:lnTo>
                      <a:pt x="66" y="34"/>
                    </a:lnTo>
                    <a:lnTo>
                      <a:pt x="95" y="49"/>
                    </a:lnTo>
                    <a:lnTo>
                      <a:pt x="128" y="63"/>
                    </a:lnTo>
                    <a:lnTo>
                      <a:pt x="161" y="76"/>
                    </a:lnTo>
                    <a:lnTo>
                      <a:pt x="165" y="76"/>
                    </a:lnTo>
                    <a:lnTo>
                      <a:pt x="170" y="76"/>
                    </a:lnTo>
                    <a:lnTo>
                      <a:pt x="174" y="79"/>
                    </a:lnTo>
                    <a:lnTo>
                      <a:pt x="178" y="81"/>
                    </a:lnTo>
                    <a:lnTo>
                      <a:pt x="188" y="83"/>
                    </a:lnTo>
                    <a:lnTo>
                      <a:pt x="197" y="86"/>
                    </a:lnTo>
                    <a:lnTo>
                      <a:pt x="230" y="97"/>
                    </a:lnTo>
                    <a:lnTo>
                      <a:pt x="250" y="105"/>
                    </a:lnTo>
                    <a:lnTo>
                      <a:pt x="255" y="108"/>
                    </a:lnTo>
                    <a:lnTo>
                      <a:pt x="259" y="112"/>
                    </a:lnTo>
                    <a:lnTo>
                      <a:pt x="262" y="117"/>
                    </a:lnTo>
                    <a:lnTo>
                      <a:pt x="264" y="123"/>
                    </a:lnTo>
                    <a:lnTo>
                      <a:pt x="267" y="128"/>
                    </a:lnTo>
                    <a:lnTo>
                      <a:pt x="270" y="133"/>
                    </a:lnTo>
                    <a:lnTo>
                      <a:pt x="273" y="138"/>
                    </a:lnTo>
                    <a:lnTo>
                      <a:pt x="278" y="143"/>
                    </a:lnTo>
                    <a:lnTo>
                      <a:pt x="284" y="149"/>
                    </a:lnTo>
                    <a:lnTo>
                      <a:pt x="287" y="151"/>
                    </a:lnTo>
                    <a:lnTo>
                      <a:pt x="257" y="151"/>
                    </a:lnTo>
                    <a:lnTo>
                      <a:pt x="257" y="147"/>
                    </a:lnTo>
                    <a:lnTo>
                      <a:pt x="252" y="128"/>
                    </a:lnTo>
                    <a:lnTo>
                      <a:pt x="251" y="124"/>
                    </a:lnTo>
                    <a:lnTo>
                      <a:pt x="247" y="122"/>
                    </a:lnTo>
                    <a:lnTo>
                      <a:pt x="244" y="120"/>
                    </a:lnTo>
                    <a:lnTo>
                      <a:pt x="239" y="118"/>
                    </a:lnTo>
                    <a:lnTo>
                      <a:pt x="221" y="115"/>
                    </a:lnTo>
                    <a:lnTo>
                      <a:pt x="193" y="106"/>
                    </a:lnTo>
                    <a:lnTo>
                      <a:pt x="189" y="106"/>
                    </a:lnTo>
                    <a:lnTo>
                      <a:pt x="183" y="106"/>
                    </a:lnTo>
                    <a:lnTo>
                      <a:pt x="179" y="105"/>
                    </a:lnTo>
                    <a:lnTo>
                      <a:pt x="176" y="104"/>
                    </a:lnTo>
                    <a:lnTo>
                      <a:pt x="174" y="103"/>
                    </a:lnTo>
                    <a:lnTo>
                      <a:pt x="174" y="100"/>
                    </a:lnTo>
                    <a:lnTo>
                      <a:pt x="173" y="98"/>
                    </a:lnTo>
                    <a:lnTo>
                      <a:pt x="172" y="97"/>
                    </a:lnTo>
                    <a:lnTo>
                      <a:pt x="171" y="97"/>
                    </a:lnTo>
                    <a:lnTo>
                      <a:pt x="169" y="97"/>
                    </a:lnTo>
                    <a:lnTo>
                      <a:pt x="163" y="98"/>
                    </a:lnTo>
                    <a:lnTo>
                      <a:pt x="158" y="97"/>
                    </a:lnTo>
                    <a:lnTo>
                      <a:pt x="148" y="93"/>
                    </a:lnTo>
                    <a:lnTo>
                      <a:pt x="132" y="87"/>
                    </a:lnTo>
                    <a:lnTo>
                      <a:pt x="116" y="79"/>
                    </a:lnTo>
                    <a:lnTo>
                      <a:pt x="107" y="74"/>
                    </a:lnTo>
                    <a:lnTo>
                      <a:pt x="92" y="63"/>
                    </a:lnTo>
                    <a:lnTo>
                      <a:pt x="78" y="54"/>
                    </a:lnTo>
                    <a:lnTo>
                      <a:pt x="63" y="46"/>
                    </a:lnTo>
                    <a:lnTo>
                      <a:pt x="49" y="39"/>
                    </a:lnTo>
                    <a:lnTo>
                      <a:pt x="25" y="27"/>
                    </a:lnTo>
                    <a:lnTo>
                      <a:pt x="9" y="21"/>
                    </a:lnTo>
                    <a:lnTo>
                      <a:pt x="5" y="19"/>
                    </a:lnTo>
                    <a:lnTo>
                      <a:pt x="3" y="17"/>
                    </a:lnTo>
                    <a:lnTo>
                      <a:pt x="3" y="15"/>
                    </a:lnTo>
                    <a:lnTo>
                      <a:pt x="4" y="13"/>
                    </a:lnTo>
                    <a:lnTo>
                      <a:pt x="7" y="11"/>
                    </a:lnTo>
                    <a:lnTo>
                      <a:pt x="9" y="11"/>
                    </a:lnTo>
                    <a:lnTo>
                      <a:pt x="3" y="4"/>
                    </a:lnTo>
                    <a:lnTo>
                      <a:pt x="0" y="0"/>
                    </a:lnTo>
                    <a:lnTo>
                      <a:pt x="5" y="1"/>
                    </a:lnTo>
                    <a:lnTo>
                      <a:pt x="14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85" name="Freeform 213"/>
              <p:cNvSpPr/>
              <p:nvPr/>
            </p:nvSpPr>
            <p:spPr bwMode="auto">
              <a:xfrm>
                <a:off x="2916" y="3619"/>
                <a:ext cx="31" cy="16"/>
              </a:xfrm>
              <a:custGeom>
                <a:avLst/>
                <a:gdLst>
                  <a:gd name="T0" fmla="*/ 7 w 122"/>
                  <a:gd name="T1" fmla="*/ 0 h 65"/>
                  <a:gd name="T2" fmla="*/ 7 w 122"/>
                  <a:gd name="T3" fmla="*/ 0 h 65"/>
                  <a:gd name="T4" fmla="*/ 10 w 122"/>
                  <a:gd name="T5" fmla="*/ 3 h 65"/>
                  <a:gd name="T6" fmla="*/ 12 w 122"/>
                  <a:gd name="T7" fmla="*/ 5 h 65"/>
                  <a:gd name="T8" fmla="*/ 30 w 122"/>
                  <a:gd name="T9" fmla="*/ 15 h 65"/>
                  <a:gd name="T10" fmla="*/ 49 w 122"/>
                  <a:gd name="T11" fmla="*/ 26 h 65"/>
                  <a:gd name="T12" fmla="*/ 60 w 122"/>
                  <a:gd name="T13" fmla="*/ 30 h 65"/>
                  <a:gd name="T14" fmla="*/ 71 w 122"/>
                  <a:gd name="T15" fmla="*/ 34 h 65"/>
                  <a:gd name="T16" fmla="*/ 80 w 122"/>
                  <a:gd name="T17" fmla="*/ 37 h 65"/>
                  <a:gd name="T18" fmla="*/ 90 w 122"/>
                  <a:gd name="T19" fmla="*/ 39 h 65"/>
                  <a:gd name="T20" fmla="*/ 100 w 122"/>
                  <a:gd name="T21" fmla="*/ 41 h 65"/>
                  <a:gd name="T22" fmla="*/ 106 w 122"/>
                  <a:gd name="T23" fmla="*/ 44 h 65"/>
                  <a:gd name="T24" fmla="*/ 113 w 122"/>
                  <a:gd name="T25" fmla="*/ 48 h 65"/>
                  <a:gd name="T26" fmla="*/ 116 w 122"/>
                  <a:gd name="T27" fmla="*/ 52 h 65"/>
                  <a:gd name="T28" fmla="*/ 121 w 122"/>
                  <a:gd name="T29" fmla="*/ 59 h 65"/>
                  <a:gd name="T30" fmla="*/ 122 w 122"/>
                  <a:gd name="T31" fmla="*/ 62 h 65"/>
                  <a:gd name="T32" fmla="*/ 104 w 122"/>
                  <a:gd name="T33" fmla="*/ 65 h 65"/>
                  <a:gd name="T34" fmla="*/ 105 w 122"/>
                  <a:gd name="T35" fmla="*/ 62 h 65"/>
                  <a:gd name="T36" fmla="*/ 107 w 122"/>
                  <a:gd name="T37" fmla="*/ 58 h 65"/>
                  <a:gd name="T38" fmla="*/ 106 w 122"/>
                  <a:gd name="T39" fmla="*/ 55 h 65"/>
                  <a:gd name="T40" fmla="*/ 103 w 122"/>
                  <a:gd name="T41" fmla="*/ 53 h 65"/>
                  <a:gd name="T42" fmla="*/ 99 w 122"/>
                  <a:gd name="T43" fmla="*/ 49 h 65"/>
                  <a:gd name="T44" fmla="*/ 91 w 122"/>
                  <a:gd name="T45" fmla="*/ 48 h 65"/>
                  <a:gd name="T46" fmla="*/ 80 w 122"/>
                  <a:gd name="T47" fmla="*/ 46 h 65"/>
                  <a:gd name="T48" fmla="*/ 70 w 122"/>
                  <a:gd name="T49" fmla="*/ 43 h 65"/>
                  <a:gd name="T50" fmla="*/ 60 w 122"/>
                  <a:gd name="T51" fmla="*/ 40 h 65"/>
                  <a:gd name="T52" fmla="*/ 49 w 122"/>
                  <a:gd name="T53" fmla="*/ 34 h 65"/>
                  <a:gd name="T54" fmla="*/ 29 w 122"/>
                  <a:gd name="T55" fmla="*/ 24 h 65"/>
                  <a:gd name="T56" fmla="*/ 12 w 122"/>
                  <a:gd name="T57" fmla="*/ 14 h 65"/>
                  <a:gd name="T58" fmla="*/ 3 w 122"/>
                  <a:gd name="T59" fmla="*/ 5 h 65"/>
                  <a:gd name="T60" fmla="*/ 0 w 122"/>
                  <a:gd name="T61" fmla="*/ 12 h 65"/>
                  <a:gd name="T62" fmla="*/ 7 w 122"/>
                  <a:gd name="T6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22" h="65">
                    <a:moveTo>
                      <a:pt x="7" y="0"/>
                    </a:moveTo>
                    <a:lnTo>
                      <a:pt x="7" y="0"/>
                    </a:lnTo>
                    <a:lnTo>
                      <a:pt x="10" y="3"/>
                    </a:lnTo>
                    <a:lnTo>
                      <a:pt x="12" y="5"/>
                    </a:lnTo>
                    <a:lnTo>
                      <a:pt x="30" y="15"/>
                    </a:lnTo>
                    <a:lnTo>
                      <a:pt x="49" y="26"/>
                    </a:lnTo>
                    <a:lnTo>
                      <a:pt x="60" y="30"/>
                    </a:lnTo>
                    <a:lnTo>
                      <a:pt x="71" y="34"/>
                    </a:lnTo>
                    <a:lnTo>
                      <a:pt x="80" y="37"/>
                    </a:lnTo>
                    <a:lnTo>
                      <a:pt x="90" y="39"/>
                    </a:lnTo>
                    <a:lnTo>
                      <a:pt x="100" y="41"/>
                    </a:lnTo>
                    <a:lnTo>
                      <a:pt x="106" y="44"/>
                    </a:lnTo>
                    <a:lnTo>
                      <a:pt x="113" y="48"/>
                    </a:lnTo>
                    <a:lnTo>
                      <a:pt x="116" y="52"/>
                    </a:lnTo>
                    <a:lnTo>
                      <a:pt x="121" y="59"/>
                    </a:lnTo>
                    <a:lnTo>
                      <a:pt x="122" y="62"/>
                    </a:lnTo>
                    <a:lnTo>
                      <a:pt x="104" y="65"/>
                    </a:lnTo>
                    <a:lnTo>
                      <a:pt x="105" y="62"/>
                    </a:lnTo>
                    <a:lnTo>
                      <a:pt x="107" y="58"/>
                    </a:lnTo>
                    <a:lnTo>
                      <a:pt x="106" y="55"/>
                    </a:lnTo>
                    <a:lnTo>
                      <a:pt x="103" y="53"/>
                    </a:lnTo>
                    <a:lnTo>
                      <a:pt x="99" y="49"/>
                    </a:lnTo>
                    <a:lnTo>
                      <a:pt x="91" y="48"/>
                    </a:lnTo>
                    <a:lnTo>
                      <a:pt x="80" y="46"/>
                    </a:lnTo>
                    <a:lnTo>
                      <a:pt x="70" y="43"/>
                    </a:lnTo>
                    <a:lnTo>
                      <a:pt x="60" y="40"/>
                    </a:lnTo>
                    <a:lnTo>
                      <a:pt x="49" y="34"/>
                    </a:lnTo>
                    <a:lnTo>
                      <a:pt x="29" y="24"/>
                    </a:lnTo>
                    <a:lnTo>
                      <a:pt x="12" y="14"/>
                    </a:lnTo>
                    <a:lnTo>
                      <a:pt x="3" y="5"/>
                    </a:lnTo>
                    <a:lnTo>
                      <a:pt x="0" y="12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86" name="Freeform 214"/>
              <p:cNvSpPr/>
              <p:nvPr/>
            </p:nvSpPr>
            <p:spPr bwMode="auto">
              <a:xfrm>
                <a:off x="2937" y="3625"/>
                <a:ext cx="16" cy="10"/>
              </a:xfrm>
              <a:custGeom>
                <a:avLst/>
                <a:gdLst>
                  <a:gd name="T0" fmla="*/ 1 w 63"/>
                  <a:gd name="T1" fmla="*/ 0 h 43"/>
                  <a:gd name="T2" fmla="*/ 13 w 63"/>
                  <a:gd name="T3" fmla="*/ 3 h 43"/>
                  <a:gd name="T4" fmla="*/ 25 w 63"/>
                  <a:gd name="T5" fmla="*/ 4 h 43"/>
                  <a:gd name="T6" fmla="*/ 31 w 63"/>
                  <a:gd name="T7" fmla="*/ 6 h 43"/>
                  <a:gd name="T8" fmla="*/ 37 w 63"/>
                  <a:gd name="T9" fmla="*/ 8 h 43"/>
                  <a:gd name="T10" fmla="*/ 43 w 63"/>
                  <a:gd name="T11" fmla="*/ 11 h 43"/>
                  <a:gd name="T12" fmla="*/ 49 w 63"/>
                  <a:gd name="T13" fmla="*/ 17 h 43"/>
                  <a:gd name="T14" fmla="*/ 63 w 63"/>
                  <a:gd name="T15" fmla="*/ 40 h 43"/>
                  <a:gd name="T16" fmla="*/ 44 w 63"/>
                  <a:gd name="T17" fmla="*/ 43 h 43"/>
                  <a:gd name="T18" fmla="*/ 43 w 63"/>
                  <a:gd name="T19" fmla="*/ 36 h 43"/>
                  <a:gd name="T20" fmla="*/ 42 w 63"/>
                  <a:gd name="T21" fmla="*/ 32 h 43"/>
                  <a:gd name="T22" fmla="*/ 41 w 63"/>
                  <a:gd name="T23" fmla="*/ 27 h 43"/>
                  <a:gd name="T24" fmla="*/ 38 w 63"/>
                  <a:gd name="T25" fmla="*/ 23 h 43"/>
                  <a:gd name="T26" fmla="*/ 35 w 63"/>
                  <a:gd name="T27" fmla="*/ 20 h 43"/>
                  <a:gd name="T28" fmla="*/ 32 w 63"/>
                  <a:gd name="T29" fmla="*/ 17 h 43"/>
                  <a:gd name="T30" fmla="*/ 29 w 63"/>
                  <a:gd name="T31" fmla="*/ 13 h 43"/>
                  <a:gd name="T32" fmla="*/ 24 w 63"/>
                  <a:gd name="T33" fmla="*/ 11 h 43"/>
                  <a:gd name="T34" fmla="*/ 0 w 63"/>
                  <a:gd name="T35" fmla="*/ 5 h 43"/>
                  <a:gd name="T36" fmla="*/ 1 w 63"/>
                  <a:gd name="T3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3" h="43">
                    <a:moveTo>
                      <a:pt x="1" y="0"/>
                    </a:moveTo>
                    <a:lnTo>
                      <a:pt x="13" y="3"/>
                    </a:lnTo>
                    <a:lnTo>
                      <a:pt x="25" y="4"/>
                    </a:lnTo>
                    <a:lnTo>
                      <a:pt x="31" y="6"/>
                    </a:lnTo>
                    <a:lnTo>
                      <a:pt x="37" y="8"/>
                    </a:lnTo>
                    <a:lnTo>
                      <a:pt x="43" y="11"/>
                    </a:lnTo>
                    <a:lnTo>
                      <a:pt x="49" y="17"/>
                    </a:lnTo>
                    <a:lnTo>
                      <a:pt x="63" y="40"/>
                    </a:lnTo>
                    <a:lnTo>
                      <a:pt x="44" y="43"/>
                    </a:lnTo>
                    <a:lnTo>
                      <a:pt x="43" y="36"/>
                    </a:lnTo>
                    <a:lnTo>
                      <a:pt x="42" y="32"/>
                    </a:lnTo>
                    <a:lnTo>
                      <a:pt x="41" y="27"/>
                    </a:lnTo>
                    <a:lnTo>
                      <a:pt x="38" y="23"/>
                    </a:lnTo>
                    <a:lnTo>
                      <a:pt x="35" y="20"/>
                    </a:lnTo>
                    <a:lnTo>
                      <a:pt x="32" y="17"/>
                    </a:lnTo>
                    <a:lnTo>
                      <a:pt x="29" y="13"/>
                    </a:lnTo>
                    <a:lnTo>
                      <a:pt x="24" y="11"/>
                    </a:lnTo>
                    <a:lnTo>
                      <a:pt x="0" y="5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87" name="Freeform 215"/>
              <p:cNvSpPr/>
              <p:nvPr/>
            </p:nvSpPr>
            <p:spPr bwMode="auto">
              <a:xfrm>
                <a:off x="2712" y="3545"/>
                <a:ext cx="214" cy="85"/>
              </a:xfrm>
              <a:custGeom>
                <a:avLst/>
                <a:gdLst>
                  <a:gd name="T0" fmla="*/ 202 w 856"/>
                  <a:gd name="T1" fmla="*/ 81 h 338"/>
                  <a:gd name="T2" fmla="*/ 346 w 856"/>
                  <a:gd name="T3" fmla="*/ 111 h 338"/>
                  <a:gd name="T4" fmla="*/ 478 w 856"/>
                  <a:gd name="T5" fmla="*/ 135 h 338"/>
                  <a:gd name="T6" fmla="*/ 558 w 856"/>
                  <a:gd name="T7" fmla="*/ 157 h 338"/>
                  <a:gd name="T8" fmla="*/ 579 w 856"/>
                  <a:gd name="T9" fmla="*/ 145 h 338"/>
                  <a:gd name="T10" fmla="*/ 583 w 856"/>
                  <a:gd name="T11" fmla="*/ 131 h 338"/>
                  <a:gd name="T12" fmla="*/ 620 w 856"/>
                  <a:gd name="T13" fmla="*/ 124 h 338"/>
                  <a:gd name="T14" fmla="*/ 709 w 856"/>
                  <a:gd name="T15" fmla="*/ 143 h 338"/>
                  <a:gd name="T16" fmla="*/ 755 w 856"/>
                  <a:gd name="T17" fmla="*/ 164 h 338"/>
                  <a:gd name="T18" fmla="*/ 797 w 856"/>
                  <a:gd name="T19" fmla="*/ 206 h 338"/>
                  <a:gd name="T20" fmla="*/ 834 w 856"/>
                  <a:gd name="T21" fmla="*/ 230 h 338"/>
                  <a:gd name="T22" fmla="*/ 856 w 856"/>
                  <a:gd name="T23" fmla="*/ 256 h 338"/>
                  <a:gd name="T24" fmla="*/ 833 w 856"/>
                  <a:gd name="T25" fmla="*/ 255 h 338"/>
                  <a:gd name="T26" fmla="*/ 796 w 856"/>
                  <a:gd name="T27" fmla="*/ 220 h 338"/>
                  <a:gd name="T28" fmla="*/ 733 w 856"/>
                  <a:gd name="T29" fmla="*/ 179 h 338"/>
                  <a:gd name="T30" fmla="*/ 720 w 856"/>
                  <a:gd name="T31" fmla="*/ 186 h 338"/>
                  <a:gd name="T32" fmla="*/ 716 w 856"/>
                  <a:gd name="T33" fmla="*/ 206 h 338"/>
                  <a:gd name="T34" fmla="*/ 690 w 856"/>
                  <a:gd name="T35" fmla="*/ 187 h 338"/>
                  <a:gd name="T36" fmla="*/ 673 w 856"/>
                  <a:gd name="T37" fmla="*/ 188 h 338"/>
                  <a:gd name="T38" fmla="*/ 669 w 856"/>
                  <a:gd name="T39" fmla="*/ 220 h 338"/>
                  <a:gd name="T40" fmla="*/ 659 w 856"/>
                  <a:gd name="T41" fmla="*/ 229 h 338"/>
                  <a:gd name="T42" fmla="*/ 643 w 856"/>
                  <a:gd name="T43" fmla="*/ 210 h 338"/>
                  <a:gd name="T44" fmla="*/ 628 w 856"/>
                  <a:gd name="T45" fmla="*/ 180 h 338"/>
                  <a:gd name="T46" fmla="*/ 600 w 856"/>
                  <a:gd name="T47" fmla="*/ 162 h 338"/>
                  <a:gd name="T48" fmla="*/ 597 w 856"/>
                  <a:gd name="T49" fmla="*/ 185 h 338"/>
                  <a:gd name="T50" fmla="*/ 628 w 856"/>
                  <a:gd name="T51" fmla="*/ 213 h 338"/>
                  <a:gd name="T52" fmla="*/ 654 w 856"/>
                  <a:gd name="T53" fmla="*/ 266 h 338"/>
                  <a:gd name="T54" fmla="*/ 659 w 856"/>
                  <a:gd name="T55" fmla="*/ 335 h 338"/>
                  <a:gd name="T56" fmla="*/ 650 w 856"/>
                  <a:gd name="T57" fmla="*/ 331 h 338"/>
                  <a:gd name="T58" fmla="*/ 627 w 856"/>
                  <a:gd name="T59" fmla="*/ 284 h 338"/>
                  <a:gd name="T60" fmla="*/ 570 w 856"/>
                  <a:gd name="T61" fmla="*/ 233 h 338"/>
                  <a:gd name="T62" fmla="*/ 466 w 856"/>
                  <a:gd name="T63" fmla="*/ 184 h 338"/>
                  <a:gd name="T64" fmla="*/ 419 w 856"/>
                  <a:gd name="T65" fmla="*/ 151 h 338"/>
                  <a:gd name="T66" fmla="*/ 399 w 856"/>
                  <a:gd name="T67" fmla="*/ 165 h 338"/>
                  <a:gd name="T68" fmla="*/ 403 w 856"/>
                  <a:gd name="T69" fmla="*/ 197 h 338"/>
                  <a:gd name="T70" fmla="*/ 396 w 856"/>
                  <a:gd name="T71" fmla="*/ 188 h 338"/>
                  <a:gd name="T72" fmla="*/ 354 w 856"/>
                  <a:gd name="T73" fmla="*/ 179 h 338"/>
                  <a:gd name="T74" fmla="*/ 337 w 856"/>
                  <a:gd name="T75" fmla="*/ 188 h 338"/>
                  <a:gd name="T76" fmla="*/ 326 w 856"/>
                  <a:gd name="T77" fmla="*/ 189 h 338"/>
                  <a:gd name="T78" fmla="*/ 278 w 856"/>
                  <a:gd name="T79" fmla="*/ 145 h 338"/>
                  <a:gd name="T80" fmla="*/ 246 w 856"/>
                  <a:gd name="T81" fmla="*/ 141 h 338"/>
                  <a:gd name="T82" fmla="*/ 276 w 856"/>
                  <a:gd name="T83" fmla="*/ 180 h 338"/>
                  <a:gd name="T84" fmla="*/ 313 w 856"/>
                  <a:gd name="T85" fmla="*/ 217 h 338"/>
                  <a:gd name="T86" fmla="*/ 299 w 856"/>
                  <a:gd name="T87" fmla="*/ 225 h 338"/>
                  <a:gd name="T88" fmla="*/ 258 w 856"/>
                  <a:gd name="T89" fmla="*/ 177 h 338"/>
                  <a:gd name="T90" fmla="*/ 219 w 856"/>
                  <a:gd name="T91" fmla="*/ 138 h 338"/>
                  <a:gd name="T92" fmla="*/ 191 w 856"/>
                  <a:gd name="T93" fmla="*/ 132 h 338"/>
                  <a:gd name="T94" fmla="*/ 163 w 856"/>
                  <a:gd name="T95" fmla="*/ 143 h 338"/>
                  <a:gd name="T96" fmla="*/ 154 w 856"/>
                  <a:gd name="T97" fmla="*/ 132 h 338"/>
                  <a:gd name="T98" fmla="*/ 87 w 856"/>
                  <a:gd name="T99" fmla="*/ 104 h 338"/>
                  <a:gd name="T100" fmla="*/ 14 w 856"/>
                  <a:gd name="T101" fmla="*/ 67 h 338"/>
                  <a:gd name="T102" fmla="*/ 0 w 856"/>
                  <a:gd name="T103" fmla="*/ 50 h 338"/>
                  <a:gd name="T104" fmla="*/ 10 w 856"/>
                  <a:gd name="T105" fmla="*/ 38 h 338"/>
                  <a:gd name="T106" fmla="*/ 37 w 856"/>
                  <a:gd name="T107" fmla="*/ 21 h 338"/>
                  <a:gd name="T108" fmla="*/ 42 w 856"/>
                  <a:gd name="T109" fmla="*/ 2 h 338"/>
                  <a:gd name="T110" fmla="*/ 68 w 856"/>
                  <a:gd name="T111" fmla="*/ 4 h 338"/>
                  <a:gd name="T112" fmla="*/ 116 w 856"/>
                  <a:gd name="T113" fmla="*/ 30 h 338"/>
                  <a:gd name="T114" fmla="*/ 140 w 856"/>
                  <a:gd name="T115" fmla="*/ 37 h 338"/>
                  <a:gd name="T116" fmla="*/ 168 w 856"/>
                  <a:gd name="T117" fmla="*/ 66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56" h="338">
                    <a:moveTo>
                      <a:pt x="178" y="72"/>
                    </a:moveTo>
                    <a:lnTo>
                      <a:pt x="181" y="76"/>
                    </a:lnTo>
                    <a:lnTo>
                      <a:pt x="186" y="78"/>
                    </a:lnTo>
                    <a:lnTo>
                      <a:pt x="193" y="80"/>
                    </a:lnTo>
                    <a:lnTo>
                      <a:pt x="202" y="81"/>
                    </a:lnTo>
                    <a:lnTo>
                      <a:pt x="222" y="83"/>
                    </a:lnTo>
                    <a:lnTo>
                      <a:pt x="247" y="88"/>
                    </a:lnTo>
                    <a:lnTo>
                      <a:pt x="278" y="95"/>
                    </a:lnTo>
                    <a:lnTo>
                      <a:pt x="312" y="104"/>
                    </a:lnTo>
                    <a:lnTo>
                      <a:pt x="346" y="111"/>
                    </a:lnTo>
                    <a:lnTo>
                      <a:pt x="380" y="119"/>
                    </a:lnTo>
                    <a:lnTo>
                      <a:pt x="411" y="125"/>
                    </a:lnTo>
                    <a:lnTo>
                      <a:pt x="439" y="131"/>
                    </a:lnTo>
                    <a:lnTo>
                      <a:pt x="462" y="134"/>
                    </a:lnTo>
                    <a:lnTo>
                      <a:pt x="478" y="135"/>
                    </a:lnTo>
                    <a:lnTo>
                      <a:pt x="495" y="142"/>
                    </a:lnTo>
                    <a:lnTo>
                      <a:pt x="529" y="152"/>
                    </a:lnTo>
                    <a:lnTo>
                      <a:pt x="539" y="155"/>
                    </a:lnTo>
                    <a:lnTo>
                      <a:pt x="549" y="157"/>
                    </a:lnTo>
                    <a:lnTo>
                      <a:pt x="558" y="157"/>
                    </a:lnTo>
                    <a:lnTo>
                      <a:pt x="565" y="156"/>
                    </a:lnTo>
                    <a:lnTo>
                      <a:pt x="572" y="154"/>
                    </a:lnTo>
                    <a:lnTo>
                      <a:pt x="576" y="150"/>
                    </a:lnTo>
                    <a:lnTo>
                      <a:pt x="578" y="148"/>
                    </a:lnTo>
                    <a:lnTo>
                      <a:pt x="579" y="145"/>
                    </a:lnTo>
                    <a:lnTo>
                      <a:pt x="580" y="142"/>
                    </a:lnTo>
                    <a:lnTo>
                      <a:pt x="580" y="137"/>
                    </a:lnTo>
                    <a:lnTo>
                      <a:pt x="580" y="135"/>
                    </a:lnTo>
                    <a:lnTo>
                      <a:pt x="581" y="133"/>
                    </a:lnTo>
                    <a:lnTo>
                      <a:pt x="583" y="131"/>
                    </a:lnTo>
                    <a:lnTo>
                      <a:pt x="586" y="129"/>
                    </a:lnTo>
                    <a:lnTo>
                      <a:pt x="592" y="127"/>
                    </a:lnTo>
                    <a:lnTo>
                      <a:pt x="600" y="124"/>
                    </a:lnTo>
                    <a:lnTo>
                      <a:pt x="609" y="124"/>
                    </a:lnTo>
                    <a:lnTo>
                      <a:pt x="620" y="124"/>
                    </a:lnTo>
                    <a:lnTo>
                      <a:pt x="632" y="127"/>
                    </a:lnTo>
                    <a:lnTo>
                      <a:pt x="644" y="128"/>
                    </a:lnTo>
                    <a:lnTo>
                      <a:pt x="669" y="133"/>
                    </a:lnTo>
                    <a:lnTo>
                      <a:pt x="690" y="138"/>
                    </a:lnTo>
                    <a:lnTo>
                      <a:pt x="709" y="143"/>
                    </a:lnTo>
                    <a:lnTo>
                      <a:pt x="718" y="147"/>
                    </a:lnTo>
                    <a:lnTo>
                      <a:pt x="730" y="151"/>
                    </a:lnTo>
                    <a:lnTo>
                      <a:pt x="740" y="156"/>
                    </a:lnTo>
                    <a:lnTo>
                      <a:pt x="747" y="160"/>
                    </a:lnTo>
                    <a:lnTo>
                      <a:pt x="755" y="164"/>
                    </a:lnTo>
                    <a:lnTo>
                      <a:pt x="766" y="174"/>
                    </a:lnTo>
                    <a:lnTo>
                      <a:pt x="775" y="184"/>
                    </a:lnTo>
                    <a:lnTo>
                      <a:pt x="783" y="192"/>
                    </a:lnTo>
                    <a:lnTo>
                      <a:pt x="792" y="202"/>
                    </a:lnTo>
                    <a:lnTo>
                      <a:pt x="797" y="206"/>
                    </a:lnTo>
                    <a:lnTo>
                      <a:pt x="803" y="211"/>
                    </a:lnTo>
                    <a:lnTo>
                      <a:pt x="810" y="215"/>
                    </a:lnTo>
                    <a:lnTo>
                      <a:pt x="819" y="220"/>
                    </a:lnTo>
                    <a:lnTo>
                      <a:pt x="825" y="224"/>
                    </a:lnTo>
                    <a:lnTo>
                      <a:pt x="834" y="230"/>
                    </a:lnTo>
                    <a:lnTo>
                      <a:pt x="842" y="239"/>
                    </a:lnTo>
                    <a:lnTo>
                      <a:pt x="851" y="246"/>
                    </a:lnTo>
                    <a:lnTo>
                      <a:pt x="854" y="249"/>
                    </a:lnTo>
                    <a:lnTo>
                      <a:pt x="856" y="253"/>
                    </a:lnTo>
                    <a:lnTo>
                      <a:pt x="856" y="256"/>
                    </a:lnTo>
                    <a:lnTo>
                      <a:pt x="856" y="258"/>
                    </a:lnTo>
                    <a:lnTo>
                      <a:pt x="853" y="259"/>
                    </a:lnTo>
                    <a:lnTo>
                      <a:pt x="849" y="259"/>
                    </a:lnTo>
                    <a:lnTo>
                      <a:pt x="842" y="258"/>
                    </a:lnTo>
                    <a:lnTo>
                      <a:pt x="833" y="255"/>
                    </a:lnTo>
                    <a:lnTo>
                      <a:pt x="827" y="253"/>
                    </a:lnTo>
                    <a:lnTo>
                      <a:pt x="820" y="246"/>
                    </a:lnTo>
                    <a:lnTo>
                      <a:pt x="812" y="239"/>
                    </a:lnTo>
                    <a:lnTo>
                      <a:pt x="805" y="229"/>
                    </a:lnTo>
                    <a:lnTo>
                      <a:pt x="796" y="220"/>
                    </a:lnTo>
                    <a:lnTo>
                      <a:pt x="787" y="212"/>
                    </a:lnTo>
                    <a:lnTo>
                      <a:pt x="780" y="204"/>
                    </a:lnTo>
                    <a:lnTo>
                      <a:pt x="771" y="200"/>
                    </a:lnTo>
                    <a:lnTo>
                      <a:pt x="751" y="188"/>
                    </a:lnTo>
                    <a:lnTo>
                      <a:pt x="733" y="179"/>
                    </a:lnTo>
                    <a:lnTo>
                      <a:pt x="730" y="178"/>
                    </a:lnTo>
                    <a:lnTo>
                      <a:pt x="727" y="179"/>
                    </a:lnTo>
                    <a:lnTo>
                      <a:pt x="725" y="180"/>
                    </a:lnTo>
                    <a:lnTo>
                      <a:pt x="723" y="183"/>
                    </a:lnTo>
                    <a:lnTo>
                      <a:pt x="720" y="186"/>
                    </a:lnTo>
                    <a:lnTo>
                      <a:pt x="719" y="191"/>
                    </a:lnTo>
                    <a:lnTo>
                      <a:pt x="718" y="198"/>
                    </a:lnTo>
                    <a:lnTo>
                      <a:pt x="718" y="205"/>
                    </a:lnTo>
                    <a:lnTo>
                      <a:pt x="718" y="206"/>
                    </a:lnTo>
                    <a:lnTo>
                      <a:pt x="716" y="206"/>
                    </a:lnTo>
                    <a:lnTo>
                      <a:pt x="714" y="205"/>
                    </a:lnTo>
                    <a:lnTo>
                      <a:pt x="711" y="203"/>
                    </a:lnTo>
                    <a:lnTo>
                      <a:pt x="703" y="197"/>
                    </a:lnTo>
                    <a:lnTo>
                      <a:pt x="695" y="190"/>
                    </a:lnTo>
                    <a:lnTo>
                      <a:pt x="690" y="187"/>
                    </a:lnTo>
                    <a:lnTo>
                      <a:pt x="686" y="185"/>
                    </a:lnTo>
                    <a:lnTo>
                      <a:pt x="683" y="184"/>
                    </a:lnTo>
                    <a:lnTo>
                      <a:pt x="678" y="184"/>
                    </a:lnTo>
                    <a:lnTo>
                      <a:pt x="676" y="185"/>
                    </a:lnTo>
                    <a:lnTo>
                      <a:pt x="673" y="188"/>
                    </a:lnTo>
                    <a:lnTo>
                      <a:pt x="672" y="192"/>
                    </a:lnTo>
                    <a:lnTo>
                      <a:pt x="672" y="200"/>
                    </a:lnTo>
                    <a:lnTo>
                      <a:pt x="671" y="207"/>
                    </a:lnTo>
                    <a:lnTo>
                      <a:pt x="671" y="215"/>
                    </a:lnTo>
                    <a:lnTo>
                      <a:pt x="669" y="220"/>
                    </a:lnTo>
                    <a:lnTo>
                      <a:pt x="668" y="225"/>
                    </a:lnTo>
                    <a:lnTo>
                      <a:pt x="665" y="227"/>
                    </a:lnTo>
                    <a:lnTo>
                      <a:pt x="663" y="229"/>
                    </a:lnTo>
                    <a:lnTo>
                      <a:pt x="661" y="229"/>
                    </a:lnTo>
                    <a:lnTo>
                      <a:pt x="659" y="229"/>
                    </a:lnTo>
                    <a:lnTo>
                      <a:pt x="656" y="228"/>
                    </a:lnTo>
                    <a:lnTo>
                      <a:pt x="654" y="226"/>
                    </a:lnTo>
                    <a:lnTo>
                      <a:pt x="650" y="223"/>
                    </a:lnTo>
                    <a:lnTo>
                      <a:pt x="648" y="218"/>
                    </a:lnTo>
                    <a:lnTo>
                      <a:pt x="643" y="210"/>
                    </a:lnTo>
                    <a:lnTo>
                      <a:pt x="640" y="200"/>
                    </a:lnTo>
                    <a:lnTo>
                      <a:pt x="637" y="195"/>
                    </a:lnTo>
                    <a:lnTo>
                      <a:pt x="635" y="190"/>
                    </a:lnTo>
                    <a:lnTo>
                      <a:pt x="632" y="185"/>
                    </a:lnTo>
                    <a:lnTo>
                      <a:pt x="628" y="180"/>
                    </a:lnTo>
                    <a:lnTo>
                      <a:pt x="620" y="172"/>
                    </a:lnTo>
                    <a:lnTo>
                      <a:pt x="610" y="165"/>
                    </a:lnTo>
                    <a:lnTo>
                      <a:pt x="607" y="163"/>
                    </a:lnTo>
                    <a:lnTo>
                      <a:pt x="603" y="162"/>
                    </a:lnTo>
                    <a:lnTo>
                      <a:pt x="600" y="162"/>
                    </a:lnTo>
                    <a:lnTo>
                      <a:pt x="597" y="164"/>
                    </a:lnTo>
                    <a:lnTo>
                      <a:pt x="595" y="166"/>
                    </a:lnTo>
                    <a:lnTo>
                      <a:pt x="595" y="171"/>
                    </a:lnTo>
                    <a:lnTo>
                      <a:pt x="596" y="177"/>
                    </a:lnTo>
                    <a:lnTo>
                      <a:pt x="597" y="185"/>
                    </a:lnTo>
                    <a:lnTo>
                      <a:pt x="602" y="191"/>
                    </a:lnTo>
                    <a:lnTo>
                      <a:pt x="606" y="198"/>
                    </a:lnTo>
                    <a:lnTo>
                      <a:pt x="613" y="203"/>
                    </a:lnTo>
                    <a:lnTo>
                      <a:pt x="620" y="209"/>
                    </a:lnTo>
                    <a:lnTo>
                      <a:pt x="628" y="213"/>
                    </a:lnTo>
                    <a:lnTo>
                      <a:pt x="635" y="218"/>
                    </a:lnTo>
                    <a:lnTo>
                      <a:pt x="641" y="225"/>
                    </a:lnTo>
                    <a:lnTo>
                      <a:pt x="645" y="231"/>
                    </a:lnTo>
                    <a:lnTo>
                      <a:pt x="649" y="245"/>
                    </a:lnTo>
                    <a:lnTo>
                      <a:pt x="654" y="266"/>
                    </a:lnTo>
                    <a:lnTo>
                      <a:pt x="658" y="290"/>
                    </a:lnTo>
                    <a:lnTo>
                      <a:pt x="660" y="313"/>
                    </a:lnTo>
                    <a:lnTo>
                      <a:pt x="660" y="322"/>
                    </a:lnTo>
                    <a:lnTo>
                      <a:pt x="660" y="330"/>
                    </a:lnTo>
                    <a:lnTo>
                      <a:pt x="659" y="335"/>
                    </a:lnTo>
                    <a:lnTo>
                      <a:pt x="657" y="338"/>
                    </a:lnTo>
                    <a:lnTo>
                      <a:pt x="656" y="338"/>
                    </a:lnTo>
                    <a:lnTo>
                      <a:pt x="654" y="337"/>
                    </a:lnTo>
                    <a:lnTo>
                      <a:pt x="652" y="335"/>
                    </a:lnTo>
                    <a:lnTo>
                      <a:pt x="650" y="331"/>
                    </a:lnTo>
                    <a:lnTo>
                      <a:pt x="645" y="322"/>
                    </a:lnTo>
                    <a:lnTo>
                      <a:pt x="640" y="308"/>
                    </a:lnTo>
                    <a:lnTo>
                      <a:pt x="635" y="299"/>
                    </a:lnTo>
                    <a:lnTo>
                      <a:pt x="631" y="292"/>
                    </a:lnTo>
                    <a:lnTo>
                      <a:pt x="627" y="284"/>
                    </a:lnTo>
                    <a:lnTo>
                      <a:pt x="621" y="276"/>
                    </a:lnTo>
                    <a:lnTo>
                      <a:pt x="610" y="264"/>
                    </a:lnTo>
                    <a:lnTo>
                      <a:pt x="597" y="253"/>
                    </a:lnTo>
                    <a:lnTo>
                      <a:pt x="585" y="242"/>
                    </a:lnTo>
                    <a:lnTo>
                      <a:pt x="570" y="233"/>
                    </a:lnTo>
                    <a:lnTo>
                      <a:pt x="555" y="225"/>
                    </a:lnTo>
                    <a:lnTo>
                      <a:pt x="540" y="218"/>
                    </a:lnTo>
                    <a:lnTo>
                      <a:pt x="510" y="204"/>
                    </a:lnTo>
                    <a:lnTo>
                      <a:pt x="480" y="191"/>
                    </a:lnTo>
                    <a:lnTo>
                      <a:pt x="466" y="184"/>
                    </a:lnTo>
                    <a:lnTo>
                      <a:pt x="453" y="176"/>
                    </a:lnTo>
                    <a:lnTo>
                      <a:pt x="441" y="168"/>
                    </a:lnTo>
                    <a:lnTo>
                      <a:pt x="430" y="158"/>
                    </a:lnTo>
                    <a:lnTo>
                      <a:pt x="425" y="154"/>
                    </a:lnTo>
                    <a:lnTo>
                      <a:pt x="419" y="151"/>
                    </a:lnTo>
                    <a:lnTo>
                      <a:pt x="414" y="151"/>
                    </a:lnTo>
                    <a:lnTo>
                      <a:pt x="409" y="152"/>
                    </a:lnTo>
                    <a:lnTo>
                      <a:pt x="404" y="156"/>
                    </a:lnTo>
                    <a:lnTo>
                      <a:pt x="401" y="160"/>
                    </a:lnTo>
                    <a:lnTo>
                      <a:pt x="399" y="165"/>
                    </a:lnTo>
                    <a:lnTo>
                      <a:pt x="398" y="173"/>
                    </a:lnTo>
                    <a:lnTo>
                      <a:pt x="399" y="188"/>
                    </a:lnTo>
                    <a:lnTo>
                      <a:pt x="401" y="195"/>
                    </a:lnTo>
                    <a:lnTo>
                      <a:pt x="402" y="197"/>
                    </a:lnTo>
                    <a:lnTo>
                      <a:pt x="403" y="197"/>
                    </a:lnTo>
                    <a:lnTo>
                      <a:pt x="403" y="196"/>
                    </a:lnTo>
                    <a:lnTo>
                      <a:pt x="402" y="195"/>
                    </a:lnTo>
                    <a:lnTo>
                      <a:pt x="401" y="192"/>
                    </a:lnTo>
                    <a:lnTo>
                      <a:pt x="399" y="190"/>
                    </a:lnTo>
                    <a:lnTo>
                      <a:pt x="396" y="188"/>
                    </a:lnTo>
                    <a:lnTo>
                      <a:pt x="390" y="185"/>
                    </a:lnTo>
                    <a:lnTo>
                      <a:pt x="384" y="183"/>
                    </a:lnTo>
                    <a:lnTo>
                      <a:pt x="376" y="180"/>
                    </a:lnTo>
                    <a:lnTo>
                      <a:pt x="367" y="179"/>
                    </a:lnTo>
                    <a:lnTo>
                      <a:pt x="354" y="179"/>
                    </a:lnTo>
                    <a:lnTo>
                      <a:pt x="350" y="179"/>
                    </a:lnTo>
                    <a:lnTo>
                      <a:pt x="347" y="180"/>
                    </a:lnTo>
                    <a:lnTo>
                      <a:pt x="345" y="182"/>
                    </a:lnTo>
                    <a:lnTo>
                      <a:pt x="342" y="184"/>
                    </a:lnTo>
                    <a:lnTo>
                      <a:pt x="337" y="188"/>
                    </a:lnTo>
                    <a:lnTo>
                      <a:pt x="334" y="191"/>
                    </a:lnTo>
                    <a:lnTo>
                      <a:pt x="332" y="192"/>
                    </a:lnTo>
                    <a:lnTo>
                      <a:pt x="330" y="192"/>
                    </a:lnTo>
                    <a:lnTo>
                      <a:pt x="328" y="191"/>
                    </a:lnTo>
                    <a:lnTo>
                      <a:pt x="326" y="189"/>
                    </a:lnTo>
                    <a:lnTo>
                      <a:pt x="318" y="180"/>
                    </a:lnTo>
                    <a:lnTo>
                      <a:pt x="309" y="164"/>
                    </a:lnTo>
                    <a:lnTo>
                      <a:pt x="304" y="159"/>
                    </a:lnTo>
                    <a:lnTo>
                      <a:pt x="292" y="151"/>
                    </a:lnTo>
                    <a:lnTo>
                      <a:pt x="278" y="145"/>
                    </a:lnTo>
                    <a:lnTo>
                      <a:pt x="264" y="140"/>
                    </a:lnTo>
                    <a:lnTo>
                      <a:pt x="258" y="137"/>
                    </a:lnTo>
                    <a:lnTo>
                      <a:pt x="252" y="137"/>
                    </a:lnTo>
                    <a:lnTo>
                      <a:pt x="248" y="138"/>
                    </a:lnTo>
                    <a:lnTo>
                      <a:pt x="246" y="141"/>
                    </a:lnTo>
                    <a:lnTo>
                      <a:pt x="246" y="144"/>
                    </a:lnTo>
                    <a:lnTo>
                      <a:pt x="248" y="149"/>
                    </a:lnTo>
                    <a:lnTo>
                      <a:pt x="252" y="158"/>
                    </a:lnTo>
                    <a:lnTo>
                      <a:pt x="260" y="168"/>
                    </a:lnTo>
                    <a:lnTo>
                      <a:pt x="276" y="180"/>
                    </a:lnTo>
                    <a:lnTo>
                      <a:pt x="296" y="195"/>
                    </a:lnTo>
                    <a:lnTo>
                      <a:pt x="305" y="203"/>
                    </a:lnTo>
                    <a:lnTo>
                      <a:pt x="312" y="210"/>
                    </a:lnTo>
                    <a:lnTo>
                      <a:pt x="313" y="214"/>
                    </a:lnTo>
                    <a:lnTo>
                      <a:pt x="313" y="217"/>
                    </a:lnTo>
                    <a:lnTo>
                      <a:pt x="311" y="220"/>
                    </a:lnTo>
                    <a:lnTo>
                      <a:pt x="307" y="223"/>
                    </a:lnTo>
                    <a:lnTo>
                      <a:pt x="304" y="225"/>
                    </a:lnTo>
                    <a:lnTo>
                      <a:pt x="302" y="225"/>
                    </a:lnTo>
                    <a:lnTo>
                      <a:pt x="299" y="225"/>
                    </a:lnTo>
                    <a:lnTo>
                      <a:pt x="295" y="224"/>
                    </a:lnTo>
                    <a:lnTo>
                      <a:pt x="290" y="220"/>
                    </a:lnTo>
                    <a:lnTo>
                      <a:pt x="285" y="215"/>
                    </a:lnTo>
                    <a:lnTo>
                      <a:pt x="272" y="198"/>
                    </a:lnTo>
                    <a:lnTo>
                      <a:pt x="258" y="177"/>
                    </a:lnTo>
                    <a:lnTo>
                      <a:pt x="250" y="168"/>
                    </a:lnTo>
                    <a:lnTo>
                      <a:pt x="241" y="158"/>
                    </a:lnTo>
                    <a:lnTo>
                      <a:pt x="233" y="149"/>
                    </a:lnTo>
                    <a:lnTo>
                      <a:pt x="223" y="142"/>
                    </a:lnTo>
                    <a:lnTo>
                      <a:pt x="219" y="138"/>
                    </a:lnTo>
                    <a:lnTo>
                      <a:pt x="213" y="136"/>
                    </a:lnTo>
                    <a:lnTo>
                      <a:pt x="208" y="134"/>
                    </a:lnTo>
                    <a:lnTo>
                      <a:pt x="203" y="133"/>
                    </a:lnTo>
                    <a:lnTo>
                      <a:pt x="196" y="132"/>
                    </a:lnTo>
                    <a:lnTo>
                      <a:pt x="191" y="132"/>
                    </a:lnTo>
                    <a:lnTo>
                      <a:pt x="184" y="133"/>
                    </a:lnTo>
                    <a:lnTo>
                      <a:pt x="178" y="135"/>
                    </a:lnTo>
                    <a:lnTo>
                      <a:pt x="169" y="138"/>
                    </a:lnTo>
                    <a:lnTo>
                      <a:pt x="165" y="141"/>
                    </a:lnTo>
                    <a:lnTo>
                      <a:pt x="163" y="143"/>
                    </a:lnTo>
                    <a:lnTo>
                      <a:pt x="163" y="144"/>
                    </a:lnTo>
                    <a:lnTo>
                      <a:pt x="163" y="143"/>
                    </a:lnTo>
                    <a:lnTo>
                      <a:pt x="163" y="141"/>
                    </a:lnTo>
                    <a:lnTo>
                      <a:pt x="159" y="137"/>
                    </a:lnTo>
                    <a:lnTo>
                      <a:pt x="154" y="132"/>
                    </a:lnTo>
                    <a:lnTo>
                      <a:pt x="145" y="125"/>
                    </a:lnTo>
                    <a:lnTo>
                      <a:pt x="135" y="120"/>
                    </a:lnTo>
                    <a:lnTo>
                      <a:pt x="123" y="116"/>
                    </a:lnTo>
                    <a:lnTo>
                      <a:pt x="111" y="111"/>
                    </a:lnTo>
                    <a:lnTo>
                      <a:pt x="87" y="104"/>
                    </a:lnTo>
                    <a:lnTo>
                      <a:pt x="72" y="96"/>
                    </a:lnTo>
                    <a:lnTo>
                      <a:pt x="62" y="92"/>
                    </a:lnTo>
                    <a:lnTo>
                      <a:pt x="47" y="86"/>
                    </a:lnTo>
                    <a:lnTo>
                      <a:pt x="30" y="77"/>
                    </a:lnTo>
                    <a:lnTo>
                      <a:pt x="14" y="67"/>
                    </a:lnTo>
                    <a:lnTo>
                      <a:pt x="7" y="62"/>
                    </a:lnTo>
                    <a:lnTo>
                      <a:pt x="2" y="58"/>
                    </a:lnTo>
                    <a:lnTo>
                      <a:pt x="1" y="54"/>
                    </a:lnTo>
                    <a:lnTo>
                      <a:pt x="0" y="52"/>
                    </a:lnTo>
                    <a:lnTo>
                      <a:pt x="0" y="50"/>
                    </a:lnTo>
                    <a:lnTo>
                      <a:pt x="0" y="48"/>
                    </a:lnTo>
                    <a:lnTo>
                      <a:pt x="1" y="45"/>
                    </a:lnTo>
                    <a:lnTo>
                      <a:pt x="3" y="42"/>
                    </a:lnTo>
                    <a:lnTo>
                      <a:pt x="5" y="40"/>
                    </a:lnTo>
                    <a:lnTo>
                      <a:pt x="10" y="38"/>
                    </a:lnTo>
                    <a:lnTo>
                      <a:pt x="20" y="35"/>
                    </a:lnTo>
                    <a:lnTo>
                      <a:pt x="35" y="31"/>
                    </a:lnTo>
                    <a:lnTo>
                      <a:pt x="37" y="30"/>
                    </a:lnTo>
                    <a:lnTo>
                      <a:pt x="37" y="25"/>
                    </a:lnTo>
                    <a:lnTo>
                      <a:pt x="37" y="21"/>
                    </a:lnTo>
                    <a:lnTo>
                      <a:pt x="37" y="16"/>
                    </a:lnTo>
                    <a:lnTo>
                      <a:pt x="37" y="10"/>
                    </a:lnTo>
                    <a:lnTo>
                      <a:pt x="38" y="5"/>
                    </a:lnTo>
                    <a:lnTo>
                      <a:pt x="40" y="4"/>
                    </a:lnTo>
                    <a:lnTo>
                      <a:pt x="42" y="2"/>
                    </a:lnTo>
                    <a:lnTo>
                      <a:pt x="44" y="2"/>
                    </a:lnTo>
                    <a:lnTo>
                      <a:pt x="47" y="0"/>
                    </a:lnTo>
                    <a:lnTo>
                      <a:pt x="55" y="2"/>
                    </a:lnTo>
                    <a:lnTo>
                      <a:pt x="61" y="3"/>
                    </a:lnTo>
                    <a:lnTo>
                      <a:pt x="68" y="4"/>
                    </a:lnTo>
                    <a:lnTo>
                      <a:pt x="73" y="6"/>
                    </a:lnTo>
                    <a:lnTo>
                      <a:pt x="85" y="11"/>
                    </a:lnTo>
                    <a:lnTo>
                      <a:pt x="96" y="18"/>
                    </a:lnTo>
                    <a:lnTo>
                      <a:pt x="106" y="24"/>
                    </a:lnTo>
                    <a:lnTo>
                      <a:pt x="116" y="30"/>
                    </a:lnTo>
                    <a:lnTo>
                      <a:pt x="121" y="32"/>
                    </a:lnTo>
                    <a:lnTo>
                      <a:pt x="126" y="34"/>
                    </a:lnTo>
                    <a:lnTo>
                      <a:pt x="131" y="35"/>
                    </a:lnTo>
                    <a:lnTo>
                      <a:pt x="137" y="35"/>
                    </a:lnTo>
                    <a:lnTo>
                      <a:pt x="140" y="37"/>
                    </a:lnTo>
                    <a:lnTo>
                      <a:pt x="144" y="41"/>
                    </a:lnTo>
                    <a:lnTo>
                      <a:pt x="150" y="47"/>
                    </a:lnTo>
                    <a:lnTo>
                      <a:pt x="156" y="53"/>
                    </a:lnTo>
                    <a:lnTo>
                      <a:pt x="163" y="61"/>
                    </a:lnTo>
                    <a:lnTo>
                      <a:pt x="168" y="66"/>
                    </a:lnTo>
                    <a:lnTo>
                      <a:pt x="174" y="71"/>
                    </a:lnTo>
                    <a:lnTo>
                      <a:pt x="178" y="7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88" name="Freeform 216"/>
              <p:cNvSpPr/>
              <p:nvPr/>
            </p:nvSpPr>
            <p:spPr bwMode="auto">
              <a:xfrm>
                <a:off x="2870" y="3565"/>
                <a:ext cx="53" cy="21"/>
              </a:xfrm>
              <a:custGeom>
                <a:avLst/>
                <a:gdLst>
                  <a:gd name="T0" fmla="*/ 112 w 213"/>
                  <a:gd name="T1" fmla="*/ 0 h 84"/>
                  <a:gd name="T2" fmla="*/ 95 w 213"/>
                  <a:gd name="T3" fmla="*/ 0 h 84"/>
                  <a:gd name="T4" fmla="*/ 92 w 213"/>
                  <a:gd name="T5" fmla="*/ 2 h 84"/>
                  <a:gd name="T6" fmla="*/ 92 w 213"/>
                  <a:gd name="T7" fmla="*/ 9 h 84"/>
                  <a:gd name="T8" fmla="*/ 96 w 213"/>
                  <a:gd name="T9" fmla="*/ 18 h 84"/>
                  <a:gd name="T10" fmla="*/ 103 w 213"/>
                  <a:gd name="T11" fmla="*/ 26 h 84"/>
                  <a:gd name="T12" fmla="*/ 107 w 213"/>
                  <a:gd name="T13" fmla="*/ 28 h 84"/>
                  <a:gd name="T14" fmla="*/ 108 w 213"/>
                  <a:gd name="T15" fmla="*/ 30 h 84"/>
                  <a:gd name="T16" fmla="*/ 107 w 213"/>
                  <a:gd name="T17" fmla="*/ 31 h 84"/>
                  <a:gd name="T18" fmla="*/ 101 w 213"/>
                  <a:gd name="T19" fmla="*/ 32 h 84"/>
                  <a:gd name="T20" fmla="*/ 81 w 213"/>
                  <a:gd name="T21" fmla="*/ 28 h 84"/>
                  <a:gd name="T22" fmla="*/ 43 w 213"/>
                  <a:gd name="T23" fmla="*/ 26 h 84"/>
                  <a:gd name="T24" fmla="*/ 17 w 213"/>
                  <a:gd name="T25" fmla="*/ 26 h 84"/>
                  <a:gd name="T26" fmla="*/ 12 w 213"/>
                  <a:gd name="T27" fmla="*/ 31 h 84"/>
                  <a:gd name="T28" fmla="*/ 5 w 213"/>
                  <a:gd name="T29" fmla="*/ 50 h 84"/>
                  <a:gd name="T30" fmla="*/ 1 w 213"/>
                  <a:gd name="T31" fmla="*/ 58 h 84"/>
                  <a:gd name="T32" fmla="*/ 7 w 213"/>
                  <a:gd name="T33" fmla="*/ 62 h 84"/>
                  <a:gd name="T34" fmla="*/ 21 w 213"/>
                  <a:gd name="T35" fmla="*/ 63 h 84"/>
                  <a:gd name="T36" fmla="*/ 56 w 213"/>
                  <a:gd name="T37" fmla="*/ 63 h 84"/>
                  <a:gd name="T38" fmla="*/ 80 w 213"/>
                  <a:gd name="T39" fmla="*/ 63 h 84"/>
                  <a:gd name="T40" fmla="*/ 103 w 213"/>
                  <a:gd name="T41" fmla="*/ 66 h 84"/>
                  <a:gd name="T42" fmla="*/ 110 w 213"/>
                  <a:gd name="T43" fmla="*/ 70 h 84"/>
                  <a:gd name="T44" fmla="*/ 119 w 213"/>
                  <a:gd name="T45" fmla="*/ 80 h 84"/>
                  <a:gd name="T46" fmla="*/ 124 w 213"/>
                  <a:gd name="T47" fmla="*/ 78 h 84"/>
                  <a:gd name="T48" fmla="*/ 124 w 213"/>
                  <a:gd name="T49" fmla="*/ 73 h 84"/>
                  <a:gd name="T50" fmla="*/ 118 w 213"/>
                  <a:gd name="T51" fmla="*/ 66 h 84"/>
                  <a:gd name="T52" fmla="*/ 95 w 213"/>
                  <a:gd name="T53" fmla="*/ 56 h 84"/>
                  <a:gd name="T54" fmla="*/ 81 w 213"/>
                  <a:gd name="T55" fmla="*/ 51 h 84"/>
                  <a:gd name="T56" fmla="*/ 83 w 213"/>
                  <a:gd name="T57" fmla="*/ 52 h 84"/>
                  <a:gd name="T58" fmla="*/ 97 w 213"/>
                  <a:gd name="T59" fmla="*/ 55 h 84"/>
                  <a:gd name="T60" fmla="*/ 112 w 213"/>
                  <a:gd name="T61" fmla="*/ 56 h 84"/>
                  <a:gd name="T62" fmla="*/ 134 w 213"/>
                  <a:gd name="T63" fmla="*/ 57 h 84"/>
                  <a:gd name="T64" fmla="*/ 141 w 213"/>
                  <a:gd name="T65" fmla="*/ 61 h 84"/>
                  <a:gd name="T66" fmla="*/ 145 w 213"/>
                  <a:gd name="T67" fmla="*/ 63 h 84"/>
                  <a:gd name="T68" fmla="*/ 146 w 213"/>
                  <a:gd name="T69" fmla="*/ 68 h 84"/>
                  <a:gd name="T70" fmla="*/ 149 w 213"/>
                  <a:gd name="T71" fmla="*/ 75 h 84"/>
                  <a:gd name="T72" fmla="*/ 154 w 213"/>
                  <a:gd name="T73" fmla="*/ 78 h 84"/>
                  <a:gd name="T74" fmla="*/ 159 w 213"/>
                  <a:gd name="T75" fmla="*/ 79 h 84"/>
                  <a:gd name="T76" fmla="*/ 159 w 213"/>
                  <a:gd name="T77" fmla="*/ 71 h 84"/>
                  <a:gd name="T78" fmla="*/ 158 w 213"/>
                  <a:gd name="T79" fmla="*/ 64 h 84"/>
                  <a:gd name="T80" fmla="*/ 153 w 213"/>
                  <a:gd name="T81" fmla="*/ 57 h 84"/>
                  <a:gd name="T82" fmla="*/ 148 w 213"/>
                  <a:gd name="T83" fmla="*/ 53 h 84"/>
                  <a:gd name="T84" fmla="*/ 140 w 213"/>
                  <a:gd name="T85" fmla="*/ 49 h 84"/>
                  <a:gd name="T86" fmla="*/ 145 w 213"/>
                  <a:gd name="T87" fmla="*/ 49 h 84"/>
                  <a:gd name="T88" fmla="*/ 154 w 213"/>
                  <a:gd name="T89" fmla="*/ 51 h 84"/>
                  <a:gd name="T90" fmla="*/ 168 w 213"/>
                  <a:gd name="T91" fmla="*/ 58 h 84"/>
                  <a:gd name="T92" fmla="*/ 191 w 213"/>
                  <a:gd name="T93" fmla="*/ 75 h 84"/>
                  <a:gd name="T94" fmla="*/ 206 w 213"/>
                  <a:gd name="T95" fmla="*/ 83 h 84"/>
                  <a:gd name="T96" fmla="*/ 210 w 213"/>
                  <a:gd name="T97" fmla="*/ 84 h 84"/>
                  <a:gd name="T98" fmla="*/ 213 w 213"/>
                  <a:gd name="T99" fmla="*/ 80 h 84"/>
                  <a:gd name="T100" fmla="*/ 211 w 213"/>
                  <a:gd name="T101" fmla="*/ 70 h 84"/>
                  <a:gd name="T102" fmla="*/ 208 w 213"/>
                  <a:gd name="T103" fmla="*/ 62 h 84"/>
                  <a:gd name="T104" fmla="*/ 199 w 213"/>
                  <a:gd name="T105" fmla="*/ 52 h 84"/>
                  <a:gd name="T106" fmla="*/ 178 w 213"/>
                  <a:gd name="T107" fmla="*/ 26 h 84"/>
                  <a:gd name="T108" fmla="*/ 170 w 213"/>
                  <a:gd name="T109" fmla="*/ 13 h 84"/>
                  <a:gd name="T110" fmla="*/ 160 w 213"/>
                  <a:gd name="T111" fmla="*/ 9 h 84"/>
                  <a:gd name="T112" fmla="*/ 138 w 213"/>
                  <a:gd name="T113" fmla="*/ 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13" h="84">
                    <a:moveTo>
                      <a:pt x="127" y="0"/>
                    </a:moveTo>
                    <a:lnTo>
                      <a:pt x="112" y="0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3" y="1"/>
                    </a:lnTo>
                    <a:lnTo>
                      <a:pt x="92" y="2"/>
                    </a:lnTo>
                    <a:lnTo>
                      <a:pt x="92" y="4"/>
                    </a:lnTo>
                    <a:lnTo>
                      <a:pt x="92" y="9"/>
                    </a:lnTo>
                    <a:lnTo>
                      <a:pt x="93" y="13"/>
                    </a:lnTo>
                    <a:lnTo>
                      <a:pt x="96" y="18"/>
                    </a:lnTo>
                    <a:lnTo>
                      <a:pt x="99" y="23"/>
                    </a:lnTo>
                    <a:lnTo>
                      <a:pt x="103" y="26"/>
                    </a:lnTo>
                    <a:lnTo>
                      <a:pt x="106" y="28"/>
                    </a:lnTo>
                    <a:lnTo>
                      <a:pt x="107" y="28"/>
                    </a:lnTo>
                    <a:lnTo>
                      <a:pt x="108" y="29"/>
                    </a:lnTo>
                    <a:lnTo>
                      <a:pt x="108" y="30"/>
                    </a:lnTo>
                    <a:lnTo>
                      <a:pt x="108" y="31"/>
                    </a:lnTo>
                    <a:lnTo>
                      <a:pt x="107" y="31"/>
                    </a:lnTo>
                    <a:lnTo>
                      <a:pt x="105" y="32"/>
                    </a:lnTo>
                    <a:lnTo>
                      <a:pt x="101" y="32"/>
                    </a:lnTo>
                    <a:lnTo>
                      <a:pt x="97" y="31"/>
                    </a:lnTo>
                    <a:lnTo>
                      <a:pt x="81" y="28"/>
                    </a:lnTo>
                    <a:lnTo>
                      <a:pt x="63" y="27"/>
                    </a:lnTo>
                    <a:lnTo>
                      <a:pt x="43" y="26"/>
                    </a:lnTo>
                    <a:lnTo>
                      <a:pt x="24" y="26"/>
                    </a:lnTo>
                    <a:lnTo>
                      <a:pt x="17" y="26"/>
                    </a:lnTo>
                    <a:lnTo>
                      <a:pt x="13" y="28"/>
                    </a:lnTo>
                    <a:lnTo>
                      <a:pt x="12" y="31"/>
                    </a:lnTo>
                    <a:lnTo>
                      <a:pt x="11" y="39"/>
                    </a:lnTo>
                    <a:lnTo>
                      <a:pt x="5" y="50"/>
                    </a:lnTo>
                    <a:lnTo>
                      <a:pt x="0" y="56"/>
                    </a:lnTo>
                    <a:lnTo>
                      <a:pt x="1" y="58"/>
                    </a:lnTo>
                    <a:lnTo>
                      <a:pt x="3" y="59"/>
                    </a:lnTo>
                    <a:lnTo>
                      <a:pt x="7" y="62"/>
                    </a:lnTo>
                    <a:lnTo>
                      <a:pt x="10" y="62"/>
                    </a:lnTo>
                    <a:lnTo>
                      <a:pt x="21" y="63"/>
                    </a:lnTo>
                    <a:lnTo>
                      <a:pt x="32" y="64"/>
                    </a:lnTo>
                    <a:lnTo>
                      <a:pt x="56" y="63"/>
                    </a:lnTo>
                    <a:lnTo>
                      <a:pt x="72" y="62"/>
                    </a:lnTo>
                    <a:lnTo>
                      <a:pt x="80" y="63"/>
                    </a:lnTo>
                    <a:lnTo>
                      <a:pt x="92" y="64"/>
                    </a:lnTo>
                    <a:lnTo>
                      <a:pt x="103" y="66"/>
                    </a:lnTo>
                    <a:lnTo>
                      <a:pt x="108" y="67"/>
                    </a:lnTo>
                    <a:lnTo>
                      <a:pt x="110" y="70"/>
                    </a:lnTo>
                    <a:lnTo>
                      <a:pt x="114" y="76"/>
                    </a:lnTo>
                    <a:lnTo>
                      <a:pt x="119" y="80"/>
                    </a:lnTo>
                    <a:lnTo>
                      <a:pt x="122" y="81"/>
                    </a:lnTo>
                    <a:lnTo>
                      <a:pt x="124" y="78"/>
                    </a:lnTo>
                    <a:lnTo>
                      <a:pt x="125" y="76"/>
                    </a:lnTo>
                    <a:lnTo>
                      <a:pt x="124" y="73"/>
                    </a:lnTo>
                    <a:lnTo>
                      <a:pt x="123" y="70"/>
                    </a:lnTo>
                    <a:lnTo>
                      <a:pt x="118" y="66"/>
                    </a:lnTo>
                    <a:lnTo>
                      <a:pt x="111" y="62"/>
                    </a:lnTo>
                    <a:lnTo>
                      <a:pt x="95" y="56"/>
                    </a:lnTo>
                    <a:lnTo>
                      <a:pt x="85" y="53"/>
                    </a:lnTo>
                    <a:lnTo>
                      <a:pt x="81" y="51"/>
                    </a:lnTo>
                    <a:lnTo>
                      <a:pt x="80" y="51"/>
                    </a:lnTo>
                    <a:lnTo>
                      <a:pt x="83" y="52"/>
                    </a:lnTo>
                    <a:lnTo>
                      <a:pt x="87" y="52"/>
                    </a:lnTo>
                    <a:lnTo>
                      <a:pt x="97" y="55"/>
                    </a:lnTo>
                    <a:lnTo>
                      <a:pt x="103" y="56"/>
                    </a:lnTo>
                    <a:lnTo>
                      <a:pt x="112" y="56"/>
                    </a:lnTo>
                    <a:lnTo>
                      <a:pt x="126" y="56"/>
                    </a:lnTo>
                    <a:lnTo>
                      <a:pt x="134" y="57"/>
                    </a:lnTo>
                    <a:lnTo>
                      <a:pt x="139" y="59"/>
                    </a:lnTo>
                    <a:lnTo>
                      <a:pt x="141" y="61"/>
                    </a:lnTo>
                    <a:lnTo>
                      <a:pt x="144" y="62"/>
                    </a:lnTo>
                    <a:lnTo>
                      <a:pt x="145" y="63"/>
                    </a:lnTo>
                    <a:lnTo>
                      <a:pt x="145" y="65"/>
                    </a:lnTo>
                    <a:lnTo>
                      <a:pt x="146" y="68"/>
                    </a:lnTo>
                    <a:lnTo>
                      <a:pt x="147" y="71"/>
                    </a:lnTo>
                    <a:lnTo>
                      <a:pt x="149" y="75"/>
                    </a:lnTo>
                    <a:lnTo>
                      <a:pt x="152" y="77"/>
                    </a:lnTo>
                    <a:lnTo>
                      <a:pt x="154" y="78"/>
                    </a:lnTo>
                    <a:lnTo>
                      <a:pt x="156" y="79"/>
                    </a:lnTo>
                    <a:lnTo>
                      <a:pt x="159" y="79"/>
                    </a:lnTo>
                    <a:lnTo>
                      <a:pt x="159" y="77"/>
                    </a:lnTo>
                    <a:lnTo>
                      <a:pt x="159" y="71"/>
                    </a:lnTo>
                    <a:lnTo>
                      <a:pt x="159" y="67"/>
                    </a:lnTo>
                    <a:lnTo>
                      <a:pt x="158" y="64"/>
                    </a:lnTo>
                    <a:lnTo>
                      <a:pt x="155" y="61"/>
                    </a:lnTo>
                    <a:lnTo>
                      <a:pt x="153" y="57"/>
                    </a:lnTo>
                    <a:lnTo>
                      <a:pt x="151" y="55"/>
                    </a:lnTo>
                    <a:lnTo>
                      <a:pt x="148" y="53"/>
                    </a:lnTo>
                    <a:lnTo>
                      <a:pt x="144" y="51"/>
                    </a:lnTo>
                    <a:lnTo>
                      <a:pt x="140" y="49"/>
                    </a:lnTo>
                    <a:lnTo>
                      <a:pt x="141" y="49"/>
                    </a:lnTo>
                    <a:lnTo>
                      <a:pt x="145" y="49"/>
                    </a:lnTo>
                    <a:lnTo>
                      <a:pt x="149" y="49"/>
                    </a:lnTo>
                    <a:lnTo>
                      <a:pt x="154" y="51"/>
                    </a:lnTo>
                    <a:lnTo>
                      <a:pt x="161" y="54"/>
                    </a:lnTo>
                    <a:lnTo>
                      <a:pt x="168" y="58"/>
                    </a:lnTo>
                    <a:lnTo>
                      <a:pt x="176" y="64"/>
                    </a:lnTo>
                    <a:lnTo>
                      <a:pt x="191" y="75"/>
                    </a:lnTo>
                    <a:lnTo>
                      <a:pt x="203" y="82"/>
                    </a:lnTo>
                    <a:lnTo>
                      <a:pt x="206" y="83"/>
                    </a:lnTo>
                    <a:lnTo>
                      <a:pt x="208" y="84"/>
                    </a:lnTo>
                    <a:lnTo>
                      <a:pt x="210" y="84"/>
                    </a:lnTo>
                    <a:lnTo>
                      <a:pt x="211" y="83"/>
                    </a:lnTo>
                    <a:lnTo>
                      <a:pt x="213" y="80"/>
                    </a:lnTo>
                    <a:lnTo>
                      <a:pt x="213" y="75"/>
                    </a:lnTo>
                    <a:lnTo>
                      <a:pt x="211" y="70"/>
                    </a:lnTo>
                    <a:lnTo>
                      <a:pt x="210" y="65"/>
                    </a:lnTo>
                    <a:lnTo>
                      <a:pt x="208" y="62"/>
                    </a:lnTo>
                    <a:lnTo>
                      <a:pt x="206" y="59"/>
                    </a:lnTo>
                    <a:lnTo>
                      <a:pt x="199" y="52"/>
                    </a:lnTo>
                    <a:lnTo>
                      <a:pt x="188" y="39"/>
                    </a:lnTo>
                    <a:lnTo>
                      <a:pt x="178" y="26"/>
                    </a:lnTo>
                    <a:lnTo>
                      <a:pt x="173" y="15"/>
                    </a:lnTo>
                    <a:lnTo>
                      <a:pt x="170" y="13"/>
                    </a:lnTo>
                    <a:lnTo>
                      <a:pt x="166" y="11"/>
                    </a:lnTo>
                    <a:lnTo>
                      <a:pt x="160" y="9"/>
                    </a:lnTo>
                    <a:lnTo>
                      <a:pt x="153" y="7"/>
                    </a:lnTo>
                    <a:lnTo>
                      <a:pt x="138" y="3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89" name="Freeform 217"/>
              <p:cNvSpPr/>
              <p:nvPr/>
            </p:nvSpPr>
            <p:spPr bwMode="auto">
              <a:xfrm>
                <a:off x="1966" y="3439"/>
                <a:ext cx="225" cy="196"/>
              </a:xfrm>
              <a:custGeom>
                <a:avLst/>
                <a:gdLst>
                  <a:gd name="T0" fmla="*/ 827 w 902"/>
                  <a:gd name="T1" fmla="*/ 51 h 788"/>
                  <a:gd name="T2" fmla="*/ 731 w 902"/>
                  <a:gd name="T3" fmla="*/ 59 h 788"/>
                  <a:gd name="T4" fmla="*/ 662 w 902"/>
                  <a:gd name="T5" fmla="*/ 68 h 788"/>
                  <a:gd name="T6" fmla="*/ 629 w 902"/>
                  <a:gd name="T7" fmla="*/ 90 h 788"/>
                  <a:gd name="T8" fmla="*/ 593 w 902"/>
                  <a:gd name="T9" fmla="*/ 140 h 788"/>
                  <a:gd name="T10" fmla="*/ 559 w 902"/>
                  <a:gd name="T11" fmla="*/ 188 h 788"/>
                  <a:gd name="T12" fmla="*/ 521 w 902"/>
                  <a:gd name="T13" fmla="*/ 219 h 788"/>
                  <a:gd name="T14" fmla="*/ 472 w 902"/>
                  <a:gd name="T15" fmla="*/ 234 h 788"/>
                  <a:gd name="T16" fmla="*/ 437 w 902"/>
                  <a:gd name="T17" fmla="*/ 246 h 788"/>
                  <a:gd name="T18" fmla="*/ 398 w 902"/>
                  <a:gd name="T19" fmla="*/ 270 h 788"/>
                  <a:gd name="T20" fmla="*/ 355 w 902"/>
                  <a:gd name="T21" fmla="*/ 283 h 788"/>
                  <a:gd name="T22" fmla="*/ 326 w 902"/>
                  <a:gd name="T23" fmla="*/ 307 h 788"/>
                  <a:gd name="T24" fmla="*/ 313 w 902"/>
                  <a:gd name="T25" fmla="*/ 338 h 788"/>
                  <a:gd name="T26" fmla="*/ 311 w 902"/>
                  <a:gd name="T27" fmla="*/ 396 h 788"/>
                  <a:gd name="T28" fmla="*/ 306 w 902"/>
                  <a:gd name="T29" fmla="*/ 407 h 788"/>
                  <a:gd name="T30" fmla="*/ 269 w 902"/>
                  <a:gd name="T31" fmla="*/ 435 h 788"/>
                  <a:gd name="T32" fmla="*/ 234 w 902"/>
                  <a:gd name="T33" fmla="*/ 454 h 788"/>
                  <a:gd name="T34" fmla="*/ 232 w 902"/>
                  <a:gd name="T35" fmla="*/ 458 h 788"/>
                  <a:gd name="T36" fmla="*/ 206 w 902"/>
                  <a:gd name="T37" fmla="*/ 499 h 788"/>
                  <a:gd name="T38" fmla="*/ 127 w 902"/>
                  <a:gd name="T39" fmla="*/ 576 h 788"/>
                  <a:gd name="T40" fmla="*/ 77 w 902"/>
                  <a:gd name="T41" fmla="*/ 645 h 788"/>
                  <a:gd name="T42" fmla="*/ 68 w 902"/>
                  <a:gd name="T43" fmla="*/ 710 h 788"/>
                  <a:gd name="T44" fmla="*/ 47 w 902"/>
                  <a:gd name="T45" fmla="*/ 768 h 788"/>
                  <a:gd name="T46" fmla="*/ 36 w 902"/>
                  <a:gd name="T47" fmla="*/ 783 h 788"/>
                  <a:gd name="T48" fmla="*/ 5 w 902"/>
                  <a:gd name="T49" fmla="*/ 785 h 788"/>
                  <a:gd name="T50" fmla="*/ 26 w 902"/>
                  <a:gd name="T51" fmla="*/ 752 h 788"/>
                  <a:gd name="T52" fmla="*/ 49 w 902"/>
                  <a:gd name="T53" fmla="*/ 683 h 788"/>
                  <a:gd name="T54" fmla="*/ 65 w 902"/>
                  <a:gd name="T55" fmla="*/ 620 h 788"/>
                  <a:gd name="T56" fmla="*/ 78 w 902"/>
                  <a:gd name="T57" fmla="*/ 602 h 788"/>
                  <a:gd name="T58" fmla="*/ 134 w 902"/>
                  <a:gd name="T59" fmla="*/ 546 h 788"/>
                  <a:gd name="T60" fmla="*/ 203 w 902"/>
                  <a:gd name="T61" fmla="*/ 478 h 788"/>
                  <a:gd name="T62" fmla="*/ 222 w 902"/>
                  <a:gd name="T63" fmla="*/ 447 h 788"/>
                  <a:gd name="T64" fmla="*/ 262 w 902"/>
                  <a:gd name="T65" fmla="*/ 416 h 788"/>
                  <a:gd name="T66" fmla="*/ 292 w 902"/>
                  <a:gd name="T67" fmla="*/ 370 h 788"/>
                  <a:gd name="T68" fmla="*/ 303 w 902"/>
                  <a:gd name="T69" fmla="*/ 315 h 788"/>
                  <a:gd name="T70" fmla="*/ 328 w 902"/>
                  <a:gd name="T71" fmla="*/ 283 h 788"/>
                  <a:gd name="T72" fmla="*/ 373 w 902"/>
                  <a:gd name="T73" fmla="*/ 261 h 788"/>
                  <a:gd name="T74" fmla="*/ 395 w 902"/>
                  <a:gd name="T75" fmla="*/ 256 h 788"/>
                  <a:gd name="T76" fmla="*/ 429 w 902"/>
                  <a:gd name="T77" fmla="*/ 232 h 788"/>
                  <a:gd name="T78" fmla="*/ 452 w 902"/>
                  <a:gd name="T79" fmla="*/ 212 h 788"/>
                  <a:gd name="T80" fmla="*/ 493 w 902"/>
                  <a:gd name="T81" fmla="*/ 206 h 788"/>
                  <a:gd name="T82" fmla="*/ 530 w 902"/>
                  <a:gd name="T83" fmla="*/ 187 h 788"/>
                  <a:gd name="T84" fmla="*/ 559 w 902"/>
                  <a:gd name="T85" fmla="*/ 158 h 788"/>
                  <a:gd name="T86" fmla="*/ 594 w 902"/>
                  <a:gd name="T87" fmla="*/ 101 h 788"/>
                  <a:gd name="T88" fmla="*/ 630 w 902"/>
                  <a:gd name="T89" fmla="*/ 58 h 788"/>
                  <a:gd name="T90" fmla="*/ 684 w 902"/>
                  <a:gd name="T91" fmla="*/ 36 h 788"/>
                  <a:gd name="T92" fmla="*/ 741 w 902"/>
                  <a:gd name="T93" fmla="*/ 20 h 788"/>
                  <a:gd name="T94" fmla="*/ 808 w 902"/>
                  <a:gd name="T95" fmla="*/ 7 h 788"/>
                  <a:gd name="T96" fmla="*/ 876 w 902"/>
                  <a:gd name="T97" fmla="*/ 40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02" h="788">
                    <a:moveTo>
                      <a:pt x="849" y="51"/>
                    </a:moveTo>
                    <a:lnTo>
                      <a:pt x="849" y="51"/>
                    </a:lnTo>
                    <a:lnTo>
                      <a:pt x="849" y="51"/>
                    </a:lnTo>
                    <a:lnTo>
                      <a:pt x="827" y="51"/>
                    </a:lnTo>
                    <a:lnTo>
                      <a:pt x="805" y="52"/>
                    </a:lnTo>
                    <a:lnTo>
                      <a:pt x="781" y="54"/>
                    </a:lnTo>
                    <a:lnTo>
                      <a:pt x="756" y="57"/>
                    </a:lnTo>
                    <a:lnTo>
                      <a:pt x="731" y="59"/>
                    </a:lnTo>
                    <a:lnTo>
                      <a:pt x="711" y="63"/>
                    </a:lnTo>
                    <a:lnTo>
                      <a:pt x="691" y="66"/>
                    </a:lnTo>
                    <a:lnTo>
                      <a:pt x="670" y="67"/>
                    </a:lnTo>
                    <a:lnTo>
                      <a:pt x="662" y="68"/>
                    </a:lnTo>
                    <a:lnTo>
                      <a:pt x="654" y="72"/>
                    </a:lnTo>
                    <a:lnTo>
                      <a:pt x="645" y="76"/>
                    </a:lnTo>
                    <a:lnTo>
                      <a:pt x="638" y="82"/>
                    </a:lnTo>
                    <a:lnTo>
                      <a:pt x="629" y="90"/>
                    </a:lnTo>
                    <a:lnTo>
                      <a:pt x="620" y="99"/>
                    </a:lnTo>
                    <a:lnTo>
                      <a:pt x="613" y="108"/>
                    </a:lnTo>
                    <a:lnTo>
                      <a:pt x="605" y="120"/>
                    </a:lnTo>
                    <a:lnTo>
                      <a:pt x="593" y="140"/>
                    </a:lnTo>
                    <a:lnTo>
                      <a:pt x="580" y="160"/>
                    </a:lnTo>
                    <a:lnTo>
                      <a:pt x="574" y="170"/>
                    </a:lnTo>
                    <a:lnTo>
                      <a:pt x="566" y="179"/>
                    </a:lnTo>
                    <a:lnTo>
                      <a:pt x="559" y="188"/>
                    </a:lnTo>
                    <a:lnTo>
                      <a:pt x="550" y="197"/>
                    </a:lnTo>
                    <a:lnTo>
                      <a:pt x="542" y="205"/>
                    </a:lnTo>
                    <a:lnTo>
                      <a:pt x="532" y="213"/>
                    </a:lnTo>
                    <a:lnTo>
                      <a:pt x="521" y="219"/>
                    </a:lnTo>
                    <a:lnTo>
                      <a:pt x="510" y="225"/>
                    </a:lnTo>
                    <a:lnTo>
                      <a:pt x="498" y="229"/>
                    </a:lnTo>
                    <a:lnTo>
                      <a:pt x="485" y="232"/>
                    </a:lnTo>
                    <a:lnTo>
                      <a:pt x="472" y="234"/>
                    </a:lnTo>
                    <a:lnTo>
                      <a:pt x="457" y="236"/>
                    </a:lnTo>
                    <a:lnTo>
                      <a:pt x="452" y="237"/>
                    </a:lnTo>
                    <a:lnTo>
                      <a:pt x="446" y="241"/>
                    </a:lnTo>
                    <a:lnTo>
                      <a:pt x="437" y="246"/>
                    </a:lnTo>
                    <a:lnTo>
                      <a:pt x="427" y="253"/>
                    </a:lnTo>
                    <a:lnTo>
                      <a:pt x="417" y="260"/>
                    </a:lnTo>
                    <a:lnTo>
                      <a:pt x="408" y="266"/>
                    </a:lnTo>
                    <a:lnTo>
                      <a:pt x="398" y="270"/>
                    </a:lnTo>
                    <a:lnTo>
                      <a:pt x="389" y="272"/>
                    </a:lnTo>
                    <a:lnTo>
                      <a:pt x="376" y="275"/>
                    </a:lnTo>
                    <a:lnTo>
                      <a:pt x="365" y="280"/>
                    </a:lnTo>
                    <a:lnTo>
                      <a:pt x="355" y="283"/>
                    </a:lnTo>
                    <a:lnTo>
                      <a:pt x="346" y="288"/>
                    </a:lnTo>
                    <a:lnTo>
                      <a:pt x="338" y="294"/>
                    </a:lnTo>
                    <a:lnTo>
                      <a:pt x="331" y="299"/>
                    </a:lnTo>
                    <a:lnTo>
                      <a:pt x="326" y="307"/>
                    </a:lnTo>
                    <a:lnTo>
                      <a:pt x="320" y="313"/>
                    </a:lnTo>
                    <a:lnTo>
                      <a:pt x="317" y="322"/>
                    </a:lnTo>
                    <a:lnTo>
                      <a:pt x="314" y="329"/>
                    </a:lnTo>
                    <a:lnTo>
                      <a:pt x="313" y="338"/>
                    </a:lnTo>
                    <a:lnTo>
                      <a:pt x="312" y="347"/>
                    </a:lnTo>
                    <a:lnTo>
                      <a:pt x="311" y="366"/>
                    </a:lnTo>
                    <a:lnTo>
                      <a:pt x="311" y="392"/>
                    </a:lnTo>
                    <a:lnTo>
                      <a:pt x="311" y="396"/>
                    </a:lnTo>
                    <a:lnTo>
                      <a:pt x="311" y="399"/>
                    </a:lnTo>
                    <a:lnTo>
                      <a:pt x="311" y="403"/>
                    </a:lnTo>
                    <a:lnTo>
                      <a:pt x="310" y="405"/>
                    </a:lnTo>
                    <a:lnTo>
                      <a:pt x="306" y="407"/>
                    </a:lnTo>
                    <a:lnTo>
                      <a:pt x="303" y="409"/>
                    </a:lnTo>
                    <a:lnTo>
                      <a:pt x="292" y="419"/>
                    </a:lnTo>
                    <a:lnTo>
                      <a:pt x="280" y="427"/>
                    </a:lnTo>
                    <a:lnTo>
                      <a:pt x="269" y="435"/>
                    </a:lnTo>
                    <a:lnTo>
                      <a:pt x="258" y="441"/>
                    </a:lnTo>
                    <a:lnTo>
                      <a:pt x="248" y="446"/>
                    </a:lnTo>
                    <a:lnTo>
                      <a:pt x="239" y="450"/>
                    </a:lnTo>
                    <a:lnTo>
                      <a:pt x="234" y="454"/>
                    </a:lnTo>
                    <a:lnTo>
                      <a:pt x="232" y="458"/>
                    </a:lnTo>
                    <a:lnTo>
                      <a:pt x="232" y="458"/>
                    </a:lnTo>
                    <a:lnTo>
                      <a:pt x="232" y="458"/>
                    </a:lnTo>
                    <a:lnTo>
                      <a:pt x="232" y="458"/>
                    </a:lnTo>
                    <a:lnTo>
                      <a:pt x="232" y="459"/>
                    </a:lnTo>
                    <a:lnTo>
                      <a:pt x="224" y="473"/>
                    </a:lnTo>
                    <a:lnTo>
                      <a:pt x="216" y="486"/>
                    </a:lnTo>
                    <a:lnTo>
                      <a:pt x="206" y="499"/>
                    </a:lnTo>
                    <a:lnTo>
                      <a:pt x="195" y="512"/>
                    </a:lnTo>
                    <a:lnTo>
                      <a:pt x="172" y="535"/>
                    </a:lnTo>
                    <a:lnTo>
                      <a:pt x="147" y="558"/>
                    </a:lnTo>
                    <a:lnTo>
                      <a:pt x="127" y="576"/>
                    </a:lnTo>
                    <a:lnTo>
                      <a:pt x="110" y="595"/>
                    </a:lnTo>
                    <a:lnTo>
                      <a:pt x="94" y="615"/>
                    </a:lnTo>
                    <a:lnTo>
                      <a:pt x="79" y="637"/>
                    </a:lnTo>
                    <a:lnTo>
                      <a:pt x="77" y="645"/>
                    </a:lnTo>
                    <a:lnTo>
                      <a:pt x="76" y="658"/>
                    </a:lnTo>
                    <a:lnTo>
                      <a:pt x="74" y="673"/>
                    </a:lnTo>
                    <a:lnTo>
                      <a:pt x="72" y="692"/>
                    </a:lnTo>
                    <a:lnTo>
                      <a:pt x="68" y="710"/>
                    </a:lnTo>
                    <a:lnTo>
                      <a:pt x="64" y="727"/>
                    </a:lnTo>
                    <a:lnTo>
                      <a:pt x="58" y="743"/>
                    </a:lnTo>
                    <a:lnTo>
                      <a:pt x="53" y="756"/>
                    </a:lnTo>
                    <a:lnTo>
                      <a:pt x="47" y="768"/>
                    </a:lnTo>
                    <a:lnTo>
                      <a:pt x="43" y="777"/>
                    </a:lnTo>
                    <a:lnTo>
                      <a:pt x="40" y="780"/>
                    </a:lnTo>
                    <a:lnTo>
                      <a:pt x="38" y="782"/>
                    </a:lnTo>
                    <a:lnTo>
                      <a:pt x="36" y="783"/>
                    </a:lnTo>
                    <a:lnTo>
                      <a:pt x="33" y="784"/>
                    </a:lnTo>
                    <a:lnTo>
                      <a:pt x="0" y="788"/>
                    </a:lnTo>
                    <a:lnTo>
                      <a:pt x="3" y="786"/>
                    </a:lnTo>
                    <a:lnTo>
                      <a:pt x="5" y="785"/>
                    </a:lnTo>
                    <a:lnTo>
                      <a:pt x="9" y="782"/>
                    </a:lnTo>
                    <a:lnTo>
                      <a:pt x="13" y="778"/>
                    </a:lnTo>
                    <a:lnTo>
                      <a:pt x="19" y="766"/>
                    </a:lnTo>
                    <a:lnTo>
                      <a:pt x="26" y="752"/>
                    </a:lnTo>
                    <a:lnTo>
                      <a:pt x="33" y="736"/>
                    </a:lnTo>
                    <a:lnTo>
                      <a:pt x="39" y="717"/>
                    </a:lnTo>
                    <a:lnTo>
                      <a:pt x="44" y="700"/>
                    </a:lnTo>
                    <a:lnTo>
                      <a:pt x="49" y="683"/>
                    </a:lnTo>
                    <a:lnTo>
                      <a:pt x="53" y="664"/>
                    </a:lnTo>
                    <a:lnTo>
                      <a:pt x="57" y="646"/>
                    </a:lnTo>
                    <a:lnTo>
                      <a:pt x="60" y="631"/>
                    </a:lnTo>
                    <a:lnTo>
                      <a:pt x="65" y="620"/>
                    </a:lnTo>
                    <a:lnTo>
                      <a:pt x="65" y="620"/>
                    </a:lnTo>
                    <a:lnTo>
                      <a:pt x="65" y="620"/>
                    </a:lnTo>
                    <a:lnTo>
                      <a:pt x="71" y="611"/>
                    </a:lnTo>
                    <a:lnTo>
                      <a:pt x="78" y="602"/>
                    </a:lnTo>
                    <a:lnTo>
                      <a:pt x="85" y="592"/>
                    </a:lnTo>
                    <a:lnTo>
                      <a:pt x="94" y="584"/>
                    </a:lnTo>
                    <a:lnTo>
                      <a:pt x="113" y="565"/>
                    </a:lnTo>
                    <a:lnTo>
                      <a:pt x="134" y="546"/>
                    </a:lnTo>
                    <a:lnTo>
                      <a:pt x="159" y="524"/>
                    </a:lnTo>
                    <a:lnTo>
                      <a:pt x="182" y="502"/>
                    </a:lnTo>
                    <a:lnTo>
                      <a:pt x="193" y="490"/>
                    </a:lnTo>
                    <a:lnTo>
                      <a:pt x="203" y="478"/>
                    </a:lnTo>
                    <a:lnTo>
                      <a:pt x="211" y="465"/>
                    </a:lnTo>
                    <a:lnTo>
                      <a:pt x="219" y="452"/>
                    </a:lnTo>
                    <a:lnTo>
                      <a:pt x="219" y="452"/>
                    </a:lnTo>
                    <a:lnTo>
                      <a:pt x="222" y="447"/>
                    </a:lnTo>
                    <a:lnTo>
                      <a:pt x="228" y="440"/>
                    </a:lnTo>
                    <a:lnTo>
                      <a:pt x="235" y="435"/>
                    </a:lnTo>
                    <a:lnTo>
                      <a:pt x="244" y="429"/>
                    </a:lnTo>
                    <a:lnTo>
                      <a:pt x="262" y="416"/>
                    </a:lnTo>
                    <a:lnTo>
                      <a:pt x="280" y="405"/>
                    </a:lnTo>
                    <a:lnTo>
                      <a:pt x="287" y="400"/>
                    </a:lnTo>
                    <a:lnTo>
                      <a:pt x="292" y="398"/>
                    </a:lnTo>
                    <a:lnTo>
                      <a:pt x="292" y="370"/>
                    </a:lnTo>
                    <a:lnTo>
                      <a:pt x="296" y="347"/>
                    </a:lnTo>
                    <a:lnTo>
                      <a:pt x="298" y="336"/>
                    </a:lnTo>
                    <a:lnTo>
                      <a:pt x="300" y="325"/>
                    </a:lnTo>
                    <a:lnTo>
                      <a:pt x="303" y="315"/>
                    </a:lnTo>
                    <a:lnTo>
                      <a:pt x="309" y="307"/>
                    </a:lnTo>
                    <a:lnTo>
                      <a:pt x="314" y="298"/>
                    </a:lnTo>
                    <a:lnTo>
                      <a:pt x="320" y="289"/>
                    </a:lnTo>
                    <a:lnTo>
                      <a:pt x="328" y="283"/>
                    </a:lnTo>
                    <a:lnTo>
                      <a:pt x="338" y="276"/>
                    </a:lnTo>
                    <a:lnTo>
                      <a:pt x="347" y="271"/>
                    </a:lnTo>
                    <a:lnTo>
                      <a:pt x="359" y="266"/>
                    </a:lnTo>
                    <a:lnTo>
                      <a:pt x="373" y="261"/>
                    </a:lnTo>
                    <a:lnTo>
                      <a:pt x="387" y="258"/>
                    </a:lnTo>
                    <a:lnTo>
                      <a:pt x="388" y="258"/>
                    </a:lnTo>
                    <a:lnTo>
                      <a:pt x="389" y="258"/>
                    </a:lnTo>
                    <a:lnTo>
                      <a:pt x="395" y="256"/>
                    </a:lnTo>
                    <a:lnTo>
                      <a:pt x="401" y="253"/>
                    </a:lnTo>
                    <a:lnTo>
                      <a:pt x="410" y="247"/>
                    </a:lnTo>
                    <a:lnTo>
                      <a:pt x="420" y="241"/>
                    </a:lnTo>
                    <a:lnTo>
                      <a:pt x="429" y="232"/>
                    </a:lnTo>
                    <a:lnTo>
                      <a:pt x="439" y="223"/>
                    </a:lnTo>
                    <a:lnTo>
                      <a:pt x="443" y="217"/>
                    </a:lnTo>
                    <a:lnTo>
                      <a:pt x="449" y="214"/>
                    </a:lnTo>
                    <a:lnTo>
                      <a:pt x="452" y="212"/>
                    </a:lnTo>
                    <a:lnTo>
                      <a:pt x="456" y="211"/>
                    </a:lnTo>
                    <a:lnTo>
                      <a:pt x="469" y="211"/>
                    </a:lnTo>
                    <a:lnTo>
                      <a:pt x="481" y="209"/>
                    </a:lnTo>
                    <a:lnTo>
                      <a:pt x="493" y="206"/>
                    </a:lnTo>
                    <a:lnTo>
                      <a:pt x="503" y="202"/>
                    </a:lnTo>
                    <a:lnTo>
                      <a:pt x="512" y="198"/>
                    </a:lnTo>
                    <a:lnTo>
                      <a:pt x="522" y="193"/>
                    </a:lnTo>
                    <a:lnTo>
                      <a:pt x="530" y="187"/>
                    </a:lnTo>
                    <a:lnTo>
                      <a:pt x="538" y="181"/>
                    </a:lnTo>
                    <a:lnTo>
                      <a:pt x="545" y="174"/>
                    </a:lnTo>
                    <a:lnTo>
                      <a:pt x="552" y="167"/>
                    </a:lnTo>
                    <a:lnTo>
                      <a:pt x="559" y="158"/>
                    </a:lnTo>
                    <a:lnTo>
                      <a:pt x="564" y="149"/>
                    </a:lnTo>
                    <a:lnTo>
                      <a:pt x="576" y="132"/>
                    </a:lnTo>
                    <a:lnTo>
                      <a:pt x="587" y="115"/>
                    </a:lnTo>
                    <a:lnTo>
                      <a:pt x="594" y="101"/>
                    </a:lnTo>
                    <a:lnTo>
                      <a:pt x="603" y="89"/>
                    </a:lnTo>
                    <a:lnTo>
                      <a:pt x="612" y="77"/>
                    </a:lnTo>
                    <a:lnTo>
                      <a:pt x="621" y="67"/>
                    </a:lnTo>
                    <a:lnTo>
                      <a:pt x="630" y="58"/>
                    </a:lnTo>
                    <a:lnTo>
                      <a:pt x="640" y="50"/>
                    </a:lnTo>
                    <a:lnTo>
                      <a:pt x="650" y="45"/>
                    </a:lnTo>
                    <a:lnTo>
                      <a:pt x="660" y="40"/>
                    </a:lnTo>
                    <a:lnTo>
                      <a:pt x="684" y="36"/>
                    </a:lnTo>
                    <a:lnTo>
                      <a:pt x="707" y="30"/>
                    </a:lnTo>
                    <a:lnTo>
                      <a:pt x="717" y="26"/>
                    </a:lnTo>
                    <a:lnTo>
                      <a:pt x="729" y="23"/>
                    </a:lnTo>
                    <a:lnTo>
                      <a:pt x="741" y="20"/>
                    </a:lnTo>
                    <a:lnTo>
                      <a:pt x="753" y="19"/>
                    </a:lnTo>
                    <a:lnTo>
                      <a:pt x="768" y="14"/>
                    </a:lnTo>
                    <a:lnTo>
                      <a:pt x="786" y="10"/>
                    </a:lnTo>
                    <a:lnTo>
                      <a:pt x="808" y="7"/>
                    </a:lnTo>
                    <a:lnTo>
                      <a:pt x="830" y="5"/>
                    </a:lnTo>
                    <a:lnTo>
                      <a:pt x="871" y="2"/>
                    </a:lnTo>
                    <a:lnTo>
                      <a:pt x="902" y="0"/>
                    </a:lnTo>
                    <a:lnTo>
                      <a:pt x="876" y="40"/>
                    </a:lnTo>
                    <a:lnTo>
                      <a:pt x="861" y="36"/>
                    </a:lnTo>
                    <a:lnTo>
                      <a:pt x="849" y="5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90" name="Freeform 218"/>
              <p:cNvSpPr/>
              <p:nvPr/>
            </p:nvSpPr>
            <p:spPr bwMode="auto">
              <a:xfrm>
                <a:off x="2118" y="3454"/>
                <a:ext cx="57" cy="27"/>
              </a:xfrm>
              <a:custGeom>
                <a:avLst/>
                <a:gdLst>
                  <a:gd name="T0" fmla="*/ 227 w 227"/>
                  <a:gd name="T1" fmla="*/ 0 h 106"/>
                  <a:gd name="T2" fmla="*/ 218 w 227"/>
                  <a:gd name="T3" fmla="*/ 1 h 106"/>
                  <a:gd name="T4" fmla="*/ 209 w 227"/>
                  <a:gd name="T5" fmla="*/ 3 h 106"/>
                  <a:gd name="T6" fmla="*/ 200 w 227"/>
                  <a:gd name="T7" fmla="*/ 6 h 106"/>
                  <a:gd name="T8" fmla="*/ 190 w 227"/>
                  <a:gd name="T9" fmla="*/ 10 h 106"/>
                  <a:gd name="T10" fmla="*/ 181 w 227"/>
                  <a:gd name="T11" fmla="*/ 13 h 106"/>
                  <a:gd name="T12" fmla="*/ 171 w 227"/>
                  <a:gd name="T13" fmla="*/ 16 h 106"/>
                  <a:gd name="T14" fmla="*/ 161 w 227"/>
                  <a:gd name="T15" fmla="*/ 18 h 106"/>
                  <a:gd name="T16" fmla="*/ 151 w 227"/>
                  <a:gd name="T17" fmla="*/ 19 h 106"/>
                  <a:gd name="T18" fmla="*/ 138 w 227"/>
                  <a:gd name="T19" fmla="*/ 19 h 106"/>
                  <a:gd name="T20" fmla="*/ 124 w 227"/>
                  <a:gd name="T21" fmla="*/ 19 h 106"/>
                  <a:gd name="T22" fmla="*/ 110 w 227"/>
                  <a:gd name="T23" fmla="*/ 19 h 106"/>
                  <a:gd name="T24" fmla="*/ 99 w 227"/>
                  <a:gd name="T25" fmla="*/ 19 h 106"/>
                  <a:gd name="T26" fmla="*/ 93 w 227"/>
                  <a:gd name="T27" fmla="*/ 19 h 106"/>
                  <a:gd name="T28" fmla="*/ 89 w 227"/>
                  <a:gd name="T29" fmla="*/ 20 h 106"/>
                  <a:gd name="T30" fmla="*/ 86 w 227"/>
                  <a:gd name="T31" fmla="*/ 23 h 106"/>
                  <a:gd name="T32" fmla="*/ 82 w 227"/>
                  <a:gd name="T33" fmla="*/ 25 h 106"/>
                  <a:gd name="T34" fmla="*/ 76 w 227"/>
                  <a:gd name="T35" fmla="*/ 30 h 106"/>
                  <a:gd name="T36" fmla="*/ 71 w 227"/>
                  <a:gd name="T37" fmla="*/ 38 h 106"/>
                  <a:gd name="T38" fmla="*/ 65 w 227"/>
                  <a:gd name="T39" fmla="*/ 45 h 106"/>
                  <a:gd name="T40" fmla="*/ 60 w 227"/>
                  <a:gd name="T41" fmla="*/ 53 h 106"/>
                  <a:gd name="T42" fmla="*/ 53 w 227"/>
                  <a:gd name="T43" fmla="*/ 59 h 106"/>
                  <a:gd name="T44" fmla="*/ 46 w 227"/>
                  <a:gd name="T45" fmla="*/ 65 h 106"/>
                  <a:gd name="T46" fmla="*/ 40 w 227"/>
                  <a:gd name="T47" fmla="*/ 67 h 106"/>
                  <a:gd name="T48" fmla="*/ 35 w 227"/>
                  <a:gd name="T49" fmla="*/ 67 h 106"/>
                  <a:gd name="T50" fmla="*/ 32 w 227"/>
                  <a:gd name="T51" fmla="*/ 67 h 106"/>
                  <a:gd name="T52" fmla="*/ 27 w 227"/>
                  <a:gd name="T53" fmla="*/ 66 h 106"/>
                  <a:gd name="T54" fmla="*/ 24 w 227"/>
                  <a:gd name="T55" fmla="*/ 66 h 106"/>
                  <a:gd name="T56" fmla="*/ 21 w 227"/>
                  <a:gd name="T57" fmla="*/ 67 h 106"/>
                  <a:gd name="T58" fmla="*/ 18 w 227"/>
                  <a:gd name="T59" fmla="*/ 70 h 106"/>
                  <a:gd name="T60" fmla="*/ 16 w 227"/>
                  <a:gd name="T61" fmla="*/ 75 h 106"/>
                  <a:gd name="T62" fmla="*/ 16 w 227"/>
                  <a:gd name="T63" fmla="*/ 83 h 106"/>
                  <a:gd name="T64" fmla="*/ 16 w 227"/>
                  <a:gd name="T65" fmla="*/ 91 h 106"/>
                  <a:gd name="T66" fmla="*/ 8 w 227"/>
                  <a:gd name="T67" fmla="*/ 100 h 106"/>
                  <a:gd name="T68" fmla="*/ 0 w 227"/>
                  <a:gd name="T6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27" h="106">
                    <a:moveTo>
                      <a:pt x="227" y="0"/>
                    </a:moveTo>
                    <a:lnTo>
                      <a:pt x="218" y="1"/>
                    </a:lnTo>
                    <a:lnTo>
                      <a:pt x="209" y="3"/>
                    </a:lnTo>
                    <a:lnTo>
                      <a:pt x="200" y="6"/>
                    </a:lnTo>
                    <a:lnTo>
                      <a:pt x="190" y="10"/>
                    </a:lnTo>
                    <a:lnTo>
                      <a:pt x="181" y="13"/>
                    </a:lnTo>
                    <a:lnTo>
                      <a:pt x="171" y="16"/>
                    </a:lnTo>
                    <a:lnTo>
                      <a:pt x="161" y="18"/>
                    </a:lnTo>
                    <a:lnTo>
                      <a:pt x="151" y="19"/>
                    </a:lnTo>
                    <a:lnTo>
                      <a:pt x="138" y="19"/>
                    </a:lnTo>
                    <a:lnTo>
                      <a:pt x="124" y="19"/>
                    </a:lnTo>
                    <a:lnTo>
                      <a:pt x="110" y="19"/>
                    </a:lnTo>
                    <a:lnTo>
                      <a:pt x="99" y="19"/>
                    </a:lnTo>
                    <a:lnTo>
                      <a:pt x="93" y="19"/>
                    </a:lnTo>
                    <a:lnTo>
                      <a:pt x="89" y="20"/>
                    </a:lnTo>
                    <a:lnTo>
                      <a:pt x="86" y="23"/>
                    </a:lnTo>
                    <a:lnTo>
                      <a:pt x="82" y="25"/>
                    </a:lnTo>
                    <a:lnTo>
                      <a:pt x="76" y="30"/>
                    </a:lnTo>
                    <a:lnTo>
                      <a:pt x="71" y="38"/>
                    </a:lnTo>
                    <a:lnTo>
                      <a:pt x="65" y="45"/>
                    </a:lnTo>
                    <a:lnTo>
                      <a:pt x="60" y="53"/>
                    </a:lnTo>
                    <a:lnTo>
                      <a:pt x="53" y="59"/>
                    </a:lnTo>
                    <a:lnTo>
                      <a:pt x="46" y="65"/>
                    </a:lnTo>
                    <a:lnTo>
                      <a:pt x="40" y="67"/>
                    </a:lnTo>
                    <a:lnTo>
                      <a:pt x="35" y="67"/>
                    </a:lnTo>
                    <a:lnTo>
                      <a:pt x="32" y="67"/>
                    </a:lnTo>
                    <a:lnTo>
                      <a:pt x="27" y="66"/>
                    </a:lnTo>
                    <a:lnTo>
                      <a:pt x="24" y="66"/>
                    </a:lnTo>
                    <a:lnTo>
                      <a:pt x="21" y="67"/>
                    </a:lnTo>
                    <a:lnTo>
                      <a:pt x="18" y="70"/>
                    </a:lnTo>
                    <a:lnTo>
                      <a:pt x="16" y="75"/>
                    </a:lnTo>
                    <a:lnTo>
                      <a:pt x="16" y="83"/>
                    </a:lnTo>
                    <a:lnTo>
                      <a:pt x="16" y="91"/>
                    </a:lnTo>
                    <a:lnTo>
                      <a:pt x="8" y="100"/>
                    </a:lnTo>
                    <a:lnTo>
                      <a:pt x="0" y="106"/>
                    </a:lnTo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91" name="Freeform 219"/>
              <p:cNvSpPr/>
              <p:nvPr/>
            </p:nvSpPr>
            <p:spPr bwMode="auto">
              <a:xfrm>
                <a:off x="2114" y="3452"/>
                <a:ext cx="63" cy="32"/>
              </a:xfrm>
              <a:custGeom>
                <a:avLst/>
                <a:gdLst>
                  <a:gd name="T0" fmla="*/ 245 w 255"/>
                  <a:gd name="T1" fmla="*/ 16 h 128"/>
                  <a:gd name="T2" fmla="*/ 236 w 255"/>
                  <a:gd name="T3" fmla="*/ 17 h 128"/>
                  <a:gd name="T4" fmla="*/ 220 w 255"/>
                  <a:gd name="T5" fmla="*/ 22 h 128"/>
                  <a:gd name="T6" fmla="*/ 201 w 255"/>
                  <a:gd name="T7" fmla="*/ 28 h 128"/>
                  <a:gd name="T8" fmla="*/ 180 w 255"/>
                  <a:gd name="T9" fmla="*/ 34 h 128"/>
                  <a:gd name="T10" fmla="*/ 169 w 255"/>
                  <a:gd name="T11" fmla="*/ 35 h 128"/>
                  <a:gd name="T12" fmla="*/ 117 w 255"/>
                  <a:gd name="T13" fmla="*/ 35 h 128"/>
                  <a:gd name="T14" fmla="*/ 109 w 255"/>
                  <a:gd name="T15" fmla="*/ 36 h 128"/>
                  <a:gd name="T16" fmla="*/ 103 w 255"/>
                  <a:gd name="T17" fmla="*/ 40 h 128"/>
                  <a:gd name="T18" fmla="*/ 92 w 255"/>
                  <a:gd name="T19" fmla="*/ 54 h 128"/>
                  <a:gd name="T20" fmla="*/ 81 w 255"/>
                  <a:gd name="T21" fmla="*/ 68 h 128"/>
                  <a:gd name="T22" fmla="*/ 67 w 255"/>
                  <a:gd name="T23" fmla="*/ 79 h 128"/>
                  <a:gd name="T24" fmla="*/ 56 w 255"/>
                  <a:gd name="T25" fmla="*/ 82 h 128"/>
                  <a:gd name="T26" fmla="*/ 46 w 255"/>
                  <a:gd name="T27" fmla="*/ 81 h 128"/>
                  <a:gd name="T28" fmla="*/ 43 w 255"/>
                  <a:gd name="T29" fmla="*/ 81 h 128"/>
                  <a:gd name="T30" fmla="*/ 40 w 255"/>
                  <a:gd name="T31" fmla="*/ 86 h 128"/>
                  <a:gd name="T32" fmla="*/ 40 w 255"/>
                  <a:gd name="T33" fmla="*/ 101 h 128"/>
                  <a:gd name="T34" fmla="*/ 32 w 255"/>
                  <a:gd name="T35" fmla="*/ 107 h 128"/>
                  <a:gd name="T36" fmla="*/ 25 w 255"/>
                  <a:gd name="T37" fmla="*/ 110 h 128"/>
                  <a:gd name="T38" fmla="*/ 24 w 255"/>
                  <a:gd name="T39" fmla="*/ 112 h 128"/>
                  <a:gd name="T40" fmla="*/ 30 w 255"/>
                  <a:gd name="T41" fmla="*/ 114 h 128"/>
                  <a:gd name="T42" fmla="*/ 27 w 255"/>
                  <a:gd name="T43" fmla="*/ 116 h 128"/>
                  <a:gd name="T44" fmla="*/ 18 w 255"/>
                  <a:gd name="T45" fmla="*/ 121 h 128"/>
                  <a:gd name="T46" fmla="*/ 7 w 255"/>
                  <a:gd name="T47" fmla="*/ 127 h 128"/>
                  <a:gd name="T48" fmla="*/ 1 w 255"/>
                  <a:gd name="T49" fmla="*/ 127 h 128"/>
                  <a:gd name="T50" fmla="*/ 0 w 255"/>
                  <a:gd name="T51" fmla="*/ 126 h 128"/>
                  <a:gd name="T52" fmla="*/ 13 w 255"/>
                  <a:gd name="T53" fmla="*/ 109 h 128"/>
                  <a:gd name="T54" fmla="*/ 18 w 255"/>
                  <a:gd name="T55" fmla="*/ 105 h 128"/>
                  <a:gd name="T56" fmla="*/ 19 w 255"/>
                  <a:gd name="T57" fmla="*/ 103 h 128"/>
                  <a:gd name="T58" fmla="*/ 21 w 255"/>
                  <a:gd name="T59" fmla="*/ 102 h 128"/>
                  <a:gd name="T60" fmla="*/ 26 w 255"/>
                  <a:gd name="T61" fmla="*/ 97 h 128"/>
                  <a:gd name="T62" fmla="*/ 26 w 255"/>
                  <a:gd name="T63" fmla="*/ 82 h 128"/>
                  <a:gd name="T64" fmla="*/ 29 w 255"/>
                  <a:gd name="T65" fmla="*/ 76 h 128"/>
                  <a:gd name="T66" fmla="*/ 34 w 255"/>
                  <a:gd name="T67" fmla="*/ 69 h 128"/>
                  <a:gd name="T68" fmla="*/ 42 w 255"/>
                  <a:gd name="T69" fmla="*/ 66 h 128"/>
                  <a:gd name="T70" fmla="*/ 54 w 255"/>
                  <a:gd name="T71" fmla="*/ 67 h 128"/>
                  <a:gd name="T72" fmla="*/ 66 w 255"/>
                  <a:gd name="T73" fmla="*/ 63 h 128"/>
                  <a:gd name="T74" fmla="*/ 73 w 255"/>
                  <a:gd name="T75" fmla="*/ 57 h 128"/>
                  <a:gd name="T76" fmla="*/ 96 w 255"/>
                  <a:gd name="T77" fmla="*/ 35 h 128"/>
                  <a:gd name="T78" fmla="*/ 130 w 255"/>
                  <a:gd name="T79" fmla="*/ 22 h 128"/>
                  <a:gd name="T80" fmla="*/ 169 w 255"/>
                  <a:gd name="T81" fmla="*/ 20 h 128"/>
                  <a:gd name="T82" fmla="*/ 188 w 255"/>
                  <a:gd name="T83" fmla="*/ 18 h 128"/>
                  <a:gd name="T84" fmla="*/ 206 w 255"/>
                  <a:gd name="T85" fmla="*/ 11 h 128"/>
                  <a:gd name="T86" fmla="*/ 231 w 255"/>
                  <a:gd name="T87" fmla="*/ 4 h 128"/>
                  <a:gd name="T88" fmla="*/ 255 w 255"/>
                  <a:gd name="T89" fmla="*/ 0 h 128"/>
                  <a:gd name="T90" fmla="*/ 254 w 255"/>
                  <a:gd name="T91" fmla="*/ 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55" h="128">
                    <a:moveTo>
                      <a:pt x="245" y="16"/>
                    </a:moveTo>
                    <a:lnTo>
                      <a:pt x="245" y="16"/>
                    </a:lnTo>
                    <a:lnTo>
                      <a:pt x="245" y="16"/>
                    </a:lnTo>
                    <a:lnTo>
                      <a:pt x="236" y="17"/>
                    </a:lnTo>
                    <a:lnTo>
                      <a:pt x="229" y="19"/>
                    </a:lnTo>
                    <a:lnTo>
                      <a:pt x="220" y="22"/>
                    </a:lnTo>
                    <a:lnTo>
                      <a:pt x="210" y="25"/>
                    </a:lnTo>
                    <a:lnTo>
                      <a:pt x="201" y="28"/>
                    </a:lnTo>
                    <a:lnTo>
                      <a:pt x="190" y="32"/>
                    </a:lnTo>
                    <a:lnTo>
                      <a:pt x="180" y="34"/>
                    </a:lnTo>
                    <a:lnTo>
                      <a:pt x="169" y="35"/>
                    </a:lnTo>
                    <a:lnTo>
                      <a:pt x="169" y="35"/>
                    </a:lnTo>
                    <a:lnTo>
                      <a:pt x="117" y="35"/>
                    </a:lnTo>
                    <a:lnTo>
                      <a:pt x="117" y="35"/>
                    </a:lnTo>
                    <a:lnTo>
                      <a:pt x="112" y="35"/>
                    </a:lnTo>
                    <a:lnTo>
                      <a:pt x="109" y="36"/>
                    </a:lnTo>
                    <a:lnTo>
                      <a:pt x="105" y="38"/>
                    </a:lnTo>
                    <a:lnTo>
                      <a:pt x="103" y="40"/>
                    </a:lnTo>
                    <a:lnTo>
                      <a:pt x="96" y="47"/>
                    </a:lnTo>
                    <a:lnTo>
                      <a:pt x="92" y="54"/>
                    </a:lnTo>
                    <a:lnTo>
                      <a:pt x="86" y="61"/>
                    </a:lnTo>
                    <a:lnTo>
                      <a:pt x="81" y="68"/>
                    </a:lnTo>
                    <a:lnTo>
                      <a:pt x="75" y="74"/>
                    </a:lnTo>
                    <a:lnTo>
                      <a:pt x="67" y="79"/>
                    </a:lnTo>
                    <a:lnTo>
                      <a:pt x="60" y="81"/>
                    </a:lnTo>
                    <a:lnTo>
                      <a:pt x="56" y="82"/>
                    </a:lnTo>
                    <a:lnTo>
                      <a:pt x="51" y="82"/>
                    </a:lnTo>
                    <a:lnTo>
                      <a:pt x="46" y="81"/>
                    </a:lnTo>
                    <a:lnTo>
                      <a:pt x="45" y="81"/>
                    </a:lnTo>
                    <a:lnTo>
                      <a:pt x="43" y="81"/>
                    </a:lnTo>
                    <a:lnTo>
                      <a:pt x="42" y="82"/>
                    </a:lnTo>
                    <a:lnTo>
                      <a:pt x="40" y="86"/>
                    </a:lnTo>
                    <a:lnTo>
                      <a:pt x="40" y="99"/>
                    </a:lnTo>
                    <a:lnTo>
                      <a:pt x="40" y="101"/>
                    </a:lnTo>
                    <a:lnTo>
                      <a:pt x="36" y="104"/>
                    </a:lnTo>
                    <a:lnTo>
                      <a:pt x="32" y="107"/>
                    </a:lnTo>
                    <a:lnTo>
                      <a:pt x="27" y="109"/>
                    </a:lnTo>
                    <a:lnTo>
                      <a:pt x="25" y="110"/>
                    </a:lnTo>
                    <a:lnTo>
                      <a:pt x="24" y="110"/>
                    </a:lnTo>
                    <a:lnTo>
                      <a:pt x="24" y="112"/>
                    </a:lnTo>
                    <a:lnTo>
                      <a:pt x="25" y="113"/>
                    </a:lnTo>
                    <a:lnTo>
                      <a:pt x="30" y="114"/>
                    </a:lnTo>
                    <a:lnTo>
                      <a:pt x="28" y="115"/>
                    </a:lnTo>
                    <a:lnTo>
                      <a:pt x="27" y="116"/>
                    </a:lnTo>
                    <a:lnTo>
                      <a:pt x="27" y="116"/>
                    </a:lnTo>
                    <a:lnTo>
                      <a:pt x="18" y="121"/>
                    </a:lnTo>
                    <a:lnTo>
                      <a:pt x="12" y="124"/>
                    </a:lnTo>
                    <a:lnTo>
                      <a:pt x="7" y="127"/>
                    </a:lnTo>
                    <a:lnTo>
                      <a:pt x="3" y="128"/>
                    </a:lnTo>
                    <a:lnTo>
                      <a:pt x="1" y="127"/>
                    </a:lnTo>
                    <a:lnTo>
                      <a:pt x="0" y="127"/>
                    </a:lnTo>
                    <a:lnTo>
                      <a:pt x="0" y="126"/>
                    </a:lnTo>
                    <a:lnTo>
                      <a:pt x="2" y="123"/>
                    </a:lnTo>
                    <a:lnTo>
                      <a:pt x="13" y="109"/>
                    </a:lnTo>
                    <a:lnTo>
                      <a:pt x="15" y="107"/>
                    </a:lnTo>
                    <a:lnTo>
                      <a:pt x="18" y="105"/>
                    </a:lnTo>
                    <a:lnTo>
                      <a:pt x="18" y="105"/>
                    </a:lnTo>
                    <a:lnTo>
                      <a:pt x="19" y="103"/>
                    </a:lnTo>
                    <a:lnTo>
                      <a:pt x="21" y="102"/>
                    </a:lnTo>
                    <a:lnTo>
                      <a:pt x="21" y="102"/>
                    </a:lnTo>
                    <a:lnTo>
                      <a:pt x="24" y="100"/>
                    </a:lnTo>
                    <a:lnTo>
                      <a:pt x="26" y="97"/>
                    </a:lnTo>
                    <a:lnTo>
                      <a:pt x="26" y="83"/>
                    </a:lnTo>
                    <a:lnTo>
                      <a:pt x="26" y="82"/>
                    </a:lnTo>
                    <a:lnTo>
                      <a:pt x="26" y="81"/>
                    </a:lnTo>
                    <a:lnTo>
                      <a:pt x="29" y="76"/>
                    </a:lnTo>
                    <a:lnTo>
                      <a:pt x="31" y="72"/>
                    </a:lnTo>
                    <a:lnTo>
                      <a:pt x="34" y="69"/>
                    </a:lnTo>
                    <a:lnTo>
                      <a:pt x="37" y="67"/>
                    </a:lnTo>
                    <a:lnTo>
                      <a:pt x="42" y="66"/>
                    </a:lnTo>
                    <a:lnTo>
                      <a:pt x="49" y="67"/>
                    </a:lnTo>
                    <a:lnTo>
                      <a:pt x="54" y="67"/>
                    </a:lnTo>
                    <a:lnTo>
                      <a:pt x="60" y="66"/>
                    </a:lnTo>
                    <a:lnTo>
                      <a:pt x="66" y="63"/>
                    </a:lnTo>
                    <a:lnTo>
                      <a:pt x="70" y="61"/>
                    </a:lnTo>
                    <a:lnTo>
                      <a:pt x="73" y="57"/>
                    </a:lnTo>
                    <a:lnTo>
                      <a:pt x="78" y="52"/>
                    </a:lnTo>
                    <a:lnTo>
                      <a:pt x="96" y="35"/>
                    </a:lnTo>
                    <a:lnTo>
                      <a:pt x="107" y="24"/>
                    </a:lnTo>
                    <a:lnTo>
                      <a:pt x="130" y="22"/>
                    </a:lnTo>
                    <a:lnTo>
                      <a:pt x="169" y="20"/>
                    </a:lnTo>
                    <a:lnTo>
                      <a:pt x="169" y="20"/>
                    </a:lnTo>
                    <a:lnTo>
                      <a:pt x="178" y="20"/>
                    </a:lnTo>
                    <a:lnTo>
                      <a:pt x="188" y="18"/>
                    </a:lnTo>
                    <a:lnTo>
                      <a:pt x="196" y="14"/>
                    </a:lnTo>
                    <a:lnTo>
                      <a:pt x="206" y="11"/>
                    </a:lnTo>
                    <a:lnTo>
                      <a:pt x="217" y="7"/>
                    </a:lnTo>
                    <a:lnTo>
                      <a:pt x="231" y="4"/>
                    </a:lnTo>
                    <a:lnTo>
                      <a:pt x="244" y="2"/>
                    </a:lnTo>
                    <a:lnTo>
                      <a:pt x="255" y="0"/>
                    </a:lnTo>
                    <a:lnTo>
                      <a:pt x="251" y="2"/>
                    </a:lnTo>
                    <a:lnTo>
                      <a:pt x="254" y="6"/>
                    </a:lnTo>
                    <a:lnTo>
                      <a:pt x="245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92" name="Freeform 220"/>
              <p:cNvSpPr/>
              <p:nvPr/>
            </p:nvSpPr>
            <p:spPr bwMode="auto">
              <a:xfrm>
                <a:off x="2114" y="3452"/>
                <a:ext cx="63" cy="32"/>
              </a:xfrm>
              <a:custGeom>
                <a:avLst/>
                <a:gdLst>
                  <a:gd name="T0" fmla="*/ 245 w 255"/>
                  <a:gd name="T1" fmla="*/ 16 h 128"/>
                  <a:gd name="T2" fmla="*/ 236 w 255"/>
                  <a:gd name="T3" fmla="*/ 17 h 128"/>
                  <a:gd name="T4" fmla="*/ 220 w 255"/>
                  <a:gd name="T5" fmla="*/ 22 h 128"/>
                  <a:gd name="T6" fmla="*/ 201 w 255"/>
                  <a:gd name="T7" fmla="*/ 28 h 128"/>
                  <a:gd name="T8" fmla="*/ 180 w 255"/>
                  <a:gd name="T9" fmla="*/ 34 h 128"/>
                  <a:gd name="T10" fmla="*/ 169 w 255"/>
                  <a:gd name="T11" fmla="*/ 35 h 128"/>
                  <a:gd name="T12" fmla="*/ 117 w 255"/>
                  <a:gd name="T13" fmla="*/ 35 h 128"/>
                  <a:gd name="T14" fmla="*/ 109 w 255"/>
                  <a:gd name="T15" fmla="*/ 36 h 128"/>
                  <a:gd name="T16" fmla="*/ 103 w 255"/>
                  <a:gd name="T17" fmla="*/ 40 h 128"/>
                  <a:gd name="T18" fmla="*/ 92 w 255"/>
                  <a:gd name="T19" fmla="*/ 54 h 128"/>
                  <a:gd name="T20" fmla="*/ 81 w 255"/>
                  <a:gd name="T21" fmla="*/ 68 h 128"/>
                  <a:gd name="T22" fmla="*/ 67 w 255"/>
                  <a:gd name="T23" fmla="*/ 79 h 128"/>
                  <a:gd name="T24" fmla="*/ 56 w 255"/>
                  <a:gd name="T25" fmla="*/ 82 h 128"/>
                  <a:gd name="T26" fmla="*/ 46 w 255"/>
                  <a:gd name="T27" fmla="*/ 81 h 128"/>
                  <a:gd name="T28" fmla="*/ 43 w 255"/>
                  <a:gd name="T29" fmla="*/ 81 h 128"/>
                  <a:gd name="T30" fmla="*/ 40 w 255"/>
                  <a:gd name="T31" fmla="*/ 86 h 128"/>
                  <a:gd name="T32" fmla="*/ 40 w 255"/>
                  <a:gd name="T33" fmla="*/ 101 h 128"/>
                  <a:gd name="T34" fmla="*/ 32 w 255"/>
                  <a:gd name="T35" fmla="*/ 107 h 128"/>
                  <a:gd name="T36" fmla="*/ 25 w 255"/>
                  <a:gd name="T37" fmla="*/ 110 h 128"/>
                  <a:gd name="T38" fmla="*/ 24 w 255"/>
                  <a:gd name="T39" fmla="*/ 112 h 128"/>
                  <a:gd name="T40" fmla="*/ 30 w 255"/>
                  <a:gd name="T41" fmla="*/ 114 h 128"/>
                  <a:gd name="T42" fmla="*/ 27 w 255"/>
                  <a:gd name="T43" fmla="*/ 116 h 128"/>
                  <a:gd name="T44" fmla="*/ 18 w 255"/>
                  <a:gd name="T45" fmla="*/ 121 h 128"/>
                  <a:gd name="T46" fmla="*/ 7 w 255"/>
                  <a:gd name="T47" fmla="*/ 127 h 128"/>
                  <a:gd name="T48" fmla="*/ 1 w 255"/>
                  <a:gd name="T49" fmla="*/ 127 h 128"/>
                  <a:gd name="T50" fmla="*/ 0 w 255"/>
                  <a:gd name="T51" fmla="*/ 126 h 128"/>
                  <a:gd name="T52" fmla="*/ 13 w 255"/>
                  <a:gd name="T53" fmla="*/ 109 h 128"/>
                  <a:gd name="T54" fmla="*/ 18 w 255"/>
                  <a:gd name="T55" fmla="*/ 105 h 128"/>
                  <a:gd name="T56" fmla="*/ 19 w 255"/>
                  <a:gd name="T57" fmla="*/ 103 h 128"/>
                  <a:gd name="T58" fmla="*/ 21 w 255"/>
                  <a:gd name="T59" fmla="*/ 102 h 128"/>
                  <a:gd name="T60" fmla="*/ 26 w 255"/>
                  <a:gd name="T61" fmla="*/ 97 h 128"/>
                  <a:gd name="T62" fmla="*/ 26 w 255"/>
                  <a:gd name="T63" fmla="*/ 82 h 128"/>
                  <a:gd name="T64" fmla="*/ 29 w 255"/>
                  <a:gd name="T65" fmla="*/ 76 h 128"/>
                  <a:gd name="T66" fmla="*/ 34 w 255"/>
                  <a:gd name="T67" fmla="*/ 69 h 128"/>
                  <a:gd name="T68" fmla="*/ 42 w 255"/>
                  <a:gd name="T69" fmla="*/ 66 h 128"/>
                  <a:gd name="T70" fmla="*/ 54 w 255"/>
                  <a:gd name="T71" fmla="*/ 67 h 128"/>
                  <a:gd name="T72" fmla="*/ 66 w 255"/>
                  <a:gd name="T73" fmla="*/ 63 h 128"/>
                  <a:gd name="T74" fmla="*/ 73 w 255"/>
                  <a:gd name="T75" fmla="*/ 57 h 128"/>
                  <a:gd name="T76" fmla="*/ 96 w 255"/>
                  <a:gd name="T77" fmla="*/ 35 h 128"/>
                  <a:gd name="T78" fmla="*/ 130 w 255"/>
                  <a:gd name="T79" fmla="*/ 22 h 128"/>
                  <a:gd name="T80" fmla="*/ 169 w 255"/>
                  <a:gd name="T81" fmla="*/ 20 h 128"/>
                  <a:gd name="T82" fmla="*/ 188 w 255"/>
                  <a:gd name="T83" fmla="*/ 18 h 128"/>
                  <a:gd name="T84" fmla="*/ 206 w 255"/>
                  <a:gd name="T85" fmla="*/ 11 h 128"/>
                  <a:gd name="T86" fmla="*/ 231 w 255"/>
                  <a:gd name="T87" fmla="*/ 4 h 128"/>
                  <a:gd name="T88" fmla="*/ 255 w 255"/>
                  <a:gd name="T89" fmla="*/ 0 h 128"/>
                  <a:gd name="T90" fmla="*/ 254 w 255"/>
                  <a:gd name="T91" fmla="*/ 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55" h="128">
                    <a:moveTo>
                      <a:pt x="245" y="16"/>
                    </a:moveTo>
                    <a:lnTo>
                      <a:pt x="245" y="16"/>
                    </a:lnTo>
                    <a:lnTo>
                      <a:pt x="245" y="16"/>
                    </a:lnTo>
                    <a:lnTo>
                      <a:pt x="236" y="17"/>
                    </a:lnTo>
                    <a:lnTo>
                      <a:pt x="229" y="19"/>
                    </a:lnTo>
                    <a:lnTo>
                      <a:pt x="220" y="22"/>
                    </a:lnTo>
                    <a:lnTo>
                      <a:pt x="210" y="25"/>
                    </a:lnTo>
                    <a:lnTo>
                      <a:pt x="201" y="28"/>
                    </a:lnTo>
                    <a:lnTo>
                      <a:pt x="190" y="32"/>
                    </a:lnTo>
                    <a:lnTo>
                      <a:pt x="180" y="34"/>
                    </a:lnTo>
                    <a:lnTo>
                      <a:pt x="169" y="35"/>
                    </a:lnTo>
                    <a:lnTo>
                      <a:pt x="169" y="35"/>
                    </a:lnTo>
                    <a:lnTo>
                      <a:pt x="117" y="35"/>
                    </a:lnTo>
                    <a:lnTo>
                      <a:pt x="117" y="35"/>
                    </a:lnTo>
                    <a:lnTo>
                      <a:pt x="112" y="35"/>
                    </a:lnTo>
                    <a:lnTo>
                      <a:pt x="109" y="36"/>
                    </a:lnTo>
                    <a:lnTo>
                      <a:pt x="105" y="38"/>
                    </a:lnTo>
                    <a:lnTo>
                      <a:pt x="103" y="40"/>
                    </a:lnTo>
                    <a:lnTo>
                      <a:pt x="96" y="47"/>
                    </a:lnTo>
                    <a:lnTo>
                      <a:pt x="92" y="54"/>
                    </a:lnTo>
                    <a:lnTo>
                      <a:pt x="86" y="61"/>
                    </a:lnTo>
                    <a:lnTo>
                      <a:pt x="81" y="68"/>
                    </a:lnTo>
                    <a:lnTo>
                      <a:pt x="75" y="74"/>
                    </a:lnTo>
                    <a:lnTo>
                      <a:pt x="67" y="79"/>
                    </a:lnTo>
                    <a:lnTo>
                      <a:pt x="60" y="81"/>
                    </a:lnTo>
                    <a:lnTo>
                      <a:pt x="56" y="82"/>
                    </a:lnTo>
                    <a:lnTo>
                      <a:pt x="51" y="82"/>
                    </a:lnTo>
                    <a:lnTo>
                      <a:pt x="46" y="81"/>
                    </a:lnTo>
                    <a:lnTo>
                      <a:pt x="45" y="81"/>
                    </a:lnTo>
                    <a:lnTo>
                      <a:pt x="43" y="81"/>
                    </a:lnTo>
                    <a:lnTo>
                      <a:pt x="42" y="82"/>
                    </a:lnTo>
                    <a:lnTo>
                      <a:pt x="40" y="86"/>
                    </a:lnTo>
                    <a:lnTo>
                      <a:pt x="40" y="99"/>
                    </a:lnTo>
                    <a:lnTo>
                      <a:pt x="40" y="101"/>
                    </a:lnTo>
                    <a:lnTo>
                      <a:pt x="36" y="104"/>
                    </a:lnTo>
                    <a:lnTo>
                      <a:pt x="32" y="107"/>
                    </a:lnTo>
                    <a:lnTo>
                      <a:pt x="27" y="109"/>
                    </a:lnTo>
                    <a:lnTo>
                      <a:pt x="25" y="110"/>
                    </a:lnTo>
                    <a:lnTo>
                      <a:pt x="24" y="110"/>
                    </a:lnTo>
                    <a:lnTo>
                      <a:pt x="24" y="112"/>
                    </a:lnTo>
                    <a:lnTo>
                      <a:pt x="25" y="113"/>
                    </a:lnTo>
                    <a:lnTo>
                      <a:pt x="30" y="114"/>
                    </a:lnTo>
                    <a:lnTo>
                      <a:pt x="28" y="115"/>
                    </a:lnTo>
                    <a:lnTo>
                      <a:pt x="27" y="116"/>
                    </a:lnTo>
                    <a:lnTo>
                      <a:pt x="27" y="116"/>
                    </a:lnTo>
                    <a:lnTo>
                      <a:pt x="18" y="121"/>
                    </a:lnTo>
                    <a:lnTo>
                      <a:pt x="12" y="124"/>
                    </a:lnTo>
                    <a:lnTo>
                      <a:pt x="7" y="127"/>
                    </a:lnTo>
                    <a:lnTo>
                      <a:pt x="3" y="128"/>
                    </a:lnTo>
                    <a:lnTo>
                      <a:pt x="1" y="127"/>
                    </a:lnTo>
                    <a:lnTo>
                      <a:pt x="0" y="127"/>
                    </a:lnTo>
                    <a:lnTo>
                      <a:pt x="0" y="126"/>
                    </a:lnTo>
                    <a:lnTo>
                      <a:pt x="2" y="123"/>
                    </a:lnTo>
                    <a:lnTo>
                      <a:pt x="13" y="109"/>
                    </a:lnTo>
                    <a:lnTo>
                      <a:pt x="15" y="107"/>
                    </a:lnTo>
                    <a:lnTo>
                      <a:pt x="18" y="105"/>
                    </a:lnTo>
                    <a:lnTo>
                      <a:pt x="18" y="105"/>
                    </a:lnTo>
                    <a:lnTo>
                      <a:pt x="19" y="103"/>
                    </a:lnTo>
                    <a:lnTo>
                      <a:pt x="21" y="102"/>
                    </a:lnTo>
                    <a:lnTo>
                      <a:pt x="21" y="102"/>
                    </a:lnTo>
                    <a:lnTo>
                      <a:pt x="24" y="100"/>
                    </a:lnTo>
                    <a:lnTo>
                      <a:pt x="26" y="97"/>
                    </a:lnTo>
                    <a:lnTo>
                      <a:pt x="26" y="83"/>
                    </a:lnTo>
                    <a:lnTo>
                      <a:pt x="26" y="82"/>
                    </a:lnTo>
                    <a:lnTo>
                      <a:pt x="26" y="81"/>
                    </a:lnTo>
                    <a:lnTo>
                      <a:pt x="29" y="76"/>
                    </a:lnTo>
                    <a:lnTo>
                      <a:pt x="31" y="72"/>
                    </a:lnTo>
                    <a:lnTo>
                      <a:pt x="34" y="69"/>
                    </a:lnTo>
                    <a:lnTo>
                      <a:pt x="37" y="67"/>
                    </a:lnTo>
                    <a:lnTo>
                      <a:pt x="42" y="66"/>
                    </a:lnTo>
                    <a:lnTo>
                      <a:pt x="49" y="67"/>
                    </a:lnTo>
                    <a:lnTo>
                      <a:pt x="54" y="67"/>
                    </a:lnTo>
                    <a:lnTo>
                      <a:pt x="60" y="66"/>
                    </a:lnTo>
                    <a:lnTo>
                      <a:pt x="66" y="63"/>
                    </a:lnTo>
                    <a:lnTo>
                      <a:pt x="70" y="61"/>
                    </a:lnTo>
                    <a:lnTo>
                      <a:pt x="73" y="57"/>
                    </a:lnTo>
                    <a:lnTo>
                      <a:pt x="78" y="52"/>
                    </a:lnTo>
                    <a:lnTo>
                      <a:pt x="96" y="35"/>
                    </a:lnTo>
                    <a:lnTo>
                      <a:pt x="107" y="24"/>
                    </a:lnTo>
                    <a:lnTo>
                      <a:pt x="130" y="22"/>
                    </a:lnTo>
                    <a:lnTo>
                      <a:pt x="169" y="20"/>
                    </a:lnTo>
                    <a:lnTo>
                      <a:pt x="169" y="20"/>
                    </a:lnTo>
                    <a:lnTo>
                      <a:pt x="178" y="20"/>
                    </a:lnTo>
                    <a:lnTo>
                      <a:pt x="188" y="18"/>
                    </a:lnTo>
                    <a:lnTo>
                      <a:pt x="196" y="14"/>
                    </a:lnTo>
                    <a:lnTo>
                      <a:pt x="206" y="11"/>
                    </a:lnTo>
                    <a:lnTo>
                      <a:pt x="217" y="7"/>
                    </a:lnTo>
                    <a:lnTo>
                      <a:pt x="231" y="4"/>
                    </a:lnTo>
                    <a:lnTo>
                      <a:pt x="244" y="2"/>
                    </a:lnTo>
                    <a:lnTo>
                      <a:pt x="255" y="0"/>
                    </a:lnTo>
                    <a:lnTo>
                      <a:pt x="251" y="2"/>
                    </a:lnTo>
                    <a:lnTo>
                      <a:pt x="254" y="6"/>
                    </a:lnTo>
                    <a:lnTo>
                      <a:pt x="245" y="16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93" name="Freeform 221"/>
              <p:cNvSpPr>
                <a:spLocks noEditPoints="1"/>
              </p:cNvSpPr>
              <p:nvPr/>
            </p:nvSpPr>
            <p:spPr bwMode="auto">
              <a:xfrm>
                <a:off x="3117" y="3510"/>
                <a:ext cx="84" cy="125"/>
              </a:xfrm>
              <a:custGeom>
                <a:avLst/>
                <a:gdLst>
                  <a:gd name="T0" fmla="*/ 21 w 337"/>
                  <a:gd name="T1" fmla="*/ 12 h 499"/>
                  <a:gd name="T2" fmla="*/ 29 w 337"/>
                  <a:gd name="T3" fmla="*/ 12 h 499"/>
                  <a:gd name="T4" fmla="*/ 0 w 337"/>
                  <a:gd name="T5" fmla="*/ 28 h 499"/>
                  <a:gd name="T6" fmla="*/ 14 w 337"/>
                  <a:gd name="T7" fmla="*/ 14 h 499"/>
                  <a:gd name="T8" fmla="*/ 29 w 337"/>
                  <a:gd name="T9" fmla="*/ 12 h 499"/>
                  <a:gd name="T10" fmla="*/ 43 w 337"/>
                  <a:gd name="T11" fmla="*/ 30 h 499"/>
                  <a:gd name="T12" fmla="*/ 66 w 337"/>
                  <a:gd name="T13" fmla="*/ 53 h 499"/>
                  <a:gd name="T14" fmla="*/ 87 w 337"/>
                  <a:gd name="T15" fmla="*/ 59 h 499"/>
                  <a:gd name="T16" fmla="*/ 113 w 337"/>
                  <a:gd name="T17" fmla="*/ 62 h 499"/>
                  <a:gd name="T18" fmla="*/ 121 w 337"/>
                  <a:gd name="T19" fmla="*/ 63 h 499"/>
                  <a:gd name="T20" fmla="*/ 133 w 337"/>
                  <a:gd name="T21" fmla="*/ 72 h 499"/>
                  <a:gd name="T22" fmla="*/ 160 w 337"/>
                  <a:gd name="T23" fmla="*/ 121 h 499"/>
                  <a:gd name="T24" fmla="*/ 176 w 337"/>
                  <a:gd name="T25" fmla="*/ 153 h 499"/>
                  <a:gd name="T26" fmla="*/ 180 w 337"/>
                  <a:gd name="T27" fmla="*/ 159 h 499"/>
                  <a:gd name="T28" fmla="*/ 186 w 337"/>
                  <a:gd name="T29" fmla="*/ 165 h 499"/>
                  <a:gd name="T30" fmla="*/ 204 w 337"/>
                  <a:gd name="T31" fmla="*/ 189 h 499"/>
                  <a:gd name="T32" fmla="*/ 220 w 337"/>
                  <a:gd name="T33" fmla="*/ 220 h 499"/>
                  <a:gd name="T34" fmla="*/ 223 w 337"/>
                  <a:gd name="T35" fmla="*/ 243 h 499"/>
                  <a:gd name="T36" fmla="*/ 231 w 337"/>
                  <a:gd name="T37" fmla="*/ 271 h 499"/>
                  <a:gd name="T38" fmla="*/ 240 w 337"/>
                  <a:gd name="T39" fmla="*/ 291 h 499"/>
                  <a:gd name="T40" fmla="*/ 250 w 337"/>
                  <a:gd name="T41" fmla="*/ 300 h 499"/>
                  <a:gd name="T42" fmla="*/ 261 w 337"/>
                  <a:gd name="T43" fmla="*/ 322 h 499"/>
                  <a:gd name="T44" fmla="*/ 288 w 337"/>
                  <a:gd name="T45" fmla="*/ 403 h 499"/>
                  <a:gd name="T46" fmla="*/ 300 w 337"/>
                  <a:gd name="T47" fmla="*/ 423 h 499"/>
                  <a:gd name="T48" fmla="*/ 329 w 337"/>
                  <a:gd name="T49" fmla="*/ 471 h 499"/>
                  <a:gd name="T50" fmla="*/ 337 w 337"/>
                  <a:gd name="T51" fmla="*/ 499 h 499"/>
                  <a:gd name="T52" fmla="*/ 318 w 337"/>
                  <a:gd name="T53" fmla="*/ 487 h 499"/>
                  <a:gd name="T54" fmla="*/ 296 w 337"/>
                  <a:gd name="T55" fmla="*/ 454 h 499"/>
                  <a:gd name="T56" fmla="*/ 281 w 337"/>
                  <a:gd name="T57" fmla="*/ 429 h 499"/>
                  <a:gd name="T58" fmla="*/ 276 w 337"/>
                  <a:gd name="T59" fmla="*/ 410 h 499"/>
                  <a:gd name="T60" fmla="*/ 265 w 337"/>
                  <a:gd name="T61" fmla="*/ 376 h 499"/>
                  <a:gd name="T62" fmla="*/ 242 w 337"/>
                  <a:gd name="T63" fmla="*/ 331 h 499"/>
                  <a:gd name="T64" fmla="*/ 224 w 337"/>
                  <a:gd name="T65" fmla="*/ 310 h 499"/>
                  <a:gd name="T66" fmla="*/ 213 w 337"/>
                  <a:gd name="T67" fmla="*/ 288 h 499"/>
                  <a:gd name="T68" fmla="*/ 200 w 337"/>
                  <a:gd name="T69" fmla="*/ 255 h 499"/>
                  <a:gd name="T70" fmla="*/ 193 w 337"/>
                  <a:gd name="T71" fmla="*/ 222 h 499"/>
                  <a:gd name="T72" fmla="*/ 172 w 337"/>
                  <a:gd name="T73" fmla="*/ 178 h 499"/>
                  <a:gd name="T74" fmla="*/ 165 w 337"/>
                  <a:gd name="T75" fmla="*/ 170 h 499"/>
                  <a:gd name="T76" fmla="*/ 161 w 337"/>
                  <a:gd name="T77" fmla="*/ 166 h 499"/>
                  <a:gd name="T78" fmla="*/ 150 w 337"/>
                  <a:gd name="T79" fmla="*/ 148 h 499"/>
                  <a:gd name="T80" fmla="*/ 131 w 337"/>
                  <a:gd name="T81" fmla="*/ 109 h 499"/>
                  <a:gd name="T82" fmla="*/ 113 w 337"/>
                  <a:gd name="T83" fmla="*/ 91 h 499"/>
                  <a:gd name="T84" fmla="*/ 85 w 337"/>
                  <a:gd name="T85" fmla="*/ 76 h 499"/>
                  <a:gd name="T86" fmla="*/ 65 w 337"/>
                  <a:gd name="T87" fmla="*/ 72 h 499"/>
                  <a:gd name="T88" fmla="*/ 33 w 337"/>
                  <a:gd name="T89" fmla="*/ 59 h 499"/>
                  <a:gd name="T90" fmla="*/ 12 w 337"/>
                  <a:gd name="T91" fmla="*/ 37 h 499"/>
                  <a:gd name="T92" fmla="*/ 29 w 337"/>
                  <a:gd name="T93" fmla="*/ 12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37" h="499">
                    <a:moveTo>
                      <a:pt x="1" y="30"/>
                    </a:moveTo>
                    <a:lnTo>
                      <a:pt x="5" y="28"/>
                    </a:lnTo>
                    <a:lnTo>
                      <a:pt x="21" y="12"/>
                    </a:lnTo>
                    <a:lnTo>
                      <a:pt x="22" y="0"/>
                    </a:lnTo>
                    <a:lnTo>
                      <a:pt x="25" y="6"/>
                    </a:lnTo>
                    <a:lnTo>
                      <a:pt x="29" y="12"/>
                    </a:lnTo>
                    <a:lnTo>
                      <a:pt x="5" y="27"/>
                    </a:lnTo>
                    <a:lnTo>
                      <a:pt x="2" y="27"/>
                    </a:lnTo>
                    <a:lnTo>
                      <a:pt x="0" y="28"/>
                    </a:lnTo>
                    <a:lnTo>
                      <a:pt x="1" y="30"/>
                    </a:lnTo>
                    <a:close/>
                    <a:moveTo>
                      <a:pt x="1" y="18"/>
                    </a:moveTo>
                    <a:lnTo>
                      <a:pt x="14" y="14"/>
                    </a:lnTo>
                    <a:lnTo>
                      <a:pt x="21" y="12"/>
                    </a:lnTo>
                    <a:lnTo>
                      <a:pt x="1" y="18"/>
                    </a:lnTo>
                    <a:close/>
                    <a:moveTo>
                      <a:pt x="29" y="12"/>
                    </a:moveTo>
                    <a:lnTo>
                      <a:pt x="32" y="15"/>
                    </a:lnTo>
                    <a:lnTo>
                      <a:pt x="35" y="18"/>
                    </a:lnTo>
                    <a:lnTo>
                      <a:pt x="43" y="30"/>
                    </a:lnTo>
                    <a:lnTo>
                      <a:pt x="53" y="40"/>
                    </a:lnTo>
                    <a:lnTo>
                      <a:pt x="60" y="49"/>
                    </a:lnTo>
                    <a:lnTo>
                      <a:pt x="66" y="53"/>
                    </a:lnTo>
                    <a:lnTo>
                      <a:pt x="66" y="53"/>
                    </a:lnTo>
                    <a:lnTo>
                      <a:pt x="77" y="57"/>
                    </a:lnTo>
                    <a:lnTo>
                      <a:pt x="87" y="59"/>
                    </a:lnTo>
                    <a:lnTo>
                      <a:pt x="99" y="60"/>
                    </a:lnTo>
                    <a:lnTo>
                      <a:pt x="113" y="62"/>
                    </a:lnTo>
                    <a:lnTo>
                      <a:pt x="113" y="62"/>
                    </a:lnTo>
                    <a:lnTo>
                      <a:pt x="114" y="62"/>
                    </a:lnTo>
                    <a:lnTo>
                      <a:pt x="118" y="62"/>
                    </a:lnTo>
                    <a:lnTo>
                      <a:pt x="121" y="63"/>
                    </a:lnTo>
                    <a:lnTo>
                      <a:pt x="124" y="65"/>
                    </a:lnTo>
                    <a:lnTo>
                      <a:pt x="127" y="67"/>
                    </a:lnTo>
                    <a:lnTo>
                      <a:pt x="133" y="72"/>
                    </a:lnTo>
                    <a:lnTo>
                      <a:pt x="138" y="80"/>
                    </a:lnTo>
                    <a:lnTo>
                      <a:pt x="149" y="99"/>
                    </a:lnTo>
                    <a:lnTo>
                      <a:pt x="160" y="121"/>
                    </a:lnTo>
                    <a:lnTo>
                      <a:pt x="165" y="133"/>
                    </a:lnTo>
                    <a:lnTo>
                      <a:pt x="172" y="145"/>
                    </a:lnTo>
                    <a:lnTo>
                      <a:pt x="176" y="153"/>
                    </a:lnTo>
                    <a:lnTo>
                      <a:pt x="180" y="159"/>
                    </a:lnTo>
                    <a:lnTo>
                      <a:pt x="180" y="159"/>
                    </a:lnTo>
                    <a:lnTo>
                      <a:pt x="180" y="159"/>
                    </a:lnTo>
                    <a:lnTo>
                      <a:pt x="182" y="162"/>
                    </a:lnTo>
                    <a:lnTo>
                      <a:pt x="186" y="165"/>
                    </a:lnTo>
                    <a:lnTo>
                      <a:pt x="186" y="165"/>
                    </a:lnTo>
                    <a:lnTo>
                      <a:pt x="190" y="169"/>
                    </a:lnTo>
                    <a:lnTo>
                      <a:pt x="193" y="174"/>
                    </a:lnTo>
                    <a:lnTo>
                      <a:pt x="204" y="189"/>
                    </a:lnTo>
                    <a:lnTo>
                      <a:pt x="213" y="205"/>
                    </a:lnTo>
                    <a:lnTo>
                      <a:pt x="217" y="213"/>
                    </a:lnTo>
                    <a:lnTo>
                      <a:pt x="220" y="220"/>
                    </a:lnTo>
                    <a:lnTo>
                      <a:pt x="221" y="227"/>
                    </a:lnTo>
                    <a:lnTo>
                      <a:pt x="222" y="232"/>
                    </a:lnTo>
                    <a:lnTo>
                      <a:pt x="223" y="243"/>
                    </a:lnTo>
                    <a:lnTo>
                      <a:pt x="224" y="253"/>
                    </a:lnTo>
                    <a:lnTo>
                      <a:pt x="228" y="262"/>
                    </a:lnTo>
                    <a:lnTo>
                      <a:pt x="231" y="271"/>
                    </a:lnTo>
                    <a:lnTo>
                      <a:pt x="234" y="279"/>
                    </a:lnTo>
                    <a:lnTo>
                      <a:pt x="237" y="287"/>
                    </a:lnTo>
                    <a:lnTo>
                      <a:pt x="240" y="291"/>
                    </a:lnTo>
                    <a:lnTo>
                      <a:pt x="243" y="294"/>
                    </a:lnTo>
                    <a:lnTo>
                      <a:pt x="246" y="298"/>
                    </a:lnTo>
                    <a:lnTo>
                      <a:pt x="250" y="300"/>
                    </a:lnTo>
                    <a:lnTo>
                      <a:pt x="257" y="303"/>
                    </a:lnTo>
                    <a:lnTo>
                      <a:pt x="258" y="311"/>
                    </a:lnTo>
                    <a:lnTo>
                      <a:pt x="261" y="322"/>
                    </a:lnTo>
                    <a:lnTo>
                      <a:pt x="270" y="351"/>
                    </a:lnTo>
                    <a:lnTo>
                      <a:pt x="279" y="381"/>
                    </a:lnTo>
                    <a:lnTo>
                      <a:pt x="288" y="403"/>
                    </a:lnTo>
                    <a:lnTo>
                      <a:pt x="288" y="403"/>
                    </a:lnTo>
                    <a:lnTo>
                      <a:pt x="293" y="413"/>
                    </a:lnTo>
                    <a:lnTo>
                      <a:pt x="300" y="423"/>
                    </a:lnTo>
                    <a:lnTo>
                      <a:pt x="312" y="440"/>
                    </a:lnTo>
                    <a:lnTo>
                      <a:pt x="324" y="460"/>
                    </a:lnTo>
                    <a:lnTo>
                      <a:pt x="329" y="471"/>
                    </a:lnTo>
                    <a:lnTo>
                      <a:pt x="333" y="481"/>
                    </a:lnTo>
                    <a:lnTo>
                      <a:pt x="336" y="491"/>
                    </a:lnTo>
                    <a:lnTo>
                      <a:pt x="337" y="499"/>
                    </a:lnTo>
                    <a:lnTo>
                      <a:pt x="323" y="499"/>
                    </a:lnTo>
                    <a:lnTo>
                      <a:pt x="321" y="494"/>
                    </a:lnTo>
                    <a:lnTo>
                      <a:pt x="318" y="487"/>
                    </a:lnTo>
                    <a:lnTo>
                      <a:pt x="314" y="480"/>
                    </a:lnTo>
                    <a:lnTo>
                      <a:pt x="307" y="471"/>
                    </a:lnTo>
                    <a:lnTo>
                      <a:pt x="296" y="454"/>
                    </a:lnTo>
                    <a:lnTo>
                      <a:pt x="286" y="440"/>
                    </a:lnTo>
                    <a:lnTo>
                      <a:pt x="283" y="435"/>
                    </a:lnTo>
                    <a:lnTo>
                      <a:pt x="281" y="429"/>
                    </a:lnTo>
                    <a:lnTo>
                      <a:pt x="279" y="425"/>
                    </a:lnTo>
                    <a:lnTo>
                      <a:pt x="278" y="420"/>
                    </a:lnTo>
                    <a:lnTo>
                      <a:pt x="276" y="410"/>
                    </a:lnTo>
                    <a:lnTo>
                      <a:pt x="272" y="398"/>
                    </a:lnTo>
                    <a:lnTo>
                      <a:pt x="270" y="388"/>
                    </a:lnTo>
                    <a:lnTo>
                      <a:pt x="265" y="376"/>
                    </a:lnTo>
                    <a:lnTo>
                      <a:pt x="260" y="365"/>
                    </a:lnTo>
                    <a:lnTo>
                      <a:pt x="254" y="353"/>
                    </a:lnTo>
                    <a:lnTo>
                      <a:pt x="242" y="331"/>
                    </a:lnTo>
                    <a:lnTo>
                      <a:pt x="235" y="318"/>
                    </a:lnTo>
                    <a:lnTo>
                      <a:pt x="230" y="314"/>
                    </a:lnTo>
                    <a:lnTo>
                      <a:pt x="224" y="310"/>
                    </a:lnTo>
                    <a:lnTo>
                      <a:pt x="221" y="304"/>
                    </a:lnTo>
                    <a:lnTo>
                      <a:pt x="218" y="299"/>
                    </a:lnTo>
                    <a:lnTo>
                      <a:pt x="213" y="288"/>
                    </a:lnTo>
                    <a:lnTo>
                      <a:pt x="208" y="276"/>
                    </a:lnTo>
                    <a:lnTo>
                      <a:pt x="204" y="265"/>
                    </a:lnTo>
                    <a:lnTo>
                      <a:pt x="200" y="255"/>
                    </a:lnTo>
                    <a:lnTo>
                      <a:pt x="196" y="244"/>
                    </a:lnTo>
                    <a:lnTo>
                      <a:pt x="195" y="231"/>
                    </a:lnTo>
                    <a:lnTo>
                      <a:pt x="193" y="222"/>
                    </a:lnTo>
                    <a:lnTo>
                      <a:pt x="188" y="208"/>
                    </a:lnTo>
                    <a:lnTo>
                      <a:pt x="180" y="192"/>
                    </a:lnTo>
                    <a:lnTo>
                      <a:pt x="172" y="178"/>
                    </a:lnTo>
                    <a:lnTo>
                      <a:pt x="167" y="174"/>
                    </a:lnTo>
                    <a:lnTo>
                      <a:pt x="165" y="170"/>
                    </a:lnTo>
                    <a:lnTo>
                      <a:pt x="165" y="170"/>
                    </a:lnTo>
                    <a:lnTo>
                      <a:pt x="163" y="168"/>
                    </a:lnTo>
                    <a:lnTo>
                      <a:pt x="161" y="166"/>
                    </a:lnTo>
                    <a:lnTo>
                      <a:pt x="161" y="166"/>
                    </a:lnTo>
                    <a:lnTo>
                      <a:pt x="161" y="166"/>
                    </a:lnTo>
                    <a:lnTo>
                      <a:pt x="154" y="159"/>
                    </a:lnTo>
                    <a:lnTo>
                      <a:pt x="150" y="148"/>
                    </a:lnTo>
                    <a:lnTo>
                      <a:pt x="145" y="136"/>
                    </a:lnTo>
                    <a:lnTo>
                      <a:pt x="138" y="122"/>
                    </a:lnTo>
                    <a:lnTo>
                      <a:pt x="131" y="109"/>
                    </a:lnTo>
                    <a:lnTo>
                      <a:pt x="123" y="99"/>
                    </a:lnTo>
                    <a:lnTo>
                      <a:pt x="117" y="93"/>
                    </a:lnTo>
                    <a:lnTo>
                      <a:pt x="113" y="91"/>
                    </a:lnTo>
                    <a:lnTo>
                      <a:pt x="113" y="91"/>
                    </a:lnTo>
                    <a:lnTo>
                      <a:pt x="98" y="84"/>
                    </a:lnTo>
                    <a:lnTo>
                      <a:pt x="85" y="76"/>
                    </a:lnTo>
                    <a:lnTo>
                      <a:pt x="79" y="75"/>
                    </a:lnTo>
                    <a:lnTo>
                      <a:pt x="72" y="72"/>
                    </a:lnTo>
                    <a:lnTo>
                      <a:pt x="65" y="72"/>
                    </a:lnTo>
                    <a:lnTo>
                      <a:pt x="55" y="73"/>
                    </a:lnTo>
                    <a:lnTo>
                      <a:pt x="40" y="64"/>
                    </a:lnTo>
                    <a:lnTo>
                      <a:pt x="33" y="59"/>
                    </a:lnTo>
                    <a:lnTo>
                      <a:pt x="27" y="54"/>
                    </a:lnTo>
                    <a:lnTo>
                      <a:pt x="19" y="46"/>
                    </a:lnTo>
                    <a:lnTo>
                      <a:pt x="12" y="37"/>
                    </a:lnTo>
                    <a:lnTo>
                      <a:pt x="8" y="31"/>
                    </a:lnTo>
                    <a:lnTo>
                      <a:pt x="5" y="27"/>
                    </a:lnTo>
                    <a:lnTo>
                      <a:pt x="29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94" name="Freeform 222"/>
              <p:cNvSpPr/>
              <p:nvPr/>
            </p:nvSpPr>
            <p:spPr bwMode="auto">
              <a:xfrm>
                <a:off x="3164" y="3555"/>
                <a:ext cx="68" cy="80"/>
              </a:xfrm>
              <a:custGeom>
                <a:avLst/>
                <a:gdLst>
                  <a:gd name="T0" fmla="*/ 10 w 271"/>
                  <a:gd name="T1" fmla="*/ 1 h 321"/>
                  <a:gd name="T2" fmla="*/ 26 w 271"/>
                  <a:gd name="T3" fmla="*/ 4 h 321"/>
                  <a:gd name="T4" fmla="*/ 49 w 271"/>
                  <a:gd name="T5" fmla="*/ 15 h 321"/>
                  <a:gd name="T6" fmla="*/ 70 w 271"/>
                  <a:gd name="T7" fmla="*/ 29 h 321"/>
                  <a:gd name="T8" fmla="*/ 86 w 271"/>
                  <a:gd name="T9" fmla="*/ 38 h 321"/>
                  <a:gd name="T10" fmla="*/ 100 w 271"/>
                  <a:gd name="T11" fmla="*/ 43 h 321"/>
                  <a:gd name="T12" fmla="*/ 109 w 271"/>
                  <a:gd name="T13" fmla="*/ 48 h 321"/>
                  <a:gd name="T14" fmla="*/ 119 w 271"/>
                  <a:gd name="T15" fmla="*/ 57 h 321"/>
                  <a:gd name="T16" fmla="*/ 127 w 271"/>
                  <a:gd name="T17" fmla="*/ 72 h 321"/>
                  <a:gd name="T18" fmla="*/ 132 w 271"/>
                  <a:gd name="T19" fmla="*/ 90 h 321"/>
                  <a:gd name="T20" fmla="*/ 133 w 271"/>
                  <a:gd name="T21" fmla="*/ 98 h 321"/>
                  <a:gd name="T22" fmla="*/ 136 w 271"/>
                  <a:gd name="T23" fmla="*/ 106 h 321"/>
                  <a:gd name="T24" fmla="*/ 140 w 271"/>
                  <a:gd name="T25" fmla="*/ 113 h 321"/>
                  <a:gd name="T26" fmla="*/ 150 w 271"/>
                  <a:gd name="T27" fmla="*/ 123 h 321"/>
                  <a:gd name="T28" fmla="*/ 171 w 271"/>
                  <a:gd name="T29" fmla="*/ 139 h 321"/>
                  <a:gd name="T30" fmla="*/ 182 w 271"/>
                  <a:gd name="T31" fmla="*/ 143 h 321"/>
                  <a:gd name="T32" fmla="*/ 182 w 271"/>
                  <a:gd name="T33" fmla="*/ 143 h 321"/>
                  <a:gd name="T34" fmla="*/ 202 w 271"/>
                  <a:gd name="T35" fmla="*/ 155 h 321"/>
                  <a:gd name="T36" fmla="*/ 220 w 271"/>
                  <a:gd name="T37" fmla="*/ 176 h 321"/>
                  <a:gd name="T38" fmla="*/ 252 w 271"/>
                  <a:gd name="T39" fmla="*/ 224 h 321"/>
                  <a:gd name="T40" fmla="*/ 259 w 271"/>
                  <a:gd name="T41" fmla="*/ 242 h 321"/>
                  <a:gd name="T42" fmla="*/ 264 w 271"/>
                  <a:gd name="T43" fmla="*/ 263 h 321"/>
                  <a:gd name="T44" fmla="*/ 271 w 271"/>
                  <a:gd name="T45" fmla="*/ 290 h 321"/>
                  <a:gd name="T46" fmla="*/ 267 w 271"/>
                  <a:gd name="T47" fmla="*/ 320 h 321"/>
                  <a:gd name="T48" fmla="*/ 261 w 271"/>
                  <a:gd name="T49" fmla="*/ 321 h 321"/>
                  <a:gd name="T50" fmla="*/ 256 w 271"/>
                  <a:gd name="T51" fmla="*/ 312 h 321"/>
                  <a:gd name="T52" fmla="*/ 249 w 271"/>
                  <a:gd name="T53" fmla="*/ 289 h 321"/>
                  <a:gd name="T54" fmla="*/ 244 w 271"/>
                  <a:gd name="T55" fmla="*/ 263 h 321"/>
                  <a:gd name="T56" fmla="*/ 237 w 271"/>
                  <a:gd name="T57" fmla="*/ 239 h 321"/>
                  <a:gd name="T58" fmla="*/ 220 w 271"/>
                  <a:gd name="T59" fmla="*/ 209 h 321"/>
                  <a:gd name="T60" fmla="*/ 200 w 271"/>
                  <a:gd name="T61" fmla="*/ 180 h 321"/>
                  <a:gd name="T62" fmla="*/ 187 w 271"/>
                  <a:gd name="T63" fmla="*/ 167 h 321"/>
                  <a:gd name="T64" fmla="*/ 165 w 271"/>
                  <a:gd name="T65" fmla="*/ 160 h 321"/>
                  <a:gd name="T66" fmla="*/ 139 w 271"/>
                  <a:gd name="T67" fmla="*/ 148 h 321"/>
                  <a:gd name="T68" fmla="*/ 123 w 271"/>
                  <a:gd name="T69" fmla="*/ 137 h 321"/>
                  <a:gd name="T70" fmla="*/ 118 w 271"/>
                  <a:gd name="T71" fmla="*/ 131 h 321"/>
                  <a:gd name="T72" fmla="*/ 116 w 271"/>
                  <a:gd name="T73" fmla="*/ 108 h 321"/>
                  <a:gd name="T74" fmla="*/ 112 w 271"/>
                  <a:gd name="T75" fmla="*/ 94 h 321"/>
                  <a:gd name="T76" fmla="*/ 111 w 271"/>
                  <a:gd name="T77" fmla="*/ 93 h 321"/>
                  <a:gd name="T78" fmla="*/ 110 w 271"/>
                  <a:gd name="T79" fmla="*/ 86 h 321"/>
                  <a:gd name="T80" fmla="*/ 106 w 271"/>
                  <a:gd name="T81" fmla="*/ 79 h 321"/>
                  <a:gd name="T82" fmla="*/ 95 w 271"/>
                  <a:gd name="T83" fmla="*/ 72 h 321"/>
                  <a:gd name="T84" fmla="*/ 86 w 271"/>
                  <a:gd name="T85" fmla="*/ 69 h 321"/>
                  <a:gd name="T86" fmla="*/ 66 w 271"/>
                  <a:gd name="T87" fmla="*/ 60 h 321"/>
                  <a:gd name="T88" fmla="*/ 46 w 271"/>
                  <a:gd name="T89" fmla="*/ 49 h 321"/>
                  <a:gd name="T90" fmla="*/ 24 w 271"/>
                  <a:gd name="T91" fmla="*/ 36 h 321"/>
                  <a:gd name="T92" fmla="*/ 12 w 271"/>
                  <a:gd name="T93" fmla="*/ 31 h 321"/>
                  <a:gd name="T94" fmla="*/ 0 w 271"/>
                  <a:gd name="T95" fmla="*/ 29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1" h="321">
                    <a:moveTo>
                      <a:pt x="0" y="0"/>
                    </a:moveTo>
                    <a:lnTo>
                      <a:pt x="10" y="1"/>
                    </a:lnTo>
                    <a:lnTo>
                      <a:pt x="18" y="2"/>
                    </a:lnTo>
                    <a:lnTo>
                      <a:pt x="26" y="4"/>
                    </a:lnTo>
                    <a:lnTo>
                      <a:pt x="33" y="8"/>
                    </a:lnTo>
                    <a:lnTo>
                      <a:pt x="49" y="15"/>
                    </a:lnTo>
                    <a:lnTo>
                      <a:pt x="63" y="24"/>
                    </a:lnTo>
                    <a:lnTo>
                      <a:pt x="70" y="29"/>
                    </a:lnTo>
                    <a:lnTo>
                      <a:pt x="79" y="34"/>
                    </a:lnTo>
                    <a:lnTo>
                      <a:pt x="86" y="38"/>
                    </a:lnTo>
                    <a:lnTo>
                      <a:pt x="95" y="41"/>
                    </a:lnTo>
                    <a:lnTo>
                      <a:pt x="100" y="43"/>
                    </a:lnTo>
                    <a:lnTo>
                      <a:pt x="105" y="45"/>
                    </a:lnTo>
                    <a:lnTo>
                      <a:pt x="109" y="48"/>
                    </a:lnTo>
                    <a:lnTo>
                      <a:pt x="113" y="51"/>
                    </a:lnTo>
                    <a:lnTo>
                      <a:pt x="119" y="57"/>
                    </a:lnTo>
                    <a:lnTo>
                      <a:pt x="124" y="64"/>
                    </a:lnTo>
                    <a:lnTo>
                      <a:pt x="127" y="72"/>
                    </a:lnTo>
                    <a:lnTo>
                      <a:pt x="129" y="81"/>
                    </a:lnTo>
                    <a:lnTo>
                      <a:pt x="132" y="90"/>
                    </a:lnTo>
                    <a:lnTo>
                      <a:pt x="133" y="98"/>
                    </a:lnTo>
                    <a:lnTo>
                      <a:pt x="133" y="98"/>
                    </a:lnTo>
                    <a:lnTo>
                      <a:pt x="134" y="101"/>
                    </a:lnTo>
                    <a:lnTo>
                      <a:pt x="136" y="106"/>
                    </a:lnTo>
                    <a:lnTo>
                      <a:pt x="138" y="109"/>
                    </a:lnTo>
                    <a:lnTo>
                      <a:pt x="140" y="113"/>
                    </a:lnTo>
                    <a:lnTo>
                      <a:pt x="140" y="113"/>
                    </a:lnTo>
                    <a:lnTo>
                      <a:pt x="150" y="123"/>
                    </a:lnTo>
                    <a:lnTo>
                      <a:pt x="161" y="133"/>
                    </a:lnTo>
                    <a:lnTo>
                      <a:pt x="171" y="139"/>
                    </a:lnTo>
                    <a:lnTo>
                      <a:pt x="181" y="143"/>
                    </a:lnTo>
                    <a:lnTo>
                      <a:pt x="182" y="143"/>
                    </a:lnTo>
                    <a:lnTo>
                      <a:pt x="182" y="143"/>
                    </a:lnTo>
                    <a:lnTo>
                      <a:pt x="182" y="143"/>
                    </a:lnTo>
                    <a:lnTo>
                      <a:pt x="192" y="149"/>
                    </a:lnTo>
                    <a:lnTo>
                      <a:pt x="202" y="155"/>
                    </a:lnTo>
                    <a:lnTo>
                      <a:pt x="210" y="165"/>
                    </a:lnTo>
                    <a:lnTo>
                      <a:pt x="220" y="176"/>
                    </a:lnTo>
                    <a:lnTo>
                      <a:pt x="236" y="200"/>
                    </a:lnTo>
                    <a:lnTo>
                      <a:pt x="252" y="224"/>
                    </a:lnTo>
                    <a:lnTo>
                      <a:pt x="256" y="232"/>
                    </a:lnTo>
                    <a:lnTo>
                      <a:pt x="259" y="242"/>
                    </a:lnTo>
                    <a:lnTo>
                      <a:pt x="262" y="252"/>
                    </a:lnTo>
                    <a:lnTo>
                      <a:pt x="264" y="263"/>
                    </a:lnTo>
                    <a:lnTo>
                      <a:pt x="267" y="283"/>
                    </a:lnTo>
                    <a:lnTo>
                      <a:pt x="271" y="290"/>
                    </a:lnTo>
                    <a:lnTo>
                      <a:pt x="271" y="319"/>
                    </a:lnTo>
                    <a:lnTo>
                      <a:pt x="267" y="320"/>
                    </a:lnTo>
                    <a:lnTo>
                      <a:pt x="264" y="321"/>
                    </a:lnTo>
                    <a:lnTo>
                      <a:pt x="261" y="321"/>
                    </a:lnTo>
                    <a:lnTo>
                      <a:pt x="259" y="319"/>
                    </a:lnTo>
                    <a:lnTo>
                      <a:pt x="256" y="312"/>
                    </a:lnTo>
                    <a:lnTo>
                      <a:pt x="252" y="301"/>
                    </a:lnTo>
                    <a:lnTo>
                      <a:pt x="249" y="289"/>
                    </a:lnTo>
                    <a:lnTo>
                      <a:pt x="247" y="276"/>
                    </a:lnTo>
                    <a:lnTo>
                      <a:pt x="244" y="263"/>
                    </a:lnTo>
                    <a:lnTo>
                      <a:pt x="242" y="250"/>
                    </a:lnTo>
                    <a:lnTo>
                      <a:pt x="237" y="239"/>
                    </a:lnTo>
                    <a:lnTo>
                      <a:pt x="234" y="230"/>
                    </a:lnTo>
                    <a:lnTo>
                      <a:pt x="220" y="209"/>
                    </a:lnTo>
                    <a:lnTo>
                      <a:pt x="206" y="189"/>
                    </a:lnTo>
                    <a:lnTo>
                      <a:pt x="200" y="180"/>
                    </a:lnTo>
                    <a:lnTo>
                      <a:pt x="193" y="173"/>
                    </a:lnTo>
                    <a:lnTo>
                      <a:pt x="187" y="167"/>
                    </a:lnTo>
                    <a:lnTo>
                      <a:pt x="180" y="164"/>
                    </a:lnTo>
                    <a:lnTo>
                      <a:pt x="165" y="160"/>
                    </a:lnTo>
                    <a:lnTo>
                      <a:pt x="148" y="152"/>
                    </a:lnTo>
                    <a:lnTo>
                      <a:pt x="139" y="148"/>
                    </a:lnTo>
                    <a:lnTo>
                      <a:pt x="130" y="143"/>
                    </a:lnTo>
                    <a:lnTo>
                      <a:pt x="123" y="137"/>
                    </a:lnTo>
                    <a:lnTo>
                      <a:pt x="118" y="131"/>
                    </a:lnTo>
                    <a:lnTo>
                      <a:pt x="118" y="131"/>
                    </a:lnTo>
                    <a:lnTo>
                      <a:pt x="116" y="120"/>
                    </a:lnTo>
                    <a:lnTo>
                      <a:pt x="116" y="108"/>
                    </a:lnTo>
                    <a:lnTo>
                      <a:pt x="114" y="101"/>
                    </a:lnTo>
                    <a:lnTo>
                      <a:pt x="112" y="94"/>
                    </a:lnTo>
                    <a:lnTo>
                      <a:pt x="112" y="94"/>
                    </a:lnTo>
                    <a:lnTo>
                      <a:pt x="111" y="93"/>
                    </a:lnTo>
                    <a:lnTo>
                      <a:pt x="111" y="92"/>
                    </a:lnTo>
                    <a:lnTo>
                      <a:pt x="110" y="86"/>
                    </a:lnTo>
                    <a:lnTo>
                      <a:pt x="108" y="83"/>
                    </a:lnTo>
                    <a:lnTo>
                      <a:pt x="106" y="79"/>
                    </a:lnTo>
                    <a:lnTo>
                      <a:pt x="102" y="77"/>
                    </a:lnTo>
                    <a:lnTo>
                      <a:pt x="95" y="72"/>
                    </a:lnTo>
                    <a:lnTo>
                      <a:pt x="86" y="69"/>
                    </a:lnTo>
                    <a:lnTo>
                      <a:pt x="86" y="69"/>
                    </a:lnTo>
                    <a:lnTo>
                      <a:pt x="75" y="65"/>
                    </a:lnTo>
                    <a:lnTo>
                      <a:pt x="66" y="60"/>
                    </a:lnTo>
                    <a:lnTo>
                      <a:pt x="56" y="54"/>
                    </a:lnTo>
                    <a:lnTo>
                      <a:pt x="46" y="49"/>
                    </a:lnTo>
                    <a:lnTo>
                      <a:pt x="36" y="41"/>
                    </a:lnTo>
                    <a:lnTo>
                      <a:pt x="24" y="36"/>
                    </a:lnTo>
                    <a:lnTo>
                      <a:pt x="18" y="32"/>
                    </a:lnTo>
                    <a:lnTo>
                      <a:pt x="12" y="31"/>
                    </a:lnTo>
                    <a:lnTo>
                      <a:pt x="6" y="29"/>
                    </a:lnTo>
                    <a:lnTo>
                      <a:pt x="0" y="2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95" name="Freeform 223"/>
              <p:cNvSpPr/>
              <p:nvPr/>
            </p:nvSpPr>
            <p:spPr bwMode="auto">
              <a:xfrm>
                <a:off x="2878" y="3480"/>
                <a:ext cx="234" cy="121"/>
              </a:xfrm>
              <a:custGeom>
                <a:avLst/>
                <a:gdLst>
                  <a:gd name="T0" fmla="*/ 820 w 937"/>
                  <a:gd name="T1" fmla="*/ 202 h 484"/>
                  <a:gd name="T2" fmla="*/ 867 w 937"/>
                  <a:gd name="T3" fmla="*/ 252 h 484"/>
                  <a:gd name="T4" fmla="*/ 908 w 937"/>
                  <a:gd name="T5" fmla="*/ 320 h 484"/>
                  <a:gd name="T6" fmla="*/ 932 w 937"/>
                  <a:gd name="T7" fmla="*/ 396 h 484"/>
                  <a:gd name="T8" fmla="*/ 936 w 937"/>
                  <a:gd name="T9" fmla="*/ 470 h 484"/>
                  <a:gd name="T10" fmla="*/ 928 w 937"/>
                  <a:gd name="T11" fmla="*/ 483 h 484"/>
                  <a:gd name="T12" fmla="*/ 918 w 937"/>
                  <a:gd name="T13" fmla="*/ 451 h 484"/>
                  <a:gd name="T14" fmla="*/ 899 w 937"/>
                  <a:gd name="T15" fmla="*/ 354 h 484"/>
                  <a:gd name="T16" fmla="*/ 873 w 937"/>
                  <a:gd name="T17" fmla="*/ 301 h 484"/>
                  <a:gd name="T18" fmla="*/ 840 w 937"/>
                  <a:gd name="T19" fmla="*/ 263 h 484"/>
                  <a:gd name="T20" fmla="*/ 832 w 937"/>
                  <a:gd name="T21" fmla="*/ 263 h 484"/>
                  <a:gd name="T22" fmla="*/ 834 w 937"/>
                  <a:gd name="T23" fmla="*/ 288 h 484"/>
                  <a:gd name="T24" fmla="*/ 835 w 937"/>
                  <a:gd name="T25" fmla="*/ 313 h 484"/>
                  <a:gd name="T26" fmla="*/ 820 w 937"/>
                  <a:gd name="T27" fmla="*/ 302 h 484"/>
                  <a:gd name="T28" fmla="*/ 810 w 937"/>
                  <a:gd name="T29" fmla="*/ 272 h 484"/>
                  <a:gd name="T30" fmla="*/ 775 w 937"/>
                  <a:gd name="T31" fmla="*/ 228 h 484"/>
                  <a:gd name="T32" fmla="*/ 723 w 937"/>
                  <a:gd name="T33" fmla="*/ 195 h 484"/>
                  <a:gd name="T34" fmla="*/ 691 w 937"/>
                  <a:gd name="T35" fmla="*/ 186 h 484"/>
                  <a:gd name="T36" fmla="*/ 680 w 937"/>
                  <a:gd name="T37" fmla="*/ 193 h 484"/>
                  <a:gd name="T38" fmla="*/ 695 w 937"/>
                  <a:gd name="T39" fmla="*/ 221 h 484"/>
                  <a:gd name="T40" fmla="*/ 720 w 937"/>
                  <a:gd name="T41" fmla="*/ 251 h 484"/>
                  <a:gd name="T42" fmla="*/ 707 w 937"/>
                  <a:gd name="T43" fmla="*/ 249 h 484"/>
                  <a:gd name="T44" fmla="*/ 643 w 937"/>
                  <a:gd name="T45" fmla="*/ 213 h 484"/>
                  <a:gd name="T46" fmla="*/ 573 w 937"/>
                  <a:gd name="T47" fmla="*/ 164 h 484"/>
                  <a:gd name="T48" fmla="*/ 553 w 937"/>
                  <a:gd name="T49" fmla="*/ 166 h 484"/>
                  <a:gd name="T50" fmla="*/ 518 w 937"/>
                  <a:gd name="T51" fmla="*/ 177 h 484"/>
                  <a:gd name="T52" fmla="*/ 492 w 937"/>
                  <a:gd name="T53" fmla="*/ 166 h 484"/>
                  <a:gd name="T54" fmla="*/ 503 w 937"/>
                  <a:gd name="T55" fmla="*/ 180 h 484"/>
                  <a:gd name="T56" fmla="*/ 502 w 937"/>
                  <a:gd name="T57" fmla="*/ 189 h 484"/>
                  <a:gd name="T58" fmla="*/ 460 w 937"/>
                  <a:gd name="T59" fmla="*/ 178 h 484"/>
                  <a:gd name="T60" fmla="*/ 411 w 937"/>
                  <a:gd name="T61" fmla="*/ 153 h 484"/>
                  <a:gd name="T62" fmla="*/ 376 w 937"/>
                  <a:gd name="T63" fmla="*/ 122 h 484"/>
                  <a:gd name="T64" fmla="*/ 339 w 937"/>
                  <a:gd name="T65" fmla="*/ 105 h 484"/>
                  <a:gd name="T66" fmla="*/ 327 w 937"/>
                  <a:gd name="T67" fmla="*/ 105 h 484"/>
                  <a:gd name="T68" fmla="*/ 334 w 937"/>
                  <a:gd name="T69" fmla="*/ 131 h 484"/>
                  <a:gd name="T70" fmla="*/ 330 w 937"/>
                  <a:gd name="T71" fmla="*/ 142 h 484"/>
                  <a:gd name="T72" fmla="*/ 286 w 937"/>
                  <a:gd name="T73" fmla="*/ 103 h 484"/>
                  <a:gd name="T74" fmla="*/ 246 w 937"/>
                  <a:gd name="T75" fmla="*/ 75 h 484"/>
                  <a:gd name="T76" fmla="*/ 229 w 937"/>
                  <a:gd name="T77" fmla="*/ 73 h 484"/>
                  <a:gd name="T78" fmla="*/ 232 w 937"/>
                  <a:gd name="T79" fmla="*/ 88 h 484"/>
                  <a:gd name="T80" fmla="*/ 253 w 937"/>
                  <a:gd name="T81" fmla="*/ 119 h 484"/>
                  <a:gd name="T82" fmla="*/ 254 w 937"/>
                  <a:gd name="T83" fmla="*/ 142 h 484"/>
                  <a:gd name="T84" fmla="*/ 242 w 937"/>
                  <a:gd name="T85" fmla="*/ 147 h 484"/>
                  <a:gd name="T86" fmla="*/ 224 w 937"/>
                  <a:gd name="T87" fmla="*/ 128 h 484"/>
                  <a:gd name="T88" fmla="*/ 207 w 937"/>
                  <a:gd name="T89" fmla="*/ 84 h 484"/>
                  <a:gd name="T90" fmla="*/ 191 w 937"/>
                  <a:gd name="T91" fmla="*/ 57 h 484"/>
                  <a:gd name="T92" fmla="*/ 158 w 937"/>
                  <a:gd name="T93" fmla="*/ 43 h 484"/>
                  <a:gd name="T94" fmla="*/ 107 w 937"/>
                  <a:gd name="T95" fmla="*/ 47 h 484"/>
                  <a:gd name="T96" fmla="*/ 68 w 937"/>
                  <a:gd name="T97" fmla="*/ 39 h 484"/>
                  <a:gd name="T98" fmla="*/ 9 w 937"/>
                  <a:gd name="T99" fmla="*/ 8 h 484"/>
                  <a:gd name="T100" fmla="*/ 11 w 937"/>
                  <a:gd name="T101" fmla="*/ 0 h 484"/>
                  <a:gd name="T102" fmla="*/ 41 w 937"/>
                  <a:gd name="T103" fmla="*/ 1 h 484"/>
                  <a:gd name="T104" fmla="*/ 150 w 937"/>
                  <a:gd name="T105" fmla="*/ 25 h 484"/>
                  <a:gd name="T106" fmla="*/ 265 w 937"/>
                  <a:gd name="T107" fmla="*/ 58 h 484"/>
                  <a:gd name="T108" fmla="*/ 397 w 937"/>
                  <a:gd name="T109" fmla="*/ 102 h 484"/>
                  <a:gd name="T110" fmla="*/ 507 w 937"/>
                  <a:gd name="T111" fmla="*/ 134 h 484"/>
                  <a:gd name="T112" fmla="*/ 609 w 937"/>
                  <a:gd name="T113" fmla="*/ 159 h 484"/>
                  <a:gd name="T114" fmla="*/ 736 w 937"/>
                  <a:gd name="T115" fmla="*/ 178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37" h="484">
                    <a:moveTo>
                      <a:pt x="787" y="183"/>
                    </a:moveTo>
                    <a:lnTo>
                      <a:pt x="798" y="187"/>
                    </a:lnTo>
                    <a:lnTo>
                      <a:pt x="809" y="194"/>
                    </a:lnTo>
                    <a:lnTo>
                      <a:pt x="820" y="202"/>
                    </a:lnTo>
                    <a:lnTo>
                      <a:pt x="832" y="212"/>
                    </a:lnTo>
                    <a:lnTo>
                      <a:pt x="844" y="224"/>
                    </a:lnTo>
                    <a:lnTo>
                      <a:pt x="856" y="238"/>
                    </a:lnTo>
                    <a:lnTo>
                      <a:pt x="867" y="252"/>
                    </a:lnTo>
                    <a:lnTo>
                      <a:pt x="878" y="268"/>
                    </a:lnTo>
                    <a:lnTo>
                      <a:pt x="888" y="284"/>
                    </a:lnTo>
                    <a:lnTo>
                      <a:pt x="898" y="301"/>
                    </a:lnTo>
                    <a:lnTo>
                      <a:pt x="908" y="320"/>
                    </a:lnTo>
                    <a:lnTo>
                      <a:pt x="915" y="339"/>
                    </a:lnTo>
                    <a:lnTo>
                      <a:pt x="923" y="357"/>
                    </a:lnTo>
                    <a:lnTo>
                      <a:pt x="928" y="377"/>
                    </a:lnTo>
                    <a:lnTo>
                      <a:pt x="932" y="396"/>
                    </a:lnTo>
                    <a:lnTo>
                      <a:pt x="936" y="416"/>
                    </a:lnTo>
                    <a:lnTo>
                      <a:pt x="937" y="436"/>
                    </a:lnTo>
                    <a:lnTo>
                      <a:pt x="937" y="455"/>
                    </a:lnTo>
                    <a:lnTo>
                      <a:pt x="936" y="470"/>
                    </a:lnTo>
                    <a:lnTo>
                      <a:pt x="933" y="480"/>
                    </a:lnTo>
                    <a:lnTo>
                      <a:pt x="932" y="484"/>
                    </a:lnTo>
                    <a:lnTo>
                      <a:pt x="930" y="484"/>
                    </a:lnTo>
                    <a:lnTo>
                      <a:pt x="928" y="483"/>
                    </a:lnTo>
                    <a:lnTo>
                      <a:pt x="926" y="478"/>
                    </a:lnTo>
                    <a:lnTo>
                      <a:pt x="924" y="473"/>
                    </a:lnTo>
                    <a:lnTo>
                      <a:pt x="921" y="463"/>
                    </a:lnTo>
                    <a:lnTo>
                      <a:pt x="918" y="451"/>
                    </a:lnTo>
                    <a:lnTo>
                      <a:pt x="915" y="435"/>
                    </a:lnTo>
                    <a:lnTo>
                      <a:pt x="908" y="390"/>
                    </a:lnTo>
                    <a:lnTo>
                      <a:pt x="902" y="365"/>
                    </a:lnTo>
                    <a:lnTo>
                      <a:pt x="899" y="354"/>
                    </a:lnTo>
                    <a:lnTo>
                      <a:pt x="895" y="345"/>
                    </a:lnTo>
                    <a:lnTo>
                      <a:pt x="889" y="332"/>
                    </a:lnTo>
                    <a:lnTo>
                      <a:pt x="881" y="314"/>
                    </a:lnTo>
                    <a:lnTo>
                      <a:pt x="873" y="301"/>
                    </a:lnTo>
                    <a:lnTo>
                      <a:pt x="864" y="287"/>
                    </a:lnTo>
                    <a:lnTo>
                      <a:pt x="854" y="274"/>
                    </a:lnTo>
                    <a:lnTo>
                      <a:pt x="844" y="266"/>
                    </a:lnTo>
                    <a:lnTo>
                      <a:pt x="840" y="263"/>
                    </a:lnTo>
                    <a:lnTo>
                      <a:pt x="835" y="262"/>
                    </a:lnTo>
                    <a:lnTo>
                      <a:pt x="834" y="262"/>
                    </a:lnTo>
                    <a:lnTo>
                      <a:pt x="833" y="262"/>
                    </a:lnTo>
                    <a:lnTo>
                      <a:pt x="832" y="263"/>
                    </a:lnTo>
                    <a:lnTo>
                      <a:pt x="831" y="265"/>
                    </a:lnTo>
                    <a:lnTo>
                      <a:pt x="831" y="270"/>
                    </a:lnTo>
                    <a:lnTo>
                      <a:pt x="832" y="278"/>
                    </a:lnTo>
                    <a:lnTo>
                      <a:pt x="834" y="288"/>
                    </a:lnTo>
                    <a:lnTo>
                      <a:pt x="839" y="302"/>
                    </a:lnTo>
                    <a:lnTo>
                      <a:pt x="840" y="307"/>
                    </a:lnTo>
                    <a:lnTo>
                      <a:pt x="839" y="311"/>
                    </a:lnTo>
                    <a:lnTo>
                      <a:pt x="835" y="313"/>
                    </a:lnTo>
                    <a:lnTo>
                      <a:pt x="832" y="313"/>
                    </a:lnTo>
                    <a:lnTo>
                      <a:pt x="828" y="312"/>
                    </a:lnTo>
                    <a:lnTo>
                      <a:pt x="824" y="308"/>
                    </a:lnTo>
                    <a:lnTo>
                      <a:pt x="820" y="302"/>
                    </a:lnTo>
                    <a:lnTo>
                      <a:pt x="818" y="294"/>
                    </a:lnTo>
                    <a:lnTo>
                      <a:pt x="816" y="286"/>
                    </a:lnTo>
                    <a:lnTo>
                      <a:pt x="813" y="280"/>
                    </a:lnTo>
                    <a:lnTo>
                      <a:pt x="810" y="272"/>
                    </a:lnTo>
                    <a:lnTo>
                      <a:pt x="806" y="266"/>
                    </a:lnTo>
                    <a:lnTo>
                      <a:pt x="798" y="252"/>
                    </a:lnTo>
                    <a:lnTo>
                      <a:pt x="787" y="240"/>
                    </a:lnTo>
                    <a:lnTo>
                      <a:pt x="775" y="228"/>
                    </a:lnTo>
                    <a:lnTo>
                      <a:pt x="762" y="217"/>
                    </a:lnTo>
                    <a:lnTo>
                      <a:pt x="749" y="208"/>
                    </a:lnTo>
                    <a:lnTo>
                      <a:pt x="734" y="200"/>
                    </a:lnTo>
                    <a:lnTo>
                      <a:pt x="723" y="195"/>
                    </a:lnTo>
                    <a:lnTo>
                      <a:pt x="713" y="190"/>
                    </a:lnTo>
                    <a:lnTo>
                      <a:pt x="705" y="188"/>
                    </a:lnTo>
                    <a:lnTo>
                      <a:pt x="697" y="186"/>
                    </a:lnTo>
                    <a:lnTo>
                      <a:pt x="691" y="186"/>
                    </a:lnTo>
                    <a:lnTo>
                      <a:pt x="686" y="186"/>
                    </a:lnTo>
                    <a:lnTo>
                      <a:pt x="683" y="187"/>
                    </a:lnTo>
                    <a:lnTo>
                      <a:pt x="681" y="189"/>
                    </a:lnTo>
                    <a:lnTo>
                      <a:pt x="680" y="193"/>
                    </a:lnTo>
                    <a:lnTo>
                      <a:pt x="681" y="197"/>
                    </a:lnTo>
                    <a:lnTo>
                      <a:pt x="682" y="201"/>
                    </a:lnTo>
                    <a:lnTo>
                      <a:pt x="685" y="208"/>
                    </a:lnTo>
                    <a:lnTo>
                      <a:pt x="695" y="221"/>
                    </a:lnTo>
                    <a:lnTo>
                      <a:pt x="709" y="236"/>
                    </a:lnTo>
                    <a:lnTo>
                      <a:pt x="717" y="244"/>
                    </a:lnTo>
                    <a:lnTo>
                      <a:pt x="720" y="249"/>
                    </a:lnTo>
                    <a:lnTo>
                      <a:pt x="720" y="251"/>
                    </a:lnTo>
                    <a:lnTo>
                      <a:pt x="719" y="251"/>
                    </a:lnTo>
                    <a:lnTo>
                      <a:pt x="717" y="251"/>
                    </a:lnTo>
                    <a:lnTo>
                      <a:pt x="714" y="251"/>
                    </a:lnTo>
                    <a:lnTo>
                      <a:pt x="707" y="249"/>
                    </a:lnTo>
                    <a:lnTo>
                      <a:pt x="697" y="243"/>
                    </a:lnTo>
                    <a:lnTo>
                      <a:pt x="685" y="238"/>
                    </a:lnTo>
                    <a:lnTo>
                      <a:pt x="671" y="230"/>
                    </a:lnTo>
                    <a:lnTo>
                      <a:pt x="643" y="213"/>
                    </a:lnTo>
                    <a:lnTo>
                      <a:pt x="614" y="196"/>
                    </a:lnTo>
                    <a:lnTo>
                      <a:pt x="590" y="178"/>
                    </a:lnTo>
                    <a:lnTo>
                      <a:pt x="575" y="167"/>
                    </a:lnTo>
                    <a:lnTo>
                      <a:pt x="573" y="164"/>
                    </a:lnTo>
                    <a:lnTo>
                      <a:pt x="570" y="163"/>
                    </a:lnTo>
                    <a:lnTo>
                      <a:pt x="566" y="163"/>
                    </a:lnTo>
                    <a:lnTo>
                      <a:pt x="561" y="163"/>
                    </a:lnTo>
                    <a:lnTo>
                      <a:pt x="553" y="166"/>
                    </a:lnTo>
                    <a:lnTo>
                      <a:pt x="543" y="170"/>
                    </a:lnTo>
                    <a:lnTo>
                      <a:pt x="533" y="173"/>
                    </a:lnTo>
                    <a:lnTo>
                      <a:pt x="524" y="176"/>
                    </a:lnTo>
                    <a:lnTo>
                      <a:pt x="518" y="177"/>
                    </a:lnTo>
                    <a:lnTo>
                      <a:pt x="514" y="177"/>
                    </a:lnTo>
                    <a:lnTo>
                      <a:pt x="510" y="176"/>
                    </a:lnTo>
                    <a:lnTo>
                      <a:pt x="506" y="175"/>
                    </a:lnTo>
                    <a:lnTo>
                      <a:pt x="492" y="166"/>
                    </a:lnTo>
                    <a:lnTo>
                      <a:pt x="489" y="164"/>
                    </a:lnTo>
                    <a:lnTo>
                      <a:pt x="493" y="169"/>
                    </a:lnTo>
                    <a:lnTo>
                      <a:pt x="500" y="175"/>
                    </a:lnTo>
                    <a:lnTo>
                      <a:pt x="503" y="180"/>
                    </a:lnTo>
                    <a:lnTo>
                      <a:pt x="505" y="183"/>
                    </a:lnTo>
                    <a:lnTo>
                      <a:pt x="506" y="186"/>
                    </a:lnTo>
                    <a:lnTo>
                      <a:pt x="505" y="188"/>
                    </a:lnTo>
                    <a:lnTo>
                      <a:pt x="502" y="189"/>
                    </a:lnTo>
                    <a:lnTo>
                      <a:pt x="495" y="189"/>
                    </a:lnTo>
                    <a:lnTo>
                      <a:pt x="487" y="187"/>
                    </a:lnTo>
                    <a:lnTo>
                      <a:pt x="473" y="183"/>
                    </a:lnTo>
                    <a:lnTo>
                      <a:pt x="460" y="178"/>
                    </a:lnTo>
                    <a:lnTo>
                      <a:pt x="447" y="173"/>
                    </a:lnTo>
                    <a:lnTo>
                      <a:pt x="435" y="167"/>
                    </a:lnTo>
                    <a:lnTo>
                      <a:pt x="423" y="160"/>
                    </a:lnTo>
                    <a:lnTo>
                      <a:pt x="411" y="153"/>
                    </a:lnTo>
                    <a:lnTo>
                      <a:pt x="401" y="144"/>
                    </a:lnTo>
                    <a:lnTo>
                      <a:pt x="391" y="135"/>
                    </a:lnTo>
                    <a:lnTo>
                      <a:pt x="381" y="127"/>
                    </a:lnTo>
                    <a:lnTo>
                      <a:pt x="376" y="122"/>
                    </a:lnTo>
                    <a:lnTo>
                      <a:pt x="367" y="117"/>
                    </a:lnTo>
                    <a:lnTo>
                      <a:pt x="358" y="113"/>
                    </a:lnTo>
                    <a:lnTo>
                      <a:pt x="349" y="108"/>
                    </a:lnTo>
                    <a:lnTo>
                      <a:pt x="339" y="105"/>
                    </a:lnTo>
                    <a:lnTo>
                      <a:pt x="333" y="104"/>
                    </a:lnTo>
                    <a:lnTo>
                      <a:pt x="329" y="104"/>
                    </a:lnTo>
                    <a:lnTo>
                      <a:pt x="328" y="104"/>
                    </a:lnTo>
                    <a:lnTo>
                      <a:pt x="327" y="105"/>
                    </a:lnTo>
                    <a:lnTo>
                      <a:pt x="327" y="107"/>
                    </a:lnTo>
                    <a:lnTo>
                      <a:pt x="330" y="117"/>
                    </a:lnTo>
                    <a:lnTo>
                      <a:pt x="333" y="125"/>
                    </a:lnTo>
                    <a:lnTo>
                      <a:pt x="334" y="131"/>
                    </a:lnTo>
                    <a:lnTo>
                      <a:pt x="334" y="135"/>
                    </a:lnTo>
                    <a:lnTo>
                      <a:pt x="333" y="139"/>
                    </a:lnTo>
                    <a:lnTo>
                      <a:pt x="332" y="141"/>
                    </a:lnTo>
                    <a:lnTo>
                      <a:pt x="330" y="142"/>
                    </a:lnTo>
                    <a:lnTo>
                      <a:pt x="329" y="142"/>
                    </a:lnTo>
                    <a:lnTo>
                      <a:pt x="319" y="133"/>
                    </a:lnTo>
                    <a:lnTo>
                      <a:pt x="298" y="114"/>
                    </a:lnTo>
                    <a:lnTo>
                      <a:pt x="286" y="103"/>
                    </a:lnTo>
                    <a:lnTo>
                      <a:pt x="275" y="92"/>
                    </a:lnTo>
                    <a:lnTo>
                      <a:pt x="266" y="85"/>
                    </a:lnTo>
                    <a:lnTo>
                      <a:pt x="258" y="80"/>
                    </a:lnTo>
                    <a:lnTo>
                      <a:pt x="246" y="75"/>
                    </a:lnTo>
                    <a:lnTo>
                      <a:pt x="237" y="73"/>
                    </a:lnTo>
                    <a:lnTo>
                      <a:pt x="233" y="72"/>
                    </a:lnTo>
                    <a:lnTo>
                      <a:pt x="231" y="72"/>
                    </a:lnTo>
                    <a:lnTo>
                      <a:pt x="229" y="73"/>
                    </a:lnTo>
                    <a:lnTo>
                      <a:pt x="228" y="74"/>
                    </a:lnTo>
                    <a:lnTo>
                      <a:pt x="228" y="77"/>
                    </a:lnTo>
                    <a:lnTo>
                      <a:pt x="229" y="81"/>
                    </a:lnTo>
                    <a:lnTo>
                      <a:pt x="232" y="88"/>
                    </a:lnTo>
                    <a:lnTo>
                      <a:pt x="238" y="93"/>
                    </a:lnTo>
                    <a:lnTo>
                      <a:pt x="244" y="103"/>
                    </a:lnTo>
                    <a:lnTo>
                      <a:pt x="248" y="112"/>
                    </a:lnTo>
                    <a:lnTo>
                      <a:pt x="253" y="119"/>
                    </a:lnTo>
                    <a:lnTo>
                      <a:pt x="255" y="127"/>
                    </a:lnTo>
                    <a:lnTo>
                      <a:pt x="256" y="132"/>
                    </a:lnTo>
                    <a:lnTo>
                      <a:pt x="256" y="138"/>
                    </a:lnTo>
                    <a:lnTo>
                      <a:pt x="254" y="142"/>
                    </a:lnTo>
                    <a:lnTo>
                      <a:pt x="253" y="145"/>
                    </a:lnTo>
                    <a:lnTo>
                      <a:pt x="250" y="147"/>
                    </a:lnTo>
                    <a:lnTo>
                      <a:pt x="246" y="148"/>
                    </a:lnTo>
                    <a:lnTo>
                      <a:pt x="242" y="147"/>
                    </a:lnTo>
                    <a:lnTo>
                      <a:pt x="238" y="145"/>
                    </a:lnTo>
                    <a:lnTo>
                      <a:pt x="233" y="141"/>
                    </a:lnTo>
                    <a:lnTo>
                      <a:pt x="228" y="135"/>
                    </a:lnTo>
                    <a:lnTo>
                      <a:pt x="224" y="128"/>
                    </a:lnTo>
                    <a:lnTo>
                      <a:pt x="218" y="118"/>
                    </a:lnTo>
                    <a:lnTo>
                      <a:pt x="214" y="105"/>
                    </a:lnTo>
                    <a:lnTo>
                      <a:pt x="210" y="90"/>
                    </a:lnTo>
                    <a:lnTo>
                      <a:pt x="207" y="84"/>
                    </a:lnTo>
                    <a:lnTo>
                      <a:pt x="204" y="76"/>
                    </a:lnTo>
                    <a:lnTo>
                      <a:pt x="201" y="70"/>
                    </a:lnTo>
                    <a:lnTo>
                      <a:pt x="197" y="63"/>
                    </a:lnTo>
                    <a:lnTo>
                      <a:pt x="191" y="57"/>
                    </a:lnTo>
                    <a:lnTo>
                      <a:pt x="185" y="51"/>
                    </a:lnTo>
                    <a:lnTo>
                      <a:pt x="177" y="48"/>
                    </a:lnTo>
                    <a:lnTo>
                      <a:pt x="169" y="45"/>
                    </a:lnTo>
                    <a:lnTo>
                      <a:pt x="158" y="43"/>
                    </a:lnTo>
                    <a:lnTo>
                      <a:pt x="145" y="42"/>
                    </a:lnTo>
                    <a:lnTo>
                      <a:pt x="131" y="43"/>
                    </a:lnTo>
                    <a:lnTo>
                      <a:pt x="114" y="46"/>
                    </a:lnTo>
                    <a:lnTo>
                      <a:pt x="107" y="47"/>
                    </a:lnTo>
                    <a:lnTo>
                      <a:pt x="101" y="47"/>
                    </a:lnTo>
                    <a:lnTo>
                      <a:pt x="93" y="46"/>
                    </a:lnTo>
                    <a:lnTo>
                      <a:pt x="86" y="44"/>
                    </a:lnTo>
                    <a:lnTo>
                      <a:pt x="68" y="39"/>
                    </a:lnTo>
                    <a:lnTo>
                      <a:pt x="52" y="33"/>
                    </a:lnTo>
                    <a:lnTo>
                      <a:pt x="36" y="24"/>
                    </a:lnTo>
                    <a:lnTo>
                      <a:pt x="21" y="17"/>
                    </a:lnTo>
                    <a:lnTo>
                      <a:pt x="9" y="8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5" y="0"/>
                    </a:lnTo>
                    <a:lnTo>
                      <a:pt x="11" y="0"/>
                    </a:lnTo>
                    <a:lnTo>
                      <a:pt x="18" y="1"/>
                    </a:lnTo>
                    <a:lnTo>
                      <a:pt x="32" y="1"/>
                    </a:lnTo>
                    <a:lnTo>
                      <a:pt x="35" y="0"/>
                    </a:lnTo>
                    <a:lnTo>
                      <a:pt x="41" y="1"/>
                    </a:lnTo>
                    <a:lnTo>
                      <a:pt x="59" y="5"/>
                    </a:lnTo>
                    <a:lnTo>
                      <a:pt x="86" y="10"/>
                    </a:lnTo>
                    <a:lnTo>
                      <a:pt x="117" y="18"/>
                    </a:lnTo>
                    <a:lnTo>
                      <a:pt x="150" y="25"/>
                    </a:lnTo>
                    <a:lnTo>
                      <a:pt x="184" y="34"/>
                    </a:lnTo>
                    <a:lnTo>
                      <a:pt x="212" y="42"/>
                    </a:lnTo>
                    <a:lnTo>
                      <a:pt x="233" y="47"/>
                    </a:lnTo>
                    <a:lnTo>
                      <a:pt x="265" y="58"/>
                    </a:lnTo>
                    <a:lnTo>
                      <a:pt x="303" y="72"/>
                    </a:lnTo>
                    <a:lnTo>
                      <a:pt x="341" y="85"/>
                    </a:lnTo>
                    <a:lnTo>
                      <a:pt x="370" y="94"/>
                    </a:lnTo>
                    <a:lnTo>
                      <a:pt x="397" y="102"/>
                    </a:lnTo>
                    <a:lnTo>
                      <a:pt x="425" y="111"/>
                    </a:lnTo>
                    <a:lnTo>
                      <a:pt x="452" y="118"/>
                    </a:lnTo>
                    <a:lnTo>
                      <a:pt x="479" y="127"/>
                    </a:lnTo>
                    <a:lnTo>
                      <a:pt x="507" y="134"/>
                    </a:lnTo>
                    <a:lnTo>
                      <a:pt x="534" y="142"/>
                    </a:lnTo>
                    <a:lnTo>
                      <a:pt x="562" y="149"/>
                    </a:lnTo>
                    <a:lnTo>
                      <a:pt x="589" y="156"/>
                    </a:lnTo>
                    <a:lnTo>
                      <a:pt x="609" y="159"/>
                    </a:lnTo>
                    <a:lnTo>
                      <a:pt x="637" y="163"/>
                    </a:lnTo>
                    <a:lnTo>
                      <a:pt x="669" y="169"/>
                    </a:lnTo>
                    <a:lnTo>
                      <a:pt x="704" y="174"/>
                    </a:lnTo>
                    <a:lnTo>
                      <a:pt x="736" y="178"/>
                    </a:lnTo>
                    <a:lnTo>
                      <a:pt x="763" y="183"/>
                    </a:lnTo>
                    <a:lnTo>
                      <a:pt x="781" y="184"/>
                    </a:lnTo>
                    <a:lnTo>
                      <a:pt x="787" y="1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96" name="Freeform 224"/>
              <p:cNvSpPr/>
              <p:nvPr/>
            </p:nvSpPr>
            <p:spPr bwMode="auto">
              <a:xfrm>
                <a:off x="3074" y="3517"/>
                <a:ext cx="64" cy="34"/>
              </a:xfrm>
              <a:custGeom>
                <a:avLst/>
                <a:gdLst>
                  <a:gd name="T0" fmla="*/ 51 w 252"/>
                  <a:gd name="T1" fmla="*/ 32 h 136"/>
                  <a:gd name="T2" fmla="*/ 114 w 252"/>
                  <a:gd name="T3" fmla="*/ 24 h 136"/>
                  <a:gd name="T4" fmla="*/ 143 w 252"/>
                  <a:gd name="T5" fmla="*/ 13 h 136"/>
                  <a:gd name="T6" fmla="*/ 170 w 252"/>
                  <a:gd name="T7" fmla="*/ 1 h 136"/>
                  <a:gd name="T8" fmla="*/ 186 w 252"/>
                  <a:gd name="T9" fmla="*/ 12 h 136"/>
                  <a:gd name="T10" fmla="*/ 193 w 252"/>
                  <a:gd name="T11" fmla="*/ 18 h 136"/>
                  <a:gd name="T12" fmla="*/ 206 w 252"/>
                  <a:gd name="T13" fmla="*/ 21 h 136"/>
                  <a:gd name="T14" fmla="*/ 214 w 252"/>
                  <a:gd name="T15" fmla="*/ 29 h 136"/>
                  <a:gd name="T16" fmla="*/ 222 w 252"/>
                  <a:gd name="T17" fmla="*/ 47 h 136"/>
                  <a:gd name="T18" fmla="*/ 228 w 252"/>
                  <a:gd name="T19" fmla="*/ 52 h 136"/>
                  <a:gd name="T20" fmla="*/ 242 w 252"/>
                  <a:gd name="T21" fmla="*/ 59 h 136"/>
                  <a:gd name="T22" fmla="*/ 251 w 252"/>
                  <a:gd name="T23" fmla="*/ 75 h 136"/>
                  <a:gd name="T24" fmla="*/ 251 w 252"/>
                  <a:gd name="T25" fmla="*/ 81 h 136"/>
                  <a:gd name="T26" fmla="*/ 246 w 252"/>
                  <a:gd name="T27" fmla="*/ 73 h 136"/>
                  <a:gd name="T28" fmla="*/ 213 w 252"/>
                  <a:gd name="T29" fmla="*/ 48 h 136"/>
                  <a:gd name="T30" fmla="*/ 179 w 252"/>
                  <a:gd name="T31" fmla="*/ 26 h 136"/>
                  <a:gd name="T32" fmla="*/ 164 w 252"/>
                  <a:gd name="T33" fmla="*/ 26 h 136"/>
                  <a:gd name="T34" fmla="*/ 165 w 252"/>
                  <a:gd name="T35" fmla="*/ 30 h 136"/>
                  <a:gd name="T36" fmla="*/ 175 w 252"/>
                  <a:gd name="T37" fmla="*/ 40 h 136"/>
                  <a:gd name="T38" fmla="*/ 179 w 252"/>
                  <a:gd name="T39" fmla="*/ 44 h 136"/>
                  <a:gd name="T40" fmla="*/ 199 w 252"/>
                  <a:gd name="T41" fmla="*/ 54 h 136"/>
                  <a:gd name="T42" fmla="*/ 201 w 252"/>
                  <a:gd name="T43" fmla="*/ 64 h 136"/>
                  <a:gd name="T44" fmla="*/ 193 w 252"/>
                  <a:gd name="T45" fmla="*/ 62 h 136"/>
                  <a:gd name="T46" fmla="*/ 171 w 252"/>
                  <a:gd name="T47" fmla="*/ 49 h 136"/>
                  <a:gd name="T48" fmla="*/ 143 w 252"/>
                  <a:gd name="T49" fmla="*/ 39 h 136"/>
                  <a:gd name="T50" fmla="*/ 125 w 252"/>
                  <a:gd name="T51" fmla="*/ 38 h 136"/>
                  <a:gd name="T52" fmla="*/ 124 w 252"/>
                  <a:gd name="T53" fmla="*/ 40 h 136"/>
                  <a:gd name="T54" fmla="*/ 136 w 252"/>
                  <a:gd name="T55" fmla="*/ 47 h 136"/>
                  <a:gd name="T56" fmla="*/ 133 w 252"/>
                  <a:gd name="T57" fmla="*/ 49 h 136"/>
                  <a:gd name="T58" fmla="*/ 112 w 252"/>
                  <a:gd name="T59" fmla="*/ 47 h 136"/>
                  <a:gd name="T60" fmla="*/ 113 w 252"/>
                  <a:gd name="T61" fmla="*/ 48 h 136"/>
                  <a:gd name="T62" fmla="*/ 138 w 252"/>
                  <a:gd name="T63" fmla="*/ 67 h 136"/>
                  <a:gd name="T64" fmla="*/ 139 w 252"/>
                  <a:gd name="T65" fmla="*/ 75 h 136"/>
                  <a:gd name="T66" fmla="*/ 129 w 252"/>
                  <a:gd name="T67" fmla="*/ 73 h 136"/>
                  <a:gd name="T68" fmla="*/ 114 w 252"/>
                  <a:gd name="T69" fmla="*/ 63 h 136"/>
                  <a:gd name="T70" fmla="*/ 92 w 252"/>
                  <a:gd name="T71" fmla="*/ 48 h 136"/>
                  <a:gd name="T72" fmla="*/ 84 w 252"/>
                  <a:gd name="T73" fmla="*/ 48 h 136"/>
                  <a:gd name="T74" fmla="*/ 74 w 252"/>
                  <a:gd name="T75" fmla="*/ 50 h 136"/>
                  <a:gd name="T76" fmla="*/ 68 w 252"/>
                  <a:gd name="T77" fmla="*/ 56 h 136"/>
                  <a:gd name="T78" fmla="*/ 77 w 252"/>
                  <a:gd name="T79" fmla="*/ 65 h 136"/>
                  <a:gd name="T80" fmla="*/ 89 w 252"/>
                  <a:gd name="T81" fmla="*/ 69 h 136"/>
                  <a:gd name="T82" fmla="*/ 84 w 252"/>
                  <a:gd name="T83" fmla="*/ 76 h 136"/>
                  <a:gd name="T84" fmla="*/ 73 w 252"/>
                  <a:gd name="T85" fmla="*/ 73 h 136"/>
                  <a:gd name="T86" fmla="*/ 58 w 252"/>
                  <a:gd name="T87" fmla="*/ 59 h 136"/>
                  <a:gd name="T88" fmla="*/ 56 w 252"/>
                  <a:gd name="T89" fmla="*/ 63 h 136"/>
                  <a:gd name="T90" fmla="*/ 59 w 252"/>
                  <a:gd name="T91" fmla="*/ 72 h 136"/>
                  <a:gd name="T92" fmla="*/ 71 w 252"/>
                  <a:gd name="T93" fmla="*/ 84 h 136"/>
                  <a:gd name="T94" fmla="*/ 96 w 252"/>
                  <a:gd name="T95" fmla="*/ 98 h 136"/>
                  <a:gd name="T96" fmla="*/ 114 w 252"/>
                  <a:gd name="T97" fmla="*/ 117 h 136"/>
                  <a:gd name="T98" fmla="*/ 122 w 252"/>
                  <a:gd name="T99" fmla="*/ 127 h 136"/>
                  <a:gd name="T100" fmla="*/ 123 w 252"/>
                  <a:gd name="T101" fmla="*/ 135 h 136"/>
                  <a:gd name="T102" fmla="*/ 116 w 252"/>
                  <a:gd name="T103" fmla="*/ 132 h 136"/>
                  <a:gd name="T104" fmla="*/ 79 w 252"/>
                  <a:gd name="T105" fmla="*/ 105 h 136"/>
                  <a:gd name="T106" fmla="*/ 36 w 252"/>
                  <a:gd name="T107" fmla="*/ 79 h 136"/>
                  <a:gd name="T108" fmla="*/ 14 w 252"/>
                  <a:gd name="T109" fmla="*/ 57 h 136"/>
                  <a:gd name="T110" fmla="*/ 1 w 252"/>
                  <a:gd name="T111" fmla="*/ 40 h 136"/>
                  <a:gd name="T112" fmla="*/ 0 w 252"/>
                  <a:gd name="T113" fmla="*/ 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52" h="136">
                    <a:moveTo>
                      <a:pt x="0" y="36"/>
                    </a:moveTo>
                    <a:lnTo>
                      <a:pt x="27" y="35"/>
                    </a:lnTo>
                    <a:lnTo>
                      <a:pt x="51" y="32"/>
                    </a:lnTo>
                    <a:lnTo>
                      <a:pt x="77" y="29"/>
                    </a:lnTo>
                    <a:lnTo>
                      <a:pt x="101" y="25"/>
                    </a:lnTo>
                    <a:lnTo>
                      <a:pt x="114" y="24"/>
                    </a:lnTo>
                    <a:lnTo>
                      <a:pt x="126" y="22"/>
                    </a:lnTo>
                    <a:lnTo>
                      <a:pt x="133" y="18"/>
                    </a:lnTo>
                    <a:lnTo>
                      <a:pt x="143" y="13"/>
                    </a:lnTo>
                    <a:lnTo>
                      <a:pt x="152" y="9"/>
                    </a:lnTo>
                    <a:lnTo>
                      <a:pt x="155" y="4"/>
                    </a:lnTo>
                    <a:lnTo>
                      <a:pt x="170" y="1"/>
                    </a:lnTo>
                    <a:lnTo>
                      <a:pt x="185" y="0"/>
                    </a:lnTo>
                    <a:lnTo>
                      <a:pt x="185" y="6"/>
                    </a:lnTo>
                    <a:lnTo>
                      <a:pt x="186" y="12"/>
                    </a:lnTo>
                    <a:lnTo>
                      <a:pt x="188" y="14"/>
                    </a:lnTo>
                    <a:lnTo>
                      <a:pt x="190" y="17"/>
                    </a:lnTo>
                    <a:lnTo>
                      <a:pt x="193" y="18"/>
                    </a:lnTo>
                    <a:lnTo>
                      <a:pt x="197" y="20"/>
                    </a:lnTo>
                    <a:lnTo>
                      <a:pt x="201" y="20"/>
                    </a:lnTo>
                    <a:lnTo>
                      <a:pt x="206" y="21"/>
                    </a:lnTo>
                    <a:lnTo>
                      <a:pt x="209" y="22"/>
                    </a:lnTo>
                    <a:lnTo>
                      <a:pt x="211" y="24"/>
                    </a:lnTo>
                    <a:lnTo>
                      <a:pt x="214" y="29"/>
                    </a:lnTo>
                    <a:lnTo>
                      <a:pt x="216" y="35"/>
                    </a:lnTo>
                    <a:lnTo>
                      <a:pt x="219" y="41"/>
                    </a:lnTo>
                    <a:lnTo>
                      <a:pt x="222" y="47"/>
                    </a:lnTo>
                    <a:lnTo>
                      <a:pt x="224" y="49"/>
                    </a:lnTo>
                    <a:lnTo>
                      <a:pt x="225" y="51"/>
                    </a:lnTo>
                    <a:lnTo>
                      <a:pt x="228" y="52"/>
                    </a:lnTo>
                    <a:lnTo>
                      <a:pt x="232" y="53"/>
                    </a:lnTo>
                    <a:lnTo>
                      <a:pt x="236" y="55"/>
                    </a:lnTo>
                    <a:lnTo>
                      <a:pt x="242" y="59"/>
                    </a:lnTo>
                    <a:lnTo>
                      <a:pt x="248" y="65"/>
                    </a:lnTo>
                    <a:lnTo>
                      <a:pt x="250" y="69"/>
                    </a:lnTo>
                    <a:lnTo>
                      <a:pt x="251" y="75"/>
                    </a:lnTo>
                    <a:lnTo>
                      <a:pt x="251" y="79"/>
                    </a:lnTo>
                    <a:lnTo>
                      <a:pt x="252" y="81"/>
                    </a:lnTo>
                    <a:lnTo>
                      <a:pt x="251" y="81"/>
                    </a:lnTo>
                    <a:lnTo>
                      <a:pt x="251" y="80"/>
                    </a:lnTo>
                    <a:lnTo>
                      <a:pt x="249" y="78"/>
                    </a:lnTo>
                    <a:lnTo>
                      <a:pt x="246" y="73"/>
                    </a:lnTo>
                    <a:lnTo>
                      <a:pt x="237" y="66"/>
                    </a:lnTo>
                    <a:lnTo>
                      <a:pt x="226" y="57"/>
                    </a:lnTo>
                    <a:lnTo>
                      <a:pt x="213" y="48"/>
                    </a:lnTo>
                    <a:lnTo>
                      <a:pt x="200" y="39"/>
                    </a:lnTo>
                    <a:lnTo>
                      <a:pt x="188" y="31"/>
                    </a:lnTo>
                    <a:lnTo>
                      <a:pt x="179" y="26"/>
                    </a:lnTo>
                    <a:lnTo>
                      <a:pt x="172" y="24"/>
                    </a:lnTo>
                    <a:lnTo>
                      <a:pt x="167" y="24"/>
                    </a:lnTo>
                    <a:lnTo>
                      <a:pt x="164" y="26"/>
                    </a:lnTo>
                    <a:lnTo>
                      <a:pt x="163" y="27"/>
                    </a:lnTo>
                    <a:lnTo>
                      <a:pt x="164" y="28"/>
                    </a:lnTo>
                    <a:lnTo>
                      <a:pt x="165" y="30"/>
                    </a:lnTo>
                    <a:lnTo>
                      <a:pt x="168" y="32"/>
                    </a:lnTo>
                    <a:lnTo>
                      <a:pt x="173" y="37"/>
                    </a:lnTo>
                    <a:lnTo>
                      <a:pt x="175" y="40"/>
                    </a:lnTo>
                    <a:lnTo>
                      <a:pt x="177" y="42"/>
                    </a:lnTo>
                    <a:lnTo>
                      <a:pt x="177" y="43"/>
                    </a:lnTo>
                    <a:lnTo>
                      <a:pt x="179" y="44"/>
                    </a:lnTo>
                    <a:lnTo>
                      <a:pt x="192" y="49"/>
                    </a:lnTo>
                    <a:lnTo>
                      <a:pt x="196" y="51"/>
                    </a:lnTo>
                    <a:lnTo>
                      <a:pt x="199" y="54"/>
                    </a:lnTo>
                    <a:lnTo>
                      <a:pt x="201" y="58"/>
                    </a:lnTo>
                    <a:lnTo>
                      <a:pt x="202" y="62"/>
                    </a:lnTo>
                    <a:lnTo>
                      <a:pt x="201" y="64"/>
                    </a:lnTo>
                    <a:lnTo>
                      <a:pt x="200" y="66"/>
                    </a:lnTo>
                    <a:lnTo>
                      <a:pt x="197" y="65"/>
                    </a:lnTo>
                    <a:lnTo>
                      <a:pt x="193" y="62"/>
                    </a:lnTo>
                    <a:lnTo>
                      <a:pt x="187" y="57"/>
                    </a:lnTo>
                    <a:lnTo>
                      <a:pt x="180" y="53"/>
                    </a:lnTo>
                    <a:lnTo>
                      <a:pt x="171" y="49"/>
                    </a:lnTo>
                    <a:lnTo>
                      <a:pt x="163" y="44"/>
                    </a:lnTo>
                    <a:lnTo>
                      <a:pt x="153" y="42"/>
                    </a:lnTo>
                    <a:lnTo>
                      <a:pt x="143" y="39"/>
                    </a:lnTo>
                    <a:lnTo>
                      <a:pt x="135" y="38"/>
                    </a:lnTo>
                    <a:lnTo>
                      <a:pt x="127" y="38"/>
                    </a:lnTo>
                    <a:lnTo>
                      <a:pt x="125" y="38"/>
                    </a:lnTo>
                    <a:lnTo>
                      <a:pt x="123" y="38"/>
                    </a:lnTo>
                    <a:lnTo>
                      <a:pt x="123" y="39"/>
                    </a:lnTo>
                    <a:lnTo>
                      <a:pt x="124" y="40"/>
                    </a:lnTo>
                    <a:lnTo>
                      <a:pt x="127" y="42"/>
                    </a:lnTo>
                    <a:lnTo>
                      <a:pt x="131" y="44"/>
                    </a:lnTo>
                    <a:lnTo>
                      <a:pt x="136" y="47"/>
                    </a:lnTo>
                    <a:lnTo>
                      <a:pt x="139" y="49"/>
                    </a:lnTo>
                    <a:lnTo>
                      <a:pt x="139" y="50"/>
                    </a:lnTo>
                    <a:lnTo>
                      <a:pt x="133" y="49"/>
                    </a:lnTo>
                    <a:lnTo>
                      <a:pt x="120" y="47"/>
                    </a:lnTo>
                    <a:lnTo>
                      <a:pt x="113" y="47"/>
                    </a:lnTo>
                    <a:lnTo>
                      <a:pt x="112" y="47"/>
                    </a:lnTo>
                    <a:lnTo>
                      <a:pt x="111" y="47"/>
                    </a:lnTo>
                    <a:lnTo>
                      <a:pt x="112" y="48"/>
                    </a:lnTo>
                    <a:lnTo>
                      <a:pt x="113" y="48"/>
                    </a:lnTo>
                    <a:lnTo>
                      <a:pt x="123" y="54"/>
                    </a:lnTo>
                    <a:lnTo>
                      <a:pt x="137" y="65"/>
                    </a:lnTo>
                    <a:lnTo>
                      <a:pt x="138" y="67"/>
                    </a:lnTo>
                    <a:lnTo>
                      <a:pt x="140" y="71"/>
                    </a:lnTo>
                    <a:lnTo>
                      <a:pt x="140" y="73"/>
                    </a:lnTo>
                    <a:lnTo>
                      <a:pt x="139" y="75"/>
                    </a:lnTo>
                    <a:lnTo>
                      <a:pt x="137" y="76"/>
                    </a:lnTo>
                    <a:lnTo>
                      <a:pt x="135" y="76"/>
                    </a:lnTo>
                    <a:lnTo>
                      <a:pt x="129" y="73"/>
                    </a:lnTo>
                    <a:lnTo>
                      <a:pt x="125" y="70"/>
                    </a:lnTo>
                    <a:lnTo>
                      <a:pt x="119" y="67"/>
                    </a:lnTo>
                    <a:lnTo>
                      <a:pt x="114" y="63"/>
                    </a:lnTo>
                    <a:lnTo>
                      <a:pt x="104" y="55"/>
                    </a:lnTo>
                    <a:lnTo>
                      <a:pt x="97" y="49"/>
                    </a:lnTo>
                    <a:lnTo>
                      <a:pt x="92" y="48"/>
                    </a:lnTo>
                    <a:lnTo>
                      <a:pt x="88" y="47"/>
                    </a:lnTo>
                    <a:lnTo>
                      <a:pt x="85" y="47"/>
                    </a:lnTo>
                    <a:lnTo>
                      <a:pt x="84" y="48"/>
                    </a:lnTo>
                    <a:lnTo>
                      <a:pt x="82" y="49"/>
                    </a:lnTo>
                    <a:lnTo>
                      <a:pt x="82" y="51"/>
                    </a:lnTo>
                    <a:lnTo>
                      <a:pt x="74" y="50"/>
                    </a:lnTo>
                    <a:lnTo>
                      <a:pt x="67" y="49"/>
                    </a:lnTo>
                    <a:lnTo>
                      <a:pt x="67" y="53"/>
                    </a:lnTo>
                    <a:lnTo>
                      <a:pt x="68" y="56"/>
                    </a:lnTo>
                    <a:lnTo>
                      <a:pt x="70" y="58"/>
                    </a:lnTo>
                    <a:lnTo>
                      <a:pt x="72" y="62"/>
                    </a:lnTo>
                    <a:lnTo>
                      <a:pt x="77" y="65"/>
                    </a:lnTo>
                    <a:lnTo>
                      <a:pt x="82" y="67"/>
                    </a:lnTo>
                    <a:lnTo>
                      <a:pt x="87" y="69"/>
                    </a:lnTo>
                    <a:lnTo>
                      <a:pt x="89" y="69"/>
                    </a:lnTo>
                    <a:lnTo>
                      <a:pt x="88" y="72"/>
                    </a:lnTo>
                    <a:lnTo>
                      <a:pt x="86" y="75"/>
                    </a:lnTo>
                    <a:lnTo>
                      <a:pt x="84" y="76"/>
                    </a:lnTo>
                    <a:lnTo>
                      <a:pt x="82" y="76"/>
                    </a:lnTo>
                    <a:lnTo>
                      <a:pt x="77" y="76"/>
                    </a:lnTo>
                    <a:lnTo>
                      <a:pt x="73" y="73"/>
                    </a:lnTo>
                    <a:lnTo>
                      <a:pt x="65" y="67"/>
                    </a:lnTo>
                    <a:lnTo>
                      <a:pt x="59" y="61"/>
                    </a:lnTo>
                    <a:lnTo>
                      <a:pt x="58" y="59"/>
                    </a:lnTo>
                    <a:lnTo>
                      <a:pt x="57" y="61"/>
                    </a:lnTo>
                    <a:lnTo>
                      <a:pt x="56" y="61"/>
                    </a:lnTo>
                    <a:lnTo>
                      <a:pt x="56" y="63"/>
                    </a:lnTo>
                    <a:lnTo>
                      <a:pt x="56" y="66"/>
                    </a:lnTo>
                    <a:lnTo>
                      <a:pt x="57" y="69"/>
                    </a:lnTo>
                    <a:lnTo>
                      <a:pt x="59" y="72"/>
                    </a:lnTo>
                    <a:lnTo>
                      <a:pt x="61" y="77"/>
                    </a:lnTo>
                    <a:lnTo>
                      <a:pt x="65" y="81"/>
                    </a:lnTo>
                    <a:lnTo>
                      <a:pt x="71" y="84"/>
                    </a:lnTo>
                    <a:lnTo>
                      <a:pt x="76" y="89"/>
                    </a:lnTo>
                    <a:lnTo>
                      <a:pt x="84" y="92"/>
                    </a:lnTo>
                    <a:lnTo>
                      <a:pt x="96" y="98"/>
                    </a:lnTo>
                    <a:lnTo>
                      <a:pt x="102" y="103"/>
                    </a:lnTo>
                    <a:lnTo>
                      <a:pt x="108" y="109"/>
                    </a:lnTo>
                    <a:lnTo>
                      <a:pt x="114" y="117"/>
                    </a:lnTo>
                    <a:lnTo>
                      <a:pt x="117" y="120"/>
                    </a:lnTo>
                    <a:lnTo>
                      <a:pt x="120" y="124"/>
                    </a:lnTo>
                    <a:lnTo>
                      <a:pt x="122" y="127"/>
                    </a:lnTo>
                    <a:lnTo>
                      <a:pt x="123" y="132"/>
                    </a:lnTo>
                    <a:lnTo>
                      <a:pt x="123" y="134"/>
                    </a:lnTo>
                    <a:lnTo>
                      <a:pt x="123" y="135"/>
                    </a:lnTo>
                    <a:lnTo>
                      <a:pt x="122" y="136"/>
                    </a:lnTo>
                    <a:lnTo>
                      <a:pt x="119" y="135"/>
                    </a:lnTo>
                    <a:lnTo>
                      <a:pt x="116" y="132"/>
                    </a:lnTo>
                    <a:lnTo>
                      <a:pt x="113" y="130"/>
                    </a:lnTo>
                    <a:lnTo>
                      <a:pt x="97" y="117"/>
                    </a:lnTo>
                    <a:lnTo>
                      <a:pt x="79" y="105"/>
                    </a:lnTo>
                    <a:lnTo>
                      <a:pt x="61" y="93"/>
                    </a:lnTo>
                    <a:lnTo>
                      <a:pt x="43" y="82"/>
                    </a:lnTo>
                    <a:lnTo>
                      <a:pt x="36" y="79"/>
                    </a:lnTo>
                    <a:lnTo>
                      <a:pt x="30" y="72"/>
                    </a:lnTo>
                    <a:lnTo>
                      <a:pt x="21" y="66"/>
                    </a:lnTo>
                    <a:lnTo>
                      <a:pt x="14" y="57"/>
                    </a:lnTo>
                    <a:lnTo>
                      <a:pt x="7" y="50"/>
                    </a:lnTo>
                    <a:lnTo>
                      <a:pt x="2" y="43"/>
                    </a:lnTo>
                    <a:lnTo>
                      <a:pt x="1" y="40"/>
                    </a:lnTo>
                    <a:lnTo>
                      <a:pt x="0" y="38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97" name="Freeform 225"/>
              <p:cNvSpPr/>
              <p:nvPr/>
            </p:nvSpPr>
            <p:spPr bwMode="auto">
              <a:xfrm>
                <a:off x="3155" y="3376"/>
                <a:ext cx="50" cy="31"/>
              </a:xfrm>
              <a:custGeom>
                <a:avLst/>
                <a:gdLst>
                  <a:gd name="T0" fmla="*/ 8 w 202"/>
                  <a:gd name="T1" fmla="*/ 12 h 124"/>
                  <a:gd name="T2" fmla="*/ 19 w 202"/>
                  <a:gd name="T3" fmla="*/ 8 h 124"/>
                  <a:gd name="T4" fmla="*/ 30 w 202"/>
                  <a:gd name="T5" fmla="*/ 8 h 124"/>
                  <a:gd name="T6" fmla="*/ 44 w 202"/>
                  <a:gd name="T7" fmla="*/ 13 h 124"/>
                  <a:gd name="T8" fmla="*/ 60 w 202"/>
                  <a:gd name="T9" fmla="*/ 19 h 124"/>
                  <a:gd name="T10" fmla="*/ 79 w 202"/>
                  <a:gd name="T11" fmla="*/ 20 h 124"/>
                  <a:gd name="T12" fmla="*/ 91 w 202"/>
                  <a:gd name="T13" fmla="*/ 16 h 124"/>
                  <a:gd name="T14" fmla="*/ 102 w 202"/>
                  <a:gd name="T15" fmla="*/ 7 h 124"/>
                  <a:gd name="T16" fmla="*/ 118 w 202"/>
                  <a:gd name="T17" fmla="*/ 1 h 124"/>
                  <a:gd name="T18" fmla="*/ 140 w 202"/>
                  <a:gd name="T19" fmla="*/ 4 h 124"/>
                  <a:gd name="T20" fmla="*/ 150 w 202"/>
                  <a:gd name="T21" fmla="*/ 15 h 124"/>
                  <a:gd name="T22" fmla="*/ 164 w 202"/>
                  <a:gd name="T23" fmla="*/ 47 h 124"/>
                  <a:gd name="T24" fmla="*/ 163 w 202"/>
                  <a:gd name="T25" fmla="*/ 57 h 124"/>
                  <a:gd name="T26" fmla="*/ 146 w 202"/>
                  <a:gd name="T27" fmla="*/ 52 h 124"/>
                  <a:gd name="T28" fmla="*/ 150 w 202"/>
                  <a:gd name="T29" fmla="*/ 51 h 124"/>
                  <a:gd name="T30" fmla="*/ 171 w 202"/>
                  <a:gd name="T31" fmla="*/ 52 h 124"/>
                  <a:gd name="T32" fmla="*/ 180 w 202"/>
                  <a:gd name="T33" fmla="*/ 57 h 124"/>
                  <a:gd name="T34" fmla="*/ 190 w 202"/>
                  <a:gd name="T35" fmla="*/ 66 h 124"/>
                  <a:gd name="T36" fmla="*/ 198 w 202"/>
                  <a:gd name="T37" fmla="*/ 78 h 124"/>
                  <a:gd name="T38" fmla="*/ 202 w 202"/>
                  <a:gd name="T39" fmla="*/ 89 h 124"/>
                  <a:gd name="T40" fmla="*/ 202 w 202"/>
                  <a:gd name="T41" fmla="*/ 98 h 124"/>
                  <a:gd name="T42" fmla="*/ 195 w 202"/>
                  <a:gd name="T43" fmla="*/ 103 h 124"/>
                  <a:gd name="T44" fmla="*/ 184 w 202"/>
                  <a:gd name="T45" fmla="*/ 102 h 124"/>
                  <a:gd name="T46" fmla="*/ 171 w 202"/>
                  <a:gd name="T47" fmla="*/ 93 h 124"/>
                  <a:gd name="T48" fmla="*/ 159 w 202"/>
                  <a:gd name="T49" fmla="*/ 81 h 124"/>
                  <a:gd name="T50" fmla="*/ 154 w 202"/>
                  <a:gd name="T51" fmla="*/ 81 h 124"/>
                  <a:gd name="T52" fmla="*/ 152 w 202"/>
                  <a:gd name="T53" fmla="*/ 85 h 124"/>
                  <a:gd name="T54" fmla="*/ 156 w 202"/>
                  <a:gd name="T55" fmla="*/ 99 h 124"/>
                  <a:gd name="T56" fmla="*/ 160 w 202"/>
                  <a:gd name="T57" fmla="*/ 110 h 124"/>
                  <a:gd name="T58" fmla="*/ 160 w 202"/>
                  <a:gd name="T59" fmla="*/ 112 h 124"/>
                  <a:gd name="T60" fmla="*/ 154 w 202"/>
                  <a:gd name="T61" fmla="*/ 113 h 124"/>
                  <a:gd name="T62" fmla="*/ 136 w 202"/>
                  <a:gd name="T63" fmla="*/ 102 h 124"/>
                  <a:gd name="T64" fmla="*/ 121 w 202"/>
                  <a:gd name="T65" fmla="*/ 82 h 124"/>
                  <a:gd name="T66" fmla="*/ 116 w 202"/>
                  <a:gd name="T67" fmla="*/ 79 h 124"/>
                  <a:gd name="T68" fmla="*/ 113 w 202"/>
                  <a:gd name="T69" fmla="*/ 80 h 124"/>
                  <a:gd name="T70" fmla="*/ 113 w 202"/>
                  <a:gd name="T71" fmla="*/ 89 h 124"/>
                  <a:gd name="T72" fmla="*/ 118 w 202"/>
                  <a:gd name="T73" fmla="*/ 100 h 124"/>
                  <a:gd name="T74" fmla="*/ 123 w 202"/>
                  <a:gd name="T75" fmla="*/ 108 h 124"/>
                  <a:gd name="T76" fmla="*/ 120 w 202"/>
                  <a:gd name="T77" fmla="*/ 108 h 124"/>
                  <a:gd name="T78" fmla="*/ 106 w 202"/>
                  <a:gd name="T79" fmla="*/ 95 h 124"/>
                  <a:gd name="T80" fmla="*/ 93 w 202"/>
                  <a:gd name="T81" fmla="*/ 79 h 124"/>
                  <a:gd name="T82" fmla="*/ 87 w 202"/>
                  <a:gd name="T83" fmla="*/ 75 h 124"/>
                  <a:gd name="T84" fmla="*/ 83 w 202"/>
                  <a:gd name="T85" fmla="*/ 75 h 124"/>
                  <a:gd name="T86" fmla="*/ 80 w 202"/>
                  <a:gd name="T87" fmla="*/ 78 h 124"/>
                  <a:gd name="T88" fmla="*/ 78 w 202"/>
                  <a:gd name="T89" fmla="*/ 93 h 124"/>
                  <a:gd name="T90" fmla="*/ 63 w 202"/>
                  <a:gd name="T91" fmla="*/ 91 h 124"/>
                  <a:gd name="T92" fmla="*/ 42 w 202"/>
                  <a:gd name="T93" fmla="*/ 73 h 124"/>
                  <a:gd name="T94" fmla="*/ 38 w 202"/>
                  <a:gd name="T95" fmla="*/ 70 h 124"/>
                  <a:gd name="T96" fmla="*/ 42 w 202"/>
                  <a:gd name="T97" fmla="*/ 85 h 124"/>
                  <a:gd name="T98" fmla="*/ 42 w 202"/>
                  <a:gd name="T99" fmla="*/ 104 h 124"/>
                  <a:gd name="T100" fmla="*/ 40 w 202"/>
                  <a:gd name="T101" fmla="*/ 113 h 124"/>
                  <a:gd name="T102" fmla="*/ 37 w 202"/>
                  <a:gd name="T103" fmla="*/ 117 h 124"/>
                  <a:gd name="T104" fmla="*/ 33 w 202"/>
                  <a:gd name="T105" fmla="*/ 116 h 124"/>
                  <a:gd name="T106" fmla="*/ 27 w 202"/>
                  <a:gd name="T107" fmla="*/ 109 h 124"/>
                  <a:gd name="T108" fmla="*/ 22 w 202"/>
                  <a:gd name="T109" fmla="*/ 100 h 124"/>
                  <a:gd name="T110" fmla="*/ 19 w 202"/>
                  <a:gd name="T111" fmla="*/ 98 h 124"/>
                  <a:gd name="T112" fmla="*/ 13 w 202"/>
                  <a:gd name="T113" fmla="*/ 103 h 124"/>
                  <a:gd name="T114" fmla="*/ 9 w 202"/>
                  <a:gd name="T115" fmla="*/ 116 h 124"/>
                  <a:gd name="T116" fmla="*/ 6 w 202"/>
                  <a:gd name="T117" fmla="*/ 123 h 124"/>
                  <a:gd name="T118" fmla="*/ 3 w 202"/>
                  <a:gd name="T119" fmla="*/ 124 h 124"/>
                  <a:gd name="T120" fmla="*/ 0 w 202"/>
                  <a:gd name="T121" fmla="*/ 105 h 124"/>
                  <a:gd name="T122" fmla="*/ 0 w 202"/>
                  <a:gd name="T123" fmla="*/ 3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2" h="124">
                    <a:moveTo>
                      <a:pt x="1" y="15"/>
                    </a:moveTo>
                    <a:lnTo>
                      <a:pt x="8" y="12"/>
                    </a:lnTo>
                    <a:lnTo>
                      <a:pt x="13" y="10"/>
                    </a:lnTo>
                    <a:lnTo>
                      <a:pt x="19" y="8"/>
                    </a:lnTo>
                    <a:lnTo>
                      <a:pt x="23" y="7"/>
                    </a:lnTo>
                    <a:lnTo>
                      <a:pt x="30" y="8"/>
                    </a:lnTo>
                    <a:lnTo>
                      <a:pt x="38" y="10"/>
                    </a:lnTo>
                    <a:lnTo>
                      <a:pt x="44" y="13"/>
                    </a:lnTo>
                    <a:lnTo>
                      <a:pt x="52" y="16"/>
                    </a:lnTo>
                    <a:lnTo>
                      <a:pt x="60" y="19"/>
                    </a:lnTo>
                    <a:lnTo>
                      <a:pt x="69" y="20"/>
                    </a:lnTo>
                    <a:lnTo>
                      <a:pt x="79" y="20"/>
                    </a:lnTo>
                    <a:lnTo>
                      <a:pt x="85" y="19"/>
                    </a:lnTo>
                    <a:lnTo>
                      <a:pt x="91" y="16"/>
                    </a:lnTo>
                    <a:lnTo>
                      <a:pt x="94" y="13"/>
                    </a:lnTo>
                    <a:lnTo>
                      <a:pt x="102" y="7"/>
                    </a:lnTo>
                    <a:lnTo>
                      <a:pt x="111" y="0"/>
                    </a:lnTo>
                    <a:lnTo>
                      <a:pt x="118" y="1"/>
                    </a:lnTo>
                    <a:lnTo>
                      <a:pt x="129" y="2"/>
                    </a:lnTo>
                    <a:lnTo>
                      <a:pt x="140" y="4"/>
                    </a:lnTo>
                    <a:lnTo>
                      <a:pt x="147" y="7"/>
                    </a:lnTo>
                    <a:lnTo>
                      <a:pt x="150" y="15"/>
                    </a:lnTo>
                    <a:lnTo>
                      <a:pt x="158" y="30"/>
                    </a:lnTo>
                    <a:lnTo>
                      <a:pt x="164" y="47"/>
                    </a:lnTo>
                    <a:lnTo>
                      <a:pt x="167" y="55"/>
                    </a:lnTo>
                    <a:lnTo>
                      <a:pt x="163" y="57"/>
                    </a:lnTo>
                    <a:lnTo>
                      <a:pt x="160" y="59"/>
                    </a:lnTo>
                    <a:lnTo>
                      <a:pt x="146" y="52"/>
                    </a:lnTo>
                    <a:lnTo>
                      <a:pt x="143" y="51"/>
                    </a:lnTo>
                    <a:lnTo>
                      <a:pt x="150" y="51"/>
                    </a:lnTo>
                    <a:lnTo>
                      <a:pt x="165" y="51"/>
                    </a:lnTo>
                    <a:lnTo>
                      <a:pt x="171" y="52"/>
                    </a:lnTo>
                    <a:lnTo>
                      <a:pt x="175" y="54"/>
                    </a:lnTo>
                    <a:lnTo>
                      <a:pt x="180" y="57"/>
                    </a:lnTo>
                    <a:lnTo>
                      <a:pt x="186" y="62"/>
                    </a:lnTo>
                    <a:lnTo>
                      <a:pt x="190" y="66"/>
                    </a:lnTo>
                    <a:lnTo>
                      <a:pt x="194" y="72"/>
                    </a:lnTo>
                    <a:lnTo>
                      <a:pt x="198" y="78"/>
                    </a:lnTo>
                    <a:lnTo>
                      <a:pt x="200" y="83"/>
                    </a:lnTo>
                    <a:lnTo>
                      <a:pt x="202" y="89"/>
                    </a:lnTo>
                    <a:lnTo>
                      <a:pt x="202" y="94"/>
                    </a:lnTo>
                    <a:lnTo>
                      <a:pt x="202" y="98"/>
                    </a:lnTo>
                    <a:lnTo>
                      <a:pt x="200" y="102"/>
                    </a:lnTo>
                    <a:lnTo>
                      <a:pt x="195" y="103"/>
                    </a:lnTo>
                    <a:lnTo>
                      <a:pt x="190" y="104"/>
                    </a:lnTo>
                    <a:lnTo>
                      <a:pt x="184" y="102"/>
                    </a:lnTo>
                    <a:lnTo>
                      <a:pt x="174" y="98"/>
                    </a:lnTo>
                    <a:lnTo>
                      <a:pt x="171" y="93"/>
                    </a:lnTo>
                    <a:lnTo>
                      <a:pt x="163" y="84"/>
                    </a:lnTo>
                    <a:lnTo>
                      <a:pt x="159" y="81"/>
                    </a:lnTo>
                    <a:lnTo>
                      <a:pt x="156" y="80"/>
                    </a:lnTo>
                    <a:lnTo>
                      <a:pt x="154" y="81"/>
                    </a:lnTo>
                    <a:lnTo>
                      <a:pt x="153" y="83"/>
                    </a:lnTo>
                    <a:lnTo>
                      <a:pt x="152" y="85"/>
                    </a:lnTo>
                    <a:lnTo>
                      <a:pt x="152" y="90"/>
                    </a:lnTo>
                    <a:lnTo>
                      <a:pt x="156" y="99"/>
                    </a:lnTo>
                    <a:lnTo>
                      <a:pt x="160" y="109"/>
                    </a:lnTo>
                    <a:lnTo>
                      <a:pt x="160" y="110"/>
                    </a:lnTo>
                    <a:lnTo>
                      <a:pt x="160" y="111"/>
                    </a:lnTo>
                    <a:lnTo>
                      <a:pt x="160" y="112"/>
                    </a:lnTo>
                    <a:lnTo>
                      <a:pt x="159" y="113"/>
                    </a:lnTo>
                    <a:lnTo>
                      <a:pt x="154" y="113"/>
                    </a:lnTo>
                    <a:lnTo>
                      <a:pt x="146" y="111"/>
                    </a:lnTo>
                    <a:lnTo>
                      <a:pt x="136" y="102"/>
                    </a:lnTo>
                    <a:lnTo>
                      <a:pt x="124" y="85"/>
                    </a:lnTo>
                    <a:lnTo>
                      <a:pt x="121" y="82"/>
                    </a:lnTo>
                    <a:lnTo>
                      <a:pt x="119" y="80"/>
                    </a:lnTo>
                    <a:lnTo>
                      <a:pt x="116" y="79"/>
                    </a:lnTo>
                    <a:lnTo>
                      <a:pt x="115" y="79"/>
                    </a:lnTo>
                    <a:lnTo>
                      <a:pt x="113" y="80"/>
                    </a:lnTo>
                    <a:lnTo>
                      <a:pt x="112" y="83"/>
                    </a:lnTo>
                    <a:lnTo>
                      <a:pt x="113" y="89"/>
                    </a:lnTo>
                    <a:lnTo>
                      <a:pt x="115" y="96"/>
                    </a:lnTo>
                    <a:lnTo>
                      <a:pt x="118" y="100"/>
                    </a:lnTo>
                    <a:lnTo>
                      <a:pt x="122" y="106"/>
                    </a:lnTo>
                    <a:lnTo>
                      <a:pt x="123" y="108"/>
                    </a:lnTo>
                    <a:lnTo>
                      <a:pt x="122" y="109"/>
                    </a:lnTo>
                    <a:lnTo>
                      <a:pt x="120" y="108"/>
                    </a:lnTo>
                    <a:lnTo>
                      <a:pt x="115" y="105"/>
                    </a:lnTo>
                    <a:lnTo>
                      <a:pt x="106" y="95"/>
                    </a:lnTo>
                    <a:lnTo>
                      <a:pt x="97" y="83"/>
                    </a:lnTo>
                    <a:lnTo>
                      <a:pt x="93" y="79"/>
                    </a:lnTo>
                    <a:lnTo>
                      <a:pt x="90" y="76"/>
                    </a:lnTo>
                    <a:lnTo>
                      <a:pt x="87" y="75"/>
                    </a:lnTo>
                    <a:lnTo>
                      <a:pt x="84" y="73"/>
                    </a:lnTo>
                    <a:lnTo>
                      <a:pt x="83" y="75"/>
                    </a:lnTo>
                    <a:lnTo>
                      <a:pt x="81" y="76"/>
                    </a:lnTo>
                    <a:lnTo>
                      <a:pt x="80" y="78"/>
                    </a:lnTo>
                    <a:lnTo>
                      <a:pt x="80" y="81"/>
                    </a:lnTo>
                    <a:lnTo>
                      <a:pt x="78" y="93"/>
                    </a:lnTo>
                    <a:lnTo>
                      <a:pt x="75" y="100"/>
                    </a:lnTo>
                    <a:lnTo>
                      <a:pt x="63" y="91"/>
                    </a:lnTo>
                    <a:lnTo>
                      <a:pt x="50" y="80"/>
                    </a:lnTo>
                    <a:lnTo>
                      <a:pt x="42" y="73"/>
                    </a:lnTo>
                    <a:lnTo>
                      <a:pt x="38" y="70"/>
                    </a:lnTo>
                    <a:lnTo>
                      <a:pt x="38" y="70"/>
                    </a:lnTo>
                    <a:lnTo>
                      <a:pt x="39" y="75"/>
                    </a:lnTo>
                    <a:lnTo>
                      <a:pt x="42" y="85"/>
                    </a:lnTo>
                    <a:lnTo>
                      <a:pt x="42" y="95"/>
                    </a:lnTo>
                    <a:lnTo>
                      <a:pt x="42" y="104"/>
                    </a:lnTo>
                    <a:lnTo>
                      <a:pt x="41" y="111"/>
                    </a:lnTo>
                    <a:lnTo>
                      <a:pt x="40" y="113"/>
                    </a:lnTo>
                    <a:lnTo>
                      <a:pt x="38" y="116"/>
                    </a:lnTo>
                    <a:lnTo>
                      <a:pt x="37" y="117"/>
                    </a:lnTo>
                    <a:lnTo>
                      <a:pt x="35" y="117"/>
                    </a:lnTo>
                    <a:lnTo>
                      <a:pt x="33" y="116"/>
                    </a:lnTo>
                    <a:lnTo>
                      <a:pt x="29" y="113"/>
                    </a:lnTo>
                    <a:lnTo>
                      <a:pt x="27" y="109"/>
                    </a:lnTo>
                    <a:lnTo>
                      <a:pt x="24" y="105"/>
                    </a:lnTo>
                    <a:lnTo>
                      <a:pt x="22" y="100"/>
                    </a:lnTo>
                    <a:lnTo>
                      <a:pt x="20" y="98"/>
                    </a:lnTo>
                    <a:lnTo>
                      <a:pt x="19" y="98"/>
                    </a:lnTo>
                    <a:lnTo>
                      <a:pt x="16" y="98"/>
                    </a:lnTo>
                    <a:lnTo>
                      <a:pt x="13" y="103"/>
                    </a:lnTo>
                    <a:lnTo>
                      <a:pt x="11" y="108"/>
                    </a:lnTo>
                    <a:lnTo>
                      <a:pt x="9" y="116"/>
                    </a:lnTo>
                    <a:lnTo>
                      <a:pt x="7" y="121"/>
                    </a:lnTo>
                    <a:lnTo>
                      <a:pt x="6" y="123"/>
                    </a:lnTo>
                    <a:lnTo>
                      <a:pt x="5" y="124"/>
                    </a:lnTo>
                    <a:lnTo>
                      <a:pt x="3" y="124"/>
                    </a:lnTo>
                    <a:lnTo>
                      <a:pt x="2" y="122"/>
                    </a:lnTo>
                    <a:lnTo>
                      <a:pt x="0" y="105"/>
                    </a:lnTo>
                    <a:lnTo>
                      <a:pt x="0" y="69"/>
                    </a:lnTo>
                    <a:lnTo>
                      <a:pt x="0" y="34"/>
                    </a:lnTo>
                    <a:lnTo>
                      <a:pt x="1" y="1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98" name="Freeform 226"/>
              <p:cNvSpPr/>
              <p:nvPr/>
            </p:nvSpPr>
            <p:spPr bwMode="auto">
              <a:xfrm>
                <a:off x="3108" y="3408"/>
                <a:ext cx="65" cy="103"/>
              </a:xfrm>
              <a:custGeom>
                <a:avLst/>
                <a:gdLst>
                  <a:gd name="T0" fmla="*/ 218 w 260"/>
                  <a:gd name="T1" fmla="*/ 42 h 410"/>
                  <a:gd name="T2" fmla="*/ 260 w 260"/>
                  <a:gd name="T3" fmla="*/ 97 h 410"/>
                  <a:gd name="T4" fmla="*/ 250 w 260"/>
                  <a:gd name="T5" fmla="*/ 112 h 410"/>
                  <a:gd name="T6" fmla="*/ 229 w 260"/>
                  <a:gd name="T7" fmla="*/ 83 h 410"/>
                  <a:gd name="T8" fmla="*/ 203 w 260"/>
                  <a:gd name="T9" fmla="*/ 55 h 410"/>
                  <a:gd name="T10" fmla="*/ 172 w 260"/>
                  <a:gd name="T11" fmla="*/ 39 h 410"/>
                  <a:gd name="T12" fmla="*/ 168 w 260"/>
                  <a:gd name="T13" fmla="*/ 52 h 410"/>
                  <a:gd name="T14" fmla="*/ 162 w 260"/>
                  <a:gd name="T15" fmla="*/ 57 h 410"/>
                  <a:gd name="T16" fmla="*/ 150 w 260"/>
                  <a:gd name="T17" fmla="*/ 52 h 410"/>
                  <a:gd name="T18" fmla="*/ 145 w 260"/>
                  <a:gd name="T19" fmla="*/ 58 h 410"/>
                  <a:gd name="T20" fmla="*/ 149 w 260"/>
                  <a:gd name="T21" fmla="*/ 84 h 410"/>
                  <a:gd name="T22" fmla="*/ 188 w 260"/>
                  <a:gd name="T23" fmla="*/ 147 h 410"/>
                  <a:gd name="T24" fmla="*/ 203 w 260"/>
                  <a:gd name="T25" fmla="*/ 157 h 410"/>
                  <a:gd name="T26" fmla="*/ 187 w 260"/>
                  <a:gd name="T27" fmla="*/ 136 h 410"/>
                  <a:gd name="T28" fmla="*/ 160 w 260"/>
                  <a:gd name="T29" fmla="*/ 128 h 410"/>
                  <a:gd name="T30" fmla="*/ 148 w 260"/>
                  <a:gd name="T31" fmla="*/ 114 h 410"/>
                  <a:gd name="T32" fmla="*/ 141 w 260"/>
                  <a:gd name="T33" fmla="*/ 89 h 410"/>
                  <a:gd name="T34" fmla="*/ 130 w 260"/>
                  <a:gd name="T35" fmla="*/ 83 h 410"/>
                  <a:gd name="T36" fmla="*/ 108 w 260"/>
                  <a:gd name="T37" fmla="*/ 97 h 410"/>
                  <a:gd name="T38" fmla="*/ 117 w 260"/>
                  <a:gd name="T39" fmla="*/ 117 h 410"/>
                  <a:gd name="T40" fmla="*/ 58 w 260"/>
                  <a:gd name="T41" fmla="*/ 96 h 410"/>
                  <a:gd name="T42" fmla="*/ 39 w 260"/>
                  <a:gd name="T43" fmla="*/ 97 h 410"/>
                  <a:gd name="T44" fmla="*/ 47 w 260"/>
                  <a:gd name="T45" fmla="*/ 112 h 410"/>
                  <a:gd name="T46" fmla="*/ 91 w 260"/>
                  <a:gd name="T47" fmla="*/ 152 h 410"/>
                  <a:gd name="T48" fmla="*/ 100 w 260"/>
                  <a:gd name="T49" fmla="*/ 163 h 410"/>
                  <a:gd name="T50" fmla="*/ 88 w 260"/>
                  <a:gd name="T51" fmla="*/ 159 h 410"/>
                  <a:gd name="T52" fmla="*/ 45 w 260"/>
                  <a:gd name="T53" fmla="*/ 140 h 410"/>
                  <a:gd name="T54" fmla="*/ 43 w 260"/>
                  <a:gd name="T55" fmla="*/ 146 h 410"/>
                  <a:gd name="T56" fmla="*/ 80 w 260"/>
                  <a:gd name="T57" fmla="*/ 163 h 410"/>
                  <a:gd name="T58" fmla="*/ 114 w 260"/>
                  <a:gd name="T59" fmla="*/ 201 h 410"/>
                  <a:gd name="T60" fmla="*/ 82 w 260"/>
                  <a:gd name="T61" fmla="*/ 197 h 410"/>
                  <a:gd name="T62" fmla="*/ 55 w 260"/>
                  <a:gd name="T63" fmla="*/ 171 h 410"/>
                  <a:gd name="T64" fmla="*/ 110 w 260"/>
                  <a:gd name="T65" fmla="*/ 265 h 410"/>
                  <a:gd name="T66" fmla="*/ 118 w 260"/>
                  <a:gd name="T67" fmla="*/ 292 h 410"/>
                  <a:gd name="T68" fmla="*/ 210 w 260"/>
                  <a:gd name="T69" fmla="*/ 346 h 410"/>
                  <a:gd name="T70" fmla="*/ 172 w 260"/>
                  <a:gd name="T71" fmla="*/ 340 h 410"/>
                  <a:gd name="T72" fmla="*/ 114 w 260"/>
                  <a:gd name="T73" fmla="*/ 309 h 410"/>
                  <a:gd name="T74" fmla="*/ 90 w 260"/>
                  <a:gd name="T75" fmla="*/ 304 h 410"/>
                  <a:gd name="T76" fmla="*/ 96 w 260"/>
                  <a:gd name="T77" fmla="*/ 319 h 410"/>
                  <a:gd name="T78" fmla="*/ 118 w 260"/>
                  <a:gd name="T79" fmla="*/ 328 h 410"/>
                  <a:gd name="T80" fmla="*/ 122 w 260"/>
                  <a:gd name="T81" fmla="*/ 336 h 410"/>
                  <a:gd name="T82" fmla="*/ 128 w 260"/>
                  <a:gd name="T83" fmla="*/ 353 h 410"/>
                  <a:gd name="T84" fmla="*/ 149 w 260"/>
                  <a:gd name="T85" fmla="*/ 370 h 410"/>
                  <a:gd name="T86" fmla="*/ 154 w 260"/>
                  <a:gd name="T87" fmla="*/ 380 h 410"/>
                  <a:gd name="T88" fmla="*/ 149 w 260"/>
                  <a:gd name="T89" fmla="*/ 382 h 410"/>
                  <a:gd name="T90" fmla="*/ 118 w 260"/>
                  <a:gd name="T91" fmla="*/ 365 h 410"/>
                  <a:gd name="T92" fmla="*/ 108 w 260"/>
                  <a:gd name="T93" fmla="*/ 364 h 410"/>
                  <a:gd name="T94" fmla="*/ 123 w 260"/>
                  <a:gd name="T95" fmla="*/ 406 h 410"/>
                  <a:gd name="T96" fmla="*/ 115 w 260"/>
                  <a:gd name="T97" fmla="*/ 409 h 410"/>
                  <a:gd name="T98" fmla="*/ 89 w 260"/>
                  <a:gd name="T99" fmla="*/ 393 h 410"/>
                  <a:gd name="T100" fmla="*/ 70 w 260"/>
                  <a:gd name="T101" fmla="*/ 365 h 410"/>
                  <a:gd name="T102" fmla="*/ 75 w 260"/>
                  <a:gd name="T103" fmla="*/ 400 h 410"/>
                  <a:gd name="T104" fmla="*/ 68 w 260"/>
                  <a:gd name="T105" fmla="*/ 410 h 410"/>
                  <a:gd name="T106" fmla="*/ 62 w 260"/>
                  <a:gd name="T107" fmla="*/ 393 h 410"/>
                  <a:gd name="T108" fmla="*/ 68 w 260"/>
                  <a:gd name="T109" fmla="*/ 277 h 410"/>
                  <a:gd name="T110" fmla="*/ 75 w 260"/>
                  <a:gd name="T111" fmla="*/ 216 h 410"/>
                  <a:gd name="T112" fmla="*/ 64 w 260"/>
                  <a:gd name="T113" fmla="*/ 187 h 410"/>
                  <a:gd name="T114" fmla="*/ 34 w 260"/>
                  <a:gd name="T115" fmla="*/ 155 h 410"/>
                  <a:gd name="T116" fmla="*/ 6 w 260"/>
                  <a:gd name="T117" fmla="*/ 124 h 410"/>
                  <a:gd name="T118" fmla="*/ 6 w 260"/>
                  <a:gd name="T119" fmla="*/ 103 h 410"/>
                  <a:gd name="T120" fmla="*/ 40 w 260"/>
                  <a:gd name="T121" fmla="*/ 80 h 410"/>
                  <a:gd name="T122" fmla="*/ 82 w 260"/>
                  <a:gd name="T123" fmla="*/ 61 h 410"/>
                  <a:gd name="T124" fmla="*/ 170 w 260"/>
                  <a:gd name="T125" fmla="*/ 11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0" h="410">
                    <a:moveTo>
                      <a:pt x="193" y="0"/>
                    </a:moveTo>
                    <a:lnTo>
                      <a:pt x="206" y="24"/>
                    </a:lnTo>
                    <a:lnTo>
                      <a:pt x="213" y="34"/>
                    </a:lnTo>
                    <a:lnTo>
                      <a:pt x="218" y="42"/>
                    </a:lnTo>
                    <a:lnTo>
                      <a:pt x="229" y="63"/>
                    </a:lnTo>
                    <a:lnTo>
                      <a:pt x="243" y="76"/>
                    </a:lnTo>
                    <a:lnTo>
                      <a:pt x="259" y="91"/>
                    </a:lnTo>
                    <a:lnTo>
                      <a:pt x="260" y="97"/>
                    </a:lnTo>
                    <a:lnTo>
                      <a:pt x="260" y="105"/>
                    </a:lnTo>
                    <a:lnTo>
                      <a:pt x="259" y="114"/>
                    </a:lnTo>
                    <a:lnTo>
                      <a:pt x="257" y="117"/>
                    </a:lnTo>
                    <a:lnTo>
                      <a:pt x="250" y="112"/>
                    </a:lnTo>
                    <a:lnTo>
                      <a:pt x="243" y="105"/>
                    </a:lnTo>
                    <a:lnTo>
                      <a:pt x="238" y="98"/>
                    </a:lnTo>
                    <a:lnTo>
                      <a:pt x="233" y="90"/>
                    </a:lnTo>
                    <a:lnTo>
                      <a:pt x="229" y="83"/>
                    </a:lnTo>
                    <a:lnTo>
                      <a:pt x="225" y="75"/>
                    </a:lnTo>
                    <a:lnTo>
                      <a:pt x="218" y="67"/>
                    </a:lnTo>
                    <a:lnTo>
                      <a:pt x="211" y="61"/>
                    </a:lnTo>
                    <a:lnTo>
                      <a:pt x="203" y="55"/>
                    </a:lnTo>
                    <a:lnTo>
                      <a:pt x="188" y="45"/>
                    </a:lnTo>
                    <a:lnTo>
                      <a:pt x="181" y="41"/>
                    </a:lnTo>
                    <a:lnTo>
                      <a:pt x="174" y="39"/>
                    </a:lnTo>
                    <a:lnTo>
                      <a:pt x="172" y="39"/>
                    </a:lnTo>
                    <a:lnTo>
                      <a:pt x="170" y="42"/>
                    </a:lnTo>
                    <a:lnTo>
                      <a:pt x="169" y="44"/>
                    </a:lnTo>
                    <a:lnTo>
                      <a:pt x="168" y="49"/>
                    </a:lnTo>
                    <a:lnTo>
                      <a:pt x="168" y="52"/>
                    </a:lnTo>
                    <a:lnTo>
                      <a:pt x="168" y="55"/>
                    </a:lnTo>
                    <a:lnTo>
                      <a:pt x="166" y="56"/>
                    </a:lnTo>
                    <a:lnTo>
                      <a:pt x="165" y="57"/>
                    </a:lnTo>
                    <a:lnTo>
                      <a:pt x="162" y="57"/>
                    </a:lnTo>
                    <a:lnTo>
                      <a:pt x="159" y="56"/>
                    </a:lnTo>
                    <a:lnTo>
                      <a:pt x="156" y="55"/>
                    </a:lnTo>
                    <a:lnTo>
                      <a:pt x="151" y="52"/>
                    </a:lnTo>
                    <a:lnTo>
                      <a:pt x="150" y="52"/>
                    </a:lnTo>
                    <a:lnTo>
                      <a:pt x="148" y="52"/>
                    </a:lnTo>
                    <a:lnTo>
                      <a:pt x="147" y="53"/>
                    </a:lnTo>
                    <a:lnTo>
                      <a:pt x="146" y="55"/>
                    </a:lnTo>
                    <a:lnTo>
                      <a:pt x="145" y="58"/>
                    </a:lnTo>
                    <a:lnTo>
                      <a:pt x="145" y="62"/>
                    </a:lnTo>
                    <a:lnTo>
                      <a:pt x="145" y="67"/>
                    </a:lnTo>
                    <a:lnTo>
                      <a:pt x="146" y="73"/>
                    </a:lnTo>
                    <a:lnTo>
                      <a:pt x="149" y="84"/>
                    </a:lnTo>
                    <a:lnTo>
                      <a:pt x="155" y="97"/>
                    </a:lnTo>
                    <a:lnTo>
                      <a:pt x="166" y="119"/>
                    </a:lnTo>
                    <a:lnTo>
                      <a:pt x="178" y="135"/>
                    </a:lnTo>
                    <a:lnTo>
                      <a:pt x="188" y="147"/>
                    </a:lnTo>
                    <a:lnTo>
                      <a:pt x="199" y="158"/>
                    </a:lnTo>
                    <a:lnTo>
                      <a:pt x="203" y="161"/>
                    </a:lnTo>
                    <a:lnTo>
                      <a:pt x="205" y="161"/>
                    </a:lnTo>
                    <a:lnTo>
                      <a:pt x="203" y="157"/>
                    </a:lnTo>
                    <a:lnTo>
                      <a:pt x="198" y="147"/>
                    </a:lnTo>
                    <a:lnTo>
                      <a:pt x="195" y="143"/>
                    </a:lnTo>
                    <a:lnTo>
                      <a:pt x="191" y="140"/>
                    </a:lnTo>
                    <a:lnTo>
                      <a:pt x="187" y="136"/>
                    </a:lnTo>
                    <a:lnTo>
                      <a:pt x="183" y="134"/>
                    </a:lnTo>
                    <a:lnTo>
                      <a:pt x="175" y="132"/>
                    </a:lnTo>
                    <a:lnTo>
                      <a:pt x="168" y="130"/>
                    </a:lnTo>
                    <a:lnTo>
                      <a:pt x="160" y="128"/>
                    </a:lnTo>
                    <a:lnTo>
                      <a:pt x="154" y="125"/>
                    </a:lnTo>
                    <a:lnTo>
                      <a:pt x="151" y="121"/>
                    </a:lnTo>
                    <a:lnTo>
                      <a:pt x="149" y="118"/>
                    </a:lnTo>
                    <a:lnTo>
                      <a:pt x="148" y="114"/>
                    </a:lnTo>
                    <a:lnTo>
                      <a:pt x="146" y="108"/>
                    </a:lnTo>
                    <a:lnTo>
                      <a:pt x="145" y="101"/>
                    </a:lnTo>
                    <a:lnTo>
                      <a:pt x="143" y="94"/>
                    </a:lnTo>
                    <a:lnTo>
                      <a:pt x="141" y="89"/>
                    </a:lnTo>
                    <a:lnTo>
                      <a:pt x="138" y="86"/>
                    </a:lnTo>
                    <a:lnTo>
                      <a:pt x="136" y="84"/>
                    </a:lnTo>
                    <a:lnTo>
                      <a:pt x="133" y="83"/>
                    </a:lnTo>
                    <a:lnTo>
                      <a:pt x="130" y="83"/>
                    </a:lnTo>
                    <a:lnTo>
                      <a:pt x="128" y="83"/>
                    </a:lnTo>
                    <a:lnTo>
                      <a:pt x="116" y="89"/>
                    </a:lnTo>
                    <a:lnTo>
                      <a:pt x="108" y="93"/>
                    </a:lnTo>
                    <a:lnTo>
                      <a:pt x="108" y="97"/>
                    </a:lnTo>
                    <a:lnTo>
                      <a:pt x="113" y="106"/>
                    </a:lnTo>
                    <a:lnTo>
                      <a:pt x="117" y="115"/>
                    </a:lnTo>
                    <a:lnTo>
                      <a:pt x="119" y="119"/>
                    </a:lnTo>
                    <a:lnTo>
                      <a:pt x="117" y="117"/>
                    </a:lnTo>
                    <a:lnTo>
                      <a:pt x="104" y="112"/>
                    </a:lnTo>
                    <a:lnTo>
                      <a:pt x="86" y="104"/>
                    </a:lnTo>
                    <a:lnTo>
                      <a:pt x="66" y="98"/>
                    </a:lnTo>
                    <a:lnTo>
                      <a:pt x="58" y="96"/>
                    </a:lnTo>
                    <a:lnTo>
                      <a:pt x="50" y="93"/>
                    </a:lnTo>
                    <a:lnTo>
                      <a:pt x="43" y="93"/>
                    </a:lnTo>
                    <a:lnTo>
                      <a:pt x="39" y="96"/>
                    </a:lnTo>
                    <a:lnTo>
                      <a:pt x="39" y="97"/>
                    </a:lnTo>
                    <a:lnTo>
                      <a:pt x="38" y="99"/>
                    </a:lnTo>
                    <a:lnTo>
                      <a:pt x="39" y="101"/>
                    </a:lnTo>
                    <a:lnTo>
                      <a:pt x="40" y="104"/>
                    </a:lnTo>
                    <a:lnTo>
                      <a:pt x="47" y="112"/>
                    </a:lnTo>
                    <a:lnTo>
                      <a:pt x="56" y="122"/>
                    </a:lnTo>
                    <a:lnTo>
                      <a:pt x="72" y="134"/>
                    </a:lnTo>
                    <a:lnTo>
                      <a:pt x="88" y="148"/>
                    </a:lnTo>
                    <a:lnTo>
                      <a:pt x="91" y="152"/>
                    </a:lnTo>
                    <a:lnTo>
                      <a:pt x="96" y="157"/>
                    </a:lnTo>
                    <a:lnTo>
                      <a:pt x="99" y="159"/>
                    </a:lnTo>
                    <a:lnTo>
                      <a:pt x="100" y="162"/>
                    </a:lnTo>
                    <a:lnTo>
                      <a:pt x="100" y="163"/>
                    </a:lnTo>
                    <a:lnTo>
                      <a:pt x="99" y="163"/>
                    </a:lnTo>
                    <a:lnTo>
                      <a:pt x="99" y="165"/>
                    </a:lnTo>
                    <a:lnTo>
                      <a:pt x="96" y="165"/>
                    </a:lnTo>
                    <a:lnTo>
                      <a:pt x="88" y="159"/>
                    </a:lnTo>
                    <a:lnTo>
                      <a:pt x="67" y="149"/>
                    </a:lnTo>
                    <a:lnTo>
                      <a:pt x="58" y="144"/>
                    </a:lnTo>
                    <a:lnTo>
                      <a:pt x="48" y="141"/>
                    </a:lnTo>
                    <a:lnTo>
                      <a:pt x="45" y="140"/>
                    </a:lnTo>
                    <a:lnTo>
                      <a:pt x="42" y="140"/>
                    </a:lnTo>
                    <a:lnTo>
                      <a:pt x="41" y="140"/>
                    </a:lnTo>
                    <a:lnTo>
                      <a:pt x="40" y="142"/>
                    </a:lnTo>
                    <a:lnTo>
                      <a:pt x="43" y="146"/>
                    </a:lnTo>
                    <a:lnTo>
                      <a:pt x="49" y="149"/>
                    </a:lnTo>
                    <a:lnTo>
                      <a:pt x="55" y="154"/>
                    </a:lnTo>
                    <a:lnTo>
                      <a:pt x="64" y="157"/>
                    </a:lnTo>
                    <a:lnTo>
                      <a:pt x="80" y="163"/>
                    </a:lnTo>
                    <a:lnTo>
                      <a:pt x="91" y="168"/>
                    </a:lnTo>
                    <a:lnTo>
                      <a:pt x="96" y="174"/>
                    </a:lnTo>
                    <a:lnTo>
                      <a:pt x="105" y="187"/>
                    </a:lnTo>
                    <a:lnTo>
                      <a:pt x="114" y="201"/>
                    </a:lnTo>
                    <a:lnTo>
                      <a:pt x="118" y="208"/>
                    </a:lnTo>
                    <a:lnTo>
                      <a:pt x="108" y="204"/>
                    </a:lnTo>
                    <a:lnTo>
                      <a:pt x="91" y="200"/>
                    </a:lnTo>
                    <a:lnTo>
                      <a:pt x="82" y="197"/>
                    </a:lnTo>
                    <a:lnTo>
                      <a:pt x="75" y="193"/>
                    </a:lnTo>
                    <a:lnTo>
                      <a:pt x="68" y="186"/>
                    </a:lnTo>
                    <a:lnTo>
                      <a:pt x="62" y="180"/>
                    </a:lnTo>
                    <a:lnTo>
                      <a:pt x="55" y="171"/>
                    </a:lnTo>
                    <a:lnTo>
                      <a:pt x="59" y="174"/>
                    </a:lnTo>
                    <a:lnTo>
                      <a:pt x="107" y="239"/>
                    </a:lnTo>
                    <a:lnTo>
                      <a:pt x="109" y="248"/>
                    </a:lnTo>
                    <a:lnTo>
                      <a:pt x="110" y="265"/>
                    </a:lnTo>
                    <a:lnTo>
                      <a:pt x="111" y="274"/>
                    </a:lnTo>
                    <a:lnTo>
                      <a:pt x="114" y="282"/>
                    </a:lnTo>
                    <a:lnTo>
                      <a:pt x="116" y="289"/>
                    </a:lnTo>
                    <a:lnTo>
                      <a:pt x="118" y="292"/>
                    </a:lnTo>
                    <a:lnTo>
                      <a:pt x="137" y="303"/>
                    </a:lnTo>
                    <a:lnTo>
                      <a:pt x="169" y="321"/>
                    </a:lnTo>
                    <a:lnTo>
                      <a:pt x="199" y="338"/>
                    </a:lnTo>
                    <a:lnTo>
                      <a:pt x="210" y="346"/>
                    </a:lnTo>
                    <a:lnTo>
                      <a:pt x="198" y="346"/>
                    </a:lnTo>
                    <a:lnTo>
                      <a:pt x="188" y="345"/>
                    </a:lnTo>
                    <a:lnTo>
                      <a:pt x="179" y="342"/>
                    </a:lnTo>
                    <a:lnTo>
                      <a:pt x="172" y="340"/>
                    </a:lnTo>
                    <a:lnTo>
                      <a:pt x="158" y="334"/>
                    </a:lnTo>
                    <a:lnTo>
                      <a:pt x="144" y="326"/>
                    </a:lnTo>
                    <a:lnTo>
                      <a:pt x="134" y="320"/>
                    </a:lnTo>
                    <a:lnTo>
                      <a:pt x="114" y="309"/>
                    </a:lnTo>
                    <a:lnTo>
                      <a:pt x="103" y="305"/>
                    </a:lnTo>
                    <a:lnTo>
                      <a:pt x="95" y="303"/>
                    </a:lnTo>
                    <a:lnTo>
                      <a:pt x="92" y="303"/>
                    </a:lnTo>
                    <a:lnTo>
                      <a:pt x="90" y="304"/>
                    </a:lnTo>
                    <a:lnTo>
                      <a:pt x="89" y="307"/>
                    </a:lnTo>
                    <a:lnTo>
                      <a:pt x="89" y="310"/>
                    </a:lnTo>
                    <a:lnTo>
                      <a:pt x="92" y="315"/>
                    </a:lnTo>
                    <a:lnTo>
                      <a:pt x="96" y="319"/>
                    </a:lnTo>
                    <a:lnTo>
                      <a:pt x="102" y="322"/>
                    </a:lnTo>
                    <a:lnTo>
                      <a:pt x="107" y="324"/>
                    </a:lnTo>
                    <a:lnTo>
                      <a:pt x="113" y="326"/>
                    </a:lnTo>
                    <a:lnTo>
                      <a:pt x="118" y="328"/>
                    </a:lnTo>
                    <a:lnTo>
                      <a:pt x="119" y="331"/>
                    </a:lnTo>
                    <a:lnTo>
                      <a:pt x="121" y="332"/>
                    </a:lnTo>
                    <a:lnTo>
                      <a:pt x="122" y="334"/>
                    </a:lnTo>
                    <a:lnTo>
                      <a:pt x="122" y="336"/>
                    </a:lnTo>
                    <a:lnTo>
                      <a:pt x="122" y="341"/>
                    </a:lnTo>
                    <a:lnTo>
                      <a:pt x="123" y="347"/>
                    </a:lnTo>
                    <a:lnTo>
                      <a:pt x="125" y="350"/>
                    </a:lnTo>
                    <a:lnTo>
                      <a:pt x="128" y="353"/>
                    </a:lnTo>
                    <a:lnTo>
                      <a:pt x="132" y="359"/>
                    </a:lnTo>
                    <a:lnTo>
                      <a:pt x="138" y="363"/>
                    </a:lnTo>
                    <a:lnTo>
                      <a:pt x="144" y="366"/>
                    </a:lnTo>
                    <a:lnTo>
                      <a:pt x="149" y="370"/>
                    </a:lnTo>
                    <a:lnTo>
                      <a:pt x="150" y="373"/>
                    </a:lnTo>
                    <a:lnTo>
                      <a:pt x="152" y="375"/>
                    </a:lnTo>
                    <a:lnTo>
                      <a:pt x="154" y="377"/>
                    </a:lnTo>
                    <a:lnTo>
                      <a:pt x="154" y="380"/>
                    </a:lnTo>
                    <a:lnTo>
                      <a:pt x="154" y="381"/>
                    </a:lnTo>
                    <a:lnTo>
                      <a:pt x="152" y="382"/>
                    </a:lnTo>
                    <a:lnTo>
                      <a:pt x="151" y="382"/>
                    </a:lnTo>
                    <a:lnTo>
                      <a:pt x="149" y="382"/>
                    </a:lnTo>
                    <a:lnTo>
                      <a:pt x="145" y="381"/>
                    </a:lnTo>
                    <a:lnTo>
                      <a:pt x="141" y="378"/>
                    </a:lnTo>
                    <a:lnTo>
                      <a:pt x="129" y="372"/>
                    </a:lnTo>
                    <a:lnTo>
                      <a:pt x="118" y="365"/>
                    </a:lnTo>
                    <a:lnTo>
                      <a:pt x="114" y="363"/>
                    </a:lnTo>
                    <a:lnTo>
                      <a:pt x="111" y="362"/>
                    </a:lnTo>
                    <a:lnTo>
                      <a:pt x="109" y="362"/>
                    </a:lnTo>
                    <a:lnTo>
                      <a:pt x="108" y="364"/>
                    </a:lnTo>
                    <a:lnTo>
                      <a:pt x="109" y="369"/>
                    </a:lnTo>
                    <a:lnTo>
                      <a:pt x="111" y="377"/>
                    </a:lnTo>
                    <a:lnTo>
                      <a:pt x="119" y="394"/>
                    </a:lnTo>
                    <a:lnTo>
                      <a:pt x="123" y="406"/>
                    </a:lnTo>
                    <a:lnTo>
                      <a:pt x="123" y="409"/>
                    </a:lnTo>
                    <a:lnTo>
                      <a:pt x="121" y="410"/>
                    </a:lnTo>
                    <a:lnTo>
                      <a:pt x="118" y="410"/>
                    </a:lnTo>
                    <a:lnTo>
                      <a:pt x="115" y="409"/>
                    </a:lnTo>
                    <a:lnTo>
                      <a:pt x="108" y="405"/>
                    </a:lnTo>
                    <a:lnTo>
                      <a:pt x="104" y="402"/>
                    </a:lnTo>
                    <a:lnTo>
                      <a:pt x="94" y="396"/>
                    </a:lnTo>
                    <a:lnTo>
                      <a:pt x="89" y="393"/>
                    </a:lnTo>
                    <a:lnTo>
                      <a:pt x="83" y="388"/>
                    </a:lnTo>
                    <a:lnTo>
                      <a:pt x="78" y="376"/>
                    </a:lnTo>
                    <a:lnTo>
                      <a:pt x="73" y="366"/>
                    </a:lnTo>
                    <a:lnTo>
                      <a:pt x="70" y="365"/>
                    </a:lnTo>
                    <a:lnTo>
                      <a:pt x="72" y="369"/>
                    </a:lnTo>
                    <a:lnTo>
                      <a:pt x="73" y="378"/>
                    </a:lnTo>
                    <a:lnTo>
                      <a:pt x="75" y="389"/>
                    </a:lnTo>
                    <a:lnTo>
                      <a:pt x="75" y="400"/>
                    </a:lnTo>
                    <a:lnTo>
                      <a:pt x="75" y="404"/>
                    </a:lnTo>
                    <a:lnTo>
                      <a:pt x="74" y="407"/>
                    </a:lnTo>
                    <a:lnTo>
                      <a:pt x="72" y="409"/>
                    </a:lnTo>
                    <a:lnTo>
                      <a:pt x="68" y="410"/>
                    </a:lnTo>
                    <a:lnTo>
                      <a:pt x="65" y="409"/>
                    </a:lnTo>
                    <a:lnTo>
                      <a:pt x="64" y="406"/>
                    </a:lnTo>
                    <a:lnTo>
                      <a:pt x="63" y="401"/>
                    </a:lnTo>
                    <a:lnTo>
                      <a:pt x="62" y="393"/>
                    </a:lnTo>
                    <a:lnTo>
                      <a:pt x="62" y="375"/>
                    </a:lnTo>
                    <a:lnTo>
                      <a:pt x="63" y="352"/>
                    </a:lnTo>
                    <a:lnTo>
                      <a:pt x="66" y="308"/>
                    </a:lnTo>
                    <a:lnTo>
                      <a:pt x="68" y="277"/>
                    </a:lnTo>
                    <a:lnTo>
                      <a:pt x="70" y="256"/>
                    </a:lnTo>
                    <a:lnTo>
                      <a:pt x="74" y="236"/>
                    </a:lnTo>
                    <a:lnTo>
                      <a:pt x="75" y="226"/>
                    </a:lnTo>
                    <a:lnTo>
                      <a:pt x="75" y="216"/>
                    </a:lnTo>
                    <a:lnTo>
                      <a:pt x="75" y="208"/>
                    </a:lnTo>
                    <a:lnTo>
                      <a:pt x="73" y="201"/>
                    </a:lnTo>
                    <a:lnTo>
                      <a:pt x="68" y="194"/>
                    </a:lnTo>
                    <a:lnTo>
                      <a:pt x="64" y="187"/>
                    </a:lnTo>
                    <a:lnTo>
                      <a:pt x="60" y="181"/>
                    </a:lnTo>
                    <a:lnTo>
                      <a:pt x="54" y="175"/>
                    </a:lnTo>
                    <a:lnTo>
                      <a:pt x="45" y="165"/>
                    </a:lnTo>
                    <a:lnTo>
                      <a:pt x="34" y="155"/>
                    </a:lnTo>
                    <a:lnTo>
                      <a:pt x="23" y="145"/>
                    </a:lnTo>
                    <a:lnTo>
                      <a:pt x="14" y="135"/>
                    </a:lnTo>
                    <a:lnTo>
                      <a:pt x="10" y="130"/>
                    </a:lnTo>
                    <a:lnTo>
                      <a:pt x="6" y="124"/>
                    </a:lnTo>
                    <a:lnTo>
                      <a:pt x="4" y="118"/>
                    </a:lnTo>
                    <a:lnTo>
                      <a:pt x="0" y="112"/>
                    </a:lnTo>
                    <a:lnTo>
                      <a:pt x="1" y="108"/>
                    </a:lnTo>
                    <a:lnTo>
                      <a:pt x="6" y="103"/>
                    </a:lnTo>
                    <a:lnTo>
                      <a:pt x="13" y="98"/>
                    </a:lnTo>
                    <a:lnTo>
                      <a:pt x="22" y="91"/>
                    </a:lnTo>
                    <a:lnTo>
                      <a:pt x="31" y="86"/>
                    </a:lnTo>
                    <a:lnTo>
                      <a:pt x="40" y="80"/>
                    </a:lnTo>
                    <a:lnTo>
                      <a:pt x="48" y="76"/>
                    </a:lnTo>
                    <a:lnTo>
                      <a:pt x="53" y="74"/>
                    </a:lnTo>
                    <a:lnTo>
                      <a:pt x="65" y="70"/>
                    </a:lnTo>
                    <a:lnTo>
                      <a:pt x="82" y="61"/>
                    </a:lnTo>
                    <a:lnTo>
                      <a:pt x="104" y="49"/>
                    </a:lnTo>
                    <a:lnTo>
                      <a:pt x="127" y="36"/>
                    </a:lnTo>
                    <a:lnTo>
                      <a:pt x="149" y="22"/>
                    </a:lnTo>
                    <a:lnTo>
                      <a:pt x="170" y="11"/>
                    </a:lnTo>
                    <a:lnTo>
                      <a:pt x="185" y="3"/>
                    </a:lnTo>
                    <a:lnTo>
                      <a:pt x="19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99" name="Freeform 227"/>
              <p:cNvSpPr/>
              <p:nvPr/>
            </p:nvSpPr>
            <p:spPr bwMode="auto">
              <a:xfrm>
                <a:off x="3215" y="3513"/>
                <a:ext cx="273" cy="122"/>
              </a:xfrm>
              <a:custGeom>
                <a:avLst/>
                <a:gdLst>
                  <a:gd name="T0" fmla="*/ 175 w 1095"/>
                  <a:gd name="T1" fmla="*/ 4 h 486"/>
                  <a:gd name="T2" fmla="*/ 137 w 1095"/>
                  <a:gd name="T3" fmla="*/ 30 h 486"/>
                  <a:gd name="T4" fmla="*/ 83 w 1095"/>
                  <a:gd name="T5" fmla="*/ 106 h 486"/>
                  <a:gd name="T6" fmla="*/ 28 w 1095"/>
                  <a:gd name="T7" fmla="*/ 230 h 486"/>
                  <a:gd name="T8" fmla="*/ 0 w 1095"/>
                  <a:gd name="T9" fmla="*/ 342 h 486"/>
                  <a:gd name="T10" fmla="*/ 5 w 1095"/>
                  <a:gd name="T11" fmla="*/ 338 h 486"/>
                  <a:gd name="T12" fmla="*/ 55 w 1095"/>
                  <a:gd name="T13" fmla="*/ 248 h 486"/>
                  <a:gd name="T14" fmla="*/ 72 w 1095"/>
                  <a:gd name="T15" fmla="*/ 226 h 486"/>
                  <a:gd name="T16" fmla="*/ 73 w 1095"/>
                  <a:gd name="T17" fmla="*/ 202 h 486"/>
                  <a:gd name="T18" fmla="*/ 86 w 1095"/>
                  <a:gd name="T19" fmla="*/ 192 h 486"/>
                  <a:gd name="T20" fmla="*/ 97 w 1095"/>
                  <a:gd name="T21" fmla="*/ 166 h 486"/>
                  <a:gd name="T22" fmla="*/ 105 w 1095"/>
                  <a:gd name="T23" fmla="*/ 140 h 486"/>
                  <a:gd name="T24" fmla="*/ 125 w 1095"/>
                  <a:gd name="T25" fmla="*/ 121 h 486"/>
                  <a:gd name="T26" fmla="*/ 148 w 1095"/>
                  <a:gd name="T27" fmla="*/ 86 h 486"/>
                  <a:gd name="T28" fmla="*/ 164 w 1095"/>
                  <a:gd name="T29" fmla="*/ 93 h 486"/>
                  <a:gd name="T30" fmla="*/ 167 w 1095"/>
                  <a:gd name="T31" fmla="*/ 119 h 486"/>
                  <a:gd name="T32" fmla="*/ 160 w 1095"/>
                  <a:gd name="T33" fmla="*/ 138 h 486"/>
                  <a:gd name="T34" fmla="*/ 182 w 1095"/>
                  <a:gd name="T35" fmla="*/ 135 h 486"/>
                  <a:gd name="T36" fmla="*/ 214 w 1095"/>
                  <a:gd name="T37" fmla="*/ 114 h 486"/>
                  <a:gd name="T38" fmla="*/ 229 w 1095"/>
                  <a:gd name="T39" fmla="*/ 121 h 486"/>
                  <a:gd name="T40" fmla="*/ 241 w 1095"/>
                  <a:gd name="T41" fmla="*/ 109 h 486"/>
                  <a:gd name="T42" fmla="*/ 263 w 1095"/>
                  <a:gd name="T43" fmla="*/ 83 h 486"/>
                  <a:gd name="T44" fmla="*/ 295 w 1095"/>
                  <a:gd name="T45" fmla="*/ 78 h 486"/>
                  <a:gd name="T46" fmla="*/ 305 w 1095"/>
                  <a:gd name="T47" fmla="*/ 90 h 486"/>
                  <a:gd name="T48" fmla="*/ 289 w 1095"/>
                  <a:gd name="T49" fmla="*/ 132 h 486"/>
                  <a:gd name="T50" fmla="*/ 271 w 1095"/>
                  <a:gd name="T51" fmla="*/ 180 h 486"/>
                  <a:gd name="T52" fmla="*/ 332 w 1095"/>
                  <a:gd name="T53" fmla="*/ 142 h 486"/>
                  <a:gd name="T54" fmla="*/ 353 w 1095"/>
                  <a:gd name="T55" fmla="*/ 146 h 486"/>
                  <a:gd name="T56" fmla="*/ 359 w 1095"/>
                  <a:gd name="T57" fmla="*/ 170 h 486"/>
                  <a:gd name="T58" fmla="*/ 391 w 1095"/>
                  <a:gd name="T59" fmla="*/ 164 h 486"/>
                  <a:gd name="T60" fmla="*/ 389 w 1095"/>
                  <a:gd name="T61" fmla="*/ 183 h 486"/>
                  <a:gd name="T62" fmla="*/ 408 w 1095"/>
                  <a:gd name="T63" fmla="*/ 189 h 486"/>
                  <a:gd name="T64" fmla="*/ 433 w 1095"/>
                  <a:gd name="T65" fmla="*/ 198 h 486"/>
                  <a:gd name="T66" fmla="*/ 435 w 1095"/>
                  <a:gd name="T67" fmla="*/ 218 h 486"/>
                  <a:gd name="T68" fmla="*/ 410 w 1095"/>
                  <a:gd name="T69" fmla="*/ 253 h 486"/>
                  <a:gd name="T70" fmla="*/ 373 w 1095"/>
                  <a:gd name="T71" fmla="*/ 288 h 486"/>
                  <a:gd name="T72" fmla="*/ 364 w 1095"/>
                  <a:gd name="T73" fmla="*/ 334 h 486"/>
                  <a:gd name="T74" fmla="*/ 371 w 1095"/>
                  <a:gd name="T75" fmla="*/ 353 h 486"/>
                  <a:gd name="T76" fmla="*/ 385 w 1095"/>
                  <a:gd name="T77" fmla="*/ 346 h 486"/>
                  <a:gd name="T78" fmla="*/ 421 w 1095"/>
                  <a:gd name="T79" fmla="*/ 302 h 486"/>
                  <a:gd name="T80" fmla="*/ 476 w 1095"/>
                  <a:gd name="T81" fmla="*/ 272 h 486"/>
                  <a:gd name="T82" fmla="*/ 499 w 1095"/>
                  <a:gd name="T83" fmla="*/ 252 h 486"/>
                  <a:gd name="T84" fmla="*/ 533 w 1095"/>
                  <a:gd name="T85" fmla="*/ 246 h 486"/>
                  <a:gd name="T86" fmla="*/ 576 w 1095"/>
                  <a:gd name="T87" fmla="*/ 286 h 486"/>
                  <a:gd name="T88" fmla="*/ 629 w 1095"/>
                  <a:gd name="T89" fmla="*/ 303 h 486"/>
                  <a:gd name="T90" fmla="*/ 681 w 1095"/>
                  <a:gd name="T91" fmla="*/ 342 h 486"/>
                  <a:gd name="T92" fmla="*/ 706 w 1095"/>
                  <a:gd name="T93" fmla="*/ 378 h 486"/>
                  <a:gd name="T94" fmla="*/ 730 w 1095"/>
                  <a:gd name="T95" fmla="*/ 400 h 486"/>
                  <a:gd name="T96" fmla="*/ 842 w 1095"/>
                  <a:gd name="T97" fmla="*/ 444 h 486"/>
                  <a:gd name="T98" fmla="*/ 1007 w 1095"/>
                  <a:gd name="T99" fmla="*/ 486 h 486"/>
                  <a:gd name="T100" fmla="*/ 1088 w 1095"/>
                  <a:gd name="T101" fmla="*/ 482 h 486"/>
                  <a:gd name="T102" fmla="*/ 1090 w 1095"/>
                  <a:gd name="T103" fmla="*/ 474 h 486"/>
                  <a:gd name="T104" fmla="*/ 981 w 1095"/>
                  <a:gd name="T105" fmla="*/ 445 h 486"/>
                  <a:gd name="T106" fmla="*/ 852 w 1095"/>
                  <a:gd name="T107" fmla="*/ 410 h 486"/>
                  <a:gd name="T108" fmla="*/ 748 w 1095"/>
                  <a:gd name="T109" fmla="*/ 352 h 486"/>
                  <a:gd name="T110" fmla="*/ 563 w 1095"/>
                  <a:gd name="T111" fmla="*/ 216 h 486"/>
                  <a:gd name="T112" fmla="*/ 337 w 1095"/>
                  <a:gd name="T113" fmla="*/ 64 h 486"/>
                  <a:gd name="T114" fmla="*/ 225 w 1095"/>
                  <a:gd name="T115" fmla="*/ 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95" h="486">
                    <a:moveTo>
                      <a:pt x="203" y="0"/>
                    </a:moveTo>
                    <a:lnTo>
                      <a:pt x="196" y="0"/>
                    </a:lnTo>
                    <a:lnTo>
                      <a:pt x="189" y="1"/>
                    </a:lnTo>
                    <a:lnTo>
                      <a:pt x="182" y="2"/>
                    </a:lnTo>
                    <a:lnTo>
                      <a:pt x="175" y="4"/>
                    </a:lnTo>
                    <a:lnTo>
                      <a:pt x="169" y="8"/>
                    </a:lnTo>
                    <a:lnTo>
                      <a:pt x="161" y="11"/>
                    </a:lnTo>
                    <a:lnTo>
                      <a:pt x="155" y="15"/>
                    </a:lnTo>
                    <a:lnTo>
                      <a:pt x="148" y="19"/>
                    </a:lnTo>
                    <a:lnTo>
                      <a:pt x="137" y="30"/>
                    </a:lnTo>
                    <a:lnTo>
                      <a:pt x="125" y="43"/>
                    </a:lnTo>
                    <a:lnTo>
                      <a:pt x="113" y="57"/>
                    </a:lnTo>
                    <a:lnTo>
                      <a:pt x="102" y="72"/>
                    </a:lnTo>
                    <a:lnTo>
                      <a:pt x="92" y="88"/>
                    </a:lnTo>
                    <a:lnTo>
                      <a:pt x="83" y="106"/>
                    </a:lnTo>
                    <a:lnTo>
                      <a:pt x="73" y="122"/>
                    </a:lnTo>
                    <a:lnTo>
                      <a:pt x="64" y="139"/>
                    </a:lnTo>
                    <a:lnTo>
                      <a:pt x="50" y="171"/>
                    </a:lnTo>
                    <a:lnTo>
                      <a:pt x="38" y="200"/>
                    </a:lnTo>
                    <a:lnTo>
                      <a:pt x="28" y="230"/>
                    </a:lnTo>
                    <a:lnTo>
                      <a:pt x="15" y="270"/>
                    </a:lnTo>
                    <a:lnTo>
                      <a:pt x="9" y="290"/>
                    </a:lnTo>
                    <a:lnTo>
                      <a:pt x="4" y="311"/>
                    </a:lnTo>
                    <a:lnTo>
                      <a:pt x="1" y="328"/>
                    </a:lnTo>
                    <a:lnTo>
                      <a:pt x="0" y="342"/>
                    </a:lnTo>
                    <a:lnTo>
                      <a:pt x="0" y="343"/>
                    </a:lnTo>
                    <a:lnTo>
                      <a:pt x="1" y="343"/>
                    </a:lnTo>
                    <a:lnTo>
                      <a:pt x="1" y="343"/>
                    </a:lnTo>
                    <a:lnTo>
                      <a:pt x="2" y="342"/>
                    </a:lnTo>
                    <a:lnTo>
                      <a:pt x="5" y="338"/>
                    </a:lnTo>
                    <a:lnTo>
                      <a:pt x="9" y="331"/>
                    </a:lnTo>
                    <a:lnTo>
                      <a:pt x="20" y="313"/>
                    </a:lnTo>
                    <a:lnTo>
                      <a:pt x="32" y="291"/>
                    </a:lnTo>
                    <a:lnTo>
                      <a:pt x="44" y="269"/>
                    </a:lnTo>
                    <a:lnTo>
                      <a:pt x="55" y="248"/>
                    </a:lnTo>
                    <a:lnTo>
                      <a:pt x="63" y="234"/>
                    </a:lnTo>
                    <a:lnTo>
                      <a:pt x="68" y="229"/>
                    </a:lnTo>
                    <a:lnTo>
                      <a:pt x="70" y="229"/>
                    </a:lnTo>
                    <a:lnTo>
                      <a:pt x="72" y="228"/>
                    </a:lnTo>
                    <a:lnTo>
                      <a:pt x="72" y="226"/>
                    </a:lnTo>
                    <a:lnTo>
                      <a:pt x="73" y="224"/>
                    </a:lnTo>
                    <a:lnTo>
                      <a:pt x="73" y="219"/>
                    </a:lnTo>
                    <a:lnTo>
                      <a:pt x="72" y="214"/>
                    </a:lnTo>
                    <a:lnTo>
                      <a:pt x="72" y="207"/>
                    </a:lnTo>
                    <a:lnTo>
                      <a:pt x="73" y="202"/>
                    </a:lnTo>
                    <a:lnTo>
                      <a:pt x="74" y="200"/>
                    </a:lnTo>
                    <a:lnTo>
                      <a:pt x="76" y="197"/>
                    </a:lnTo>
                    <a:lnTo>
                      <a:pt x="78" y="195"/>
                    </a:lnTo>
                    <a:lnTo>
                      <a:pt x="82" y="194"/>
                    </a:lnTo>
                    <a:lnTo>
                      <a:pt x="86" y="192"/>
                    </a:lnTo>
                    <a:lnTo>
                      <a:pt x="89" y="190"/>
                    </a:lnTo>
                    <a:lnTo>
                      <a:pt x="91" y="187"/>
                    </a:lnTo>
                    <a:lnTo>
                      <a:pt x="93" y="183"/>
                    </a:lnTo>
                    <a:lnTo>
                      <a:pt x="96" y="176"/>
                    </a:lnTo>
                    <a:lnTo>
                      <a:pt x="97" y="166"/>
                    </a:lnTo>
                    <a:lnTo>
                      <a:pt x="98" y="157"/>
                    </a:lnTo>
                    <a:lnTo>
                      <a:pt x="100" y="150"/>
                    </a:lnTo>
                    <a:lnTo>
                      <a:pt x="101" y="146"/>
                    </a:lnTo>
                    <a:lnTo>
                      <a:pt x="103" y="142"/>
                    </a:lnTo>
                    <a:lnTo>
                      <a:pt x="105" y="140"/>
                    </a:lnTo>
                    <a:lnTo>
                      <a:pt x="110" y="138"/>
                    </a:lnTo>
                    <a:lnTo>
                      <a:pt x="114" y="135"/>
                    </a:lnTo>
                    <a:lnTo>
                      <a:pt x="117" y="132"/>
                    </a:lnTo>
                    <a:lnTo>
                      <a:pt x="122" y="126"/>
                    </a:lnTo>
                    <a:lnTo>
                      <a:pt x="125" y="121"/>
                    </a:lnTo>
                    <a:lnTo>
                      <a:pt x="130" y="110"/>
                    </a:lnTo>
                    <a:lnTo>
                      <a:pt x="136" y="100"/>
                    </a:lnTo>
                    <a:lnTo>
                      <a:pt x="140" y="94"/>
                    </a:lnTo>
                    <a:lnTo>
                      <a:pt x="144" y="90"/>
                    </a:lnTo>
                    <a:lnTo>
                      <a:pt x="148" y="86"/>
                    </a:lnTo>
                    <a:lnTo>
                      <a:pt x="152" y="85"/>
                    </a:lnTo>
                    <a:lnTo>
                      <a:pt x="156" y="85"/>
                    </a:lnTo>
                    <a:lnTo>
                      <a:pt x="159" y="87"/>
                    </a:lnTo>
                    <a:lnTo>
                      <a:pt x="161" y="90"/>
                    </a:lnTo>
                    <a:lnTo>
                      <a:pt x="164" y="93"/>
                    </a:lnTo>
                    <a:lnTo>
                      <a:pt x="166" y="97"/>
                    </a:lnTo>
                    <a:lnTo>
                      <a:pt x="167" y="102"/>
                    </a:lnTo>
                    <a:lnTo>
                      <a:pt x="168" y="108"/>
                    </a:lnTo>
                    <a:lnTo>
                      <a:pt x="168" y="113"/>
                    </a:lnTo>
                    <a:lnTo>
                      <a:pt x="167" y="119"/>
                    </a:lnTo>
                    <a:lnTo>
                      <a:pt x="165" y="124"/>
                    </a:lnTo>
                    <a:lnTo>
                      <a:pt x="163" y="129"/>
                    </a:lnTo>
                    <a:lnTo>
                      <a:pt x="159" y="135"/>
                    </a:lnTo>
                    <a:lnTo>
                      <a:pt x="159" y="137"/>
                    </a:lnTo>
                    <a:lnTo>
                      <a:pt x="160" y="138"/>
                    </a:lnTo>
                    <a:lnTo>
                      <a:pt x="164" y="139"/>
                    </a:lnTo>
                    <a:lnTo>
                      <a:pt x="168" y="139"/>
                    </a:lnTo>
                    <a:lnTo>
                      <a:pt x="172" y="138"/>
                    </a:lnTo>
                    <a:lnTo>
                      <a:pt x="178" y="137"/>
                    </a:lnTo>
                    <a:lnTo>
                      <a:pt x="182" y="135"/>
                    </a:lnTo>
                    <a:lnTo>
                      <a:pt x="185" y="132"/>
                    </a:lnTo>
                    <a:lnTo>
                      <a:pt x="192" y="126"/>
                    </a:lnTo>
                    <a:lnTo>
                      <a:pt x="199" y="121"/>
                    </a:lnTo>
                    <a:lnTo>
                      <a:pt x="207" y="116"/>
                    </a:lnTo>
                    <a:lnTo>
                      <a:pt x="214" y="114"/>
                    </a:lnTo>
                    <a:lnTo>
                      <a:pt x="219" y="113"/>
                    </a:lnTo>
                    <a:lnTo>
                      <a:pt x="222" y="114"/>
                    </a:lnTo>
                    <a:lnTo>
                      <a:pt x="225" y="115"/>
                    </a:lnTo>
                    <a:lnTo>
                      <a:pt x="227" y="118"/>
                    </a:lnTo>
                    <a:lnTo>
                      <a:pt x="229" y="121"/>
                    </a:lnTo>
                    <a:lnTo>
                      <a:pt x="232" y="125"/>
                    </a:lnTo>
                    <a:lnTo>
                      <a:pt x="233" y="131"/>
                    </a:lnTo>
                    <a:lnTo>
                      <a:pt x="233" y="138"/>
                    </a:lnTo>
                    <a:lnTo>
                      <a:pt x="234" y="131"/>
                    </a:lnTo>
                    <a:lnTo>
                      <a:pt x="241" y="109"/>
                    </a:lnTo>
                    <a:lnTo>
                      <a:pt x="244" y="104"/>
                    </a:lnTo>
                    <a:lnTo>
                      <a:pt x="248" y="97"/>
                    </a:lnTo>
                    <a:lnTo>
                      <a:pt x="252" y="92"/>
                    </a:lnTo>
                    <a:lnTo>
                      <a:pt x="257" y="86"/>
                    </a:lnTo>
                    <a:lnTo>
                      <a:pt x="263" y="83"/>
                    </a:lnTo>
                    <a:lnTo>
                      <a:pt x="269" y="79"/>
                    </a:lnTo>
                    <a:lnTo>
                      <a:pt x="277" y="77"/>
                    </a:lnTo>
                    <a:lnTo>
                      <a:pt x="285" y="77"/>
                    </a:lnTo>
                    <a:lnTo>
                      <a:pt x="291" y="77"/>
                    </a:lnTo>
                    <a:lnTo>
                      <a:pt x="295" y="78"/>
                    </a:lnTo>
                    <a:lnTo>
                      <a:pt x="298" y="79"/>
                    </a:lnTo>
                    <a:lnTo>
                      <a:pt x="301" y="81"/>
                    </a:lnTo>
                    <a:lnTo>
                      <a:pt x="303" y="84"/>
                    </a:lnTo>
                    <a:lnTo>
                      <a:pt x="304" y="86"/>
                    </a:lnTo>
                    <a:lnTo>
                      <a:pt x="305" y="90"/>
                    </a:lnTo>
                    <a:lnTo>
                      <a:pt x="305" y="94"/>
                    </a:lnTo>
                    <a:lnTo>
                      <a:pt x="303" y="102"/>
                    </a:lnTo>
                    <a:lnTo>
                      <a:pt x="300" y="111"/>
                    </a:lnTo>
                    <a:lnTo>
                      <a:pt x="295" y="122"/>
                    </a:lnTo>
                    <a:lnTo>
                      <a:pt x="289" y="132"/>
                    </a:lnTo>
                    <a:lnTo>
                      <a:pt x="264" y="170"/>
                    </a:lnTo>
                    <a:lnTo>
                      <a:pt x="253" y="188"/>
                    </a:lnTo>
                    <a:lnTo>
                      <a:pt x="259" y="187"/>
                    </a:lnTo>
                    <a:lnTo>
                      <a:pt x="264" y="183"/>
                    </a:lnTo>
                    <a:lnTo>
                      <a:pt x="271" y="180"/>
                    </a:lnTo>
                    <a:lnTo>
                      <a:pt x="280" y="175"/>
                    </a:lnTo>
                    <a:lnTo>
                      <a:pt x="297" y="162"/>
                    </a:lnTo>
                    <a:lnTo>
                      <a:pt x="315" y="150"/>
                    </a:lnTo>
                    <a:lnTo>
                      <a:pt x="323" y="146"/>
                    </a:lnTo>
                    <a:lnTo>
                      <a:pt x="332" y="142"/>
                    </a:lnTo>
                    <a:lnTo>
                      <a:pt x="339" y="140"/>
                    </a:lnTo>
                    <a:lnTo>
                      <a:pt x="346" y="140"/>
                    </a:lnTo>
                    <a:lnTo>
                      <a:pt x="348" y="141"/>
                    </a:lnTo>
                    <a:lnTo>
                      <a:pt x="351" y="143"/>
                    </a:lnTo>
                    <a:lnTo>
                      <a:pt x="353" y="146"/>
                    </a:lnTo>
                    <a:lnTo>
                      <a:pt x="356" y="149"/>
                    </a:lnTo>
                    <a:lnTo>
                      <a:pt x="357" y="153"/>
                    </a:lnTo>
                    <a:lnTo>
                      <a:pt x="358" y="157"/>
                    </a:lnTo>
                    <a:lnTo>
                      <a:pt x="359" y="164"/>
                    </a:lnTo>
                    <a:lnTo>
                      <a:pt x="359" y="170"/>
                    </a:lnTo>
                    <a:lnTo>
                      <a:pt x="372" y="166"/>
                    </a:lnTo>
                    <a:lnTo>
                      <a:pt x="388" y="162"/>
                    </a:lnTo>
                    <a:lnTo>
                      <a:pt x="390" y="162"/>
                    </a:lnTo>
                    <a:lnTo>
                      <a:pt x="390" y="163"/>
                    </a:lnTo>
                    <a:lnTo>
                      <a:pt x="391" y="164"/>
                    </a:lnTo>
                    <a:lnTo>
                      <a:pt x="391" y="165"/>
                    </a:lnTo>
                    <a:lnTo>
                      <a:pt x="391" y="169"/>
                    </a:lnTo>
                    <a:lnTo>
                      <a:pt x="390" y="175"/>
                    </a:lnTo>
                    <a:lnTo>
                      <a:pt x="389" y="179"/>
                    </a:lnTo>
                    <a:lnTo>
                      <a:pt x="389" y="183"/>
                    </a:lnTo>
                    <a:lnTo>
                      <a:pt x="390" y="185"/>
                    </a:lnTo>
                    <a:lnTo>
                      <a:pt x="391" y="187"/>
                    </a:lnTo>
                    <a:lnTo>
                      <a:pt x="392" y="188"/>
                    </a:lnTo>
                    <a:lnTo>
                      <a:pt x="394" y="188"/>
                    </a:lnTo>
                    <a:lnTo>
                      <a:pt x="408" y="189"/>
                    </a:lnTo>
                    <a:lnTo>
                      <a:pt x="420" y="191"/>
                    </a:lnTo>
                    <a:lnTo>
                      <a:pt x="425" y="192"/>
                    </a:lnTo>
                    <a:lnTo>
                      <a:pt x="428" y="194"/>
                    </a:lnTo>
                    <a:lnTo>
                      <a:pt x="431" y="196"/>
                    </a:lnTo>
                    <a:lnTo>
                      <a:pt x="433" y="198"/>
                    </a:lnTo>
                    <a:lnTo>
                      <a:pt x="435" y="202"/>
                    </a:lnTo>
                    <a:lnTo>
                      <a:pt x="437" y="205"/>
                    </a:lnTo>
                    <a:lnTo>
                      <a:pt x="437" y="207"/>
                    </a:lnTo>
                    <a:lnTo>
                      <a:pt x="437" y="210"/>
                    </a:lnTo>
                    <a:lnTo>
                      <a:pt x="435" y="218"/>
                    </a:lnTo>
                    <a:lnTo>
                      <a:pt x="432" y="224"/>
                    </a:lnTo>
                    <a:lnTo>
                      <a:pt x="428" y="232"/>
                    </a:lnTo>
                    <a:lnTo>
                      <a:pt x="422" y="239"/>
                    </a:lnTo>
                    <a:lnTo>
                      <a:pt x="416" y="247"/>
                    </a:lnTo>
                    <a:lnTo>
                      <a:pt x="410" y="253"/>
                    </a:lnTo>
                    <a:lnTo>
                      <a:pt x="396" y="265"/>
                    </a:lnTo>
                    <a:lnTo>
                      <a:pt x="383" y="273"/>
                    </a:lnTo>
                    <a:lnTo>
                      <a:pt x="379" y="276"/>
                    </a:lnTo>
                    <a:lnTo>
                      <a:pt x="376" y="281"/>
                    </a:lnTo>
                    <a:lnTo>
                      <a:pt x="373" y="288"/>
                    </a:lnTo>
                    <a:lnTo>
                      <a:pt x="370" y="297"/>
                    </a:lnTo>
                    <a:lnTo>
                      <a:pt x="367" y="306"/>
                    </a:lnTo>
                    <a:lnTo>
                      <a:pt x="365" y="316"/>
                    </a:lnTo>
                    <a:lnTo>
                      <a:pt x="364" y="325"/>
                    </a:lnTo>
                    <a:lnTo>
                      <a:pt x="364" y="334"/>
                    </a:lnTo>
                    <a:lnTo>
                      <a:pt x="364" y="342"/>
                    </a:lnTo>
                    <a:lnTo>
                      <a:pt x="366" y="347"/>
                    </a:lnTo>
                    <a:lnTo>
                      <a:pt x="367" y="350"/>
                    </a:lnTo>
                    <a:lnTo>
                      <a:pt x="369" y="352"/>
                    </a:lnTo>
                    <a:lnTo>
                      <a:pt x="371" y="353"/>
                    </a:lnTo>
                    <a:lnTo>
                      <a:pt x="373" y="353"/>
                    </a:lnTo>
                    <a:lnTo>
                      <a:pt x="375" y="353"/>
                    </a:lnTo>
                    <a:lnTo>
                      <a:pt x="378" y="352"/>
                    </a:lnTo>
                    <a:lnTo>
                      <a:pt x="380" y="349"/>
                    </a:lnTo>
                    <a:lnTo>
                      <a:pt x="385" y="346"/>
                    </a:lnTo>
                    <a:lnTo>
                      <a:pt x="393" y="336"/>
                    </a:lnTo>
                    <a:lnTo>
                      <a:pt x="403" y="322"/>
                    </a:lnTo>
                    <a:lnTo>
                      <a:pt x="408" y="315"/>
                    </a:lnTo>
                    <a:lnTo>
                      <a:pt x="415" y="308"/>
                    </a:lnTo>
                    <a:lnTo>
                      <a:pt x="421" y="302"/>
                    </a:lnTo>
                    <a:lnTo>
                      <a:pt x="428" y="297"/>
                    </a:lnTo>
                    <a:lnTo>
                      <a:pt x="441" y="288"/>
                    </a:lnTo>
                    <a:lnTo>
                      <a:pt x="454" y="281"/>
                    </a:lnTo>
                    <a:lnTo>
                      <a:pt x="466" y="276"/>
                    </a:lnTo>
                    <a:lnTo>
                      <a:pt x="476" y="272"/>
                    </a:lnTo>
                    <a:lnTo>
                      <a:pt x="481" y="270"/>
                    </a:lnTo>
                    <a:lnTo>
                      <a:pt x="485" y="266"/>
                    </a:lnTo>
                    <a:lnTo>
                      <a:pt x="488" y="264"/>
                    </a:lnTo>
                    <a:lnTo>
                      <a:pt x="492" y="261"/>
                    </a:lnTo>
                    <a:lnTo>
                      <a:pt x="499" y="252"/>
                    </a:lnTo>
                    <a:lnTo>
                      <a:pt x="507" y="246"/>
                    </a:lnTo>
                    <a:lnTo>
                      <a:pt x="514" y="243"/>
                    </a:lnTo>
                    <a:lnTo>
                      <a:pt x="521" y="242"/>
                    </a:lnTo>
                    <a:lnTo>
                      <a:pt x="527" y="243"/>
                    </a:lnTo>
                    <a:lnTo>
                      <a:pt x="533" y="246"/>
                    </a:lnTo>
                    <a:lnTo>
                      <a:pt x="538" y="249"/>
                    </a:lnTo>
                    <a:lnTo>
                      <a:pt x="542" y="254"/>
                    </a:lnTo>
                    <a:lnTo>
                      <a:pt x="558" y="277"/>
                    </a:lnTo>
                    <a:lnTo>
                      <a:pt x="567" y="287"/>
                    </a:lnTo>
                    <a:lnTo>
                      <a:pt x="576" y="286"/>
                    </a:lnTo>
                    <a:lnTo>
                      <a:pt x="584" y="287"/>
                    </a:lnTo>
                    <a:lnTo>
                      <a:pt x="594" y="289"/>
                    </a:lnTo>
                    <a:lnTo>
                      <a:pt x="605" y="292"/>
                    </a:lnTo>
                    <a:lnTo>
                      <a:pt x="617" y="298"/>
                    </a:lnTo>
                    <a:lnTo>
                      <a:pt x="629" y="303"/>
                    </a:lnTo>
                    <a:lnTo>
                      <a:pt x="639" y="309"/>
                    </a:lnTo>
                    <a:lnTo>
                      <a:pt x="651" y="317"/>
                    </a:lnTo>
                    <a:lnTo>
                      <a:pt x="662" y="326"/>
                    </a:lnTo>
                    <a:lnTo>
                      <a:pt x="672" y="333"/>
                    </a:lnTo>
                    <a:lnTo>
                      <a:pt x="681" y="342"/>
                    </a:lnTo>
                    <a:lnTo>
                      <a:pt x="690" y="350"/>
                    </a:lnTo>
                    <a:lnTo>
                      <a:pt x="696" y="358"/>
                    </a:lnTo>
                    <a:lnTo>
                      <a:pt x="701" y="366"/>
                    </a:lnTo>
                    <a:lnTo>
                      <a:pt x="704" y="372"/>
                    </a:lnTo>
                    <a:lnTo>
                      <a:pt x="706" y="378"/>
                    </a:lnTo>
                    <a:lnTo>
                      <a:pt x="706" y="382"/>
                    </a:lnTo>
                    <a:lnTo>
                      <a:pt x="708" y="385"/>
                    </a:lnTo>
                    <a:lnTo>
                      <a:pt x="712" y="388"/>
                    </a:lnTo>
                    <a:lnTo>
                      <a:pt x="717" y="393"/>
                    </a:lnTo>
                    <a:lnTo>
                      <a:pt x="730" y="400"/>
                    </a:lnTo>
                    <a:lnTo>
                      <a:pt x="747" y="409"/>
                    </a:lnTo>
                    <a:lnTo>
                      <a:pt x="768" y="417"/>
                    </a:lnTo>
                    <a:lnTo>
                      <a:pt x="790" y="427"/>
                    </a:lnTo>
                    <a:lnTo>
                      <a:pt x="815" y="436"/>
                    </a:lnTo>
                    <a:lnTo>
                      <a:pt x="842" y="444"/>
                    </a:lnTo>
                    <a:lnTo>
                      <a:pt x="896" y="460"/>
                    </a:lnTo>
                    <a:lnTo>
                      <a:pt x="948" y="474"/>
                    </a:lnTo>
                    <a:lnTo>
                      <a:pt x="970" y="480"/>
                    </a:lnTo>
                    <a:lnTo>
                      <a:pt x="991" y="483"/>
                    </a:lnTo>
                    <a:lnTo>
                      <a:pt x="1007" y="486"/>
                    </a:lnTo>
                    <a:lnTo>
                      <a:pt x="1020" y="486"/>
                    </a:lnTo>
                    <a:lnTo>
                      <a:pt x="1052" y="486"/>
                    </a:lnTo>
                    <a:lnTo>
                      <a:pt x="1075" y="485"/>
                    </a:lnTo>
                    <a:lnTo>
                      <a:pt x="1083" y="484"/>
                    </a:lnTo>
                    <a:lnTo>
                      <a:pt x="1088" y="482"/>
                    </a:lnTo>
                    <a:lnTo>
                      <a:pt x="1092" y="481"/>
                    </a:lnTo>
                    <a:lnTo>
                      <a:pt x="1095" y="480"/>
                    </a:lnTo>
                    <a:lnTo>
                      <a:pt x="1095" y="478"/>
                    </a:lnTo>
                    <a:lnTo>
                      <a:pt x="1093" y="477"/>
                    </a:lnTo>
                    <a:lnTo>
                      <a:pt x="1090" y="474"/>
                    </a:lnTo>
                    <a:lnTo>
                      <a:pt x="1086" y="472"/>
                    </a:lnTo>
                    <a:lnTo>
                      <a:pt x="1075" y="468"/>
                    </a:lnTo>
                    <a:lnTo>
                      <a:pt x="1060" y="464"/>
                    </a:lnTo>
                    <a:lnTo>
                      <a:pt x="1021" y="454"/>
                    </a:lnTo>
                    <a:lnTo>
                      <a:pt x="981" y="445"/>
                    </a:lnTo>
                    <a:lnTo>
                      <a:pt x="946" y="439"/>
                    </a:lnTo>
                    <a:lnTo>
                      <a:pt x="923" y="433"/>
                    </a:lnTo>
                    <a:lnTo>
                      <a:pt x="898" y="427"/>
                    </a:lnTo>
                    <a:lnTo>
                      <a:pt x="874" y="419"/>
                    </a:lnTo>
                    <a:lnTo>
                      <a:pt x="852" y="410"/>
                    </a:lnTo>
                    <a:lnTo>
                      <a:pt x="830" y="400"/>
                    </a:lnTo>
                    <a:lnTo>
                      <a:pt x="809" y="389"/>
                    </a:lnTo>
                    <a:lnTo>
                      <a:pt x="788" y="377"/>
                    </a:lnTo>
                    <a:lnTo>
                      <a:pt x="769" y="364"/>
                    </a:lnTo>
                    <a:lnTo>
                      <a:pt x="748" y="352"/>
                    </a:lnTo>
                    <a:lnTo>
                      <a:pt x="711" y="324"/>
                    </a:lnTo>
                    <a:lnTo>
                      <a:pt x="673" y="294"/>
                    </a:lnTo>
                    <a:lnTo>
                      <a:pt x="634" y="265"/>
                    </a:lnTo>
                    <a:lnTo>
                      <a:pt x="594" y="237"/>
                    </a:lnTo>
                    <a:lnTo>
                      <a:pt x="563" y="216"/>
                    </a:lnTo>
                    <a:lnTo>
                      <a:pt x="516" y="183"/>
                    </a:lnTo>
                    <a:lnTo>
                      <a:pt x="460" y="145"/>
                    </a:lnTo>
                    <a:lnTo>
                      <a:pt x="399" y="102"/>
                    </a:lnTo>
                    <a:lnTo>
                      <a:pt x="367" y="83"/>
                    </a:lnTo>
                    <a:lnTo>
                      <a:pt x="337" y="64"/>
                    </a:lnTo>
                    <a:lnTo>
                      <a:pt x="308" y="46"/>
                    </a:lnTo>
                    <a:lnTo>
                      <a:pt x="281" y="30"/>
                    </a:lnTo>
                    <a:lnTo>
                      <a:pt x="256" y="17"/>
                    </a:lnTo>
                    <a:lnTo>
                      <a:pt x="235" y="8"/>
                    </a:lnTo>
                    <a:lnTo>
                      <a:pt x="225" y="4"/>
                    </a:lnTo>
                    <a:lnTo>
                      <a:pt x="216" y="2"/>
                    </a:lnTo>
                    <a:lnTo>
                      <a:pt x="209" y="0"/>
                    </a:lnTo>
                    <a:lnTo>
                      <a:pt x="20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00" name="Freeform 228"/>
              <p:cNvSpPr/>
              <p:nvPr/>
            </p:nvSpPr>
            <p:spPr bwMode="auto">
              <a:xfrm>
                <a:off x="3197" y="3408"/>
                <a:ext cx="69" cy="111"/>
              </a:xfrm>
              <a:custGeom>
                <a:avLst/>
                <a:gdLst>
                  <a:gd name="T0" fmla="*/ 115 w 277"/>
                  <a:gd name="T1" fmla="*/ 14 h 443"/>
                  <a:gd name="T2" fmla="*/ 85 w 277"/>
                  <a:gd name="T3" fmla="*/ 47 h 443"/>
                  <a:gd name="T4" fmla="*/ 57 w 277"/>
                  <a:gd name="T5" fmla="*/ 90 h 443"/>
                  <a:gd name="T6" fmla="*/ 31 w 277"/>
                  <a:gd name="T7" fmla="*/ 125 h 443"/>
                  <a:gd name="T8" fmla="*/ 10 w 277"/>
                  <a:gd name="T9" fmla="*/ 131 h 443"/>
                  <a:gd name="T10" fmla="*/ 0 w 277"/>
                  <a:gd name="T11" fmla="*/ 145 h 443"/>
                  <a:gd name="T12" fmla="*/ 6 w 277"/>
                  <a:gd name="T13" fmla="*/ 170 h 443"/>
                  <a:gd name="T14" fmla="*/ 66 w 277"/>
                  <a:gd name="T15" fmla="*/ 119 h 443"/>
                  <a:gd name="T16" fmla="*/ 94 w 277"/>
                  <a:gd name="T17" fmla="*/ 115 h 443"/>
                  <a:gd name="T18" fmla="*/ 98 w 277"/>
                  <a:gd name="T19" fmla="*/ 131 h 443"/>
                  <a:gd name="T20" fmla="*/ 76 w 277"/>
                  <a:gd name="T21" fmla="*/ 180 h 443"/>
                  <a:gd name="T22" fmla="*/ 91 w 277"/>
                  <a:gd name="T23" fmla="*/ 171 h 443"/>
                  <a:gd name="T24" fmla="*/ 105 w 277"/>
                  <a:gd name="T25" fmla="*/ 173 h 443"/>
                  <a:gd name="T26" fmla="*/ 94 w 277"/>
                  <a:gd name="T27" fmla="*/ 214 h 443"/>
                  <a:gd name="T28" fmla="*/ 75 w 277"/>
                  <a:gd name="T29" fmla="*/ 280 h 443"/>
                  <a:gd name="T30" fmla="*/ 62 w 277"/>
                  <a:gd name="T31" fmla="*/ 332 h 443"/>
                  <a:gd name="T32" fmla="*/ 60 w 277"/>
                  <a:gd name="T33" fmla="*/ 379 h 443"/>
                  <a:gd name="T34" fmla="*/ 72 w 277"/>
                  <a:gd name="T35" fmla="*/ 364 h 443"/>
                  <a:gd name="T36" fmla="*/ 94 w 277"/>
                  <a:gd name="T37" fmla="*/ 313 h 443"/>
                  <a:gd name="T38" fmla="*/ 99 w 277"/>
                  <a:gd name="T39" fmla="*/ 289 h 443"/>
                  <a:gd name="T40" fmla="*/ 115 w 277"/>
                  <a:gd name="T41" fmla="*/ 247 h 443"/>
                  <a:gd name="T42" fmla="*/ 129 w 277"/>
                  <a:gd name="T43" fmla="*/ 236 h 443"/>
                  <a:gd name="T44" fmla="*/ 130 w 277"/>
                  <a:gd name="T45" fmla="*/ 265 h 443"/>
                  <a:gd name="T46" fmla="*/ 129 w 277"/>
                  <a:gd name="T47" fmla="*/ 292 h 443"/>
                  <a:gd name="T48" fmla="*/ 125 w 277"/>
                  <a:gd name="T49" fmla="*/ 299 h 443"/>
                  <a:gd name="T50" fmla="*/ 147 w 277"/>
                  <a:gd name="T51" fmla="*/ 302 h 443"/>
                  <a:gd name="T52" fmla="*/ 145 w 277"/>
                  <a:gd name="T53" fmla="*/ 311 h 443"/>
                  <a:gd name="T54" fmla="*/ 159 w 277"/>
                  <a:gd name="T55" fmla="*/ 314 h 443"/>
                  <a:gd name="T56" fmla="*/ 157 w 277"/>
                  <a:gd name="T57" fmla="*/ 330 h 443"/>
                  <a:gd name="T58" fmla="*/ 131 w 277"/>
                  <a:gd name="T59" fmla="*/ 365 h 443"/>
                  <a:gd name="T60" fmla="*/ 148 w 277"/>
                  <a:gd name="T61" fmla="*/ 364 h 443"/>
                  <a:gd name="T62" fmla="*/ 186 w 277"/>
                  <a:gd name="T63" fmla="*/ 354 h 443"/>
                  <a:gd name="T64" fmla="*/ 172 w 277"/>
                  <a:gd name="T65" fmla="*/ 375 h 443"/>
                  <a:gd name="T66" fmla="*/ 142 w 277"/>
                  <a:gd name="T67" fmla="*/ 420 h 443"/>
                  <a:gd name="T68" fmla="*/ 166 w 277"/>
                  <a:gd name="T69" fmla="*/ 409 h 443"/>
                  <a:gd name="T70" fmla="*/ 183 w 277"/>
                  <a:gd name="T71" fmla="*/ 399 h 443"/>
                  <a:gd name="T72" fmla="*/ 187 w 277"/>
                  <a:gd name="T73" fmla="*/ 407 h 443"/>
                  <a:gd name="T74" fmla="*/ 191 w 277"/>
                  <a:gd name="T75" fmla="*/ 417 h 443"/>
                  <a:gd name="T76" fmla="*/ 227 w 277"/>
                  <a:gd name="T77" fmla="*/ 412 h 443"/>
                  <a:gd name="T78" fmla="*/ 246 w 277"/>
                  <a:gd name="T79" fmla="*/ 415 h 443"/>
                  <a:gd name="T80" fmla="*/ 256 w 277"/>
                  <a:gd name="T81" fmla="*/ 438 h 443"/>
                  <a:gd name="T82" fmla="*/ 270 w 277"/>
                  <a:gd name="T83" fmla="*/ 442 h 443"/>
                  <a:gd name="T84" fmla="*/ 276 w 277"/>
                  <a:gd name="T85" fmla="*/ 427 h 443"/>
                  <a:gd name="T86" fmla="*/ 258 w 277"/>
                  <a:gd name="T87" fmla="*/ 390 h 443"/>
                  <a:gd name="T88" fmla="*/ 198 w 277"/>
                  <a:gd name="T89" fmla="*/ 296 h 443"/>
                  <a:gd name="T90" fmla="*/ 163 w 277"/>
                  <a:gd name="T91" fmla="*/ 210 h 443"/>
                  <a:gd name="T92" fmla="*/ 161 w 277"/>
                  <a:gd name="T93" fmla="*/ 172 h 443"/>
                  <a:gd name="T94" fmla="*/ 149 w 277"/>
                  <a:gd name="T95" fmla="*/ 92 h 443"/>
                  <a:gd name="T96" fmla="*/ 120 w 277"/>
                  <a:gd name="T9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7" h="443">
                    <a:moveTo>
                      <a:pt x="120" y="1"/>
                    </a:moveTo>
                    <a:lnTo>
                      <a:pt x="119" y="4"/>
                    </a:lnTo>
                    <a:lnTo>
                      <a:pt x="117" y="9"/>
                    </a:lnTo>
                    <a:lnTo>
                      <a:pt x="115" y="14"/>
                    </a:lnTo>
                    <a:lnTo>
                      <a:pt x="112" y="18"/>
                    </a:lnTo>
                    <a:lnTo>
                      <a:pt x="103" y="28"/>
                    </a:lnTo>
                    <a:lnTo>
                      <a:pt x="94" y="37"/>
                    </a:lnTo>
                    <a:lnTo>
                      <a:pt x="85" y="47"/>
                    </a:lnTo>
                    <a:lnTo>
                      <a:pt x="76" y="57"/>
                    </a:lnTo>
                    <a:lnTo>
                      <a:pt x="68" y="64"/>
                    </a:lnTo>
                    <a:lnTo>
                      <a:pt x="64" y="72"/>
                    </a:lnTo>
                    <a:lnTo>
                      <a:pt x="57" y="90"/>
                    </a:lnTo>
                    <a:lnTo>
                      <a:pt x="48" y="109"/>
                    </a:lnTo>
                    <a:lnTo>
                      <a:pt x="41" y="116"/>
                    </a:lnTo>
                    <a:lnTo>
                      <a:pt x="35" y="123"/>
                    </a:lnTo>
                    <a:lnTo>
                      <a:pt x="31" y="125"/>
                    </a:lnTo>
                    <a:lnTo>
                      <a:pt x="25" y="127"/>
                    </a:lnTo>
                    <a:lnTo>
                      <a:pt x="20" y="129"/>
                    </a:lnTo>
                    <a:lnTo>
                      <a:pt x="15" y="130"/>
                    </a:lnTo>
                    <a:lnTo>
                      <a:pt x="10" y="131"/>
                    </a:lnTo>
                    <a:lnTo>
                      <a:pt x="7" y="132"/>
                    </a:lnTo>
                    <a:lnTo>
                      <a:pt x="5" y="135"/>
                    </a:lnTo>
                    <a:lnTo>
                      <a:pt x="3" y="138"/>
                    </a:lnTo>
                    <a:lnTo>
                      <a:pt x="0" y="145"/>
                    </a:lnTo>
                    <a:lnTo>
                      <a:pt x="0" y="153"/>
                    </a:lnTo>
                    <a:lnTo>
                      <a:pt x="2" y="160"/>
                    </a:lnTo>
                    <a:lnTo>
                      <a:pt x="4" y="167"/>
                    </a:lnTo>
                    <a:lnTo>
                      <a:pt x="6" y="170"/>
                    </a:lnTo>
                    <a:lnTo>
                      <a:pt x="7" y="170"/>
                    </a:lnTo>
                    <a:lnTo>
                      <a:pt x="20" y="158"/>
                    </a:lnTo>
                    <a:lnTo>
                      <a:pt x="44" y="138"/>
                    </a:lnTo>
                    <a:lnTo>
                      <a:pt x="66" y="119"/>
                    </a:lnTo>
                    <a:lnTo>
                      <a:pt x="79" y="111"/>
                    </a:lnTo>
                    <a:lnTo>
                      <a:pt x="86" y="111"/>
                    </a:lnTo>
                    <a:lnTo>
                      <a:pt x="90" y="113"/>
                    </a:lnTo>
                    <a:lnTo>
                      <a:pt x="94" y="115"/>
                    </a:lnTo>
                    <a:lnTo>
                      <a:pt x="97" y="118"/>
                    </a:lnTo>
                    <a:lnTo>
                      <a:pt x="98" y="121"/>
                    </a:lnTo>
                    <a:lnTo>
                      <a:pt x="98" y="126"/>
                    </a:lnTo>
                    <a:lnTo>
                      <a:pt x="98" y="131"/>
                    </a:lnTo>
                    <a:lnTo>
                      <a:pt x="97" y="135"/>
                    </a:lnTo>
                    <a:lnTo>
                      <a:pt x="87" y="157"/>
                    </a:lnTo>
                    <a:lnTo>
                      <a:pt x="77" y="175"/>
                    </a:lnTo>
                    <a:lnTo>
                      <a:pt x="76" y="180"/>
                    </a:lnTo>
                    <a:lnTo>
                      <a:pt x="76" y="181"/>
                    </a:lnTo>
                    <a:lnTo>
                      <a:pt x="79" y="181"/>
                    </a:lnTo>
                    <a:lnTo>
                      <a:pt x="82" y="178"/>
                    </a:lnTo>
                    <a:lnTo>
                      <a:pt x="91" y="171"/>
                    </a:lnTo>
                    <a:lnTo>
                      <a:pt x="97" y="168"/>
                    </a:lnTo>
                    <a:lnTo>
                      <a:pt x="101" y="169"/>
                    </a:lnTo>
                    <a:lnTo>
                      <a:pt x="104" y="170"/>
                    </a:lnTo>
                    <a:lnTo>
                      <a:pt x="105" y="173"/>
                    </a:lnTo>
                    <a:lnTo>
                      <a:pt x="106" y="176"/>
                    </a:lnTo>
                    <a:lnTo>
                      <a:pt x="104" y="186"/>
                    </a:lnTo>
                    <a:lnTo>
                      <a:pt x="100" y="199"/>
                    </a:lnTo>
                    <a:lnTo>
                      <a:pt x="94" y="214"/>
                    </a:lnTo>
                    <a:lnTo>
                      <a:pt x="88" y="231"/>
                    </a:lnTo>
                    <a:lnTo>
                      <a:pt x="81" y="251"/>
                    </a:lnTo>
                    <a:lnTo>
                      <a:pt x="77" y="271"/>
                    </a:lnTo>
                    <a:lnTo>
                      <a:pt x="75" y="280"/>
                    </a:lnTo>
                    <a:lnTo>
                      <a:pt x="73" y="289"/>
                    </a:lnTo>
                    <a:lnTo>
                      <a:pt x="70" y="298"/>
                    </a:lnTo>
                    <a:lnTo>
                      <a:pt x="67" y="306"/>
                    </a:lnTo>
                    <a:lnTo>
                      <a:pt x="62" y="332"/>
                    </a:lnTo>
                    <a:lnTo>
                      <a:pt x="60" y="353"/>
                    </a:lnTo>
                    <a:lnTo>
                      <a:pt x="59" y="369"/>
                    </a:lnTo>
                    <a:lnTo>
                      <a:pt x="59" y="378"/>
                    </a:lnTo>
                    <a:lnTo>
                      <a:pt x="60" y="379"/>
                    </a:lnTo>
                    <a:lnTo>
                      <a:pt x="61" y="379"/>
                    </a:lnTo>
                    <a:lnTo>
                      <a:pt x="63" y="377"/>
                    </a:lnTo>
                    <a:lnTo>
                      <a:pt x="65" y="374"/>
                    </a:lnTo>
                    <a:lnTo>
                      <a:pt x="72" y="364"/>
                    </a:lnTo>
                    <a:lnTo>
                      <a:pt x="78" y="351"/>
                    </a:lnTo>
                    <a:lnTo>
                      <a:pt x="86" y="337"/>
                    </a:lnTo>
                    <a:lnTo>
                      <a:pt x="92" y="321"/>
                    </a:lnTo>
                    <a:lnTo>
                      <a:pt x="94" y="313"/>
                    </a:lnTo>
                    <a:lnTo>
                      <a:pt x="97" y="307"/>
                    </a:lnTo>
                    <a:lnTo>
                      <a:pt x="98" y="299"/>
                    </a:lnTo>
                    <a:lnTo>
                      <a:pt x="98" y="294"/>
                    </a:lnTo>
                    <a:lnTo>
                      <a:pt x="99" y="289"/>
                    </a:lnTo>
                    <a:lnTo>
                      <a:pt x="102" y="279"/>
                    </a:lnTo>
                    <a:lnTo>
                      <a:pt x="105" y="268"/>
                    </a:lnTo>
                    <a:lnTo>
                      <a:pt x="109" y="257"/>
                    </a:lnTo>
                    <a:lnTo>
                      <a:pt x="115" y="247"/>
                    </a:lnTo>
                    <a:lnTo>
                      <a:pt x="120" y="239"/>
                    </a:lnTo>
                    <a:lnTo>
                      <a:pt x="123" y="237"/>
                    </a:lnTo>
                    <a:lnTo>
                      <a:pt x="127" y="236"/>
                    </a:lnTo>
                    <a:lnTo>
                      <a:pt x="129" y="236"/>
                    </a:lnTo>
                    <a:lnTo>
                      <a:pt x="132" y="238"/>
                    </a:lnTo>
                    <a:lnTo>
                      <a:pt x="133" y="243"/>
                    </a:lnTo>
                    <a:lnTo>
                      <a:pt x="132" y="254"/>
                    </a:lnTo>
                    <a:lnTo>
                      <a:pt x="130" y="265"/>
                    </a:lnTo>
                    <a:lnTo>
                      <a:pt x="130" y="271"/>
                    </a:lnTo>
                    <a:lnTo>
                      <a:pt x="130" y="278"/>
                    </a:lnTo>
                    <a:lnTo>
                      <a:pt x="130" y="288"/>
                    </a:lnTo>
                    <a:lnTo>
                      <a:pt x="129" y="292"/>
                    </a:lnTo>
                    <a:lnTo>
                      <a:pt x="128" y="296"/>
                    </a:lnTo>
                    <a:lnTo>
                      <a:pt x="126" y="299"/>
                    </a:lnTo>
                    <a:lnTo>
                      <a:pt x="122" y="300"/>
                    </a:lnTo>
                    <a:lnTo>
                      <a:pt x="125" y="299"/>
                    </a:lnTo>
                    <a:lnTo>
                      <a:pt x="135" y="299"/>
                    </a:lnTo>
                    <a:lnTo>
                      <a:pt x="141" y="299"/>
                    </a:lnTo>
                    <a:lnTo>
                      <a:pt x="145" y="300"/>
                    </a:lnTo>
                    <a:lnTo>
                      <a:pt x="147" y="302"/>
                    </a:lnTo>
                    <a:lnTo>
                      <a:pt x="148" y="304"/>
                    </a:lnTo>
                    <a:lnTo>
                      <a:pt x="149" y="305"/>
                    </a:lnTo>
                    <a:lnTo>
                      <a:pt x="149" y="307"/>
                    </a:lnTo>
                    <a:lnTo>
                      <a:pt x="145" y="311"/>
                    </a:lnTo>
                    <a:lnTo>
                      <a:pt x="141" y="313"/>
                    </a:lnTo>
                    <a:lnTo>
                      <a:pt x="143" y="314"/>
                    </a:lnTo>
                    <a:lnTo>
                      <a:pt x="156" y="314"/>
                    </a:lnTo>
                    <a:lnTo>
                      <a:pt x="159" y="314"/>
                    </a:lnTo>
                    <a:lnTo>
                      <a:pt x="160" y="317"/>
                    </a:lnTo>
                    <a:lnTo>
                      <a:pt x="161" y="319"/>
                    </a:lnTo>
                    <a:lnTo>
                      <a:pt x="160" y="322"/>
                    </a:lnTo>
                    <a:lnTo>
                      <a:pt x="157" y="330"/>
                    </a:lnTo>
                    <a:lnTo>
                      <a:pt x="152" y="338"/>
                    </a:lnTo>
                    <a:lnTo>
                      <a:pt x="139" y="354"/>
                    </a:lnTo>
                    <a:lnTo>
                      <a:pt x="132" y="362"/>
                    </a:lnTo>
                    <a:lnTo>
                      <a:pt x="131" y="365"/>
                    </a:lnTo>
                    <a:lnTo>
                      <a:pt x="132" y="366"/>
                    </a:lnTo>
                    <a:lnTo>
                      <a:pt x="134" y="366"/>
                    </a:lnTo>
                    <a:lnTo>
                      <a:pt x="137" y="366"/>
                    </a:lnTo>
                    <a:lnTo>
                      <a:pt x="148" y="364"/>
                    </a:lnTo>
                    <a:lnTo>
                      <a:pt x="161" y="360"/>
                    </a:lnTo>
                    <a:lnTo>
                      <a:pt x="173" y="357"/>
                    </a:lnTo>
                    <a:lnTo>
                      <a:pt x="183" y="354"/>
                    </a:lnTo>
                    <a:lnTo>
                      <a:pt x="186" y="354"/>
                    </a:lnTo>
                    <a:lnTo>
                      <a:pt x="188" y="355"/>
                    </a:lnTo>
                    <a:lnTo>
                      <a:pt x="187" y="357"/>
                    </a:lnTo>
                    <a:lnTo>
                      <a:pt x="185" y="360"/>
                    </a:lnTo>
                    <a:lnTo>
                      <a:pt x="172" y="375"/>
                    </a:lnTo>
                    <a:lnTo>
                      <a:pt x="156" y="397"/>
                    </a:lnTo>
                    <a:lnTo>
                      <a:pt x="142" y="417"/>
                    </a:lnTo>
                    <a:lnTo>
                      <a:pt x="136" y="424"/>
                    </a:lnTo>
                    <a:lnTo>
                      <a:pt x="142" y="420"/>
                    </a:lnTo>
                    <a:lnTo>
                      <a:pt x="147" y="417"/>
                    </a:lnTo>
                    <a:lnTo>
                      <a:pt x="154" y="415"/>
                    </a:lnTo>
                    <a:lnTo>
                      <a:pt x="159" y="412"/>
                    </a:lnTo>
                    <a:lnTo>
                      <a:pt x="166" y="409"/>
                    </a:lnTo>
                    <a:lnTo>
                      <a:pt x="171" y="407"/>
                    </a:lnTo>
                    <a:lnTo>
                      <a:pt x="176" y="404"/>
                    </a:lnTo>
                    <a:lnTo>
                      <a:pt x="181" y="401"/>
                    </a:lnTo>
                    <a:lnTo>
                      <a:pt x="183" y="399"/>
                    </a:lnTo>
                    <a:lnTo>
                      <a:pt x="185" y="397"/>
                    </a:lnTo>
                    <a:lnTo>
                      <a:pt x="187" y="399"/>
                    </a:lnTo>
                    <a:lnTo>
                      <a:pt x="187" y="401"/>
                    </a:lnTo>
                    <a:lnTo>
                      <a:pt x="187" y="407"/>
                    </a:lnTo>
                    <a:lnTo>
                      <a:pt x="187" y="413"/>
                    </a:lnTo>
                    <a:lnTo>
                      <a:pt x="187" y="415"/>
                    </a:lnTo>
                    <a:lnTo>
                      <a:pt x="188" y="416"/>
                    </a:lnTo>
                    <a:lnTo>
                      <a:pt x="191" y="417"/>
                    </a:lnTo>
                    <a:lnTo>
                      <a:pt x="195" y="417"/>
                    </a:lnTo>
                    <a:lnTo>
                      <a:pt x="204" y="416"/>
                    </a:lnTo>
                    <a:lnTo>
                      <a:pt x="215" y="414"/>
                    </a:lnTo>
                    <a:lnTo>
                      <a:pt x="227" y="412"/>
                    </a:lnTo>
                    <a:lnTo>
                      <a:pt x="238" y="410"/>
                    </a:lnTo>
                    <a:lnTo>
                      <a:pt x="241" y="412"/>
                    </a:lnTo>
                    <a:lnTo>
                      <a:pt x="244" y="413"/>
                    </a:lnTo>
                    <a:lnTo>
                      <a:pt x="246" y="415"/>
                    </a:lnTo>
                    <a:lnTo>
                      <a:pt x="248" y="417"/>
                    </a:lnTo>
                    <a:lnTo>
                      <a:pt x="249" y="424"/>
                    </a:lnTo>
                    <a:lnTo>
                      <a:pt x="252" y="432"/>
                    </a:lnTo>
                    <a:lnTo>
                      <a:pt x="256" y="438"/>
                    </a:lnTo>
                    <a:lnTo>
                      <a:pt x="262" y="442"/>
                    </a:lnTo>
                    <a:lnTo>
                      <a:pt x="265" y="443"/>
                    </a:lnTo>
                    <a:lnTo>
                      <a:pt x="267" y="443"/>
                    </a:lnTo>
                    <a:lnTo>
                      <a:pt x="270" y="442"/>
                    </a:lnTo>
                    <a:lnTo>
                      <a:pt x="272" y="441"/>
                    </a:lnTo>
                    <a:lnTo>
                      <a:pt x="273" y="437"/>
                    </a:lnTo>
                    <a:lnTo>
                      <a:pt x="276" y="433"/>
                    </a:lnTo>
                    <a:lnTo>
                      <a:pt x="276" y="427"/>
                    </a:lnTo>
                    <a:lnTo>
                      <a:pt x="277" y="420"/>
                    </a:lnTo>
                    <a:lnTo>
                      <a:pt x="274" y="414"/>
                    </a:lnTo>
                    <a:lnTo>
                      <a:pt x="268" y="404"/>
                    </a:lnTo>
                    <a:lnTo>
                      <a:pt x="258" y="390"/>
                    </a:lnTo>
                    <a:lnTo>
                      <a:pt x="248" y="376"/>
                    </a:lnTo>
                    <a:lnTo>
                      <a:pt x="227" y="347"/>
                    </a:lnTo>
                    <a:lnTo>
                      <a:pt x="214" y="326"/>
                    </a:lnTo>
                    <a:lnTo>
                      <a:pt x="198" y="296"/>
                    </a:lnTo>
                    <a:lnTo>
                      <a:pt x="180" y="258"/>
                    </a:lnTo>
                    <a:lnTo>
                      <a:pt x="172" y="239"/>
                    </a:lnTo>
                    <a:lnTo>
                      <a:pt x="166" y="220"/>
                    </a:lnTo>
                    <a:lnTo>
                      <a:pt x="163" y="210"/>
                    </a:lnTo>
                    <a:lnTo>
                      <a:pt x="161" y="201"/>
                    </a:lnTo>
                    <a:lnTo>
                      <a:pt x="161" y="193"/>
                    </a:lnTo>
                    <a:lnTo>
                      <a:pt x="161" y="185"/>
                    </a:lnTo>
                    <a:lnTo>
                      <a:pt x="161" y="172"/>
                    </a:lnTo>
                    <a:lnTo>
                      <a:pt x="161" y="157"/>
                    </a:lnTo>
                    <a:lnTo>
                      <a:pt x="159" y="142"/>
                    </a:lnTo>
                    <a:lnTo>
                      <a:pt x="157" y="126"/>
                    </a:lnTo>
                    <a:lnTo>
                      <a:pt x="149" y="92"/>
                    </a:lnTo>
                    <a:lnTo>
                      <a:pt x="141" y="60"/>
                    </a:lnTo>
                    <a:lnTo>
                      <a:pt x="132" y="32"/>
                    </a:lnTo>
                    <a:lnTo>
                      <a:pt x="126" y="11"/>
                    </a:lnTo>
                    <a:lnTo>
                      <a:pt x="120" y="0"/>
                    </a:lnTo>
                    <a:lnTo>
                      <a:pt x="12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01" name="Freeform 229"/>
              <p:cNvSpPr/>
              <p:nvPr/>
            </p:nvSpPr>
            <p:spPr bwMode="auto">
              <a:xfrm>
                <a:off x="3180" y="3377"/>
                <a:ext cx="48" cy="38"/>
              </a:xfrm>
              <a:custGeom>
                <a:avLst/>
                <a:gdLst>
                  <a:gd name="T0" fmla="*/ 72 w 190"/>
                  <a:gd name="T1" fmla="*/ 5 h 151"/>
                  <a:gd name="T2" fmla="*/ 74 w 190"/>
                  <a:gd name="T3" fmla="*/ 14 h 151"/>
                  <a:gd name="T4" fmla="*/ 77 w 190"/>
                  <a:gd name="T5" fmla="*/ 17 h 151"/>
                  <a:gd name="T6" fmla="*/ 96 w 190"/>
                  <a:gd name="T7" fmla="*/ 18 h 151"/>
                  <a:gd name="T8" fmla="*/ 118 w 190"/>
                  <a:gd name="T9" fmla="*/ 23 h 151"/>
                  <a:gd name="T10" fmla="*/ 130 w 190"/>
                  <a:gd name="T11" fmla="*/ 29 h 151"/>
                  <a:gd name="T12" fmla="*/ 145 w 190"/>
                  <a:gd name="T13" fmla="*/ 40 h 151"/>
                  <a:gd name="T14" fmla="*/ 165 w 190"/>
                  <a:gd name="T15" fmla="*/ 65 h 151"/>
                  <a:gd name="T16" fmla="*/ 184 w 190"/>
                  <a:gd name="T17" fmla="*/ 109 h 151"/>
                  <a:gd name="T18" fmla="*/ 189 w 190"/>
                  <a:gd name="T19" fmla="*/ 128 h 151"/>
                  <a:gd name="T20" fmla="*/ 189 w 190"/>
                  <a:gd name="T21" fmla="*/ 137 h 151"/>
                  <a:gd name="T22" fmla="*/ 186 w 190"/>
                  <a:gd name="T23" fmla="*/ 141 h 151"/>
                  <a:gd name="T24" fmla="*/ 181 w 190"/>
                  <a:gd name="T25" fmla="*/ 140 h 151"/>
                  <a:gd name="T26" fmla="*/ 171 w 190"/>
                  <a:gd name="T27" fmla="*/ 135 h 151"/>
                  <a:gd name="T28" fmla="*/ 164 w 190"/>
                  <a:gd name="T29" fmla="*/ 133 h 151"/>
                  <a:gd name="T30" fmla="*/ 165 w 190"/>
                  <a:gd name="T31" fmla="*/ 132 h 151"/>
                  <a:gd name="T32" fmla="*/ 169 w 190"/>
                  <a:gd name="T33" fmla="*/ 127 h 151"/>
                  <a:gd name="T34" fmla="*/ 172 w 190"/>
                  <a:gd name="T35" fmla="*/ 118 h 151"/>
                  <a:gd name="T36" fmla="*/ 170 w 190"/>
                  <a:gd name="T37" fmla="*/ 113 h 151"/>
                  <a:gd name="T38" fmla="*/ 161 w 190"/>
                  <a:gd name="T39" fmla="*/ 112 h 151"/>
                  <a:gd name="T40" fmla="*/ 138 w 190"/>
                  <a:gd name="T41" fmla="*/ 123 h 151"/>
                  <a:gd name="T42" fmla="*/ 126 w 190"/>
                  <a:gd name="T43" fmla="*/ 130 h 151"/>
                  <a:gd name="T44" fmla="*/ 123 w 190"/>
                  <a:gd name="T45" fmla="*/ 134 h 151"/>
                  <a:gd name="T46" fmla="*/ 123 w 190"/>
                  <a:gd name="T47" fmla="*/ 134 h 151"/>
                  <a:gd name="T48" fmla="*/ 124 w 190"/>
                  <a:gd name="T49" fmla="*/ 127 h 151"/>
                  <a:gd name="T50" fmla="*/ 121 w 190"/>
                  <a:gd name="T51" fmla="*/ 120 h 151"/>
                  <a:gd name="T52" fmla="*/ 117 w 190"/>
                  <a:gd name="T53" fmla="*/ 118 h 151"/>
                  <a:gd name="T54" fmla="*/ 119 w 190"/>
                  <a:gd name="T55" fmla="*/ 112 h 151"/>
                  <a:gd name="T56" fmla="*/ 127 w 190"/>
                  <a:gd name="T57" fmla="*/ 104 h 151"/>
                  <a:gd name="T58" fmla="*/ 132 w 190"/>
                  <a:gd name="T59" fmla="*/ 95 h 151"/>
                  <a:gd name="T60" fmla="*/ 133 w 190"/>
                  <a:gd name="T61" fmla="*/ 89 h 151"/>
                  <a:gd name="T62" fmla="*/ 127 w 190"/>
                  <a:gd name="T63" fmla="*/ 88 h 151"/>
                  <a:gd name="T64" fmla="*/ 118 w 190"/>
                  <a:gd name="T65" fmla="*/ 93 h 151"/>
                  <a:gd name="T66" fmla="*/ 101 w 190"/>
                  <a:gd name="T67" fmla="*/ 109 h 151"/>
                  <a:gd name="T68" fmla="*/ 76 w 190"/>
                  <a:gd name="T69" fmla="*/ 127 h 151"/>
                  <a:gd name="T70" fmla="*/ 59 w 190"/>
                  <a:gd name="T71" fmla="*/ 137 h 151"/>
                  <a:gd name="T72" fmla="*/ 44 w 190"/>
                  <a:gd name="T73" fmla="*/ 142 h 151"/>
                  <a:gd name="T74" fmla="*/ 39 w 190"/>
                  <a:gd name="T75" fmla="*/ 145 h 151"/>
                  <a:gd name="T76" fmla="*/ 39 w 190"/>
                  <a:gd name="T77" fmla="*/ 144 h 151"/>
                  <a:gd name="T78" fmla="*/ 38 w 190"/>
                  <a:gd name="T79" fmla="*/ 139 h 151"/>
                  <a:gd name="T80" fmla="*/ 36 w 190"/>
                  <a:gd name="T81" fmla="*/ 139 h 151"/>
                  <a:gd name="T82" fmla="*/ 29 w 190"/>
                  <a:gd name="T83" fmla="*/ 144 h 151"/>
                  <a:gd name="T84" fmla="*/ 18 w 190"/>
                  <a:gd name="T85" fmla="*/ 150 h 151"/>
                  <a:gd name="T86" fmla="*/ 6 w 190"/>
                  <a:gd name="T87" fmla="*/ 151 h 151"/>
                  <a:gd name="T88" fmla="*/ 1 w 190"/>
                  <a:gd name="T89" fmla="*/ 147 h 151"/>
                  <a:gd name="T90" fmla="*/ 0 w 190"/>
                  <a:gd name="T91" fmla="*/ 144 h 151"/>
                  <a:gd name="T92" fmla="*/ 2 w 190"/>
                  <a:gd name="T93" fmla="*/ 138 h 151"/>
                  <a:gd name="T94" fmla="*/ 18 w 190"/>
                  <a:gd name="T95" fmla="*/ 120 h 151"/>
                  <a:gd name="T96" fmla="*/ 30 w 190"/>
                  <a:gd name="T97" fmla="*/ 100 h 151"/>
                  <a:gd name="T98" fmla="*/ 38 w 190"/>
                  <a:gd name="T99" fmla="*/ 84 h 151"/>
                  <a:gd name="T100" fmla="*/ 42 w 190"/>
                  <a:gd name="T101" fmla="*/ 57 h 151"/>
                  <a:gd name="T102" fmla="*/ 43 w 190"/>
                  <a:gd name="T103" fmla="*/ 37 h 151"/>
                  <a:gd name="T104" fmla="*/ 43 w 190"/>
                  <a:gd name="T105" fmla="*/ 21 h 151"/>
                  <a:gd name="T106" fmla="*/ 45 w 190"/>
                  <a:gd name="T107" fmla="*/ 13 h 151"/>
                  <a:gd name="T108" fmla="*/ 60 w 190"/>
                  <a:gd name="T109" fmla="*/ 12 h 151"/>
                  <a:gd name="T110" fmla="*/ 69 w 190"/>
                  <a:gd name="T111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0" h="151">
                    <a:moveTo>
                      <a:pt x="69" y="0"/>
                    </a:moveTo>
                    <a:lnTo>
                      <a:pt x="72" y="5"/>
                    </a:lnTo>
                    <a:lnTo>
                      <a:pt x="73" y="12"/>
                    </a:lnTo>
                    <a:lnTo>
                      <a:pt x="74" y="14"/>
                    </a:lnTo>
                    <a:lnTo>
                      <a:pt x="75" y="16"/>
                    </a:lnTo>
                    <a:lnTo>
                      <a:pt x="77" y="17"/>
                    </a:lnTo>
                    <a:lnTo>
                      <a:pt x="80" y="17"/>
                    </a:lnTo>
                    <a:lnTo>
                      <a:pt x="96" y="18"/>
                    </a:lnTo>
                    <a:lnTo>
                      <a:pt x="110" y="21"/>
                    </a:lnTo>
                    <a:lnTo>
                      <a:pt x="118" y="23"/>
                    </a:lnTo>
                    <a:lnTo>
                      <a:pt x="125" y="26"/>
                    </a:lnTo>
                    <a:lnTo>
                      <a:pt x="130" y="29"/>
                    </a:lnTo>
                    <a:lnTo>
                      <a:pt x="135" y="31"/>
                    </a:lnTo>
                    <a:lnTo>
                      <a:pt x="145" y="40"/>
                    </a:lnTo>
                    <a:lnTo>
                      <a:pt x="156" y="50"/>
                    </a:lnTo>
                    <a:lnTo>
                      <a:pt x="165" y="65"/>
                    </a:lnTo>
                    <a:lnTo>
                      <a:pt x="178" y="93"/>
                    </a:lnTo>
                    <a:lnTo>
                      <a:pt x="184" y="109"/>
                    </a:lnTo>
                    <a:lnTo>
                      <a:pt x="188" y="123"/>
                    </a:lnTo>
                    <a:lnTo>
                      <a:pt x="189" y="128"/>
                    </a:lnTo>
                    <a:lnTo>
                      <a:pt x="190" y="133"/>
                    </a:lnTo>
                    <a:lnTo>
                      <a:pt x="189" y="137"/>
                    </a:lnTo>
                    <a:lnTo>
                      <a:pt x="188" y="139"/>
                    </a:lnTo>
                    <a:lnTo>
                      <a:pt x="186" y="141"/>
                    </a:lnTo>
                    <a:lnTo>
                      <a:pt x="184" y="141"/>
                    </a:lnTo>
                    <a:lnTo>
                      <a:pt x="181" y="140"/>
                    </a:lnTo>
                    <a:lnTo>
                      <a:pt x="178" y="139"/>
                    </a:lnTo>
                    <a:lnTo>
                      <a:pt x="171" y="135"/>
                    </a:lnTo>
                    <a:lnTo>
                      <a:pt x="167" y="133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5" y="132"/>
                    </a:lnTo>
                    <a:lnTo>
                      <a:pt x="167" y="130"/>
                    </a:lnTo>
                    <a:lnTo>
                      <a:pt x="169" y="127"/>
                    </a:lnTo>
                    <a:lnTo>
                      <a:pt x="172" y="123"/>
                    </a:lnTo>
                    <a:lnTo>
                      <a:pt x="172" y="118"/>
                    </a:lnTo>
                    <a:lnTo>
                      <a:pt x="172" y="115"/>
                    </a:lnTo>
                    <a:lnTo>
                      <a:pt x="170" y="113"/>
                    </a:lnTo>
                    <a:lnTo>
                      <a:pt x="168" y="112"/>
                    </a:lnTo>
                    <a:lnTo>
                      <a:pt x="161" y="112"/>
                    </a:lnTo>
                    <a:lnTo>
                      <a:pt x="154" y="115"/>
                    </a:lnTo>
                    <a:lnTo>
                      <a:pt x="138" y="123"/>
                    </a:lnTo>
                    <a:lnTo>
                      <a:pt x="128" y="128"/>
                    </a:lnTo>
                    <a:lnTo>
                      <a:pt x="126" y="130"/>
                    </a:lnTo>
                    <a:lnTo>
                      <a:pt x="124" y="133"/>
                    </a:lnTo>
                    <a:lnTo>
                      <a:pt x="123" y="134"/>
                    </a:lnTo>
                    <a:lnTo>
                      <a:pt x="123" y="134"/>
                    </a:lnTo>
                    <a:lnTo>
                      <a:pt x="123" y="134"/>
                    </a:lnTo>
                    <a:lnTo>
                      <a:pt x="123" y="132"/>
                    </a:lnTo>
                    <a:lnTo>
                      <a:pt x="124" y="127"/>
                    </a:lnTo>
                    <a:lnTo>
                      <a:pt x="123" y="123"/>
                    </a:lnTo>
                    <a:lnTo>
                      <a:pt x="121" y="120"/>
                    </a:lnTo>
                    <a:lnTo>
                      <a:pt x="119" y="119"/>
                    </a:lnTo>
                    <a:lnTo>
                      <a:pt x="117" y="118"/>
                    </a:lnTo>
                    <a:lnTo>
                      <a:pt x="117" y="116"/>
                    </a:lnTo>
                    <a:lnTo>
                      <a:pt x="119" y="112"/>
                    </a:lnTo>
                    <a:lnTo>
                      <a:pt x="125" y="106"/>
                    </a:lnTo>
                    <a:lnTo>
                      <a:pt x="127" y="104"/>
                    </a:lnTo>
                    <a:lnTo>
                      <a:pt x="130" y="98"/>
                    </a:lnTo>
                    <a:lnTo>
                      <a:pt x="132" y="95"/>
                    </a:lnTo>
                    <a:lnTo>
                      <a:pt x="133" y="92"/>
                    </a:lnTo>
                    <a:lnTo>
                      <a:pt x="133" y="89"/>
                    </a:lnTo>
                    <a:lnTo>
                      <a:pt x="132" y="88"/>
                    </a:lnTo>
                    <a:lnTo>
                      <a:pt x="127" y="88"/>
                    </a:lnTo>
                    <a:lnTo>
                      <a:pt x="123" y="90"/>
                    </a:lnTo>
                    <a:lnTo>
                      <a:pt x="118" y="93"/>
                    </a:lnTo>
                    <a:lnTo>
                      <a:pt x="116" y="96"/>
                    </a:lnTo>
                    <a:lnTo>
                      <a:pt x="101" y="109"/>
                    </a:lnTo>
                    <a:lnTo>
                      <a:pt x="85" y="121"/>
                    </a:lnTo>
                    <a:lnTo>
                      <a:pt x="76" y="127"/>
                    </a:lnTo>
                    <a:lnTo>
                      <a:pt x="67" y="132"/>
                    </a:lnTo>
                    <a:lnTo>
                      <a:pt x="59" y="137"/>
                    </a:lnTo>
                    <a:lnTo>
                      <a:pt x="50" y="139"/>
                    </a:lnTo>
                    <a:lnTo>
                      <a:pt x="44" y="142"/>
                    </a:lnTo>
                    <a:lnTo>
                      <a:pt x="41" y="145"/>
                    </a:lnTo>
                    <a:lnTo>
                      <a:pt x="39" y="145"/>
                    </a:lnTo>
                    <a:lnTo>
                      <a:pt x="39" y="145"/>
                    </a:lnTo>
                    <a:lnTo>
                      <a:pt x="39" y="144"/>
                    </a:lnTo>
                    <a:lnTo>
                      <a:pt x="39" y="141"/>
                    </a:lnTo>
                    <a:lnTo>
                      <a:pt x="38" y="139"/>
                    </a:lnTo>
                    <a:lnTo>
                      <a:pt x="37" y="139"/>
                    </a:lnTo>
                    <a:lnTo>
                      <a:pt x="36" y="139"/>
                    </a:lnTo>
                    <a:lnTo>
                      <a:pt x="34" y="140"/>
                    </a:lnTo>
                    <a:lnTo>
                      <a:pt x="29" y="144"/>
                    </a:lnTo>
                    <a:lnTo>
                      <a:pt x="24" y="146"/>
                    </a:lnTo>
                    <a:lnTo>
                      <a:pt x="18" y="150"/>
                    </a:lnTo>
                    <a:lnTo>
                      <a:pt x="11" y="151"/>
                    </a:lnTo>
                    <a:lnTo>
                      <a:pt x="6" y="151"/>
                    </a:lnTo>
                    <a:lnTo>
                      <a:pt x="3" y="148"/>
                    </a:lnTo>
                    <a:lnTo>
                      <a:pt x="1" y="147"/>
                    </a:lnTo>
                    <a:lnTo>
                      <a:pt x="0" y="146"/>
                    </a:lnTo>
                    <a:lnTo>
                      <a:pt x="0" y="144"/>
                    </a:lnTo>
                    <a:lnTo>
                      <a:pt x="0" y="142"/>
                    </a:lnTo>
                    <a:lnTo>
                      <a:pt x="2" y="138"/>
                    </a:lnTo>
                    <a:lnTo>
                      <a:pt x="6" y="132"/>
                    </a:lnTo>
                    <a:lnTo>
                      <a:pt x="18" y="120"/>
                    </a:lnTo>
                    <a:lnTo>
                      <a:pt x="27" y="109"/>
                    </a:lnTo>
                    <a:lnTo>
                      <a:pt x="30" y="100"/>
                    </a:lnTo>
                    <a:lnTo>
                      <a:pt x="35" y="93"/>
                    </a:lnTo>
                    <a:lnTo>
                      <a:pt x="38" y="84"/>
                    </a:lnTo>
                    <a:lnTo>
                      <a:pt x="41" y="71"/>
                    </a:lnTo>
                    <a:lnTo>
                      <a:pt x="42" y="57"/>
                    </a:lnTo>
                    <a:lnTo>
                      <a:pt x="43" y="45"/>
                    </a:lnTo>
                    <a:lnTo>
                      <a:pt x="43" y="37"/>
                    </a:lnTo>
                    <a:lnTo>
                      <a:pt x="43" y="27"/>
                    </a:lnTo>
                    <a:lnTo>
                      <a:pt x="43" y="21"/>
                    </a:lnTo>
                    <a:lnTo>
                      <a:pt x="44" y="16"/>
                    </a:lnTo>
                    <a:lnTo>
                      <a:pt x="45" y="13"/>
                    </a:lnTo>
                    <a:lnTo>
                      <a:pt x="46" y="12"/>
                    </a:lnTo>
                    <a:lnTo>
                      <a:pt x="60" y="12"/>
                    </a:lnTo>
                    <a:lnTo>
                      <a:pt x="74" y="10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02" name="Freeform 230"/>
              <p:cNvSpPr/>
              <p:nvPr/>
            </p:nvSpPr>
            <p:spPr bwMode="auto">
              <a:xfrm>
                <a:off x="3198" y="3498"/>
                <a:ext cx="16" cy="93"/>
              </a:xfrm>
              <a:custGeom>
                <a:avLst/>
                <a:gdLst>
                  <a:gd name="T0" fmla="*/ 65 w 65"/>
                  <a:gd name="T1" fmla="*/ 372 h 372"/>
                  <a:gd name="T2" fmla="*/ 61 w 65"/>
                  <a:gd name="T3" fmla="*/ 350 h 372"/>
                  <a:gd name="T4" fmla="*/ 54 w 65"/>
                  <a:gd name="T5" fmla="*/ 311 h 372"/>
                  <a:gd name="T6" fmla="*/ 45 w 65"/>
                  <a:gd name="T7" fmla="*/ 273 h 372"/>
                  <a:gd name="T8" fmla="*/ 40 w 65"/>
                  <a:gd name="T9" fmla="*/ 254 h 372"/>
                  <a:gd name="T10" fmla="*/ 30 w 65"/>
                  <a:gd name="T11" fmla="*/ 238 h 372"/>
                  <a:gd name="T12" fmla="*/ 21 w 65"/>
                  <a:gd name="T13" fmla="*/ 217 h 372"/>
                  <a:gd name="T14" fmla="*/ 13 w 65"/>
                  <a:gd name="T15" fmla="*/ 193 h 372"/>
                  <a:gd name="T16" fmla="*/ 5 w 65"/>
                  <a:gd name="T17" fmla="*/ 168 h 372"/>
                  <a:gd name="T18" fmla="*/ 3 w 65"/>
                  <a:gd name="T19" fmla="*/ 155 h 372"/>
                  <a:gd name="T20" fmla="*/ 1 w 65"/>
                  <a:gd name="T21" fmla="*/ 142 h 372"/>
                  <a:gd name="T22" fmla="*/ 0 w 65"/>
                  <a:gd name="T23" fmla="*/ 129 h 372"/>
                  <a:gd name="T24" fmla="*/ 0 w 65"/>
                  <a:gd name="T25" fmla="*/ 117 h 372"/>
                  <a:gd name="T26" fmla="*/ 1 w 65"/>
                  <a:gd name="T27" fmla="*/ 105 h 372"/>
                  <a:gd name="T28" fmla="*/ 3 w 65"/>
                  <a:gd name="T29" fmla="*/ 95 h 372"/>
                  <a:gd name="T30" fmla="*/ 6 w 65"/>
                  <a:gd name="T31" fmla="*/ 84 h 372"/>
                  <a:gd name="T32" fmla="*/ 12 w 65"/>
                  <a:gd name="T33" fmla="*/ 75 h 372"/>
                  <a:gd name="T34" fmla="*/ 19 w 65"/>
                  <a:gd name="T35" fmla="*/ 62 h 372"/>
                  <a:gd name="T36" fmla="*/ 26 w 65"/>
                  <a:gd name="T37" fmla="*/ 51 h 372"/>
                  <a:gd name="T38" fmla="*/ 28 w 65"/>
                  <a:gd name="T39" fmla="*/ 45 h 372"/>
                  <a:gd name="T40" fmla="*/ 30 w 65"/>
                  <a:gd name="T41" fmla="*/ 39 h 372"/>
                  <a:gd name="T42" fmla="*/ 31 w 65"/>
                  <a:gd name="T43" fmla="*/ 31 h 372"/>
                  <a:gd name="T44" fmla="*/ 31 w 65"/>
                  <a:gd name="T45" fmla="*/ 22 h 372"/>
                  <a:gd name="T46" fmla="*/ 33 w 65"/>
                  <a:gd name="T47" fmla="*/ 17 h 372"/>
                  <a:gd name="T48" fmla="*/ 36 w 65"/>
                  <a:gd name="T49" fmla="*/ 11 h 372"/>
                  <a:gd name="T50" fmla="*/ 42 w 65"/>
                  <a:gd name="T51" fmla="*/ 5 h 372"/>
                  <a:gd name="T52" fmla="*/ 47 w 65"/>
                  <a:gd name="T53" fmla="*/ 2 h 372"/>
                  <a:gd name="T54" fmla="*/ 49 w 65"/>
                  <a:gd name="T55" fmla="*/ 0 h 372"/>
                  <a:gd name="T56" fmla="*/ 52 w 65"/>
                  <a:gd name="T57" fmla="*/ 0 h 372"/>
                  <a:gd name="T58" fmla="*/ 54 w 65"/>
                  <a:gd name="T59" fmla="*/ 0 h 372"/>
                  <a:gd name="T60" fmla="*/ 56 w 65"/>
                  <a:gd name="T61" fmla="*/ 0 h 372"/>
                  <a:gd name="T62" fmla="*/ 57 w 65"/>
                  <a:gd name="T63" fmla="*/ 1 h 372"/>
                  <a:gd name="T64" fmla="*/ 57 w 65"/>
                  <a:gd name="T65" fmla="*/ 3 h 372"/>
                  <a:gd name="T66" fmla="*/ 57 w 65"/>
                  <a:gd name="T67" fmla="*/ 6 h 372"/>
                  <a:gd name="T68" fmla="*/ 56 w 65"/>
                  <a:gd name="T69" fmla="*/ 11 h 372"/>
                  <a:gd name="T70" fmla="*/ 49 w 65"/>
                  <a:gd name="T71" fmla="*/ 30 h 372"/>
                  <a:gd name="T72" fmla="*/ 43 w 65"/>
                  <a:gd name="T73" fmla="*/ 49 h 372"/>
                  <a:gd name="T74" fmla="*/ 38 w 65"/>
                  <a:gd name="T75" fmla="*/ 69 h 372"/>
                  <a:gd name="T76" fmla="*/ 31 w 65"/>
                  <a:gd name="T77" fmla="*/ 89 h 372"/>
                  <a:gd name="T78" fmla="*/ 27 w 65"/>
                  <a:gd name="T79" fmla="*/ 110 h 372"/>
                  <a:gd name="T80" fmla="*/ 22 w 65"/>
                  <a:gd name="T81" fmla="*/ 131 h 372"/>
                  <a:gd name="T82" fmla="*/ 20 w 65"/>
                  <a:gd name="T83" fmla="*/ 153 h 372"/>
                  <a:gd name="T84" fmla="*/ 19 w 65"/>
                  <a:gd name="T85" fmla="*/ 177 h 372"/>
                  <a:gd name="T86" fmla="*/ 20 w 65"/>
                  <a:gd name="T87" fmla="*/ 185 h 372"/>
                  <a:gd name="T88" fmla="*/ 24 w 65"/>
                  <a:gd name="T89" fmla="*/ 193 h 372"/>
                  <a:gd name="T90" fmla="*/ 27 w 65"/>
                  <a:gd name="T91" fmla="*/ 200 h 372"/>
                  <a:gd name="T92" fmla="*/ 31 w 65"/>
                  <a:gd name="T93" fmla="*/ 207 h 372"/>
                  <a:gd name="T94" fmla="*/ 36 w 65"/>
                  <a:gd name="T95" fmla="*/ 213 h 372"/>
                  <a:gd name="T96" fmla="*/ 40 w 65"/>
                  <a:gd name="T97" fmla="*/ 220 h 372"/>
                  <a:gd name="T98" fmla="*/ 43 w 65"/>
                  <a:gd name="T99" fmla="*/ 226 h 372"/>
                  <a:gd name="T100" fmla="*/ 44 w 65"/>
                  <a:gd name="T101" fmla="*/ 234 h 372"/>
                  <a:gd name="T102" fmla="*/ 47 w 65"/>
                  <a:gd name="T103" fmla="*/ 248 h 372"/>
                  <a:gd name="T104" fmla="*/ 54 w 65"/>
                  <a:gd name="T105" fmla="*/ 268 h 372"/>
                  <a:gd name="T106" fmla="*/ 61 w 65"/>
                  <a:gd name="T107" fmla="*/ 287 h 372"/>
                  <a:gd name="T108" fmla="*/ 65 w 65"/>
                  <a:gd name="T109" fmla="*/ 294 h 372"/>
                  <a:gd name="T110" fmla="*/ 65 w 65"/>
                  <a:gd name="T111" fmla="*/ 309 h 372"/>
                  <a:gd name="T112" fmla="*/ 65 w 65"/>
                  <a:gd name="T113" fmla="*/ 327 h 372"/>
                  <a:gd name="T114" fmla="*/ 65 w 65"/>
                  <a:gd name="T115" fmla="*/ 348 h 372"/>
                  <a:gd name="T116" fmla="*/ 65 w 65"/>
                  <a:gd name="T117" fmla="*/ 37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5" h="372">
                    <a:moveTo>
                      <a:pt x="65" y="372"/>
                    </a:moveTo>
                    <a:lnTo>
                      <a:pt x="61" y="350"/>
                    </a:lnTo>
                    <a:lnTo>
                      <a:pt x="54" y="311"/>
                    </a:lnTo>
                    <a:lnTo>
                      <a:pt x="45" y="273"/>
                    </a:lnTo>
                    <a:lnTo>
                      <a:pt x="40" y="254"/>
                    </a:lnTo>
                    <a:lnTo>
                      <a:pt x="30" y="238"/>
                    </a:lnTo>
                    <a:lnTo>
                      <a:pt x="21" y="217"/>
                    </a:lnTo>
                    <a:lnTo>
                      <a:pt x="13" y="193"/>
                    </a:lnTo>
                    <a:lnTo>
                      <a:pt x="5" y="168"/>
                    </a:lnTo>
                    <a:lnTo>
                      <a:pt x="3" y="155"/>
                    </a:lnTo>
                    <a:lnTo>
                      <a:pt x="1" y="142"/>
                    </a:lnTo>
                    <a:lnTo>
                      <a:pt x="0" y="129"/>
                    </a:lnTo>
                    <a:lnTo>
                      <a:pt x="0" y="117"/>
                    </a:lnTo>
                    <a:lnTo>
                      <a:pt x="1" y="105"/>
                    </a:lnTo>
                    <a:lnTo>
                      <a:pt x="3" y="95"/>
                    </a:lnTo>
                    <a:lnTo>
                      <a:pt x="6" y="84"/>
                    </a:lnTo>
                    <a:lnTo>
                      <a:pt x="12" y="75"/>
                    </a:lnTo>
                    <a:lnTo>
                      <a:pt x="19" y="62"/>
                    </a:lnTo>
                    <a:lnTo>
                      <a:pt x="26" y="51"/>
                    </a:lnTo>
                    <a:lnTo>
                      <a:pt x="28" y="45"/>
                    </a:lnTo>
                    <a:lnTo>
                      <a:pt x="30" y="39"/>
                    </a:lnTo>
                    <a:lnTo>
                      <a:pt x="31" y="31"/>
                    </a:lnTo>
                    <a:lnTo>
                      <a:pt x="31" y="22"/>
                    </a:lnTo>
                    <a:lnTo>
                      <a:pt x="33" y="17"/>
                    </a:lnTo>
                    <a:lnTo>
                      <a:pt x="36" y="11"/>
                    </a:lnTo>
                    <a:lnTo>
                      <a:pt x="42" y="5"/>
                    </a:lnTo>
                    <a:lnTo>
                      <a:pt x="47" y="2"/>
                    </a:lnTo>
                    <a:lnTo>
                      <a:pt x="49" y="0"/>
                    </a:lnTo>
                    <a:lnTo>
                      <a:pt x="52" y="0"/>
                    </a:lnTo>
                    <a:lnTo>
                      <a:pt x="54" y="0"/>
                    </a:lnTo>
                    <a:lnTo>
                      <a:pt x="56" y="0"/>
                    </a:lnTo>
                    <a:lnTo>
                      <a:pt x="57" y="1"/>
                    </a:lnTo>
                    <a:lnTo>
                      <a:pt x="57" y="3"/>
                    </a:lnTo>
                    <a:lnTo>
                      <a:pt x="57" y="6"/>
                    </a:lnTo>
                    <a:lnTo>
                      <a:pt x="56" y="11"/>
                    </a:lnTo>
                    <a:lnTo>
                      <a:pt x="49" y="30"/>
                    </a:lnTo>
                    <a:lnTo>
                      <a:pt x="43" y="49"/>
                    </a:lnTo>
                    <a:lnTo>
                      <a:pt x="38" y="69"/>
                    </a:lnTo>
                    <a:lnTo>
                      <a:pt x="31" y="89"/>
                    </a:lnTo>
                    <a:lnTo>
                      <a:pt x="27" y="110"/>
                    </a:lnTo>
                    <a:lnTo>
                      <a:pt x="22" y="131"/>
                    </a:lnTo>
                    <a:lnTo>
                      <a:pt x="20" y="153"/>
                    </a:lnTo>
                    <a:lnTo>
                      <a:pt x="19" y="177"/>
                    </a:lnTo>
                    <a:lnTo>
                      <a:pt x="20" y="185"/>
                    </a:lnTo>
                    <a:lnTo>
                      <a:pt x="24" y="193"/>
                    </a:lnTo>
                    <a:lnTo>
                      <a:pt x="27" y="200"/>
                    </a:lnTo>
                    <a:lnTo>
                      <a:pt x="31" y="207"/>
                    </a:lnTo>
                    <a:lnTo>
                      <a:pt x="36" y="213"/>
                    </a:lnTo>
                    <a:lnTo>
                      <a:pt x="40" y="220"/>
                    </a:lnTo>
                    <a:lnTo>
                      <a:pt x="43" y="226"/>
                    </a:lnTo>
                    <a:lnTo>
                      <a:pt x="44" y="234"/>
                    </a:lnTo>
                    <a:lnTo>
                      <a:pt x="47" y="248"/>
                    </a:lnTo>
                    <a:lnTo>
                      <a:pt x="54" y="268"/>
                    </a:lnTo>
                    <a:lnTo>
                      <a:pt x="61" y="287"/>
                    </a:lnTo>
                    <a:lnTo>
                      <a:pt x="65" y="294"/>
                    </a:lnTo>
                    <a:lnTo>
                      <a:pt x="65" y="309"/>
                    </a:lnTo>
                    <a:lnTo>
                      <a:pt x="65" y="327"/>
                    </a:lnTo>
                    <a:lnTo>
                      <a:pt x="65" y="348"/>
                    </a:lnTo>
                    <a:lnTo>
                      <a:pt x="65" y="37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03" name="Freeform 231"/>
              <p:cNvSpPr/>
              <p:nvPr/>
            </p:nvSpPr>
            <p:spPr bwMode="auto">
              <a:xfrm>
                <a:off x="3189" y="3461"/>
                <a:ext cx="22" cy="72"/>
              </a:xfrm>
              <a:custGeom>
                <a:avLst/>
                <a:gdLst>
                  <a:gd name="T0" fmla="*/ 30 w 87"/>
                  <a:gd name="T1" fmla="*/ 31 h 288"/>
                  <a:gd name="T2" fmla="*/ 22 w 87"/>
                  <a:gd name="T3" fmla="*/ 57 h 288"/>
                  <a:gd name="T4" fmla="*/ 16 w 87"/>
                  <a:gd name="T5" fmla="*/ 83 h 288"/>
                  <a:gd name="T6" fmla="*/ 14 w 87"/>
                  <a:gd name="T7" fmla="*/ 111 h 288"/>
                  <a:gd name="T8" fmla="*/ 13 w 87"/>
                  <a:gd name="T9" fmla="*/ 137 h 288"/>
                  <a:gd name="T10" fmla="*/ 9 w 87"/>
                  <a:gd name="T11" fmla="*/ 160 h 288"/>
                  <a:gd name="T12" fmla="*/ 2 w 87"/>
                  <a:gd name="T13" fmla="*/ 189 h 288"/>
                  <a:gd name="T14" fmla="*/ 1 w 87"/>
                  <a:gd name="T15" fmla="*/ 216 h 288"/>
                  <a:gd name="T16" fmla="*/ 10 w 87"/>
                  <a:gd name="T17" fmla="*/ 234 h 288"/>
                  <a:gd name="T18" fmla="*/ 21 w 87"/>
                  <a:gd name="T19" fmla="*/ 251 h 288"/>
                  <a:gd name="T20" fmla="*/ 28 w 87"/>
                  <a:gd name="T21" fmla="*/ 265 h 288"/>
                  <a:gd name="T22" fmla="*/ 30 w 87"/>
                  <a:gd name="T23" fmla="*/ 276 h 288"/>
                  <a:gd name="T24" fmla="*/ 33 w 87"/>
                  <a:gd name="T25" fmla="*/ 282 h 288"/>
                  <a:gd name="T26" fmla="*/ 37 w 87"/>
                  <a:gd name="T27" fmla="*/ 287 h 288"/>
                  <a:gd name="T28" fmla="*/ 41 w 87"/>
                  <a:gd name="T29" fmla="*/ 288 h 288"/>
                  <a:gd name="T30" fmla="*/ 44 w 87"/>
                  <a:gd name="T31" fmla="*/ 287 h 288"/>
                  <a:gd name="T32" fmla="*/ 48 w 87"/>
                  <a:gd name="T33" fmla="*/ 284 h 288"/>
                  <a:gd name="T34" fmla="*/ 48 w 87"/>
                  <a:gd name="T35" fmla="*/ 279 h 288"/>
                  <a:gd name="T36" fmla="*/ 46 w 87"/>
                  <a:gd name="T37" fmla="*/ 274 h 288"/>
                  <a:gd name="T38" fmla="*/ 38 w 87"/>
                  <a:gd name="T39" fmla="*/ 265 h 288"/>
                  <a:gd name="T40" fmla="*/ 30 w 87"/>
                  <a:gd name="T41" fmla="*/ 248 h 288"/>
                  <a:gd name="T42" fmla="*/ 27 w 87"/>
                  <a:gd name="T43" fmla="*/ 225 h 288"/>
                  <a:gd name="T44" fmla="*/ 25 w 87"/>
                  <a:gd name="T45" fmla="*/ 201 h 288"/>
                  <a:gd name="T46" fmla="*/ 26 w 87"/>
                  <a:gd name="T47" fmla="*/ 160 h 288"/>
                  <a:gd name="T48" fmla="*/ 29 w 87"/>
                  <a:gd name="T49" fmla="*/ 110 h 288"/>
                  <a:gd name="T50" fmla="*/ 30 w 87"/>
                  <a:gd name="T51" fmla="*/ 82 h 288"/>
                  <a:gd name="T52" fmla="*/ 35 w 87"/>
                  <a:gd name="T53" fmla="*/ 68 h 288"/>
                  <a:gd name="T54" fmla="*/ 43 w 87"/>
                  <a:gd name="T55" fmla="*/ 54 h 288"/>
                  <a:gd name="T56" fmla="*/ 53 w 87"/>
                  <a:gd name="T57" fmla="*/ 43 h 288"/>
                  <a:gd name="T58" fmla="*/ 78 w 87"/>
                  <a:gd name="T59" fmla="*/ 23 h 288"/>
                  <a:gd name="T60" fmla="*/ 85 w 87"/>
                  <a:gd name="T61" fmla="*/ 14 h 288"/>
                  <a:gd name="T62" fmla="*/ 80 w 87"/>
                  <a:gd name="T63" fmla="*/ 5 h 288"/>
                  <a:gd name="T64" fmla="*/ 71 w 87"/>
                  <a:gd name="T65" fmla="*/ 0 h 288"/>
                  <a:gd name="T66" fmla="*/ 62 w 87"/>
                  <a:gd name="T67" fmla="*/ 1 h 288"/>
                  <a:gd name="T68" fmla="*/ 51 w 87"/>
                  <a:gd name="T69" fmla="*/ 13 h 288"/>
                  <a:gd name="T70" fmla="*/ 46 w 87"/>
                  <a:gd name="T71" fmla="*/ 24 h 288"/>
                  <a:gd name="T72" fmla="*/ 41 w 87"/>
                  <a:gd name="T73" fmla="*/ 23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7" h="288">
                    <a:moveTo>
                      <a:pt x="37" y="17"/>
                    </a:moveTo>
                    <a:lnTo>
                      <a:pt x="30" y="31"/>
                    </a:lnTo>
                    <a:lnTo>
                      <a:pt x="26" y="44"/>
                    </a:lnTo>
                    <a:lnTo>
                      <a:pt x="22" y="57"/>
                    </a:lnTo>
                    <a:lnTo>
                      <a:pt x="19" y="69"/>
                    </a:lnTo>
                    <a:lnTo>
                      <a:pt x="16" y="83"/>
                    </a:lnTo>
                    <a:lnTo>
                      <a:pt x="14" y="96"/>
                    </a:lnTo>
                    <a:lnTo>
                      <a:pt x="14" y="111"/>
                    </a:lnTo>
                    <a:lnTo>
                      <a:pt x="13" y="126"/>
                    </a:lnTo>
                    <a:lnTo>
                      <a:pt x="13" y="137"/>
                    </a:lnTo>
                    <a:lnTo>
                      <a:pt x="11" y="149"/>
                    </a:lnTo>
                    <a:lnTo>
                      <a:pt x="9" y="160"/>
                    </a:lnTo>
                    <a:lnTo>
                      <a:pt x="7" y="169"/>
                    </a:lnTo>
                    <a:lnTo>
                      <a:pt x="2" y="189"/>
                    </a:lnTo>
                    <a:lnTo>
                      <a:pt x="0" y="206"/>
                    </a:lnTo>
                    <a:lnTo>
                      <a:pt x="1" y="216"/>
                    </a:lnTo>
                    <a:lnTo>
                      <a:pt x="5" y="225"/>
                    </a:lnTo>
                    <a:lnTo>
                      <a:pt x="10" y="234"/>
                    </a:lnTo>
                    <a:lnTo>
                      <a:pt x="15" y="244"/>
                    </a:lnTo>
                    <a:lnTo>
                      <a:pt x="21" y="251"/>
                    </a:lnTo>
                    <a:lnTo>
                      <a:pt x="25" y="259"/>
                    </a:lnTo>
                    <a:lnTo>
                      <a:pt x="28" y="265"/>
                    </a:lnTo>
                    <a:lnTo>
                      <a:pt x="30" y="272"/>
                    </a:lnTo>
                    <a:lnTo>
                      <a:pt x="30" y="276"/>
                    </a:lnTo>
                    <a:lnTo>
                      <a:pt x="31" y="279"/>
                    </a:lnTo>
                    <a:lnTo>
                      <a:pt x="33" y="282"/>
                    </a:lnTo>
                    <a:lnTo>
                      <a:pt x="35" y="285"/>
                    </a:lnTo>
                    <a:lnTo>
                      <a:pt x="37" y="287"/>
                    </a:lnTo>
                    <a:lnTo>
                      <a:pt x="38" y="287"/>
                    </a:lnTo>
                    <a:lnTo>
                      <a:pt x="41" y="288"/>
                    </a:lnTo>
                    <a:lnTo>
                      <a:pt x="42" y="288"/>
                    </a:lnTo>
                    <a:lnTo>
                      <a:pt x="44" y="287"/>
                    </a:lnTo>
                    <a:lnTo>
                      <a:pt x="47" y="286"/>
                    </a:lnTo>
                    <a:lnTo>
                      <a:pt x="48" y="284"/>
                    </a:lnTo>
                    <a:lnTo>
                      <a:pt x="48" y="281"/>
                    </a:lnTo>
                    <a:lnTo>
                      <a:pt x="48" y="279"/>
                    </a:lnTo>
                    <a:lnTo>
                      <a:pt x="48" y="277"/>
                    </a:lnTo>
                    <a:lnTo>
                      <a:pt x="46" y="274"/>
                    </a:lnTo>
                    <a:lnTo>
                      <a:pt x="43" y="272"/>
                    </a:lnTo>
                    <a:lnTo>
                      <a:pt x="38" y="265"/>
                    </a:lnTo>
                    <a:lnTo>
                      <a:pt x="34" y="257"/>
                    </a:lnTo>
                    <a:lnTo>
                      <a:pt x="30" y="248"/>
                    </a:lnTo>
                    <a:lnTo>
                      <a:pt x="28" y="237"/>
                    </a:lnTo>
                    <a:lnTo>
                      <a:pt x="27" y="225"/>
                    </a:lnTo>
                    <a:lnTo>
                      <a:pt x="26" y="213"/>
                    </a:lnTo>
                    <a:lnTo>
                      <a:pt x="25" y="201"/>
                    </a:lnTo>
                    <a:lnTo>
                      <a:pt x="25" y="186"/>
                    </a:lnTo>
                    <a:lnTo>
                      <a:pt x="26" y="160"/>
                    </a:lnTo>
                    <a:lnTo>
                      <a:pt x="28" y="134"/>
                    </a:lnTo>
                    <a:lnTo>
                      <a:pt x="29" y="110"/>
                    </a:lnTo>
                    <a:lnTo>
                      <a:pt x="30" y="91"/>
                    </a:lnTo>
                    <a:lnTo>
                      <a:pt x="30" y="82"/>
                    </a:lnTo>
                    <a:lnTo>
                      <a:pt x="33" y="74"/>
                    </a:lnTo>
                    <a:lnTo>
                      <a:pt x="35" y="68"/>
                    </a:lnTo>
                    <a:lnTo>
                      <a:pt x="39" y="60"/>
                    </a:lnTo>
                    <a:lnTo>
                      <a:pt x="43" y="54"/>
                    </a:lnTo>
                    <a:lnTo>
                      <a:pt x="48" y="48"/>
                    </a:lnTo>
                    <a:lnTo>
                      <a:pt x="53" y="43"/>
                    </a:lnTo>
                    <a:lnTo>
                      <a:pt x="58" y="38"/>
                    </a:lnTo>
                    <a:lnTo>
                      <a:pt x="78" y="23"/>
                    </a:lnTo>
                    <a:lnTo>
                      <a:pt x="87" y="17"/>
                    </a:lnTo>
                    <a:lnTo>
                      <a:pt x="85" y="14"/>
                    </a:lnTo>
                    <a:lnTo>
                      <a:pt x="83" y="10"/>
                    </a:lnTo>
                    <a:lnTo>
                      <a:pt x="80" y="5"/>
                    </a:lnTo>
                    <a:lnTo>
                      <a:pt x="76" y="2"/>
                    </a:lnTo>
                    <a:lnTo>
                      <a:pt x="71" y="0"/>
                    </a:lnTo>
                    <a:lnTo>
                      <a:pt x="67" y="0"/>
                    </a:lnTo>
                    <a:lnTo>
                      <a:pt x="62" y="1"/>
                    </a:lnTo>
                    <a:lnTo>
                      <a:pt x="56" y="4"/>
                    </a:lnTo>
                    <a:lnTo>
                      <a:pt x="51" y="13"/>
                    </a:lnTo>
                    <a:lnTo>
                      <a:pt x="48" y="20"/>
                    </a:lnTo>
                    <a:lnTo>
                      <a:pt x="46" y="24"/>
                    </a:lnTo>
                    <a:lnTo>
                      <a:pt x="43" y="24"/>
                    </a:lnTo>
                    <a:lnTo>
                      <a:pt x="41" y="23"/>
                    </a:lnTo>
                    <a:lnTo>
                      <a:pt x="37" y="1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04" name="Freeform 232"/>
              <p:cNvSpPr/>
              <p:nvPr/>
            </p:nvSpPr>
            <p:spPr bwMode="auto">
              <a:xfrm>
                <a:off x="3213" y="3531"/>
                <a:ext cx="5" cy="32"/>
              </a:xfrm>
              <a:custGeom>
                <a:avLst/>
                <a:gdLst>
                  <a:gd name="T0" fmla="*/ 19 w 21"/>
                  <a:gd name="T1" fmla="*/ 1 h 132"/>
                  <a:gd name="T2" fmla="*/ 13 w 21"/>
                  <a:gd name="T3" fmla="*/ 8 h 132"/>
                  <a:gd name="T4" fmla="*/ 9 w 21"/>
                  <a:gd name="T5" fmla="*/ 14 h 132"/>
                  <a:gd name="T6" fmla="*/ 5 w 21"/>
                  <a:gd name="T7" fmla="*/ 22 h 132"/>
                  <a:gd name="T8" fmla="*/ 2 w 21"/>
                  <a:gd name="T9" fmla="*/ 29 h 132"/>
                  <a:gd name="T10" fmla="*/ 0 w 21"/>
                  <a:gd name="T11" fmla="*/ 37 h 132"/>
                  <a:gd name="T12" fmla="*/ 0 w 21"/>
                  <a:gd name="T13" fmla="*/ 46 h 132"/>
                  <a:gd name="T14" fmla="*/ 0 w 21"/>
                  <a:gd name="T15" fmla="*/ 57 h 132"/>
                  <a:gd name="T16" fmla="*/ 0 w 21"/>
                  <a:gd name="T17" fmla="*/ 68 h 132"/>
                  <a:gd name="T18" fmla="*/ 1 w 21"/>
                  <a:gd name="T19" fmla="*/ 92 h 132"/>
                  <a:gd name="T20" fmla="*/ 2 w 21"/>
                  <a:gd name="T21" fmla="*/ 110 h 132"/>
                  <a:gd name="T22" fmla="*/ 2 w 21"/>
                  <a:gd name="T23" fmla="*/ 120 h 132"/>
                  <a:gd name="T24" fmla="*/ 2 w 21"/>
                  <a:gd name="T25" fmla="*/ 130 h 132"/>
                  <a:gd name="T26" fmla="*/ 5 w 21"/>
                  <a:gd name="T27" fmla="*/ 131 h 132"/>
                  <a:gd name="T28" fmla="*/ 11 w 21"/>
                  <a:gd name="T29" fmla="*/ 132 h 132"/>
                  <a:gd name="T30" fmla="*/ 13 w 21"/>
                  <a:gd name="T31" fmla="*/ 132 h 132"/>
                  <a:gd name="T32" fmla="*/ 16 w 21"/>
                  <a:gd name="T33" fmla="*/ 131 h 132"/>
                  <a:gd name="T34" fmla="*/ 19 w 21"/>
                  <a:gd name="T35" fmla="*/ 128 h 132"/>
                  <a:gd name="T36" fmla="*/ 19 w 21"/>
                  <a:gd name="T37" fmla="*/ 126 h 132"/>
                  <a:gd name="T38" fmla="*/ 19 w 21"/>
                  <a:gd name="T39" fmla="*/ 117 h 132"/>
                  <a:gd name="T40" fmla="*/ 19 w 21"/>
                  <a:gd name="T41" fmla="*/ 107 h 132"/>
                  <a:gd name="T42" fmla="*/ 19 w 21"/>
                  <a:gd name="T43" fmla="*/ 107 h 132"/>
                  <a:gd name="T44" fmla="*/ 16 w 21"/>
                  <a:gd name="T45" fmla="*/ 105 h 132"/>
                  <a:gd name="T46" fmla="*/ 14 w 21"/>
                  <a:gd name="T47" fmla="*/ 103 h 132"/>
                  <a:gd name="T48" fmla="*/ 13 w 21"/>
                  <a:gd name="T49" fmla="*/ 98 h 132"/>
                  <a:gd name="T50" fmla="*/ 13 w 21"/>
                  <a:gd name="T51" fmla="*/ 84 h 132"/>
                  <a:gd name="T52" fmla="*/ 13 w 21"/>
                  <a:gd name="T53" fmla="*/ 71 h 132"/>
                  <a:gd name="T54" fmla="*/ 15 w 21"/>
                  <a:gd name="T55" fmla="*/ 62 h 132"/>
                  <a:gd name="T56" fmla="*/ 16 w 21"/>
                  <a:gd name="T57" fmla="*/ 52 h 132"/>
                  <a:gd name="T58" fmla="*/ 15 w 21"/>
                  <a:gd name="T59" fmla="*/ 38 h 132"/>
                  <a:gd name="T60" fmla="*/ 13 w 21"/>
                  <a:gd name="T61" fmla="*/ 24 h 132"/>
                  <a:gd name="T62" fmla="*/ 13 w 21"/>
                  <a:gd name="T63" fmla="*/ 20 h 132"/>
                  <a:gd name="T64" fmla="*/ 14 w 21"/>
                  <a:gd name="T65" fmla="*/ 17 h 132"/>
                  <a:gd name="T66" fmla="*/ 15 w 21"/>
                  <a:gd name="T67" fmla="*/ 15 h 132"/>
                  <a:gd name="T68" fmla="*/ 19 w 21"/>
                  <a:gd name="T69" fmla="*/ 13 h 132"/>
                  <a:gd name="T70" fmla="*/ 21 w 21"/>
                  <a:gd name="T71" fmla="*/ 10 h 132"/>
                  <a:gd name="T72" fmla="*/ 21 w 21"/>
                  <a:gd name="T73" fmla="*/ 6 h 132"/>
                  <a:gd name="T74" fmla="*/ 21 w 21"/>
                  <a:gd name="T75" fmla="*/ 2 h 132"/>
                  <a:gd name="T76" fmla="*/ 21 w 21"/>
                  <a:gd name="T77" fmla="*/ 1 h 132"/>
                  <a:gd name="T78" fmla="*/ 20 w 21"/>
                  <a:gd name="T79" fmla="*/ 0 h 132"/>
                  <a:gd name="T80" fmla="*/ 19 w 21"/>
                  <a:gd name="T81" fmla="*/ 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1" h="132">
                    <a:moveTo>
                      <a:pt x="19" y="1"/>
                    </a:moveTo>
                    <a:lnTo>
                      <a:pt x="13" y="8"/>
                    </a:lnTo>
                    <a:lnTo>
                      <a:pt x="9" y="14"/>
                    </a:lnTo>
                    <a:lnTo>
                      <a:pt x="5" y="22"/>
                    </a:lnTo>
                    <a:lnTo>
                      <a:pt x="2" y="29"/>
                    </a:lnTo>
                    <a:lnTo>
                      <a:pt x="0" y="37"/>
                    </a:lnTo>
                    <a:lnTo>
                      <a:pt x="0" y="46"/>
                    </a:lnTo>
                    <a:lnTo>
                      <a:pt x="0" y="57"/>
                    </a:lnTo>
                    <a:lnTo>
                      <a:pt x="0" y="68"/>
                    </a:lnTo>
                    <a:lnTo>
                      <a:pt x="1" y="92"/>
                    </a:lnTo>
                    <a:lnTo>
                      <a:pt x="2" y="110"/>
                    </a:lnTo>
                    <a:lnTo>
                      <a:pt x="2" y="120"/>
                    </a:lnTo>
                    <a:lnTo>
                      <a:pt x="2" y="130"/>
                    </a:lnTo>
                    <a:lnTo>
                      <a:pt x="5" y="131"/>
                    </a:lnTo>
                    <a:lnTo>
                      <a:pt x="11" y="132"/>
                    </a:lnTo>
                    <a:lnTo>
                      <a:pt x="13" y="132"/>
                    </a:lnTo>
                    <a:lnTo>
                      <a:pt x="16" y="131"/>
                    </a:lnTo>
                    <a:lnTo>
                      <a:pt x="19" y="128"/>
                    </a:lnTo>
                    <a:lnTo>
                      <a:pt x="19" y="126"/>
                    </a:lnTo>
                    <a:lnTo>
                      <a:pt x="19" y="117"/>
                    </a:lnTo>
                    <a:lnTo>
                      <a:pt x="19" y="107"/>
                    </a:lnTo>
                    <a:lnTo>
                      <a:pt x="19" y="107"/>
                    </a:lnTo>
                    <a:lnTo>
                      <a:pt x="16" y="105"/>
                    </a:lnTo>
                    <a:lnTo>
                      <a:pt x="14" y="103"/>
                    </a:lnTo>
                    <a:lnTo>
                      <a:pt x="13" y="98"/>
                    </a:lnTo>
                    <a:lnTo>
                      <a:pt x="13" y="84"/>
                    </a:lnTo>
                    <a:lnTo>
                      <a:pt x="13" y="71"/>
                    </a:lnTo>
                    <a:lnTo>
                      <a:pt x="15" y="62"/>
                    </a:lnTo>
                    <a:lnTo>
                      <a:pt x="16" y="52"/>
                    </a:lnTo>
                    <a:lnTo>
                      <a:pt x="15" y="38"/>
                    </a:lnTo>
                    <a:lnTo>
                      <a:pt x="13" y="24"/>
                    </a:lnTo>
                    <a:lnTo>
                      <a:pt x="13" y="20"/>
                    </a:lnTo>
                    <a:lnTo>
                      <a:pt x="14" y="17"/>
                    </a:lnTo>
                    <a:lnTo>
                      <a:pt x="15" y="15"/>
                    </a:lnTo>
                    <a:lnTo>
                      <a:pt x="19" y="13"/>
                    </a:lnTo>
                    <a:lnTo>
                      <a:pt x="21" y="10"/>
                    </a:lnTo>
                    <a:lnTo>
                      <a:pt x="21" y="6"/>
                    </a:lnTo>
                    <a:lnTo>
                      <a:pt x="21" y="2"/>
                    </a:lnTo>
                    <a:lnTo>
                      <a:pt x="21" y="1"/>
                    </a:lnTo>
                    <a:lnTo>
                      <a:pt x="20" y="0"/>
                    </a:lnTo>
                    <a:lnTo>
                      <a:pt x="19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05" name="Freeform 233"/>
              <p:cNvSpPr/>
              <p:nvPr/>
            </p:nvSpPr>
            <p:spPr bwMode="auto">
              <a:xfrm>
                <a:off x="3181" y="3402"/>
                <a:ext cx="22" cy="105"/>
              </a:xfrm>
              <a:custGeom>
                <a:avLst/>
                <a:gdLst>
                  <a:gd name="T0" fmla="*/ 50 w 88"/>
                  <a:gd name="T1" fmla="*/ 31 h 416"/>
                  <a:gd name="T2" fmla="*/ 34 w 88"/>
                  <a:gd name="T3" fmla="*/ 41 h 416"/>
                  <a:gd name="T4" fmla="*/ 27 w 88"/>
                  <a:gd name="T5" fmla="*/ 52 h 416"/>
                  <a:gd name="T6" fmla="*/ 22 w 88"/>
                  <a:gd name="T7" fmla="*/ 65 h 416"/>
                  <a:gd name="T8" fmla="*/ 22 w 88"/>
                  <a:gd name="T9" fmla="*/ 86 h 416"/>
                  <a:gd name="T10" fmla="*/ 20 w 88"/>
                  <a:gd name="T11" fmla="*/ 108 h 416"/>
                  <a:gd name="T12" fmla="*/ 14 w 88"/>
                  <a:gd name="T13" fmla="*/ 122 h 416"/>
                  <a:gd name="T14" fmla="*/ 5 w 88"/>
                  <a:gd name="T15" fmla="*/ 133 h 416"/>
                  <a:gd name="T16" fmla="*/ 2 w 88"/>
                  <a:gd name="T17" fmla="*/ 143 h 416"/>
                  <a:gd name="T18" fmla="*/ 0 w 88"/>
                  <a:gd name="T19" fmla="*/ 162 h 416"/>
                  <a:gd name="T20" fmla="*/ 6 w 88"/>
                  <a:gd name="T21" fmla="*/ 199 h 416"/>
                  <a:gd name="T22" fmla="*/ 9 w 88"/>
                  <a:gd name="T23" fmla="*/ 244 h 416"/>
                  <a:gd name="T24" fmla="*/ 9 w 88"/>
                  <a:gd name="T25" fmla="*/ 290 h 416"/>
                  <a:gd name="T26" fmla="*/ 14 w 88"/>
                  <a:gd name="T27" fmla="*/ 334 h 416"/>
                  <a:gd name="T28" fmla="*/ 20 w 88"/>
                  <a:gd name="T29" fmla="*/ 367 h 416"/>
                  <a:gd name="T30" fmla="*/ 28 w 88"/>
                  <a:gd name="T31" fmla="*/ 388 h 416"/>
                  <a:gd name="T32" fmla="*/ 36 w 88"/>
                  <a:gd name="T33" fmla="*/ 409 h 416"/>
                  <a:gd name="T34" fmla="*/ 42 w 88"/>
                  <a:gd name="T35" fmla="*/ 415 h 416"/>
                  <a:gd name="T36" fmla="*/ 44 w 88"/>
                  <a:gd name="T37" fmla="*/ 415 h 416"/>
                  <a:gd name="T38" fmla="*/ 46 w 88"/>
                  <a:gd name="T39" fmla="*/ 410 h 416"/>
                  <a:gd name="T40" fmla="*/ 46 w 88"/>
                  <a:gd name="T41" fmla="*/ 396 h 416"/>
                  <a:gd name="T42" fmla="*/ 44 w 88"/>
                  <a:gd name="T43" fmla="*/ 365 h 416"/>
                  <a:gd name="T44" fmla="*/ 40 w 88"/>
                  <a:gd name="T45" fmla="*/ 329 h 416"/>
                  <a:gd name="T46" fmla="*/ 36 w 88"/>
                  <a:gd name="T47" fmla="*/ 315 h 416"/>
                  <a:gd name="T48" fmla="*/ 26 w 88"/>
                  <a:gd name="T49" fmla="*/ 289 h 416"/>
                  <a:gd name="T50" fmla="*/ 24 w 88"/>
                  <a:gd name="T51" fmla="*/ 257 h 416"/>
                  <a:gd name="T52" fmla="*/ 25 w 88"/>
                  <a:gd name="T53" fmla="*/ 211 h 416"/>
                  <a:gd name="T54" fmla="*/ 26 w 88"/>
                  <a:gd name="T55" fmla="*/ 166 h 416"/>
                  <a:gd name="T56" fmla="*/ 27 w 88"/>
                  <a:gd name="T57" fmla="*/ 122 h 416"/>
                  <a:gd name="T58" fmla="*/ 27 w 88"/>
                  <a:gd name="T59" fmla="*/ 92 h 416"/>
                  <a:gd name="T60" fmla="*/ 31 w 88"/>
                  <a:gd name="T61" fmla="*/ 80 h 416"/>
                  <a:gd name="T62" fmla="*/ 42 w 88"/>
                  <a:gd name="T63" fmla="*/ 66 h 416"/>
                  <a:gd name="T64" fmla="*/ 60 w 88"/>
                  <a:gd name="T65" fmla="*/ 52 h 416"/>
                  <a:gd name="T66" fmla="*/ 72 w 88"/>
                  <a:gd name="T67" fmla="*/ 42 h 416"/>
                  <a:gd name="T68" fmla="*/ 79 w 88"/>
                  <a:gd name="T69" fmla="*/ 34 h 416"/>
                  <a:gd name="T70" fmla="*/ 82 w 88"/>
                  <a:gd name="T71" fmla="*/ 25 h 416"/>
                  <a:gd name="T72" fmla="*/ 86 w 88"/>
                  <a:gd name="T73" fmla="*/ 20 h 416"/>
                  <a:gd name="T74" fmla="*/ 88 w 88"/>
                  <a:gd name="T75" fmla="*/ 15 h 416"/>
                  <a:gd name="T76" fmla="*/ 88 w 88"/>
                  <a:gd name="T77" fmla="*/ 8 h 416"/>
                  <a:gd name="T78" fmla="*/ 85 w 88"/>
                  <a:gd name="T79" fmla="*/ 2 h 416"/>
                  <a:gd name="T80" fmla="*/ 82 w 88"/>
                  <a:gd name="T81" fmla="*/ 0 h 416"/>
                  <a:gd name="T82" fmla="*/ 79 w 88"/>
                  <a:gd name="T83" fmla="*/ 1 h 416"/>
                  <a:gd name="T84" fmla="*/ 76 w 88"/>
                  <a:gd name="T85" fmla="*/ 11 h 416"/>
                  <a:gd name="T86" fmla="*/ 75 w 88"/>
                  <a:gd name="T87" fmla="*/ 19 h 416"/>
                  <a:gd name="T88" fmla="*/ 69 w 88"/>
                  <a:gd name="T89" fmla="*/ 25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8" h="416">
                    <a:moveTo>
                      <a:pt x="62" y="27"/>
                    </a:moveTo>
                    <a:lnTo>
                      <a:pt x="50" y="31"/>
                    </a:lnTo>
                    <a:lnTo>
                      <a:pt x="42" y="36"/>
                    </a:lnTo>
                    <a:lnTo>
                      <a:pt x="34" y="41"/>
                    </a:lnTo>
                    <a:lnTo>
                      <a:pt x="30" y="46"/>
                    </a:lnTo>
                    <a:lnTo>
                      <a:pt x="27" y="52"/>
                    </a:lnTo>
                    <a:lnTo>
                      <a:pt x="24" y="58"/>
                    </a:lnTo>
                    <a:lnTo>
                      <a:pt x="22" y="65"/>
                    </a:lnTo>
                    <a:lnTo>
                      <a:pt x="22" y="72"/>
                    </a:lnTo>
                    <a:lnTo>
                      <a:pt x="22" y="86"/>
                    </a:lnTo>
                    <a:lnTo>
                      <a:pt x="21" y="100"/>
                    </a:lnTo>
                    <a:lnTo>
                      <a:pt x="20" y="108"/>
                    </a:lnTo>
                    <a:lnTo>
                      <a:pt x="18" y="114"/>
                    </a:lnTo>
                    <a:lnTo>
                      <a:pt x="14" y="122"/>
                    </a:lnTo>
                    <a:lnTo>
                      <a:pt x="9" y="128"/>
                    </a:lnTo>
                    <a:lnTo>
                      <a:pt x="5" y="133"/>
                    </a:lnTo>
                    <a:lnTo>
                      <a:pt x="3" y="138"/>
                    </a:lnTo>
                    <a:lnTo>
                      <a:pt x="2" y="143"/>
                    </a:lnTo>
                    <a:lnTo>
                      <a:pt x="1" y="149"/>
                    </a:lnTo>
                    <a:lnTo>
                      <a:pt x="0" y="162"/>
                    </a:lnTo>
                    <a:lnTo>
                      <a:pt x="1" y="175"/>
                    </a:lnTo>
                    <a:lnTo>
                      <a:pt x="6" y="199"/>
                    </a:lnTo>
                    <a:lnTo>
                      <a:pt x="9" y="220"/>
                    </a:lnTo>
                    <a:lnTo>
                      <a:pt x="9" y="244"/>
                    </a:lnTo>
                    <a:lnTo>
                      <a:pt x="9" y="267"/>
                    </a:lnTo>
                    <a:lnTo>
                      <a:pt x="9" y="290"/>
                    </a:lnTo>
                    <a:lnTo>
                      <a:pt x="11" y="313"/>
                    </a:lnTo>
                    <a:lnTo>
                      <a:pt x="14" y="334"/>
                    </a:lnTo>
                    <a:lnTo>
                      <a:pt x="18" y="356"/>
                    </a:lnTo>
                    <a:lnTo>
                      <a:pt x="20" y="367"/>
                    </a:lnTo>
                    <a:lnTo>
                      <a:pt x="24" y="377"/>
                    </a:lnTo>
                    <a:lnTo>
                      <a:pt x="28" y="388"/>
                    </a:lnTo>
                    <a:lnTo>
                      <a:pt x="32" y="400"/>
                    </a:lnTo>
                    <a:lnTo>
                      <a:pt x="36" y="409"/>
                    </a:lnTo>
                    <a:lnTo>
                      <a:pt x="41" y="414"/>
                    </a:lnTo>
                    <a:lnTo>
                      <a:pt x="42" y="415"/>
                    </a:lnTo>
                    <a:lnTo>
                      <a:pt x="43" y="416"/>
                    </a:lnTo>
                    <a:lnTo>
                      <a:pt x="44" y="415"/>
                    </a:lnTo>
                    <a:lnTo>
                      <a:pt x="45" y="414"/>
                    </a:lnTo>
                    <a:lnTo>
                      <a:pt x="46" y="410"/>
                    </a:lnTo>
                    <a:lnTo>
                      <a:pt x="46" y="403"/>
                    </a:lnTo>
                    <a:lnTo>
                      <a:pt x="46" y="396"/>
                    </a:lnTo>
                    <a:lnTo>
                      <a:pt x="45" y="386"/>
                    </a:lnTo>
                    <a:lnTo>
                      <a:pt x="44" y="365"/>
                    </a:lnTo>
                    <a:lnTo>
                      <a:pt x="41" y="345"/>
                    </a:lnTo>
                    <a:lnTo>
                      <a:pt x="40" y="329"/>
                    </a:lnTo>
                    <a:lnTo>
                      <a:pt x="39" y="321"/>
                    </a:lnTo>
                    <a:lnTo>
                      <a:pt x="36" y="315"/>
                    </a:lnTo>
                    <a:lnTo>
                      <a:pt x="31" y="302"/>
                    </a:lnTo>
                    <a:lnTo>
                      <a:pt x="26" y="289"/>
                    </a:lnTo>
                    <a:lnTo>
                      <a:pt x="24" y="278"/>
                    </a:lnTo>
                    <a:lnTo>
                      <a:pt x="24" y="257"/>
                    </a:lnTo>
                    <a:lnTo>
                      <a:pt x="25" y="234"/>
                    </a:lnTo>
                    <a:lnTo>
                      <a:pt x="25" y="211"/>
                    </a:lnTo>
                    <a:lnTo>
                      <a:pt x="26" y="189"/>
                    </a:lnTo>
                    <a:lnTo>
                      <a:pt x="26" y="166"/>
                    </a:lnTo>
                    <a:lnTo>
                      <a:pt x="27" y="143"/>
                    </a:lnTo>
                    <a:lnTo>
                      <a:pt x="27" y="122"/>
                    </a:lnTo>
                    <a:lnTo>
                      <a:pt x="27" y="99"/>
                    </a:lnTo>
                    <a:lnTo>
                      <a:pt x="27" y="92"/>
                    </a:lnTo>
                    <a:lnTo>
                      <a:pt x="29" y="86"/>
                    </a:lnTo>
                    <a:lnTo>
                      <a:pt x="31" y="80"/>
                    </a:lnTo>
                    <a:lnTo>
                      <a:pt x="34" y="75"/>
                    </a:lnTo>
                    <a:lnTo>
                      <a:pt x="42" y="66"/>
                    </a:lnTo>
                    <a:lnTo>
                      <a:pt x="50" y="58"/>
                    </a:lnTo>
                    <a:lnTo>
                      <a:pt x="60" y="52"/>
                    </a:lnTo>
                    <a:lnTo>
                      <a:pt x="69" y="45"/>
                    </a:lnTo>
                    <a:lnTo>
                      <a:pt x="72" y="42"/>
                    </a:lnTo>
                    <a:lnTo>
                      <a:pt x="75" y="39"/>
                    </a:lnTo>
                    <a:lnTo>
                      <a:pt x="79" y="34"/>
                    </a:lnTo>
                    <a:lnTo>
                      <a:pt x="80" y="30"/>
                    </a:lnTo>
                    <a:lnTo>
                      <a:pt x="82" y="25"/>
                    </a:lnTo>
                    <a:lnTo>
                      <a:pt x="85" y="22"/>
                    </a:lnTo>
                    <a:lnTo>
                      <a:pt x="86" y="20"/>
                    </a:lnTo>
                    <a:lnTo>
                      <a:pt x="87" y="18"/>
                    </a:lnTo>
                    <a:lnTo>
                      <a:pt x="88" y="15"/>
                    </a:lnTo>
                    <a:lnTo>
                      <a:pt x="88" y="11"/>
                    </a:lnTo>
                    <a:lnTo>
                      <a:pt x="88" y="8"/>
                    </a:lnTo>
                    <a:lnTo>
                      <a:pt x="87" y="4"/>
                    </a:lnTo>
                    <a:lnTo>
                      <a:pt x="85" y="2"/>
                    </a:lnTo>
                    <a:lnTo>
                      <a:pt x="84" y="0"/>
                    </a:lnTo>
                    <a:lnTo>
                      <a:pt x="82" y="0"/>
                    </a:lnTo>
                    <a:lnTo>
                      <a:pt x="80" y="0"/>
                    </a:lnTo>
                    <a:lnTo>
                      <a:pt x="79" y="1"/>
                    </a:lnTo>
                    <a:lnTo>
                      <a:pt x="76" y="4"/>
                    </a:lnTo>
                    <a:lnTo>
                      <a:pt x="76" y="11"/>
                    </a:lnTo>
                    <a:lnTo>
                      <a:pt x="76" y="17"/>
                    </a:lnTo>
                    <a:lnTo>
                      <a:pt x="75" y="19"/>
                    </a:lnTo>
                    <a:lnTo>
                      <a:pt x="72" y="23"/>
                    </a:lnTo>
                    <a:lnTo>
                      <a:pt x="69" y="25"/>
                    </a:lnTo>
                    <a:lnTo>
                      <a:pt x="62" y="2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06" name="Freeform 234"/>
              <p:cNvSpPr/>
              <p:nvPr/>
            </p:nvSpPr>
            <p:spPr bwMode="auto">
              <a:xfrm>
                <a:off x="3148" y="3438"/>
                <a:ext cx="41" cy="59"/>
              </a:xfrm>
              <a:custGeom>
                <a:avLst/>
                <a:gdLst>
                  <a:gd name="T0" fmla="*/ 16 w 166"/>
                  <a:gd name="T1" fmla="*/ 1 h 237"/>
                  <a:gd name="T2" fmla="*/ 37 w 166"/>
                  <a:gd name="T3" fmla="*/ 6 h 237"/>
                  <a:gd name="T4" fmla="*/ 49 w 166"/>
                  <a:gd name="T5" fmla="*/ 13 h 237"/>
                  <a:gd name="T6" fmla="*/ 54 w 166"/>
                  <a:gd name="T7" fmla="*/ 20 h 237"/>
                  <a:gd name="T8" fmla="*/ 58 w 166"/>
                  <a:gd name="T9" fmla="*/ 28 h 237"/>
                  <a:gd name="T10" fmla="*/ 60 w 166"/>
                  <a:gd name="T11" fmla="*/ 39 h 237"/>
                  <a:gd name="T12" fmla="*/ 61 w 166"/>
                  <a:gd name="T13" fmla="*/ 48 h 237"/>
                  <a:gd name="T14" fmla="*/ 66 w 166"/>
                  <a:gd name="T15" fmla="*/ 52 h 237"/>
                  <a:gd name="T16" fmla="*/ 76 w 166"/>
                  <a:gd name="T17" fmla="*/ 52 h 237"/>
                  <a:gd name="T18" fmla="*/ 83 w 166"/>
                  <a:gd name="T19" fmla="*/ 54 h 237"/>
                  <a:gd name="T20" fmla="*/ 85 w 166"/>
                  <a:gd name="T21" fmla="*/ 59 h 237"/>
                  <a:gd name="T22" fmla="*/ 86 w 166"/>
                  <a:gd name="T23" fmla="*/ 72 h 237"/>
                  <a:gd name="T24" fmla="*/ 91 w 166"/>
                  <a:gd name="T25" fmla="*/ 95 h 237"/>
                  <a:gd name="T26" fmla="*/ 96 w 166"/>
                  <a:gd name="T27" fmla="*/ 111 h 237"/>
                  <a:gd name="T28" fmla="*/ 104 w 166"/>
                  <a:gd name="T29" fmla="*/ 120 h 237"/>
                  <a:gd name="T30" fmla="*/ 122 w 166"/>
                  <a:gd name="T31" fmla="*/ 130 h 237"/>
                  <a:gd name="T32" fmla="*/ 133 w 166"/>
                  <a:gd name="T33" fmla="*/ 136 h 237"/>
                  <a:gd name="T34" fmla="*/ 137 w 166"/>
                  <a:gd name="T35" fmla="*/ 147 h 237"/>
                  <a:gd name="T36" fmla="*/ 143 w 166"/>
                  <a:gd name="T37" fmla="*/ 168 h 237"/>
                  <a:gd name="T38" fmla="*/ 150 w 166"/>
                  <a:gd name="T39" fmla="*/ 190 h 237"/>
                  <a:gd name="T40" fmla="*/ 159 w 166"/>
                  <a:gd name="T41" fmla="*/ 210 h 237"/>
                  <a:gd name="T42" fmla="*/ 165 w 166"/>
                  <a:gd name="T43" fmla="*/ 228 h 237"/>
                  <a:gd name="T44" fmla="*/ 154 w 166"/>
                  <a:gd name="T45" fmla="*/ 229 h 237"/>
                  <a:gd name="T46" fmla="*/ 139 w 166"/>
                  <a:gd name="T47" fmla="*/ 215 h 237"/>
                  <a:gd name="T48" fmla="*/ 135 w 166"/>
                  <a:gd name="T49" fmla="*/ 207 h 237"/>
                  <a:gd name="T50" fmla="*/ 131 w 166"/>
                  <a:gd name="T51" fmla="*/ 194 h 237"/>
                  <a:gd name="T52" fmla="*/ 126 w 166"/>
                  <a:gd name="T53" fmla="*/ 174 h 237"/>
                  <a:gd name="T54" fmla="*/ 122 w 166"/>
                  <a:gd name="T55" fmla="*/ 160 h 237"/>
                  <a:gd name="T56" fmla="*/ 118 w 166"/>
                  <a:gd name="T57" fmla="*/ 151 h 237"/>
                  <a:gd name="T58" fmla="*/ 107 w 166"/>
                  <a:gd name="T59" fmla="*/ 138 h 237"/>
                  <a:gd name="T60" fmla="*/ 92 w 166"/>
                  <a:gd name="T61" fmla="*/ 118 h 237"/>
                  <a:gd name="T62" fmla="*/ 82 w 166"/>
                  <a:gd name="T63" fmla="*/ 107 h 237"/>
                  <a:gd name="T64" fmla="*/ 74 w 166"/>
                  <a:gd name="T65" fmla="*/ 105 h 237"/>
                  <a:gd name="T66" fmla="*/ 68 w 166"/>
                  <a:gd name="T67" fmla="*/ 100 h 237"/>
                  <a:gd name="T68" fmla="*/ 59 w 166"/>
                  <a:gd name="T69" fmla="*/ 90 h 237"/>
                  <a:gd name="T70" fmla="*/ 51 w 166"/>
                  <a:gd name="T71" fmla="*/ 78 h 237"/>
                  <a:gd name="T72" fmla="*/ 46 w 166"/>
                  <a:gd name="T73" fmla="*/ 65 h 237"/>
                  <a:gd name="T74" fmla="*/ 45 w 166"/>
                  <a:gd name="T75" fmla="*/ 48 h 237"/>
                  <a:gd name="T76" fmla="*/ 37 w 166"/>
                  <a:gd name="T77" fmla="*/ 40 h 237"/>
                  <a:gd name="T78" fmla="*/ 18 w 166"/>
                  <a:gd name="T79" fmla="*/ 30 h 237"/>
                  <a:gd name="T80" fmla="*/ 4 w 166"/>
                  <a:gd name="T81" fmla="*/ 21 h 237"/>
                  <a:gd name="T82" fmla="*/ 0 w 166"/>
                  <a:gd name="T83" fmla="*/ 14 h 237"/>
                  <a:gd name="T84" fmla="*/ 0 w 166"/>
                  <a:gd name="T85" fmla="*/ 8 h 237"/>
                  <a:gd name="T86" fmla="*/ 3 w 166"/>
                  <a:gd name="T87" fmla="*/ 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66" h="237">
                    <a:moveTo>
                      <a:pt x="5" y="0"/>
                    </a:moveTo>
                    <a:lnTo>
                      <a:pt x="16" y="1"/>
                    </a:lnTo>
                    <a:lnTo>
                      <a:pt x="27" y="2"/>
                    </a:lnTo>
                    <a:lnTo>
                      <a:pt x="37" y="6"/>
                    </a:lnTo>
                    <a:lnTo>
                      <a:pt x="45" y="10"/>
                    </a:lnTo>
                    <a:lnTo>
                      <a:pt x="49" y="13"/>
                    </a:lnTo>
                    <a:lnTo>
                      <a:pt x="52" y="16"/>
                    </a:lnTo>
                    <a:lnTo>
                      <a:pt x="54" y="20"/>
                    </a:lnTo>
                    <a:lnTo>
                      <a:pt x="56" y="24"/>
                    </a:lnTo>
                    <a:lnTo>
                      <a:pt x="58" y="28"/>
                    </a:lnTo>
                    <a:lnTo>
                      <a:pt x="59" y="34"/>
                    </a:lnTo>
                    <a:lnTo>
                      <a:pt x="60" y="39"/>
                    </a:lnTo>
                    <a:lnTo>
                      <a:pt x="60" y="44"/>
                    </a:lnTo>
                    <a:lnTo>
                      <a:pt x="61" y="48"/>
                    </a:lnTo>
                    <a:lnTo>
                      <a:pt x="64" y="50"/>
                    </a:lnTo>
                    <a:lnTo>
                      <a:pt x="66" y="52"/>
                    </a:lnTo>
                    <a:lnTo>
                      <a:pt x="69" y="52"/>
                    </a:lnTo>
                    <a:lnTo>
                      <a:pt x="76" y="52"/>
                    </a:lnTo>
                    <a:lnTo>
                      <a:pt x="81" y="53"/>
                    </a:lnTo>
                    <a:lnTo>
                      <a:pt x="83" y="54"/>
                    </a:lnTo>
                    <a:lnTo>
                      <a:pt x="84" y="56"/>
                    </a:lnTo>
                    <a:lnTo>
                      <a:pt x="85" y="59"/>
                    </a:lnTo>
                    <a:lnTo>
                      <a:pt x="85" y="63"/>
                    </a:lnTo>
                    <a:lnTo>
                      <a:pt x="86" y="72"/>
                    </a:lnTo>
                    <a:lnTo>
                      <a:pt x="88" y="84"/>
                    </a:lnTo>
                    <a:lnTo>
                      <a:pt x="91" y="95"/>
                    </a:lnTo>
                    <a:lnTo>
                      <a:pt x="94" y="107"/>
                    </a:lnTo>
                    <a:lnTo>
                      <a:pt x="96" y="111"/>
                    </a:lnTo>
                    <a:lnTo>
                      <a:pt x="99" y="117"/>
                    </a:lnTo>
                    <a:lnTo>
                      <a:pt x="104" y="120"/>
                    </a:lnTo>
                    <a:lnTo>
                      <a:pt x="108" y="123"/>
                    </a:lnTo>
                    <a:lnTo>
                      <a:pt x="122" y="130"/>
                    </a:lnTo>
                    <a:lnTo>
                      <a:pt x="129" y="133"/>
                    </a:lnTo>
                    <a:lnTo>
                      <a:pt x="133" y="136"/>
                    </a:lnTo>
                    <a:lnTo>
                      <a:pt x="135" y="140"/>
                    </a:lnTo>
                    <a:lnTo>
                      <a:pt x="137" y="147"/>
                    </a:lnTo>
                    <a:lnTo>
                      <a:pt x="140" y="155"/>
                    </a:lnTo>
                    <a:lnTo>
                      <a:pt x="143" y="168"/>
                    </a:lnTo>
                    <a:lnTo>
                      <a:pt x="147" y="179"/>
                    </a:lnTo>
                    <a:lnTo>
                      <a:pt x="150" y="190"/>
                    </a:lnTo>
                    <a:lnTo>
                      <a:pt x="154" y="203"/>
                    </a:lnTo>
                    <a:lnTo>
                      <a:pt x="159" y="210"/>
                    </a:lnTo>
                    <a:lnTo>
                      <a:pt x="163" y="219"/>
                    </a:lnTo>
                    <a:lnTo>
                      <a:pt x="165" y="228"/>
                    </a:lnTo>
                    <a:lnTo>
                      <a:pt x="166" y="237"/>
                    </a:lnTo>
                    <a:lnTo>
                      <a:pt x="154" y="229"/>
                    </a:lnTo>
                    <a:lnTo>
                      <a:pt x="143" y="217"/>
                    </a:lnTo>
                    <a:lnTo>
                      <a:pt x="139" y="215"/>
                    </a:lnTo>
                    <a:lnTo>
                      <a:pt x="137" y="210"/>
                    </a:lnTo>
                    <a:lnTo>
                      <a:pt x="135" y="207"/>
                    </a:lnTo>
                    <a:lnTo>
                      <a:pt x="133" y="203"/>
                    </a:lnTo>
                    <a:lnTo>
                      <a:pt x="131" y="194"/>
                    </a:lnTo>
                    <a:lnTo>
                      <a:pt x="128" y="185"/>
                    </a:lnTo>
                    <a:lnTo>
                      <a:pt x="126" y="174"/>
                    </a:lnTo>
                    <a:lnTo>
                      <a:pt x="124" y="164"/>
                    </a:lnTo>
                    <a:lnTo>
                      <a:pt x="122" y="160"/>
                    </a:lnTo>
                    <a:lnTo>
                      <a:pt x="120" y="155"/>
                    </a:lnTo>
                    <a:lnTo>
                      <a:pt x="118" y="151"/>
                    </a:lnTo>
                    <a:lnTo>
                      <a:pt x="113" y="147"/>
                    </a:lnTo>
                    <a:lnTo>
                      <a:pt x="107" y="138"/>
                    </a:lnTo>
                    <a:lnTo>
                      <a:pt x="97" y="124"/>
                    </a:lnTo>
                    <a:lnTo>
                      <a:pt x="92" y="118"/>
                    </a:lnTo>
                    <a:lnTo>
                      <a:pt x="86" y="111"/>
                    </a:lnTo>
                    <a:lnTo>
                      <a:pt x="82" y="107"/>
                    </a:lnTo>
                    <a:lnTo>
                      <a:pt x="79" y="106"/>
                    </a:lnTo>
                    <a:lnTo>
                      <a:pt x="74" y="105"/>
                    </a:lnTo>
                    <a:lnTo>
                      <a:pt x="71" y="104"/>
                    </a:lnTo>
                    <a:lnTo>
                      <a:pt x="68" y="100"/>
                    </a:lnTo>
                    <a:lnTo>
                      <a:pt x="65" y="97"/>
                    </a:lnTo>
                    <a:lnTo>
                      <a:pt x="59" y="90"/>
                    </a:lnTo>
                    <a:lnTo>
                      <a:pt x="55" y="84"/>
                    </a:lnTo>
                    <a:lnTo>
                      <a:pt x="51" y="78"/>
                    </a:lnTo>
                    <a:lnTo>
                      <a:pt x="47" y="72"/>
                    </a:lnTo>
                    <a:lnTo>
                      <a:pt x="46" y="65"/>
                    </a:lnTo>
                    <a:lnTo>
                      <a:pt x="46" y="53"/>
                    </a:lnTo>
                    <a:lnTo>
                      <a:pt x="45" y="48"/>
                    </a:lnTo>
                    <a:lnTo>
                      <a:pt x="42" y="43"/>
                    </a:lnTo>
                    <a:lnTo>
                      <a:pt x="37" y="40"/>
                    </a:lnTo>
                    <a:lnTo>
                      <a:pt x="31" y="36"/>
                    </a:lnTo>
                    <a:lnTo>
                      <a:pt x="18" y="30"/>
                    </a:lnTo>
                    <a:lnTo>
                      <a:pt x="8" y="24"/>
                    </a:lnTo>
                    <a:lnTo>
                      <a:pt x="4" y="21"/>
                    </a:lnTo>
                    <a:lnTo>
                      <a:pt x="2" y="18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4"/>
                    </a:lnTo>
                    <a:lnTo>
                      <a:pt x="3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07" name="Freeform 235"/>
              <p:cNvSpPr/>
              <p:nvPr/>
            </p:nvSpPr>
            <p:spPr bwMode="auto">
              <a:xfrm>
                <a:off x="3135" y="3480"/>
                <a:ext cx="43" cy="46"/>
              </a:xfrm>
              <a:custGeom>
                <a:avLst/>
                <a:gdLst>
                  <a:gd name="T0" fmla="*/ 12 w 173"/>
                  <a:gd name="T1" fmla="*/ 3 h 182"/>
                  <a:gd name="T2" fmla="*/ 35 w 173"/>
                  <a:gd name="T3" fmla="*/ 0 h 182"/>
                  <a:gd name="T4" fmla="*/ 55 w 173"/>
                  <a:gd name="T5" fmla="*/ 1 h 182"/>
                  <a:gd name="T6" fmla="*/ 76 w 173"/>
                  <a:gd name="T7" fmla="*/ 6 h 182"/>
                  <a:gd name="T8" fmla="*/ 93 w 173"/>
                  <a:gd name="T9" fmla="*/ 17 h 182"/>
                  <a:gd name="T10" fmla="*/ 103 w 173"/>
                  <a:gd name="T11" fmla="*/ 28 h 182"/>
                  <a:gd name="T12" fmla="*/ 111 w 173"/>
                  <a:gd name="T13" fmla="*/ 38 h 182"/>
                  <a:gd name="T14" fmla="*/ 121 w 173"/>
                  <a:gd name="T15" fmla="*/ 49 h 182"/>
                  <a:gd name="T16" fmla="*/ 135 w 173"/>
                  <a:gd name="T17" fmla="*/ 57 h 182"/>
                  <a:gd name="T18" fmla="*/ 144 w 173"/>
                  <a:gd name="T19" fmla="*/ 66 h 182"/>
                  <a:gd name="T20" fmla="*/ 147 w 173"/>
                  <a:gd name="T21" fmla="*/ 83 h 182"/>
                  <a:gd name="T22" fmla="*/ 148 w 173"/>
                  <a:gd name="T23" fmla="*/ 114 h 182"/>
                  <a:gd name="T24" fmla="*/ 150 w 173"/>
                  <a:gd name="T25" fmla="*/ 131 h 182"/>
                  <a:gd name="T26" fmla="*/ 157 w 173"/>
                  <a:gd name="T27" fmla="*/ 142 h 182"/>
                  <a:gd name="T28" fmla="*/ 165 w 173"/>
                  <a:gd name="T29" fmla="*/ 155 h 182"/>
                  <a:gd name="T30" fmla="*/ 172 w 173"/>
                  <a:gd name="T31" fmla="*/ 169 h 182"/>
                  <a:gd name="T32" fmla="*/ 173 w 173"/>
                  <a:gd name="T33" fmla="*/ 177 h 182"/>
                  <a:gd name="T34" fmla="*/ 172 w 173"/>
                  <a:gd name="T35" fmla="*/ 181 h 182"/>
                  <a:gd name="T36" fmla="*/ 167 w 173"/>
                  <a:gd name="T37" fmla="*/ 181 h 182"/>
                  <a:gd name="T38" fmla="*/ 159 w 173"/>
                  <a:gd name="T39" fmla="*/ 176 h 182"/>
                  <a:gd name="T40" fmla="*/ 152 w 173"/>
                  <a:gd name="T41" fmla="*/ 169 h 182"/>
                  <a:gd name="T42" fmla="*/ 150 w 173"/>
                  <a:gd name="T43" fmla="*/ 157 h 182"/>
                  <a:gd name="T44" fmla="*/ 145 w 173"/>
                  <a:gd name="T45" fmla="*/ 134 h 182"/>
                  <a:gd name="T46" fmla="*/ 137 w 173"/>
                  <a:gd name="T47" fmla="*/ 121 h 182"/>
                  <a:gd name="T48" fmla="*/ 131 w 173"/>
                  <a:gd name="T49" fmla="*/ 113 h 182"/>
                  <a:gd name="T50" fmla="*/ 128 w 173"/>
                  <a:gd name="T51" fmla="*/ 106 h 182"/>
                  <a:gd name="T52" fmla="*/ 128 w 173"/>
                  <a:gd name="T53" fmla="*/ 97 h 182"/>
                  <a:gd name="T54" fmla="*/ 126 w 173"/>
                  <a:gd name="T55" fmla="*/ 84 h 182"/>
                  <a:gd name="T56" fmla="*/ 119 w 173"/>
                  <a:gd name="T57" fmla="*/ 74 h 182"/>
                  <a:gd name="T58" fmla="*/ 108 w 173"/>
                  <a:gd name="T59" fmla="*/ 67 h 182"/>
                  <a:gd name="T60" fmla="*/ 94 w 173"/>
                  <a:gd name="T61" fmla="*/ 59 h 182"/>
                  <a:gd name="T62" fmla="*/ 75 w 173"/>
                  <a:gd name="T63" fmla="*/ 47 h 182"/>
                  <a:gd name="T64" fmla="*/ 58 w 173"/>
                  <a:gd name="T65" fmla="*/ 38 h 182"/>
                  <a:gd name="T66" fmla="*/ 38 w 173"/>
                  <a:gd name="T67" fmla="*/ 26 h 182"/>
                  <a:gd name="T68" fmla="*/ 19 w 173"/>
                  <a:gd name="T69" fmla="*/ 18 h 182"/>
                  <a:gd name="T70" fmla="*/ 6 w 173"/>
                  <a:gd name="T71" fmla="*/ 15 h 182"/>
                  <a:gd name="T72" fmla="*/ 1 w 173"/>
                  <a:gd name="T73" fmla="*/ 9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3" h="182">
                    <a:moveTo>
                      <a:pt x="0" y="5"/>
                    </a:moveTo>
                    <a:lnTo>
                      <a:pt x="12" y="3"/>
                    </a:lnTo>
                    <a:lnTo>
                      <a:pt x="24" y="1"/>
                    </a:lnTo>
                    <a:lnTo>
                      <a:pt x="35" y="0"/>
                    </a:lnTo>
                    <a:lnTo>
                      <a:pt x="46" y="0"/>
                    </a:lnTo>
                    <a:lnTo>
                      <a:pt x="55" y="1"/>
                    </a:lnTo>
                    <a:lnTo>
                      <a:pt x="66" y="3"/>
                    </a:lnTo>
                    <a:lnTo>
                      <a:pt x="76" y="6"/>
                    </a:lnTo>
                    <a:lnTo>
                      <a:pt x="87" y="12"/>
                    </a:lnTo>
                    <a:lnTo>
                      <a:pt x="93" y="17"/>
                    </a:lnTo>
                    <a:lnTo>
                      <a:pt x="99" y="22"/>
                    </a:lnTo>
                    <a:lnTo>
                      <a:pt x="103" y="28"/>
                    </a:lnTo>
                    <a:lnTo>
                      <a:pt x="107" y="33"/>
                    </a:lnTo>
                    <a:lnTo>
                      <a:pt x="111" y="38"/>
                    </a:lnTo>
                    <a:lnTo>
                      <a:pt x="116" y="44"/>
                    </a:lnTo>
                    <a:lnTo>
                      <a:pt x="121" y="49"/>
                    </a:lnTo>
                    <a:lnTo>
                      <a:pt x="128" y="52"/>
                    </a:lnTo>
                    <a:lnTo>
                      <a:pt x="135" y="57"/>
                    </a:lnTo>
                    <a:lnTo>
                      <a:pt x="141" y="61"/>
                    </a:lnTo>
                    <a:lnTo>
                      <a:pt x="144" y="66"/>
                    </a:lnTo>
                    <a:lnTo>
                      <a:pt x="146" y="71"/>
                    </a:lnTo>
                    <a:lnTo>
                      <a:pt x="147" y="83"/>
                    </a:lnTo>
                    <a:lnTo>
                      <a:pt x="147" y="99"/>
                    </a:lnTo>
                    <a:lnTo>
                      <a:pt x="148" y="114"/>
                    </a:lnTo>
                    <a:lnTo>
                      <a:pt x="149" y="127"/>
                    </a:lnTo>
                    <a:lnTo>
                      <a:pt x="150" y="131"/>
                    </a:lnTo>
                    <a:lnTo>
                      <a:pt x="154" y="136"/>
                    </a:lnTo>
                    <a:lnTo>
                      <a:pt x="157" y="142"/>
                    </a:lnTo>
                    <a:lnTo>
                      <a:pt x="161" y="148"/>
                    </a:lnTo>
                    <a:lnTo>
                      <a:pt x="165" y="155"/>
                    </a:lnTo>
                    <a:lnTo>
                      <a:pt x="170" y="161"/>
                    </a:lnTo>
                    <a:lnTo>
                      <a:pt x="172" y="169"/>
                    </a:lnTo>
                    <a:lnTo>
                      <a:pt x="173" y="175"/>
                    </a:lnTo>
                    <a:lnTo>
                      <a:pt x="173" y="177"/>
                    </a:lnTo>
                    <a:lnTo>
                      <a:pt x="172" y="180"/>
                    </a:lnTo>
                    <a:lnTo>
                      <a:pt x="172" y="181"/>
                    </a:lnTo>
                    <a:lnTo>
                      <a:pt x="170" y="182"/>
                    </a:lnTo>
                    <a:lnTo>
                      <a:pt x="167" y="181"/>
                    </a:lnTo>
                    <a:lnTo>
                      <a:pt x="162" y="180"/>
                    </a:lnTo>
                    <a:lnTo>
                      <a:pt x="159" y="176"/>
                    </a:lnTo>
                    <a:lnTo>
                      <a:pt x="155" y="172"/>
                    </a:lnTo>
                    <a:lnTo>
                      <a:pt x="152" y="169"/>
                    </a:lnTo>
                    <a:lnTo>
                      <a:pt x="151" y="166"/>
                    </a:lnTo>
                    <a:lnTo>
                      <a:pt x="150" y="157"/>
                    </a:lnTo>
                    <a:lnTo>
                      <a:pt x="148" y="145"/>
                    </a:lnTo>
                    <a:lnTo>
                      <a:pt x="145" y="134"/>
                    </a:lnTo>
                    <a:lnTo>
                      <a:pt x="142" y="127"/>
                    </a:lnTo>
                    <a:lnTo>
                      <a:pt x="137" y="121"/>
                    </a:lnTo>
                    <a:lnTo>
                      <a:pt x="133" y="116"/>
                    </a:lnTo>
                    <a:lnTo>
                      <a:pt x="131" y="113"/>
                    </a:lnTo>
                    <a:lnTo>
                      <a:pt x="129" y="109"/>
                    </a:lnTo>
                    <a:lnTo>
                      <a:pt x="128" y="106"/>
                    </a:lnTo>
                    <a:lnTo>
                      <a:pt x="128" y="103"/>
                    </a:lnTo>
                    <a:lnTo>
                      <a:pt x="128" y="97"/>
                    </a:lnTo>
                    <a:lnTo>
                      <a:pt x="127" y="90"/>
                    </a:lnTo>
                    <a:lnTo>
                      <a:pt x="126" y="84"/>
                    </a:lnTo>
                    <a:lnTo>
                      <a:pt x="122" y="78"/>
                    </a:lnTo>
                    <a:lnTo>
                      <a:pt x="119" y="74"/>
                    </a:lnTo>
                    <a:lnTo>
                      <a:pt x="115" y="70"/>
                    </a:lnTo>
                    <a:lnTo>
                      <a:pt x="108" y="67"/>
                    </a:lnTo>
                    <a:lnTo>
                      <a:pt x="102" y="64"/>
                    </a:lnTo>
                    <a:lnTo>
                      <a:pt x="94" y="59"/>
                    </a:lnTo>
                    <a:lnTo>
                      <a:pt x="85" y="50"/>
                    </a:lnTo>
                    <a:lnTo>
                      <a:pt x="75" y="47"/>
                    </a:lnTo>
                    <a:lnTo>
                      <a:pt x="65" y="43"/>
                    </a:lnTo>
                    <a:lnTo>
                      <a:pt x="58" y="38"/>
                    </a:lnTo>
                    <a:lnTo>
                      <a:pt x="48" y="32"/>
                    </a:lnTo>
                    <a:lnTo>
                      <a:pt x="38" y="26"/>
                    </a:lnTo>
                    <a:lnTo>
                      <a:pt x="30" y="21"/>
                    </a:lnTo>
                    <a:lnTo>
                      <a:pt x="19" y="18"/>
                    </a:lnTo>
                    <a:lnTo>
                      <a:pt x="9" y="16"/>
                    </a:lnTo>
                    <a:lnTo>
                      <a:pt x="6" y="15"/>
                    </a:lnTo>
                    <a:lnTo>
                      <a:pt x="3" y="12"/>
                    </a:lnTo>
                    <a:lnTo>
                      <a:pt x="1" y="9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08" name="Freeform 236"/>
              <p:cNvSpPr/>
              <p:nvPr/>
            </p:nvSpPr>
            <p:spPr bwMode="auto">
              <a:xfrm>
                <a:off x="3167" y="3498"/>
                <a:ext cx="30" cy="23"/>
              </a:xfrm>
              <a:custGeom>
                <a:avLst/>
                <a:gdLst>
                  <a:gd name="T0" fmla="*/ 0 w 118"/>
                  <a:gd name="T1" fmla="*/ 0 h 91"/>
                  <a:gd name="T2" fmla="*/ 12 w 118"/>
                  <a:gd name="T3" fmla="*/ 7 h 91"/>
                  <a:gd name="T4" fmla="*/ 25 w 118"/>
                  <a:gd name="T5" fmla="*/ 18 h 91"/>
                  <a:gd name="T6" fmla="*/ 35 w 118"/>
                  <a:gd name="T7" fmla="*/ 22 h 91"/>
                  <a:gd name="T8" fmla="*/ 47 w 118"/>
                  <a:gd name="T9" fmla="*/ 27 h 91"/>
                  <a:gd name="T10" fmla="*/ 55 w 118"/>
                  <a:gd name="T11" fmla="*/ 32 h 91"/>
                  <a:gd name="T12" fmla="*/ 61 w 118"/>
                  <a:gd name="T13" fmla="*/ 39 h 91"/>
                  <a:gd name="T14" fmla="*/ 76 w 118"/>
                  <a:gd name="T15" fmla="*/ 43 h 91"/>
                  <a:gd name="T16" fmla="*/ 92 w 118"/>
                  <a:gd name="T17" fmla="*/ 45 h 91"/>
                  <a:gd name="T18" fmla="*/ 94 w 118"/>
                  <a:gd name="T19" fmla="*/ 46 h 91"/>
                  <a:gd name="T20" fmla="*/ 95 w 118"/>
                  <a:gd name="T21" fmla="*/ 47 h 91"/>
                  <a:gd name="T22" fmla="*/ 96 w 118"/>
                  <a:gd name="T23" fmla="*/ 51 h 91"/>
                  <a:gd name="T24" fmla="*/ 96 w 118"/>
                  <a:gd name="T25" fmla="*/ 53 h 91"/>
                  <a:gd name="T26" fmla="*/ 96 w 118"/>
                  <a:gd name="T27" fmla="*/ 60 h 91"/>
                  <a:gd name="T28" fmla="*/ 96 w 118"/>
                  <a:gd name="T29" fmla="*/ 66 h 91"/>
                  <a:gd name="T30" fmla="*/ 97 w 118"/>
                  <a:gd name="T31" fmla="*/ 71 h 91"/>
                  <a:gd name="T32" fmla="*/ 99 w 118"/>
                  <a:gd name="T33" fmla="*/ 74 h 91"/>
                  <a:gd name="T34" fmla="*/ 102 w 118"/>
                  <a:gd name="T35" fmla="*/ 76 h 91"/>
                  <a:gd name="T36" fmla="*/ 106 w 118"/>
                  <a:gd name="T37" fmla="*/ 79 h 91"/>
                  <a:gd name="T38" fmla="*/ 112 w 118"/>
                  <a:gd name="T39" fmla="*/ 82 h 91"/>
                  <a:gd name="T40" fmla="*/ 116 w 118"/>
                  <a:gd name="T41" fmla="*/ 84 h 91"/>
                  <a:gd name="T42" fmla="*/ 117 w 118"/>
                  <a:gd name="T43" fmla="*/ 88 h 91"/>
                  <a:gd name="T44" fmla="*/ 118 w 118"/>
                  <a:gd name="T45" fmla="*/ 91 h 91"/>
                  <a:gd name="T46" fmla="*/ 114 w 118"/>
                  <a:gd name="T47" fmla="*/ 91 h 91"/>
                  <a:gd name="T48" fmla="*/ 104 w 118"/>
                  <a:gd name="T49" fmla="*/ 90 h 91"/>
                  <a:gd name="T50" fmla="*/ 96 w 118"/>
                  <a:gd name="T51" fmla="*/ 88 h 91"/>
                  <a:gd name="T52" fmla="*/ 92 w 118"/>
                  <a:gd name="T53" fmla="*/ 86 h 91"/>
                  <a:gd name="T54" fmla="*/ 88 w 118"/>
                  <a:gd name="T55" fmla="*/ 80 h 91"/>
                  <a:gd name="T56" fmla="*/ 84 w 118"/>
                  <a:gd name="T57" fmla="*/ 71 h 91"/>
                  <a:gd name="T58" fmla="*/ 84 w 118"/>
                  <a:gd name="T59" fmla="*/ 65 h 91"/>
                  <a:gd name="T60" fmla="*/ 84 w 118"/>
                  <a:gd name="T61" fmla="*/ 59 h 91"/>
                  <a:gd name="T62" fmla="*/ 83 w 118"/>
                  <a:gd name="T63" fmla="*/ 57 h 91"/>
                  <a:gd name="T64" fmla="*/ 81 w 118"/>
                  <a:gd name="T65" fmla="*/ 55 h 91"/>
                  <a:gd name="T66" fmla="*/ 76 w 118"/>
                  <a:gd name="T67" fmla="*/ 53 h 91"/>
                  <a:gd name="T68" fmla="*/ 71 w 118"/>
                  <a:gd name="T69" fmla="*/ 52 h 91"/>
                  <a:gd name="T70" fmla="*/ 61 w 118"/>
                  <a:gd name="T71" fmla="*/ 49 h 91"/>
                  <a:gd name="T72" fmla="*/ 55 w 118"/>
                  <a:gd name="T73" fmla="*/ 47 h 91"/>
                  <a:gd name="T74" fmla="*/ 45 w 118"/>
                  <a:gd name="T75" fmla="*/ 43 h 91"/>
                  <a:gd name="T76" fmla="*/ 33 w 118"/>
                  <a:gd name="T77" fmla="*/ 36 h 91"/>
                  <a:gd name="T78" fmla="*/ 28 w 118"/>
                  <a:gd name="T79" fmla="*/ 33 h 91"/>
                  <a:gd name="T80" fmla="*/ 24 w 118"/>
                  <a:gd name="T81" fmla="*/ 30 h 91"/>
                  <a:gd name="T82" fmla="*/ 19 w 118"/>
                  <a:gd name="T83" fmla="*/ 28 h 91"/>
                  <a:gd name="T84" fmla="*/ 18 w 118"/>
                  <a:gd name="T85" fmla="*/ 25 h 91"/>
                  <a:gd name="T86" fmla="*/ 6 w 118"/>
                  <a:gd name="T87" fmla="*/ 11 h 91"/>
                  <a:gd name="T88" fmla="*/ 0 w 118"/>
                  <a:gd name="T8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8" h="91">
                    <a:moveTo>
                      <a:pt x="0" y="0"/>
                    </a:moveTo>
                    <a:lnTo>
                      <a:pt x="12" y="7"/>
                    </a:lnTo>
                    <a:lnTo>
                      <a:pt x="25" y="18"/>
                    </a:lnTo>
                    <a:lnTo>
                      <a:pt x="35" y="22"/>
                    </a:lnTo>
                    <a:lnTo>
                      <a:pt x="47" y="27"/>
                    </a:lnTo>
                    <a:lnTo>
                      <a:pt x="55" y="32"/>
                    </a:lnTo>
                    <a:lnTo>
                      <a:pt x="61" y="39"/>
                    </a:lnTo>
                    <a:lnTo>
                      <a:pt x="76" y="43"/>
                    </a:lnTo>
                    <a:lnTo>
                      <a:pt x="92" y="45"/>
                    </a:lnTo>
                    <a:lnTo>
                      <a:pt x="94" y="46"/>
                    </a:lnTo>
                    <a:lnTo>
                      <a:pt x="95" y="47"/>
                    </a:lnTo>
                    <a:lnTo>
                      <a:pt x="96" y="51"/>
                    </a:lnTo>
                    <a:lnTo>
                      <a:pt x="96" y="53"/>
                    </a:lnTo>
                    <a:lnTo>
                      <a:pt x="96" y="60"/>
                    </a:lnTo>
                    <a:lnTo>
                      <a:pt x="96" y="66"/>
                    </a:lnTo>
                    <a:lnTo>
                      <a:pt x="97" y="71"/>
                    </a:lnTo>
                    <a:lnTo>
                      <a:pt x="99" y="74"/>
                    </a:lnTo>
                    <a:lnTo>
                      <a:pt x="102" y="76"/>
                    </a:lnTo>
                    <a:lnTo>
                      <a:pt x="106" y="79"/>
                    </a:lnTo>
                    <a:lnTo>
                      <a:pt x="112" y="82"/>
                    </a:lnTo>
                    <a:lnTo>
                      <a:pt x="116" y="84"/>
                    </a:lnTo>
                    <a:lnTo>
                      <a:pt x="117" y="88"/>
                    </a:lnTo>
                    <a:lnTo>
                      <a:pt x="118" y="91"/>
                    </a:lnTo>
                    <a:lnTo>
                      <a:pt x="114" y="91"/>
                    </a:lnTo>
                    <a:lnTo>
                      <a:pt x="104" y="90"/>
                    </a:lnTo>
                    <a:lnTo>
                      <a:pt x="96" y="88"/>
                    </a:lnTo>
                    <a:lnTo>
                      <a:pt x="92" y="86"/>
                    </a:lnTo>
                    <a:lnTo>
                      <a:pt x="88" y="80"/>
                    </a:lnTo>
                    <a:lnTo>
                      <a:pt x="84" y="71"/>
                    </a:lnTo>
                    <a:lnTo>
                      <a:pt x="84" y="65"/>
                    </a:lnTo>
                    <a:lnTo>
                      <a:pt x="84" y="59"/>
                    </a:lnTo>
                    <a:lnTo>
                      <a:pt x="83" y="57"/>
                    </a:lnTo>
                    <a:lnTo>
                      <a:pt x="81" y="55"/>
                    </a:lnTo>
                    <a:lnTo>
                      <a:pt x="76" y="53"/>
                    </a:lnTo>
                    <a:lnTo>
                      <a:pt x="71" y="52"/>
                    </a:lnTo>
                    <a:lnTo>
                      <a:pt x="61" y="49"/>
                    </a:lnTo>
                    <a:lnTo>
                      <a:pt x="55" y="47"/>
                    </a:lnTo>
                    <a:lnTo>
                      <a:pt x="45" y="43"/>
                    </a:lnTo>
                    <a:lnTo>
                      <a:pt x="33" y="36"/>
                    </a:lnTo>
                    <a:lnTo>
                      <a:pt x="28" y="33"/>
                    </a:lnTo>
                    <a:lnTo>
                      <a:pt x="24" y="30"/>
                    </a:lnTo>
                    <a:lnTo>
                      <a:pt x="19" y="28"/>
                    </a:lnTo>
                    <a:lnTo>
                      <a:pt x="18" y="25"/>
                    </a:lnTo>
                    <a:lnTo>
                      <a:pt x="6" y="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09" name="Freeform 237"/>
              <p:cNvSpPr/>
              <p:nvPr/>
            </p:nvSpPr>
            <p:spPr bwMode="auto">
              <a:xfrm>
                <a:off x="3150" y="3535"/>
                <a:ext cx="60" cy="32"/>
              </a:xfrm>
              <a:custGeom>
                <a:avLst/>
                <a:gdLst>
                  <a:gd name="T0" fmla="*/ 4 w 239"/>
                  <a:gd name="T1" fmla="*/ 0 h 132"/>
                  <a:gd name="T2" fmla="*/ 18 w 239"/>
                  <a:gd name="T3" fmla="*/ 1 h 132"/>
                  <a:gd name="T4" fmla="*/ 33 w 239"/>
                  <a:gd name="T5" fmla="*/ 5 h 132"/>
                  <a:gd name="T6" fmla="*/ 46 w 239"/>
                  <a:gd name="T7" fmla="*/ 8 h 132"/>
                  <a:gd name="T8" fmla="*/ 57 w 239"/>
                  <a:gd name="T9" fmla="*/ 9 h 132"/>
                  <a:gd name="T10" fmla="*/ 68 w 239"/>
                  <a:gd name="T11" fmla="*/ 19 h 132"/>
                  <a:gd name="T12" fmla="*/ 82 w 239"/>
                  <a:gd name="T13" fmla="*/ 29 h 132"/>
                  <a:gd name="T14" fmla="*/ 91 w 239"/>
                  <a:gd name="T15" fmla="*/ 32 h 132"/>
                  <a:gd name="T16" fmla="*/ 103 w 239"/>
                  <a:gd name="T17" fmla="*/ 34 h 132"/>
                  <a:gd name="T18" fmla="*/ 115 w 239"/>
                  <a:gd name="T19" fmla="*/ 35 h 132"/>
                  <a:gd name="T20" fmla="*/ 126 w 239"/>
                  <a:gd name="T21" fmla="*/ 35 h 132"/>
                  <a:gd name="T22" fmla="*/ 140 w 239"/>
                  <a:gd name="T23" fmla="*/ 32 h 132"/>
                  <a:gd name="T24" fmla="*/ 147 w 239"/>
                  <a:gd name="T25" fmla="*/ 32 h 132"/>
                  <a:gd name="T26" fmla="*/ 154 w 239"/>
                  <a:gd name="T27" fmla="*/ 37 h 132"/>
                  <a:gd name="T28" fmla="*/ 165 w 239"/>
                  <a:gd name="T29" fmla="*/ 48 h 132"/>
                  <a:gd name="T30" fmla="*/ 186 w 239"/>
                  <a:gd name="T31" fmla="*/ 65 h 132"/>
                  <a:gd name="T32" fmla="*/ 210 w 239"/>
                  <a:gd name="T33" fmla="*/ 82 h 132"/>
                  <a:gd name="T34" fmla="*/ 221 w 239"/>
                  <a:gd name="T35" fmla="*/ 92 h 132"/>
                  <a:gd name="T36" fmla="*/ 230 w 239"/>
                  <a:gd name="T37" fmla="*/ 102 h 132"/>
                  <a:gd name="T38" fmla="*/ 234 w 239"/>
                  <a:gd name="T39" fmla="*/ 107 h 132"/>
                  <a:gd name="T40" fmla="*/ 236 w 239"/>
                  <a:gd name="T41" fmla="*/ 112 h 132"/>
                  <a:gd name="T42" fmla="*/ 238 w 239"/>
                  <a:gd name="T43" fmla="*/ 118 h 132"/>
                  <a:gd name="T44" fmla="*/ 238 w 239"/>
                  <a:gd name="T45" fmla="*/ 124 h 132"/>
                  <a:gd name="T46" fmla="*/ 239 w 239"/>
                  <a:gd name="T47" fmla="*/ 132 h 132"/>
                  <a:gd name="T48" fmla="*/ 239 w 239"/>
                  <a:gd name="T49" fmla="*/ 130 h 132"/>
                  <a:gd name="T50" fmla="*/ 238 w 239"/>
                  <a:gd name="T51" fmla="*/ 128 h 132"/>
                  <a:gd name="T52" fmla="*/ 236 w 239"/>
                  <a:gd name="T53" fmla="*/ 124 h 132"/>
                  <a:gd name="T54" fmla="*/ 233 w 239"/>
                  <a:gd name="T55" fmla="*/ 121 h 132"/>
                  <a:gd name="T56" fmla="*/ 227 w 239"/>
                  <a:gd name="T57" fmla="*/ 119 h 132"/>
                  <a:gd name="T58" fmla="*/ 220 w 239"/>
                  <a:gd name="T59" fmla="*/ 116 h 132"/>
                  <a:gd name="T60" fmla="*/ 213 w 239"/>
                  <a:gd name="T61" fmla="*/ 110 h 132"/>
                  <a:gd name="T62" fmla="*/ 207 w 239"/>
                  <a:gd name="T63" fmla="*/ 105 h 132"/>
                  <a:gd name="T64" fmla="*/ 201 w 239"/>
                  <a:gd name="T65" fmla="*/ 98 h 132"/>
                  <a:gd name="T66" fmla="*/ 187 w 239"/>
                  <a:gd name="T67" fmla="*/ 91 h 132"/>
                  <a:gd name="T68" fmla="*/ 173 w 239"/>
                  <a:gd name="T69" fmla="*/ 84 h 132"/>
                  <a:gd name="T70" fmla="*/ 167 w 239"/>
                  <a:gd name="T71" fmla="*/ 82 h 132"/>
                  <a:gd name="T72" fmla="*/ 160 w 239"/>
                  <a:gd name="T73" fmla="*/ 80 h 132"/>
                  <a:gd name="T74" fmla="*/ 155 w 239"/>
                  <a:gd name="T75" fmla="*/ 76 h 132"/>
                  <a:gd name="T76" fmla="*/ 150 w 239"/>
                  <a:gd name="T77" fmla="*/ 71 h 132"/>
                  <a:gd name="T78" fmla="*/ 139 w 239"/>
                  <a:gd name="T79" fmla="*/ 64 h 132"/>
                  <a:gd name="T80" fmla="*/ 130 w 239"/>
                  <a:gd name="T81" fmla="*/ 57 h 132"/>
                  <a:gd name="T82" fmla="*/ 120 w 239"/>
                  <a:gd name="T83" fmla="*/ 51 h 132"/>
                  <a:gd name="T84" fmla="*/ 109 w 239"/>
                  <a:gd name="T85" fmla="*/ 43 h 132"/>
                  <a:gd name="T86" fmla="*/ 102 w 239"/>
                  <a:gd name="T87" fmla="*/ 41 h 132"/>
                  <a:gd name="T88" fmla="*/ 96 w 239"/>
                  <a:gd name="T89" fmla="*/ 39 h 132"/>
                  <a:gd name="T90" fmla="*/ 89 w 239"/>
                  <a:gd name="T91" fmla="*/ 38 h 132"/>
                  <a:gd name="T92" fmla="*/ 84 w 239"/>
                  <a:gd name="T93" fmla="*/ 39 h 132"/>
                  <a:gd name="T94" fmla="*/ 76 w 239"/>
                  <a:gd name="T95" fmla="*/ 40 h 132"/>
                  <a:gd name="T96" fmla="*/ 69 w 239"/>
                  <a:gd name="T97" fmla="*/ 40 h 132"/>
                  <a:gd name="T98" fmla="*/ 62 w 239"/>
                  <a:gd name="T99" fmla="*/ 39 h 132"/>
                  <a:gd name="T100" fmla="*/ 55 w 239"/>
                  <a:gd name="T101" fmla="*/ 36 h 132"/>
                  <a:gd name="T102" fmla="*/ 43 w 239"/>
                  <a:gd name="T103" fmla="*/ 29 h 132"/>
                  <a:gd name="T104" fmla="*/ 31 w 239"/>
                  <a:gd name="T105" fmla="*/ 23 h 132"/>
                  <a:gd name="T106" fmla="*/ 23 w 239"/>
                  <a:gd name="T107" fmla="*/ 20 h 132"/>
                  <a:gd name="T108" fmla="*/ 9 w 239"/>
                  <a:gd name="T109" fmla="*/ 11 h 132"/>
                  <a:gd name="T110" fmla="*/ 4 w 239"/>
                  <a:gd name="T111" fmla="*/ 7 h 132"/>
                  <a:gd name="T112" fmla="*/ 0 w 239"/>
                  <a:gd name="T113" fmla="*/ 4 h 132"/>
                  <a:gd name="T114" fmla="*/ 0 w 239"/>
                  <a:gd name="T115" fmla="*/ 2 h 132"/>
                  <a:gd name="T116" fmla="*/ 0 w 239"/>
                  <a:gd name="T117" fmla="*/ 1 h 132"/>
                  <a:gd name="T118" fmla="*/ 1 w 239"/>
                  <a:gd name="T119" fmla="*/ 0 h 132"/>
                  <a:gd name="T120" fmla="*/ 4 w 239"/>
                  <a:gd name="T12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9" h="132">
                    <a:moveTo>
                      <a:pt x="4" y="0"/>
                    </a:moveTo>
                    <a:lnTo>
                      <a:pt x="18" y="1"/>
                    </a:lnTo>
                    <a:lnTo>
                      <a:pt x="33" y="5"/>
                    </a:lnTo>
                    <a:lnTo>
                      <a:pt x="46" y="8"/>
                    </a:lnTo>
                    <a:lnTo>
                      <a:pt x="57" y="9"/>
                    </a:lnTo>
                    <a:lnTo>
                      <a:pt x="68" y="19"/>
                    </a:lnTo>
                    <a:lnTo>
                      <a:pt x="82" y="29"/>
                    </a:lnTo>
                    <a:lnTo>
                      <a:pt x="91" y="32"/>
                    </a:lnTo>
                    <a:lnTo>
                      <a:pt x="103" y="34"/>
                    </a:lnTo>
                    <a:lnTo>
                      <a:pt x="115" y="35"/>
                    </a:lnTo>
                    <a:lnTo>
                      <a:pt x="126" y="35"/>
                    </a:lnTo>
                    <a:lnTo>
                      <a:pt x="140" y="32"/>
                    </a:lnTo>
                    <a:lnTo>
                      <a:pt x="147" y="32"/>
                    </a:lnTo>
                    <a:lnTo>
                      <a:pt x="154" y="37"/>
                    </a:lnTo>
                    <a:lnTo>
                      <a:pt x="165" y="48"/>
                    </a:lnTo>
                    <a:lnTo>
                      <a:pt x="186" y="65"/>
                    </a:lnTo>
                    <a:lnTo>
                      <a:pt x="210" y="82"/>
                    </a:lnTo>
                    <a:lnTo>
                      <a:pt x="221" y="92"/>
                    </a:lnTo>
                    <a:lnTo>
                      <a:pt x="230" y="102"/>
                    </a:lnTo>
                    <a:lnTo>
                      <a:pt x="234" y="107"/>
                    </a:lnTo>
                    <a:lnTo>
                      <a:pt x="236" y="112"/>
                    </a:lnTo>
                    <a:lnTo>
                      <a:pt x="238" y="118"/>
                    </a:lnTo>
                    <a:lnTo>
                      <a:pt x="238" y="124"/>
                    </a:lnTo>
                    <a:lnTo>
                      <a:pt x="239" y="132"/>
                    </a:lnTo>
                    <a:lnTo>
                      <a:pt x="239" y="130"/>
                    </a:lnTo>
                    <a:lnTo>
                      <a:pt x="238" y="128"/>
                    </a:lnTo>
                    <a:lnTo>
                      <a:pt x="236" y="124"/>
                    </a:lnTo>
                    <a:lnTo>
                      <a:pt x="233" y="121"/>
                    </a:lnTo>
                    <a:lnTo>
                      <a:pt x="227" y="119"/>
                    </a:lnTo>
                    <a:lnTo>
                      <a:pt x="220" y="116"/>
                    </a:lnTo>
                    <a:lnTo>
                      <a:pt x="213" y="110"/>
                    </a:lnTo>
                    <a:lnTo>
                      <a:pt x="207" y="105"/>
                    </a:lnTo>
                    <a:lnTo>
                      <a:pt x="201" y="98"/>
                    </a:lnTo>
                    <a:lnTo>
                      <a:pt x="187" y="91"/>
                    </a:lnTo>
                    <a:lnTo>
                      <a:pt x="173" y="84"/>
                    </a:lnTo>
                    <a:lnTo>
                      <a:pt x="167" y="82"/>
                    </a:lnTo>
                    <a:lnTo>
                      <a:pt x="160" y="80"/>
                    </a:lnTo>
                    <a:lnTo>
                      <a:pt x="155" y="76"/>
                    </a:lnTo>
                    <a:lnTo>
                      <a:pt x="150" y="71"/>
                    </a:lnTo>
                    <a:lnTo>
                      <a:pt x="139" y="64"/>
                    </a:lnTo>
                    <a:lnTo>
                      <a:pt x="130" y="57"/>
                    </a:lnTo>
                    <a:lnTo>
                      <a:pt x="120" y="51"/>
                    </a:lnTo>
                    <a:lnTo>
                      <a:pt x="109" y="43"/>
                    </a:lnTo>
                    <a:lnTo>
                      <a:pt x="102" y="41"/>
                    </a:lnTo>
                    <a:lnTo>
                      <a:pt x="96" y="39"/>
                    </a:lnTo>
                    <a:lnTo>
                      <a:pt x="89" y="38"/>
                    </a:lnTo>
                    <a:lnTo>
                      <a:pt x="84" y="39"/>
                    </a:lnTo>
                    <a:lnTo>
                      <a:pt x="76" y="40"/>
                    </a:lnTo>
                    <a:lnTo>
                      <a:pt x="69" y="40"/>
                    </a:lnTo>
                    <a:lnTo>
                      <a:pt x="62" y="39"/>
                    </a:lnTo>
                    <a:lnTo>
                      <a:pt x="55" y="36"/>
                    </a:lnTo>
                    <a:lnTo>
                      <a:pt x="43" y="29"/>
                    </a:lnTo>
                    <a:lnTo>
                      <a:pt x="31" y="23"/>
                    </a:lnTo>
                    <a:lnTo>
                      <a:pt x="23" y="20"/>
                    </a:lnTo>
                    <a:lnTo>
                      <a:pt x="9" y="11"/>
                    </a:lnTo>
                    <a:lnTo>
                      <a:pt x="4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10" name="Freeform 238"/>
              <p:cNvSpPr/>
              <p:nvPr/>
            </p:nvSpPr>
            <p:spPr bwMode="auto">
              <a:xfrm>
                <a:off x="2962" y="3525"/>
                <a:ext cx="60" cy="33"/>
              </a:xfrm>
              <a:custGeom>
                <a:avLst/>
                <a:gdLst>
                  <a:gd name="T0" fmla="*/ 4 w 239"/>
                  <a:gd name="T1" fmla="*/ 0 h 132"/>
                  <a:gd name="T2" fmla="*/ 18 w 239"/>
                  <a:gd name="T3" fmla="*/ 2 h 132"/>
                  <a:gd name="T4" fmla="*/ 33 w 239"/>
                  <a:gd name="T5" fmla="*/ 5 h 132"/>
                  <a:gd name="T6" fmla="*/ 46 w 239"/>
                  <a:gd name="T7" fmla="*/ 8 h 132"/>
                  <a:gd name="T8" fmla="*/ 57 w 239"/>
                  <a:gd name="T9" fmla="*/ 10 h 132"/>
                  <a:gd name="T10" fmla="*/ 68 w 239"/>
                  <a:gd name="T11" fmla="*/ 19 h 132"/>
                  <a:gd name="T12" fmla="*/ 82 w 239"/>
                  <a:gd name="T13" fmla="*/ 31 h 132"/>
                  <a:gd name="T14" fmla="*/ 92 w 239"/>
                  <a:gd name="T15" fmla="*/ 33 h 132"/>
                  <a:gd name="T16" fmla="*/ 103 w 239"/>
                  <a:gd name="T17" fmla="*/ 35 h 132"/>
                  <a:gd name="T18" fmla="*/ 115 w 239"/>
                  <a:gd name="T19" fmla="*/ 36 h 132"/>
                  <a:gd name="T20" fmla="*/ 126 w 239"/>
                  <a:gd name="T21" fmla="*/ 35 h 132"/>
                  <a:gd name="T22" fmla="*/ 141 w 239"/>
                  <a:gd name="T23" fmla="*/ 33 h 132"/>
                  <a:gd name="T24" fmla="*/ 148 w 239"/>
                  <a:gd name="T25" fmla="*/ 33 h 132"/>
                  <a:gd name="T26" fmla="*/ 154 w 239"/>
                  <a:gd name="T27" fmla="*/ 37 h 132"/>
                  <a:gd name="T28" fmla="*/ 165 w 239"/>
                  <a:gd name="T29" fmla="*/ 49 h 132"/>
                  <a:gd name="T30" fmla="*/ 187 w 239"/>
                  <a:gd name="T31" fmla="*/ 66 h 132"/>
                  <a:gd name="T32" fmla="*/ 210 w 239"/>
                  <a:gd name="T33" fmla="*/ 84 h 132"/>
                  <a:gd name="T34" fmla="*/ 221 w 239"/>
                  <a:gd name="T35" fmla="*/ 92 h 132"/>
                  <a:gd name="T36" fmla="*/ 231 w 239"/>
                  <a:gd name="T37" fmla="*/ 102 h 132"/>
                  <a:gd name="T38" fmla="*/ 234 w 239"/>
                  <a:gd name="T39" fmla="*/ 107 h 132"/>
                  <a:gd name="T40" fmla="*/ 236 w 239"/>
                  <a:gd name="T41" fmla="*/ 113 h 132"/>
                  <a:gd name="T42" fmla="*/ 238 w 239"/>
                  <a:gd name="T43" fmla="*/ 119 h 132"/>
                  <a:gd name="T44" fmla="*/ 238 w 239"/>
                  <a:gd name="T45" fmla="*/ 124 h 132"/>
                  <a:gd name="T46" fmla="*/ 239 w 239"/>
                  <a:gd name="T47" fmla="*/ 132 h 132"/>
                  <a:gd name="T48" fmla="*/ 239 w 239"/>
                  <a:gd name="T49" fmla="*/ 131 h 132"/>
                  <a:gd name="T50" fmla="*/ 238 w 239"/>
                  <a:gd name="T51" fmla="*/ 128 h 132"/>
                  <a:gd name="T52" fmla="*/ 236 w 239"/>
                  <a:gd name="T53" fmla="*/ 126 h 132"/>
                  <a:gd name="T54" fmla="*/ 233 w 239"/>
                  <a:gd name="T55" fmla="*/ 122 h 132"/>
                  <a:gd name="T56" fmla="*/ 228 w 239"/>
                  <a:gd name="T57" fmla="*/ 120 h 132"/>
                  <a:gd name="T58" fmla="*/ 220 w 239"/>
                  <a:gd name="T59" fmla="*/ 117 h 132"/>
                  <a:gd name="T60" fmla="*/ 213 w 239"/>
                  <a:gd name="T61" fmla="*/ 112 h 132"/>
                  <a:gd name="T62" fmla="*/ 207 w 239"/>
                  <a:gd name="T63" fmla="*/ 105 h 132"/>
                  <a:gd name="T64" fmla="*/ 202 w 239"/>
                  <a:gd name="T65" fmla="*/ 100 h 132"/>
                  <a:gd name="T66" fmla="*/ 188 w 239"/>
                  <a:gd name="T67" fmla="*/ 91 h 132"/>
                  <a:gd name="T68" fmla="*/ 175 w 239"/>
                  <a:gd name="T69" fmla="*/ 86 h 132"/>
                  <a:gd name="T70" fmla="*/ 167 w 239"/>
                  <a:gd name="T71" fmla="*/ 84 h 132"/>
                  <a:gd name="T72" fmla="*/ 162 w 239"/>
                  <a:gd name="T73" fmla="*/ 80 h 132"/>
                  <a:gd name="T74" fmla="*/ 155 w 239"/>
                  <a:gd name="T75" fmla="*/ 77 h 132"/>
                  <a:gd name="T76" fmla="*/ 150 w 239"/>
                  <a:gd name="T77" fmla="*/ 73 h 132"/>
                  <a:gd name="T78" fmla="*/ 139 w 239"/>
                  <a:gd name="T79" fmla="*/ 64 h 132"/>
                  <a:gd name="T80" fmla="*/ 130 w 239"/>
                  <a:gd name="T81" fmla="*/ 58 h 132"/>
                  <a:gd name="T82" fmla="*/ 122 w 239"/>
                  <a:gd name="T83" fmla="*/ 51 h 132"/>
                  <a:gd name="T84" fmla="*/ 109 w 239"/>
                  <a:gd name="T85" fmla="*/ 45 h 132"/>
                  <a:gd name="T86" fmla="*/ 102 w 239"/>
                  <a:gd name="T87" fmla="*/ 41 h 132"/>
                  <a:gd name="T88" fmla="*/ 96 w 239"/>
                  <a:gd name="T89" fmla="*/ 39 h 132"/>
                  <a:gd name="T90" fmla="*/ 91 w 239"/>
                  <a:gd name="T91" fmla="*/ 39 h 132"/>
                  <a:gd name="T92" fmla="*/ 84 w 239"/>
                  <a:gd name="T93" fmla="*/ 39 h 132"/>
                  <a:gd name="T94" fmla="*/ 76 w 239"/>
                  <a:gd name="T95" fmla="*/ 41 h 132"/>
                  <a:gd name="T96" fmla="*/ 69 w 239"/>
                  <a:gd name="T97" fmla="*/ 41 h 132"/>
                  <a:gd name="T98" fmla="*/ 62 w 239"/>
                  <a:gd name="T99" fmla="*/ 39 h 132"/>
                  <a:gd name="T100" fmla="*/ 55 w 239"/>
                  <a:gd name="T101" fmla="*/ 37 h 132"/>
                  <a:gd name="T102" fmla="*/ 43 w 239"/>
                  <a:gd name="T103" fmla="*/ 30 h 132"/>
                  <a:gd name="T104" fmla="*/ 31 w 239"/>
                  <a:gd name="T105" fmla="*/ 23 h 132"/>
                  <a:gd name="T106" fmla="*/ 24 w 239"/>
                  <a:gd name="T107" fmla="*/ 20 h 132"/>
                  <a:gd name="T108" fmla="*/ 10 w 239"/>
                  <a:gd name="T109" fmla="*/ 12 h 132"/>
                  <a:gd name="T110" fmla="*/ 4 w 239"/>
                  <a:gd name="T111" fmla="*/ 8 h 132"/>
                  <a:gd name="T112" fmla="*/ 0 w 239"/>
                  <a:gd name="T113" fmla="*/ 4 h 132"/>
                  <a:gd name="T114" fmla="*/ 0 w 239"/>
                  <a:gd name="T115" fmla="*/ 3 h 132"/>
                  <a:gd name="T116" fmla="*/ 0 w 239"/>
                  <a:gd name="T117" fmla="*/ 2 h 132"/>
                  <a:gd name="T118" fmla="*/ 1 w 239"/>
                  <a:gd name="T119" fmla="*/ 0 h 132"/>
                  <a:gd name="T120" fmla="*/ 4 w 239"/>
                  <a:gd name="T12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9" h="132">
                    <a:moveTo>
                      <a:pt x="4" y="0"/>
                    </a:moveTo>
                    <a:lnTo>
                      <a:pt x="18" y="2"/>
                    </a:lnTo>
                    <a:lnTo>
                      <a:pt x="33" y="5"/>
                    </a:lnTo>
                    <a:lnTo>
                      <a:pt x="46" y="8"/>
                    </a:lnTo>
                    <a:lnTo>
                      <a:pt x="57" y="10"/>
                    </a:lnTo>
                    <a:lnTo>
                      <a:pt x="68" y="19"/>
                    </a:lnTo>
                    <a:lnTo>
                      <a:pt x="82" y="31"/>
                    </a:lnTo>
                    <a:lnTo>
                      <a:pt x="92" y="33"/>
                    </a:lnTo>
                    <a:lnTo>
                      <a:pt x="103" y="35"/>
                    </a:lnTo>
                    <a:lnTo>
                      <a:pt x="115" y="36"/>
                    </a:lnTo>
                    <a:lnTo>
                      <a:pt x="126" y="35"/>
                    </a:lnTo>
                    <a:lnTo>
                      <a:pt x="141" y="33"/>
                    </a:lnTo>
                    <a:lnTo>
                      <a:pt x="148" y="33"/>
                    </a:lnTo>
                    <a:lnTo>
                      <a:pt x="154" y="37"/>
                    </a:lnTo>
                    <a:lnTo>
                      <a:pt x="165" y="49"/>
                    </a:lnTo>
                    <a:lnTo>
                      <a:pt x="187" y="66"/>
                    </a:lnTo>
                    <a:lnTo>
                      <a:pt x="210" y="84"/>
                    </a:lnTo>
                    <a:lnTo>
                      <a:pt x="221" y="92"/>
                    </a:lnTo>
                    <a:lnTo>
                      <a:pt x="231" y="102"/>
                    </a:lnTo>
                    <a:lnTo>
                      <a:pt x="234" y="107"/>
                    </a:lnTo>
                    <a:lnTo>
                      <a:pt x="236" y="113"/>
                    </a:lnTo>
                    <a:lnTo>
                      <a:pt x="238" y="119"/>
                    </a:lnTo>
                    <a:lnTo>
                      <a:pt x="238" y="124"/>
                    </a:lnTo>
                    <a:lnTo>
                      <a:pt x="239" y="132"/>
                    </a:lnTo>
                    <a:lnTo>
                      <a:pt x="239" y="131"/>
                    </a:lnTo>
                    <a:lnTo>
                      <a:pt x="238" y="128"/>
                    </a:lnTo>
                    <a:lnTo>
                      <a:pt x="236" y="126"/>
                    </a:lnTo>
                    <a:lnTo>
                      <a:pt x="233" y="122"/>
                    </a:lnTo>
                    <a:lnTo>
                      <a:pt x="228" y="120"/>
                    </a:lnTo>
                    <a:lnTo>
                      <a:pt x="220" y="117"/>
                    </a:lnTo>
                    <a:lnTo>
                      <a:pt x="213" y="112"/>
                    </a:lnTo>
                    <a:lnTo>
                      <a:pt x="207" y="105"/>
                    </a:lnTo>
                    <a:lnTo>
                      <a:pt x="202" y="100"/>
                    </a:lnTo>
                    <a:lnTo>
                      <a:pt x="188" y="91"/>
                    </a:lnTo>
                    <a:lnTo>
                      <a:pt x="175" y="86"/>
                    </a:lnTo>
                    <a:lnTo>
                      <a:pt x="167" y="84"/>
                    </a:lnTo>
                    <a:lnTo>
                      <a:pt x="162" y="80"/>
                    </a:lnTo>
                    <a:lnTo>
                      <a:pt x="155" y="77"/>
                    </a:lnTo>
                    <a:lnTo>
                      <a:pt x="150" y="73"/>
                    </a:lnTo>
                    <a:lnTo>
                      <a:pt x="139" y="64"/>
                    </a:lnTo>
                    <a:lnTo>
                      <a:pt x="130" y="58"/>
                    </a:lnTo>
                    <a:lnTo>
                      <a:pt x="122" y="51"/>
                    </a:lnTo>
                    <a:lnTo>
                      <a:pt x="109" y="45"/>
                    </a:lnTo>
                    <a:lnTo>
                      <a:pt x="102" y="41"/>
                    </a:lnTo>
                    <a:lnTo>
                      <a:pt x="96" y="39"/>
                    </a:lnTo>
                    <a:lnTo>
                      <a:pt x="91" y="39"/>
                    </a:lnTo>
                    <a:lnTo>
                      <a:pt x="84" y="39"/>
                    </a:lnTo>
                    <a:lnTo>
                      <a:pt x="76" y="41"/>
                    </a:lnTo>
                    <a:lnTo>
                      <a:pt x="69" y="41"/>
                    </a:lnTo>
                    <a:lnTo>
                      <a:pt x="62" y="39"/>
                    </a:lnTo>
                    <a:lnTo>
                      <a:pt x="55" y="37"/>
                    </a:lnTo>
                    <a:lnTo>
                      <a:pt x="43" y="30"/>
                    </a:lnTo>
                    <a:lnTo>
                      <a:pt x="31" y="23"/>
                    </a:lnTo>
                    <a:lnTo>
                      <a:pt x="24" y="20"/>
                    </a:lnTo>
                    <a:lnTo>
                      <a:pt x="10" y="12"/>
                    </a:lnTo>
                    <a:lnTo>
                      <a:pt x="4" y="8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11" name="Freeform 239"/>
              <p:cNvSpPr/>
              <p:nvPr/>
            </p:nvSpPr>
            <p:spPr bwMode="auto">
              <a:xfrm>
                <a:off x="3131" y="3446"/>
                <a:ext cx="22" cy="24"/>
              </a:xfrm>
              <a:custGeom>
                <a:avLst/>
                <a:gdLst>
                  <a:gd name="T0" fmla="*/ 11 w 92"/>
                  <a:gd name="T1" fmla="*/ 0 h 96"/>
                  <a:gd name="T2" fmla="*/ 3 w 92"/>
                  <a:gd name="T3" fmla="*/ 2 h 96"/>
                  <a:gd name="T4" fmla="*/ 12 w 92"/>
                  <a:gd name="T5" fmla="*/ 4 h 96"/>
                  <a:gd name="T6" fmla="*/ 19 w 92"/>
                  <a:gd name="T7" fmla="*/ 6 h 96"/>
                  <a:gd name="T8" fmla="*/ 25 w 92"/>
                  <a:gd name="T9" fmla="*/ 9 h 96"/>
                  <a:gd name="T10" fmla="*/ 29 w 92"/>
                  <a:gd name="T11" fmla="*/ 14 h 96"/>
                  <a:gd name="T12" fmla="*/ 31 w 92"/>
                  <a:gd name="T13" fmla="*/ 17 h 96"/>
                  <a:gd name="T14" fmla="*/ 33 w 92"/>
                  <a:gd name="T15" fmla="*/ 20 h 96"/>
                  <a:gd name="T16" fmla="*/ 35 w 92"/>
                  <a:gd name="T17" fmla="*/ 22 h 96"/>
                  <a:gd name="T18" fmla="*/ 36 w 92"/>
                  <a:gd name="T19" fmla="*/ 23 h 96"/>
                  <a:gd name="T20" fmla="*/ 38 w 92"/>
                  <a:gd name="T21" fmla="*/ 23 h 96"/>
                  <a:gd name="T22" fmla="*/ 41 w 92"/>
                  <a:gd name="T23" fmla="*/ 23 h 96"/>
                  <a:gd name="T24" fmla="*/ 50 w 92"/>
                  <a:gd name="T25" fmla="*/ 24 h 96"/>
                  <a:gd name="T26" fmla="*/ 63 w 92"/>
                  <a:gd name="T27" fmla="*/ 28 h 96"/>
                  <a:gd name="T28" fmla="*/ 74 w 92"/>
                  <a:gd name="T29" fmla="*/ 31 h 96"/>
                  <a:gd name="T30" fmla="*/ 80 w 92"/>
                  <a:gd name="T31" fmla="*/ 33 h 96"/>
                  <a:gd name="T32" fmla="*/ 80 w 92"/>
                  <a:gd name="T33" fmla="*/ 43 h 96"/>
                  <a:gd name="T34" fmla="*/ 81 w 92"/>
                  <a:gd name="T35" fmla="*/ 51 h 96"/>
                  <a:gd name="T36" fmla="*/ 82 w 92"/>
                  <a:gd name="T37" fmla="*/ 59 h 96"/>
                  <a:gd name="T38" fmla="*/ 84 w 92"/>
                  <a:gd name="T39" fmla="*/ 70 h 96"/>
                  <a:gd name="T40" fmla="*/ 85 w 92"/>
                  <a:gd name="T41" fmla="*/ 75 h 96"/>
                  <a:gd name="T42" fmla="*/ 87 w 92"/>
                  <a:gd name="T43" fmla="*/ 79 h 96"/>
                  <a:gd name="T44" fmla="*/ 89 w 92"/>
                  <a:gd name="T45" fmla="*/ 84 h 96"/>
                  <a:gd name="T46" fmla="*/ 92 w 92"/>
                  <a:gd name="T47" fmla="*/ 87 h 96"/>
                  <a:gd name="T48" fmla="*/ 92 w 92"/>
                  <a:gd name="T49" fmla="*/ 92 h 96"/>
                  <a:gd name="T50" fmla="*/ 92 w 92"/>
                  <a:gd name="T51" fmla="*/ 96 h 96"/>
                  <a:gd name="T52" fmla="*/ 90 w 92"/>
                  <a:gd name="T53" fmla="*/ 94 h 96"/>
                  <a:gd name="T54" fmla="*/ 89 w 92"/>
                  <a:gd name="T55" fmla="*/ 91 h 96"/>
                  <a:gd name="T56" fmla="*/ 86 w 92"/>
                  <a:gd name="T57" fmla="*/ 87 h 96"/>
                  <a:gd name="T58" fmla="*/ 85 w 92"/>
                  <a:gd name="T59" fmla="*/ 82 h 96"/>
                  <a:gd name="T60" fmla="*/ 82 w 92"/>
                  <a:gd name="T61" fmla="*/ 71 h 96"/>
                  <a:gd name="T62" fmla="*/ 80 w 92"/>
                  <a:gd name="T63" fmla="*/ 62 h 96"/>
                  <a:gd name="T64" fmla="*/ 78 w 92"/>
                  <a:gd name="T65" fmla="*/ 59 h 96"/>
                  <a:gd name="T66" fmla="*/ 76 w 92"/>
                  <a:gd name="T67" fmla="*/ 57 h 96"/>
                  <a:gd name="T68" fmla="*/ 72 w 92"/>
                  <a:gd name="T69" fmla="*/ 55 h 96"/>
                  <a:gd name="T70" fmla="*/ 69 w 92"/>
                  <a:gd name="T71" fmla="*/ 52 h 96"/>
                  <a:gd name="T72" fmla="*/ 63 w 92"/>
                  <a:gd name="T73" fmla="*/ 50 h 96"/>
                  <a:gd name="T74" fmla="*/ 56 w 92"/>
                  <a:gd name="T75" fmla="*/ 48 h 96"/>
                  <a:gd name="T76" fmla="*/ 51 w 92"/>
                  <a:gd name="T77" fmla="*/ 43 h 96"/>
                  <a:gd name="T78" fmla="*/ 42 w 92"/>
                  <a:gd name="T79" fmla="*/ 36 h 96"/>
                  <a:gd name="T80" fmla="*/ 36 w 92"/>
                  <a:gd name="T81" fmla="*/ 31 h 96"/>
                  <a:gd name="T82" fmla="*/ 28 w 92"/>
                  <a:gd name="T83" fmla="*/ 23 h 96"/>
                  <a:gd name="T84" fmla="*/ 24 w 92"/>
                  <a:gd name="T85" fmla="*/ 19 h 96"/>
                  <a:gd name="T86" fmla="*/ 19 w 92"/>
                  <a:gd name="T87" fmla="*/ 17 h 96"/>
                  <a:gd name="T88" fmla="*/ 15 w 92"/>
                  <a:gd name="T89" fmla="*/ 15 h 96"/>
                  <a:gd name="T90" fmla="*/ 10 w 92"/>
                  <a:gd name="T91" fmla="*/ 14 h 96"/>
                  <a:gd name="T92" fmla="*/ 5 w 92"/>
                  <a:gd name="T93" fmla="*/ 13 h 96"/>
                  <a:gd name="T94" fmla="*/ 2 w 92"/>
                  <a:gd name="T95" fmla="*/ 11 h 96"/>
                  <a:gd name="T96" fmla="*/ 0 w 92"/>
                  <a:gd name="T97" fmla="*/ 9 h 96"/>
                  <a:gd name="T98" fmla="*/ 0 w 92"/>
                  <a:gd name="T99" fmla="*/ 6 h 96"/>
                  <a:gd name="T100" fmla="*/ 0 w 92"/>
                  <a:gd name="T101" fmla="*/ 4 h 96"/>
                  <a:gd name="T102" fmla="*/ 2 w 92"/>
                  <a:gd name="T103" fmla="*/ 2 h 96"/>
                  <a:gd name="T104" fmla="*/ 7 w 92"/>
                  <a:gd name="T105" fmla="*/ 0 h 96"/>
                  <a:gd name="T106" fmla="*/ 11 w 92"/>
                  <a:gd name="T10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2" h="96">
                    <a:moveTo>
                      <a:pt x="11" y="0"/>
                    </a:moveTo>
                    <a:lnTo>
                      <a:pt x="3" y="2"/>
                    </a:lnTo>
                    <a:lnTo>
                      <a:pt x="12" y="4"/>
                    </a:lnTo>
                    <a:lnTo>
                      <a:pt x="19" y="6"/>
                    </a:lnTo>
                    <a:lnTo>
                      <a:pt x="25" y="9"/>
                    </a:lnTo>
                    <a:lnTo>
                      <a:pt x="29" y="14"/>
                    </a:lnTo>
                    <a:lnTo>
                      <a:pt x="31" y="17"/>
                    </a:lnTo>
                    <a:lnTo>
                      <a:pt x="33" y="20"/>
                    </a:lnTo>
                    <a:lnTo>
                      <a:pt x="35" y="22"/>
                    </a:lnTo>
                    <a:lnTo>
                      <a:pt x="36" y="23"/>
                    </a:lnTo>
                    <a:lnTo>
                      <a:pt x="38" y="23"/>
                    </a:lnTo>
                    <a:lnTo>
                      <a:pt x="41" y="23"/>
                    </a:lnTo>
                    <a:lnTo>
                      <a:pt x="50" y="24"/>
                    </a:lnTo>
                    <a:lnTo>
                      <a:pt x="63" y="28"/>
                    </a:lnTo>
                    <a:lnTo>
                      <a:pt x="74" y="31"/>
                    </a:lnTo>
                    <a:lnTo>
                      <a:pt x="80" y="33"/>
                    </a:lnTo>
                    <a:lnTo>
                      <a:pt x="80" y="43"/>
                    </a:lnTo>
                    <a:lnTo>
                      <a:pt x="81" y="51"/>
                    </a:lnTo>
                    <a:lnTo>
                      <a:pt x="82" y="59"/>
                    </a:lnTo>
                    <a:lnTo>
                      <a:pt x="84" y="70"/>
                    </a:lnTo>
                    <a:lnTo>
                      <a:pt x="85" y="75"/>
                    </a:lnTo>
                    <a:lnTo>
                      <a:pt x="87" y="79"/>
                    </a:lnTo>
                    <a:lnTo>
                      <a:pt x="89" y="84"/>
                    </a:lnTo>
                    <a:lnTo>
                      <a:pt x="92" y="87"/>
                    </a:lnTo>
                    <a:lnTo>
                      <a:pt x="92" y="92"/>
                    </a:lnTo>
                    <a:lnTo>
                      <a:pt x="92" y="96"/>
                    </a:lnTo>
                    <a:lnTo>
                      <a:pt x="90" y="94"/>
                    </a:lnTo>
                    <a:lnTo>
                      <a:pt x="89" y="91"/>
                    </a:lnTo>
                    <a:lnTo>
                      <a:pt x="86" y="87"/>
                    </a:lnTo>
                    <a:lnTo>
                      <a:pt x="85" y="82"/>
                    </a:lnTo>
                    <a:lnTo>
                      <a:pt x="82" y="71"/>
                    </a:lnTo>
                    <a:lnTo>
                      <a:pt x="80" y="62"/>
                    </a:lnTo>
                    <a:lnTo>
                      <a:pt x="78" y="59"/>
                    </a:lnTo>
                    <a:lnTo>
                      <a:pt x="76" y="57"/>
                    </a:lnTo>
                    <a:lnTo>
                      <a:pt x="72" y="55"/>
                    </a:lnTo>
                    <a:lnTo>
                      <a:pt x="69" y="52"/>
                    </a:lnTo>
                    <a:lnTo>
                      <a:pt x="63" y="50"/>
                    </a:lnTo>
                    <a:lnTo>
                      <a:pt x="56" y="48"/>
                    </a:lnTo>
                    <a:lnTo>
                      <a:pt x="51" y="43"/>
                    </a:lnTo>
                    <a:lnTo>
                      <a:pt x="42" y="36"/>
                    </a:lnTo>
                    <a:lnTo>
                      <a:pt x="36" y="31"/>
                    </a:lnTo>
                    <a:lnTo>
                      <a:pt x="28" y="23"/>
                    </a:lnTo>
                    <a:lnTo>
                      <a:pt x="24" y="19"/>
                    </a:lnTo>
                    <a:lnTo>
                      <a:pt x="19" y="17"/>
                    </a:lnTo>
                    <a:lnTo>
                      <a:pt x="15" y="15"/>
                    </a:lnTo>
                    <a:lnTo>
                      <a:pt x="10" y="14"/>
                    </a:lnTo>
                    <a:lnTo>
                      <a:pt x="5" y="13"/>
                    </a:lnTo>
                    <a:lnTo>
                      <a:pt x="2" y="11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7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12" name="Freeform 240"/>
              <p:cNvSpPr/>
              <p:nvPr/>
            </p:nvSpPr>
            <p:spPr bwMode="auto">
              <a:xfrm>
                <a:off x="3050" y="3373"/>
                <a:ext cx="79" cy="69"/>
              </a:xfrm>
              <a:custGeom>
                <a:avLst/>
                <a:gdLst>
                  <a:gd name="T0" fmla="*/ 280 w 318"/>
                  <a:gd name="T1" fmla="*/ 14 h 279"/>
                  <a:gd name="T2" fmla="*/ 228 w 318"/>
                  <a:gd name="T3" fmla="*/ 5 h 279"/>
                  <a:gd name="T4" fmla="*/ 206 w 318"/>
                  <a:gd name="T5" fmla="*/ 8 h 279"/>
                  <a:gd name="T6" fmla="*/ 197 w 318"/>
                  <a:gd name="T7" fmla="*/ 23 h 279"/>
                  <a:gd name="T8" fmla="*/ 183 w 318"/>
                  <a:gd name="T9" fmla="*/ 34 h 279"/>
                  <a:gd name="T10" fmla="*/ 158 w 318"/>
                  <a:gd name="T11" fmla="*/ 37 h 279"/>
                  <a:gd name="T12" fmla="*/ 147 w 318"/>
                  <a:gd name="T13" fmla="*/ 42 h 279"/>
                  <a:gd name="T14" fmla="*/ 138 w 318"/>
                  <a:gd name="T15" fmla="*/ 51 h 279"/>
                  <a:gd name="T16" fmla="*/ 119 w 318"/>
                  <a:gd name="T17" fmla="*/ 59 h 279"/>
                  <a:gd name="T18" fmla="*/ 100 w 318"/>
                  <a:gd name="T19" fmla="*/ 63 h 279"/>
                  <a:gd name="T20" fmla="*/ 90 w 318"/>
                  <a:gd name="T21" fmla="*/ 79 h 279"/>
                  <a:gd name="T22" fmla="*/ 62 w 318"/>
                  <a:gd name="T23" fmla="*/ 99 h 279"/>
                  <a:gd name="T24" fmla="*/ 30 w 318"/>
                  <a:gd name="T25" fmla="*/ 120 h 279"/>
                  <a:gd name="T26" fmla="*/ 11 w 318"/>
                  <a:gd name="T27" fmla="*/ 141 h 279"/>
                  <a:gd name="T28" fmla="*/ 4 w 318"/>
                  <a:gd name="T29" fmla="*/ 172 h 279"/>
                  <a:gd name="T30" fmla="*/ 5 w 318"/>
                  <a:gd name="T31" fmla="*/ 189 h 279"/>
                  <a:gd name="T32" fmla="*/ 6 w 318"/>
                  <a:gd name="T33" fmla="*/ 188 h 279"/>
                  <a:gd name="T34" fmla="*/ 18 w 318"/>
                  <a:gd name="T35" fmla="*/ 171 h 279"/>
                  <a:gd name="T36" fmla="*/ 26 w 318"/>
                  <a:gd name="T37" fmla="*/ 157 h 279"/>
                  <a:gd name="T38" fmla="*/ 41 w 318"/>
                  <a:gd name="T39" fmla="*/ 142 h 279"/>
                  <a:gd name="T40" fmla="*/ 59 w 318"/>
                  <a:gd name="T41" fmla="*/ 137 h 279"/>
                  <a:gd name="T42" fmla="*/ 63 w 318"/>
                  <a:gd name="T43" fmla="*/ 142 h 279"/>
                  <a:gd name="T44" fmla="*/ 57 w 318"/>
                  <a:gd name="T45" fmla="*/ 151 h 279"/>
                  <a:gd name="T46" fmla="*/ 40 w 318"/>
                  <a:gd name="T47" fmla="*/ 174 h 279"/>
                  <a:gd name="T48" fmla="*/ 36 w 318"/>
                  <a:gd name="T49" fmla="*/ 186 h 279"/>
                  <a:gd name="T50" fmla="*/ 33 w 318"/>
                  <a:gd name="T51" fmla="*/ 200 h 279"/>
                  <a:gd name="T52" fmla="*/ 18 w 318"/>
                  <a:gd name="T53" fmla="*/ 226 h 279"/>
                  <a:gd name="T54" fmla="*/ 4 w 318"/>
                  <a:gd name="T55" fmla="*/ 252 h 279"/>
                  <a:gd name="T56" fmla="*/ 0 w 318"/>
                  <a:gd name="T57" fmla="*/ 266 h 279"/>
                  <a:gd name="T58" fmla="*/ 4 w 318"/>
                  <a:gd name="T59" fmla="*/ 276 h 279"/>
                  <a:gd name="T60" fmla="*/ 14 w 318"/>
                  <a:gd name="T61" fmla="*/ 262 h 279"/>
                  <a:gd name="T62" fmla="*/ 25 w 318"/>
                  <a:gd name="T63" fmla="*/ 261 h 279"/>
                  <a:gd name="T64" fmla="*/ 36 w 318"/>
                  <a:gd name="T65" fmla="*/ 256 h 279"/>
                  <a:gd name="T66" fmla="*/ 47 w 318"/>
                  <a:gd name="T67" fmla="*/ 241 h 279"/>
                  <a:gd name="T68" fmla="*/ 50 w 318"/>
                  <a:gd name="T69" fmla="*/ 242 h 279"/>
                  <a:gd name="T70" fmla="*/ 52 w 318"/>
                  <a:gd name="T71" fmla="*/ 256 h 279"/>
                  <a:gd name="T72" fmla="*/ 55 w 318"/>
                  <a:gd name="T73" fmla="*/ 256 h 279"/>
                  <a:gd name="T74" fmla="*/ 62 w 318"/>
                  <a:gd name="T75" fmla="*/ 240 h 279"/>
                  <a:gd name="T76" fmla="*/ 67 w 318"/>
                  <a:gd name="T77" fmla="*/ 201 h 279"/>
                  <a:gd name="T78" fmla="*/ 73 w 318"/>
                  <a:gd name="T79" fmla="*/ 189 h 279"/>
                  <a:gd name="T80" fmla="*/ 92 w 318"/>
                  <a:gd name="T81" fmla="*/ 166 h 279"/>
                  <a:gd name="T82" fmla="*/ 133 w 318"/>
                  <a:gd name="T83" fmla="*/ 137 h 279"/>
                  <a:gd name="T84" fmla="*/ 171 w 318"/>
                  <a:gd name="T85" fmla="*/ 130 h 279"/>
                  <a:gd name="T86" fmla="*/ 178 w 318"/>
                  <a:gd name="T87" fmla="*/ 124 h 279"/>
                  <a:gd name="T88" fmla="*/ 183 w 318"/>
                  <a:gd name="T89" fmla="*/ 118 h 279"/>
                  <a:gd name="T90" fmla="*/ 205 w 318"/>
                  <a:gd name="T91" fmla="*/ 107 h 279"/>
                  <a:gd name="T92" fmla="*/ 249 w 318"/>
                  <a:gd name="T93" fmla="*/ 87 h 279"/>
                  <a:gd name="T94" fmla="*/ 263 w 318"/>
                  <a:gd name="T95" fmla="*/ 78 h 279"/>
                  <a:gd name="T96" fmla="*/ 291 w 318"/>
                  <a:gd name="T97" fmla="*/ 48 h 279"/>
                  <a:gd name="T98" fmla="*/ 314 w 318"/>
                  <a:gd name="T99" fmla="*/ 24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8" h="279">
                    <a:moveTo>
                      <a:pt x="318" y="19"/>
                    </a:moveTo>
                    <a:lnTo>
                      <a:pt x="298" y="18"/>
                    </a:lnTo>
                    <a:lnTo>
                      <a:pt x="280" y="14"/>
                    </a:lnTo>
                    <a:lnTo>
                      <a:pt x="261" y="11"/>
                    </a:lnTo>
                    <a:lnTo>
                      <a:pt x="244" y="10"/>
                    </a:lnTo>
                    <a:lnTo>
                      <a:pt x="228" y="5"/>
                    </a:lnTo>
                    <a:lnTo>
                      <a:pt x="217" y="0"/>
                    </a:lnTo>
                    <a:lnTo>
                      <a:pt x="211" y="4"/>
                    </a:lnTo>
                    <a:lnTo>
                      <a:pt x="206" y="8"/>
                    </a:lnTo>
                    <a:lnTo>
                      <a:pt x="202" y="13"/>
                    </a:lnTo>
                    <a:lnTo>
                      <a:pt x="200" y="18"/>
                    </a:lnTo>
                    <a:lnTo>
                      <a:pt x="197" y="23"/>
                    </a:lnTo>
                    <a:lnTo>
                      <a:pt x="192" y="27"/>
                    </a:lnTo>
                    <a:lnTo>
                      <a:pt x="188" y="31"/>
                    </a:lnTo>
                    <a:lnTo>
                      <a:pt x="183" y="34"/>
                    </a:lnTo>
                    <a:lnTo>
                      <a:pt x="173" y="35"/>
                    </a:lnTo>
                    <a:lnTo>
                      <a:pt x="162" y="36"/>
                    </a:lnTo>
                    <a:lnTo>
                      <a:pt x="158" y="37"/>
                    </a:lnTo>
                    <a:lnTo>
                      <a:pt x="154" y="38"/>
                    </a:lnTo>
                    <a:lnTo>
                      <a:pt x="150" y="39"/>
                    </a:lnTo>
                    <a:lnTo>
                      <a:pt x="147" y="42"/>
                    </a:lnTo>
                    <a:lnTo>
                      <a:pt x="145" y="46"/>
                    </a:lnTo>
                    <a:lnTo>
                      <a:pt x="142" y="49"/>
                    </a:lnTo>
                    <a:lnTo>
                      <a:pt x="138" y="51"/>
                    </a:lnTo>
                    <a:lnTo>
                      <a:pt x="135" y="53"/>
                    </a:lnTo>
                    <a:lnTo>
                      <a:pt x="127" y="56"/>
                    </a:lnTo>
                    <a:lnTo>
                      <a:pt x="119" y="59"/>
                    </a:lnTo>
                    <a:lnTo>
                      <a:pt x="112" y="60"/>
                    </a:lnTo>
                    <a:lnTo>
                      <a:pt x="105" y="62"/>
                    </a:lnTo>
                    <a:lnTo>
                      <a:pt x="100" y="63"/>
                    </a:lnTo>
                    <a:lnTo>
                      <a:pt x="98" y="66"/>
                    </a:lnTo>
                    <a:lnTo>
                      <a:pt x="94" y="73"/>
                    </a:lnTo>
                    <a:lnTo>
                      <a:pt x="90" y="79"/>
                    </a:lnTo>
                    <a:lnTo>
                      <a:pt x="85" y="84"/>
                    </a:lnTo>
                    <a:lnTo>
                      <a:pt x="78" y="90"/>
                    </a:lnTo>
                    <a:lnTo>
                      <a:pt x="62" y="99"/>
                    </a:lnTo>
                    <a:lnTo>
                      <a:pt x="46" y="108"/>
                    </a:lnTo>
                    <a:lnTo>
                      <a:pt x="37" y="114"/>
                    </a:lnTo>
                    <a:lnTo>
                      <a:pt x="30" y="120"/>
                    </a:lnTo>
                    <a:lnTo>
                      <a:pt x="23" y="127"/>
                    </a:lnTo>
                    <a:lnTo>
                      <a:pt x="17" y="133"/>
                    </a:lnTo>
                    <a:lnTo>
                      <a:pt x="11" y="141"/>
                    </a:lnTo>
                    <a:lnTo>
                      <a:pt x="7" y="150"/>
                    </a:lnTo>
                    <a:lnTo>
                      <a:pt x="4" y="160"/>
                    </a:lnTo>
                    <a:lnTo>
                      <a:pt x="4" y="172"/>
                    </a:lnTo>
                    <a:lnTo>
                      <a:pt x="4" y="183"/>
                    </a:lnTo>
                    <a:lnTo>
                      <a:pt x="4" y="188"/>
                    </a:lnTo>
                    <a:lnTo>
                      <a:pt x="5" y="189"/>
                    </a:lnTo>
                    <a:lnTo>
                      <a:pt x="5" y="189"/>
                    </a:lnTo>
                    <a:lnTo>
                      <a:pt x="6" y="189"/>
                    </a:lnTo>
                    <a:lnTo>
                      <a:pt x="6" y="188"/>
                    </a:lnTo>
                    <a:lnTo>
                      <a:pt x="10" y="179"/>
                    </a:lnTo>
                    <a:lnTo>
                      <a:pt x="13" y="174"/>
                    </a:lnTo>
                    <a:lnTo>
                      <a:pt x="18" y="171"/>
                    </a:lnTo>
                    <a:lnTo>
                      <a:pt x="21" y="166"/>
                    </a:lnTo>
                    <a:lnTo>
                      <a:pt x="23" y="161"/>
                    </a:lnTo>
                    <a:lnTo>
                      <a:pt x="26" y="157"/>
                    </a:lnTo>
                    <a:lnTo>
                      <a:pt x="31" y="150"/>
                    </a:lnTo>
                    <a:lnTo>
                      <a:pt x="36" y="145"/>
                    </a:lnTo>
                    <a:lnTo>
                      <a:pt x="41" y="142"/>
                    </a:lnTo>
                    <a:lnTo>
                      <a:pt x="47" y="139"/>
                    </a:lnTo>
                    <a:lnTo>
                      <a:pt x="54" y="137"/>
                    </a:lnTo>
                    <a:lnTo>
                      <a:pt x="59" y="137"/>
                    </a:lnTo>
                    <a:lnTo>
                      <a:pt x="62" y="137"/>
                    </a:lnTo>
                    <a:lnTo>
                      <a:pt x="63" y="139"/>
                    </a:lnTo>
                    <a:lnTo>
                      <a:pt x="63" y="142"/>
                    </a:lnTo>
                    <a:lnTo>
                      <a:pt x="62" y="145"/>
                    </a:lnTo>
                    <a:lnTo>
                      <a:pt x="60" y="148"/>
                    </a:lnTo>
                    <a:lnTo>
                      <a:pt x="57" y="151"/>
                    </a:lnTo>
                    <a:lnTo>
                      <a:pt x="50" y="160"/>
                    </a:lnTo>
                    <a:lnTo>
                      <a:pt x="44" y="170"/>
                    </a:lnTo>
                    <a:lnTo>
                      <a:pt x="40" y="174"/>
                    </a:lnTo>
                    <a:lnTo>
                      <a:pt x="38" y="178"/>
                    </a:lnTo>
                    <a:lnTo>
                      <a:pt x="36" y="183"/>
                    </a:lnTo>
                    <a:lnTo>
                      <a:pt x="36" y="186"/>
                    </a:lnTo>
                    <a:lnTo>
                      <a:pt x="35" y="190"/>
                    </a:lnTo>
                    <a:lnTo>
                      <a:pt x="34" y="196"/>
                    </a:lnTo>
                    <a:lnTo>
                      <a:pt x="33" y="200"/>
                    </a:lnTo>
                    <a:lnTo>
                      <a:pt x="30" y="205"/>
                    </a:lnTo>
                    <a:lnTo>
                      <a:pt x="24" y="215"/>
                    </a:lnTo>
                    <a:lnTo>
                      <a:pt x="18" y="226"/>
                    </a:lnTo>
                    <a:lnTo>
                      <a:pt x="11" y="237"/>
                    </a:lnTo>
                    <a:lnTo>
                      <a:pt x="6" y="246"/>
                    </a:lnTo>
                    <a:lnTo>
                      <a:pt x="4" y="252"/>
                    </a:lnTo>
                    <a:lnTo>
                      <a:pt x="1" y="256"/>
                    </a:lnTo>
                    <a:lnTo>
                      <a:pt x="0" y="260"/>
                    </a:lnTo>
                    <a:lnTo>
                      <a:pt x="0" y="266"/>
                    </a:lnTo>
                    <a:lnTo>
                      <a:pt x="0" y="275"/>
                    </a:lnTo>
                    <a:lnTo>
                      <a:pt x="1" y="279"/>
                    </a:lnTo>
                    <a:lnTo>
                      <a:pt x="4" y="276"/>
                    </a:lnTo>
                    <a:lnTo>
                      <a:pt x="9" y="268"/>
                    </a:lnTo>
                    <a:lnTo>
                      <a:pt x="11" y="265"/>
                    </a:lnTo>
                    <a:lnTo>
                      <a:pt x="14" y="262"/>
                    </a:lnTo>
                    <a:lnTo>
                      <a:pt x="18" y="261"/>
                    </a:lnTo>
                    <a:lnTo>
                      <a:pt x="21" y="261"/>
                    </a:lnTo>
                    <a:lnTo>
                      <a:pt x="25" y="261"/>
                    </a:lnTo>
                    <a:lnTo>
                      <a:pt x="28" y="260"/>
                    </a:lnTo>
                    <a:lnTo>
                      <a:pt x="32" y="259"/>
                    </a:lnTo>
                    <a:lnTo>
                      <a:pt x="36" y="256"/>
                    </a:lnTo>
                    <a:lnTo>
                      <a:pt x="39" y="252"/>
                    </a:lnTo>
                    <a:lnTo>
                      <a:pt x="44" y="244"/>
                    </a:lnTo>
                    <a:lnTo>
                      <a:pt x="47" y="241"/>
                    </a:lnTo>
                    <a:lnTo>
                      <a:pt x="48" y="239"/>
                    </a:lnTo>
                    <a:lnTo>
                      <a:pt x="50" y="239"/>
                    </a:lnTo>
                    <a:lnTo>
                      <a:pt x="50" y="242"/>
                    </a:lnTo>
                    <a:lnTo>
                      <a:pt x="50" y="248"/>
                    </a:lnTo>
                    <a:lnTo>
                      <a:pt x="51" y="253"/>
                    </a:lnTo>
                    <a:lnTo>
                      <a:pt x="52" y="256"/>
                    </a:lnTo>
                    <a:lnTo>
                      <a:pt x="53" y="258"/>
                    </a:lnTo>
                    <a:lnTo>
                      <a:pt x="54" y="257"/>
                    </a:lnTo>
                    <a:lnTo>
                      <a:pt x="55" y="256"/>
                    </a:lnTo>
                    <a:lnTo>
                      <a:pt x="58" y="254"/>
                    </a:lnTo>
                    <a:lnTo>
                      <a:pt x="59" y="249"/>
                    </a:lnTo>
                    <a:lnTo>
                      <a:pt x="62" y="240"/>
                    </a:lnTo>
                    <a:lnTo>
                      <a:pt x="65" y="228"/>
                    </a:lnTo>
                    <a:lnTo>
                      <a:pt x="67" y="214"/>
                    </a:lnTo>
                    <a:lnTo>
                      <a:pt x="67" y="201"/>
                    </a:lnTo>
                    <a:lnTo>
                      <a:pt x="68" y="198"/>
                    </a:lnTo>
                    <a:lnTo>
                      <a:pt x="69" y="193"/>
                    </a:lnTo>
                    <a:lnTo>
                      <a:pt x="73" y="189"/>
                    </a:lnTo>
                    <a:lnTo>
                      <a:pt x="75" y="185"/>
                    </a:lnTo>
                    <a:lnTo>
                      <a:pt x="83" y="176"/>
                    </a:lnTo>
                    <a:lnTo>
                      <a:pt x="92" y="166"/>
                    </a:lnTo>
                    <a:lnTo>
                      <a:pt x="112" y="150"/>
                    </a:lnTo>
                    <a:lnTo>
                      <a:pt x="123" y="139"/>
                    </a:lnTo>
                    <a:lnTo>
                      <a:pt x="133" y="137"/>
                    </a:lnTo>
                    <a:lnTo>
                      <a:pt x="153" y="135"/>
                    </a:lnTo>
                    <a:lnTo>
                      <a:pt x="162" y="133"/>
                    </a:lnTo>
                    <a:lnTo>
                      <a:pt x="171" y="130"/>
                    </a:lnTo>
                    <a:lnTo>
                      <a:pt x="174" y="129"/>
                    </a:lnTo>
                    <a:lnTo>
                      <a:pt x="177" y="127"/>
                    </a:lnTo>
                    <a:lnTo>
                      <a:pt x="178" y="124"/>
                    </a:lnTo>
                    <a:lnTo>
                      <a:pt x="179" y="121"/>
                    </a:lnTo>
                    <a:lnTo>
                      <a:pt x="181" y="120"/>
                    </a:lnTo>
                    <a:lnTo>
                      <a:pt x="183" y="118"/>
                    </a:lnTo>
                    <a:lnTo>
                      <a:pt x="187" y="116"/>
                    </a:lnTo>
                    <a:lnTo>
                      <a:pt x="192" y="113"/>
                    </a:lnTo>
                    <a:lnTo>
                      <a:pt x="205" y="107"/>
                    </a:lnTo>
                    <a:lnTo>
                      <a:pt x="220" y="101"/>
                    </a:lnTo>
                    <a:lnTo>
                      <a:pt x="236" y="94"/>
                    </a:lnTo>
                    <a:lnTo>
                      <a:pt x="249" y="87"/>
                    </a:lnTo>
                    <a:lnTo>
                      <a:pt x="255" y="83"/>
                    </a:lnTo>
                    <a:lnTo>
                      <a:pt x="259" y="80"/>
                    </a:lnTo>
                    <a:lnTo>
                      <a:pt x="263" y="78"/>
                    </a:lnTo>
                    <a:lnTo>
                      <a:pt x="265" y="75"/>
                    </a:lnTo>
                    <a:lnTo>
                      <a:pt x="273" y="64"/>
                    </a:lnTo>
                    <a:lnTo>
                      <a:pt x="291" y="48"/>
                    </a:lnTo>
                    <a:lnTo>
                      <a:pt x="299" y="39"/>
                    </a:lnTo>
                    <a:lnTo>
                      <a:pt x="308" y="32"/>
                    </a:lnTo>
                    <a:lnTo>
                      <a:pt x="314" y="24"/>
                    </a:lnTo>
                    <a:lnTo>
                      <a:pt x="318" y="1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13" name="Freeform 241"/>
              <p:cNvSpPr/>
              <p:nvPr/>
            </p:nvSpPr>
            <p:spPr bwMode="auto">
              <a:xfrm>
                <a:off x="3133" y="3371"/>
                <a:ext cx="3" cy="30"/>
              </a:xfrm>
              <a:custGeom>
                <a:avLst/>
                <a:gdLst>
                  <a:gd name="T0" fmla="*/ 14 w 14"/>
                  <a:gd name="T1" fmla="*/ 0 h 120"/>
                  <a:gd name="T2" fmla="*/ 14 w 14"/>
                  <a:gd name="T3" fmla="*/ 112 h 120"/>
                  <a:gd name="T4" fmla="*/ 0 w 14"/>
                  <a:gd name="T5" fmla="*/ 120 h 120"/>
                  <a:gd name="T6" fmla="*/ 1 w 14"/>
                  <a:gd name="T7" fmla="*/ 0 h 120"/>
                  <a:gd name="T8" fmla="*/ 14 w 14"/>
                  <a:gd name="T9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0">
                    <a:moveTo>
                      <a:pt x="14" y="0"/>
                    </a:moveTo>
                    <a:lnTo>
                      <a:pt x="14" y="112"/>
                    </a:lnTo>
                    <a:lnTo>
                      <a:pt x="0" y="120"/>
                    </a:lnTo>
                    <a:lnTo>
                      <a:pt x="1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14" name="Freeform 242"/>
              <p:cNvSpPr/>
              <p:nvPr/>
            </p:nvSpPr>
            <p:spPr bwMode="auto">
              <a:xfrm>
                <a:off x="3041" y="3426"/>
                <a:ext cx="34" cy="45"/>
              </a:xfrm>
              <a:custGeom>
                <a:avLst/>
                <a:gdLst>
                  <a:gd name="T0" fmla="*/ 102 w 137"/>
                  <a:gd name="T1" fmla="*/ 9 h 178"/>
                  <a:gd name="T2" fmla="*/ 92 w 137"/>
                  <a:gd name="T3" fmla="*/ 20 h 178"/>
                  <a:gd name="T4" fmla="*/ 87 w 137"/>
                  <a:gd name="T5" fmla="*/ 31 h 178"/>
                  <a:gd name="T6" fmla="*/ 86 w 137"/>
                  <a:gd name="T7" fmla="*/ 41 h 178"/>
                  <a:gd name="T8" fmla="*/ 81 w 137"/>
                  <a:gd name="T9" fmla="*/ 47 h 178"/>
                  <a:gd name="T10" fmla="*/ 71 w 137"/>
                  <a:gd name="T11" fmla="*/ 56 h 178"/>
                  <a:gd name="T12" fmla="*/ 57 w 137"/>
                  <a:gd name="T13" fmla="*/ 73 h 178"/>
                  <a:gd name="T14" fmla="*/ 43 w 137"/>
                  <a:gd name="T15" fmla="*/ 91 h 178"/>
                  <a:gd name="T16" fmla="*/ 31 w 137"/>
                  <a:gd name="T17" fmla="*/ 100 h 178"/>
                  <a:gd name="T18" fmla="*/ 19 w 137"/>
                  <a:gd name="T19" fmla="*/ 107 h 178"/>
                  <a:gd name="T20" fmla="*/ 12 w 137"/>
                  <a:gd name="T21" fmla="*/ 112 h 178"/>
                  <a:gd name="T22" fmla="*/ 5 w 137"/>
                  <a:gd name="T23" fmla="*/ 126 h 178"/>
                  <a:gd name="T24" fmla="*/ 1 w 137"/>
                  <a:gd name="T25" fmla="*/ 144 h 178"/>
                  <a:gd name="T26" fmla="*/ 0 w 137"/>
                  <a:gd name="T27" fmla="*/ 150 h 178"/>
                  <a:gd name="T28" fmla="*/ 6 w 137"/>
                  <a:gd name="T29" fmla="*/ 144 h 178"/>
                  <a:gd name="T30" fmla="*/ 27 w 137"/>
                  <a:gd name="T31" fmla="*/ 124 h 178"/>
                  <a:gd name="T32" fmla="*/ 43 w 137"/>
                  <a:gd name="T33" fmla="*/ 107 h 178"/>
                  <a:gd name="T34" fmla="*/ 55 w 137"/>
                  <a:gd name="T35" fmla="*/ 97 h 178"/>
                  <a:gd name="T36" fmla="*/ 69 w 137"/>
                  <a:gd name="T37" fmla="*/ 89 h 178"/>
                  <a:gd name="T38" fmla="*/ 81 w 137"/>
                  <a:gd name="T39" fmla="*/ 86 h 178"/>
                  <a:gd name="T40" fmla="*/ 83 w 137"/>
                  <a:gd name="T41" fmla="*/ 92 h 178"/>
                  <a:gd name="T42" fmla="*/ 79 w 137"/>
                  <a:gd name="T43" fmla="*/ 105 h 178"/>
                  <a:gd name="T44" fmla="*/ 75 w 137"/>
                  <a:gd name="T45" fmla="*/ 109 h 178"/>
                  <a:gd name="T46" fmla="*/ 75 w 137"/>
                  <a:gd name="T47" fmla="*/ 111 h 178"/>
                  <a:gd name="T48" fmla="*/ 79 w 137"/>
                  <a:gd name="T49" fmla="*/ 112 h 178"/>
                  <a:gd name="T50" fmla="*/ 80 w 137"/>
                  <a:gd name="T51" fmla="*/ 115 h 178"/>
                  <a:gd name="T52" fmla="*/ 77 w 137"/>
                  <a:gd name="T53" fmla="*/ 123 h 178"/>
                  <a:gd name="T54" fmla="*/ 82 w 137"/>
                  <a:gd name="T55" fmla="*/ 124 h 178"/>
                  <a:gd name="T56" fmla="*/ 92 w 137"/>
                  <a:gd name="T57" fmla="*/ 122 h 178"/>
                  <a:gd name="T58" fmla="*/ 97 w 137"/>
                  <a:gd name="T59" fmla="*/ 123 h 178"/>
                  <a:gd name="T60" fmla="*/ 90 w 137"/>
                  <a:gd name="T61" fmla="*/ 131 h 178"/>
                  <a:gd name="T62" fmla="*/ 69 w 137"/>
                  <a:gd name="T63" fmla="*/ 151 h 178"/>
                  <a:gd name="T64" fmla="*/ 61 w 137"/>
                  <a:gd name="T65" fmla="*/ 161 h 178"/>
                  <a:gd name="T66" fmla="*/ 59 w 137"/>
                  <a:gd name="T67" fmla="*/ 166 h 178"/>
                  <a:gd name="T68" fmla="*/ 61 w 137"/>
                  <a:gd name="T69" fmla="*/ 170 h 178"/>
                  <a:gd name="T70" fmla="*/ 68 w 137"/>
                  <a:gd name="T71" fmla="*/ 170 h 178"/>
                  <a:gd name="T72" fmla="*/ 77 w 137"/>
                  <a:gd name="T73" fmla="*/ 164 h 178"/>
                  <a:gd name="T74" fmla="*/ 88 w 137"/>
                  <a:gd name="T75" fmla="*/ 155 h 178"/>
                  <a:gd name="T76" fmla="*/ 95 w 137"/>
                  <a:gd name="T77" fmla="*/ 149 h 178"/>
                  <a:gd name="T78" fmla="*/ 102 w 137"/>
                  <a:gd name="T79" fmla="*/ 148 h 178"/>
                  <a:gd name="T80" fmla="*/ 109 w 137"/>
                  <a:gd name="T81" fmla="*/ 148 h 178"/>
                  <a:gd name="T82" fmla="*/ 110 w 137"/>
                  <a:gd name="T83" fmla="*/ 154 h 178"/>
                  <a:gd name="T84" fmla="*/ 111 w 137"/>
                  <a:gd name="T85" fmla="*/ 162 h 178"/>
                  <a:gd name="T86" fmla="*/ 114 w 137"/>
                  <a:gd name="T87" fmla="*/ 167 h 178"/>
                  <a:gd name="T88" fmla="*/ 118 w 137"/>
                  <a:gd name="T89" fmla="*/ 168 h 178"/>
                  <a:gd name="T90" fmla="*/ 122 w 137"/>
                  <a:gd name="T91" fmla="*/ 174 h 178"/>
                  <a:gd name="T92" fmla="*/ 125 w 137"/>
                  <a:gd name="T93" fmla="*/ 177 h 178"/>
                  <a:gd name="T94" fmla="*/ 133 w 137"/>
                  <a:gd name="T95" fmla="*/ 164 h 178"/>
                  <a:gd name="T96" fmla="*/ 136 w 137"/>
                  <a:gd name="T97" fmla="*/ 151 h 178"/>
                  <a:gd name="T98" fmla="*/ 134 w 137"/>
                  <a:gd name="T99" fmla="*/ 130 h 178"/>
                  <a:gd name="T100" fmla="*/ 120 w 137"/>
                  <a:gd name="T101" fmla="*/ 91 h 178"/>
                  <a:gd name="T102" fmla="*/ 114 w 137"/>
                  <a:gd name="T103" fmla="*/ 69 h 178"/>
                  <a:gd name="T104" fmla="*/ 117 w 137"/>
                  <a:gd name="T105" fmla="*/ 46 h 178"/>
                  <a:gd name="T106" fmla="*/ 118 w 137"/>
                  <a:gd name="T107" fmla="*/ 25 h 178"/>
                  <a:gd name="T108" fmla="*/ 117 w 137"/>
                  <a:gd name="T109" fmla="*/ 11 h 178"/>
                  <a:gd name="T110" fmla="*/ 114 w 137"/>
                  <a:gd name="T111" fmla="*/ 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37" h="178">
                    <a:moveTo>
                      <a:pt x="112" y="0"/>
                    </a:moveTo>
                    <a:lnTo>
                      <a:pt x="102" y="9"/>
                    </a:lnTo>
                    <a:lnTo>
                      <a:pt x="95" y="16"/>
                    </a:lnTo>
                    <a:lnTo>
                      <a:pt x="92" y="20"/>
                    </a:lnTo>
                    <a:lnTo>
                      <a:pt x="88" y="26"/>
                    </a:lnTo>
                    <a:lnTo>
                      <a:pt x="87" y="31"/>
                    </a:lnTo>
                    <a:lnTo>
                      <a:pt x="86" y="39"/>
                    </a:lnTo>
                    <a:lnTo>
                      <a:pt x="86" y="41"/>
                    </a:lnTo>
                    <a:lnTo>
                      <a:pt x="84" y="44"/>
                    </a:lnTo>
                    <a:lnTo>
                      <a:pt x="81" y="47"/>
                    </a:lnTo>
                    <a:lnTo>
                      <a:pt x="77" y="50"/>
                    </a:lnTo>
                    <a:lnTo>
                      <a:pt x="71" y="56"/>
                    </a:lnTo>
                    <a:lnTo>
                      <a:pt x="66" y="61"/>
                    </a:lnTo>
                    <a:lnTo>
                      <a:pt x="57" y="73"/>
                    </a:lnTo>
                    <a:lnTo>
                      <a:pt x="48" y="85"/>
                    </a:lnTo>
                    <a:lnTo>
                      <a:pt x="43" y="91"/>
                    </a:lnTo>
                    <a:lnTo>
                      <a:pt x="38" y="96"/>
                    </a:lnTo>
                    <a:lnTo>
                      <a:pt x="31" y="100"/>
                    </a:lnTo>
                    <a:lnTo>
                      <a:pt x="25" y="103"/>
                    </a:lnTo>
                    <a:lnTo>
                      <a:pt x="19" y="107"/>
                    </a:lnTo>
                    <a:lnTo>
                      <a:pt x="15" y="109"/>
                    </a:lnTo>
                    <a:lnTo>
                      <a:pt x="12" y="112"/>
                    </a:lnTo>
                    <a:lnTo>
                      <a:pt x="8" y="116"/>
                    </a:lnTo>
                    <a:lnTo>
                      <a:pt x="5" y="126"/>
                    </a:lnTo>
                    <a:lnTo>
                      <a:pt x="2" y="138"/>
                    </a:lnTo>
                    <a:lnTo>
                      <a:pt x="1" y="144"/>
                    </a:lnTo>
                    <a:lnTo>
                      <a:pt x="0" y="148"/>
                    </a:lnTo>
                    <a:lnTo>
                      <a:pt x="0" y="150"/>
                    </a:lnTo>
                    <a:lnTo>
                      <a:pt x="2" y="149"/>
                    </a:lnTo>
                    <a:lnTo>
                      <a:pt x="6" y="144"/>
                    </a:lnTo>
                    <a:lnTo>
                      <a:pt x="16" y="135"/>
                    </a:lnTo>
                    <a:lnTo>
                      <a:pt x="27" y="124"/>
                    </a:lnTo>
                    <a:lnTo>
                      <a:pt x="38" y="112"/>
                    </a:lnTo>
                    <a:lnTo>
                      <a:pt x="43" y="107"/>
                    </a:lnTo>
                    <a:lnTo>
                      <a:pt x="49" y="101"/>
                    </a:lnTo>
                    <a:lnTo>
                      <a:pt x="55" y="97"/>
                    </a:lnTo>
                    <a:lnTo>
                      <a:pt x="61" y="94"/>
                    </a:lnTo>
                    <a:lnTo>
                      <a:pt x="69" y="89"/>
                    </a:lnTo>
                    <a:lnTo>
                      <a:pt x="76" y="86"/>
                    </a:lnTo>
                    <a:lnTo>
                      <a:pt x="81" y="86"/>
                    </a:lnTo>
                    <a:lnTo>
                      <a:pt x="83" y="88"/>
                    </a:lnTo>
                    <a:lnTo>
                      <a:pt x="83" y="92"/>
                    </a:lnTo>
                    <a:lnTo>
                      <a:pt x="81" y="99"/>
                    </a:lnTo>
                    <a:lnTo>
                      <a:pt x="79" y="105"/>
                    </a:lnTo>
                    <a:lnTo>
                      <a:pt x="76" y="108"/>
                    </a:lnTo>
                    <a:lnTo>
                      <a:pt x="75" y="109"/>
                    </a:lnTo>
                    <a:lnTo>
                      <a:pt x="75" y="110"/>
                    </a:lnTo>
                    <a:lnTo>
                      <a:pt x="75" y="111"/>
                    </a:lnTo>
                    <a:lnTo>
                      <a:pt x="77" y="111"/>
                    </a:lnTo>
                    <a:lnTo>
                      <a:pt x="79" y="112"/>
                    </a:lnTo>
                    <a:lnTo>
                      <a:pt x="80" y="113"/>
                    </a:lnTo>
                    <a:lnTo>
                      <a:pt x="80" y="115"/>
                    </a:lnTo>
                    <a:lnTo>
                      <a:pt x="79" y="117"/>
                    </a:lnTo>
                    <a:lnTo>
                      <a:pt x="77" y="123"/>
                    </a:lnTo>
                    <a:lnTo>
                      <a:pt x="79" y="125"/>
                    </a:lnTo>
                    <a:lnTo>
                      <a:pt x="82" y="124"/>
                    </a:lnTo>
                    <a:lnTo>
                      <a:pt x="88" y="122"/>
                    </a:lnTo>
                    <a:lnTo>
                      <a:pt x="92" y="122"/>
                    </a:lnTo>
                    <a:lnTo>
                      <a:pt x="95" y="122"/>
                    </a:lnTo>
                    <a:lnTo>
                      <a:pt x="97" y="123"/>
                    </a:lnTo>
                    <a:lnTo>
                      <a:pt x="97" y="125"/>
                    </a:lnTo>
                    <a:lnTo>
                      <a:pt x="90" y="131"/>
                    </a:lnTo>
                    <a:lnTo>
                      <a:pt x="76" y="144"/>
                    </a:lnTo>
                    <a:lnTo>
                      <a:pt x="69" y="151"/>
                    </a:lnTo>
                    <a:lnTo>
                      <a:pt x="63" y="158"/>
                    </a:lnTo>
                    <a:lnTo>
                      <a:pt x="61" y="161"/>
                    </a:lnTo>
                    <a:lnTo>
                      <a:pt x="59" y="164"/>
                    </a:lnTo>
                    <a:lnTo>
                      <a:pt x="59" y="166"/>
                    </a:lnTo>
                    <a:lnTo>
                      <a:pt x="59" y="168"/>
                    </a:lnTo>
                    <a:lnTo>
                      <a:pt x="61" y="170"/>
                    </a:lnTo>
                    <a:lnTo>
                      <a:pt x="65" y="171"/>
                    </a:lnTo>
                    <a:lnTo>
                      <a:pt x="68" y="170"/>
                    </a:lnTo>
                    <a:lnTo>
                      <a:pt x="71" y="168"/>
                    </a:lnTo>
                    <a:lnTo>
                      <a:pt x="77" y="164"/>
                    </a:lnTo>
                    <a:lnTo>
                      <a:pt x="82" y="160"/>
                    </a:lnTo>
                    <a:lnTo>
                      <a:pt x="88" y="155"/>
                    </a:lnTo>
                    <a:lnTo>
                      <a:pt x="93" y="151"/>
                    </a:lnTo>
                    <a:lnTo>
                      <a:pt x="95" y="149"/>
                    </a:lnTo>
                    <a:lnTo>
                      <a:pt x="98" y="148"/>
                    </a:lnTo>
                    <a:lnTo>
                      <a:pt x="102" y="148"/>
                    </a:lnTo>
                    <a:lnTo>
                      <a:pt x="108" y="147"/>
                    </a:lnTo>
                    <a:lnTo>
                      <a:pt x="109" y="148"/>
                    </a:lnTo>
                    <a:lnTo>
                      <a:pt x="110" y="151"/>
                    </a:lnTo>
                    <a:lnTo>
                      <a:pt x="110" y="154"/>
                    </a:lnTo>
                    <a:lnTo>
                      <a:pt x="110" y="157"/>
                    </a:lnTo>
                    <a:lnTo>
                      <a:pt x="111" y="162"/>
                    </a:lnTo>
                    <a:lnTo>
                      <a:pt x="112" y="165"/>
                    </a:lnTo>
                    <a:lnTo>
                      <a:pt x="114" y="167"/>
                    </a:lnTo>
                    <a:lnTo>
                      <a:pt x="116" y="168"/>
                    </a:lnTo>
                    <a:lnTo>
                      <a:pt x="118" y="168"/>
                    </a:lnTo>
                    <a:lnTo>
                      <a:pt x="121" y="170"/>
                    </a:lnTo>
                    <a:lnTo>
                      <a:pt x="122" y="174"/>
                    </a:lnTo>
                    <a:lnTo>
                      <a:pt x="123" y="178"/>
                    </a:lnTo>
                    <a:lnTo>
                      <a:pt x="125" y="177"/>
                    </a:lnTo>
                    <a:lnTo>
                      <a:pt x="129" y="169"/>
                    </a:lnTo>
                    <a:lnTo>
                      <a:pt x="133" y="164"/>
                    </a:lnTo>
                    <a:lnTo>
                      <a:pt x="135" y="157"/>
                    </a:lnTo>
                    <a:lnTo>
                      <a:pt x="136" y="151"/>
                    </a:lnTo>
                    <a:lnTo>
                      <a:pt x="137" y="142"/>
                    </a:lnTo>
                    <a:lnTo>
                      <a:pt x="134" y="130"/>
                    </a:lnTo>
                    <a:lnTo>
                      <a:pt x="127" y="111"/>
                    </a:lnTo>
                    <a:lnTo>
                      <a:pt x="120" y="91"/>
                    </a:lnTo>
                    <a:lnTo>
                      <a:pt x="114" y="77"/>
                    </a:lnTo>
                    <a:lnTo>
                      <a:pt x="114" y="69"/>
                    </a:lnTo>
                    <a:lnTo>
                      <a:pt x="115" y="58"/>
                    </a:lnTo>
                    <a:lnTo>
                      <a:pt x="117" y="46"/>
                    </a:lnTo>
                    <a:lnTo>
                      <a:pt x="118" y="37"/>
                    </a:lnTo>
                    <a:lnTo>
                      <a:pt x="118" y="25"/>
                    </a:lnTo>
                    <a:lnTo>
                      <a:pt x="117" y="15"/>
                    </a:lnTo>
                    <a:lnTo>
                      <a:pt x="117" y="11"/>
                    </a:lnTo>
                    <a:lnTo>
                      <a:pt x="116" y="6"/>
                    </a:lnTo>
                    <a:lnTo>
                      <a:pt x="114" y="3"/>
                    </a:lnTo>
                    <a:lnTo>
                      <a:pt x="1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15" name="Freeform 243"/>
              <p:cNvSpPr/>
              <p:nvPr/>
            </p:nvSpPr>
            <p:spPr bwMode="auto">
              <a:xfrm>
                <a:off x="2992" y="3407"/>
                <a:ext cx="37" cy="27"/>
              </a:xfrm>
              <a:custGeom>
                <a:avLst/>
                <a:gdLst>
                  <a:gd name="T0" fmla="*/ 143 w 147"/>
                  <a:gd name="T1" fmla="*/ 1 h 108"/>
                  <a:gd name="T2" fmla="*/ 140 w 147"/>
                  <a:gd name="T3" fmla="*/ 0 h 108"/>
                  <a:gd name="T4" fmla="*/ 131 w 147"/>
                  <a:gd name="T5" fmla="*/ 0 h 108"/>
                  <a:gd name="T6" fmla="*/ 116 w 147"/>
                  <a:gd name="T7" fmla="*/ 3 h 108"/>
                  <a:gd name="T8" fmla="*/ 107 w 147"/>
                  <a:gd name="T9" fmla="*/ 9 h 108"/>
                  <a:gd name="T10" fmla="*/ 103 w 147"/>
                  <a:gd name="T11" fmla="*/ 13 h 108"/>
                  <a:gd name="T12" fmla="*/ 100 w 147"/>
                  <a:gd name="T13" fmla="*/ 21 h 108"/>
                  <a:gd name="T14" fmla="*/ 91 w 147"/>
                  <a:gd name="T15" fmla="*/ 33 h 108"/>
                  <a:gd name="T16" fmla="*/ 73 w 147"/>
                  <a:gd name="T17" fmla="*/ 49 h 108"/>
                  <a:gd name="T18" fmla="*/ 52 w 147"/>
                  <a:gd name="T19" fmla="*/ 62 h 108"/>
                  <a:gd name="T20" fmla="*/ 35 w 147"/>
                  <a:gd name="T21" fmla="*/ 67 h 108"/>
                  <a:gd name="T22" fmla="*/ 21 w 147"/>
                  <a:gd name="T23" fmla="*/ 70 h 108"/>
                  <a:gd name="T24" fmla="*/ 11 w 147"/>
                  <a:gd name="T25" fmla="*/ 78 h 108"/>
                  <a:gd name="T26" fmla="*/ 5 w 147"/>
                  <a:gd name="T27" fmla="*/ 85 h 108"/>
                  <a:gd name="T28" fmla="*/ 0 w 147"/>
                  <a:gd name="T29" fmla="*/ 102 h 108"/>
                  <a:gd name="T30" fmla="*/ 0 w 147"/>
                  <a:gd name="T31" fmla="*/ 105 h 108"/>
                  <a:gd name="T32" fmla="*/ 3 w 147"/>
                  <a:gd name="T33" fmla="*/ 98 h 108"/>
                  <a:gd name="T34" fmla="*/ 10 w 147"/>
                  <a:gd name="T35" fmla="*/ 88 h 108"/>
                  <a:gd name="T36" fmla="*/ 27 w 147"/>
                  <a:gd name="T37" fmla="*/ 78 h 108"/>
                  <a:gd name="T38" fmla="*/ 42 w 147"/>
                  <a:gd name="T39" fmla="*/ 71 h 108"/>
                  <a:gd name="T40" fmla="*/ 56 w 147"/>
                  <a:gd name="T41" fmla="*/ 68 h 108"/>
                  <a:gd name="T42" fmla="*/ 64 w 147"/>
                  <a:gd name="T43" fmla="*/ 65 h 108"/>
                  <a:gd name="T44" fmla="*/ 68 w 147"/>
                  <a:gd name="T45" fmla="*/ 68 h 108"/>
                  <a:gd name="T46" fmla="*/ 68 w 147"/>
                  <a:gd name="T47" fmla="*/ 78 h 108"/>
                  <a:gd name="T48" fmla="*/ 69 w 147"/>
                  <a:gd name="T49" fmla="*/ 76 h 108"/>
                  <a:gd name="T50" fmla="*/ 79 w 147"/>
                  <a:gd name="T51" fmla="*/ 66 h 108"/>
                  <a:gd name="T52" fmla="*/ 86 w 147"/>
                  <a:gd name="T53" fmla="*/ 52 h 108"/>
                  <a:gd name="T54" fmla="*/ 93 w 147"/>
                  <a:gd name="T55" fmla="*/ 46 h 108"/>
                  <a:gd name="T56" fmla="*/ 101 w 147"/>
                  <a:gd name="T57" fmla="*/ 44 h 108"/>
                  <a:gd name="T58" fmla="*/ 102 w 147"/>
                  <a:gd name="T59" fmla="*/ 41 h 108"/>
                  <a:gd name="T60" fmla="*/ 102 w 147"/>
                  <a:gd name="T61" fmla="*/ 36 h 108"/>
                  <a:gd name="T62" fmla="*/ 111 w 147"/>
                  <a:gd name="T63" fmla="*/ 30 h 108"/>
                  <a:gd name="T64" fmla="*/ 124 w 147"/>
                  <a:gd name="T65" fmla="*/ 30 h 108"/>
                  <a:gd name="T66" fmla="*/ 125 w 147"/>
                  <a:gd name="T67" fmla="*/ 35 h 108"/>
                  <a:gd name="T68" fmla="*/ 123 w 147"/>
                  <a:gd name="T69" fmla="*/ 37 h 108"/>
                  <a:gd name="T70" fmla="*/ 135 w 147"/>
                  <a:gd name="T71" fmla="*/ 23 h 108"/>
                  <a:gd name="T72" fmla="*/ 146 w 147"/>
                  <a:gd name="T73" fmla="*/ 10 h 108"/>
                  <a:gd name="T74" fmla="*/ 147 w 147"/>
                  <a:gd name="T75" fmla="*/ 6 h 108"/>
                  <a:gd name="T76" fmla="*/ 146 w 147"/>
                  <a:gd name="T77" fmla="*/ 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" h="108">
                    <a:moveTo>
                      <a:pt x="144" y="2"/>
                    </a:moveTo>
                    <a:lnTo>
                      <a:pt x="143" y="1"/>
                    </a:lnTo>
                    <a:lnTo>
                      <a:pt x="142" y="0"/>
                    </a:lnTo>
                    <a:lnTo>
                      <a:pt x="140" y="0"/>
                    </a:lnTo>
                    <a:lnTo>
                      <a:pt x="138" y="0"/>
                    </a:lnTo>
                    <a:lnTo>
                      <a:pt x="131" y="0"/>
                    </a:lnTo>
                    <a:lnTo>
                      <a:pt x="124" y="1"/>
                    </a:lnTo>
                    <a:lnTo>
                      <a:pt x="116" y="3"/>
                    </a:lnTo>
                    <a:lnTo>
                      <a:pt x="110" y="7"/>
                    </a:lnTo>
                    <a:lnTo>
                      <a:pt x="107" y="9"/>
                    </a:lnTo>
                    <a:lnTo>
                      <a:pt x="104" y="11"/>
                    </a:lnTo>
                    <a:lnTo>
                      <a:pt x="103" y="13"/>
                    </a:lnTo>
                    <a:lnTo>
                      <a:pt x="102" y="15"/>
                    </a:lnTo>
                    <a:lnTo>
                      <a:pt x="100" y="21"/>
                    </a:lnTo>
                    <a:lnTo>
                      <a:pt x="97" y="26"/>
                    </a:lnTo>
                    <a:lnTo>
                      <a:pt x="91" y="33"/>
                    </a:lnTo>
                    <a:lnTo>
                      <a:pt x="86" y="38"/>
                    </a:lnTo>
                    <a:lnTo>
                      <a:pt x="73" y="49"/>
                    </a:lnTo>
                    <a:lnTo>
                      <a:pt x="62" y="56"/>
                    </a:lnTo>
                    <a:lnTo>
                      <a:pt x="52" y="62"/>
                    </a:lnTo>
                    <a:lnTo>
                      <a:pt x="44" y="65"/>
                    </a:lnTo>
                    <a:lnTo>
                      <a:pt x="35" y="67"/>
                    </a:lnTo>
                    <a:lnTo>
                      <a:pt x="28" y="68"/>
                    </a:lnTo>
                    <a:lnTo>
                      <a:pt x="21" y="70"/>
                    </a:lnTo>
                    <a:lnTo>
                      <a:pt x="15" y="75"/>
                    </a:lnTo>
                    <a:lnTo>
                      <a:pt x="11" y="78"/>
                    </a:lnTo>
                    <a:lnTo>
                      <a:pt x="8" y="81"/>
                    </a:lnTo>
                    <a:lnTo>
                      <a:pt x="5" y="85"/>
                    </a:lnTo>
                    <a:lnTo>
                      <a:pt x="2" y="91"/>
                    </a:lnTo>
                    <a:lnTo>
                      <a:pt x="0" y="102"/>
                    </a:lnTo>
                    <a:lnTo>
                      <a:pt x="0" y="108"/>
                    </a:lnTo>
                    <a:lnTo>
                      <a:pt x="0" y="105"/>
                    </a:lnTo>
                    <a:lnTo>
                      <a:pt x="1" y="102"/>
                    </a:lnTo>
                    <a:lnTo>
                      <a:pt x="3" y="98"/>
                    </a:lnTo>
                    <a:lnTo>
                      <a:pt x="5" y="94"/>
                    </a:lnTo>
                    <a:lnTo>
                      <a:pt x="10" y="88"/>
                    </a:lnTo>
                    <a:lnTo>
                      <a:pt x="18" y="82"/>
                    </a:lnTo>
                    <a:lnTo>
                      <a:pt x="27" y="78"/>
                    </a:lnTo>
                    <a:lnTo>
                      <a:pt x="34" y="74"/>
                    </a:lnTo>
                    <a:lnTo>
                      <a:pt x="42" y="71"/>
                    </a:lnTo>
                    <a:lnTo>
                      <a:pt x="48" y="70"/>
                    </a:lnTo>
                    <a:lnTo>
                      <a:pt x="56" y="68"/>
                    </a:lnTo>
                    <a:lnTo>
                      <a:pt x="62" y="66"/>
                    </a:lnTo>
                    <a:lnTo>
                      <a:pt x="64" y="65"/>
                    </a:lnTo>
                    <a:lnTo>
                      <a:pt x="66" y="66"/>
                    </a:lnTo>
                    <a:lnTo>
                      <a:pt x="68" y="68"/>
                    </a:lnTo>
                    <a:lnTo>
                      <a:pt x="68" y="72"/>
                    </a:lnTo>
                    <a:lnTo>
                      <a:pt x="68" y="78"/>
                    </a:lnTo>
                    <a:lnTo>
                      <a:pt x="66" y="78"/>
                    </a:lnTo>
                    <a:lnTo>
                      <a:pt x="69" y="76"/>
                    </a:lnTo>
                    <a:lnTo>
                      <a:pt x="74" y="71"/>
                    </a:lnTo>
                    <a:lnTo>
                      <a:pt x="79" y="66"/>
                    </a:lnTo>
                    <a:lnTo>
                      <a:pt x="84" y="56"/>
                    </a:lnTo>
                    <a:lnTo>
                      <a:pt x="86" y="52"/>
                    </a:lnTo>
                    <a:lnTo>
                      <a:pt x="89" y="48"/>
                    </a:lnTo>
                    <a:lnTo>
                      <a:pt x="93" y="46"/>
                    </a:lnTo>
                    <a:lnTo>
                      <a:pt x="99" y="44"/>
                    </a:lnTo>
                    <a:lnTo>
                      <a:pt x="101" y="44"/>
                    </a:lnTo>
                    <a:lnTo>
                      <a:pt x="102" y="43"/>
                    </a:lnTo>
                    <a:lnTo>
                      <a:pt x="102" y="41"/>
                    </a:lnTo>
                    <a:lnTo>
                      <a:pt x="102" y="39"/>
                    </a:lnTo>
                    <a:lnTo>
                      <a:pt x="102" y="36"/>
                    </a:lnTo>
                    <a:lnTo>
                      <a:pt x="102" y="34"/>
                    </a:lnTo>
                    <a:lnTo>
                      <a:pt x="111" y="30"/>
                    </a:lnTo>
                    <a:lnTo>
                      <a:pt x="120" y="30"/>
                    </a:lnTo>
                    <a:lnTo>
                      <a:pt x="124" y="30"/>
                    </a:lnTo>
                    <a:lnTo>
                      <a:pt x="125" y="33"/>
                    </a:lnTo>
                    <a:lnTo>
                      <a:pt x="125" y="35"/>
                    </a:lnTo>
                    <a:lnTo>
                      <a:pt x="123" y="38"/>
                    </a:lnTo>
                    <a:lnTo>
                      <a:pt x="123" y="37"/>
                    </a:lnTo>
                    <a:lnTo>
                      <a:pt x="130" y="28"/>
                    </a:lnTo>
                    <a:lnTo>
                      <a:pt x="135" y="23"/>
                    </a:lnTo>
                    <a:lnTo>
                      <a:pt x="143" y="14"/>
                    </a:lnTo>
                    <a:lnTo>
                      <a:pt x="146" y="10"/>
                    </a:lnTo>
                    <a:lnTo>
                      <a:pt x="147" y="7"/>
                    </a:lnTo>
                    <a:lnTo>
                      <a:pt x="147" y="6"/>
                    </a:lnTo>
                    <a:lnTo>
                      <a:pt x="147" y="5"/>
                    </a:lnTo>
                    <a:lnTo>
                      <a:pt x="146" y="3"/>
                    </a:lnTo>
                    <a:lnTo>
                      <a:pt x="144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16" name="Freeform 244"/>
              <p:cNvSpPr/>
              <p:nvPr/>
            </p:nvSpPr>
            <p:spPr bwMode="auto">
              <a:xfrm>
                <a:off x="2091" y="3484"/>
                <a:ext cx="37" cy="27"/>
              </a:xfrm>
              <a:custGeom>
                <a:avLst/>
                <a:gdLst>
                  <a:gd name="T0" fmla="*/ 144 w 148"/>
                  <a:gd name="T1" fmla="*/ 2 h 108"/>
                  <a:gd name="T2" fmla="*/ 141 w 148"/>
                  <a:gd name="T3" fmla="*/ 0 h 108"/>
                  <a:gd name="T4" fmla="*/ 131 w 148"/>
                  <a:gd name="T5" fmla="*/ 0 h 108"/>
                  <a:gd name="T6" fmla="*/ 117 w 148"/>
                  <a:gd name="T7" fmla="*/ 4 h 108"/>
                  <a:gd name="T8" fmla="*/ 107 w 148"/>
                  <a:gd name="T9" fmla="*/ 8 h 108"/>
                  <a:gd name="T10" fmla="*/ 103 w 148"/>
                  <a:gd name="T11" fmla="*/ 13 h 108"/>
                  <a:gd name="T12" fmla="*/ 101 w 148"/>
                  <a:gd name="T13" fmla="*/ 20 h 108"/>
                  <a:gd name="T14" fmla="*/ 92 w 148"/>
                  <a:gd name="T15" fmla="*/ 32 h 108"/>
                  <a:gd name="T16" fmla="*/ 74 w 148"/>
                  <a:gd name="T17" fmla="*/ 48 h 108"/>
                  <a:gd name="T18" fmla="*/ 52 w 148"/>
                  <a:gd name="T19" fmla="*/ 61 h 108"/>
                  <a:gd name="T20" fmla="*/ 36 w 148"/>
                  <a:gd name="T21" fmla="*/ 67 h 108"/>
                  <a:gd name="T22" fmla="*/ 21 w 148"/>
                  <a:gd name="T23" fmla="*/ 71 h 108"/>
                  <a:gd name="T24" fmla="*/ 11 w 148"/>
                  <a:gd name="T25" fmla="*/ 77 h 108"/>
                  <a:gd name="T26" fmla="*/ 5 w 148"/>
                  <a:gd name="T27" fmla="*/ 85 h 108"/>
                  <a:gd name="T28" fmla="*/ 1 w 148"/>
                  <a:gd name="T29" fmla="*/ 101 h 108"/>
                  <a:gd name="T30" fmla="*/ 0 w 148"/>
                  <a:gd name="T31" fmla="*/ 104 h 108"/>
                  <a:gd name="T32" fmla="*/ 3 w 148"/>
                  <a:gd name="T33" fmla="*/ 98 h 108"/>
                  <a:gd name="T34" fmla="*/ 11 w 148"/>
                  <a:gd name="T35" fmla="*/ 88 h 108"/>
                  <a:gd name="T36" fmla="*/ 27 w 148"/>
                  <a:gd name="T37" fmla="*/ 77 h 108"/>
                  <a:gd name="T38" fmla="*/ 43 w 148"/>
                  <a:gd name="T39" fmla="*/ 71 h 108"/>
                  <a:gd name="T40" fmla="*/ 57 w 148"/>
                  <a:gd name="T41" fmla="*/ 69 h 108"/>
                  <a:gd name="T42" fmla="*/ 65 w 148"/>
                  <a:gd name="T43" fmla="*/ 65 h 108"/>
                  <a:gd name="T44" fmla="*/ 68 w 148"/>
                  <a:gd name="T45" fmla="*/ 68 h 108"/>
                  <a:gd name="T46" fmla="*/ 68 w 148"/>
                  <a:gd name="T47" fmla="*/ 77 h 108"/>
                  <a:gd name="T48" fmla="*/ 69 w 148"/>
                  <a:gd name="T49" fmla="*/ 75 h 108"/>
                  <a:gd name="T50" fmla="*/ 79 w 148"/>
                  <a:gd name="T51" fmla="*/ 65 h 108"/>
                  <a:gd name="T52" fmla="*/ 87 w 148"/>
                  <a:gd name="T53" fmla="*/ 51 h 108"/>
                  <a:gd name="T54" fmla="*/ 94 w 148"/>
                  <a:gd name="T55" fmla="*/ 45 h 108"/>
                  <a:gd name="T56" fmla="*/ 101 w 148"/>
                  <a:gd name="T57" fmla="*/ 44 h 108"/>
                  <a:gd name="T58" fmla="*/ 103 w 148"/>
                  <a:gd name="T59" fmla="*/ 41 h 108"/>
                  <a:gd name="T60" fmla="*/ 102 w 148"/>
                  <a:gd name="T61" fmla="*/ 35 h 108"/>
                  <a:gd name="T62" fmla="*/ 112 w 148"/>
                  <a:gd name="T63" fmla="*/ 31 h 108"/>
                  <a:gd name="T64" fmla="*/ 124 w 148"/>
                  <a:gd name="T65" fmla="*/ 31 h 108"/>
                  <a:gd name="T66" fmla="*/ 126 w 148"/>
                  <a:gd name="T67" fmla="*/ 34 h 108"/>
                  <a:gd name="T68" fmla="*/ 124 w 148"/>
                  <a:gd name="T69" fmla="*/ 36 h 108"/>
                  <a:gd name="T70" fmla="*/ 135 w 148"/>
                  <a:gd name="T71" fmla="*/ 22 h 108"/>
                  <a:gd name="T72" fmla="*/ 146 w 148"/>
                  <a:gd name="T73" fmla="*/ 10 h 108"/>
                  <a:gd name="T74" fmla="*/ 148 w 148"/>
                  <a:gd name="T75" fmla="*/ 5 h 108"/>
                  <a:gd name="T76" fmla="*/ 146 w 148"/>
                  <a:gd name="T77" fmla="*/ 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8" h="108">
                    <a:moveTo>
                      <a:pt x="144" y="3"/>
                    </a:moveTo>
                    <a:lnTo>
                      <a:pt x="144" y="2"/>
                    </a:lnTo>
                    <a:lnTo>
                      <a:pt x="142" y="1"/>
                    </a:lnTo>
                    <a:lnTo>
                      <a:pt x="141" y="0"/>
                    </a:lnTo>
                    <a:lnTo>
                      <a:pt x="138" y="0"/>
                    </a:lnTo>
                    <a:lnTo>
                      <a:pt x="131" y="0"/>
                    </a:lnTo>
                    <a:lnTo>
                      <a:pt x="124" y="1"/>
                    </a:lnTo>
                    <a:lnTo>
                      <a:pt x="117" y="4"/>
                    </a:lnTo>
                    <a:lnTo>
                      <a:pt x="110" y="6"/>
                    </a:lnTo>
                    <a:lnTo>
                      <a:pt x="107" y="8"/>
                    </a:lnTo>
                    <a:lnTo>
                      <a:pt x="105" y="10"/>
                    </a:lnTo>
                    <a:lnTo>
                      <a:pt x="103" y="13"/>
                    </a:lnTo>
                    <a:lnTo>
                      <a:pt x="103" y="15"/>
                    </a:lnTo>
                    <a:lnTo>
                      <a:pt x="101" y="20"/>
                    </a:lnTo>
                    <a:lnTo>
                      <a:pt x="97" y="26"/>
                    </a:lnTo>
                    <a:lnTo>
                      <a:pt x="92" y="32"/>
                    </a:lnTo>
                    <a:lnTo>
                      <a:pt x="86" y="37"/>
                    </a:lnTo>
                    <a:lnTo>
                      <a:pt x="74" y="48"/>
                    </a:lnTo>
                    <a:lnTo>
                      <a:pt x="62" y="57"/>
                    </a:lnTo>
                    <a:lnTo>
                      <a:pt x="52" y="61"/>
                    </a:lnTo>
                    <a:lnTo>
                      <a:pt x="44" y="64"/>
                    </a:lnTo>
                    <a:lnTo>
                      <a:pt x="36" y="67"/>
                    </a:lnTo>
                    <a:lnTo>
                      <a:pt x="29" y="68"/>
                    </a:lnTo>
                    <a:lnTo>
                      <a:pt x="21" y="71"/>
                    </a:lnTo>
                    <a:lnTo>
                      <a:pt x="15" y="74"/>
                    </a:lnTo>
                    <a:lnTo>
                      <a:pt x="11" y="77"/>
                    </a:lnTo>
                    <a:lnTo>
                      <a:pt x="8" y="81"/>
                    </a:lnTo>
                    <a:lnTo>
                      <a:pt x="5" y="85"/>
                    </a:lnTo>
                    <a:lnTo>
                      <a:pt x="2" y="90"/>
                    </a:lnTo>
                    <a:lnTo>
                      <a:pt x="1" y="101"/>
                    </a:lnTo>
                    <a:lnTo>
                      <a:pt x="0" y="108"/>
                    </a:lnTo>
                    <a:lnTo>
                      <a:pt x="0" y="104"/>
                    </a:lnTo>
                    <a:lnTo>
                      <a:pt x="2" y="101"/>
                    </a:lnTo>
                    <a:lnTo>
                      <a:pt x="3" y="98"/>
                    </a:lnTo>
                    <a:lnTo>
                      <a:pt x="5" y="95"/>
                    </a:lnTo>
                    <a:lnTo>
                      <a:pt x="11" y="88"/>
                    </a:lnTo>
                    <a:lnTo>
                      <a:pt x="19" y="82"/>
                    </a:lnTo>
                    <a:lnTo>
                      <a:pt x="27" y="77"/>
                    </a:lnTo>
                    <a:lnTo>
                      <a:pt x="35" y="73"/>
                    </a:lnTo>
                    <a:lnTo>
                      <a:pt x="43" y="71"/>
                    </a:lnTo>
                    <a:lnTo>
                      <a:pt x="49" y="70"/>
                    </a:lnTo>
                    <a:lnTo>
                      <a:pt x="57" y="69"/>
                    </a:lnTo>
                    <a:lnTo>
                      <a:pt x="63" y="65"/>
                    </a:lnTo>
                    <a:lnTo>
                      <a:pt x="65" y="65"/>
                    </a:lnTo>
                    <a:lnTo>
                      <a:pt x="66" y="65"/>
                    </a:lnTo>
                    <a:lnTo>
                      <a:pt x="68" y="68"/>
                    </a:lnTo>
                    <a:lnTo>
                      <a:pt x="69" y="72"/>
                    </a:lnTo>
                    <a:lnTo>
                      <a:pt x="68" y="77"/>
                    </a:lnTo>
                    <a:lnTo>
                      <a:pt x="68" y="77"/>
                    </a:lnTo>
                    <a:lnTo>
                      <a:pt x="69" y="75"/>
                    </a:lnTo>
                    <a:lnTo>
                      <a:pt x="75" y="71"/>
                    </a:lnTo>
                    <a:lnTo>
                      <a:pt x="79" y="65"/>
                    </a:lnTo>
                    <a:lnTo>
                      <a:pt x="84" y="57"/>
                    </a:lnTo>
                    <a:lnTo>
                      <a:pt x="87" y="51"/>
                    </a:lnTo>
                    <a:lnTo>
                      <a:pt x="90" y="48"/>
                    </a:lnTo>
                    <a:lnTo>
                      <a:pt x="94" y="45"/>
                    </a:lnTo>
                    <a:lnTo>
                      <a:pt x="99" y="44"/>
                    </a:lnTo>
                    <a:lnTo>
                      <a:pt x="101" y="44"/>
                    </a:lnTo>
                    <a:lnTo>
                      <a:pt x="102" y="43"/>
                    </a:lnTo>
                    <a:lnTo>
                      <a:pt x="103" y="41"/>
                    </a:lnTo>
                    <a:lnTo>
                      <a:pt x="103" y="38"/>
                    </a:lnTo>
                    <a:lnTo>
                      <a:pt x="102" y="35"/>
                    </a:lnTo>
                    <a:lnTo>
                      <a:pt x="103" y="33"/>
                    </a:lnTo>
                    <a:lnTo>
                      <a:pt x="112" y="31"/>
                    </a:lnTo>
                    <a:lnTo>
                      <a:pt x="120" y="30"/>
                    </a:lnTo>
                    <a:lnTo>
                      <a:pt x="124" y="31"/>
                    </a:lnTo>
                    <a:lnTo>
                      <a:pt x="126" y="32"/>
                    </a:lnTo>
                    <a:lnTo>
                      <a:pt x="126" y="34"/>
                    </a:lnTo>
                    <a:lnTo>
                      <a:pt x="123" y="38"/>
                    </a:lnTo>
                    <a:lnTo>
                      <a:pt x="124" y="36"/>
                    </a:lnTo>
                    <a:lnTo>
                      <a:pt x="131" y="29"/>
                    </a:lnTo>
                    <a:lnTo>
                      <a:pt x="135" y="22"/>
                    </a:lnTo>
                    <a:lnTo>
                      <a:pt x="143" y="14"/>
                    </a:lnTo>
                    <a:lnTo>
                      <a:pt x="146" y="10"/>
                    </a:lnTo>
                    <a:lnTo>
                      <a:pt x="148" y="6"/>
                    </a:lnTo>
                    <a:lnTo>
                      <a:pt x="148" y="5"/>
                    </a:lnTo>
                    <a:lnTo>
                      <a:pt x="147" y="4"/>
                    </a:lnTo>
                    <a:lnTo>
                      <a:pt x="146" y="3"/>
                    </a:lnTo>
                    <a:lnTo>
                      <a:pt x="144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17" name="Freeform 245"/>
              <p:cNvSpPr/>
              <p:nvPr/>
            </p:nvSpPr>
            <p:spPr bwMode="auto">
              <a:xfrm>
                <a:off x="2091" y="3484"/>
                <a:ext cx="37" cy="27"/>
              </a:xfrm>
              <a:custGeom>
                <a:avLst/>
                <a:gdLst>
                  <a:gd name="T0" fmla="*/ 144 w 148"/>
                  <a:gd name="T1" fmla="*/ 2 h 108"/>
                  <a:gd name="T2" fmla="*/ 141 w 148"/>
                  <a:gd name="T3" fmla="*/ 0 h 108"/>
                  <a:gd name="T4" fmla="*/ 131 w 148"/>
                  <a:gd name="T5" fmla="*/ 0 h 108"/>
                  <a:gd name="T6" fmla="*/ 117 w 148"/>
                  <a:gd name="T7" fmla="*/ 4 h 108"/>
                  <a:gd name="T8" fmla="*/ 107 w 148"/>
                  <a:gd name="T9" fmla="*/ 8 h 108"/>
                  <a:gd name="T10" fmla="*/ 103 w 148"/>
                  <a:gd name="T11" fmla="*/ 13 h 108"/>
                  <a:gd name="T12" fmla="*/ 101 w 148"/>
                  <a:gd name="T13" fmla="*/ 20 h 108"/>
                  <a:gd name="T14" fmla="*/ 92 w 148"/>
                  <a:gd name="T15" fmla="*/ 32 h 108"/>
                  <a:gd name="T16" fmla="*/ 74 w 148"/>
                  <a:gd name="T17" fmla="*/ 48 h 108"/>
                  <a:gd name="T18" fmla="*/ 52 w 148"/>
                  <a:gd name="T19" fmla="*/ 61 h 108"/>
                  <a:gd name="T20" fmla="*/ 36 w 148"/>
                  <a:gd name="T21" fmla="*/ 67 h 108"/>
                  <a:gd name="T22" fmla="*/ 21 w 148"/>
                  <a:gd name="T23" fmla="*/ 71 h 108"/>
                  <a:gd name="T24" fmla="*/ 11 w 148"/>
                  <a:gd name="T25" fmla="*/ 77 h 108"/>
                  <a:gd name="T26" fmla="*/ 5 w 148"/>
                  <a:gd name="T27" fmla="*/ 85 h 108"/>
                  <a:gd name="T28" fmla="*/ 1 w 148"/>
                  <a:gd name="T29" fmla="*/ 101 h 108"/>
                  <a:gd name="T30" fmla="*/ 0 w 148"/>
                  <a:gd name="T31" fmla="*/ 104 h 108"/>
                  <a:gd name="T32" fmla="*/ 3 w 148"/>
                  <a:gd name="T33" fmla="*/ 98 h 108"/>
                  <a:gd name="T34" fmla="*/ 11 w 148"/>
                  <a:gd name="T35" fmla="*/ 88 h 108"/>
                  <a:gd name="T36" fmla="*/ 27 w 148"/>
                  <a:gd name="T37" fmla="*/ 77 h 108"/>
                  <a:gd name="T38" fmla="*/ 43 w 148"/>
                  <a:gd name="T39" fmla="*/ 71 h 108"/>
                  <a:gd name="T40" fmla="*/ 57 w 148"/>
                  <a:gd name="T41" fmla="*/ 69 h 108"/>
                  <a:gd name="T42" fmla="*/ 65 w 148"/>
                  <a:gd name="T43" fmla="*/ 65 h 108"/>
                  <a:gd name="T44" fmla="*/ 68 w 148"/>
                  <a:gd name="T45" fmla="*/ 68 h 108"/>
                  <a:gd name="T46" fmla="*/ 68 w 148"/>
                  <a:gd name="T47" fmla="*/ 77 h 108"/>
                  <a:gd name="T48" fmla="*/ 69 w 148"/>
                  <a:gd name="T49" fmla="*/ 75 h 108"/>
                  <a:gd name="T50" fmla="*/ 79 w 148"/>
                  <a:gd name="T51" fmla="*/ 65 h 108"/>
                  <a:gd name="T52" fmla="*/ 87 w 148"/>
                  <a:gd name="T53" fmla="*/ 51 h 108"/>
                  <a:gd name="T54" fmla="*/ 94 w 148"/>
                  <a:gd name="T55" fmla="*/ 45 h 108"/>
                  <a:gd name="T56" fmla="*/ 101 w 148"/>
                  <a:gd name="T57" fmla="*/ 44 h 108"/>
                  <a:gd name="T58" fmla="*/ 103 w 148"/>
                  <a:gd name="T59" fmla="*/ 41 h 108"/>
                  <a:gd name="T60" fmla="*/ 102 w 148"/>
                  <a:gd name="T61" fmla="*/ 35 h 108"/>
                  <a:gd name="T62" fmla="*/ 112 w 148"/>
                  <a:gd name="T63" fmla="*/ 31 h 108"/>
                  <a:gd name="T64" fmla="*/ 124 w 148"/>
                  <a:gd name="T65" fmla="*/ 31 h 108"/>
                  <a:gd name="T66" fmla="*/ 126 w 148"/>
                  <a:gd name="T67" fmla="*/ 34 h 108"/>
                  <a:gd name="T68" fmla="*/ 124 w 148"/>
                  <a:gd name="T69" fmla="*/ 36 h 108"/>
                  <a:gd name="T70" fmla="*/ 135 w 148"/>
                  <a:gd name="T71" fmla="*/ 22 h 108"/>
                  <a:gd name="T72" fmla="*/ 146 w 148"/>
                  <a:gd name="T73" fmla="*/ 10 h 108"/>
                  <a:gd name="T74" fmla="*/ 148 w 148"/>
                  <a:gd name="T75" fmla="*/ 5 h 108"/>
                  <a:gd name="T76" fmla="*/ 146 w 148"/>
                  <a:gd name="T77" fmla="*/ 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8" h="108">
                    <a:moveTo>
                      <a:pt x="144" y="3"/>
                    </a:moveTo>
                    <a:lnTo>
                      <a:pt x="144" y="2"/>
                    </a:lnTo>
                    <a:lnTo>
                      <a:pt x="142" y="1"/>
                    </a:lnTo>
                    <a:lnTo>
                      <a:pt x="141" y="0"/>
                    </a:lnTo>
                    <a:lnTo>
                      <a:pt x="138" y="0"/>
                    </a:lnTo>
                    <a:lnTo>
                      <a:pt x="131" y="0"/>
                    </a:lnTo>
                    <a:lnTo>
                      <a:pt x="124" y="1"/>
                    </a:lnTo>
                    <a:lnTo>
                      <a:pt x="117" y="4"/>
                    </a:lnTo>
                    <a:lnTo>
                      <a:pt x="110" y="6"/>
                    </a:lnTo>
                    <a:lnTo>
                      <a:pt x="107" y="8"/>
                    </a:lnTo>
                    <a:lnTo>
                      <a:pt x="105" y="10"/>
                    </a:lnTo>
                    <a:lnTo>
                      <a:pt x="103" y="13"/>
                    </a:lnTo>
                    <a:lnTo>
                      <a:pt x="103" y="15"/>
                    </a:lnTo>
                    <a:lnTo>
                      <a:pt x="101" y="20"/>
                    </a:lnTo>
                    <a:lnTo>
                      <a:pt x="97" y="26"/>
                    </a:lnTo>
                    <a:lnTo>
                      <a:pt x="92" y="32"/>
                    </a:lnTo>
                    <a:lnTo>
                      <a:pt x="86" y="37"/>
                    </a:lnTo>
                    <a:lnTo>
                      <a:pt x="74" y="48"/>
                    </a:lnTo>
                    <a:lnTo>
                      <a:pt x="62" y="57"/>
                    </a:lnTo>
                    <a:lnTo>
                      <a:pt x="52" y="61"/>
                    </a:lnTo>
                    <a:lnTo>
                      <a:pt x="44" y="64"/>
                    </a:lnTo>
                    <a:lnTo>
                      <a:pt x="36" y="67"/>
                    </a:lnTo>
                    <a:lnTo>
                      <a:pt x="29" y="68"/>
                    </a:lnTo>
                    <a:lnTo>
                      <a:pt x="21" y="71"/>
                    </a:lnTo>
                    <a:lnTo>
                      <a:pt x="15" y="74"/>
                    </a:lnTo>
                    <a:lnTo>
                      <a:pt x="11" y="77"/>
                    </a:lnTo>
                    <a:lnTo>
                      <a:pt x="8" y="81"/>
                    </a:lnTo>
                    <a:lnTo>
                      <a:pt x="5" y="85"/>
                    </a:lnTo>
                    <a:lnTo>
                      <a:pt x="2" y="90"/>
                    </a:lnTo>
                    <a:lnTo>
                      <a:pt x="1" y="101"/>
                    </a:lnTo>
                    <a:lnTo>
                      <a:pt x="0" y="108"/>
                    </a:lnTo>
                    <a:lnTo>
                      <a:pt x="0" y="104"/>
                    </a:lnTo>
                    <a:lnTo>
                      <a:pt x="2" y="101"/>
                    </a:lnTo>
                    <a:lnTo>
                      <a:pt x="3" y="98"/>
                    </a:lnTo>
                    <a:lnTo>
                      <a:pt x="5" y="95"/>
                    </a:lnTo>
                    <a:lnTo>
                      <a:pt x="11" y="88"/>
                    </a:lnTo>
                    <a:lnTo>
                      <a:pt x="19" y="82"/>
                    </a:lnTo>
                    <a:lnTo>
                      <a:pt x="27" y="77"/>
                    </a:lnTo>
                    <a:lnTo>
                      <a:pt x="35" y="73"/>
                    </a:lnTo>
                    <a:lnTo>
                      <a:pt x="43" y="71"/>
                    </a:lnTo>
                    <a:lnTo>
                      <a:pt x="49" y="70"/>
                    </a:lnTo>
                    <a:lnTo>
                      <a:pt x="57" y="69"/>
                    </a:lnTo>
                    <a:lnTo>
                      <a:pt x="63" y="65"/>
                    </a:lnTo>
                    <a:lnTo>
                      <a:pt x="65" y="65"/>
                    </a:lnTo>
                    <a:lnTo>
                      <a:pt x="66" y="65"/>
                    </a:lnTo>
                    <a:lnTo>
                      <a:pt x="68" y="68"/>
                    </a:lnTo>
                    <a:lnTo>
                      <a:pt x="69" y="72"/>
                    </a:lnTo>
                    <a:lnTo>
                      <a:pt x="68" y="77"/>
                    </a:lnTo>
                    <a:lnTo>
                      <a:pt x="68" y="77"/>
                    </a:lnTo>
                    <a:lnTo>
                      <a:pt x="69" y="75"/>
                    </a:lnTo>
                    <a:lnTo>
                      <a:pt x="75" y="71"/>
                    </a:lnTo>
                    <a:lnTo>
                      <a:pt x="79" y="65"/>
                    </a:lnTo>
                    <a:lnTo>
                      <a:pt x="84" y="57"/>
                    </a:lnTo>
                    <a:lnTo>
                      <a:pt x="87" y="51"/>
                    </a:lnTo>
                    <a:lnTo>
                      <a:pt x="90" y="48"/>
                    </a:lnTo>
                    <a:lnTo>
                      <a:pt x="94" y="45"/>
                    </a:lnTo>
                    <a:lnTo>
                      <a:pt x="99" y="44"/>
                    </a:lnTo>
                    <a:lnTo>
                      <a:pt x="101" y="44"/>
                    </a:lnTo>
                    <a:lnTo>
                      <a:pt x="102" y="43"/>
                    </a:lnTo>
                    <a:lnTo>
                      <a:pt x="103" y="41"/>
                    </a:lnTo>
                    <a:lnTo>
                      <a:pt x="103" y="38"/>
                    </a:lnTo>
                    <a:lnTo>
                      <a:pt x="102" y="35"/>
                    </a:lnTo>
                    <a:lnTo>
                      <a:pt x="103" y="33"/>
                    </a:lnTo>
                    <a:lnTo>
                      <a:pt x="112" y="31"/>
                    </a:lnTo>
                    <a:lnTo>
                      <a:pt x="120" y="30"/>
                    </a:lnTo>
                    <a:lnTo>
                      <a:pt x="124" y="31"/>
                    </a:lnTo>
                    <a:lnTo>
                      <a:pt x="126" y="32"/>
                    </a:lnTo>
                    <a:lnTo>
                      <a:pt x="126" y="34"/>
                    </a:lnTo>
                    <a:lnTo>
                      <a:pt x="123" y="38"/>
                    </a:lnTo>
                    <a:lnTo>
                      <a:pt x="124" y="36"/>
                    </a:lnTo>
                    <a:lnTo>
                      <a:pt x="131" y="29"/>
                    </a:lnTo>
                    <a:lnTo>
                      <a:pt x="135" y="22"/>
                    </a:lnTo>
                    <a:lnTo>
                      <a:pt x="143" y="14"/>
                    </a:lnTo>
                    <a:lnTo>
                      <a:pt x="146" y="10"/>
                    </a:lnTo>
                    <a:lnTo>
                      <a:pt x="148" y="6"/>
                    </a:lnTo>
                    <a:lnTo>
                      <a:pt x="148" y="5"/>
                    </a:lnTo>
                    <a:lnTo>
                      <a:pt x="147" y="4"/>
                    </a:lnTo>
                    <a:lnTo>
                      <a:pt x="146" y="3"/>
                    </a:lnTo>
                    <a:lnTo>
                      <a:pt x="144" y="3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18" name="Freeform 246"/>
              <p:cNvSpPr/>
              <p:nvPr/>
            </p:nvSpPr>
            <p:spPr bwMode="auto">
              <a:xfrm>
                <a:off x="3442" y="3508"/>
                <a:ext cx="215" cy="100"/>
              </a:xfrm>
              <a:custGeom>
                <a:avLst/>
                <a:gdLst>
                  <a:gd name="T0" fmla="*/ 16 w 859"/>
                  <a:gd name="T1" fmla="*/ 328 h 404"/>
                  <a:gd name="T2" fmla="*/ 64 w 859"/>
                  <a:gd name="T3" fmla="*/ 348 h 404"/>
                  <a:gd name="T4" fmla="*/ 126 w 859"/>
                  <a:gd name="T5" fmla="*/ 378 h 404"/>
                  <a:gd name="T6" fmla="*/ 177 w 859"/>
                  <a:gd name="T7" fmla="*/ 394 h 404"/>
                  <a:gd name="T8" fmla="*/ 234 w 859"/>
                  <a:gd name="T9" fmla="*/ 403 h 404"/>
                  <a:gd name="T10" fmla="*/ 297 w 859"/>
                  <a:gd name="T11" fmla="*/ 400 h 404"/>
                  <a:gd name="T12" fmla="*/ 356 w 859"/>
                  <a:gd name="T13" fmla="*/ 394 h 404"/>
                  <a:gd name="T14" fmla="*/ 409 w 859"/>
                  <a:gd name="T15" fmla="*/ 382 h 404"/>
                  <a:gd name="T16" fmla="*/ 456 w 859"/>
                  <a:gd name="T17" fmla="*/ 362 h 404"/>
                  <a:gd name="T18" fmla="*/ 497 w 859"/>
                  <a:gd name="T19" fmla="*/ 334 h 404"/>
                  <a:gd name="T20" fmla="*/ 530 w 859"/>
                  <a:gd name="T21" fmla="*/ 298 h 404"/>
                  <a:gd name="T22" fmla="*/ 545 w 859"/>
                  <a:gd name="T23" fmla="*/ 270 h 404"/>
                  <a:gd name="T24" fmla="*/ 547 w 859"/>
                  <a:gd name="T25" fmla="*/ 266 h 404"/>
                  <a:gd name="T26" fmla="*/ 561 w 859"/>
                  <a:gd name="T27" fmla="*/ 243 h 404"/>
                  <a:gd name="T28" fmla="*/ 580 w 859"/>
                  <a:gd name="T29" fmla="*/ 225 h 404"/>
                  <a:gd name="T30" fmla="*/ 615 w 859"/>
                  <a:gd name="T31" fmla="*/ 206 h 404"/>
                  <a:gd name="T32" fmla="*/ 675 w 859"/>
                  <a:gd name="T33" fmla="*/ 185 h 404"/>
                  <a:gd name="T34" fmla="*/ 752 w 859"/>
                  <a:gd name="T35" fmla="*/ 156 h 404"/>
                  <a:gd name="T36" fmla="*/ 791 w 859"/>
                  <a:gd name="T37" fmla="*/ 130 h 404"/>
                  <a:gd name="T38" fmla="*/ 816 w 859"/>
                  <a:gd name="T39" fmla="*/ 101 h 404"/>
                  <a:gd name="T40" fmla="*/ 825 w 859"/>
                  <a:gd name="T41" fmla="*/ 79 h 404"/>
                  <a:gd name="T42" fmla="*/ 832 w 859"/>
                  <a:gd name="T43" fmla="*/ 53 h 404"/>
                  <a:gd name="T44" fmla="*/ 832 w 859"/>
                  <a:gd name="T45" fmla="*/ 23 h 404"/>
                  <a:gd name="T46" fmla="*/ 859 w 859"/>
                  <a:gd name="T47" fmla="*/ 3 h 404"/>
                  <a:gd name="T48" fmla="*/ 858 w 859"/>
                  <a:gd name="T49" fmla="*/ 38 h 404"/>
                  <a:gd name="T50" fmla="*/ 853 w 859"/>
                  <a:gd name="T51" fmla="*/ 69 h 404"/>
                  <a:gd name="T52" fmla="*/ 840 w 859"/>
                  <a:gd name="T53" fmla="*/ 103 h 404"/>
                  <a:gd name="T54" fmla="*/ 810 w 859"/>
                  <a:gd name="T55" fmla="*/ 143 h 404"/>
                  <a:gd name="T56" fmla="*/ 770 w 859"/>
                  <a:gd name="T57" fmla="*/ 173 h 404"/>
                  <a:gd name="T58" fmla="*/ 694 w 859"/>
                  <a:gd name="T59" fmla="*/ 212 h 404"/>
                  <a:gd name="T60" fmla="*/ 666 w 859"/>
                  <a:gd name="T61" fmla="*/ 224 h 404"/>
                  <a:gd name="T62" fmla="*/ 631 w 859"/>
                  <a:gd name="T63" fmla="*/ 234 h 404"/>
                  <a:gd name="T64" fmla="*/ 603 w 859"/>
                  <a:gd name="T65" fmla="*/ 246 h 404"/>
                  <a:gd name="T66" fmla="*/ 583 w 859"/>
                  <a:gd name="T67" fmla="*/ 262 h 404"/>
                  <a:gd name="T68" fmla="*/ 574 w 859"/>
                  <a:gd name="T69" fmla="*/ 276 h 404"/>
                  <a:gd name="T70" fmla="*/ 572 w 859"/>
                  <a:gd name="T71" fmla="*/ 282 h 404"/>
                  <a:gd name="T72" fmla="*/ 557 w 859"/>
                  <a:gd name="T73" fmla="*/ 307 h 404"/>
                  <a:gd name="T74" fmla="*/ 536 w 859"/>
                  <a:gd name="T75" fmla="*/ 328 h 404"/>
                  <a:gd name="T76" fmla="*/ 501 w 859"/>
                  <a:gd name="T77" fmla="*/ 353 h 404"/>
                  <a:gd name="T78" fmla="*/ 434 w 859"/>
                  <a:gd name="T79" fmla="*/ 381 h 404"/>
                  <a:gd name="T80" fmla="*/ 359 w 859"/>
                  <a:gd name="T81" fmla="*/ 398 h 404"/>
                  <a:gd name="T82" fmla="*/ 282 w 859"/>
                  <a:gd name="T83" fmla="*/ 404 h 404"/>
                  <a:gd name="T84" fmla="*/ 216 w 859"/>
                  <a:gd name="T85" fmla="*/ 400 h 404"/>
                  <a:gd name="T86" fmla="*/ 169 w 859"/>
                  <a:gd name="T87" fmla="*/ 393 h 404"/>
                  <a:gd name="T88" fmla="*/ 95 w 859"/>
                  <a:gd name="T89" fmla="*/ 367 h 404"/>
                  <a:gd name="T90" fmla="*/ 17 w 859"/>
                  <a:gd name="T91" fmla="*/ 331 h 404"/>
                  <a:gd name="T92" fmla="*/ 0 w 859"/>
                  <a:gd name="T93" fmla="*/ 325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59" h="404">
                    <a:moveTo>
                      <a:pt x="0" y="325"/>
                    </a:moveTo>
                    <a:lnTo>
                      <a:pt x="6" y="327"/>
                    </a:lnTo>
                    <a:lnTo>
                      <a:pt x="16" y="328"/>
                    </a:lnTo>
                    <a:lnTo>
                      <a:pt x="27" y="330"/>
                    </a:lnTo>
                    <a:lnTo>
                      <a:pt x="33" y="331"/>
                    </a:lnTo>
                    <a:lnTo>
                      <a:pt x="64" y="348"/>
                    </a:lnTo>
                    <a:lnTo>
                      <a:pt x="94" y="363"/>
                    </a:lnTo>
                    <a:lnTo>
                      <a:pt x="110" y="370"/>
                    </a:lnTo>
                    <a:lnTo>
                      <a:pt x="126" y="378"/>
                    </a:lnTo>
                    <a:lnTo>
                      <a:pt x="142" y="383"/>
                    </a:lnTo>
                    <a:lnTo>
                      <a:pt x="160" y="390"/>
                    </a:lnTo>
                    <a:lnTo>
                      <a:pt x="177" y="394"/>
                    </a:lnTo>
                    <a:lnTo>
                      <a:pt x="195" y="398"/>
                    </a:lnTo>
                    <a:lnTo>
                      <a:pt x="215" y="402"/>
                    </a:lnTo>
                    <a:lnTo>
                      <a:pt x="234" y="403"/>
                    </a:lnTo>
                    <a:lnTo>
                      <a:pt x="254" y="404"/>
                    </a:lnTo>
                    <a:lnTo>
                      <a:pt x="275" y="403"/>
                    </a:lnTo>
                    <a:lnTo>
                      <a:pt x="297" y="400"/>
                    </a:lnTo>
                    <a:lnTo>
                      <a:pt x="319" y="397"/>
                    </a:lnTo>
                    <a:lnTo>
                      <a:pt x="338" y="396"/>
                    </a:lnTo>
                    <a:lnTo>
                      <a:pt x="356" y="394"/>
                    </a:lnTo>
                    <a:lnTo>
                      <a:pt x="374" y="391"/>
                    </a:lnTo>
                    <a:lnTo>
                      <a:pt x="392" y="386"/>
                    </a:lnTo>
                    <a:lnTo>
                      <a:pt x="409" y="382"/>
                    </a:lnTo>
                    <a:lnTo>
                      <a:pt x="425" y="376"/>
                    </a:lnTo>
                    <a:lnTo>
                      <a:pt x="441" y="369"/>
                    </a:lnTo>
                    <a:lnTo>
                      <a:pt x="456" y="362"/>
                    </a:lnTo>
                    <a:lnTo>
                      <a:pt x="471" y="353"/>
                    </a:lnTo>
                    <a:lnTo>
                      <a:pt x="484" y="344"/>
                    </a:lnTo>
                    <a:lnTo>
                      <a:pt x="497" y="334"/>
                    </a:lnTo>
                    <a:lnTo>
                      <a:pt x="509" y="323"/>
                    </a:lnTo>
                    <a:lnTo>
                      <a:pt x="520" y="311"/>
                    </a:lnTo>
                    <a:lnTo>
                      <a:pt x="530" y="298"/>
                    </a:lnTo>
                    <a:lnTo>
                      <a:pt x="538" y="285"/>
                    </a:lnTo>
                    <a:lnTo>
                      <a:pt x="545" y="270"/>
                    </a:lnTo>
                    <a:lnTo>
                      <a:pt x="545" y="270"/>
                    </a:lnTo>
                    <a:lnTo>
                      <a:pt x="546" y="268"/>
                    </a:lnTo>
                    <a:lnTo>
                      <a:pt x="547" y="266"/>
                    </a:lnTo>
                    <a:lnTo>
                      <a:pt x="547" y="266"/>
                    </a:lnTo>
                    <a:lnTo>
                      <a:pt x="551" y="258"/>
                    </a:lnTo>
                    <a:lnTo>
                      <a:pt x="556" y="251"/>
                    </a:lnTo>
                    <a:lnTo>
                      <a:pt x="561" y="243"/>
                    </a:lnTo>
                    <a:lnTo>
                      <a:pt x="566" y="237"/>
                    </a:lnTo>
                    <a:lnTo>
                      <a:pt x="574" y="231"/>
                    </a:lnTo>
                    <a:lnTo>
                      <a:pt x="580" y="225"/>
                    </a:lnTo>
                    <a:lnTo>
                      <a:pt x="588" y="220"/>
                    </a:lnTo>
                    <a:lnTo>
                      <a:pt x="597" y="215"/>
                    </a:lnTo>
                    <a:lnTo>
                      <a:pt x="615" y="206"/>
                    </a:lnTo>
                    <a:lnTo>
                      <a:pt x="634" y="199"/>
                    </a:lnTo>
                    <a:lnTo>
                      <a:pt x="655" y="191"/>
                    </a:lnTo>
                    <a:lnTo>
                      <a:pt x="675" y="185"/>
                    </a:lnTo>
                    <a:lnTo>
                      <a:pt x="707" y="174"/>
                    </a:lnTo>
                    <a:lnTo>
                      <a:pt x="737" y="162"/>
                    </a:lnTo>
                    <a:lnTo>
                      <a:pt x="752" y="156"/>
                    </a:lnTo>
                    <a:lnTo>
                      <a:pt x="766" y="148"/>
                    </a:lnTo>
                    <a:lnTo>
                      <a:pt x="779" y="140"/>
                    </a:lnTo>
                    <a:lnTo>
                      <a:pt x="791" y="130"/>
                    </a:lnTo>
                    <a:lnTo>
                      <a:pt x="802" y="120"/>
                    </a:lnTo>
                    <a:lnTo>
                      <a:pt x="811" y="107"/>
                    </a:lnTo>
                    <a:lnTo>
                      <a:pt x="816" y="101"/>
                    </a:lnTo>
                    <a:lnTo>
                      <a:pt x="820" y="94"/>
                    </a:lnTo>
                    <a:lnTo>
                      <a:pt x="823" y="87"/>
                    </a:lnTo>
                    <a:lnTo>
                      <a:pt x="825" y="79"/>
                    </a:lnTo>
                    <a:lnTo>
                      <a:pt x="828" y="71"/>
                    </a:lnTo>
                    <a:lnTo>
                      <a:pt x="830" y="62"/>
                    </a:lnTo>
                    <a:lnTo>
                      <a:pt x="832" y="53"/>
                    </a:lnTo>
                    <a:lnTo>
                      <a:pt x="832" y="44"/>
                    </a:lnTo>
                    <a:lnTo>
                      <a:pt x="833" y="34"/>
                    </a:lnTo>
                    <a:lnTo>
                      <a:pt x="832" y="23"/>
                    </a:lnTo>
                    <a:lnTo>
                      <a:pt x="832" y="12"/>
                    </a:lnTo>
                    <a:lnTo>
                      <a:pt x="830" y="0"/>
                    </a:lnTo>
                    <a:lnTo>
                      <a:pt x="859" y="3"/>
                    </a:lnTo>
                    <a:lnTo>
                      <a:pt x="859" y="16"/>
                    </a:lnTo>
                    <a:lnTo>
                      <a:pt x="859" y="27"/>
                    </a:lnTo>
                    <a:lnTo>
                      <a:pt x="858" y="38"/>
                    </a:lnTo>
                    <a:lnTo>
                      <a:pt x="857" y="49"/>
                    </a:lnTo>
                    <a:lnTo>
                      <a:pt x="855" y="60"/>
                    </a:lnTo>
                    <a:lnTo>
                      <a:pt x="853" y="69"/>
                    </a:lnTo>
                    <a:lnTo>
                      <a:pt x="850" y="78"/>
                    </a:lnTo>
                    <a:lnTo>
                      <a:pt x="848" y="87"/>
                    </a:lnTo>
                    <a:lnTo>
                      <a:pt x="840" y="103"/>
                    </a:lnTo>
                    <a:lnTo>
                      <a:pt x="832" y="118"/>
                    </a:lnTo>
                    <a:lnTo>
                      <a:pt x="821" y="131"/>
                    </a:lnTo>
                    <a:lnTo>
                      <a:pt x="810" y="143"/>
                    </a:lnTo>
                    <a:lnTo>
                      <a:pt x="797" y="155"/>
                    </a:lnTo>
                    <a:lnTo>
                      <a:pt x="784" y="164"/>
                    </a:lnTo>
                    <a:lnTo>
                      <a:pt x="770" y="173"/>
                    </a:lnTo>
                    <a:lnTo>
                      <a:pt x="755" y="182"/>
                    </a:lnTo>
                    <a:lnTo>
                      <a:pt x="725" y="198"/>
                    </a:lnTo>
                    <a:lnTo>
                      <a:pt x="694" y="212"/>
                    </a:lnTo>
                    <a:lnTo>
                      <a:pt x="686" y="216"/>
                    </a:lnTo>
                    <a:lnTo>
                      <a:pt x="677" y="220"/>
                    </a:lnTo>
                    <a:lnTo>
                      <a:pt x="666" y="224"/>
                    </a:lnTo>
                    <a:lnTo>
                      <a:pt x="654" y="228"/>
                    </a:lnTo>
                    <a:lnTo>
                      <a:pt x="642" y="231"/>
                    </a:lnTo>
                    <a:lnTo>
                      <a:pt x="631" y="234"/>
                    </a:lnTo>
                    <a:lnTo>
                      <a:pt x="621" y="239"/>
                    </a:lnTo>
                    <a:lnTo>
                      <a:pt x="612" y="242"/>
                    </a:lnTo>
                    <a:lnTo>
                      <a:pt x="603" y="246"/>
                    </a:lnTo>
                    <a:lnTo>
                      <a:pt x="595" y="251"/>
                    </a:lnTo>
                    <a:lnTo>
                      <a:pt x="589" y="256"/>
                    </a:lnTo>
                    <a:lnTo>
                      <a:pt x="583" y="262"/>
                    </a:lnTo>
                    <a:lnTo>
                      <a:pt x="578" y="269"/>
                    </a:lnTo>
                    <a:lnTo>
                      <a:pt x="574" y="276"/>
                    </a:lnTo>
                    <a:lnTo>
                      <a:pt x="574" y="276"/>
                    </a:lnTo>
                    <a:lnTo>
                      <a:pt x="573" y="280"/>
                    </a:lnTo>
                    <a:lnTo>
                      <a:pt x="572" y="282"/>
                    </a:lnTo>
                    <a:lnTo>
                      <a:pt x="572" y="282"/>
                    </a:lnTo>
                    <a:lnTo>
                      <a:pt x="567" y="291"/>
                    </a:lnTo>
                    <a:lnTo>
                      <a:pt x="563" y="298"/>
                    </a:lnTo>
                    <a:lnTo>
                      <a:pt x="557" y="307"/>
                    </a:lnTo>
                    <a:lnTo>
                      <a:pt x="551" y="314"/>
                    </a:lnTo>
                    <a:lnTo>
                      <a:pt x="544" y="321"/>
                    </a:lnTo>
                    <a:lnTo>
                      <a:pt x="536" y="328"/>
                    </a:lnTo>
                    <a:lnTo>
                      <a:pt x="529" y="335"/>
                    </a:lnTo>
                    <a:lnTo>
                      <a:pt x="519" y="341"/>
                    </a:lnTo>
                    <a:lnTo>
                      <a:pt x="501" y="353"/>
                    </a:lnTo>
                    <a:lnTo>
                      <a:pt x="480" y="363"/>
                    </a:lnTo>
                    <a:lnTo>
                      <a:pt x="457" y="372"/>
                    </a:lnTo>
                    <a:lnTo>
                      <a:pt x="434" y="381"/>
                    </a:lnTo>
                    <a:lnTo>
                      <a:pt x="410" y="388"/>
                    </a:lnTo>
                    <a:lnTo>
                      <a:pt x="384" y="394"/>
                    </a:lnTo>
                    <a:lnTo>
                      <a:pt x="359" y="398"/>
                    </a:lnTo>
                    <a:lnTo>
                      <a:pt x="333" y="402"/>
                    </a:lnTo>
                    <a:lnTo>
                      <a:pt x="307" y="404"/>
                    </a:lnTo>
                    <a:lnTo>
                      <a:pt x="282" y="404"/>
                    </a:lnTo>
                    <a:lnTo>
                      <a:pt x="258" y="404"/>
                    </a:lnTo>
                    <a:lnTo>
                      <a:pt x="233" y="402"/>
                    </a:lnTo>
                    <a:lnTo>
                      <a:pt x="216" y="400"/>
                    </a:lnTo>
                    <a:lnTo>
                      <a:pt x="200" y="398"/>
                    </a:lnTo>
                    <a:lnTo>
                      <a:pt x="184" y="395"/>
                    </a:lnTo>
                    <a:lnTo>
                      <a:pt x="169" y="393"/>
                    </a:lnTo>
                    <a:lnTo>
                      <a:pt x="143" y="385"/>
                    </a:lnTo>
                    <a:lnTo>
                      <a:pt x="119" y="377"/>
                    </a:lnTo>
                    <a:lnTo>
                      <a:pt x="95" y="367"/>
                    </a:lnTo>
                    <a:lnTo>
                      <a:pt x="70" y="356"/>
                    </a:lnTo>
                    <a:lnTo>
                      <a:pt x="45" y="344"/>
                    </a:lnTo>
                    <a:lnTo>
                      <a:pt x="17" y="331"/>
                    </a:lnTo>
                    <a:lnTo>
                      <a:pt x="9" y="328"/>
                    </a:lnTo>
                    <a:lnTo>
                      <a:pt x="0" y="325"/>
                    </a:lnTo>
                    <a:lnTo>
                      <a:pt x="0" y="32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19" name="Freeform 247"/>
              <p:cNvSpPr>
                <a:spLocks noEditPoints="1"/>
              </p:cNvSpPr>
              <p:nvPr/>
            </p:nvSpPr>
            <p:spPr bwMode="auto">
              <a:xfrm>
                <a:off x="3423" y="3505"/>
                <a:ext cx="236" cy="105"/>
              </a:xfrm>
              <a:custGeom>
                <a:avLst/>
                <a:gdLst>
                  <a:gd name="T0" fmla="*/ 87 w 940"/>
                  <a:gd name="T1" fmla="*/ 333 h 419"/>
                  <a:gd name="T2" fmla="*/ 117 w 940"/>
                  <a:gd name="T3" fmla="*/ 343 h 419"/>
                  <a:gd name="T4" fmla="*/ 234 w 940"/>
                  <a:gd name="T5" fmla="*/ 390 h 419"/>
                  <a:gd name="T6" fmla="*/ 308 w 940"/>
                  <a:gd name="T7" fmla="*/ 402 h 419"/>
                  <a:gd name="T8" fmla="*/ 361 w 940"/>
                  <a:gd name="T9" fmla="*/ 403 h 419"/>
                  <a:gd name="T10" fmla="*/ 393 w 940"/>
                  <a:gd name="T11" fmla="*/ 398 h 419"/>
                  <a:gd name="T12" fmla="*/ 444 w 940"/>
                  <a:gd name="T13" fmla="*/ 392 h 419"/>
                  <a:gd name="T14" fmla="*/ 517 w 940"/>
                  <a:gd name="T15" fmla="*/ 368 h 419"/>
                  <a:gd name="T16" fmla="*/ 566 w 940"/>
                  <a:gd name="T17" fmla="*/ 336 h 419"/>
                  <a:gd name="T18" fmla="*/ 602 w 940"/>
                  <a:gd name="T19" fmla="*/ 295 h 419"/>
                  <a:gd name="T20" fmla="*/ 618 w 940"/>
                  <a:gd name="T21" fmla="*/ 262 h 419"/>
                  <a:gd name="T22" fmla="*/ 650 w 940"/>
                  <a:gd name="T23" fmla="*/ 227 h 419"/>
                  <a:gd name="T24" fmla="*/ 726 w 940"/>
                  <a:gd name="T25" fmla="*/ 193 h 419"/>
                  <a:gd name="T26" fmla="*/ 836 w 940"/>
                  <a:gd name="T27" fmla="*/ 150 h 419"/>
                  <a:gd name="T28" fmla="*/ 886 w 940"/>
                  <a:gd name="T29" fmla="*/ 99 h 419"/>
                  <a:gd name="T30" fmla="*/ 899 w 940"/>
                  <a:gd name="T31" fmla="*/ 51 h 419"/>
                  <a:gd name="T32" fmla="*/ 895 w 940"/>
                  <a:gd name="T33" fmla="*/ 0 h 419"/>
                  <a:gd name="T34" fmla="*/ 940 w 940"/>
                  <a:gd name="T35" fmla="*/ 34 h 419"/>
                  <a:gd name="T36" fmla="*/ 915 w 940"/>
                  <a:gd name="T37" fmla="*/ 125 h 419"/>
                  <a:gd name="T38" fmla="*/ 857 w 940"/>
                  <a:gd name="T39" fmla="*/ 182 h 419"/>
                  <a:gd name="T40" fmla="*/ 771 w 940"/>
                  <a:gd name="T41" fmla="*/ 226 h 419"/>
                  <a:gd name="T42" fmla="*/ 754 w 940"/>
                  <a:gd name="T43" fmla="*/ 235 h 419"/>
                  <a:gd name="T44" fmla="*/ 708 w 940"/>
                  <a:gd name="T45" fmla="*/ 250 h 419"/>
                  <a:gd name="T46" fmla="*/ 668 w 940"/>
                  <a:gd name="T47" fmla="*/ 269 h 419"/>
                  <a:gd name="T48" fmla="*/ 653 w 940"/>
                  <a:gd name="T49" fmla="*/ 291 h 419"/>
                  <a:gd name="T50" fmla="*/ 652 w 940"/>
                  <a:gd name="T51" fmla="*/ 293 h 419"/>
                  <a:gd name="T52" fmla="*/ 619 w 940"/>
                  <a:gd name="T53" fmla="*/ 338 h 419"/>
                  <a:gd name="T54" fmla="*/ 562 w 940"/>
                  <a:gd name="T55" fmla="*/ 376 h 419"/>
                  <a:gd name="T56" fmla="*/ 484 w 940"/>
                  <a:gd name="T57" fmla="*/ 403 h 419"/>
                  <a:gd name="T58" fmla="*/ 399 w 940"/>
                  <a:gd name="T59" fmla="*/ 417 h 419"/>
                  <a:gd name="T60" fmla="*/ 309 w 940"/>
                  <a:gd name="T61" fmla="*/ 418 h 419"/>
                  <a:gd name="T62" fmla="*/ 213 w 940"/>
                  <a:gd name="T63" fmla="*/ 400 h 419"/>
                  <a:gd name="T64" fmla="*/ 115 w 940"/>
                  <a:gd name="T65" fmla="*/ 358 h 419"/>
                  <a:gd name="T66" fmla="*/ 82 w 940"/>
                  <a:gd name="T67" fmla="*/ 344 h 419"/>
                  <a:gd name="T68" fmla="*/ 70 w 940"/>
                  <a:gd name="T69" fmla="*/ 339 h 419"/>
                  <a:gd name="T70" fmla="*/ 611 w 940"/>
                  <a:gd name="T71" fmla="*/ 307 h 419"/>
                  <a:gd name="T72" fmla="*/ 569 w 940"/>
                  <a:gd name="T73" fmla="*/ 352 h 419"/>
                  <a:gd name="T74" fmla="*/ 599 w 940"/>
                  <a:gd name="T75" fmla="*/ 335 h 419"/>
                  <a:gd name="T76" fmla="*/ 634 w 940"/>
                  <a:gd name="T77" fmla="*/ 297 h 419"/>
                  <a:gd name="T78" fmla="*/ 641 w 940"/>
                  <a:gd name="T79" fmla="*/ 282 h 419"/>
                  <a:gd name="T80" fmla="*/ 659 w 940"/>
                  <a:gd name="T81" fmla="*/ 259 h 419"/>
                  <a:gd name="T82" fmla="*/ 703 w 940"/>
                  <a:gd name="T83" fmla="*/ 236 h 419"/>
                  <a:gd name="T84" fmla="*/ 753 w 940"/>
                  <a:gd name="T85" fmla="*/ 220 h 419"/>
                  <a:gd name="T86" fmla="*/ 770 w 940"/>
                  <a:gd name="T87" fmla="*/ 213 h 419"/>
                  <a:gd name="T88" fmla="*/ 806 w 940"/>
                  <a:gd name="T89" fmla="*/ 194 h 419"/>
                  <a:gd name="T90" fmla="*/ 871 w 940"/>
                  <a:gd name="T91" fmla="*/ 153 h 419"/>
                  <a:gd name="T92" fmla="*/ 915 w 940"/>
                  <a:gd name="T93" fmla="*/ 90 h 419"/>
                  <a:gd name="T94" fmla="*/ 912 w 940"/>
                  <a:gd name="T95" fmla="*/ 16 h 419"/>
                  <a:gd name="T96" fmla="*/ 912 w 940"/>
                  <a:gd name="T97" fmla="*/ 68 h 419"/>
                  <a:gd name="T98" fmla="*/ 891 w 940"/>
                  <a:gd name="T99" fmla="*/ 121 h 419"/>
                  <a:gd name="T100" fmla="*/ 829 w 940"/>
                  <a:gd name="T101" fmla="*/ 170 h 419"/>
                  <a:gd name="T102" fmla="*/ 710 w 940"/>
                  <a:gd name="T103" fmla="*/ 213 h 419"/>
                  <a:gd name="T104" fmla="*/ 641 w 940"/>
                  <a:gd name="T105" fmla="*/ 254 h 419"/>
                  <a:gd name="T106" fmla="*/ 626 w 940"/>
                  <a:gd name="T107" fmla="*/ 280 h 419"/>
                  <a:gd name="T108" fmla="*/ 626 w 940"/>
                  <a:gd name="T109" fmla="*/ 281 h 419"/>
                  <a:gd name="T110" fmla="*/ 74 w 940"/>
                  <a:gd name="T111" fmla="*/ 333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40" h="419">
                    <a:moveTo>
                      <a:pt x="76" y="327"/>
                    </a:moveTo>
                    <a:lnTo>
                      <a:pt x="76" y="327"/>
                    </a:lnTo>
                    <a:lnTo>
                      <a:pt x="76" y="327"/>
                    </a:lnTo>
                    <a:lnTo>
                      <a:pt x="80" y="330"/>
                    </a:lnTo>
                    <a:lnTo>
                      <a:pt x="87" y="333"/>
                    </a:lnTo>
                    <a:lnTo>
                      <a:pt x="96" y="334"/>
                    </a:lnTo>
                    <a:lnTo>
                      <a:pt x="101" y="335"/>
                    </a:lnTo>
                    <a:lnTo>
                      <a:pt x="106" y="337"/>
                    </a:lnTo>
                    <a:lnTo>
                      <a:pt x="111" y="341"/>
                    </a:lnTo>
                    <a:lnTo>
                      <a:pt x="117" y="343"/>
                    </a:lnTo>
                    <a:lnTo>
                      <a:pt x="150" y="359"/>
                    </a:lnTo>
                    <a:lnTo>
                      <a:pt x="182" y="372"/>
                    </a:lnTo>
                    <a:lnTo>
                      <a:pt x="198" y="378"/>
                    </a:lnTo>
                    <a:lnTo>
                      <a:pt x="215" y="385"/>
                    </a:lnTo>
                    <a:lnTo>
                      <a:pt x="234" y="390"/>
                    </a:lnTo>
                    <a:lnTo>
                      <a:pt x="252" y="394"/>
                    </a:lnTo>
                    <a:lnTo>
                      <a:pt x="265" y="398"/>
                    </a:lnTo>
                    <a:lnTo>
                      <a:pt x="278" y="399"/>
                    </a:lnTo>
                    <a:lnTo>
                      <a:pt x="293" y="401"/>
                    </a:lnTo>
                    <a:lnTo>
                      <a:pt x="308" y="402"/>
                    </a:lnTo>
                    <a:lnTo>
                      <a:pt x="308" y="403"/>
                    </a:lnTo>
                    <a:lnTo>
                      <a:pt x="320" y="403"/>
                    </a:lnTo>
                    <a:lnTo>
                      <a:pt x="332" y="404"/>
                    </a:lnTo>
                    <a:lnTo>
                      <a:pt x="346" y="404"/>
                    </a:lnTo>
                    <a:lnTo>
                      <a:pt x="361" y="403"/>
                    </a:lnTo>
                    <a:lnTo>
                      <a:pt x="376" y="401"/>
                    </a:lnTo>
                    <a:lnTo>
                      <a:pt x="392" y="398"/>
                    </a:lnTo>
                    <a:lnTo>
                      <a:pt x="392" y="398"/>
                    </a:lnTo>
                    <a:lnTo>
                      <a:pt x="393" y="398"/>
                    </a:lnTo>
                    <a:lnTo>
                      <a:pt x="393" y="398"/>
                    </a:lnTo>
                    <a:lnTo>
                      <a:pt x="404" y="398"/>
                    </a:lnTo>
                    <a:lnTo>
                      <a:pt x="414" y="397"/>
                    </a:lnTo>
                    <a:lnTo>
                      <a:pt x="424" y="396"/>
                    </a:lnTo>
                    <a:lnTo>
                      <a:pt x="434" y="393"/>
                    </a:lnTo>
                    <a:lnTo>
                      <a:pt x="444" y="392"/>
                    </a:lnTo>
                    <a:lnTo>
                      <a:pt x="454" y="390"/>
                    </a:lnTo>
                    <a:lnTo>
                      <a:pt x="463" y="388"/>
                    </a:lnTo>
                    <a:lnTo>
                      <a:pt x="472" y="385"/>
                    </a:lnTo>
                    <a:lnTo>
                      <a:pt x="496" y="377"/>
                    </a:lnTo>
                    <a:lnTo>
                      <a:pt x="517" y="368"/>
                    </a:lnTo>
                    <a:lnTo>
                      <a:pt x="528" y="362"/>
                    </a:lnTo>
                    <a:lnTo>
                      <a:pt x="538" y="357"/>
                    </a:lnTo>
                    <a:lnTo>
                      <a:pt x="548" y="350"/>
                    </a:lnTo>
                    <a:lnTo>
                      <a:pt x="557" y="344"/>
                    </a:lnTo>
                    <a:lnTo>
                      <a:pt x="566" y="336"/>
                    </a:lnTo>
                    <a:lnTo>
                      <a:pt x="575" y="330"/>
                    </a:lnTo>
                    <a:lnTo>
                      <a:pt x="582" y="321"/>
                    </a:lnTo>
                    <a:lnTo>
                      <a:pt x="589" y="313"/>
                    </a:lnTo>
                    <a:lnTo>
                      <a:pt x="596" y="304"/>
                    </a:lnTo>
                    <a:lnTo>
                      <a:pt x="602" y="295"/>
                    </a:lnTo>
                    <a:lnTo>
                      <a:pt x="607" y="286"/>
                    </a:lnTo>
                    <a:lnTo>
                      <a:pt x="612" y="276"/>
                    </a:lnTo>
                    <a:lnTo>
                      <a:pt x="613" y="273"/>
                    </a:lnTo>
                    <a:lnTo>
                      <a:pt x="614" y="272"/>
                    </a:lnTo>
                    <a:lnTo>
                      <a:pt x="618" y="262"/>
                    </a:lnTo>
                    <a:lnTo>
                      <a:pt x="623" y="254"/>
                    </a:lnTo>
                    <a:lnTo>
                      <a:pt x="628" y="247"/>
                    </a:lnTo>
                    <a:lnTo>
                      <a:pt x="635" y="240"/>
                    </a:lnTo>
                    <a:lnTo>
                      <a:pt x="643" y="234"/>
                    </a:lnTo>
                    <a:lnTo>
                      <a:pt x="650" y="227"/>
                    </a:lnTo>
                    <a:lnTo>
                      <a:pt x="659" y="222"/>
                    </a:lnTo>
                    <a:lnTo>
                      <a:pt x="667" y="217"/>
                    </a:lnTo>
                    <a:lnTo>
                      <a:pt x="686" y="208"/>
                    </a:lnTo>
                    <a:lnTo>
                      <a:pt x="705" y="200"/>
                    </a:lnTo>
                    <a:lnTo>
                      <a:pt x="726" y="193"/>
                    </a:lnTo>
                    <a:lnTo>
                      <a:pt x="747" y="185"/>
                    </a:lnTo>
                    <a:lnTo>
                      <a:pt x="777" y="176"/>
                    </a:lnTo>
                    <a:lnTo>
                      <a:pt x="808" y="164"/>
                    </a:lnTo>
                    <a:lnTo>
                      <a:pt x="822" y="157"/>
                    </a:lnTo>
                    <a:lnTo>
                      <a:pt x="836" y="150"/>
                    </a:lnTo>
                    <a:lnTo>
                      <a:pt x="849" y="142"/>
                    </a:lnTo>
                    <a:lnTo>
                      <a:pt x="860" y="132"/>
                    </a:lnTo>
                    <a:lnTo>
                      <a:pt x="870" y="123"/>
                    </a:lnTo>
                    <a:lnTo>
                      <a:pt x="879" y="112"/>
                    </a:lnTo>
                    <a:lnTo>
                      <a:pt x="886" y="99"/>
                    </a:lnTo>
                    <a:lnTo>
                      <a:pt x="893" y="85"/>
                    </a:lnTo>
                    <a:lnTo>
                      <a:pt x="895" y="76"/>
                    </a:lnTo>
                    <a:lnTo>
                      <a:pt x="897" y="69"/>
                    </a:lnTo>
                    <a:lnTo>
                      <a:pt x="898" y="60"/>
                    </a:lnTo>
                    <a:lnTo>
                      <a:pt x="899" y="51"/>
                    </a:lnTo>
                    <a:lnTo>
                      <a:pt x="899" y="41"/>
                    </a:lnTo>
                    <a:lnTo>
                      <a:pt x="899" y="31"/>
                    </a:lnTo>
                    <a:lnTo>
                      <a:pt x="898" y="20"/>
                    </a:lnTo>
                    <a:lnTo>
                      <a:pt x="896" y="10"/>
                    </a:lnTo>
                    <a:lnTo>
                      <a:pt x="895" y="0"/>
                    </a:lnTo>
                    <a:lnTo>
                      <a:pt x="905" y="1"/>
                    </a:lnTo>
                    <a:lnTo>
                      <a:pt x="934" y="4"/>
                    </a:lnTo>
                    <a:lnTo>
                      <a:pt x="940" y="4"/>
                    </a:lnTo>
                    <a:lnTo>
                      <a:pt x="940" y="11"/>
                    </a:lnTo>
                    <a:lnTo>
                      <a:pt x="940" y="34"/>
                    </a:lnTo>
                    <a:lnTo>
                      <a:pt x="939" y="56"/>
                    </a:lnTo>
                    <a:lnTo>
                      <a:pt x="935" y="76"/>
                    </a:lnTo>
                    <a:lnTo>
                      <a:pt x="929" y="94"/>
                    </a:lnTo>
                    <a:lnTo>
                      <a:pt x="923" y="111"/>
                    </a:lnTo>
                    <a:lnTo>
                      <a:pt x="915" y="125"/>
                    </a:lnTo>
                    <a:lnTo>
                      <a:pt x="906" y="139"/>
                    </a:lnTo>
                    <a:lnTo>
                      <a:pt x="895" y="151"/>
                    </a:lnTo>
                    <a:lnTo>
                      <a:pt x="883" y="163"/>
                    </a:lnTo>
                    <a:lnTo>
                      <a:pt x="871" y="172"/>
                    </a:lnTo>
                    <a:lnTo>
                      <a:pt x="857" y="182"/>
                    </a:lnTo>
                    <a:lnTo>
                      <a:pt x="843" y="191"/>
                    </a:lnTo>
                    <a:lnTo>
                      <a:pt x="814" y="206"/>
                    </a:lnTo>
                    <a:lnTo>
                      <a:pt x="784" y="221"/>
                    </a:lnTo>
                    <a:lnTo>
                      <a:pt x="771" y="226"/>
                    </a:lnTo>
                    <a:lnTo>
                      <a:pt x="771" y="226"/>
                    </a:lnTo>
                    <a:lnTo>
                      <a:pt x="763" y="231"/>
                    </a:lnTo>
                    <a:lnTo>
                      <a:pt x="763" y="231"/>
                    </a:lnTo>
                    <a:lnTo>
                      <a:pt x="755" y="235"/>
                    </a:lnTo>
                    <a:lnTo>
                      <a:pt x="755" y="235"/>
                    </a:lnTo>
                    <a:lnTo>
                      <a:pt x="754" y="235"/>
                    </a:lnTo>
                    <a:lnTo>
                      <a:pt x="754" y="235"/>
                    </a:lnTo>
                    <a:lnTo>
                      <a:pt x="744" y="238"/>
                    </a:lnTo>
                    <a:lnTo>
                      <a:pt x="733" y="241"/>
                    </a:lnTo>
                    <a:lnTo>
                      <a:pt x="720" y="246"/>
                    </a:lnTo>
                    <a:lnTo>
                      <a:pt x="708" y="250"/>
                    </a:lnTo>
                    <a:lnTo>
                      <a:pt x="699" y="253"/>
                    </a:lnTo>
                    <a:lnTo>
                      <a:pt x="689" y="256"/>
                    </a:lnTo>
                    <a:lnTo>
                      <a:pt x="681" y="261"/>
                    </a:lnTo>
                    <a:lnTo>
                      <a:pt x="674" y="265"/>
                    </a:lnTo>
                    <a:lnTo>
                      <a:pt x="668" y="269"/>
                    </a:lnTo>
                    <a:lnTo>
                      <a:pt x="663" y="275"/>
                    </a:lnTo>
                    <a:lnTo>
                      <a:pt x="659" y="280"/>
                    </a:lnTo>
                    <a:lnTo>
                      <a:pt x="655" y="287"/>
                    </a:lnTo>
                    <a:lnTo>
                      <a:pt x="655" y="287"/>
                    </a:lnTo>
                    <a:lnTo>
                      <a:pt x="653" y="291"/>
                    </a:lnTo>
                    <a:lnTo>
                      <a:pt x="653" y="292"/>
                    </a:lnTo>
                    <a:lnTo>
                      <a:pt x="653" y="292"/>
                    </a:lnTo>
                    <a:lnTo>
                      <a:pt x="652" y="293"/>
                    </a:lnTo>
                    <a:lnTo>
                      <a:pt x="652" y="293"/>
                    </a:lnTo>
                    <a:lnTo>
                      <a:pt x="652" y="293"/>
                    </a:lnTo>
                    <a:lnTo>
                      <a:pt x="648" y="303"/>
                    </a:lnTo>
                    <a:lnTo>
                      <a:pt x="641" y="313"/>
                    </a:lnTo>
                    <a:lnTo>
                      <a:pt x="635" y="322"/>
                    </a:lnTo>
                    <a:lnTo>
                      <a:pt x="626" y="331"/>
                    </a:lnTo>
                    <a:lnTo>
                      <a:pt x="619" y="338"/>
                    </a:lnTo>
                    <a:lnTo>
                      <a:pt x="609" y="346"/>
                    </a:lnTo>
                    <a:lnTo>
                      <a:pt x="599" y="354"/>
                    </a:lnTo>
                    <a:lnTo>
                      <a:pt x="589" y="361"/>
                    </a:lnTo>
                    <a:lnTo>
                      <a:pt x="576" y="369"/>
                    </a:lnTo>
                    <a:lnTo>
                      <a:pt x="562" y="376"/>
                    </a:lnTo>
                    <a:lnTo>
                      <a:pt x="548" y="383"/>
                    </a:lnTo>
                    <a:lnTo>
                      <a:pt x="532" y="388"/>
                    </a:lnTo>
                    <a:lnTo>
                      <a:pt x="516" y="393"/>
                    </a:lnTo>
                    <a:lnTo>
                      <a:pt x="500" y="399"/>
                    </a:lnTo>
                    <a:lnTo>
                      <a:pt x="484" y="403"/>
                    </a:lnTo>
                    <a:lnTo>
                      <a:pt x="468" y="407"/>
                    </a:lnTo>
                    <a:lnTo>
                      <a:pt x="450" y="411"/>
                    </a:lnTo>
                    <a:lnTo>
                      <a:pt x="433" y="413"/>
                    </a:lnTo>
                    <a:lnTo>
                      <a:pt x="416" y="416"/>
                    </a:lnTo>
                    <a:lnTo>
                      <a:pt x="399" y="417"/>
                    </a:lnTo>
                    <a:lnTo>
                      <a:pt x="383" y="418"/>
                    </a:lnTo>
                    <a:lnTo>
                      <a:pt x="365" y="419"/>
                    </a:lnTo>
                    <a:lnTo>
                      <a:pt x="348" y="419"/>
                    </a:lnTo>
                    <a:lnTo>
                      <a:pt x="332" y="419"/>
                    </a:lnTo>
                    <a:lnTo>
                      <a:pt x="309" y="418"/>
                    </a:lnTo>
                    <a:lnTo>
                      <a:pt x="288" y="416"/>
                    </a:lnTo>
                    <a:lnTo>
                      <a:pt x="267" y="413"/>
                    </a:lnTo>
                    <a:lnTo>
                      <a:pt x="247" y="408"/>
                    </a:lnTo>
                    <a:lnTo>
                      <a:pt x="229" y="404"/>
                    </a:lnTo>
                    <a:lnTo>
                      <a:pt x="213" y="400"/>
                    </a:lnTo>
                    <a:lnTo>
                      <a:pt x="198" y="394"/>
                    </a:lnTo>
                    <a:lnTo>
                      <a:pt x="183" y="389"/>
                    </a:lnTo>
                    <a:lnTo>
                      <a:pt x="154" y="376"/>
                    </a:lnTo>
                    <a:lnTo>
                      <a:pt x="124" y="362"/>
                    </a:lnTo>
                    <a:lnTo>
                      <a:pt x="115" y="358"/>
                    </a:lnTo>
                    <a:lnTo>
                      <a:pt x="106" y="355"/>
                    </a:lnTo>
                    <a:lnTo>
                      <a:pt x="98" y="350"/>
                    </a:lnTo>
                    <a:lnTo>
                      <a:pt x="89" y="346"/>
                    </a:lnTo>
                    <a:lnTo>
                      <a:pt x="85" y="345"/>
                    </a:lnTo>
                    <a:lnTo>
                      <a:pt x="82" y="344"/>
                    </a:lnTo>
                    <a:lnTo>
                      <a:pt x="76" y="342"/>
                    </a:lnTo>
                    <a:lnTo>
                      <a:pt x="71" y="339"/>
                    </a:lnTo>
                    <a:lnTo>
                      <a:pt x="71" y="339"/>
                    </a:lnTo>
                    <a:lnTo>
                      <a:pt x="70" y="339"/>
                    </a:lnTo>
                    <a:lnTo>
                      <a:pt x="70" y="339"/>
                    </a:lnTo>
                    <a:lnTo>
                      <a:pt x="0" y="293"/>
                    </a:lnTo>
                    <a:lnTo>
                      <a:pt x="76" y="327"/>
                    </a:lnTo>
                    <a:close/>
                    <a:moveTo>
                      <a:pt x="624" y="286"/>
                    </a:moveTo>
                    <a:lnTo>
                      <a:pt x="618" y="296"/>
                    </a:lnTo>
                    <a:lnTo>
                      <a:pt x="611" y="307"/>
                    </a:lnTo>
                    <a:lnTo>
                      <a:pt x="605" y="317"/>
                    </a:lnTo>
                    <a:lnTo>
                      <a:pt x="596" y="327"/>
                    </a:lnTo>
                    <a:lnTo>
                      <a:pt x="589" y="336"/>
                    </a:lnTo>
                    <a:lnTo>
                      <a:pt x="579" y="345"/>
                    </a:lnTo>
                    <a:lnTo>
                      <a:pt x="569" y="352"/>
                    </a:lnTo>
                    <a:lnTo>
                      <a:pt x="559" y="360"/>
                    </a:lnTo>
                    <a:lnTo>
                      <a:pt x="570" y="355"/>
                    </a:lnTo>
                    <a:lnTo>
                      <a:pt x="580" y="349"/>
                    </a:lnTo>
                    <a:lnTo>
                      <a:pt x="591" y="342"/>
                    </a:lnTo>
                    <a:lnTo>
                      <a:pt x="599" y="335"/>
                    </a:lnTo>
                    <a:lnTo>
                      <a:pt x="608" y="328"/>
                    </a:lnTo>
                    <a:lnTo>
                      <a:pt x="616" y="320"/>
                    </a:lnTo>
                    <a:lnTo>
                      <a:pt x="622" y="314"/>
                    </a:lnTo>
                    <a:lnTo>
                      <a:pt x="628" y="305"/>
                    </a:lnTo>
                    <a:lnTo>
                      <a:pt x="634" y="297"/>
                    </a:lnTo>
                    <a:lnTo>
                      <a:pt x="638" y="290"/>
                    </a:lnTo>
                    <a:lnTo>
                      <a:pt x="639" y="288"/>
                    </a:lnTo>
                    <a:lnTo>
                      <a:pt x="640" y="284"/>
                    </a:lnTo>
                    <a:lnTo>
                      <a:pt x="640" y="284"/>
                    </a:lnTo>
                    <a:lnTo>
                      <a:pt x="641" y="282"/>
                    </a:lnTo>
                    <a:lnTo>
                      <a:pt x="643" y="277"/>
                    </a:lnTo>
                    <a:lnTo>
                      <a:pt x="644" y="277"/>
                    </a:lnTo>
                    <a:lnTo>
                      <a:pt x="648" y="270"/>
                    </a:lnTo>
                    <a:lnTo>
                      <a:pt x="652" y="264"/>
                    </a:lnTo>
                    <a:lnTo>
                      <a:pt x="659" y="259"/>
                    </a:lnTo>
                    <a:lnTo>
                      <a:pt x="665" y="253"/>
                    </a:lnTo>
                    <a:lnTo>
                      <a:pt x="674" y="248"/>
                    </a:lnTo>
                    <a:lnTo>
                      <a:pt x="682" y="244"/>
                    </a:lnTo>
                    <a:lnTo>
                      <a:pt x="692" y="239"/>
                    </a:lnTo>
                    <a:lnTo>
                      <a:pt x="703" y="236"/>
                    </a:lnTo>
                    <a:lnTo>
                      <a:pt x="715" y="232"/>
                    </a:lnTo>
                    <a:lnTo>
                      <a:pt x="729" y="227"/>
                    </a:lnTo>
                    <a:lnTo>
                      <a:pt x="737" y="225"/>
                    </a:lnTo>
                    <a:lnTo>
                      <a:pt x="748" y="221"/>
                    </a:lnTo>
                    <a:lnTo>
                      <a:pt x="753" y="220"/>
                    </a:lnTo>
                    <a:lnTo>
                      <a:pt x="756" y="218"/>
                    </a:lnTo>
                    <a:lnTo>
                      <a:pt x="756" y="218"/>
                    </a:lnTo>
                    <a:lnTo>
                      <a:pt x="764" y="213"/>
                    </a:lnTo>
                    <a:lnTo>
                      <a:pt x="764" y="213"/>
                    </a:lnTo>
                    <a:lnTo>
                      <a:pt x="770" y="213"/>
                    </a:lnTo>
                    <a:lnTo>
                      <a:pt x="773" y="211"/>
                    </a:lnTo>
                    <a:lnTo>
                      <a:pt x="775" y="208"/>
                    </a:lnTo>
                    <a:lnTo>
                      <a:pt x="777" y="206"/>
                    </a:lnTo>
                    <a:lnTo>
                      <a:pt x="792" y="200"/>
                    </a:lnTo>
                    <a:lnTo>
                      <a:pt x="806" y="194"/>
                    </a:lnTo>
                    <a:lnTo>
                      <a:pt x="820" y="186"/>
                    </a:lnTo>
                    <a:lnTo>
                      <a:pt x="835" y="179"/>
                    </a:lnTo>
                    <a:lnTo>
                      <a:pt x="847" y="171"/>
                    </a:lnTo>
                    <a:lnTo>
                      <a:pt x="860" y="163"/>
                    </a:lnTo>
                    <a:lnTo>
                      <a:pt x="871" y="153"/>
                    </a:lnTo>
                    <a:lnTo>
                      <a:pt x="883" y="142"/>
                    </a:lnTo>
                    <a:lnTo>
                      <a:pt x="893" y="131"/>
                    </a:lnTo>
                    <a:lnTo>
                      <a:pt x="901" y="118"/>
                    </a:lnTo>
                    <a:lnTo>
                      <a:pt x="909" y="106"/>
                    </a:lnTo>
                    <a:lnTo>
                      <a:pt x="915" y="90"/>
                    </a:lnTo>
                    <a:lnTo>
                      <a:pt x="920" y="74"/>
                    </a:lnTo>
                    <a:lnTo>
                      <a:pt x="923" y="57"/>
                    </a:lnTo>
                    <a:lnTo>
                      <a:pt x="925" y="38"/>
                    </a:lnTo>
                    <a:lnTo>
                      <a:pt x="925" y="17"/>
                    </a:lnTo>
                    <a:lnTo>
                      <a:pt x="912" y="16"/>
                    </a:lnTo>
                    <a:lnTo>
                      <a:pt x="913" y="28"/>
                    </a:lnTo>
                    <a:lnTo>
                      <a:pt x="914" y="39"/>
                    </a:lnTo>
                    <a:lnTo>
                      <a:pt x="914" y="48"/>
                    </a:lnTo>
                    <a:lnTo>
                      <a:pt x="913" y="58"/>
                    </a:lnTo>
                    <a:lnTo>
                      <a:pt x="912" y="68"/>
                    </a:lnTo>
                    <a:lnTo>
                      <a:pt x="910" y="76"/>
                    </a:lnTo>
                    <a:lnTo>
                      <a:pt x="908" y="85"/>
                    </a:lnTo>
                    <a:lnTo>
                      <a:pt x="906" y="93"/>
                    </a:lnTo>
                    <a:lnTo>
                      <a:pt x="899" y="108"/>
                    </a:lnTo>
                    <a:lnTo>
                      <a:pt x="891" y="121"/>
                    </a:lnTo>
                    <a:lnTo>
                      <a:pt x="881" y="132"/>
                    </a:lnTo>
                    <a:lnTo>
                      <a:pt x="870" y="143"/>
                    </a:lnTo>
                    <a:lnTo>
                      <a:pt x="857" y="154"/>
                    </a:lnTo>
                    <a:lnTo>
                      <a:pt x="844" y="163"/>
                    </a:lnTo>
                    <a:lnTo>
                      <a:pt x="829" y="170"/>
                    </a:lnTo>
                    <a:lnTo>
                      <a:pt x="814" y="177"/>
                    </a:lnTo>
                    <a:lnTo>
                      <a:pt x="784" y="189"/>
                    </a:lnTo>
                    <a:lnTo>
                      <a:pt x="751" y="199"/>
                    </a:lnTo>
                    <a:lnTo>
                      <a:pt x="731" y="207"/>
                    </a:lnTo>
                    <a:lnTo>
                      <a:pt x="710" y="213"/>
                    </a:lnTo>
                    <a:lnTo>
                      <a:pt x="692" y="221"/>
                    </a:lnTo>
                    <a:lnTo>
                      <a:pt x="675" y="230"/>
                    </a:lnTo>
                    <a:lnTo>
                      <a:pt x="660" y="238"/>
                    </a:lnTo>
                    <a:lnTo>
                      <a:pt x="647" y="249"/>
                    </a:lnTo>
                    <a:lnTo>
                      <a:pt x="641" y="254"/>
                    </a:lnTo>
                    <a:lnTo>
                      <a:pt x="637" y="261"/>
                    </a:lnTo>
                    <a:lnTo>
                      <a:pt x="633" y="267"/>
                    </a:lnTo>
                    <a:lnTo>
                      <a:pt x="628" y="274"/>
                    </a:lnTo>
                    <a:lnTo>
                      <a:pt x="627" y="277"/>
                    </a:lnTo>
                    <a:lnTo>
                      <a:pt x="626" y="280"/>
                    </a:lnTo>
                    <a:lnTo>
                      <a:pt x="626" y="280"/>
                    </a:lnTo>
                    <a:lnTo>
                      <a:pt x="626" y="280"/>
                    </a:lnTo>
                    <a:lnTo>
                      <a:pt x="626" y="280"/>
                    </a:lnTo>
                    <a:lnTo>
                      <a:pt x="626" y="281"/>
                    </a:lnTo>
                    <a:lnTo>
                      <a:pt x="626" y="281"/>
                    </a:lnTo>
                    <a:lnTo>
                      <a:pt x="624" y="286"/>
                    </a:lnTo>
                    <a:lnTo>
                      <a:pt x="624" y="286"/>
                    </a:lnTo>
                    <a:close/>
                    <a:moveTo>
                      <a:pt x="74" y="333"/>
                    </a:moveTo>
                    <a:lnTo>
                      <a:pt x="74" y="333"/>
                    </a:lnTo>
                    <a:lnTo>
                      <a:pt x="74" y="33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20" name="Freeform 248"/>
              <p:cNvSpPr/>
              <p:nvPr/>
            </p:nvSpPr>
            <p:spPr bwMode="auto">
              <a:xfrm>
                <a:off x="3659" y="3536"/>
                <a:ext cx="90" cy="100"/>
              </a:xfrm>
              <a:custGeom>
                <a:avLst/>
                <a:gdLst>
                  <a:gd name="T0" fmla="*/ 9 w 362"/>
                  <a:gd name="T1" fmla="*/ 28 h 403"/>
                  <a:gd name="T2" fmla="*/ 47 w 362"/>
                  <a:gd name="T3" fmla="*/ 48 h 403"/>
                  <a:gd name="T4" fmla="*/ 82 w 362"/>
                  <a:gd name="T5" fmla="*/ 72 h 403"/>
                  <a:gd name="T6" fmla="*/ 118 w 362"/>
                  <a:gd name="T7" fmla="*/ 99 h 403"/>
                  <a:gd name="T8" fmla="*/ 136 w 362"/>
                  <a:gd name="T9" fmla="*/ 118 h 403"/>
                  <a:gd name="T10" fmla="*/ 145 w 362"/>
                  <a:gd name="T11" fmla="*/ 133 h 403"/>
                  <a:gd name="T12" fmla="*/ 158 w 362"/>
                  <a:gd name="T13" fmla="*/ 168 h 403"/>
                  <a:gd name="T14" fmla="*/ 168 w 362"/>
                  <a:gd name="T15" fmla="*/ 193 h 403"/>
                  <a:gd name="T16" fmla="*/ 174 w 362"/>
                  <a:gd name="T17" fmla="*/ 199 h 403"/>
                  <a:gd name="T18" fmla="*/ 182 w 362"/>
                  <a:gd name="T19" fmla="*/ 202 h 403"/>
                  <a:gd name="T20" fmla="*/ 192 w 362"/>
                  <a:gd name="T21" fmla="*/ 202 h 403"/>
                  <a:gd name="T22" fmla="*/ 216 w 362"/>
                  <a:gd name="T23" fmla="*/ 209 h 403"/>
                  <a:gd name="T24" fmla="*/ 213 w 362"/>
                  <a:gd name="T25" fmla="*/ 208 h 403"/>
                  <a:gd name="T26" fmla="*/ 214 w 362"/>
                  <a:gd name="T27" fmla="*/ 209 h 403"/>
                  <a:gd name="T28" fmla="*/ 219 w 362"/>
                  <a:gd name="T29" fmla="*/ 214 h 403"/>
                  <a:gd name="T30" fmla="*/ 232 w 362"/>
                  <a:gd name="T31" fmla="*/ 225 h 403"/>
                  <a:gd name="T32" fmla="*/ 249 w 362"/>
                  <a:gd name="T33" fmla="*/ 240 h 403"/>
                  <a:gd name="T34" fmla="*/ 266 w 362"/>
                  <a:gd name="T35" fmla="*/ 258 h 403"/>
                  <a:gd name="T36" fmla="*/ 300 w 362"/>
                  <a:gd name="T37" fmla="*/ 299 h 403"/>
                  <a:gd name="T38" fmla="*/ 326 w 362"/>
                  <a:gd name="T39" fmla="*/ 341 h 403"/>
                  <a:gd name="T40" fmla="*/ 341 w 362"/>
                  <a:gd name="T41" fmla="*/ 373 h 403"/>
                  <a:gd name="T42" fmla="*/ 350 w 362"/>
                  <a:gd name="T43" fmla="*/ 403 h 403"/>
                  <a:gd name="T44" fmla="*/ 356 w 362"/>
                  <a:gd name="T45" fmla="*/ 385 h 403"/>
                  <a:gd name="T46" fmla="*/ 336 w 362"/>
                  <a:gd name="T47" fmla="*/ 338 h 403"/>
                  <a:gd name="T48" fmla="*/ 307 w 362"/>
                  <a:gd name="T49" fmla="*/ 286 h 403"/>
                  <a:gd name="T50" fmla="*/ 272 w 362"/>
                  <a:gd name="T51" fmla="*/ 239 h 403"/>
                  <a:gd name="T52" fmla="*/ 242 w 362"/>
                  <a:gd name="T53" fmla="*/ 206 h 403"/>
                  <a:gd name="T54" fmla="*/ 223 w 362"/>
                  <a:gd name="T55" fmla="*/ 192 h 403"/>
                  <a:gd name="T56" fmla="*/ 210 w 362"/>
                  <a:gd name="T57" fmla="*/ 186 h 403"/>
                  <a:gd name="T58" fmla="*/ 204 w 362"/>
                  <a:gd name="T59" fmla="*/ 185 h 403"/>
                  <a:gd name="T60" fmla="*/ 195 w 362"/>
                  <a:gd name="T61" fmla="*/ 183 h 403"/>
                  <a:gd name="T62" fmla="*/ 181 w 362"/>
                  <a:gd name="T63" fmla="*/ 174 h 403"/>
                  <a:gd name="T64" fmla="*/ 170 w 362"/>
                  <a:gd name="T65" fmla="*/ 161 h 403"/>
                  <a:gd name="T66" fmla="*/ 160 w 362"/>
                  <a:gd name="T67" fmla="*/ 143 h 403"/>
                  <a:gd name="T68" fmla="*/ 147 w 362"/>
                  <a:gd name="T69" fmla="*/ 115 h 403"/>
                  <a:gd name="T70" fmla="*/ 131 w 362"/>
                  <a:gd name="T71" fmla="*/ 88 h 403"/>
                  <a:gd name="T72" fmla="*/ 116 w 362"/>
                  <a:gd name="T73" fmla="*/ 72 h 403"/>
                  <a:gd name="T74" fmla="*/ 88 w 362"/>
                  <a:gd name="T75" fmla="*/ 50 h 403"/>
                  <a:gd name="T76" fmla="*/ 51 w 362"/>
                  <a:gd name="T77" fmla="*/ 25 h 403"/>
                  <a:gd name="T78" fmla="*/ 11 w 362"/>
                  <a:gd name="T79" fmla="*/ 4 h 403"/>
                  <a:gd name="T80" fmla="*/ 0 w 362"/>
                  <a:gd name="T81" fmla="*/ 2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62" h="403">
                    <a:moveTo>
                      <a:pt x="0" y="23"/>
                    </a:moveTo>
                    <a:lnTo>
                      <a:pt x="9" y="28"/>
                    </a:lnTo>
                    <a:lnTo>
                      <a:pt x="32" y="40"/>
                    </a:lnTo>
                    <a:lnTo>
                      <a:pt x="47" y="48"/>
                    </a:lnTo>
                    <a:lnTo>
                      <a:pt x="64" y="59"/>
                    </a:lnTo>
                    <a:lnTo>
                      <a:pt x="82" y="72"/>
                    </a:lnTo>
                    <a:lnTo>
                      <a:pt x="102" y="86"/>
                    </a:lnTo>
                    <a:lnTo>
                      <a:pt x="118" y="99"/>
                    </a:lnTo>
                    <a:lnTo>
                      <a:pt x="131" y="112"/>
                    </a:lnTo>
                    <a:lnTo>
                      <a:pt x="136" y="118"/>
                    </a:lnTo>
                    <a:lnTo>
                      <a:pt x="141" y="126"/>
                    </a:lnTo>
                    <a:lnTo>
                      <a:pt x="145" y="133"/>
                    </a:lnTo>
                    <a:lnTo>
                      <a:pt x="149" y="141"/>
                    </a:lnTo>
                    <a:lnTo>
                      <a:pt x="158" y="168"/>
                    </a:lnTo>
                    <a:lnTo>
                      <a:pt x="165" y="188"/>
                    </a:lnTo>
                    <a:lnTo>
                      <a:pt x="168" y="193"/>
                    </a:lnTo>
                    <a:lnTo>
                      <a:pt x="171" y="196"/>
                    </a:lnTo>
                    <a:lnTo>
                      <a:pt x="174" y="199"/>
                    </a:lnTo>
                    <a:lnTo>
                      <a:pt x="177" y="200"/>
                    </a:lnTo>
                    <a:lnTo>
                      <a:pt x="182" y="202"/>
                    </a:lnTo>
                    <a:lnTo>
                      <a:pt x="187" y="202"/>
                    </a:lnTo>
                    <a:lnTo>
                      <a:pt x="192" y="202"/>
                    </a:lnTo>
                    <a:lnTo>
                      <a:pt x="200" y="201"/>
                    </a:lnTo>
                    <a:lnTo>
                      <a:pt x="216" y="209"/>
                    </a:lnTo>
                    <a:lnTo>
                      <a:pt x="214" y="208"/>
                    </a:lnTo>
                    <a:lnTo>
                      <a:pt x="213" y="208"/>
                    </a:lnTo>
                    <a:lnTo>
                      <a:pt x="213" y="208"/>
                    </a:lnTo>
                    <a:lnTo>
                      <a:pt x="214" y="209"/>
                    </a:lnTo>
                    <a:lnTo>
                      <a:pt x="216" y="211"/>
                    </a:lnTo>
                    <a:lnTo>
                      <a:pt x="219" y="214"/>
                    </a:lnTo>
                    <a:lnTo>
                      <a:pt x="228" y="221"/>
                    </a:lnTo>
                    <a:lnTo>
                      <a:pt x="232" y="225"/>
                    </a:lnTo>
                    <a:lnTo>
                      <a:pt x="240" y="231"/>
                    </a:lnTo>
                    <a:lnTo>
                      <a:pt x="249" y="240"/>
                    </a:lnTo>
                    <a:lnTo>
                      <a:pt x="258" y="251"/>
                    </a:lnTo>
                    <a:lnTo>
                      <a:pt x="266" y="258"/>
                    </a:lnTo>
                    <a:lnTo>
                      <a:pt x="284" y="279"/>
                    </a:lnTo>
                    <a:lnTo>
                      <a:pt x="300" y="299"/>
                    </a:lnTo>
                    <a:lnTo>
                      <a:pt x="314" y="320"/>
                    </a:lnTo>
                    <a:lnTo>
                      <a:pt x="326" y="341"/>
                    </a:lnTo>
                    <a:lnTo>
                      <a:pt x="334" y="358"/>
                    </a:lnTo>
                    <a:lnTo>
                      <a:pt x="341" y="373"/>
                    </a:lnTo>
                    <a:lnTo>
                      <a:pt x="346" y="388"/>
                    </a:lnTo>
                    <a:lnTo>
                      <a:pt x="350" y="403"/>
                    </a:lnTo>
                    <a:lnTo>
                      <a:pt x="362" y="403"/>
                    </a:lnTo>
                    <a:lnTo>
                      <a:pt x="356" y="385"/>
                    </a:lnTo>
                    <a:lnTo>
                      <a:pt x="348" y="362"/>
                    </a:lnTo>
                    <a:lnTo>
                      <a:pt x="336" y="338"/>
                    </a:lnTo>
                    <a:lnTo>
                      <a:pt x="322" y="312"/>
                    </a:lnTo>
                    <a:lnTo>
                      <a:pt x="307" y="286"/>
                    </a:lnTo>
                    <a:lnTo>
                      <a:pt x="289" y="262"/>
                    </a:lnTo>
                    <a:lnTo>
                      <a:pt x="272" y="239"/>
                    </a:lnTo>
                    <a:lnTo>
                      <a:pt x="255" y="218"/>
                    </a:lnTo>
                    <a:lnTo>
                      <a:pt x="242" y="206"/>
                    </a:lnTo>
                    <a:lnTo>
                      <a:pt x="228" y="195"/>
                    </a:lnTo>
                    <a:lnTo>
                      <a:pt x="223" y="192"/>
                    </a:lnTo>
                    <a:lnTo>
                      <a:pt x="216" y="188"/>
                    </a:lnTo>
                    <a:lnTo>
                      <a:pt x="210" y="186"/>
                    </a:lnTo>
                    <a:lnTo>
                      <a:pt x="204" y="185"/>
                    </a:lnTo>
                    <a:lnTo>
                      <a:pt x="204" y="185"/>
                    </a:lnTo>
                    <a:lnTo>
                      <a:pt x="204" y="185"/>
                    </a:lnTo>
                    <a:lnTo>
                      <a:pt x="195" y="183"/>
                    </a:lnTo>
                    <a:lnTo>
                      <a:pt x="187" y="180"/>
                    </a:lnTo>
                    <a:lnTo>
                      <a:pt x="181" y="174"/>
                    </a:lnTo>
                    <a:lnTo>
                      <a:pt x="175" y="169"/>
                    </a:lnTo>
                    <a:lnTo>
                      <a:pt x="170" y="161"/>
                    </a:lnTo>
                    <a:lnTo>
                      <a:pt x="164" y="153"/>
                    </a:lnTo>
                    <a:lnTo>
                      <a:pt x="160" y="143"/>
                    </a:lnTo>
                    <a:lnTo>
                      <a:pt x="156" y="133"/>
                    </a:lnTo>
                    <a:lnTo>
                      <a:pt x="147" y="115"/>
                    </a:lnTo>
                    <a:lnTo>
                      <a:pt x="136" y="97"/>
                    </a:lnTo>
                    <a:lnTo>
                      <a:pt x="131" y="88"/>
                    </a:lnTo>
                    <a:lnTo>
                      <a:pt x="123" y="79"/>
                    </a:lnTo>
                    <a:lnTo>
                      <a:pt x="116" y="72"/>
                    </a:lnTo>
                    <a:lnTo>
                      <a:pt x="107" y="64"/>
                    </a:lnTo>
                    <a:lnTo>
                      <a:pt x="88" y="50"/>
                    </a:lnTo>
                    <a:lnTo>
                      <a:pt x="68" y="37"/>
                    </a:lnTo>
                    <a:lnTo>
                      <a:pt x="51" y="25"/>
                    </a:lnTo>
                    <a:lnTo>
                      <a:pt x="35" y="17"/>
                    </a:lnTo>
                    <a:lnTo>
                      <a:pt x="11" y="4"/>
                    </a:lnTo>
                    <a:lnTo>
                      <a:pt x="3" y="0"/>
                    </a:ln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21" name="Freeform 249"/>
              <p:cNvSpPr/>
              <p:nvPr/>
            </p:nvSpPr>
            <p:spPr bwMode="auto">
              <a:xfrm>
                <a:off x="3660" y="3538"/>
                <a:ext cx="41" cy="48"/>
              </a:xfrm>
              <a:custGeom>
                <a:avLst/>
                <a:gdLst>
                  <a:gd name="T0" fmla="*/ 4 w 162"/>
                  <a:gd name="T1" fmla="*/ 6 h 190"/>
                  <a:gd name="T2" fmla="*/ 20 w 162"/>
                  <a:gd name="T3" fmla="*/ 19 h 190"/>
                  <a:gd name="T4" fmla="*/ 34 w 162"/>
                  <a:gd name="T5" fmla="*/ 27 h 190"/>
                  <a:gd name="T6" fmla="*/ 53 w 162"/>
                  <a:gd name="T7" fmla="*/ 34 h 190"/>
                  <a:gd name="T8" fmla="*/ 76 w 162"/>
                  <a:gd name="T9" fmla="*/ 39 h 190"/>
                  <a:gd name="T10" fmla="*/ 90 w 162"/>
                  <a:gd name="T11" fmla="*/ 42 h 190"/>
                  <a:gd name="T12" fmla="*/ 98 w 162"/>
                  <a:gd name="T13" fmla="*/ 52 h 190"/>
                  <a:gd name="T14" fmla="*/ 110 w 162"/>
                  <a:gd name="T15" fmla="*/ 70 h 190"/>
                  <a:gd name="T16" fmla="*/ 119 w 162"/>
                  <a:gd name="T17" fmla="*/ 91 h 190"/>
                  <a:gd name="T18" fmla="*/ 124 w 162"/>
                  <a:gd name="T19" fmla="*/ 102 h 190"/>
                  <a:gd name="T20" fmla="*/ 107 w 162"/>
                  <a:gd name="T21" fmla="*/ 80 h 190"/>
                  <a:gd name="T22" fmla="*/ 88 w 162"/>
                  <a:gd name="T23" fmla="*/ 74 h 190"/>
                  <a:gd name="T24" fmla="*/ 76 w 162"/>
                  <a:gd name="T25" fmla="*/ 76 h 190"/>
                  <a:gd name="T26" fmla="*/ 78 w 162"/>
                  <a:gd name="T27" fmla="*/ 75 h 190"/>
                  <a:gd name="T28" fmla="*/ 77 w 162"/>
                  <a:gd name="T29" fmla="*/ 72 h 190"/>
                  <a:gd name="T30" fmla="*/ 72 w 162"/>
                  <a:gd name="T31" fmla="*/ 68 h 190"/>
                  <a:gd name="T32" fmla="*/ 59 w 162"/>
                  <a:gd name="T33" fmla="*/ 68 h 190"/>
                  <a:gd name="T34" fmla="*/ 54 w 162"/>
                  <a:gd name="T35" fmla="*/ 73 h 190"/>
                  <a:gd name="T36" fmla="*/ 57 w 162"/>
                  <a:gd name="T37" fmla="*/ 82 h 190"/>
                  <a:gd name="T38" fmla="*/ 60 w 162"/>
                  <a:gd name="T39" fmla="*/ 95 h 190"/>
                  <a:gd name="T40" fmla="*/ 63 w 162"/>
                  <a:gd name="T41" fmla="*/ 103 h 190"/>
                  <a:gd name="T42" fmla="*/ 72 w 162"/>
                  <a:gd name="T43" fmla="*/ 110 h 190"/>
                  <a:gd name="T44" fmla="*/ 92 w 162"/>
                  <a:gd name="T45" fmla="*/ 121 h 190"/>
                  <a:gd name="T46" fmla="*/ 119 w 162"/>
                  <a:gd name="T47" fmla="*/ 142 h 190"/>
                  <a:gd name="T48" fmla="*/ 136 w 162"/>
                  <a:gd name="T49" fmla="*/ 155 h 190"/>
                  <a:gd name="T50" fmla="*/ 153 w 162"/>
                  <a:gd name="T51" fmla="*/ 163 h 190"/>
                  <a:gd name="T52" fmla="*/ 159 w 162"/>
                  <a:gd name="T53" fmla="*/ 168 h 190"/>
                  <a:gd name="T54" fmla="*/ 162 w 162"/>
                  <a:gd name="T55" fmla="*/ 171 h 190"/>
                  <a:gd name="T56" fmla="*/ 158 w 162"/>
                  <a:gd name="T57" fmla="*/ 173 h 190"/>
                  <a:gd name="T58" fmla="*/ 153 w 162"/>
                  <a:gd name="T59" fmla="*/ 173 h 190"/>
                  <a:gd name="T60" fmla="*/ 141 w 162"/>
                  <a:gd name="T61" fmla="*/ 169 h 190"/>
                  <a:gd name="T62" fmla="*/ 114 w 162"/>
                  <a:gd name="T63" fmla="*/ 153 h 190"/>
                  <a:gd name="T64" fmla="*/ 98 w 162"/>
                  <a:gd name="T65" fmla="*/ 145 h 190"/>
                  <a:gd name="T66" fmla="*/ 91 w 162"/>
                  <a:gd name="T67" fmla="*/ 145 h 190"/>
                  <a:gd name="T68" fmla="*/ 88 w 162"/>
                  <a:gd name="T69" fmla="*/ 150 h 190"/>
                  <a:gd name="T70" fmla="*/ 88 w 162"/>
                  <a:gd name="T71" fmla="*/ 157 h 190"/>
                  <a:gd name="T72" fmla="*/ 94 w 162"/>
                  <a:gd name="T73" fmla="*/ 164 h 190"/>
                  <a:gd name="T74" fmla="*/ 100 w 162"/>
                  <a:gd name="T75" fmla="*/ 171 h 190"/>
                  <a:gd name="T76" fmla="*/ 100 w 162"/>
                  <a:gd name="T77" fmla="*/ 173 h 190"/>
                  <a:gd name="T78" fmla="*/ 90 w 162"/>
                  <a:gd name="T79" fmla="*/ 169 h 190"/>
                  <a:gd name="T80" fmla="*/ 72 w 162"/>
                  <a:gd name="T81" fmla="*/ 160 h 190"/>
                  <a:gd name="T82" fmla="*/ 57 w 162"/>
                  <a:gd name="T83" fmla="*/ 151 h 190"/>
                  <a:gd name="T84" fmla="*/ 45 w 162"/>
                  <a:gd name="T85" fmla="*/ 147 h 190"/>
                  <a:gd name="T86" fmla="*/ 26 w 162"/>
                  <a:gd name="T87" fmla="*/ 142 h 190"/>
                  <a:gd name="T88" fmla="*/ 17 w 162"/>
                  <a:gd name="T89" fmla="*/ 144 h 190"/>
                  <a:gd name="T90" fmla="*/ 25 w 162"/>
                  <a:gd name="T91" fmla="*/ 155 h 190"/>
                  <a:gd name="T92" fmla="*/ 35 w 162"/>
                  <a:gd name="T93" fmla="*/ 163 h 190"/>
                  <a:gd name="T94" fmla="*/ 44 w 162"/>
                  <a:gd name="T95" fmla="*/ 172 h 190"/>
                  <a:gd name="T96" fmla="*/ 49 w 162"/>
                  <a:gd name="T97" fmla="*/ 180 h 190"/>
                  <a:gd name="T98" fmla="*/ 49 w 162"/>
                  <a:gd name="T99" fmla="*/ 186 h 190"/>
                  <a:gd name="T100" fmla="*/ 44 w 162"/>
                  <a:gd name="T101" fmla="*/ 186 h 190"/>
                  <a:gd name="T102" fmla="*/ 30 w 162"/>
                  <a:gd name="T103" fmla="*/ 182 h 190"/>
                  <a:gd name="T104" fmla="*/ 20 w 162"/>
                  <a:gd name="T105" fmla="*/ 182 h 190"/>
                  <a:gd name="T106" fmla="*/ 17 w 162"/>
                  <a:gd name="T107" fmla="*/ 186 h 190"/>
                  <a:gd name="T108" fmla="*/ 16 w 162"/>
                  <a:gd name="T109" fmla="*/ 182 h 190"/>
                  <a:gd name="T110" fmla="*/ 15 w 162"/>
                  <a:gd name="T111" fmla="*/ 161 h 190"/>
                  <a:gd name="T112" fmla="*/ 10 w 162"/>
                  <a:gd name="T113" fmla="*/ 144 h 190"/>
                  <a:gd name="T114" fmla="*/ 8 w 162"/>
                  <a:gd name="T115" fmla="*/ 100 h 190"/>
                  <a:gd name="T116" fmla="*/ 3 w 162"/>
                  <a:gd name="T117" fmla="*/ 33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62" h="190">
                    <a:moveTo>
                      <a:pt x="0" y="0"/>
                    </a:moveTo>
                    <a:lnTo>
                      <a:pt x="4" y="6"/>
                    </a:lnTo>
                    <a:lnTo>
                      <a:pt x="12" y="13"/>
                    </a:lnTo>
                    <a:lnTo>
                      <a:pt x="20" y="19"/>
                    </a:lnTo>
                    <a:lnTo>
                      <a:pt x="27" y="22"/>
                    </a:lnTo>
                    <a:lnTo>
                      <a:pt x="34" y="27"/>
                    </a:lnTo>
                    <a:lnTo>
                      <a:pt x="41" y="33"/>
                    </a:lnTo>
                    <a:lnTo>
                      <a:pt x="53" y="34"/>
                    </a:lnTo>
                    <a:lnTo>
                      <a:pt x="66" y="37"/>
                    </a:lnTo>
                    <a:lnTo>
                      <a:pt x="76" y="39"/>
                    </a:lnTo>
                    <a:lnTo>
                      <a:pt x="86" y="40"/>
                    </a:lnTo>
                    <a:lnTo>
                      <a:pt x="90" y="42"/>
                    </a:lnTo>
                    <a:lnTo>
                      <a:pt x="95" y="47"/>
                    </a:lnTo>
                    <a:lnTo>
                      <a:pt x="98" y="52"/>
                    </a:lnTo>
                    <a:lnTo>
                      <a:pt x="102" y="58"/>
                    </a:lnTo>
                    <a:lnTo>
                      <a:pt x="110" y="70"/>
                    </a:lnTo>
                    <a:lnTo>
                      <a:pt x="115" y="81"/>
                    </a:lnTo>
                    <a:lnTo>
                      <a:pt x="119" y="91"/>
                    </a:lnTo>
                    <a:lnTo>
                      <a:pt x="124" y="100"/>
                    </a:lnTo>
                    <a:lnTo>
                      <a:pt x="124" y="102"/>
                    </a:lnTo>
                    <a:lnTo>
                      <a:pt x="116" y="92"/>
                    </a:lnTo>
                    <a:lnTo>
                      <a:pt x="107" y="80"/>
                    </a:lnTo>
                    <a:lnTo>
                      <a:pt x="101" y="75"/>
                    </a:lnTo>
                    <a:lnTo>
                      <a:pt x="88" y="74"/>
                    </a:lnTo>
                    <a:lnTo>
                      <a:pt x="76" y="75"/>
                    </a:lnTo>
                    <a:lnTo>
                      <a:pt x="76" y="76"/>
                    </a:lnTo>
                    <a:lnTo>
                      <a:pt x="77" y="76"/>
                    </a:lnTo>
                    <a:lnTo>
                      <a:pt x="78" y="75"/>
                    </a:lnTo>
                    <a:lnTo>
                      <a:pt x="78" y="74"/>
                    </a:lnTo>
                    <a:lnTo>
                      <a:pt x="77" y="72"/>
                    </a:lnTo>
                    <a:lnTo>
                      <a:pt x="76" y="70"/>
                    </a:lnTo>
                    <a:lnTo>
                      <a:pt x="72" y="68"/>
                    </a:lnTo>
                    <a:lnTo>
                      <a:pt x="66" y="68"/>
                    </a:lnTo>
                    <a:lnTo>
                      <a:pt x="59" y="68"/>
                    </a:lnTo>
                    <a:lnTo>
                      <a:pt x="56" y="70"/>
                    </a:lnTo>
                    <a:lnTo>
                      <a:pt x="54" y="73"/>
                    </a:lnTo>
                    <a:lnTo>
                      <a:pt x="54" y="75"/>
                    </a:lnTo>
                    <a:lnTo>
                      <a:pt x="57" y="82"/>
                    </a:lnTo>
                    <a:lnTo>
                      <a:pt x="59" y="91"/>
                    </a:lnTo>
                    <a:lnTo>
                      <a:pt x="60" y="95"/>
                    </a:lnTo>
                    <a:lnTo>
                      <a:pt x="62" y="100"/>
                    </a:lnTo>
                    <a:lnTo>
                      <a:pt x="63" y="103"/>
                    </a:lnTo>
                    <a:lnTo>
                      <a:pt x="67" y="105"/>
                    </a:lnTo>
                    <a:lnTo>
                      <a:pt x="72" y="110"/>
                    </a:lnTo>
                    <a:lnTo>
                      <a:pt x="78" y="115"/>
                    </a:lnTo>
                    <a:lnTo>
                      <a:pt x="92" y="121"/>
                    </a:lnTo>
                    <a:lnTo>
                      <a:pt x="107" y="130"/>
                    </a:lnTo>
                    <a:lnTo>
                      <a:pt x="119" y="142"/>
                    </a:lnTo>
                    <a:lnTo>
                      <a:pt x="129" y="152"/>
                    </a:lnTo>
                    <a:lnTo>
                      <a:pt x="136" y="155"/>
                    </a:lnTo>
                    <a:lnTo>
                      <a:pt x="147" y="160"/>
                    </a:lnTo>
                    <a:lnTo>
                      <a:pt x="153" y="163"/>
                    </a:lnTo>
                    <a:lnTo>
                      <a:pt x="158" y="165"/>
                    </a:lnTo>
                    <a:lnTo>
                      <a:pt x="159" y="168"/>
                    </a:lnTo>
                    <a:lnTo>
                      <a:pt x="160" y="169"/>
                    </a:lnTo>
                    <a:lnTo>
                      <a:pt x="162" y="171"/>
                    </a:lnTo>
                    <a:lnTo>
                      <a:pt x="160" y="172"/>
                    </a:lnTo>
                    <a:lnTo>
                      <a:pt x="158" y="173"/>
                    </a:lnTo>
                    <a:lnTo>
                      <a:pt x="156" y="173"/>
                    </a:lnTo>
                    <a:lnTo>
                      <a:pt x="153" y="173"/>
                    </a:lnTo>
                    <a:lnTo>
                      <a:pt x="149" y="172"/>
                    </a:lnTo>
                    <a:lnTo>
                      <a:pt x="141" y="169"/>
                    </a:lnTo>
                    <a:lnTo>
                      <a:pt x="131" y="163"/>
                    </a:lnTo>
                    <a:lnTo>
                      <a:pt x="114" y="153"/>
                    </a:lnTo>
                    <a:lnTo>
                      <a:pt x="102" y="146"/>
                    </a:lnTo>
                    <a:lnTo>
                      <a:pt x="98" y="145"/>
                    </a:lnTo>
                    <a:lnTo>
                      <a:pt x="95" y="145"/>
                    </a:lnTo>
                    <a:lnTo>
                      <a:pt x="91" y="145"/>
                    </a:lnTo>
                    <a:lnTo>
                      <a:pt x="89" y="147"/>
                    </a:lnTo>
                    <a:lnTo>
                      <a:pt x="88" y="150"/>
                    </a:lnTo>
                    <a:lnTo>
                      <a:pt x="88" y="153"/>
                    </a:lnTo>
                    <a:lnTo>
                      <a:pt x="88" y="157"/>
                    </a:lnTo>
                    <a:lnTo>
                      <a:pt x="90" y="161"/>
                    </a:lnTo>
                    <a:lnTo>
                      <a:pt x="94" y="164"/>
                    </a:lnTo>
                    <a:lnTo>
                      <a:pt x="97" y="168"/>
                    </a:lnTo>
                    <a:lnTo>
                      <a:pt x="100" y="171"/>
                    </a:lnTo>
                    <a:lnTo>
                      <a:pt x="101" y="173"/>
                    </a:lnTo>
                    <a:lnTo>
                      <a:pt x="100" y="173"/>
                    </a:lnTo>
                    <a:lnTo>
                      <a:pt x="98" y="172"/>
                    </a:lnTo>
                    <a:lnTo>
                      <a:pt x="90" y="169"/>
                    </a:lnTo>
                    <a:lnTo>
                      <a:pt x="82" y="165"/>
                    </a:lnTo>
                    <a:lnTo>
                      <a:pt x="72" y="160"/>
                    </a:lnTo>
                    <a:lnTo>
                      <a:pt x="62" y="155"/>
                    </a:lnTo>
                    <a:lnTo>
                      <a:pt x="57" y="151"/>
                    </a:lnTo>
                    <a:lnTo>
                      <a:pt x="51" y="148"/>
                    </a:lnTo>
                    <a:lnTo>
                      <a:pt x="45" y="147"/>
                    </a:lnTo>
                    <a:lnTo>
                      <a:pt x="39" y="146"/>
                    </a:lnTo>
                    <a:lnTo>
                      <a:pt x="26" y="142"/>
                    </a:lnTo>
                    <a:lnTo>
                      <a:pt x="16" y="137"/>
                    </a:lnTo>
                    <a:lnTo>
                      <a:pt x="17" y="144"/>
                    </a:lnTo>
                    <a:lnTo>
                      <a:pt x="20" y="149"/>
                    </a:lnTo>
                    <a:lnTo>
                      <a:pt x="25" y="155"/>
                    </a:lnTo>
                    <a:lnTo>
                      <a:pt x="30" y="159"/>
                    </a:lnTo>
                    <a:lnTo>
                      <a:pt x="35" y="163"/>
                    </a:lnTo>
                    <a:lnTo>
                      <a:pt x="41" y="168"/>
                    </a:lnTo>
                    <a:lnTo>
                      <a:pt x="44" y="172"/>
                    </a:lnTo>
                    <a:lnTo>
                      <a:pt x="47" y="176"/>
                    </a:lnTo>
                    <a:lnTo>
                      <a:pt x="49" y="180"/>
                    </a:lnTo>
                    <a:lnTo>
                      <a:pt x="49" y="184"/>
                    </a:lnTo>
                    <a:lnTo>
                      <a:pt x="49" y="186"/>
                    </a:lnTo>
                    <a:lnTo>
                      <a:pt x="48" y="187"/>
                    </a:lnTo>
                    <a:lnTo>
                      <a:pt x="44" y="186"/>
                    </a:lnTo>
                    <a:lnTo>
                      <a:pt x="36" y="184"/>
                    </a:lnTo>
                    <a:lnTo>
                      <a:pt x="30" y="182"/>
                    </a:lnTo>
                    <a:lnTo>
                      <a:pt x="22" y="180"/>
                    </a:lnTo>
                    <a:lnTo>
                      <a:pt x="20" y="182"/>
                    </a:lnTo>
                    <a:lnTo>
                      <a:pt x="18" y="184"/>
                    </a:lnTo>
                    <a:lnTo>
                      <a:pt x="17" y="186"/>
                    </a:lnTo>
                    <a:lnTo>
                      <a:pt x="16" y="190"/>
                    </a:lnTo>
                    <a:lnTo>
                      <a:pt x="16" y="182"/>
                    </a:lnTo>
                    <a:lnTo>
                      <a:pt x="16" y="170"/>
                    </a:lnTo>
                    <a:lnTo>
                      <a:pt x="15" y="161"/>
                    </a:lnTo>
                    <a:lnTo>
                      <a:pt x="13" y="152"/>
                    </a:lnTo>
                    <a:lnTo>
                      <a:pt x="10" y="144"/>
                    </a:lnTo>
                    <a:lnTo>
                      <a:pt x="9" y="134"/>
                    </a:lnTo>
                    <a:lnTo>
                      <a:pt x="8" y="100"/>
                    </a:lnTo>
                    <a:lnTo>
                      <a:pt x="6" y="66"/>
                    </a:lnTo>
                    <a:lnTo>
                      <a:pt x="3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22" name="Freeform 250"/>
              <p:cNvSpPr/>
              <p:nvPr/>
            </p:nvSpPr>
            <p:spPr bwMode="auto">
              <a:xfrm>
                <a:off x="3737" y="3613"/>
                <a:ext cx="37" cy="27"/>
              </a:xfrm>
              <a:custGeom>
                <a:avLst/>
                <a:gdLst>
                  <a:gd name="T0" fmla="*/ 5 w 146"/>
                  <a:gd name="T1" fmla="*/ 2 h 109"/>
                  <a:gd name="T2" fmla="*/ 8 w 146"/>
                  <a:gd name="T3" fmla="*/ 0 h 109"/>
                  <a:gd name="T4" fmla="*/ 17 w 146"/>
                  <a:gd name="T5" fmla="*/ 0 h 109"/>
                  <a:gd name="T6" fmla="*/ 32 w 146"/>
                  <a:gd name="T7" fmla="*/ 4 h 109"/>
                  <a:gd name="T8" fmla="*/ 40 w 146"/>
                  <a:gd name="T9" fmla="*/ 9 h 109"/>
                  <a:gd name="T10" fmla="*/ 44 w 146"/>
                  <a:gd name="T11" fmla="*/ 13 h 109"/>
                  <a:gd name="T12" fmla="*/ 47 w 146"/>
                  <a:gd name="T13" fmla="*/ 21 h 109"/>
                  <a:gd name="T14" fmla="*/ 55 w 146"/>
                  <a:gd name="T15" fmla="*/ 32 h 109"/>
                  <a:gd name="T16" fmla="*/ 74 w 146"/>
                  <a:gd name="T17" fmla="*/ 49 h 109"/>
                  <a:gd name="T18" fmla="*/ 93 w 146"/>
                  <a:gd name="T19" fmla="*/ 63 h 109"/>
                  <a:gd name="T20" fmla="*/ 110 w 146"/>
                  <a:gd name="T21" fmla="*/ 67 h 109"/>
                  <a:gd name="T22" fmla="*/ 124 w 146"/>
                  <a:gd name="T23" fmla="*/ 71 h 109"/>
                  <a:gd name="T24" fmla="*/ 134 w 146"/>
                  <a:gd name="T25" fmla="*/ 78 h 109"/>
                  <a:gd name="T26" fmla="*/ 140 w 146"/>
                  <a:gd name="T27" fmla="*/ 86 h 109"/>
                  <a:gd name="T28" fmla="*/ 145 w 146"/>
                  <a:gd name="T29" fmla="*/ 101 h 109"/>
                  <a:gd name="T30" fmla="*/ 145 w 146"/>
                  <a:gd name="T31" fmla="*/ 105 h 109"/>
                  <a:gd name="T32" fmla="*/ 143 w 146"/>
                  <a:gd name="T33" fmla="*/ 98 h 109"/>
                  <a:gd name="T34" fmla="*/ 134 w 146"/>
                  <a:gd name="T35" fmla="*/ 88 h 109"/>
                  <a:gd name="T36" fmla="*/ 119 w 146"/>
                  <a:gd name="T37" fmla="*/ 78 h 109"/>
                  <a:gd name="T38" fmla="*/ 104 w 146"/>
                  <a:gd name="T39" fmla="*/ 71 h 109"/>
                  <a:gd name="T40" fmla="*/ 90 w 146"/>
                  <a:gd name="T41" fmla="*/ 69 h 109"/>
                  <a:gd name="T42" fmla="*/ 81 w 146"/>
                  <a:gd name="T43" fmla="*/ 66 h 109"/>
                  <a:gd name="T44" fmla="*/ 79 w 146"/>
                  <a:gd name="T45" fmla="*/ 69 h 109"/>
                  <a:gd name="T46" fmla="*/ 79 w 146"/>
                  <a:gd name="T47" fmla="*/ 78 h 109"/>
                  <a:gd name="T48" fmla="*/ 78 w 146"/>
                  <a:gd name="T49" fmla="*/ 76 h 109"/>
                  <a:gd name="T50" fmla="*/ 68 w 146"/>
                  <a:gd name="T51" fmla="*/ 66 h 109"/>
                  <a:gd name="T52" fmla="*/ 61 w 146"/>
                  <a:gd name="T53" fmla="*/ 52 h 109"/>
                  <a:gd name="T54" fmla="*/ 53 w 146"/>
                  <a:gd name="T55" fmla="*/ 45 h 109"/>
                  <a:gd name="T56" fmla="*/ 47 w 146"/>
                  <a:gd name="T57" fmla="*/ 44 h 109"/>
                  <a:gd name="T58" fmla="*/ 44 w 146"/>
                  <a:gd name="T59" fmla="*/ 41 h 109"/>
                  <a:gd name="T60" fmla="*/ 46 w 146"/>
                  <a:gd name="T61" fmla="*/ 36 h 109"/>
                  <a:gd name="T62" fmla="*/ 36 w 146"/>
                  <a:gd name="T63" fmla="*/ 31 h 109"/>
                  <a:gd name="T64" fmla="*/ 24 w 146"/>
                  <a:gd name="T65" fmla="*/ 31 h 109"/>
                  <a:gd name="T66" fmla="*/ 23 w 146"/>
                  <a:gd name="T67" fmla="*/ 35 h 109"/>
                  <a:gd name="T68" fmla="*/ 25 w 146"/>
                  <a:gd name="T69" fmla="*/ 38 h 109"/>
                  <a:gd name="T70" fmla="*/ 13 w 146"/>
                  <a:gd name="T71" fmla="*/ 23 h 109"/>
                  <a:gd name="T72" fmla="*/ 2 w 146"/>
                  <a:gd name="T73" fmla="*/ 11 h 109"/>
                  <a:gd name="T74" fmla="*/ 0 w 146"/>
                  <a:gd name="T75" fmla="*/ 5 h 109"/>
                  <a:gd name="T76" fmla="*/ 2 w 146"/>
                  <a:gd name="T77" fmla="*/ 3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6" h="109">
                    <a:moveTo>
                      <a:pt x="5" y="3"/>
                    </a:moveTo>
                    <a:lnTo>
                      <a:pt x="5" y="2"/>
                    </a:lnTo>
                    <a:lnTo>
                      <a:pt x="6" y="1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7" y="0"/>
                    </a:lnTo>
                    <a:lnTo>
                      <a:pt x="24" y="2"/>
                    </a:lnTo>
                    <a:lnTo>
                      <a:pt x="32" y="4"/>
                    </a:lnTo>
                    <a:lnTo>
                      <a:pt x="38" y="8"/>
                    </a:lnTo>
                    <a:lnTo>
                      <a:pt x="40" y="9"/>
                    </a:lnTo>
                    <a:lnTo>
                      <a:pt x="42" y="11"/>
                    </a:lnTo>
                    <a:lnTo>
                      <a:pt x="44" y="13"/>
                    </a:lnTo>
                    <a:lnTo>
                      <a:pt x="44" y="15"/>
                    </a:lnTo>
                    <a:lnTo>
                      <a:pt x="47" y="21"/>
                    </a:lnTo>
                    <a:lnTo>
                      <a:pt x="51" y="27"/>
                    </a:lnTo>
                    <a:lnTo>
                      <a:pt x="55" y="32"/>
                    </a:lnTo>
                    <a:lnTo>
                      <a:pt x="61" y="38"/>
                    </a:lnTo>
                    <a:lnTo>
                      <a:pt x="74" y="49"/>
                    </a:lnTo>
                    <a:lnTo>
                      <a:pt x="84" y="57"/>
                    </a:lnTo>
                    <a:lnTo>
                      <a:pt x="93" y="63"/>
                    </a:lnTo>
                    <a:lnTo>
                      <a:pt x="102" y="65"/>
                    </a:lnTo>
                    <a:lnTo>
                      <a:pt x="110" y="67"/>
                    </a:lnTo>
                    <a:lnTo>
                      <a:pt x="118" y="69"/>
                    </a:lnTo>
                    <a:lnTo>
                      <a:pt x="124" y="71"/>
                    </a:lnTo>
                    <a:lnTo>
                      <a:pt x="131" y="74"/>
                    </a:lnTo>
                    <a:lnTo>
                      <a:pt x="134" y="78"/>
                    </a:lnTo>
                    <a:lnTo>
                      <a:pt x="137" y="81"/>
                    </a:lnTo>
                    <a:lnTo>
                      <a:pt x="140" y="86"/>
                    </a:lnTo>
                    <a:lnTo>
                      <a:pt x="143" y="92"/>
                    </a:lnTo>
                    <a:lnTo>
                      <a:pt x="145" y="101"/>
                    </a:lnTo>
                    <a:lnTo>
                      <a:pt x="146" y="109"/>
                    </a:lnTo>
                    <a:lnTo>
                      <a:pt x="145" y="105"/>
                    </a:lnTo>
                    <a:lnTo>
                      <a:pt x="144" y="101"/>
                    </a:lnTo>
                    <a:lnTo>
                      <a:pt x="143" y="98"/>
                    </a:lnTo>
                    <a:lnTo>
                      <a:pt x="140" y="95"/>
                    </a:lnTo>
                    <a:lnTo>
                      <a:pt x="134" y="88"/>
                    </a:lnTo>
                    <a:lnTo>
                      <a:pt x="126" y="83"/>
                    </a:lnTo>
                    <a:lnTo>
                      <a:pt x="119" y="78"/>
                    </a:lnTo>
                    <a:lnTo>
                      <a:pt x="111" y="73"/>
                    </a:lnTo>
                    <a:lnTo>
                      <a:pt x="104" y="71"/>
                    </a:lnTo>
                    <a:lnTo>
                      <a:pt x="97" y="70"/>
                    </a:lnTo>
                    <a:lnTo>
                      <a:pt x="90" y="69"/>
                    </a:lnTo>
                    <a:lnTo>
                      <a:pt x="84" y="66"/>
                    </a:lnTo>
                    <a:lnTo>
                      <a:pt x="81" y="66"/>
                    </a:lnTo>
                    <a:lnTo>
                      <a:pt x="80" y="66"/>
                    </a:lnTo>
                    <a:lnTo>
                      <a:pt x="79" y="69"/>
                    </a:lnTo>
                    <a:lnTo>
                      <a:pt x="78" y="73"/>
                    </a:lnTo>
                    <a:lnTo>
                      <a:pt x="79" y="78"/>
                    </a:lnTo>
                    <a:lnTo>
                      <a:pt x="79" y="79"/>
                    </a:lnTo>
                    <a:lnTo>
                      <a:pt x="78" y="76"/>
                    </a:lnTo>
                    <a:lnTo>
                      <a:pt x="73" y="71"/>
                    </a:lnTo>
                    <a:lnTo>
                      <a:pt x="68" y="66"/>
                    </a:lnTo>
                    <a:lnTo>
                      <a:pt x="63" y="57"/>
                    </a:lnTo>
                    <a:lnTo>
                      <a:pt x="61" y="52"/>
                    </a:lnTo>
                    <a:lnTo>
                      <a:pt x="57" y="49"/>
                    </a:lnTo>
                    <a:lnTo>
                      <a:pt x="53" y="45"/>
                    </a:lnTo>
                    <a:lnTo>
                      <a:pt x="49" y="44"/>
                    </a:lnTo>
                    <a:lnTo>
                      <a:pt x="47" y="44"/>
                    </a:lnTo>
                    <a:lnTo>
                      <a:pt x="46" y="43"/>
                    </a:lnTo>
                    <a:lnTo>
                      <a:pt x="44" y="41"/>
                    </a:lnTo>
                    <a:lnTo>
                      <a:pt x="44" y="40"/>
                    </a:lnTo>
                    <a:lnTo>
                      <a:pt x="46" y="36"/>
                    </a:lnTo>
                    <a:lnTo>
                      <a:pt x="44" y="33"/>
                    </a:lnTo>
                    <a:lnTo>
                      <a:pt x="36" y="31"/>
                    </a:lnTo>
                    <a:lnTo>
                      <a:pt x="27" y="30"/>
                    </a:lnTo>
                    <a:lnTo>
                      <a:pt x="24" y="31"/>
                    </a:lnTo>
                    <a:lnTo>
                      <a:pt x="23" y="32"/>
                    </a:lnTo>
                    <a:lnTo>
                      <a:pt x="23" y="35"/>
                    </a:lnTo>
                    <a:lnTo>
                      <a:pt x="25" y="39"/>
                    </a:lnTo>
                    <a:lnTo>
                      <a:pt x="25" y="38"/>
                    </a:lnTo>
                    <a:lnTo>
                      <a:pt x="17" y="29"/>
                    </a:lnTo>
                    <a:lnTo>
                      <a:pt x="13" y="23"/>
                    </a:lnTo>
                    <a:lnTo>
                      <a:pt x="6" y="15"/>
                    </a:lnTo>
                    <a:lnTo>
                      <a:pt x="2" y="11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1" y="4"/>
                    </a:lnTo>
                    <a:lnTo>
                      <a:pt x="2" y="3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23" name="Freeform 251"/>
              <p:cNvSpPr/>
              <p:nvPr/>
            </p:nvSpPr>
            <p:spPr bwMode="auto">
              <a:xfrm>
                <a:off x="2906" y="3500"/>
                <a:ext cx="93" cy="101"/>
              </a:xfrm>
              <a:custGeom>
                <a:avLst/>
                <a:gdLst>
                  <a:gd name="T0" fmla="*/ 8 w 370"/>
                  <a:gd name="T1" fmla="*/ 28 h 405"/>
                  <a:gd name="T2" fmla="*/ 47 w 370"/>
                  <a:gd name="T3" fmla="*/ 50 h 405"/>
                  <a:gd name="T4" fmla="*/ 84 w 370"/>
                  <a:gd name="T5" fmla="*/ 72 h 405"/>
                  <a:gd name="T6" fmla="*/ 119 w 370"/>
                  <a:gd name="T7" fmla="*/ 100 h 405"/>
                  <a:gd name="T8" fmla="*/ 139 w 370"/>
                  <a:gd name="T9" fmla="*/ 120 h 405"/>
                  <a:gd name="T10" fmla="*/ 147 w 370"/>
                  <a:gd name="T11" fmla="*/ 134 h 405"/>
                  <a:gd name="T12" fmla="*/ 160 w 370"/>
                  <a:gd name="T13" fmla="*/ 169 h 405"/>
                  <a:gd name="T14" fmla="*/ 171 w 370"/>
                  <a:gd name="T15" fmla="*/ 194 h 405"/>
                  <a:gd name="T16" fmla="*/ 176 w 370"/>
                  <a:gd name="T17" fmla="*/ 200 h 405"/>
                  <a:gd name="T18" fmla="*/ 185 w 370"/>
                  <a:gd name="T19" fmla="*/ 203 h 405"/>
                  <a:gd name="T20" fmla="*/ 197 w 370"/>
                  <a:gd name="T21" fmla="*/ 204 h 405"/>
                  <a:gd name="T22" fmla="*/ 220 w 370"/>
                  <a:gd name="T23" fmla="*/ 209 h 405"/>
                  <a:gd name="T24" fmla="*/ 217 w 370"/>
                  <a:gd name="T25" fmla="*/ 209 h 405"/>
                  <a:gd name="T26" fmla="*/ 217 w 370"/>
                  <a:gd name="T27" fmla="*/ 210 h 405"/>
                  <a:gd name="T28" fmla="*/ 224 w 370"/>
                  <a:gd name="T29" fmla="*/ 216 h 405"/>
                  <a:gd name="T30" fmla="*/ 237 w 370"/>
                  <a:gd name="T31" fmla="*/ 226 h 405"/>
                  <a:gd name="T32" fmla="*/ 254 w 370"/>
                  <a:gd name="T33" fmla="*/ 242 h 405"/>
                  <a:gd name="T34" fmla="*/ 271 w 370"/>
                  <a:gd name="T35" fmla="*/ 260 h 405"/>
                  <a:gd name="T36" fmla="*/ 306 w 370"/>
                  <a:gd name="T37" fmla="*/ 301 h 405"/>
                  <a:gd name="T38" fmla="*/ 333 w 370"/>
                  <a:gd name="T39" fmla="*/ 343 h 405"/>
                  <a:gd name="T40" fmla="*/ 348 w 370"/>
                  <a:gd name="T41" fmla="*/ 374 h 405"/>
                  <a:gd name="T42" fmla="*/ 357 w 370"/>
                  <a:gd name="T43" fmla="*/ 403 h 405"/>
                  <a:gd name="T44" fmla="*/ 364 w 370"/>
                  <a:gd name="T45" fmla="*/ 386 h 405"/>
                  <a:gd name="T46" fmla="*/ 343 w 370"/>
                  <a:gd name="T47" fmla="*/ 340 h 405"/>
                  <a:gd name="T48" fmla="*/ 312 w 370"/>
                  <a:gd name="T49" fmla="*/ 288 h 405"/>
                  <a:gd name="T50" fmla="*/ 278 w 370"/>
                  <a:gd name="T51" fmla="*/ 241 h 405"/>
                  <a:gd name="T52" fmla="*/ 247 w 370"/>
                  <a:gd name="T53" fmla="*/ 207 h 405"/>
                  <a:gd name="T54" fmla="*/ 226 w 370"/>
                  <a:gd name="T55" fmla="*/ 192 h 405"/>
                  <a:gd name="T56" fmla="*/ 214 w 370"/>
                  <a:gd name="T57" fmla="*/ 188 h 405"/>
                  <a:gd name="T58" fmla="*/ 208 w 370"/>
                  <a:gd name="T59" fmla="*/ 187 h 405"/>
                  <a:gd name="T60" fmla="*/ 199 w 370"/>
                  <a:gd name="T61" fmla="*/ 185 h 405"/>
                  <a:gd name="T62" fmla="*/ 184 w 370"/>
                  <a:gd name="T63" fmla="*/ 176 h 405"/>
                  <a:gd name="T64" fmla="*/ 172 w 370"/>
                  <a:gd name="T65" fmla="*/ 162 h 405"/>
                  <a:gd name="T66" fmla="*/ 162 w 370"/>
                  <a:gd name="T67" fmla="*/ 145 h 405"/>
                  <a:gd name="T68" fmla="*/ 149 w 370"/>
                  <a:gd name="T69" fmla="*/ 117 h 405"/>
                  <a:gd name="T70" fmla="*/ 132 w 370"/>
                  <a:gd name="T71" fmla="*/ 90 h 405"/>
                  <a:gd name="T72" fmla="*/ 118 w 370"/>
                  <a:gd name="T73" fmla="*/ 74 h 405"/>
                  <a:gd name="T74" fmla="*/ 89 w 370"/>
                  <a:gd name="T75" fmla="*/ 51 h 405"/>
                  <a:gd name="T76" fmla="*/ 51 w 370"/>
                  <a:gd name="T77" fmla="*/ 27 h 405"/>
                  <a:gd name="T78" fmla="*/ 10 w 370"/>
                  <a:gd name="T79" fmla="*/ 6 h 405"/>
                  <a:gd name="T80" fmla="*/ 0 w 370"/>
                  <a:gd name="T81" fmla="*/ 24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70" h="405">
                    <a:moveTo>
                      <a:pt x="0" y="24"/>
                    </a:moveTo>
                    <a:lnTo>
                      <a:pt x="8" y="28"/>
                    </a:lnTo>
                    <a:lnTo>
                      <a:pt x="32" y="41"/>
                    </a:lnTo>
                    <a:lnTo>
                      <a:pt x="47" y="50"/>
                    </a:lnTo>
                    <a:lnTo>
                      <a:pt x="65" y="61"/>
                    </a:lnTo>
                    <a:lnTo>
                      <a:pt x="84" y="72"/>
                    </a:lnTo>
                    <a:lnTo>
                      <a:pt x="103" y="88"/>
                    </a:lnTo>
                    <a:lnTo>
                      <a:pt x="119" y="100"/>
                    </a:lnTo>
                    <a:lnTo>
                      <a:pt x="132" y="113"/>
                    </a:lnTo>
                    <a:lnTo>
                      <a:pt x="139" y="120"/>
                    </a:lnTo>
                    <a:lnTo>
                      <a:pt x="143" y="126"/>
                    </a:lnTo>
                    <a:lnTo>
                      <a:pt x="147" y="134"/>
                    </a:lnTo>
                    <a:lnTo>
                      <a:pt x="152" y="143"/>
                    </a:lnTo>
                    <a:lnTo>
                      <a:pt x="160" y="169"/>
                    </a:lnTo>
                    <a:lnTo>
                      <a:pt x="168" y="190"/>
                    </a:lnTo>
                    <a:lnTo>
                      <a:pt x="171" y="194"/>
                    </a:lnTo>
                    <a:lnTo>
                      <a:pt x="173" y="198"/>
                    </a:lnTo>
                    <a:lnTo>
                      <a:pt x="176" y="200"/>
                    </a:lnTo>
                    <a:lnTo>
                      <a:pt x="181" y="202"/>
                    </a:lnTo>
                    <a:lnTo>
                      <a:pt x="185" y="203"/>
                    </a:lnTo>
                    <a:lnTo>
                      <a:pt x="190" y="204"/>
                    </a:lnTo>
                    <a:lnTo>
                      <a:pt x="197" y="204"/>
                    </a:lnTo>
                    <a:lnTo>
                      <a:pt x="203" y="203"/>
                    </a:lnTo>
                    <a:lnTo>
                      <a:pt x="220" y="209"/>
                    </a:lnTo>
                    <a:lnTo>
                      <a:pt x="219" y="209"/>
                    </a:lnTo>
                    <a:lnTo>
                      <a:pt x="217" y="209"/>
                    </a:lnTo>
                    <a:lnTo>
                      <a:pt x="217" y="209"/>
                    </a:lnTo>
                    <a:lnTo>
                      <a:pt x="217" y="210"/>
                    </a:lnTo>
                    <a:lnTo>
                      <a:pt x="221" y="213"/>
                    </a:lnTo>
                    <a:lnTo>
                      <a:pt x="224" y="216"/>
                    </a:lnTo>
                    <a:lnTo>
                      <a:pt x="233" y="222"/>
                    </a:lnTo>
                    <a:lnTo>
                      <a:pt x="237" y="226"/>
                    </a:lnTo>
                    <a:lnTo>
                      <a:pt x="244" y="232"/>
                    </a:lnTo>
                    <a:lnTo>
                      <a:pt x="254" y="242"/>
                    </a:lnTo>
                    <a:lnTo>
                      <a:pt x="263" y="251"/>
                    </a:lnTo>
                    <a:lnTo>
                      <a:pt x="271" y="260"/>
                    </a:lnTo>
                    <a:lnTo>
                      <a:pt x="290" y="281"/>
                    </a:lnTo>
                    <a:lnTo>
                      <a:pt x="306" y="301"/>
                    </a:lnTo>
                    <a:lnTo>
                      <a:pt x="321" y="322"/>
                    </a:lnTo>
                    <a:lnTo>
                      <a:pt x="333" y="343"/>
                    </a:lnTo>
                    <a:lnTo>
                      <a:pt x="341" y="358"/>
                    </a:lnTo>
                    <a:lnTo>
                      <a:pt x="348" y="374"/>
                    </a:lnTo>
                    <a:lnTo>
                      <a:pt x="353" y="389"/>
                    </a:lnTo>
                    <a:lnTo>
                      <a:pt x="357" y="403"/>
                    </a:lnTo>
                    <a:lnTo>
                      <a:pt x="370" y="405"/>
                    </a:lnTo>
                    <a:lnTo>
                      <a:pt x="364" y="386"/>
                    </a:lnTo>
                    <a:lnTo>
                      <a:pt x="354" y="364"/>
                    </a:lnTo>
                    <a:lnTo>
                      <a:pt x="343" y="340"/>
                    </a:lnTo>
                    <a:lnTo>
                      <a:pt x="329" y="314"/>
                    </a:lnTo>
                    <a:lnTo>
                      <a:pt x="312" y="288"/>
                    </a:lnTo>
                    <a:lnTo>
                      <a:pt x="296" y="263"/>
                    </a:lnTo>
                    <a:lnTo>
                      <a:pt x="278" y="241"/>
                    </a:lnTo>
                    <a:lnTo>
                      <a:pt x="261" y="220"/>
                    </a:lnTo>
                    <a:lnTo>
                      <a:pt x="247" y="207"/>
                    </a:lnTo>
                    <a:lnTo>
                      <a:pt x="233" y="196"/>
                    </a:lnTo>
                    <a:lnTo>
                      <a:pt x="226" y="192"/>
                    </a:lnTo>
                    <a:lnTo>
                      <a:pt x="220" y="190"/>
                    </a:lnTo>
                    <a:lnTo>
                      <a:pt x="214" y="188"/>
                    </a:lnTo>
                    <a:lnTo>
                      <a:pt x="208" y="187"/>
                    </a:lnTo>
                    <a:lnTo>
                      <a:pt x="208" y="187"/>
                    </a:lnTo>
                    <a:lnTo>
                      <a:pt x="208" y="187"/>
                    </a:lnTo>
                    <a:lnTo>
                      <a:pt x="199" y="185"/>
                    </a:lnTo>
                    <a:lnTo>
                      <a:pt x="190" y="181"/>
                    </a:lnTo>
                    <a:lnTo>
                      <a:pt x="184" y="176"/>
                    </a:lnTo>
                    <a:lnTo>
                      <a:pt x="178" y="169"/>
                    </a:lnTo>
                    <a:lnTo>
                      <a:pt x="172" y="162"/>
                    </a:lnTo>
                    <a:lnTo>
                      <a:pt x="168" y="153"/>
                    </a:lnTo>
                    <a:lnTo>
                      <a:pt x="162" y="145"/>
                    </a:lnTo>
                    <a:lnTo>
                      <a:pt x="158" y="135"/>
                    </a:lnTo>
                    <a:lnTo>
                      <a:pt x="149" y="117"/>
                    </a:lnTo>
                    <a:lnTo>
                      <a:pt x="139" y="98"/>
                    </a:lnTo>
                    <a:lnTo>
                      <a:pt x="132" y="90"/>
                    </a:lnTo>
                    <a:lnTo>
                      <a:pt x="126" y="81"/>
                    </a:lnTo>
                    <a:lnTo>
                      <a:pt x="118" y="74"/>
                    </a:lnTo>
                    <a:lnTo>
                      <a:pt x="108" y="66"/>
                    </a:lnTo>
                    <a:lnTo>
                      <a:pt x="89" y="51"/>
                    </a:lnTo>
                    <a:lnTo>
                      <a:pt x="70" y="38"/>
                    </a:lnTo>
                    <a:lnTo>
                      <a:pt x="51" y="27"/>
                    </a:lnTo>
                    <a:lnTo>
                      <a:pt x="35" y="17"/>
                    </a:lnTo>
                    <a:lnTo>
                      <a:pt x="10" y="6"/>
                    </a:lnTo>
                    <a:lnTo>
                      <a:pt x="2" y="0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24" name="Freeform 252"/>
              <p:cNvSpPr/>
              <p:nvPr/>
            </p:nvSpPr>
            <p:spPr bwMode="auto">
              <a:xfrm>
                <a:off x="2907" y="3503"/>
                <a:ext cx="41" cy="47"/>
              </a:xfrm>
              <a:custGeom>
                <a:avLst/>
                <a:gdLst>
                  <a:gd name="T0" fmla="*/ 4 w 165"/>
                  <a:gd name="T1" fmla="*/ 5 h 190"/>
                  <a:gd name="T2" fmla="*/ 20 w 165"/>
                  <a:gd name="T3" fmla="*/ 18 h 190"/>
                  <a:gd name="T4" fmla="*/ 35 w 165"/>
                  <a:gd name="T5" fmla="*/ 27 h 190"/>
                  <a:gd name="T6" fmla="*/ 54 w 165"/>
                  <a:gd name="T7" fmla="*/ 34 h 190"/>
                  <a:gd name="T8" fmla="*/ 79 w 165"/>
                  <a:gd name="T9" fmla="*/ 38 h 190"/>
                  <a:gd name="T10" fmla="*/ 93 w 165"/>
                  <a:gd name="T11" fmla="*/ 42 h 190"/>
                  <a:gd name="T12" fmla="*/ 100 w 165"/>
                  <a:gd name="T13" fmla="*/ 51 h 190"/>
                  <a:gd name="T14" fmla="*/ 112 w 165"/>
                  <a:gd name="T15" fmla="*/ 70 h 190"/>
                  <a:gd name="T16" fmla="*/ 123 w 165"/>
                  <a:gd name="T17" fmla="*/ 91 h 190"/>
                  <a:gd name="T18" fmla="*/ 126 w 165"/>
                  <a:gd name="T19" fmla="*/ 100 h 190"/>
                  <a:gd name="T20" fmla="*/ 109 w 165"/>
                  <a:gd name="T21" fmla="*/ 80 h 190"/>
                  <a:gd name="T22" fmla="*/ 90 w 165"/>
                  <a:gd name="T23" fmla="*/ 73 h 190"/>
                  <a:gd name="T24" fmla="*/ 79 w 165"/>
                  <a:gd name="T25" fmla="*/ 76 h 190"/>
                  <a:gd name="T26" fmla="*/ 80 w 165"/>
                  <a:gd name="T27" fmla="*/ 74 h 190"/>
                  <a:gd name="T28" fmla="*/ 80 w 165"/>
                  <a:gd name="T29" fmla="*/ 71 h 190"/>
                  <a:gd name="T30" fmla="*/ 73 w 165"/>
                  <a:gd name="T31" fmla="*/ 68 h 190"/>
                  <a:gd name="T32" fmla="*/ 60 w 165"/>
                  <a:gd name="T33" fmla="*/ 68 h 190"/>
                  <a:gd name="T34" fmla="*/ 55 w 165"/>
                  <a:gd name="T35" fmla="*/ 71 h 190"/>
                  <a:gd name="T36" fmla="*/ 58 w 165"/>
                  <a:gd name="T37" fmla="*/ 82 h 190"/>
                  <a:gd name="T38" fmla="*/ 61 w 165"/>
                  <a:gd name="T39" fmla="*/ 95 h 190"/>
                  <a:gd name="T40" fmla="*/ 66 w 165"/>
                  <a:gd name="T41" fmla="*/ 101 h 190"/>
                  <a:gd name="T42" fmla="*/ 73 w 165"/>
                  <a:gd name="T43" fmla="*/ 110 h 190"/>
                  <a:gd name="T44" fmla="*/ 95 w 165"/>
                  <a:gd name="T45" fmla="*/ 121 h 190"/>
                  <a:gd name="T46" fmla="*/ 123 w 165"/>
                  <a:gd name="T47" fmla="*/ 141 h 190"/>
                  <a:gd name="T48" fmla="*/ 139 w 165"/>
                  <a:gd name="T49" fmla="*/ 154 h 190"/>
                  <a:gd name="T50" fmla="*/ 157 w 165"/>
                  <a:gd name="T51" fmla="*/ 162 h 190"/>
                  <a:gd name="T52" fmla="*/ 164 w 165"/>
                  <a:gd name="T53" fmla="*/ 167 h 190"/>
                  <a:gd name="T54" fmla="*/ 165 w 165"/>
                  <a:gd name="T55" fmla="*/ 169 h 190"/>
                  <a:gd name="T56" fmla="*/ 163 w 165"/>
                  <a:gd name="T57" fmla="*/ 173 h 190"/>
                  <a:gd name="T58" fmla="*/ 156 w 165"/>
                  <a:gd name="T59" fmla="*/ 173 h 190"/>
                  <a:gd name="T60" fmla="*/ 144 w 165"/>
                  <a:gd name="T61" fmla="*/ 167 h 190"/>
                  <a:gd name="T62" fmla="*/ 116 w 165"/>
                  <a:gd name="T63" fmla="*/ 152 h 190"/>
                  <a:gd name="T64" fmla="*/ 101 w 165"/>
                  <a:gd name="T65" fmla="*/ 143 h 190"/>
                  <a:gd name="T66" fmla="*/ 94 w 165"/>
                  <a:gd name="T67" fmla="*/ 145 h 190"/>
                  <a:gd name="T68" fmla="*/ 90 w 165"/>
                  <a:gd name="T69" fmla="*/ 149 h 190"/>
                  <a:gd name="T70" fmla="*/ 90 w 165"/>
                  <a:gd name="T71" fmla="*/ 156 h 190"/>
                  <a:gd name="T72" fmla="*/ 96 w 165"/>
                  <a:gd name="T73" fmla="*/ 164 h 190"/>
                  <a:gd name="T74" fmla="*/ 102 w 165"/>
                  <a:gd name="T75" fmla="*/ 170 h 190"/>
                  <a:gd name="T76" fmla="*/ 102 w 165"/>
                  <a:gd name="T77" fmla="*/ 173 h 190"/>
                  <a:gd name="T78" fmla="*/ 93 w 165"/>
                  <a:gd name="T79" fmla="*/ 167 h 190"/>
                  <a:gd name="T80" fmla="*/ 73 w 165"/>
                  <a:gd name="T81" fmla="*/ 160 h 190"/>
                  <a:gd name="T82" fmla="*/ 58 w 165"/>
                  <a:gd name="T83" fmla="*/ 151 h 190"/>
                  <a:gd name="T84" fmla="*/ 46 w 165"/>
                  <a:gd name="T85" fmla="*/ 147 h 190"/>
                  <a:gd name="T86" fmla="*/ 27 w 165"/>
                  <a:gd name="T87" fmla="*/ 140 h 190"/>
                  <a:gd name="T88" fmla="*/ 17 w 165"/>
                  <a:gd name="T89" fmla="*/ 143 h 190"/>
                  <a:gd name="T90" fmla="*/ 26 w 165"/>
                  <a:gd name="T91" fmla="*/ 154 h 190"/>
                  <a:gd name="T92" fmla="*/ 37 w 165"/>
                  <a:gd name="T93" fmla="*/ 163 h 190"/>
                  <a:gd name="T94" fmla="*/ 45 w 165"/>
                  <a:gd name="T95" fmla="*/ 172 h 190"/>
                  <a:gd name="T96" fmla="*/ 51 w 165"/>
                  <a:gd name="T97" fmla="*/ 180 h 190"/>
                  <a:gd name="T98" fmla="*/ 51 w 165"/>
                  <a:gd name="T99" fmla="*/ 186 h 190"/>
                  <a:gd name="T100" fmla="*/ 44 w 165"/>
                  <a:gd name="T101" fmla="*/ 186 h 190"/>
                  <a:gd name="T102" fmla="*/ 30 w 165"/>
                  <a:gd name="T103" fmla="*/ 181 h 190"/>
                  <a:gd name="T104" fmla="*/ 20 w 165"/>
                  <a:gd name="T105" fmla="*/ 181 h 190"/>
                  <a:gd name="T106" fmla="*/ 17 w 165"/>
                  <a:gd name="T107" fmla="*/ 186 h 190"/>
                  <a:gd name="T108" fmla="*/ 16 w 165"/>
                  <a:gd name="T109" fmla="*/ 181 h 190"/>
                  <a:gd name="T110" fmla="*/ 8 w 165"/>
                  <a:gd name="T111" fmla="*/ 157 h 190"/>
                  <a:gd name="T112" fmla="*/ 1 w 165"/>
                  <a:gd name="T113" fmla="*/ 110 h 190"/>
                  <a:gd name="T114" fmla="*/ 1 w 165"/>
                  <a:gd name="T115" fmla="*/ 35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5" h="190">
                    <a:moveTo>
                      <a:pt x="0" y="0"/>
                    </a:moveTo>
                    <a:lnTo>
                      <a:pt x="4" y="5"/>
                    </a:lnTo>
                    <a:lnTo>
                      <a:pt x="12" y="12"/>
                    </a:lnTo>
                    <a:lnTo>
                      <a:pt x="20" y="18"/>
                    </a:lnTo>
                    <a:lnTo>
                      <a:pt x="27" y="22"/>
                    </a:lnTo>
                    <a:lnTo>
                      <a:pt x="35" y="27"/>
                    </a:lnTo>
                    <a:lnTo>
                      <a:pt x="42" y="31"/>
                    </a:lnTo>
                    <a:lnTo>
                      <a:pt x="54" y="34"/>
                    </a:lnTo>
                    <a:lnTo>
                      <a:pt x="67" y="36"/>
                    </a:lnTo>
                    <a:lnTo>
                      <a:pt x="79" y="38"/>
                    </a:lnTo>
                    <a:lnTo>
                      <a:pt x="88" y="40"/>
                    </a:lnTo>
                    <a:lnTo>
                      <a:pt x="93" y="42"/>
                    </a:lnTo>
                    <a:lnTo>
                      <a:pt x="97" y="45"/>
                    </a:lnTo>
                    <a:lnTo>
                      <a:pt x="100" y="51"/>
                    </a:lnTo>
                    <a:lnTo>
                      <a:pt x="104" y="57"/>
                    </a:lnTo>
                    <a:lnTo>
                      <a:pt x="112" y="70"/>
                    </a:lnTo>
                    <a:lnTo>
                      <a:pt x="117" y="80"/>
                    </a:lnTo>
                    <a:lnTo>
                      <a:pt x="123" y="91"/>
                    </a:lnTo>
                    <a:lnTo>
                      <a:pt x="126" y="99"/>
                    </a:lnTo>
                    <a:lnTo>
                      <a:pt x="126" y="100"/>
                    </a:lnTo>
                    <a:lnTo>
                      <a:pt x="119" y="92"/>
                    </a:lnTo>
                    <a:lnTo>
                      <a:pt x="109" y="80"/>
                    </a:lnTo>
                    <a:lnTo>
                      <a:pt x="103" y="74"/>
                    </a:lnTo>
                    <a:lnTo>
                      <a:pt x="90" y="73"/>
                    </a:lnTo>
                    <a:lnTo>
                      <a:pt x="78" y="74"/>
                    </a:lnTo>
                    <a:lnTo>
                      <a:pt x="79" y="76"/>
                    </a:lnTo>
                    <a:lnTo>
                      <a:pt x="79" y="76"/>
                    </a:lnTo>
                    <a:lnTo>
                      <a:pt x="80" y="74"/>
                    </a:lnTo>
                    <a:lnTo>
                      <a:pt x="81" y="73"/>
                    </a:lnTo>
                    <a:lnTo>
                      <a:pt x="80" y="71"/>
                    </a:lnTo>
                    <a:lnTo>
                      <a:pt x="78" y="69"/>
                    </a:lnTo>
                    <a:lnTo>
                      <a:pt x="73" y="68"/>
                    </a:lnTo>
                    <a:lnTo>
                      <a:pt x="67" y="68"/>
                    </a:lnTo>
                    <a:lnTo>
                      <a:pt x="60" y="68"/>
                    </a:lnTo>
                    <a:lnTo>
                      <a:pt x="57" y="69"/>
                    </a:lnTo>
                    <a:lnTo>
                      <a:pt x="55" y="71"/>
                    </a:lnTo>
                    <a:lnTo>
                      <a:pt x="55" y="74"/>
                    </a:lnTo>
                    <a:lnTo>
                      <a:pt x="58" y="82"/>
                    </a:lnTo>
                    <a:lnTo>
                      <a:pt x="60" y="91"/>
                    </a:lnTo>
                    <a:lnTo>
                      <a:pt x="61" y="95"/>
                    </a:lnTo>
                    <a:lnTo>
                      <a:pt x="63" y="98"/>
                    </a:lnTo>
                    <a:lnTo>
                      <a:pt x="66" y="101"/>
                    </a:lnTo>
                    <a:lnTo>
                      <a:pt x="68" y="105"/>
                    </a:lnTo>
                    <a:lnTo>
                      <a:pt x="73" y="110"/>
                    </a:lnTo>
                    <a:lnTo>
                      <a:pt x="81" y="113"/>
                    </a:lnTo>
                    <a:lnTo>
                      <a:pt x="95" y="121"/>
                    </a:lnTo>
                    <a:lnTo>
                      <a:pt x="110" y="128"/>
                    </a:lnTo>
                    <a:lnTo>
                      <a:pt x="123" y="141"/>
                    </a:lnTo>
                    <a:lnTo>
                      <a:pt x="133" y="152"/>
                    </a:lnTo>
                    <a:lnTo>
                      <a:pt x="139" y="154"/>
                    </a:lnTo>
                    <a:lnTo>
                      <a:pt x="151" y="159"/>
                    </a:lnTo>
                    <a:lnTo>
                      <a:pt x="157" y="162"/>
                    </a:lnTo>
                    <a:lnTo>
                      <a:pt x="162" y="165"/>
                    </a:lnTo>
                    <a:lnTo>
                      <a:pt x="164" y="167"/>
                    </a:lnTo>
                    <a:lnTo>
                      <a:pt x="165" y="168"/>
                    </a:lnTo>
                    <a:lnTo>
                      <a:pt x="165" y="169"/>
                    </a:lnTo>
                    <a:lnTo>
                      <a:pt x="165" y="170"/>
                    </a:lnTo>
                    <a:lnTo>
                      <a:pt x="163" y="173"/>
                    </a:lnTo>
                    <a:lnTo>
                      <a:pt x="159" y="173"/>
                    </a:lnTo>
                    <a:lnTo>
                      <a:pt x="156" y="173"/>
                    </a:lnTo>
                    <a:lnTo>
                      <a:pt x="153" y="172"/>
                    </a:lnTo>
                    <a:lnTo>
                      <a:pt x="144" y="167"/>
                    </a:lnTo>
                    <a:lnTo>
                      <a:pt x="135" y="163"/>
                    </a:lnTo>
                    <a:lnTo>
                      <a:pt x="116" y="152"/>
                    </a:lnTo>
                    <a:lnTo>
                      <a:pt x="106" y="146"/>
                    </a:lnTo>
                    <a:lnTo>
                      <a:pt x="101" y="143"/>
                    </a:lnTo>
                    <a:lnTo>
                      <a:pt x="97" y="143"/>
                    </a:lnTo>
                    <a:lnTo>
                      <a:pt x="94" y="145"/>
                    </a:lnTo>
                    <a:lnTo>
                      <a:pt x="92" y="147"/>
                    </a:lnTo>
                    <a:lnTo>
                      <a:pt x="90" y="149"/>
                    </a:lnTo>
                    <a:lnTo>
                      <a:pt x="90" y="153"/>
                    </a:lnTo>
                    <a:lnTo>
                      <a:pt x="90" y="156"/>
                    </a:lnTo>
                    <a:lnTo>
                      <a:pt x="93" y="161"/>
                    </a:lnTo>
                    <a:lnTo>
                      <a:pt x="96" y="164"/>
                    </a:lnTo>
                    <a:lnTo>
                      <a:pt x="99" y="167"/>
                    </a:lnTo>
                    <a:lnTo>
                      <a:pt x="102" y="170"/>
                    </a:lnTo>
                    <a:lnTo>
                      <a:pt x="103" y="172"/>
                    </a:lnTo>
                    <a:lnTo>
                      <a:pt x="102" y="173"/>
                    </a:lnTo>
                    <a:lnTo>
                      <a:pt x="100" y="172"/>
                    </a:lnTo>
                    <a:lnTo>
                      <a:pt x="93" y="167"/>
                    </a:lnTo>
                    <a:lnTo>
                      <a:pt x="84" y="165"/>
                    </a:lnTo>
                    <a:lnTo>
                      <a:pt x="73" y="160"/>
                    </a:lnTo>
                    <a:lnTo>
                      <a:pt x="63" y="153"/>
                    </a:lnTo>
                    <a:lnTo>
                      <a:pt x="58" y="151"/>
                    </a:lnTo>
                    <a:lnTo>
                      <a:pt x="53" y="148"/>
                    </a:lnTo>
                    <a:lnTo>
                      <a:pt x="46" y="147"/>
                    </a:lnTo>
                    <a:lnTo>
                      <a:pt x="40" y="146"/>
                    </a:lnTo>
                    <a:lnTo>
                      <a:pt x="27" y="140"/>
                    </a:lnTo>
                    <a:lnTo>
                      <a:pt x="16" y="137"/>
                    </a:lnTo>
                    <a:lnTo>
                      <a:pt x="17" y="143"/>
                    </a:lnTo>
                    <a:lnTo>
                      <a:pt x="20" y="149"/>
                    </a:lnTo>
                    <a:lnTo>
                      <a:pt x="26" y="154"/>
                    </a:lnTo>
                    <a:lnTo>
                      <a:pt x="31" y="159"/>
                    </a:lnTo>
                    <a:lnTo>
                      <a:pt x="37" y="163"/>
                    </a:lnTo>
                    <a:lnTo>
                      <a:pt x="41" y="167"/>
                    </a:lnTo>
                    <a:lnTo>
                      <a:pt x="45" y="172"/>
                    </a:lnTo>
                    <a:lnTo>
                      <a:pt x="48" y="175"/>
                    </a:lnTo>
                    <a:lnTo>
                      <a:pt x="51" y="180"/>
                    </a:lnTo>
                    <a:lnTo>
                      <a:pt x="51" y="183"/>
                    </a:lnTo>
                    <a:lnTo>
                      <a:pt x="51" y="186"/>
                    </a:lnTo>
                    <a:lnTo>
                      <a:pt x="49" y="186"/>
                    </a:lnTo>
                    <a:lnTo>
                      <a:pt x="44" y="186"/>
                    </a:lnTo>
                    <a:lnTo>
                      <a:pt x="38" y="183"/>
                    </a:lnTo>
                    <a:lnTo>
                      <a:pt x="30" y="181"/>
                    </a:lnTo>
                    <a:lnTo>
                      <a:pt x="24" y="180"/>
                    </a:lnTo>
                    <a:lnTo>
                      <a:pt x="20" y="181"/>
                    </a:lnTo>
                    <a:lnTo>
                      <a:pt x="18" y="182"/>
                    </a:lnTo>
                    <a:lnTo>
                      <a:pt x="17" y="186"/>
                    </a:lnTo>
                    <a:lnTo>
                      <a:pt x="16" y="190"/>
                    </a:lnTo>
                    <a:lnTo>
                      <a:pt x="16" y="181"/>
                    </a:lnTo>
                    <a:lnTo>
                      <a:pt x="16" y="168"/>
                    </a:lnTo>
                    <a:lnTo>
                      <a:pt x="8" y="157"/>
                    </a:lnTo>
                    <a:lnTo>
                      <a:pt x="0" y="145"/>
                    </a:lnTo>
                    <a:lnTo>
                      <a:pt x="1" y="110"/>
                    </a:lnTo>
                    <a:lnTo>
                      <a:pt x="1" y="71"/>
                    </a:lnTo>
                    <a:lnTo>
                      <a:pt x="1" y="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25" name="Freeform 253"/>
              <p:cNvSpPr/>
              <p:nvPr/>
            </p:nvSpPr>
            <p:spPr bwMode="auto">
              <a:xfrm>
                <a:off x="2410" y="3400"/>
                <a:ext cx="93" cy="101"/>
              </a:xfrm>
              <a:custGeom>
                <a:avLst/>
                <a:gdLst>
                  <a:gd name="T0" fmla="*/ 8 w 370"/>
                  <a:gd name="T1" fmla="*/ 28 h 403"/>
                  <a:gd name="T2" fmla="*/ 47 w 370"/>
                  <a:gd name="T3" fmla="*/ 49 h 403"/>
                  <a:gd name="T4" fmla="*/ 84 w 370"/>
                  <a:gd name="T5" fmla="*/ 72 h 403"/>
                  <a:gd name="T6" fmla="*/ 119 w 370"/>
                  <a:gd name="T7" fmla="*/ 99 h 403"/>
                  <a:gd name="T8" fmla="*/ 138 w 370"/>
                  <a:gd name="T9" fmla="*/ 119 h 403"/>
                  <a:gd name="T10" fmla="*/ 147 w 370"/>
                  <a:gd name="T11" fmla="*/ 134 h 403"/>
                  <a:gd name="T12" fmla="*/ 160 w 370"/>
                  <a:gd name="T13" fmla="*/ 168 h 403"/>
                  <a:gd name="T14" fmla="*/ 170 w 370"/>
                  <a:gd name="T15" fmla="*/ 193 h 403"/>
                  <a:gd name="T16" fmla="*/ 177 w 370"/>
                  <a:gd name="T17" fmla="*/ 200 h 403"/>
                  <a:gd name="T18" fmla="*/ 185 w 370"/>
                  <a:gd name="T19" fmla="*/ 203 h 403"/>
                  <a:gd name="T20" fmla="*/ 196 w 370"/>
                  <a:gd name="T21" fmla="*/ 203 h 403"/>
                  <a:gd name="T22" fmla="*/ 220 w 370"/>
                  <a:gd name="T23" fmla="*/ 209 h 403"/>
                  <a:gd name="T24" fmla="*/ 218 w 370"/>
                  <a:gd name="T25" fmla="*/ 208 h 403"/>
                  <a:gd name="T26" fmla="*/ 218 w 370"/>
                  <a:gd name="T27" fmla="*/ 209 h 403"/>
                  <a:gd name="T28" fmla="*/ 224 w 370"/>
                  <a:gd name="T29" fmla="*/ 215 h 403"/>
                  <a:gd name="T30" fmla="*/ 237 w 370"/>
                  <a:gd name="T31" fmla="*/ 226 h 403"/>
                  <a:gd name="T32" fmla="*/ 253 w 370"/>
                  <a:gd name="T33" fmla="*/ 241 h 403"/>
                  <a:gd name="T34" fmla="*/ 270 w 370"/>
                  <a:gd name="T35" fmla="*/ 259 h 403"/>
                  <a:gd name="T36" fmla="*/ 306 w 370"/>
                  <a:gd name="T37" fmla="*/ 300 h 403"/>
                  <a:gd name="T38" fmla="*/ 333 w 370"/>
                  <a:gd name="T39" fmla="*/ 342 h 403"/>
                  <a:gd name="T40" fmla="*/ 348 w 370"/>
                  <a:gd name="T41" fmla="*/ 373 h 403"/>
                  <a:gd name="T42" fmla="*/ 357 w 370"/>
                  <a:gd name="T43" fmla="*/ 403 h 403"/>
                  <a:gd name="T44" fmla="*/ 363 w 370"/>
                  <a:gd name="T45" fmla="*/ 385 h 403"/>
                  <a:gd name="T46" fmla="*/ 343 w 370"/>
                  <a:gd name="T47" fmla="*/ 339 h 403"/>
                  <a:gd name="T48" fmla="*/ 313 w 370"/>
                  <a:gd name="T49" fmla="*/ 287 h 403"/>
                  <a:gd name="T50" fmla="*/ 278 w 370"/>
                  <a:gd name="T51" fmla="*/ 240 h 403"/>
                  <a:gd name="T52" fmla="*/ 246 w 370"/>
                  <a:gd name="T53" fmla="*/ 206 h 403"/>
                  <a:gd name="T54" fmla="*/ 226 w 370"/>
                  <a:gd name="T55" fmla="*/ 192 h 403"/>
                  <a:gd name="T56" fmla="*/ 214 w 370"/>
                  <a:gd name="T57" fmla="*/ 187 h 403"/>
                  <a:gd name="T58" fmla="*/ 208 w 370"/>
                  <a:gd name="T59" fmla="*/ 186 h 403"/>
                  <a:gd name="T60" fmla="*/ 198 w 370"/>
                  <a:gd name="T61" fmla="*/ 184 h 403"/>
                  <a:gd name="T62" fmla="*/ 184 w 370"/>
                  <a:gd name="T63" fmla="*/ 176 h 403"/>
                  <a:gd name="T64" fmla="*/ 172 w 370"/>
                  <a:gd name="T65" fmla="*/ 162 h 403"/>
                  <a:gd name="T66" fmla="*/ 163 w 370"/>
                  <a:gd name="T67" fmla="*/ 144 h 403"/>
                  <a:gd name="T68" fmla="*/ 149 w 370"/>
                  <a:gd name="T69" fmla="*/ 116 h 403"/>
                  <a:gd name="T70" fmla="*/ 132 w 370"/>
                  <a:gd name="T71" fmla="*/ 89 h 403"/>
                  <a:gd name="T72" fmla="*/ 117 w 370"/>
                  <a:gd name="T73" fmla="*/ 72 h 403"/>
                  <a:gd name="T74" fmla="*/ 89 w 370"/>
                  <a:gd name="T75" fmla="*/ 51 h 403"/>
                  <a:gd name="T76" fmla="*/ 51 w 370"/>
                  <a:gd name="T77" fmla="*/ 26 h 403"/>
                  <a:gd name="T78" fmla="*/ 10 w 370"/>
                  <a:gd name="T79" fmla="*/ 5 h 403"/>
                  <a:gd name="T80" fmla="*/ 0 w 370"/>
                  <a:gd name="T81" fmla="*/ 2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70" h="403">
                    <a:moveTo>
                      <a:pt x="0" y="24"/>
                    </a:moveTo>
                    <a:lnTo>
                      <a:pt x="8" y="28"/>
                    </a:lnTo>
                    <a:lnTo>
                      <a:pt x="31" y="40"/>
                    </a:lnTo>
                    <a:lnTo>
                      <a:pt x="47" y="49"/>
                    </a:lnTo>
                    <a:lnTo>
                      <a:pt x="64" y="60"/>
                    </a:lnTo>
                    <a:lnTo>
                      <a:pt x="84" y="72"/>
                    </a:lnTo>
                    <a:lnTo>
                      <a:pt x="103" y="86"/>
                    </a:lnTo>
                    <a:lnTo>
                      <a:pt x="119" y="99"/>
                    </a:lnTo>
                    <a:lnTo>
                      <a:pt x="132" y="112"/>
                    </a:lnTo>
                    <a:lnTo>
                      <a:pt x="138" y="119"/>
                    </a:lnTo>
                    <a:lnTo>
                      <a:pt x="143" y="126"/>
                    </a:lnTo>
                    <a:lnTo>
                      <a:pt x="147" y="134"/>
                    </a:lnTo>
                    <a:lnTo>
                      <a:pt x="152" y="141"/>
                    </a:lnTo>
                    <a:lnTo>
                      <a:pt x="160" y="168"/>
                    </a:lnTo>
                    <a:lnTo>
                      <a:pt x="168" y="189"/>
                    </a:lnTo>
                    <a:lnTo>
                      <a:pt x="170" y="193"/>
                    </a:lnTo>
                    <a:lnTo>
                      <a:pt x="173" y="196"/>
                    </a:lnTo>
                    <a:lnTo>
                      <a:pt x="177" y="200"/>
                    </a:lnTo>
                    <a:lnTo>
                      <a:pt x="181" y="202"/>
                    </a:lnTo>
                    <a:lnTo>
                      <a:pt x="185" y="203"/>
                    </a:lnTo>
                    <a:lnTo>
                      <a:pt x="191" y="203"/>
                    </a:lnTo>
                    <a:lnTo>
                      <a:pt x="196" y="203"/>
                    </a:lnTo>
                    <a:lnTo>
                      <a:pt x="204" y="202"/>
                    </a:lnTo>
                    <a:lnTo>
                      <a:pt x="220" y="209"/>
                    </a:lnTo>
                    <a:lnTo>
                      <a:pt x="218" y="208"/>
                    </a:lnTo>
                    <a:lnTo>
                      <a:pt x="218" y="208"/>
                    </a:lnTo>
                    <a:lnTo>
                      <a:pt x="218" y="208"/>
                    </a:lnTo>
                    <a:lnTo>
                      <a:pt x="218" y="209"/>
                    </a:lnTo>
                    <a:lnTo>
                      <a:pt x="220" y="212"/>
                    </a:lnTo>
                    <a:lnTo>
                      <a:pt x="224" y="215"/>
                    </a:lnTo>
                    <a:lnTo>
                      <a:pt x="233" y="221"/>
                    </a:lnTo>
                    <a:lnTo>
                      <a:pt x="237" y="226"/>
                    </a:lnTo>
                    <a:lnTo>
                      <a:pt x="245" y="232"/>
                    </a:lnTo>
                    <a:lnTo>
                      <a:pt x="253" y="241"/>
                    </a:lnTo>
                    <a:lnTo>
                      <a:pt x="263" y="251"/>
                    </a:lnTo>
                    <a:lnTo>
                      <a:pt x="270" y="259"/>
                    </a:lnTo>
                    <a:lnTo>
                      <a:pt x="290" y="279"/>
                    </a:lnTo>
                    <a:lnTo>
                      <a:pt x="306" y="300"/>
                    </a:lnTo>
                    <a:lnTo>
                      <a:pt x="321" y="322"/>
                    </a:lnTo>
                    <a:lnTo>
                      <a:pt x="333" y="342"/>
                    </a:lnTo>
                    <a:lnTo>
                      <a:pt x="342" y="358"/>
                    </a:lnTo>
                    <a:lnTo>
                      <a:pt x="348" y="373"/>
                    </a:lnTo>
                    <a:lnTo>
                      <a:pt x="354" y="388"/>
                    </a:lnTo>
                    <a:lnTo>
                      <a:pt x="357" y="403"/>
                    </a:lnTo>
                    <a:lnTo>
                      <a:pt x="370" y="403"/>
                    </a:lnTo>
                    <a:lnTo>
                      <a:pt x="363" y="385"/>
                    </a:lnTo>
                    <a:lnTo>
                      <a:pt x="355" y="364"/>
                    </a:lnTo>
                    <a:lnTo>
                      <a:pt x="343" y="339"/>
                    </a:lnTo>
                    <a:lnTo>
                      <a:pt x="329" y="313"/>
                    </a:lnTo>
                    <a:lnTo>
                      <a:pt x="313" y="287"/>
                    </a:lnTo>
                    <a:lnTo>
                      <a:pt x="295" y="262"/>
                    </a:lnTo>
                    <a:lnTo>
                      <a:pt x="278" y="240"/>
                    </a:lnTo>
                    <a:lnTo>
                      <a:pt x="260" y="219"/>
                    </a:lnTo>
                    <a:lnTo>
                      <a:pt x="246" y="206"/>
                    </a:lnTo>
                    <a:lnTo>
                      <a:pt x="233" y="195"/>
                    </a:lnTo>
                    <a:lnTo>
                      <a:pt x="226" y="192"/>
                    </a:lnTo>
                    <a:lnTo>
                      <a:pt x="220" y="189"/>
                    </a:lnTo>
                    <a:lnTo>
                      <a:pt x="214" y="187"/>
                    </a:lnTo>
                    <a:lnTo>
                      <a:pt x="208" y="186"/>
                    </a:lnTo>
                    <a:lnTo>
                      <a:pt x="208" y="186"/>
                    </a:lnTo>
                    <a:lnTo>
                      <a:pt x="208" y="186"/>
                    </a:lnTo>
                    <a:lnTo>
                      <a:pt x="198" y="184"/>
                    </a:lnTo>
                    <a:lnTo>
                      <a:pt x="191" y="180"/>
                    </a:lnTo>
                    <a:lnTo>
                      <a:pt x="184" y="176"/>
                    </a:lnTo>
                    <a:lnTo>
                      <a:pt x="178" y="169"/>
                    </a:lnTo>
                    <a:lnTo>
                      <a:pt x="172" y="162"/>
                    </a:lnTo>
                    <a:lnTo>
                      <a:pt x="167" y="153"/>
                    </a:lnTo>
                    <a:lnTo>
                      <a:pt x="163" y="144"/>
                    </a:lnTo>
                    <a:lnTo>
                      <a:pt x="158" y="134"/>
                    </a:lnTo>
                    <a:lnTo>
                      <a:pt x="149" y="116"/>
                    </a:lnTo>
                    <a:lnTo>
                      <a:pt x="139" y="97"/>
                    </a:lnTo>
                    <a:lnTo>
                      <a:pt x="132" y="89"/>
                    </a:lnTo>
                    <a:lnTo>
                      <a:pt x="126" y="80"/>
                    </a:lnTo>
                    <a:lnTo>
                      <a:pt x="117" y="72"/>
                    </a:lnTo>
                    <a:lnTo>
                      <a:pt x="109" y="65"/>
                    </a:lnTo>
                    <a:lnTo>
                      <a:pt x="89" y="51"/>
                    </a:lnTo>
                    <a:lnTo>
                      <a:pt x="70" y="38"/>
                    </a:lnTo>
                    <a:lnTo>
                      <a:pt x="51" y="26"/>
                    </a:lnTo>
                    <a:lnTo>
                      <a:pt x="35" y="17"/>
                    </a:lnTo>
                    <a:lnTo>
                      <a:pt x="10" y="5"/>
                    </a:lnTo>
                    <a:lnTo>
                      <a:pt x="1" y="0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26" name="Freeform 254"/>
              <p:cNvSpPr/>
              <p:nvPr/>
            </p:nvSpPr>
            <p:spPr bwMode="auto">
              <a:xfrm>
                <a:off x="2411" y="3402"/>
                <a:ext cx="42" cy="48"/>
              </a:xfrm>
              <a:custGeom>
                <a:avLst/>
                <a:gdLst>
                  <a:gd name="T0" fmla="*/ 4 w 166"/>
                  <a:gd name="T1" fmla="*/ 5 h 190"/>
                  <a:gd name="T2" fmla="*/ 22 w 166"/>
                  <a:gd name="T3" fmla="*/ 18 h 190"/>
                  <a:gd name="T4" fmla="*/ 36 w 166"/>
                  <a:gd name="T5" fmla="*/ 27 h 190"/>
                  <a:gd name="T6" fmla="*/ 55 w 166"/>
                  <a:gd name="T7" fmla="*/ 34 h 190"/>
                  <a:gd name="T8" fmla="*/ 80 w 166"/>
                  <a:gd name="T9" fmla="*/ 39 h 190"/>
                  <a:gd name="T10" fmla="*/ 93 w 166"/>
                  <a:gd name="T11" fmla="*/ 42 h 190"/>
                  <a:gd name="T12" fmla="*/ 101 w 166"/>
                  <a:gd name="T13" fmla="*/ 52 h 190"/>
                  <a:gd name="T14" fmla="*/ 113 w 166"/>
                  <a:gd name="T15" fmla="*/ 70 h 190"/>
                  <a:gd name="T16" fmla="*/ 124 w 166"/>
                  <a:gd name="T17" fmla="*/ 91 h 190"/>
                  <a:gd name="T18" fmla="*/ 127 w 166"/>
                  <a:gd name="T19" fmla="*/ 101 h 190"/>
                  <a:gd name="T20" fmla="*/ 110 w 166"/>
                  <a:gd name="T21" fmla="*/ 80 h 190"/>
                  <a:gd name="T22" fmla="*/ 92 w 166"/>
                  <a:gd name="T23" fmla="*/ 73 h 190"/>
                  <a:gd name="T24" fmla="*/ 79 w 166"/>
                  <a:gd name="T25" fmla="*/ 75 h 190"/>
                  <a:gd name="T26" fmla="*/ 81 w 166"/>
                  <a:gd name="T27" fmla="*/ 75 h 190"/>
                  <a:gd name="T28" fmla="*/ 81 w 166"/>
                  <a:gd name="T29" fmla="*/ 71 h 190"/>
                  <a:gd name="T30" fmla="*/ 74 w 166"/>
                  <a:gd name="T31" fmla="*/ 68 h 190"/>
                  <a:gd name="T32" fmla="*/ 61 w 166"/>
                  <a:gd name="T33" fmla="*/ 68 h 190"/>
                  <a:gd name="T34" fmla="*/ 56 w 166"/>
                  <a:gd name="T35" fmla="*/ 72 h 190"/>
                  <a:gd name="T36" fmla="*/ 59 w 166"/>
                  <a:gd name="T37" fmla="*/ 82 h 190"/>
                  <a:gd name="T38" fmla="*/ 63 w 166"/>
                  <a:gd name="T39" fmla="*/ 95 h 190"/>
                  <a:gd name="T40" fmla="*/ 66 w 166"/>
                  <a:gd name="T41" fmla="*/ 102 h 190"/>
                  <a:gd name="T42" fmla="*/ 74 w 166"/>
                  <a:gd name="T43" fmla="*/ 110 h 190"/>
                  <a:gd name="T44" fmla="*/ 96 w 166"/>
                  <a:gd name="T45" fmla="*/ 121 h 190"/>
                  <a:gd name="T46" fmla="*/ 124 w 166"/>
                  <a:gd name="T47" fmla="*/ 141 h 190"/>
                  <a:gd name="T48" fmla="*/ 139 w 166"/>
                  <a:gd name="T49" fmla="*/ 154 h 190"/>
                  <a:gd name="T50" fmla="*/ 159 w 166"/>
                  <a:gd name="T51" fmla="*/ 163 h 190"/>
                  <a:gd name="T52" fmla="*/ 165 w 166"/>
                  <a:gd name="T53" fmla="*/ 167 h 190"/>
                  <a:gd name="T54" fmla="*/ 166 w 166"/>
                  <a:gd name="T55" fmla="*/ 170 h 190"/>
                  <a:gd name="T56" fmla="*/ 163 w 166"/>
                  <a:gd name="T57" fmla="*/ 173 h 190"/>
                  <a:gd name="T58" fmla="*/ 157 w 166"/>
                  <a:gd name="T59" fmla="*/ 173 h 190"/>
                  <a:gd name="T60" fmla="*/ 144 w 166"/>
                  <a:gd name="T61" fmla="*/ 168 h 190"/>
                  <a:gd name="T62" fmla="*/ 118 w 166"/>
                  <a:gd name="T63" fmla="*/ 153 h 190"/>
                  <a:gd name="T64" fmla="*/ 101 w 166"/>
                  <a:gd name="T65" fmla="*/ 144 h 190"/>
                  <a:gd name="T66" fmla="*/ 95 w 166"/>
                  <a:gd name="T67" fmla="*/ 144 h 190"/>
                  <a:gd name="T68" fmla="*/ 92 w 166"/>
                  <a:gd name="T69" fmla="*/ 150 h 190"/>
                  <a:gd name="T70" fmla="*/ 92 w 166"/>
                  <a:gd name="T71" fmla="*/ 156 h 190"/>
                  <a:gd name="T72" fmla="*/ 97 w 166"/>
                  <a:gd name="T73" fmla="*/ 164 h 190"/>
                  <a:gd name="T74" fmla="*/ 103 w 166"/>
                  <a:gd name="T75" fmla="*/ 170 h 190"/>
                  <a:gd name="T76" fmla="*/ 103 w 166"/>
                  <a:gd name="T77" fmla="*/ 173 h 190"/>
                  <a:gd name="T78" fmla="*/ 94 w 166"/>
                  <a:gd name="T79" fmla="*/ 168 h 190"/>
                  <a:gd name="T80" fmla="*/ 74 w 166"/>
                  <a:gd name="T81" fmla="*/ 161 h 190"/>
                  <a:gd name="T82" fmla="*/ 59 w 166"/>
                  <a:gd name="T83" fmla="*/ 151 h 190"/>
                  <a:gd name="T84" fmla="*/ 47 w 166"/>
                  <a:gd name="T85" fmla="*/ 147 h 190"/>
                  <a:gd name="T86" fmla="*/ 27 w 166"/>
                  <a:gd name="T87" fmla="*/ 141 h 190"/>
                  <a:gd name="T88" fmla="*/ 18 w 166"/>
                  <a:gd name="T89" fmla="*/ 143 h 190"/>
                  <a:gd name="T90" fmla="*/ 26 w 166"/>
                  <a:gd name="T91" fmla="*/ 154 h 190"/>
                  <a:gd name="T92" fmla="*/ 37 w 166"/>
                  <a:gd name="T93" fmla="*/ 163 h 190"/>
                  <a:gd name="T94" fmla="*/ 46 w 166"/>
                  <a:gd name="T95" fmla="*/ 171 h 190"/>
                  <a:gd name="T96" fmla="*/ 51 w 166"/>
                  <a:gd name="T97" fmla="*/ 180 h 190"/>
                  <a:gd name="T98" fmla="*/ 52 w 166"/>
                  <a:gd name="T99" fmla="*/ 185 h 190"/>
                  <a:gd name="T100" fmla="*/ 45 w 166"/>
                  <a:gd name="T101" fmla="*/ 185 h 190"/>
                  <a:gd name="T102" fmla="*/ 31 w 166"/>
                  <a:gd name="T103" fmla="*/ 181 h 190"/>
                  <a:gd name="T104" fmla="*/ 22 w 166"/>
                  <a:gd name="T105" fmla="*/ 181 h 190"/>
                  <a:gd name="T106" fmla="*/ 18 w 166"/>
                  <a:gd name="T107" fmla="*/ 185 h 190"/>
                  <a:gd name="T108" fmla="*/ 17 w 166"/>
                  <a:gd name="T109" fmla="*/ 181 h 190"/>
                  <a:gd name="T110" fmla="*/ 10 w 166"/>
                  <a:gd name="T111" fmla="*/ 157 h 190"/>
                  <a:gd name="T112" fmla="*/ 1 w 166"/>
                  <a:gd name="T113" fmla="*/ 110 h 190"/>
                  <a:gd name="T114" fmla="*/ 2 w 166"/>
                  <a:gd name="T115" fmla="*/ 34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6" h="190">
                    <a:moveTo>
                      <a:pt x="0" y="0"/>
                    </a:moveTo>
                    <a:lnTo>
                      <a:pt x="4" y="5"/>
                    </a:lnTo>
                    <a:lnTo>
                      <a:pt x="13" y="13"/>
                    </a:lnTo>
                    <a:lnTo>
                      <a:pt x="22" y="18"/>
                    </a:lnTo>
                    <a:lnTo>
                      <a:pt x="28" y="22"/>
                    </a:lnTo>
                    <a:lnTo>
                      <a:pt x="36" y="27"/>
                    </a:lnTo>
                    <a:lnTo>
                      <a:pt x="43" y="32"/>
                    </a:lnTo>
                    <a:lnTo>
                      <a:pt x="55" y="34"/>
                    </a:lnTo>
                    <a:lnTo>
                      <a:pt x="68" y="37"/>
                    </a:lnTo>
                    <a:lnTo>
                      <a:pt x="80" y="39"/>
                    </a:lnTo>
                    <a:lnTo>
                      <a:pt x="89" y="41"/>
                    </a:lnTo>
                    <a:lnTo>
                      <a:pt x="93" y="42"/>
                    </a:lnTo>
                    <a:lnTo>
                      <a:pt x="97" y="46"/>
                    </a:lnTo>
                    <a:lnTo>
                      <a:pt x="101" y="52"/>
                    </a:lnTo>
                    <a:lnTo>
                      <a:pt x="106" y="57"/>
                    </a:lnTo>
                    <a:lnTo>
                      <a:pt x="113" y="70"/>
                    </a:lnTo>
                    <a:lnTo>
                      <a:pt x="119" y="81"/>
                    </a:lnTo>
                    <a:lnTo>
                      <a:pt x="124" y="91"/>
                    </a:lnTo>
                    <a:lnTo>
                      <a:pt x="127" y="99"/>
                    </a:lnTo>
                    <a:lnTo>
                      <a:pt x="127" y="101"/>
                    </a:lnTo>
                    <a:lnTo>
                      <a:pt x="120" y="92"/>
                    </a:lnTo>
                    <a:lnTo>
                      <a:pt x="110" y="80"/>
                    </a:lnTo>
                    <a:lnTo>
                      <a:pt x="103" y="74"/>
                    </a:lnTo>
                    <a:lnTo>
                      <a:pt x="92" y="73"/>
                    </a:lnTo>
                    <a:lnTo>
                      <a:pt x="79" y="74"/>
                    </a:lnTo>
                    <a:lnTo>
                      <a:pt x="79" y="75"/>
                    </a:lnTo>
                    <a:lnTo>
                      <a:pt x="80" y="75"/>
                    </a:lnTo>
                    <a:lnTo>
                      <a:pt x="81" y="75"/>
                    </a:lnTo>
                    <a:lnTo>
                      <a:pt x="81" y="73"/>
                    </a:lnTo>
                    <a:lnTo>
                      <a:pt x="81" y="71"/>
                    </a:lnTo>
                    <a:lnTo>
                      <a:pt x="79" y="70"/>
                    </a:lnTo>
                    <a:lnTo>
                      <a:pt x="74" y="68"/>
                    </a:lnTo>
                    <a:lnTo>
                      <a:pt x="68" y="68"/>
                    </a:lnTo>
                    <a:lnTo>
                      <a:pt x="61" y="68"/>
                    </a:lnTo>
                    <a:lnTo>
                      <a:pt x="58" y="70"/>
                    </a:lnTo>
                    <a:lnTo>
                      <a:pt x="56" y="72"/>
                    </a:lnTo>
                    <a:lnTo>
                      <a:pt x="56" y="74"/>
                    </a:lnTo>
                    <a:lnTo>
                      <a:pt x="59" y="82"/>
                    </a:lnTo>
                    <a:lnTo>
                      <a:pt x="61" y="91"/>
                    </a:lnTo>
                    <a:lnTo>
                      <a:pt x="63" y="95"/>
                    </a:lnTo>
                    <a:lnTo>
                      <a:pt x="65" y="99"/>
                    </a:lnTo>
                    <a:lnTo>
                      <a:pt x="66" y="102"/>
                    </a:lnTo>
                    <a:lnTo>
                      <a:pt x="69" y="105"/>
                    </a:lnTo>
                    <a:lnTo>
                      <a:pt x="74" y="110"/>
                    </a:lnTo>
                    <a:lnTo>
                      <a:pt x="81" y="114"/>
                    </a:lnTo>
                    <a:lnTo>
                      <a:pt x="96" y="121"/>
                    </a:lnTo>
                    <a:lnTo>
                      <a:pt x="110" y="129"/>
                    </a:lnTo>
                    <a:lnTo>
                      <a:pt x="124" y="141"/>
                    </a:lnTo>
                    <a:lnTo>
                      <a:pt x="134" y="152"/>
                    </a:lnTo>
                    <a:lnTo>
                      <a:pt x="139" y="154"/>
                    </a:lnTo>
                    <a:lnTo>
                      <a:pt x="152" y="160"/>
                    </a:lnTo>
                    <a:lnTo>
                      <a:pt x="159" y="163"/>
                    </a:lnTo>
                    <a:lnTo>
                      <a:pt x="163" y="166"/>
                    </a:lnTo>
                    <a:lnTo>
                      <a:pt x="165" y="167"/>
                    </a:lnTo>
                    <a:lnTo>
                      <a:pt x="166" y="168"/>
                    </a:lnTo>
                    <a:lnTo>
                      <a:pt x="166" y="170"/>
                    </a:lnTo>
                    <a:lnTo>
                      <a:pt x="165" y="171"/>
                    </a:lnTo>
                    <a:lnTo>
                      <a:pt x="163" y="173"/>
                    </a:lnTo>
                    <a:lnTo>
                      <a:pt x="161" y="173"/>
                    </a:lnTo>
                    <a:lnTo>
                      <a:pt x="157" y="173"/>
                    </a:lnTo>
                    <a:lnTo>
                      <a:pt x="153" y="171"/>
                    </a:lnTo>
                    <a:lnTo>
                      <a:pt x="144" y="168"/>
                    </a:lnTo>
                    <a:lnTo>
                      <a:pt x="136" y="163"/>
                    </a:lnTo>
                    <a:lnTo>
                      <a:pt x="118" y="153"/>
                    </a:lnTo>
                    <a:lnTo>
                      <a:pt x="106" y="146"/>
                    </a:lnTo>
                    <a:lnTo>
                      <a:pt x="101" y="144"/>
                    </a:lnTo>
                    <a:lnTo>
                      <a:pt x="98" y="144"/>
                    </a:lnTo>
                    <a:lnTo>
                      <a:pt x="95" y="144"/>
                    </a:lnTo>
                    <a:lnTo>
                      <a:pt x="93" y="147"/>
                    </a:lnTo>
                    <a:lnTo>
                      <a:pt x="92" y="150"/>
                    </a:lnTo>
                    <a:lnTo>
                      <a:pt x="91" y="153"/>
                    </a:lnTo>
                    <a:lnTo>
                      <a:pt x="92" y="156"/>
                    </a:lnTo>
                    <a:lnTo>
                      <a:pt x="94" y="161"/>
                    </a:lnTo>
                    <a:lnTo>
                      <a:pt x="97" y="164"/>
                    </a:lnTo>
                    <a:lnTo>
                      <a:pt x="99" y="167"/>
                    </a:lnTo>
                    <a:lnTo>
                      <a:pt x="103" y="170"/>
                    </a:lnTo>
                    <a:lnTo>
                      <a:pt x="105" y="173"/>
                    </a:lnTo>
                    <a:lnTo>
                      <a:pt x="103" y="173"/>
                    </a:lnTo>
                    <a:lnTo>
                      <a:pt x="101" y="171"/>
                    </a:lnTo>
                    <a:lnTo>
                      <a:pt x="94" y="168"/>
                    </a:lnTo>
                    <a:lnTo>
                      <a:pt x="85" y="165"/>
                    </a:lnTo>
                    <a:lnTo>
                      <a:pt x="74" y="161"/>
                    </a:lnTo>
                    <a:lnTo>
                      <a:pt x="65" y="154"/>
                    </a:lnTo>
                    <a:lnTo>
                      <a:pt x="59" y="151"/>
                    </a:lnTo>
                    <a:lnTo>
                      <a:pt x="54" y="149"/>
                    </a:lnTo>
                    <a:lnTo>
                      <a:pt x="47" y="147"/>
                    </a:lnTo>
                    <a:lnTo>
                      <a:pt x="41" y="146"/>
                    </a:lnTo>
                    <a:lnTo>
                      <a:pt x="27" y="141"/>
                    </a:lnTo>
                    <a:lnTo>
                      <a:pt x="17" y="137"/>
                    </a:lnTo>
                    <a:lnTo>
                      <a:pt x="18" y="143"/>
                    </a:lnTo>
                    <a:lnTo>
                      <a:pt x="22" y="149"/>
                    </a:lnTo>
                    <a:lnTo>
                      <a:pt x="26" y="154"/>
                    </a:lnTo>
                    <a:lnTo>
                      <a:pt x="31" y="158"/>
                    </a:lnTo>
                    <a:lnTo>
                      <a:pt x="37" y="163"/>
                    </a:lnTo>
                    <a:lnTo>
                      <a:pt x="42" y="167"/>
                    </a:lnTo>
                    <a:lnTo>
                      <a:pt x="46" y="171"/>
                    </a:lnTo>
                    <a:lnTo>
                      <a:pt x="48" y="176"/>
                    </a:lnTo>
                    <a:lnTo>
                      <a:pt x="51" y="180"/>
                    </a:lnTo>
                    <a:lnTo>
                      <a:pt x="52" y="183"/>
                    </a:lnTo>
                    <a:lnTo>
                      <a:pt x="52" y="185"/>
                    </a:lnTo>
                    <a:lnTo>
                      <a:pt x="51" y="187"/>
                    </a:lnTo>
                    <a:lnTo>
                      <a:pt x="45" y="185"/>
                    </a:lnTo>
                    <a:lnTo>
                      <a:pt x="39" y="183"/>
                    </a:lnTo>
                    <a:lnTo>
                      <a:pt x="31" y="181"/>
                    </a:lnTo>
                    <a:lnTo>
                      <a:pt x="25" y="180"/>
                    </a:lnTo>
                    <a:lnTo>
                      <a:pt x="22" y="181"/>
                    </a:lnTo>
                    <a:lnTo>
                      <a:pt x="19" y="183"/>
                    </a:lnTo>
                    <a:lnTo>
                      <a:pt x="18" y="185"/>
                    </a:lnTo>
                    <a:lnTo>
                      <a:pt x="17" y="190"/>
                    </a:lnTo>
                    <a:lnTo>
                      <a:pt x="17" y="181"/>
                    </a:lnTo>
                    <a:lnTo>
                      <a:pt x="17" y="169"/>
                    </a:lnTo>
                    <a:lnTo>
                      <a:pt x="10" y="157"/>
                    </a:lnTo>
                    <a:lnTo>
                      <a:pt x="1" y="146"/>
                    </a:lnTo>
                    <a:lnTo>
                      <a:pt x="1" y="110"/>
                    </a:lnTo>
                    <a:lnTo>
                      <a:pt x="2" y="72"/>
                    </a:lnTo>
                    <a:lnTo>
                      <a:pt x="2" y="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27" name="Freeform 255"/>
              <p:cNvSpPr/>
              <p:nvPr/>
            </p:nvSpPr>
            <p:spPr bwMode="auto">
              <a:xfrm>
                <a:off x="2112" y="3451"/>
                <a:ext cx="92" cy="101"/>
              </a:xfrm>
              <a:custGeom>
                <a:avLst/>
                <a:gdLst>
                  <a:gd name="T0" fmla="*/ 361 w 370"/>
                  <a:gd name="T1" fmla="*/ 28 h 404"/>
                  <a:gd name="T2" fmla="*/ 322 w 370"/>
                  <a:gd name="T3" fmla="*/ 50 h 404"/>
                  <a:gd name="T4" fmla="*/ 285 w 370"/>
                  <a:gd name="T5" fmla="*/ 72 h 404"/>
                  <a:gd name="T6" fmla="*/ 250 w 370"/>
                  <a:gd name="T7" fmla="*/ 100 h 404"/>
                  <a:gd name="T8" fmla="*/ 231 w 370"/>
                  <a:gd name="T9" fmla="*/ 120 h 404"/>
                  <a:gd name="T10" fmla="*/ 222 w 370"/>
                  <a:gd name="T11" fmla="*/ 134 h 404"/>
                  <a:gd name="T12" fmla="*/ 209 w 370"/>
                  <a:gd name="T13" fmla="*/ 169 h 404"/>
                  <a:gd name="T14" fmla="*/ 198 w 370"/>
                  <a:gd name="T15" fmla="*/ 194 h 404"/>
                  <a:gd name="T16" fmla="*/ 193 w 370"/>
                  <a:gd name="T17" fmla="*/ 199 h 404"/>
                  <a:gd name="T18" fmla="*/ 184 w 370"/>
                  <a:gd name="T19" fmla="*/ 203 h 404"/>
                  <a:gd name="T20" fmla="*/ 173 w 370"/>
                  <a:gd name="T21" fmla="*/ 204 h 404"/>
                  <a:gd name="T22" fmla="*/ 149 w 370"/>
                  <a:gd name="T23" fmla="*/ 209 h 404"/>
                  <a:gd name="T24" fmla="*/ 152 w 370"/>
                  <a:gd name="T25" fmla="*/ 209 h 404"/>
                  <a:gd name="T26" fmla="*/ 152 w 370"/>
                  <a:gd name="T27" fmla="*/ 210 h 404"/>
                  <a:gd name="T28" fmla="*/ 145 w 370"/>
                  <a:gd name="T29" fmla="*/ 216 h 404"/>
                  <a:gd name="T30" fmla="*/ 132 w 370"/>
                  <a:gd name="T31" fmla="*/ 225 h 404"/>
                  <a:gd name="T32" fmla="*/ 115 w 370"/>
                  <a:gd name="T33" fmla="*/ 242 h 404"/>
                  <a:gd name="T34" fmla="*/ 99 w 370"/>
                  <a:gd name="T35" fmla="*/ 260 h 404"/>
                  <a:gd name="T36" fmla="*/ 63 w 370"/>
                  <a:gd name="T37" fmla="*/ 301 h 404"/>
                  <a:gd name="T38" fmla="*/ 36 w 370"/>
                  <a:gd name="T39" fmla="*/ 342 h 404"/>
                  <a:gd name="T40" fmla="*/ 21 w 370"/>
                  <a:gd name="T41" fmla="*/ 374 h 404"/>
                  <a:gd name="T42" fmla="*/ 12 w 370"/>
                  <a:gd name="T43" fmla="*/ 403 h 404"/>
                  <a:gd name="T44" fmla="*/ 6 w 370"/>
                  <a:gd name="T45" fmla="*/ 385 h 404"/>
                  <a:gd name="T46" fmla="*/ 26 w 370"/>
                  <a:gd name="T47" fmla="*/ 340 h 404"/>
                  <a:gd name="T48" fmla="*/ 57 w 370"/>
                  <a:gd name="T49" fmla="*/ 288 h 404"/>
                  <a:gd name="T50" fmla="*/ 91 w 370"/>
                  <a:gd name="T51" fmla="*/ 239 h 404"/>
                  <a:gd name="T52" fmla="*/ 123 w 370"/>
                  <a:gd name="T53" fmla="*/ 207 h 404"/>
                  <a:gd name="T54" fmla="*/ 143 w 370"/>
                  <a:gd name="T55" fmla="*/ 192 h 404"/>
                  <a:gd name="T56" fmla="*/ 155 w 370"/>
                  <a:gd name="T57" fmla="*/ 188 h 404"/>
                  <a:gd name="T58" fmla="*/ 161 w 370"/>
                  <a:gd name="T59" fmla="*/ 187 h 404"/>
                  <a:gd name="T60" fmla="*/ 171 w 370"/>
                  <a:gd name="T61" fmla="*/ 184 h 404"/>
                  <a:gd name="T62" fmla="*/ 185 w 370"/>
                  <a:gd name="T63" fmla="*/ 176 h 404"/>
                  <a:gd name="T64" fmla="*/ 197 w 370"/>
                  <a:gd name="T65" fmla="*/ 162 h 404"/>
                  <a:gd name="T66" fmla="*/ 207 w 370"/>
                  <a:gd name="T67" fmla="*/ 144 h 404"/>
                  <a:gd name="T68" fmla="*/ 221 w 370"/>
                  <a:gd name="T69" fmla="*/ 116 h 404"/>
                  <a:gd name="T70" fmla="*/ 237 w 370"/>
                  <a:gd name="T71" fmla="*/ 89 h 404"/>
                  <a:gd name="T72" fmla="*/ 252 w 370"/>
                  <a:gd name="T73" fmla="*/ 72 h 404"/>
                  <a:gd name="T74" fmla="*/ 280 w 370"/>
                  <a:gd name="T75" fmla="*/ 51 h 404"/>
                  <a:gd name="T76" fmla="*/ 318 w 370"/>
                  <a:gd name="T77" fmla="*/ 27 h 404"/>
                  <a:gd name="T78" fmla="*/ 359 w 370"/>
                  <a:gd name="T79" fmla="*/ 4 h 404"/>
                  <a:gd name="T80" fmla="*/ 370 w 370"/>
                  <a:gd name="T81" fmla="*/ 2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70" h="404">
                    <a:moveTo>
                      <a:pt x="370" y="24"/>
                    </a:moveTo>
                    <a:lnTo>
                      <a:pt x="361" y="28"/>
                    </a:lnTo>
                    <a:lnTo>
                      <a:pt x="338" y="40"/>
                    </a:lnTo>
                    <a:lnTo>
                      <a:pt x="322" y="50"/>
                    </a:lnTo>
                    <a:lnTo>
                      <a:pt x="305" y="60"/>
                    </a:lnTo>
                    <a:lnTo>
                      <a:pt x="285" y="72"/>
                    </a:lnTo>
                    <a:lnTo>
                      <a:pt x="266" y="87"/>
                    </a:lnTo>
                    <a:lnTo>
                      <a:pt x="250" y="100"/>
                    </a:lnTo>
                    <a:lnTo>
                      <a:pt x="237" y="113"/>
                    </a:lnTo>
                    <a:lnTo>
                      <a:pt x="231" y="120"/>
                    </a:lnTo>
                    <a:lnTo>
                      <a:pt x="226" y="126"/>
                    </a:lnTo>
                    <a:lnTo>
                      <a:pt x="222" y="134"/>
                    </a:lnTo>
                    <a:lnTo>
                      <a:pt x="217" y="142"/>
                    </a:lnTo>
                    <a:lnTo>
                      <a:pt x="209" y="169"/>
                    </a:lnTo>
                    <a:lnTo>
                      <a:pt x="201" y="190"/>
                    </a:lnTo>
                    <a:lnTo>
                      <a:pt x="198" y="194"/>
                    </a:lnTo>
                    <a:lnTo>
                      <a:pt x="196" y="197"/>
                    </a:lnTo>
                    <a:lnTo>
                      <a:pt x="193" y="199"/>
                    </a:lnTo>
                    <a:lnTo>
                      <a:pt x="188" y="202"/>
                    </a:lnTo>
                    <a:lnTo>
                      <a:pt x="184" y="203"/>
                    </a:lnTo>
                    <a:lnTo>
                      <a:pt x="179" y="204"/>
                    </a:lnTo>
                    <a:lnTo>
                      <a:pt x="173" y="204"/>
                    </a:lnTo>
                    <a:lnTo>
                      <a:pt x="166" y="203"/>
                    </a:lnTo>
                    <a:lnTo>
                      <a:pt x="149" y="209"/>
                    </a:lnTo>
                    <a:lnTo>
                      <a:pt x="152" y="209"/>
                    </a:lnTo>
                    <a:lnTo>
                      <a:pt x="152" y="209"/>
                    </a:lnTo>
                    <a:lnTo>
                      <a:pt x="152" y="209"/>
                    </a:lnTo>
                    <a:lnTo>
                      <a:pt x="152" y="210"/>
                    </a:lnTo>
                    <a:lnTo>
                      <a:pt x="149" y="212"/>
                    </a:lnTo>
                    <a:lnTo>
                      <a:pt x="145" y="216"/>
                    </a:lnTo>
                    <a:lnTo>
                      <a:pt x="137" y="222"/>
                    </a:lnTo>
                    <a:lnTo>
                      <a:pt x="132" y="225"/>
                    </a:lnTo>
                    <a:lnTo>
                      <a:pt x="125" y="232"/>
                    </a:lnTo>
                    <a:lnTo>
                      <a:pt x="115" y="242"/>
                    </a:lnTo>
                    <a:lnTo>
                      <a:pt x="106" y="251"/>
                    </a:lnTo>
                    <a:lnTo>
                      <a:pt x="99" y="260"/>
                    </a:lnTo>
                    <a:lnTo>
                      <a:pt x="79" y="280"/>
                    </a:lnTo>
                    <a:lnTo>
                      <a:pt x="63" y="301"/>
                    </a:lnTo>
                    <a:lnTo>
                      <a:pt x="48" y="321"/>
                    </a:lnTo>
                    <a:lnTo>
                      <a:pt x="36" y="342"/>
                    </a:lnTo>
                    <a:lnTo>
                      <a:pt x="28" y="358"/>
                    </a:lnTo>
                    <a:lnTo>
                      <a:pt x="21" y="374"/>
                    </a:lnTo>
                    <a:lnTo>
                      <a:pt x="16" y="389"/>
                    </a:lnTo>
                    <a:lnTo>
                      <a:pt x="12" y="403"/>
                    </a:lnTo>
                    <a:lnTo>
                      <a:pt x="0" y="404"/>
                    </a:lnTo>
                    <a:lnTo>
                      <a:pt x="6" y="385"/>
                    </a:lnTo>
                    <a:lnTo>
                      <a:pt x="15" y="363"/>
                    </a:lnTo>
                    <a:lnTo>
                      <a:pt x="26" y="340"/>
                    </a:lnTo>
                    <a:lnTo>
                      <a:pt x="41" y="314"/>
                    </a:lnTo>
                    <a:lnTo>
                      <a:pt x="57" y="288"/>
                    </a:lnTo>
                    <a:lnTo>
                      <a:pt x="74" y="263"/>
                    </a:lnTo>
                    <a:lnTo>
                      <a:pt x="91" y="239"/>
                    </a:lnTo>
                    <a:lnTo>
                      <a:pt x="110" y="220"/>
                    </a:lnTo>
                    <a:lnTo>
                      <a:pt x="123" y="207"/>
                    </a:lnTo>
                    <a:lnTo>
                      <a:pt x="137" y="196"/>
                    </a:lnTo>
                    <a:lnTo>
                      <a:pt x="143" y="192"/>
                    </a:lnTo>
                    <a:lnTo>
                      <a:pt x="149" y="189"/>
                    </a:lnTo>
                    <a:lnTo>
                      <a:pt x="155" y="188"/>
                    </a:lnTo>
                    <a:lnTo>
                      <a:pt x="161" y="187"/>
                    </a:lnTo>
                    <a:lnTo>
                      <a:pt x="161" y="187"/>
                    </a:lnTo>
                    <a:lnTo>
                      <a:pt x="161" y="187"/>
                    </a:lnTo>
                    <a:lnTo>
                      <a:pt x="171" y="184"/>
                    </a:lnTo>
                    <a:lnTo>
                      <a:pt x="179" y="181"/>
                    </a:lnTo>
                    <a:lnTo>
                      <a:pt x="185" y="176"/>
                    </a:lnTo>
                    <a:lnTo>
                      <a:pt x="192" y="169"/>
                    </a:lnTo>
                    <a:lnTo>
                      <a:pt x="197" y="162"/>
                    </a:lnTo>
                    <a:lnTo>
                      <a:pt x="202" y="153"/>
                    </a:lnTo>
                    <a:lnTo>
                      <a:pt x="207" y="144"/>
                    </a:lnTo>
                    <a:lnTo>
                      <a:pt x="211" y="135"/>
                    </a:lnTo>
                    <a:lnTo>
                      <a:pt x="221" y="116"/>
                    </a:lnTo>
                    <a:lnTo>
                      <a:pt x="230" y="98"/>
                    </a:lnTo>
                    <a:lnTo>
                      <a:pt x="237" y="89"/>
                    </a:lnTo>
                    <a:lnTo>
                      <a:pt x="243" y="81"/>
                    </a:lnTo>
                    <a:lnTo>
                      <a:pt x="252" y="72"/>
                    </a:lnTo>
                    <a:lnTo>
                      <a:pt x="261" y="66"/>
                    </a:lnTo>
                    <a:lnTo>
                      <a:pt x="280" y="51"/>
                    </a:lnTo>
                    <a:lnTo>
                      <a:pt x="299" y="38"/>
                    </a:lnTo>
                    <a:lnTo>
                      <a:pt x="318" y="27"/>
                    </a:lnTo>
                    <a:lnTo>
                      <a:pt x="334" y="17"/>
                    </a:lnTo>
                    <a:lnTo>
                      <a:pt x="359" y="4"/>
                    </a:lnTo>
                    <a:lnTo>
                      <a:pt x="368" y="0"/>
                    </a:lnTo>
                    <a:lnTo>
                      <a:pt x="37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28" name="Freeform 256"/>
              <p:cNvSpPr/>
              <p:nvPr/>
            </p:nvSpPr>
            <p:spPr bwMode="auto">
              <a:xfrm>
                <a:off x="2112" y="3451"/>
                <a:ext cx="92" cy="101"/>
              </a:xfrm>
              <a:custGeom>
                <a:avLst/>
                <a:gdLst>
                  <a:gd name="T0" fmla="*/ 361 w 370"/>
                  <a:gd name="T1" fmla="*/ 28 h 404"/>
                  <a:gd name="T2" fmla="*/ 322 w 370"/>
                  <a:gd name="T3" fmla="*/ 50 h 404"/>
                  <a:gd name="T4" fmla="*/ 285 w 370"/>
                  <a:gd name="T5" fmla="*/ 72 h 404"/>
                  <a:gd name="T6" fmla="*/ 250 w 370"/>
                  <a:gd name="T7" fmla="*/ 100 h 404"/>
                  <a:gd name="T8" fmla="*/ 231 w 370"/>
                  <a:gd name="T9" fmla="*/ 120 h 404"/>
                  <a:gd name="T10" fmla="*/ 222 w 370"/>
                  <a:gd name="T11" fmla="*/ 134 h 404"/>
                  <a:gd name="T12" fmla="*/ 209 w 370"/>
                  <a:gd name="T13" fmla="*/ 169 h 404"/>
                  <a:gd name="T14" fmla="*/ 198 w 370"/>
                  <a:gd name="T15" fmla="*/ 194 h 404"/>
                  <a:gd name="T16" fmla="*/ 193 w 370"/>
                  <a:gd name="T17" fmla="*/ 199 h 404"/>
                  <a:gd name="T18" fmla="*/ 184 w 370"/>
                  <a:gd name="T19" fmla="*/ 203 h 404"/>
                  <a:gd name="T20" fmla="*/ 173 w 370"/>
                  <a:gd name="T21" fmla="*/ 204 h 404"/>
                  <a:gd name="T22" fmla="*/ 149 w 370"/>
                  <a:gd name="T23" fmla="*/ 209 h 404"/>
                  <a:gd name="T24" fmla="*/ 152 w 370"/>
                  <a:gd name="T25" fmla="*/ 209 h 404"/>
                  <a:gd name="T26" fmla="*/ 152 w 370"/>
                  <a:gd name="T27" fmla="*/ 210 h 404"/>
                  <a:gd name="T28" fmla="*/ 145 w 370"/>
                  <a:gd name="T29" fmla="*/ 216 h 404"/>
                  <a:gd name="T30" fmla="*/ 132 w 370"/>
                  <a:gd name="T31" fmla="*/ 225 h 404"/>
                  <a:gd name="T32" fmla="*/ 115 w 370"/>
                  <a:gd name="T33" fmla="*/ 242 h 404"/>
                  <a:gd name="T34" fmla="*/ 99 w 370"/>
                  <a:gd name="T35" fmla="*/ 260 h 404"/>
                  <a:gd name="T36" fmla="*/ 63 w 370"/>
                  <a:gd name="T37" fmla="*/ 301 h 404"/>
                  <a:gd name="T38" fmla="*/ 36 w 370"/>
                  <a:gd name="T39" fmla="*/ 342 h 404"/>
                  <a:gd name="T40" fmla="*/ 21 w 370"/>
                  <a:gd name="T41" fmla="*/ 374 h 404"/>
                  <a:gd name="T42" fmla="*/ 12 w 370"/>
                  <a:gd name="T43" fmla="*/ 403 h 404"/>
                  <a:gd name="T44" fmla="*/ 6 w 370"/>
                  <a:gd name="T45" fmla="*/ 385 h 404"/>
                  <a:gd name="T46" fmla="*/ 26 w 370"/>
                  <a:gd name="T47" fmla="*/ 340 h 404"/>
                  <a:gd name="T48" fmla="*/ 57 w 370"/>
                  <a:gd name="T49" fmla="*/ 288 h 404"/>
                  <a:gd name="T50" fmla="*/ 91 w 370"/>
                  <a:gd name="T51" fmla="*/ 239 h 404"/>
                  <a:gd name="T52" fmla="*/ 123 w 370"/>
                  <a:gd name="T53" fmla="*/ 207 h 404"/>
                  <a:gd name="T54" fmla="*/ 143 w 370"/>
                  <a:gd name="T55" fmla="*/ 192 h 404"/>
                  <a:gd name="T56" fmla="*/ 155 w 370"/>
                  <a:gd name="T57" fmla="*/ 188 h 404"/>
                  <a:gd name="T58" fmla="*/ 161 w 370"/>
                  <a:gd name="T59" fmla="*/ 187 h 404"/>
                  <a:gd name="T60" fmla="*/ 171 w 370"/>
                  <a:gd name="T61" fmla="*/ 184 h 404"/>
                  <a:gd name="T62" fmla="*/ 185 w 370"/>
                  <a:gd name="T63" fmla="*/ 176 h 404"/>
                  <a:gd name="T64" fmla="*/ 197 w 370"/>
                  <a:gd name="T65" fmla="*/ 162 h 404"/>
                  <a:gd name="T66" fmla="*/ 207 w 370"/>
                  <a:gd name="T67" fmla="*/ 144 h 404"/>
                  <a:gd name="T68" fmla="*/ 221 w 370"/>
                  <a:gd name="T69" fmla="*/ 116 h 404"/>
                  <a:gd name="T70" fmla="*/ 237 w 370"/>
                  <a:gd name="T71" fmla="*/ 89 h 404"/>
                  <a:gd name="T72" fmla="*/ 252 w 370"/>
                  <a:gd name="T73" fmla="*/ 72 h 404"/>
                  <a:gd name="T74" fmla="*/ 280 w 370"/>
                  <a:gd name="T75" fmla="*/ 51 h 404"/>
                  <a:gd name="T76" fmla="*/ 318 w 370"/>
                  <a:gd name="T77" fmla="*/ 27 h 404"/>
                  <a:gd name="T78" fmla="*/ 359 w 370"/>
                  <a:gd name="T79" fmla="*/ 4 h 404"/>
                  <a:gd name="T80" fmla="*/ 370 w 370"/>
                  <a:gd name="T81" fmla="*/ 2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70" h="404">
                    <a:moveTo>
                      <a:pt x="370" y="24"/>
                    </a:moveTo>
                    <a:lnTo>
                      <a:pt x="361" y="28"/>
                    </a:lnTo>
                    <a:lnTo>
                      <a:pt x="338" y="40"/>
                    </a:lnTo>
                    <a:lnTo>
                      <a:pt x="322" y="50"/>
                    </a:lnTo>
                    <a:lnTo>
                      <a:pt x="305" y="60"/>
                    </a:lnTo>
                    <a:lnTo>
                      <a:pt x="285" y="72"/>
                    </a:lnTo>
                    <a:lnTo>
                      <a:pt x="266" y="87"/>
                    </a:lnTo>
                    <a:lnTo>
                      <a:pt x="250" y="100"/>
                    </a:lnTo>
                    <a:lnTo>
                      <a:pt x="237" y="113"/>
                    </a:lnTo>
                    <a:lnTo>
                      <a:pt x="231" y="120"/>
                    </a:lnTo>
                    <a:lnTo>
                      <a:pt x="226" y="126"/>
                    </a:lnTo>
                    <a:lnTo>
                      <a:pt x="222" y="134"/>
                    </a:lnTo>
                    <a:lnTo>
                      <a:pt x="217" y="142"/>
                    </a:lnTo>
                    <a:lnTo>
                      <a:pt x="209" y="169"/>
                    </a:lnTo>
                    <a:lnTo>
                      <a:pt x="201" y="190"/>
                    </a:lnTo>
                    <a:lnTo>
                      <a:pt x="198" y="194"/>
                    </a:lnTo>
                    <a:lnTo>
                      <a:pt x="196" y="197"/>
                    </a:lnTo>
                    <a:lnTo>
                      <a:pt x="193" y="199"/>
                    </a:lnTo>
                    <a:lnTo>
                      <a:pt x="188" y="202"/>
                    </a:lnTo>
                    <a:lnTo>
                      <a:pt x="184" y="203"/>
                    </a:lnTo>
                    <a:lnTo>
                      <a:pt x="179" y="204"/>
                    </a:lnTo>
                    <a:lnTo>
                      <a:pt x="173" y="204"/>
                    </a:lnTo>
                    <a:lnTo>
                      <a:pt x="166" y="203"/>
                    </a:lnTo>
                    <a:lnTo>
                      <a:pt x="149" y="209"/>
                    </a:lnTo>
                    <a:lnTo>
                      <a:pt x="152" y="209"/>
                    </a:lnTo>
                    <a:lnTo>
                      <a:pt x="152" y="209"/>
                    </a:lnTo>
                    <a:lnTo>
                      <a:pt x="152" y="209"/>
                    </a:lnTo>
                    <a:lnTo>
                      <a:pt x="152" y="210"/>
                    </a:lnTo>
                    <a:lnTo>
                      <a:pt x="149" y="212"/>
                    </a:lnTo>
                    <a:lnTo>
                      <a:pt x="145" y="216"/>
                    </a:lnTo>
                    <a:lnTo>
                      <a:pt x="137" y="222"/>
                    </a:lnTo>
                    <a:lnTo>
                      <a:pt x="132" y="225"/>
                    </a:lnTo>
                    <a:lnTo>
                      <a:pt x="125" y="232"/>
                    </a:lnTo>
                    <a:lnTo>
                      <a:pt x="115" y="242"/>
                    </a:lnTo>
                    <a:lnTo>
                      <a:pt x="106" y="251"/>
                    </a:lnTo>
                    <a:lnTo>
                      <a:pt x="99" y="260"/>
                    </a:lnTo>
                    <a:lnTo>
                      <a:pt x="79" y="280"/>
                    </a:lnTo>
                    <a:lnTo>
                      <a:pt x="63" y="301"/>
                    </a:lnTo>
                    <a:lnTo>
                      <a:pt x="48" y="321"/>
                    </a:lnTo>
                    <a:lnTo>
                      <a:pt x="36" y="342"/>
                    </a:lnTo>
                    <a:lnTo>
                      <a:pt x="28" y="358"/>
                    </a:lnTo>
                    <a:lnTo>
                      <a:pt x="21" y="374"/>
                    </a:lnTo>
                    <a:lnTo>
                      <a:pt x="16" y="389"/>
                    </a:lnTo>
                    <a:lnTo>
                      <a:pt x="12" y="403"/>
                    </a:lnTo>
                    <a:lnTo>
                      <a:pt x="0" y="404"/>
                    </a:lnTo>
                    <a:lnTo>
                      <a:pt x="6" y="385"/>
                    </a:lnTo>
                    <a:lnTo>
                      <a:pt x="15" y="363"/>
                    </a:lnTo>
                    <a:lnTo>
                      <a:pt x="26" y="340"/>
                    </a:lnTo>
                    <a:lnTo>
                      <a:pt x="41" y="314"/>
                    </a:lnTo>
                    <a:lnTo>
                      <a:pt x="57" y="288"/>
                    </a:lnTo>
                    <a:lnTo>
                      <a:pt x="74" y="263"/>
                    </a:lnTo>
                    <a:lnTo>
                      <a:pt x="91" y="239"/>
                    </a:lnTo>
                    <a:lnTo>
                      <a:pt x="110" y="220"/>
                    </a:lnTo>
                    <a:lnTo>
                      <a:pt x="123" y="207"/>
                    </a:lnTo>
                    <a:lnTo>
                      <a:pt x="137" y="196"/>
                    </a:lnTo>
                    <a:lnTo>
                      <a:pt x="143" y="192"/>
                    </a:lnTo>
                    <a:lnTo>
                      <a:pt x="149" y="189"/>
                    </a:lnTo>
                    <a:lnTo>
                      <a:pt x="155" y="188"/>
                    </a:lnTo>
                    <a:lnTo>
                      <a:pt x="161" y="187"/>
                    </a:lnTo>
                    <a:lnTo>
                      <a:pt x="161" y="187"/>
                    </a:lnTo>
                    <a:lnTo>
                      <a:pt x="161" y="187"/>
                    </a:lnTo>
                    <a:lnTo>
                      <a:pt x="171" y="184"/>
                    </a:lnTo>
                    <a:lnTo>
                      <a:pt x="179" y="181"/>
                    </a:lnTo>
                    <a:lnTo>
                      <a:pt x="185" y="176"/>
                    </a:lnTo>
                    <a:lnTo>
                      <a:pt x="192" y="169"/>
                    </a:lnTo>
                    <a:lnTo>
                      <a:pt x="197" y="162"/>
                    </a:lnTo>
                    <a:lnTo>
                      <a:pt x="202" y="153"/>
                    </a:lnTo>
                    <a:lnTo>
                      <a:pt x="207" y="144"/>
                    </a:lnTo>
                    <a:lnTo>
                      <a:pt x="211" y="135"/>
                    </a:lnTo>
                    <a:lnTo>
                      <a:pt x="221" y="116"/>
                    </a:lnTo>
                    <a:lnTo>
                      <a:pt x="230" y="98"/>
                    </a:lnTo>
                    <a:lnTo>
                      <a:pt x="237" y="89"/>
                    </a:lnTo>
                    <a:lnTo>
                      <a:pt x="243" y="81"/>
                    </a:lnTo>
                    <a:lnTo>
                      <a:pt x="252" y="72"/>
                    </a:lnTo>
                    <a:lnTo>
                      <a:pt x="261" y="66"/>
                    </a:lnTo>
                    <a:lnTo>
                      <a:pt x="280" y="51"/>
                    </a:lnTo>
                    <a:lnTo>
                      <a:pt x="299" y="38"/>
                    </a:lnTo>
                    <a:lnTo>
                      <a:pt x="318" y="27"/>
                    </a:lnTo>
                    <a:lnTo>
                      <a:pt x="334" y="17"/>
                    </a:lnTo>
                    <a:lnTo>
                      <a:pt x="359" y="4"/>
                    </a:lnTo>
                    <a:lnTo>
                      <a:pt x="368" y="0"/>
                    </a:lnTo>
                    <a:lnTo>
                      <a:pt x="370" y="24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29" name="Freeform 257"/>
              <p:cNvSpPr/>
              <p:nvPr/>
            </p:nvSpPr>
            <p:spPr bwMode="auto">
              <a:xfrm>
                <a:off x="2162" y="3441"/>
                <a:ext cx="70" cy="60"/>
              </a:xfrm>
              <a:custGeom>
                <a:avLst/>
                <a:gdLst>
                  <a:gd name="T0" fmla="*/ 153 w 283"/>
                  <a:gd name="T1" fmla="*/ 63 h 241"/>
                  <a:gd name="T2" fmla="*/ 130 w 283"/>
                  <a:gd name="T3" fmla="*/ 77 h 241"/>
                  <a:gd name="T4" fmla="*/ 98 w 283"/>
                  <a:gd name="T5" fmla="*/ 86 h 241"/>
                  <a:gd name="T6" fmla="*/ 72 w 283"/>
                  <a:gd name="T7" fmla="*/ 93 h 241"/>
                  <a:gd name="T8" fmla="*/ 61 w 283"/>
                  <a:gd name="T9" fmla="*/ 108 h 241"/>
                  <a:gd name="T10" fmla="*/ 42 w 283"/>
                  <a:gd name="T11" fmla="*/ 141 h 241"/>
                  <a:gd name="T12" fmla="*/ 47 w 283"/>
                  <a:gd name="T13" fmla="*/ 142 h 241"/>
                  <a:gd name="T14" fmla="*/ 75 w 283"/>
                  <a:gd name="T15" fmla="*/ 124 h 241"/>
                  <a:gd name="T16" fmla="*/ 86 w 283"/>
                  <a:gd name="T17" fmla="*/ 126 h 241"/>
                  <a:gd name="T18" fmla="*/ 85 w 283"/>
                  <a:gd name="T19" fmla="*/ 122 h 241"/>
                  <a:gd name="T20" fmla="*/ 98 w 283"/>
                  <a:gd name="T21" fmla="*/ 119 h 241"/>
                  <a:gd name="T22" fmla="*/ 110 w 283"/>
                  <a:gd name="T23" fmla="*/ 122 h 241"/>
                  <a:gd name="T24" fmla="*/ 105 w 283"/>
                  <a:gd name="T25" fmla="*/ 141 h 241"/>
                  <a:gd name="T26" fmla="*/ 99 w 283"/>
                  <a:gd name="T27" fmla="*/ 152 h 241"/>
                  <a:gd name="T28" fmla="*/ 85 w 283"/>
                  <a:gd name="T29" fmla="*/ 164 h 241"/>
                  <a:gd name="T30" fmla="*/ 42 w 283"/>
                  <a:gd name="T31" fmla="*/ 192 h 241"/>
                  <a:gd name="T32" fmla="*/ 14 w 283"/>
                  <a:gd name="T33" fmla="*/ 209 h 241"/>
                  <a:gd name="T34" fmla="*/ 1 w 283"/>
                  <a:gd name="T35" fmla="*/ 218 h 241"/>
                  <a:gd name="T36" fmla="*/ 1 w 283"/>
                  <a:gd name="T37" fmla="*/ 221 h 241"/>
                  <a:gd name="T38" fmla="*/ 9 w 283"/>
                  <a:gd name="T39" fmla="*/ 222 h 241"/>
                  <a:gd name="T40" fmla="*/ 30 w 283"/>
                  <a:gd name="T41" fmla="*/ 214 h 241"/>
                  <a:gd name="T42" fmla="*/ 65 w 283"/>
                  <a:gd name="T43" fmla="*/ 194 h 241"/>
                  <a:gd name="T44" fmla="*/ 74 w 283"/>
                  <a:gd name="T45" fmla="*/ 197 h 241"/>
                  <a:gd name="T46" fmla="*/ 75 w 283"/>
                  <a:gd name="T47" fmla="*/ 207 h 241"/>
                  <a:gd name="T48" fmla="*/ 66 w 283"/>
                  <a:gd name="T49" fmla="*/ 217 h 241"/>
                  <a:gd name="T50" fmla="*/ 63 w 283"/>
                  <a:gd name="T51" fmla="*/ 222 h 241"/>
                  <a:gd name="T52" fmla="*/ 81 w 283"/>
                  <a:gd name="T53" fmla="*/ 215 h 241"/>
                  <a:gd name="T54" fmla="*/ 107 w 283"/>
                  <a:gd name="T55" fmla="*/ 201 h 241"/>
                  <a:gd name="T56" fmla="*/ 125 w 283"/>
                  <a:gd name="T57" fmla="*/ 196 h 241"/>
                  <a:gd name="T58" fmla="*/ 148 w 283"/>
                  <a:gd name="T59" fmla="*/ 194 h 241"/>
                  <a:gd name="T60" fmla="*/ 135 w 283"/>
                  <a:gd name="T61" fmla="*/ 209 h 241"/>
                  <a:gd name="T62" fmla="*/ 120 w 283"/>
                  <a:gd name="T63" fmla="*/ 222 h 241"/>
                  <a:gd name="T64" fmla="*/ 115 w 283"/>
                  <a:gd name="T65" fmla="*/ 234 h 241"/>
                  <a:gd name="T66" fmla="*/ 121 w 283"/>
                  <a:gd name="T67" fmla="*/ 236 h 241"/>
                  <a:gd name="T68" fmla="*/ 141 w 283"/>
                  <a:gd name="T69" fmla="*/ 231 h 241"/>
                  <a:gd name="T70" fmla="*/ 148 w 283"/>
                  <a:gd name="T71" fmla="*/ 236 h 241"/>
                  <a:gd name="T72" fmla="*/ 149 w 283"/>
                  <a:gd name="T73" fmla="*/ 219 h 241"/>
                  <a:gd name="T74" fmla="*/ 152 w 283"/>
                  <a:gd name="T75" fmla="*/ 209 h 241"/>
                  <a:gd name="T76" fmla="*/ 165 w 283"/>
                  <a:gd name="T77" fmla="*/ 195 h 241"/>
                  <a:gd name="T78" fmla="*/ 202 w 283"/>
                  <a:gd name="T79" fmla="*/ 153 h 241"/>
                  <a:gd name="T80" fmla="*/ 234 w 283"/>
                  <a:gd name="T81" fmla="*/ 127 h 241"/>
                  <a:gd name="T82" fmla="*/ 249 w 283"/>
                  <a:gd name="T83" fmla="*/ 123 h 241"/>
                  <a:gd name="T84" fmla="*/ 262 w 283"/>
                  <a:gd name="T85" fmla="*/ 123 h 241"/>
                  <a:gd name="T86" fmla="*/ 274 w 283"/>
                  <a:gd name="T87" fmla="*/ 110 h 241"/>
                  <a:gd name="T88" fmla="*/ 283 w 283"/>
                  <a:gd name="T89" fmla="*/ 83 h 241"/>
                  <a:gd name="T90" fmla="*/ 276 w 283"/>
                  <a:gd name="T91" fmla="*/ 63 h 241"/>
                  <a:gd name="T92" fmla="*/ 258 w 283"/>
                  <a:gd name="T93" fmla="*/ 55 h 241"/>
                  <a:gd name="T94" fmla="*/ 227 w 283"/>
                  <a:gd name="T95" fmla="*/ 65 h 241"/>
                  <a:gd name="T96" fmla="*/ 184 w 283"/>
                  <a:gd name="T97" fmla="*/ 98 h 241"/>
                  <a:gd name="T98" fmla="*/ 181 w 283"/>
                  <a:gd name="T99" fmla="*/ 97 h 241"/>
                  <a:gd name="T100" fmla="*/ 218 w 283"/>
                  <a:gd name="T101" fmla="*/ 49 h 241"/>
                  <a:gd name="T102" fmla="*/ 245 w 283"/>
                  <a:gd name="T103" fmla="*/ 27 h 241"/>
                  <a:gd name="T104" fmla="*/ 270 w 283"/>
                  <a:gd name="T105" fmla="*/ 13 h 241"/>
                  <a:gd name="T106" fmla="*/ 276 w 283"/>
                  <a:gd name="T107" fmla="*/ 3 h 241"/>
                  <a:gd name="T108" fmla="*/ 272 w 283"/>
                  <a:gd name="T109" fmla="*/ 0 h 241"/>
                  <a:gd name="T110" fmla="*/ 244 w 283"/>
                  <a:gd name="T111" fmla="*/ 9 h 241"/>
                  <a:gd name="T112" fmla="*/ 166 w 283"/>
                  <a:gd name="T113" fmla="*/ 5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3" h="241">
                    <a:moveTo>
                      <a:pt x="166" y="51"/>
                    </a:moveTo>
                    <a:lnTo>
                      <a:pt x="162" y="56"/>
                    </a:lnTo>
                    <a:lnTo>
                      <a:pt x="153" y="63"/>
                    </a:lnTo>
                    <a:lnTo>
                      <a:pt x="145" y="69"/>
                    </a:lnTo>
                    <a:lnTo>
                      <a:pt x="138" y="72"/>
                    </a:lnTo>
                    <a:lnTo>
                      <a:pt x="130" y="77"/>
                    </a:lnTo>
                    <a:lnTo>
                      <a:pt x="123" y="82"/>
                    </a:lnTo>
                    <a:lnTo>
                      <a:pt x="111" y="84"/>
                    </a:lnTo>
                    <a:lnTo>
                      <a:pt x="98" y="86"/>
                    </a:lnTo>
                    <a:lnTo>
                      <a:pt x="86" y="89"/>
                    </a:lnTo>
                    <a:lnTo>
                      <a:pt x="77" y="91"/>
                    </a:lnTo>
                    <a:lnTo>
                      <a:pt x="72" y="93"/>
                    </a:lnTo>
                    <a:lnTo>
                      <a:pt x="69" y="96"/>
                    </a:lnTo>
                    <a:lnTo>
                      <a:pt x="65" y="102"/>
                    </a:lnTo>
                    <a:lnTo>
                      <a:pt x="61" y="108"/>
                    </a:lnTo>
                    <a:lnTo>
                      <a:pt x="53" y="121"/>
                    </a:lnTo>
                    <a:lnTo>
                      <a:pt x="48" y="131"/>
                    </a:lnTo>
                    <a:lnTo>
                      <a:pt x="42" y="141"/>
                    </a:lnTo>
                    <a:lnTo>
                      <a:pt x="39" y="150"/>
                    </a:lnTo>
                    <a:lnTo>
                      <a:pt x="39" y="151"/>
                    </a:lnTo>
                    <a:lnTo>
                      <a:pt x="47" y="142"/>
                    </a:lnTo>
                    <a:lnTo>
                      <a:pt x="56" y="131"/>
                    </a:lnTo>
                    <a:lnTo>
                      <a:pt x="63" y="124"/>
                    </a:lnTo>
                    <a:lnTo>
                      <a:pt x="75" y="124"/>
                    </a:lnTo>
                    <a:lnTo>
                      <a:pt x="88" y="124"/>
                    </a:lnTo>
                    <a:lnTo>
                      <a:pt x="88" y="126"/>
                    </a:lnTo>
                    <a:lnTo>
                      <a:pt x="86" y="126"/>
                    </a:lnTo>
                    <a:lnTo>
                      <a:pt x="85" y="125"/>
                    </a:lnTo>
                    <a:lnTo>
                      <a:pt x="85" y="124"/>
                    </a:lnTo>
                    <a:lnTo>
                      <a:pt x="85" y="122"/>
                    </a:lnTo>
                    <a:lnTo>
                      <a:pt x="88" y="120"/>
                    </a:lnTo>
                    <a:lnTo>
                      <a:pt x="92" y="119"/>
                    </a:lnTo>
                    <a:lnTo>
                      <a:pt x="98" y="119"/>
                    </a:lnTo>
                    <a:lnTo>
                      <a:pt x="105" y="119"/>
                    </a:lnTo>
                    <a:lnTo>
                      <a:pt x="108" y="120"/>
                    </a:lnTo>
                    <a:lnTo>
                      <a:pt x="110" y="122"/>
                    </a:lnTo>
                    <a:lnTo>
                      <a:pt x="110" y="125"/>
                    </a:lnTo>
                    <a:lnTo>
                      <a:pt x="107" y="133"/>
                    </a:lnTo>
                    <a:lnTo>
                      <a:pt x="105" y="141"/>
                    </a:lnTo>
                    <a:lnTo>
                      <a:pt x="104" y="146"/>
                    </a:lnTo>
                    <a:lnTo>
                      <a:pt x="102" y="149"/>
                    </a:lnTo>
                    <a:lnTo>
                      <a:pt x="99" y="152"/>
                    </a:lnTo>
                    <a:lnTo>
                      <a:pt x="97" y="155"/>
                    </a:lnTo>
                    <a:lnTo>
                      <a:pt x="92" y="161"/>
                    </a:lnTo>
                    <a:lnTo>
                      <a:pt x="85" y="164"/>
                    </a:lnTo>
                    <a:lnTo>
                      <a:pt x="70" y="172"/>
                    </a:lnTo>
                    <a:lnTo>
                      <a:pt x="56" y="179"/>
                    </a:lnTo>
                    <a:lnTo>
                      <a:pt x="42" y="192"/>
                    </a:lnTo>
                    <a:lnTo>
                      <a:pt x="33" y="203"/>
                    </a:lnTo>
                    <a:lnTo>
                      <a:pt x="27" y="205"/>
                    </a:lnTo>
                    <a:lnTo>
                      <a:pt x="14" y="209"/>
                    </a:lnTo>
                    <a:lnTo>
                      <a:pt x="8" y="213"/>
                    </a:lnTo>
                    <a:lnTo>
                      <a:pt x="3" y="216"/>
                    </a:lnTo>
                    <a:lnTo>
                      <a:pt x="1" y="218"/>
                    </a:lnTo>
                    <a:lnTo>
                      <a:pt x="0" y="219"/>
                    </a:lnTo>
                    <a:lnTo>
                      <a:pt x="0" y="220"/>
                    </a:lnTo>
                    <a:lnTo>
                      <a:pt x="1" y="221"/>
                    </a:lnTo>
                    <a:lnTo>
                      <a:pt x="3" y="222"/>
                    </a:lnTo>
                    <a:lnTo>
                      <a:pt x="6" y="223"/>
                    </a:lnTo>
                    <a:lnTo>
                      <a:pt x="9" y="222"/>
                    </a:lnTo>
                    <a:lnTo>
                      <a:pt x="12" y="222"/>
                    </a:lnTo>
                    <a:lnTo>
                      <a:pt x="21" y="218"/>
                    </a:lnTo>
                    <a:lnTo>
                      <a:pt x="30" y="214"/>
                    </a:lnTo>
                    <a:lnTo>
                      <a:pt x="49" y="203"/>
                    </a:lnTo>
                    <a:lnTo>
                      <a:pt x="61" y="196"/>
                    </a:lnTo>
                    <a:lnTo>
                      <a:pt x="65" y="194"/>
                    </a:lnTo>
                    <a:lnTo>
                      <a:pt x="68" y="194"/>
                    </a:lnTo>
                    <a:lnTo>
                      <a:pt x="71" y="195"/>
                    </a:lnTo>
                    <a:lnTo>
                      <a:pt x="74" y="197"/>
                    </a:lnTo>
                    <a:lnTo>
                      <a:pt x="75" y="200"/>
                    </a:lnTo>
                    <a:lnTo>
                      <a:pt x="76" y="203"/>
                    </a:lnTo>
                    <a:lnTo>
                      <a:pt x="75" y="207"/>
                    </a:lnTo>
                    <a:lnTo>
                      <a:pt x="72" y="211"/>
                    </a:lnTo>
                    <a:lnTo>
                      <a:pt x="69" y="214"/>
                    </a:lnTo>
                    <a:lnTo>
                      <a:pt x="66" y="217"/>
                    </a:lnTo>
                    <a:lnTo>
                      <a:pt x="63" y="221"/>
                    </a:lnTo>
                    <a:lnTo>
                      <a:pt x="62" y="222"/>
                    </a:lnTo>
                    <a:lnTo>
                      <a:pt x="63" y="222"/>
                    </a:lnTo>
                    <a:lnTo>
                      <a:pt x="65" y="222"/>
                    </a:lnTo>
                    <a:lnTo>
                      <a:pt x="72" y="218"/>
                    </a:lnTo>
                    <a:lnTo>
                      <a:pt x="81" y="215"/>
                    </a:lnTo>
                    <a:lnTo>
                      <a:pt x="92" y="210"/>
                    </a:lnTo>
                    <a:lnTo>
                      <a:pt x="102" y="204"/>
                    </a:lnTo>
                    <a:lnTo>
                      <a:pt x="107" y="201"/>
                    </a:lnTo>
                    <a:lnTo>
                      <a:pt x="112" y="199"/>
                    </a:lnTo>
                    <a:lnTo>
                      <a:pt x="119" y="196"/>
                    </a:lnTo>
                    <a:lnTo>
                      <a:pt x="125" y="196"/>
                    </a:lnTo>
                    <a:lnTo>
                      <a:pt x="139" y="191"/>
                    </a:lnTo>
                    <a:lnTo>
                      <a:pt x="149" y="188"/>
                    </a:lnTo>
                    <a:lnTo>
                      <a:pt x="148" y="194"/>
                    </a:lnTo>
                    <a:lnTo>
                      <a:pt x="145" y="200"/>
                    </a:lnTo>
                    <a:lnTo>
                      <a:pt x="140" y="204"/>
                    </a:lnTo>
                    <a:lnTo>
                      <a:pt x="135" y="209"/>
                    </a:lnTo>
                    <a:lnTo>
                      <a:pt x="129" y="214"/>
                    </a:lnTo>
                    <a:lnTo>
                      <a:pt x="124" y="218"/>
                    </a:lnTo>
                    <a:lnTo>
                      <a:pt x="120" y="222"/>
                    </a:lnTo>
                    <a:lnTo>
                      <a:pt x="117" y="226"/>
                    </a:lnTo>
                    <a:lnTo>
                      <a:pt x="116" y="231"/>
                    </a:lnTo>
                    <a:lnTo>
                      <a:pt x="115" y="234"/>
                    </a:lnTo>
                    <a:lnTo>
                      <a:pt x="115" y="235"/>
                    </a:lnTo>
                    <a:lnTo>
                      <a:pt x="116" y="236"/>
                    </a:lnTo>
                    <a:lnTo>
                      <a:pt x="121" y="236"/>
                    </a:lnTo>
                    <a:lnTo>
                      <a:pt x="127" y="234"/>
                    </a:lnTo>
                    <a:lnTo>
                      <a:pt x="135" y="232"/>
                    </a:lnTo>
                    <a:lnTo>
                      <a:pt x="141" y="231"/>
                    </a:lnTo>
                    <a:lnTo>
                      <a:pt x="145" y="232"/>
                    </a:lnTo>
                    <a:lnTo>
                      <a:pt x="147" y="233"/>
                    </a:lnTo>
                    <a:lnTo>
                      <a:pt x="148" y="236"/>
                    </a:lnTo>
                    <a:lnTo>
                      <a:pt x="149" y="241"/>
                    </a:lnTo>
                    <a:lnTo>
                      <a:pt x="149" y="232"/>
                    </a:lnTo>
                    <a:lnTo>
                      <a:pt x="149" y="219"/>
                    </a:lnTo>
                    <a:lnTo>
                      <a:pt x="149" y="216"/>
                    </a:lnTo>
                    <a:lnTo>
                      <a:pt x="150" y="213"/>
                    </a:lnTo>
                    <a:lnTo>
                      <a:pt x="152" y="209"/>
                    </a:lnTo>
                    <a:lnTo>
                      <a:pt x="154" y="207"/>
                    </a:lnTo>
                    <a:lnTo>
                      <a:pt x="160" y="203"/>
                    </a:lnTo>
                    <a:lnTo>
                      <a:pt x="165" y="195"/>
                    </a:lnTo>
                    <a:lnTo>
                      <a:pt x="175" y="182"/>
                    </a:lnTo>
                    <a:lnTo>
                      <a:pt x="192" y="164"/>
                    </a:lnTo>
                    <a:lnTo>
                      <a:pt x="202" y="153"/>
                    </a:lnTo>
                    <a:lnTo>
                      <a:pt x="213" y="144"/>
                    </a:lnTo>
                    <a:lnTo>
                      <a:pt x="223" y="135"/>
                    </a:lnTo>
                    <a:lnTo>
                      <a:pt x="234" y="127"/>
                    </a:lnTo>
                    <a:lnTo>
                      <a:pt x="240" y="124"/>
                    </a:lnTo>
                    <a:lnTo>
                      <a:pt x="245" y="123"/>
                    </a:lnTo>
                    <a:lnTo>
                      <a:pt x="249" y="123"/>
                    </a:lnTo>
                    <a:lnTo>
                      <a:pt x="255" y="123"/>
                    </a:lnTo>
                    <a:lnTo>
                      <a:pt x="259" y="123"/>
                    </a:lnTo>
                    <a:lnTo>
                      <a:pt x="262" y="123"/>
                    </a:lnTo>
                    <a:lnTo>
                      <a:pt x="266" y="122"/>
                    </a:lnTo>
                    <a:lnTo>
                      <a:pt x="268" y="119"/>
                    </a:lnTo>
                    <a:lnTo>
                      <a:pt x="274" y="110"/>
                    </a:lnTo>
                    <a:lnTo>
                      <a:pt x="278" y="100"/>
                    </a:lnTo>
                    <a:lnTo>
                      <a:pt x="281" y="92"/>
                    </a:lnTo>
                    <a:lnTo>
                      <a:pt x="283" y="83"/>
                    </a:lnTo>
                    <a:lnTo>
                      <a:pt x="282" y="76"/>
                    </a:lnTo>
                    <a:lnTo>
                      <a:pt x="281" y="68"/>
                    </a:lnTo>
                    <a:lnTo>
                      <a:pt x="276" y="63"/>
                    </a:lnTo>
                    <a:lnTo>
                      <a:pt x="272" y="58"/>
                    </a:lnTo>
                    <a:lnTo>
                      <a:pt x="266" y="56"/>
                    </a:lnTo>
                    <a:lnTo>
                      <a:pt x="258" y="55"/>
                    </a:lnTo>
                    <a:lnTo>
                      <a:pt x="249" y="56"/>
                    </a:lnTo>
                    <a:lnTo>
                      <a:pt x="239" y="59"/>
                    </a:lnTo>
                    <a:lnTo>
                      <a:pt x="227" y="65"/>
                    </a:lnTo>
                    <a:lnTo>
                      <a:pt x="214" y="73"/>
                    </a:lnTo>
                    <a:lnTo>
                      <a:pt x="200" y="84"/>
                    </a:lnTo>
                    <a:lnTo>
                      <a:pt x="184" y="98"/>
                    </a:lnTo>
                    <a:lnTo>
                      <a:pt x="180" y="102"/>
                    </a:lnTo>
                    <a:lnTo>
                      <a:pt x="179" y="102"/>
                    </a:lnTo>
                    <a:lnTo>
                      <a:pt x="181" y="97"/>
                    </a:lnTo>
                    <a:lnTo>
                      <a:pt x="186" y="92"/>
                    </a:lnTo>
                    <a:lnTo>
                      <a:pt x="199" y="73"/>
                    </a:lnTo>
                    <a:lnTo>
                      <a:pt x="218" y="49"/>
                    </a:lnTo>
                    <a:lnTo>
                      <a:pt x="227" y="40"/>
                    </a:lnTo>
                    <a:lnTo>
                      <a:pt x="235" y="34"/>
                    </a:lnTo>
                    <a:lnTo>
                      <a:pt x="245" y="27"/>
                    </a:lnTo>
                    <a:lnTo>
                      <a:pt x="255" y="22"/>
                    </a:lnTo>
                    <a:lnTo>
                      <a:pt x="262" y="16"/>
                    </a:lnTo>
                    <a:lnTo>
                      <a:pt x="270" y="13"/>
                    </a:lnTo>
                    <a:lnTo>
                      <a:pt x="274" y="9"/>
                    </a:lnTo>
                    <a:lnTo>
                      <a:pt x="276" y="6"/>
                    </a:lnTo>
                    <a:lnTo>
                      <a:pt x="276" y="3"/>
                    </a:lnTo>
                    <a:lnTo>
                      <a:pt x="275" y="2"/>
                    </a:lnTo>
                    <a:lnTo>
                      <a:pt x="274" y="1"/>
                    </a:lnTo>
                    <a:lnTo>
                      <a:pt x="272" y="0"/>
                    </a:lnTo>
                    <a:lnTo>
                      <a:pt x="268" y="1"/>
                    </a:lnTo>
                    <a:lnTo>
                      <a:pt x="261" y="2"/>
                    </a:lnTo>
                    <a:lnTo>
                      <a:pt x="244" y="9"/>
                    </a:lnTo>
                    <a:lnTo>
                      <a:pt x="226" y="19"/>
                    </a:lnTo>
                    <a:lnTo>
                      <a:pt x="187" y="39"/>
                    </a:lnTo>
                    <a:lnTo>
                      <a:pt x="166" y="5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30" name="Freeform 258"/>
              <p:cNvSpPr/>
              <p:nvPr/>
            </p:nvSpPr>
            <p:spPr bwMode="auto">
              <a:xfrm>
                <a:off x="2162" y="3441"/>
                <a:ext cx="70" cy="60"/>
              </a:xfrm>
              <a:custGeom>
                <a:avLst/>
                <a:gdLst>
                  <a:gd name="T0" fmla="*/ 153 w 283"/>
                  <a:gd name="T1" fmla="*/ 63 h 241"/>
                  <a:gd name="T2" fmla="*/ 130 w 283"/>
                  <a:gd name="T3" fmla="*/ 77 h 241"/>
                  <a:gd name="T4" fmla="*/ 98 w 283"/>
                  <a:gd name="T5" fmla="*/ 86 h 241"/>
                  <a:gd name="T6" fmla="*/ 72 w 283"/>
                  <a:gd name="T7" fmla="*/ 93 h 241"/>
                  <a:gd name="T8" fmla="*/ 61 w 283"/>
                  <a:gd name="T9" fmla="*/ 108 h 241"/>
                  <a:gd name="T10" fmla="*/ 42 w 283"/>
                  <a:gd name="T11" fmla="*/ 141 h 241"/>
                  <a:gd name="T12" fmla="*/ 47 w 283"/>
                  <a:gd name="T13" fmla="*/ 142 h 241"/>
                  <a:gd name="T14" fmla="*/ 75 w 283"/>
                  <a:gd name="T15" fmla="*/ 124 h 241"/>
                  <a:gd name="T16" fmla="*/ 86 w 283"/>
                  <a:gd name="T17" fmla="*/ 126 h 241"/>
                  <a:gd name="T18" fmla="*/ 85 w 283"/>
                  <a:gd name="T19" fmla="*/ 122 h 241"/>
                  <a:gd name="T20" fmla="*/ 98 w 283"/>
                  <a:gd name="T21" fmla="*/ 119 h 241"/>
                  <a:gd name="T22" fmla="*/ 110 w 283"/>
                  <a:gd name="T23" fmla="*/ 122 h 241"/>
                  <a:gd name="T24" fmla="*/ 105 w 283"/>
                  <a:gd name="T25" fmla="*/ 141 h 241"/>
                  <a:gd name="T26" fmla="*/ 99 w 283"/>
                  <a:gd name="T27" fmla="*/ 152 h 241"/>
                  <a:gd name="T28" fmla="*/ 85 w 283"/>
                  <a:gd name="T29" fmla="*/ 164 h 241"/>
                  <a:gd name="T30" fmla="*/ 42 w 283"/>
                  <a:gd name="T31" fmla="*/ 192 h 241"/>
                  <a:gd name="T32" fmla="*/ 14 w 283"/>
                  <a:gd name="T33" fmla="*/ 209 h 241"/>
                  <a:gd name="T34" fmla="*/ 1 w 283"/>
                  <a:gd name="T35" fmla="*/ 218 h 241"/>
                  <a:gd name="T36" fmla="*/ 1 w 283"/>
                  <a:gd name="T37" fmla="*/ 221 h 241"/>
                  <a:gd name="T38" fmla="*/ 9 w 283"/>
                  <a:gd name="T39" fmla="*/ 222 h 241"/>
                  <a:gd name="T40" fmla="*/ 30 w 283"/>
                  <a:gd name="T41" fmla="*/ 214 h 241"/>
                  <a:gd name="T42" fmla="*/ 65 w 283"/>
                  <a:gd name="T43" fmla="*/ 194 h 241"/>
                  <a:gd name="T44" fmla="*/ 74 w 283"/>
                  <a:gd name="T45" fmla="*/ 197 h 241"/>
                  <a:gd name="T46" fmla="*/ 75 w 283"/>
                  <a:gd name="T47" fmla="*/ 207 h 241"/>
                  <a:gd name="T48" fmla="*/ 66 w 283"/>
                  <a:gd name="T49" fmla="*/ 217 h 241"/>
                  <a:gd name="T50" fmla="*/ 63 w 283"/>
                  <a:gd name="T51" fmla="*/ 222 h 241"/>
                  <a:gd name="T52" fmla="*/ 81 w 283"/>
                  <a:gd name="T53" fmla="*/ 215 h 241"/>
                  <a:gd name="T54" fmla="*/ 107 w 283"/>
                  <a:gd name="T55" fmla="*/ 201 h 241"/>
                  <a:gd name="T56" fmla="*/ 125 w 283"/>
                  <a:gd name="T57" fmla="*/ 196 h 241"/>
                  <a:gd name="T58" fmla="*/ 148 w 283"/>
                  <a:gd name="T59" fmla="*/ 194 h 241"/>
                  <a:gd name="T60" fmla="*/ 135 w 283"/>
                  <a:gd name="T61" fmla="*/ 209 h 241"/>
                  <a:gd name="T62" fmla="*/ 120 w 283"/>
                  <a:gd name="T63" fmla="*/ 222 h 241"/>
                  <a:gd name="T64" fmla="*/ 115 w 283"/>
                  <a:gd name="T65" fmla="*/ 234 h 241"/>
                  <a:gd name="T66" fmla="*/ 121 w 283"/>
                  <a:gd name="T67" fmla="*/ 236 h 241"/>
                  <a:gd name="T68" fmla="*/ 141 w 283"/>
                  <a:gd name="T69" fmla="*/ 231 h 241"/>
                  <a:gd name="T70" fmla="*/ 148 w 283"/>
                  <a:gd name="T71" fmla="*/ 236 h 241"/>
                  <a:gd name="T72" fmla="*/ 149 w 283"/>
                  <a:gd name="T73" fmla="*/ 219 h 241"/>
                  <a:gd name="T74" fmla="*/ 152 w 283"/>
                  <a:gd name="T75" fmla="*/ 209 h 241"/>
                  <a:gd name="T76" fmla="*/ 165 w 283"/>
                  <a:gd name="T77" fmla="*/ 195 h 241"/>
                  <a:gd name="T78" fmla="*/ 202 w 283"/>
                  <a:gd name="T79" fmla="*/ 153 h 241"/>
                  <a:gd name="T80" fmla="*/ 234 w 283"/>
                  <a:gd name="T81" fmla="*/ 127 h 241"/>
                  <a:gd name="T82" fmla="*/ 249 w 283"/>
                  <a:gd name="T83" fmla="*/ 123 h 241"/>
                  <a:gd name="T84" fmla="*/ 262 w 283"/>
                  <a:gd name="T85" fmla="*/ 123 h 241"/>
                  <a:gd name="T86" fmla="*/ 274 w 283"/>
                  <a:gd name="T87" fmla="*/ 110 h 241"/>
                  <a:gd name="T88" fmla="*/ 283 w 283"/>
                  <a:gd name="T89" fmla="*/ 83 h 241"/>
                  <a:gd name="T90" fmla="*/ 276 w 283"/>
                  <a:gd name="T91" fmla="*/ 63 h 241"/>
                  <a:gd name="T92" fmla="*/ 258 w 283"/>
                  <a:gd name="T93" fmla="*/ 55 h 241"/>
                  <a:gd name="T94" fmla="*/ 227 w 283"/>
                  <a:gd name="T95" fmla="*/ 65 h 241"/>
                  <a:gd name="T96" fmla="*/ 184 w 283"/>
                  <a:gd name="T97" fmla="*/ 98 h 241"/>
                  <a:gd name="T98" fmla="*/ 181 w 283"/>
                  <a:gd name="T99" fmla="*/ 97 h 241"/>
                  <a:gd name="T100" fmla="*/ 218 w 283"/>
                  <a:gd name="T101" fmla="*/ 49 h 241"/>
                  <a:gd name="T102" fmla="*/ 245 w 283"/>
                  <a:gd name="T103" fmla="*/ 27 h 241"/>
                  <a:gd name="T104" fmla="*/ 270 w 283"/>
                  <a:gd name="T105" fmla="*/ 13 h 241"/>
                  <a:gd name="T106" fmla="*/ 276 w 283"/>
                  <a:gd name="T107" fmla="*/ 3 h 241"/>
                  <a:gd name="T108" fmla="*/ 272 w 283"/>
                  <a:gd name="T109" fmla="*/ 0 h 241"/>
                  <a:gd name="T110" fmla="*/ 244 w 283"/>
                  <a:gd name="T111" fmla="*/ 9 h 241"/>
                  <a:gd name="T112" fmla="*/ 166 w 283"/>
                  <a:gd name="T113" fmla="*/ 5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3" h="241">
                    <a:moveTo>
                      <a:pt x="166" y="51"/>
                    </a:moveTo>
                    <a:lnTo>
                      <a:pt x="162" y="56"/>
                    </a:lnTo>
                    <a:lnTo>
                      <a:pt x="153" y="63"/>
                    </a:lnTo>
                    <a:lnTo>
                      <a:pt x="145" y="69"/>
                    </a:lnTo>
                    <a:lnTo>
                      <a:pt x="138" y="72"/>
                    </a:lnTo>
                    <a:lnTo>
                      <a:pt x="130" y="77"/>
                    </a:lnTo>
                    <a:lnTo>
                      <a:pt x="123" y="82"/>
                    </a:lnTo>
                    <a:lnTo>
                      <a:pt x="111" y="84"/>
                    </a:lnTo>
                    <a:lnTo>
                      <a:pt x="98" y="86"/>
                    </a:lnTo>
                    <a:lnTo>
                      <a:pt x="86" y="89"/>
                    </a:lnTo>
                    <a:lnTo>
                      <a:pt x="77" y="91"/>
                    </a:lnTo>
                    <a:lnTo>
                      <a:pt x="72" y="93"/>
                    </a:lnTo>
                    <a:lnTo>
                      <a:pt x="69" y="96"/>
                    </a:lnTo>
                    <a:lnTo>
                      <a:pt x="65" y="102"/>
                    </a:lnTo>
                    <a:lnTo>
                      <a:pt x="61" y="108"/>
                    </a:lnTo>
                    <a:lnTo>
                      <a:pt x="53" y="121"/>
                    </a:lnTo>
                    <a:lnTo>
                      <a:pt x="48" y="131"/>
                    </a:lnTo>
                    <a:lnTo>
                      <a:pt x="42" y="141"/>
                    </a:lnTo>
                    <a:lnTo>
                      <a:pt x="39" y="150"/>
                    </a:lnTo>
                    <a:lnTo>
                      <a:pt x="39" y="151"/>
                    </a:lnTo>
                    <a:lnTo>
                      <a:pt x="47" y="142"/>
                    </a:lnTo>
                    <a:lnTo>
                      <a:pt x="56" y="131"/>
                    </a:lnTo>
                    <a:lnTo>
                      <a:pt x="63" y="124"/>
                    </a:lnTo>
                    <a:lnTo>
                      <a:pt x="75" y="124"/>
                    </a:lnTo>
                    <a:lnTo>
                      <a:pt x="88" y="124"/>
                    </a:lnTo>
                    <a:lnTo>
                      <a:pt x="88" y="126"/>
                    </a:lnTo>
                    <a:lnTo>
                      <a:pt x="86" y="126"/>
                    </a:lnTo>
                    <a:lnTo>
                      <a:pt x="85" y="125"/>
                    </a:lnTo>
                    <a:lnTo>
                      <a:pt x="85" y="124"/>
                    </a:lnTo>
                    <a:lnTo>
                      <a:pt x="85" y="122"/>
                    </a:lnTo>
                    <a:lnTo>
                      <a:pt x="88" y="120"/>
                    </a:lnTo>
                    <a:lnTo>
                      <a:pt x="92" y="119"/>
                    </a:lnTo>
                    <a:lnTo>
                      <a:pt x="98" y="119"/>
                    </a:lnTo>
                    <a:lnTo>
                      <a:pt x="105" y="119"/>
                    </a:lnTo>
                    <a:lnTo>
                      <a:pt x="108" y="120"/>
                    </a:lnTo>
                    <a:lnTo>
                      <a:pt x="110" y="122"/>
                    </a:lnTo>
                    <a:lnTo>
                      <a:pt x="110" y="125"/>
                    </a:lnTo>
                    <a:lnTo>
                      <a:pt x="107" y="133"/>
                    </a:lnTo>
                    <a:lnTo>
                      <a:pt x="105" y="141"/>
                    </a:lnTo>
                    <a:lnTo>
                      <a:pt x="104" y="146"/>
                    </a:lnTo>
                    <a:lnTo>
                      <a:pt x="102" y="149"/>
                    </a:lnTo>
                    <a:lnTo>
                      <a:pt x="99" y="152"/>
                    </a:lnTo>
                    <a:lnTo>
                      <a:pt x="97" y="155"/>
                    </a:lnTo>
                    <a:lnTo>
                      <a:pt x="92" y="161"/>
                    </a:lnTo>
                    <a:lnTo>
                      <a:pt x="85" y="164"/>
                    </a:lnTo>
                    <a:lnTo>
                      <a:pt x="70" y="172"/>
                    </a:lnTo>
                    <a:lnTo>
                      <a:pt x="56" y="179"/>
                    </a:lnTo>
                    <a:lnTo>
                      <a:pt x="42" y="192"/>
                    </a:lnTo>
                    <a:lnTo>
                      <a:pt x="33" y="203"/>
                    </a:lnTo>
                    <a:lnTo>
                      <a:pt x="27" y="205"/>
                    </a:lnTo>
                    <a:lnTo>
                      <a:pt x="14" y="209"/>
                    </a:lnTo>
                    <a:lnTo>
                      <a:pt x="8" y="213"/>
                    </a:lnTo>
                    <a:lnTo>
                      <a:pt x="3" y="216"/>
                    </a:lnTo>
                    <a:lnTo>
                      <a:pt x="1" y="218"/>
                    </a:lnTo>
                    <a:lnTo>
                      <a:pt x="0" y="219"/>
                    </a:lnTo>
                    <a:lnTo>
                      <a:pt x="0" y="220"/>
                    </a:lnTo>
                    <a:lnTo>
                      <a:pt x="1" y="221"/>
                    </a:lnTo>
                    <a:lnTo>
                      <a:pt x="3" y="222"/>
                    </a:lnTo>
                    <a:lnTo>
                      <a:pt x="6" y="223"/>
                    </a:lnTo>
                    <a:lnTo>
                      <a:pt x="9" y="222"/>
                    </a:lnTo>
                    <a:lnTo>
                      <a:pt x="12" y="222"/>
                    </a:lnTo>
                    <a:lnTo>
                      <a:pt x="21" y="218"/>
                    </a:lnTo>
                    <a:lnTo>
                      <a:pt x="30" y="214"/>
                    </a:lnTo>
                    <a:lnTo>
                      <a:pt x="49" y="203"/>
                    </a:lnTo>
                    <a:lnTo>
                      <a:pt x="61" y="196"/>
                    </a:lnTo>
                    <a:lnTo>
                      <a:pt x="65" y="194"/>
                    </a:lnTo>
                    <a:lnTo>
                      <a:pt x="68" y="194"/>
                    </a:lnTo>
                    <a:lnTo>
                      <a:pt x="71" y="195"/>
                    </a:lnTo>
                    <a:lnTo>
                      <a:pt x="74" y="197"/>
                    </a:lnTo>
                    <a:lnTo>
                      <a:pt x="75" y="200"/>
                    </a:lnTo>
                    <a:lnTo>
                      <a:pt x="76" y="203"/>
                    </a:lnTo>
                    <a:lnTo>
                      <a:pt x="75" y="207"/>
                    </a:lnTo>
                    <a:lnTo>
                      <a:pt x="72" y="211"/>
                    </a:lnTo>
                    <a:lnTo>
                      <a:pt x="69" y="214"/>
                    </a:lnTo>
                    <a:lnTo>
                      <a:pt x="66" y="217"/>
                    </a:lnTo>
                    <a:lnTo>
                      <a:pt x="63" y="221"/>
                    </a:lnTo>
                    <a:lnTo>
                      <a:pt x="62" y="222"/>
                    </a:lnTo>
                    <a:lnTo>
                      <a:pt x="63" y="222"/>
                    </a:lnTo>
                    <a:lnTo>
                      <a:pt x="65" y="222"/>
                    </a:lnTo>
                    <a:lnTo>
                      <a:pt x="72" y="218"/>
                    </a:lnTo>
                    <a:lnTo>
                      <a:pt x="81" y="215"/>
                    </a:lnTo>
                    <a:lnTo>
                      <a:pt x="92" y="210"/>
                    </a:lnTo>
                    <a:lnTo>
                      <a:pt x="102" y="204"/>
                    </a:lnTo>
                    <a:lnTo>
                      <a:pt x="107" y="201"/>
                    </a:lnTo>
                    <a:lnTo>
                      <a:pt x="112" y="199"/>
                    </a:lnTo>
                    <a:lnTo>
                      <a:pt x="119" y="196"/>
                    </a:lnTo>
                    <a:lnTo>
                      <a:pt x="125" y="196"/>
                    </a:lnTo>
                    <a:lnTo>
                      <a:pt x="139" y="191"/>
                    </a:lnTo>
                    <a:lnTo>
                      <a:pt x="149" y="188"/>
                    </a:lnTo>
                    <a:lnTo>
                      <a:pt x="148" y="194"/>
                    </a:lnTo>
                    <a:lnTo>
                      <a:pt x="145" y="200"/>
                    </a:lnTo>
                    <a:lnTo>
                      <a:pt x="140" y="204"/>
                    </a:lnTo>
                    <a:lnTo>
                      <a:pt x="135" y="209"/>
                    </a:lnTo>
                    <a:lnTo>
                      <a:pt x="129" y="214"/>
                    </a:lnTo>
                    <a:lnTo>
                      <a:pt x="124" y="218"/>
                    </a:lnTo>
                    <a:lnTo>
                      <a:pt x="120" y="222"/>
                    </a:lnTo>
                    <a:lnTo>
                      <a:pt x="117" y="226"/>
                    </a:lnTo>
                    <a:lnTo>
                      <a:pt x="116" y="231"/>
                    </a:lnTo>
                    <a:lnTo>
                      <a:pt x="115" y="234"/>
                    </a:lnTo>
                    <a:lnTo>
                      <a:pt x="115" y="235"/>
                    </a:lnTo>
                    <a:lnTo>
                      <a:pt x="116" y="236"/>
                    </a:lnTo>
                    <a:lnTo>
                      <a:pt x="121" y="236"/>
                    </a:lnTo>
                    <a:lnTo>
                      <a:pt x="127" y="234"/>
                    </a:lnTo>
                    <a:lnTo>
                      <a:pt x="135" y="232"/>
                    </a:lnTo>
                    <a:lnTo>
                      <a:pt x="141" y="231"/>
                    </a:lnTo>
                    <a:lnTo>
                      <a:pt x="145" y="232"/>
                    </a:lnTo>
                    <a:lnTo>
                      <a:pt x="147" y="233"/>
                    </a:lnTo>
                    <a:lnTo>
                      <a:pt x="148" y="236"/>
                    </a:lnTo>
                    <a:lnTo>
                      <a:pt x="149" y="241"/>
                    </a:lnTo>
                    <a:lnTo>
                      <a:pt x="149" y="232"/>
                    </a:lnTo>
                    <a:lnTo>
                      <a:pt x="149" y="219"/>
                    </a:lnTo>
                    <a:lnTo>
                      <a:pt x="149" y="216"/>
                    </a:lnTo>
                    <a:lnTo>
                      <a:pt x="150" y="213"/>
                    </a:lnTo>
                    <a:lnTo>
                      <a:pt x="152" y="209"/>
                    </a:lnTo>
                    <a:lnTo>
                      <a:pt x="154" y="207"/>
                    </a:lnTo>
                    <a:lnTo>
                      <a:pt x="160" y="203"/>
                    </a:lnTo>
                    <a:lnTo>
                      <a:pt x="165" y="195"/>
                    </a:lnTo>
                    <a:lnTo>
                      <a:pt x="175" y="182"/>
                    </a:lnTo>
                    <a:lnTo>
                      <a:pt x="192" y="164"/>
                    </a:lnTo>
                    <a:lnTo>
                      <a:pt x="202" y="153"/>
                    </a:lnTo>
                    <a:lnTo>
                      <a:pt x="213" y="144"/>
                    </a:lnTo>
                    <a:lnTo>
                      <a:pt x="223" y="135"/>
                    </a:lnTo>
                    <a:lnTo>
                      <a:pt x="234" y="127"/>
                    </a:lnTo>
                    <a:lnTo>
                      <a:pt x="240" y="124"/>
                    </a:lnTo>
                    <a:lnTo>
                      <a:pt x="245" y="123"/>
                    </a:lnTo>
                    <a:lnTo>
                      <a:pt x="249" y="123"/>
                    </a:lnTo>
                    <a:lnTo>
                      <a:pt x="255" y="123"/>
                    </a:lnTo>
                    <a:lnTo>
                      <a:pt x="259" y="123"/>
                    </a:lnTo>
                    <a:lnTo>
                      <a:pt x="262" y="123"/>
                    </a:lnTo>
                    <a:lnTo>
                      <a:pt x="266" y="122"/>
                    </a:lnTo>
                    <a:lnTo>
                      <a:pt x="268" y="119"/>
                    </a:lnTo>
                    <a:lnTo>
                      <a:pt x="274" y="110"/>
                    </a:lnTo>
                    <a:lnTo>
                      <a:pt x="278" y="100"/>
                    </a:lnTo>
                    <a:lnTo>
                      <a:pt x="281" y="92"/>
                    </a:lnTo>
                    <a:lnTo>
                      <a:pt x="283" y="83"/>
                    </a:lnTo>
                    <a:lnTo>
                      <a:pt x="282" y="76"/>
                    </a:lnTo>
                    <a:lnTo>
                      <a:pt x="281" y="68"/>
                    </a:lnTo>
                    <a:lnTo>
                      <a:pt x="276" y="63"/>
                    </a:lnTo>
                    <a:lnTo>
                      <a:pt x="272" y="58"/>
                    </a:lnTo>
                    <a:lnTo>
                      <a:pt x="266" y="56"/>
                    </a:lnTo>
                    <a:lnTo>
                      <a:pt x="258" y="55"/>
                    </a:lnTo>
                    <a:lnTo>
                      <a:pt x="249" y="56"/>
                    </a:lnTo>
                    <a:lnTo>
                      <a:pt x="239" y="59"/>
                    </a:lnTo>
                    <a:lnTo>
                      <a:pt x="227" y="65"/>
                    </a:lnTo>
                    <a:lnTo>
                      <a:pt x="214" y="73"/>
                    </a:lnTo>
                    <a:lnTo>
                      <a:pt x="200" y="84"/>
                    </a:lnTo>
                    <a:lnTo>
                      <a:pt x="184" y="98"/>
                    </a:lnTo>
                    <a:lnTo>
                      <a:pt x="180" y="102"/>
                    </a:lnTo>
                    <a:lnTo>
                      <a:pt x="179" y="102"/>
                    </a:lnTo>
                    <a:lnTo>
                      <a:pt x="181" y="97"/>
                    </a:lnTo>
                    <a:lnTo>
                      <a:pt x="186" y="92"/>
                    </a:lnTo>
                    <a:lnTo>
                      <a:pt x="199" y="73"/>
                    </a:lnTo>
                    <a:lnTo>
                      <a:pt x="218" y="49"/>
                    </a:lnTo>
                    <a:lnTo>
                      <a:pt x="227" y="40"/>
                    </a:lnTo>
                    <a:lnTo>
                      <a:pt x="235" y="34"/>
                    </a:lnTo>
                    <a:lnTo>
                      <a:pt x="245" y="27"/>
                    </a:lnTo>
                    <a:lnTo>
                      <a:pt x="255" y="22"/>
                    </a:lnTo>
                    <a:lnTo>
                      <a:pt x="262" y="16"/>
                    </a:lnTo>
                    <a:lnTo>
                      <a:pt x="270" y="13"/>
                    </a:lnTo>
                    <a:lnTo>
                      <a:pt x="274" y="9"/>
                    </a:lnTo>
                    <a:lnTo>
                      <a:pt x="276" y="6"/>
                    </a:lnTo>
                    <a:lnTo>
                      <a:pt x="276" y="3"/>
                    </a:lnTo>
                    <a:lnTo>
                      <a:pt x="275" y="2"/>
                    </a:lnTo>
                    <a:lnTo>
                      <a:pt x="274" y="1"/>
                    </a:lnTo>
                    <a:lnTo>
                      <a:pt x="272" y="0"/>
                    </a:lnTo>
                    <a:lnTo>
                      <a:pt x="268" y="1"/>
                    </a:lnTo>
                    <a:lnTo>
                      <a:pt x="261" y="2"/>
                    </a:lnTo>
                    <a:lnTo>
                      <a:pt x="244" y="9"/>
                    </a:lnTo>
                    <a:lnTo>
                      <a:pt x="226" y="19"/>
                    </a:lnTo>
                    <a:lnTo>
                      <a:pt x="187" y="39"/>
                    </a:lnTo>
                    <a:lnTo>
                      <a:pt x="166" y="51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31" name="Freeform 259"/>
              <p:cNvSpPr/>
              <p:nvPr/>
            </p:nvSpPr>
            <p:spPr bwMode="auto">
              <a:xfrm>
                <a:off x="2986" y="3577"/>
                <a:ext cx="37" cy="27"/>
              </a:xfrm>
              <a:custGeom>
                <a:avLst/>
                <a:gdLst>
                  <a:gd name="T0" fmla="*/ 4 w 149"/>
                  <a:gd name="T1" fmla="*/ 1 h 108"/>
                  <a:gd name="T2" fmla="*/ 7 w 149"/>
                  <a:gd name="T3" fmla="*/ 0 h 108"/>
                  <a:gd name="T4" fmla="*/ 17 w 149"/>
                  <a:gd name="T5" fmla="*/ 0 h 108"/>
                  <a:gd name="T6" fmla="*/ 31 w 149"/>
                  <a:gd name="T7" fmla="*/ 3 h 108"/>
                  <a:gd name="T8" fmla="*/ 41 w 149"/>
                  <a:gd name="T9" fmla="*/ 8 h 108"/>
                  <a:gd name="T10" fmla="*/ 44 w 149"/>
                  <a:gd name="T11" fmla="*/ 13 h 108"/>
                  <a:gd name="T12" fmla="*/ 47 w 149"/>
                  <a:gd name="T13" fmla="*/ 20 h 108"/>
                  <a:gd name="T14" fmla="*/ 56 w 149"/>
                  <a:gd name="T15" fmla="*/ 32 h 108"/>
                  <a:gd name="T16" fmla="*/ 74 w 149"/>
                  <a:gd name="T17" fmla="*/ 48 h 108"/>
                  <a:gd name="T18" fmla="*/ 95 w 149"/>
                  <a:gd name="T19" fmla="*/ 61 h 108"/>
                  <a:gd name="T20" fmla="*/ 112 w 149"/>
                  <a:gd name="T21" fmla="*/ 67 h 108"/>
                  <a:gd name="T22" fmla="*/ 127 w 149"/>
                  <a:gd name="T23" fmla="*/ 70 h 108"/>
                  <a:gd name="T24" fmla="*/ 137 w 149"/>
                  <a:gd name="T25" fmla="*/ 77 h 108"/>
                  <a:gd name="T26" fmla="*/ 143 w 149"/>
                  <a:gd name="T27" fmla="*/ 85 h 108"/>
                  <a:gd name="T28" fmla="*/ 148 w 149"/>
                  <a:gd name="T29" fmla="*/ 101 h 108"/>
                  <a:gd name="T30" fmla="*/ 148 w 149"/>
                  <a:gd name="T31" fmla="*/ 104 h 108"/>
                  <a:gd name="T32" fmla="*/ 146 w 149"/>
                  <a:gd name="T33" fmla="*/ 98 h 108"/>
                  <a:gd name="T34" fmla="*/ 137 w 149"/>
                  <a:gd name="T35" fmla="*/ 88 h 108"/>
                  <a:gd name="T36" fmla="*/ 122 w 149"/>
                  <a:gd name="T37" fmla="*/ 77 h 108"/>
                  <a:gd name="T38" fmla="*/ 106 w 149"/>
                  <a:gd name="T39" fmla="*/ 71 h 108"/>
                  <a:gd name="T40" fmla="*/ 92 w 149"/>
                  <a:gd name="T41" fmla="*/ 69 h 108"/>
                  <a:gd name="T42" fmla="*/ 83 w 149"/>
                  <a:gd name="T43" fmla="*/ 66 h 108"/>
                  <a:gd name="T44" fmla="*/ 80 w 149"/>
                  <a:gd name="T45" fmla="*/ 68 h 108"/>
                  <a:gd name="T46" fmla="*/ 81 w 149"/>
                  <a:gd name="T47" fmla="*/ 77 h 108"/>
                  <a:gd name="T48" fmla="*/ 80 w 149"/>
                  <a:gd name="T49" fmla="*/ 75 h 108"/>
                  <a:gd name="T50" fmla="*/ 69 w 149"/>
                  <a:gd name="T51" fmla="*/ 66 h 108"/>
                  <a:gd name="T52" fmla="*/ 61 w 149"/>
                  <a:gd name="T53" fmla="*/ 51 h 108"/>
                  <a:gd name="T54" fmla="*/ 54 w 149"/>
                  <a:gd name="T55" fmla="*/ 45 h 108"/>
                  <a:gd name="T56" fmla="*/ 47 w 149"/>
                  <a:gd name="T57" fmla="*/ 44 h 108"/>
                  <a:gd name="T58" fmla="*/ 45 w 149"/>
                  <a:gd name="T59" fmla="*/ 41 h 108"/>
                  <a:gd name="T60" fmla="*/ 45 w 149"/>
                  <a:gd name="T61" fmla="*/ 35 h 108"/>
                  <a:gd name="T62" fmla="*/ 37 w 149"/>
                  <a:gd name="T63" fmla="*/ 31 h 108"/>
                  <a:gd name="T64" fmla="*/ 25 w 149"/>
                  <a:gd name="T65" fmla="*/ 30 h 108"/>
                  <a:gd name="T66" fmla="*/ 23 w 149"/>
                  <a:gd name="T67" fmla="*/ 34 h 108"/>
                  <a:gd name="T68" fmla="*/ 25 w 149"/>
                  <a:gd name="T69" fmla="*/ 36 h 108"/>
                  <a:gd name="T70" fmla="*/ 13 w 149"/>
                  <a:gd name="T71" fmla="*/ 22 h 108"/>
                  <a:gd name="T72" fmla="*/ 2 w 149"/>
                  <a:gd name="T73" fmla="*/ 9 h 108"/>
                  <a:gd name="T74" fmla="*/ 0 w 149"/>
                  <a:gd name="T75" fmla="*/ 5 h 108"/>
                  <a:gd name="T76" fmla="*/ 2 w 149"/>
                  <a:gd name="T77" fmla="*/ 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9" h="108">
                    <a:moveTo>
                      <a:pt x="4" y="3"/>
                    </a:moveTo>
                    <a:lnTo>
                      <a:pt x="4" y="1"/>
                    </a:lnTo>
                    <a:lnTo>
                      <a:pt x="5" y="1"/>
                    </a:lnTo>
                    <a:lnTo>
                      <a:pt x="7" y="0"/>
                    </a:lnTo>
                    <a:lnTo>
                      <a:pt x="11" y="0"/>
                    </a:lnTo>
                    <a:lnTo>
                      <a:pt x="17" y="0"/>
                    </a:lnTo>
                    <a:lnTo>
                      <a:pt x="25" y="1"/>
                    </a:lnTo>
                    <a:lnTo>
                      <a:pt x="31" y="3"/>
                    </a:lnTo>
                    <a:lnTo>
                      <a:pt x="38" y="6"/>
                    </a:lnTo>
                    <a:lnTo>
                      <a:pt x="41" y="8"/>
                    </a:lnTo>
                    <a:lnTo>
                      <a:pt x="43" y="11"/>
                    </a:lnTo>
                    <a:lnTo>
                      <a:pt x="44" y="13"/>
                    </a:lnTo>
                    <a:lnTo>
                      <a:pt x="45" y="15"/>
                    </a:lnTo>
                    <a:lnTo>
                      <a:pt x="47" y="20"/>
                    </a:lnTo>
                    <a:lnTo>
                      <a:pt x="52" y="26"/>
                    </a:lnTo>
                    <a:lnTo>
                      <a:pt x="56" y="32"/>
                    </a:lnTo>
                    <a:lnTo>
                      <a:pt x="62" y="37"/>
                    </a:lnTo>
                    <a:lnTo>
                      <a:pt x="74" y="48"/>
                    </a:lnTo>
                    <a:lnTo>
                      <a:pt x="86" y="57"/>
                    </a:lnTo>
                    <a:lnTo>
                      <a:pt x="95" y="61"/>
                    </a:lnTo>
                    <a:lnTo>
                      <a:pt x="105" y="64"/>
                    </a:lnTo>
                    <a:lnTo>
                      <a:pt x="112" y="67"/>
                    </a:lnTo>
                    <a:lnTo>
                      <a:pt x="120" y="68"/>
                    </a:lnTo>
                    <a:lnTo>
                      <a:pt x="127" y="70"/>
                    </a:lnTo>
                    <a:lnTo>
                      <a:pt x="134" y="74"/>
                    </a:lnTo>
                    <a:lnTo>
                      <a:pt x="137" y="77"/>
                    </a:lnTo>
                    <a:lnTo>
                      <a:pt x="140" y="81"/>
                    </a:lnTo>
                    <a:lnTo>
                      <a:pt x="143" y="85"/>
                    </a:lnTo>
                    <a:lnTo>
                      <a:pt x="147" y="90"/>
                    </a:lnTo>
                    <a:lnTo>
                      <a:pt x="148" y="101"/>
                    </a:lnTo>
                    <a:lnTo>
                      <a:pt x="149" y="108"/>
                    </a:lnTo>
                    <a:lnTo>
                      <a:pt x="148" y="104"/>
                    </a:lnTo>
                    <a:lnTo>
                      <a:pt x="147" y="101"/>
                    </a:lnTo>
                    <a:lnTo>
                      <a:pt x="146" y="98"/>
                    </a:lnTo>
                    <a:lnTo>
                      <a:pt x="143" y="95"/>
                    </a:lnTo>
                    <a:lnTo>
                      <a:pt x="137" y="88"/>
                    </a:lnTo>
                    <a:lnTo>
                      <a:pt x="129" y="82"/>
                    </a:lnTo>
                    <a:lnTo>
                      <a:pt x="122" y="77"/>
                    </a:lnTo>
                    <a:lnTo>
                      <a:pt x="113" y="73"/>
                    </a:lnTo>
                    <a:lnTo>
                      <a:pt x="106" y="71"/>
                    </a:lnTo>
                    <a:lnTo>
                      <a:pt x="99" y="70"/>
                    </a:lnTo>
                    <a:lnTo>
                      <a:pt x="92" y="69"/>
                    </a:lnTo>
                    <a:lnTo>
                      <a:pt x="85" y="66"/>
                    </a:lnTo>
                    <a:lnTo>
                      <a:pt x="83" y="66"/>
                    </a:lnTo>
                    <a:lnTo>
                      <a:pt x="81" y="66"/>
                    </a:lnTo>
                    <a:lnTo>
                      <a:pt x="80" y="68"/>
                    </a:lnTo>
                    <a:lnTo>
                      <a:pt x="80" y="72"/>
                    </a:lnTo>
                    <a:lnTo>
                      <a:pt x="81" y="77"/>
                    </a:lnTo>
                    <a:lnTo>
                      <a:pt x="81" y="77"/>
                    </a:lnTo>
                    <a:lnTo>
                      <a:pt x="80" y="75"/>
                    </a:lnTo>
                    <a:lnTo>
                      <a:pt x="73" y="71"/>
                    </a:lnTo>
                    <a:lnTo>
                      <a:pt x="69" y="66"/>
                    </a:lnTo>
                    <a:lnTo>
                      <a:pt x="65" y="56"/>
                    </a:lnTo>
                    <a:lnTo>
                      <a:pt x="61" y="51"/>
                    </a:lnTo>
                    <a:lnTo>
                      <a:pt x="58" y="48"/>
                    </a:lnTo>
                    <a:lnTo>
                      <a:pt x="54" y="45"/>
                    </a:lnTo>
                    <a:lnTo>
                      <a:pt x="50" y="44"/>
                    </a:lnTo>
                    <a:lnTo>
                      <a:pt x="47" y="44"/>
                    </a:lnTo>
                    <a:lnTo>
                      <a:pt x="46" y="43"/>
                    </a:lnTo>
                    <a:lnTo>
                      <a:pt x="45" y="41"/>
                    </a:lnTo>
                    <a:lnTo>
                      <a:pt x="45" y="39"/>
                    </a:lnTo>
                    <a:lnTo>
                      <a:pt x="45" y="35"/>
                    </a:lnTo>
                    <a:lnTo>
                      <a:pt x="45" y="33"/>
                    </a:lnTo>
                    <a:lnTo>
                      <a:pt x="37" y="31"/>
                    </a:lnTo>
                    <a:lnTo>
                      <a:pt x="28" y="30"/>
                    </a:lnTo>
                    <a:lnTo>
                      <a:pt x="25" y="30"/>
                    </a:lnTo>
                    <a:lnTo>
                      <a:pt x="23" y="32"/>
                    </a:lnTo>
                    <a:lnTo>
                      <a:pt x="23" y="34"/>
                    </a:lnTo>
                    <a:lnTo>
                      <a:pt x="26" y="37"/>
                    </a:lnTo>
                    <a:lnTo>
                      <a:pt x="25" y="36"/>
                    </a:lnTo>
                    <a:lnTo>
                      <a:pt x="17" y="28"/>
                    </a:lnTo>
                    <a:lnTo>
                      <a:pt x="13" y="22"/>
                    </a:lnTo>
                    <a:lnTo>
                      <a:pt x="5" y="14"/>
                    </a:lnTo>
                    <a:lnTo>
                      <a:pt x="2" y="9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2" y="3"/>
                    </a:lnTo>
                    <a:lnTo>
                      <a:pt x="4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32" name="Freeform 260"/>
              <p:cNvSpPr/>
              <p:nvPr/>
            </p:nvSpPr>
            <p:spPr bwMode="auto">
              <a:xfrm>
                <a:off x="3658" y="3526"/>
                <a:ext cx="35" cy="54"/>
              </a:xfrm>
              <a:custGeom>
                <a:avLst/>
                <a:gdLst>
                  <a:gd name="T0" fmla="*/ 14 w 138"/>
                  <a:gd name="T1" fmla="*/ 27 h 219"/>
                  <a:gd name="T2" fmla="*/ 35 w 138"/>
                  <a:gd name="T3" fmla="*/ 23 h 219"/>
                  <a:gd name="T4" fmla="*/ 39 w 138"/>
                  <a:gd name="T5" fmla="*/ 23 h 219"/>
                  <a:gd name="T6" fmla="*/ 51 w 138"/>
                  <a:gd name="T7" fmla="*/ 4 h 219"/>
                  <a:gd name="T8" fmla="*/ 55 w 138"/>
                  <a:gd name="T9" fmla="*/ 3 h 219"/>
                  <a:gd name="T10" fmla="*/ 59 w 138"/>
                  <a:gd name="T11" fmla="*/ 9 h 219"/>
                  <a:gd name="T12" fmla="*/ 69 w 138"/>
                  <a:gd name="T13" fmla="*/ 18 h 219"/>
                  <a:gd name="T14" fmla="*/ 85 w 138"/>
                  <a:gd name="T15" fmla="*/ 27 h 219"/>
                  <a:gd name="T16" fmla="*/ 100 w 138"/>
                  <a:gd name="T17" fmla="*/ 31 h 219"/>
                  <a:gd name="T18" fmla="*/ 107 w 138"/>
                  <a:gd name="T19" fmla="*/ 33 h 219"/>
                  <a:gd name="T20" fmla="*/ 109 w 138"/>
                  <a:gd name="T21" fmla="*/ 39 h 219"/>
                  <a:gd name="T22" fmla="*/ 110 w 138"/>
                  <a:gd name="T23" fmla="*/ 55 h 219"/>
                  <a:gd name="T24" fmla="*/ 111 w 138"/>
                  <a:gd name="T25" fmla="*/ 73 h 219"/>
                  <a:gd name="T26" fmla="*/ 118 w 138"/>
                  <a:gd name="T27" fmla="*/ 97 h 219"/>
                  <a:gd name="T28" fmla="*/ 122 w 138"/>
                  <a:gd name="T29" fmla="*/ 115 h 219"/>
                  <a:gd name="T30" fmla="*/ 127 w 138"/>
                  <a:gd name="T31" fmla="*/ 150 h 219"/>
                  <a:gd name="T32" fmla="*/ 132 w 138"/>
                  <a:gd name="T33" fmla="*/ 175 h 219"/>
                  <a:gd name="T34" fmla="*/ 136 w 138"/>
                  <a:gd name="T35" fmla="*/ 205 h 219"/>
                  <a:gd name="T36" fmla="*/ 137 w 138"/>
                  <a:gd name="T37" fmla="*/ 218 h 219"/>
                  <a:gd name="T38" fmla="*/ 136 w 138"/>
                  <a:gd name="T39" fmla="*/ 218 h 219"/>
                  <a:gd name="T40" fmla="*/ 133 w 138"/>
                  <a:gd name="T41" fmla="*/ 213 h 219"/>
                  <a:gd name="T42" fmla="*/ 123 w 138"/>
                  <a:gd name="T43" fmla="*/ 197 h 219"/>
                  <a:gd name="T44" fmla="*/ 118 w 138"/>
                  <a:gd name="T45" fmla="*/ 169 h 219"/>
                  <a:gd name="T46" fmla="*/ 115 w 138"/>
                  <a:gd name="T47" fmla="*/ 132 h 219"/>
                  <a:gd name="T48" fmla="*/ 111 w 138"/>
                  <a:gd name="T49" fmla="*/ 105 h 219"/>
                  <a:gd name="T50" fmla="*/ 104 w 138"/>
                  <a:gd name="T51" fmla="*/ 97 h 219"/>
                  <a:gd name="T52" fmla="*/ 99 w 138"/>
                  <a:gd name="T53" fmla="*/ 95 h 219"/>
                  <a:gd name="T54" fmla="*/ 97 w 138"/>
                  <a:gd name="T55" fmla="*/ 97 h 219"/>
                  <a:gd name="T56" fmla="*/ 95 w 138"/>
                  <a:gd name="T57" fmla="*/ 104 h 219"/>
                  <a:gd name="T58" fmla="*/ 95 w 138"/>
                  <a:gd name="T59" fmla="*/ 125 h 219"/>
                  <a:gd name="T60" fmla="*/ 92 w 138"/>
                  <a:gd name="T61" fmla="*/ 115 h 219"/>
                  <a:gd name="T62" fmla="*/ 85 w 138"/>
                  <a:gd name="T63" fmla="*/ 91 h 219"/>
                  <a:gd name="T64" fmla="*/ 80 w 138"/>
                  <a:gd name="T65" fmla="*/ 83 h 219"/>
                  <a:gd name="T66" fmla="*/ 72 w 138"/>
                  <a:gd name="T67" fmla="*/ 82 h 219"/>
                  <a:gd name="T68" fmla="*/ 68 w 138"/>
                  <a:gd name="T69" fmla="*/ 87 h 219"/>
                  <a:gd name="T70" fmla="*/ 69 w 138"/>
                  <a:gd name="T71" fmla="*/ 101 h 219"/>
                  <a:gd name="T72" fmla="*/ 67 w 138"/>
                  <a:gd name="T73" fmla="*/ 116 h 219"/>
                  <a:gd name="T74" fmla="*/ 63 w 138"/>
                  <a:gd name="T75" fmla="*/ 120 h 219"/>
                  <a:gd name="T76" fmla="*/ 56 w 138"/>
                  <a:gd name="T77" fmla="*/ 113 h 219"/>
                  <a:gd name="T78" fmla="*/ 48 w 138"/>
                  <a:gd name="T79" fmla="*/ 92 h 219"/>
                  <a:gd name="T80" fmla="*/ 41 w 138"/>
                  <a:gd name="T81" fmla="*/ 80 h 219"/>
                  <a:gd name="T82" fmla="*/ 38 w 138"/>
                  <a:gd name="T83" fmla="*/ 76 h 219"/>
                  <a:gd name="T84" fmla="*/ 34 w 138"/>
                  <a:gd name="T85" fmla="*/ 86 h 219"/>
                  <a:gd name="T86" fmla="*/ 28 w 138"/>
                  <a:gd name="T87" fmla="*/ 95 h 219"/>
                  <a:gd name="T88" fmla="*/ 25 w 138"/>
                  <a:gd name="T89" fmla="*/ 96 h 219"/>
                  <a:gd name="T90" fmla="*/ 21 w 138"/>
                  <a:gd name="T91" fmla="*/ 92 h 219"/>
                  <a:gd name="T92" fmla="*/ 15 w 138"/>
                  <a:gd name="T93" fmla="*/ 76 h 219"/>
                  <a:gd name="T94" fmla="*/ 12 w 138"/>
                  <a:gd name="T95" fmla="*/ 76 h 219"/>
                  <a:gd name="T96" fmla="*/ 11 w 138"/>
                  <a:gd name="T97" fmla="*/ 98 h 219"/>
                  <a:gd name="T98" fmla="*/ 9 w 138"/>
                  <a:gd name="T99" fmla="*/ 105 h 219"/>
                  <a:gd name="T100" fmla="*/ 7 w 138"/>
                  <a:gd name="T101" fmla="*/ 106 h 219"/>
                  <a:gd name="T102" fmla="*/ 4 w 138"/>
                  <a:gd name="T103" fmla="*/ 102 h 219"/>
                  <a:gd name="T104" fmla="*/ 1 w 138"/>
                  <a:gd name="T105" fmla="*/ 89 h 219"/>
                  <a:gd name="T106" fmla="*/ 0 w 138"/>
                  <a:gd name="T107" fmla="*/ 68 h 219"/>
                  <a:gd name="T108" fmla="*/ 0 w 138"/>
                  <a:gd name="T109" fmla="*/ 41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8" h="219">
                    <a:moveTo>
                      <a:pt x="0" y="32"/>
                    </a:moveTo>
                    <a:lnTo>
                      <a:pt x="14" y="27"/>
                    </a:lnTo>
                    <a:lnTo>
                      <a:pt x="29" y="22"/>
                    </a:lnTo>
                    <a:lnTo>
                      <a:pt x="35" y="23"/>
                    </a:lnTo>
                    <a:lnTo>
                      <a:pt x="37" y="26"/>
                    </a:lnTo>
                    <a:lnTo>
                      <a:pt x="39" y="23"/>
                    </a:lnTo>
                    <a:lnTo>
                      <a:pt x="43" y="13"/>
                    </a:lnTo>
                    <a:lnTo>
                      <a:pt x="51" y="4"/>
                    </a:lnTo>
                    <a:lnTo>
                      <a:pt x="54" y="0"/>
                    </a:lnTo>
                    <a:lnTo>
                      <a:pt x="55" y="3"/>
                    </a:lnTo>
                    <a:lnTo>
                      <a:pt x="57" y="6"/>
                    </a:lnTo>
                    <a:lnTo>
                      <a:pt x="59" y="9"/>
                    </a:lnTo>
                    <a:lnTo>
                      <a:pt x="62" y="13"/>
                    </a:lnTo>
                    <a:lnTo>
                      <a:pt x="69" y="18"/>
                    </a:lnTo>
                    <a:lnTo>
                      <a:pt x="77" y="22"/>
                    </a:lnTo>
                    <a:lnTo>
                      <a:pt x="85" y="27"/>
                    </a:lnTo>
                    <a:lnTo>
                      <a:pt x="94" y="29"/>
                    </a:lnTo>
                    <a:lnTo>
                      <a:pt x="100" y="31"/>
                    </a:lnTo>
                    <a:lnTo>
                      <a:pt x="105" y="32"/>
                    </a:lnTo>
                    <a:lnTo>
                      <a:pt x="107" y="33"/>
                    </a:lnTo>
                    <a:lnTo>
                      <a:pt x="109" y="35"/>
                    </a:lnTo>
                    <a:lnTo>
                      <a:pt x="109" y="39"/>
                    </a:lnTo>
                    <a:lnTo>
                      <a:pt x="110" y="44"/>
                    </a:lnTo>
                    <a:lnTo>
                      <a:pt x="110" y="55"/>
                    </a:lnTo>
                    <a:lnTo>
                      <a:pt x="109" y="64"/>
                    </a:lnTo>
                    <a:lnTo>
                      <a:pt x="111" y="73"/>
                    </a:lnTo>
                    <a:lnTo>
                      <a:pt x="115" y="85"/>
                    </a:lnTo>
                    <a:lnTo>
                      <a:pt x="118" y="97"/>
                    </a:lnTo>
                    <a:lnTo>
                      <a:pt x="120" y="104"/>
                    </a:lnTo>
                    <a:lnTo>
                      <a:pt x="122" y="115"/>
                    </a:lnTo>
                    <a:lnTo>
                      <a:pt x="125" y="131"/>
                    </a:lnTo>
                    <a:lnTo>
                      <a:pt x="127" y="150"/>
                    </a:lnTo>
                    <a:lnTo>
                      <a:pt x="130" y="164"/>
                    </a:lnTo>
                    <a:lnTo>
                      <a:pt x="132" y="175"/>
                    </a:lnTo>
                    <a:lnTo>
                      <a:pt x="134" y="191"/>
                    </a:lnTo>
                    <a:lnTo>
                      <a:pt x="136" y="205"/>
                    </a:lnTo>
                    <a:lnTo>
                      <a:pt x="138" y="216"/>
                    </a:lnTo>
                    <a:lnTo>
                      <a:pt x="137" y="218"/>
                    </a:lnTo>
                    <a:lnTo>
                      <a:pt x="137" y="219"/>
                    </a:lnTo>
                    <a:lnTo>
                      <a:pt x="136" y="218"/>
                    </a:lnTo>
                    <a:lnTo>
                      <a:pt x="135" y="216"/>
                    </a:lnTo>
                    <a:lnTo>
                      <a:pt x="133" y="213"/>
                    </a:lnTo>
                    <a:lnTo>
                      <a:pt x="130" y="208"/>
                    </a:lnTo>
                    <a:lnTo>
                      <a:pt x="123" y="197"/>
                    </a:lnTo>
                    <a:lnTo>
                      <a:pt x="120" y="191"/>
                    </a:lnTo>
                    <a:lnTo>
                      <a:pt x="118" y="169"/>
                    </a:lnTo>
                    <a:lnTo>
                      <a:pt x="116" y="151"/>
                    </a:lnTo>
                    <a:lnTo>
                      <a:pt x="115" y="132"/>
                    </a:lnTo>
                    <a:lnTo>
                      <a:pt x="112" y="111"/>
                    </a:lnTo>
                    <a:lnTo>
                      <a:pt x="111" y="105"/>
                    </a:lnTo>
                    <a:lnTo>
                      <a:pt x="107" y="100"/>
                    </a:lnTo>
                    <a:lnTo>
                      <a:pt x="104" y="97"/>
                    </a:lnTo>
                    <a:lnTo>
                      <a:pt x="102" y="95"/>
                    </a:lnTo>
                    <a:lnTo>
                      <a:pt x="99" y="95"/>
                    </a:lnTo>
                    <a:lnTo>
                      <a:pt x="98" y="96"/>
                    </a:lnTo>
                    <a:lnTo>
                      <a:pt x="97" y="97"/>
                    </a:lnTo>
                    <a:lnTo>
                      <a:pt x="96" y="99"/>
                    </a:lnTo>
                    <a:lnTo>
                      <a:pt x="95" y="104"/>
                    </a:lnTo>
                    <a:lnTo>
                      <a:pt x="94" y="112"/>
                    </a:lnTo>
                    <a:lnTo>
                      <a:pt x="95" y="125"/>
                    </a:lnTo>
                    <a:lnTo>
                      <a:pt x="95" y="131"/>
                    </a:lnTo>
                    <a:lnTo>
                      <a:pt x="92" y="115"/>
                    </a:lnTo>
                    <a:lnTo>
                      <a:pt x="88" y="99"/>
                    </a:lnTo>
                    <a:lnTo>
                      <a:pt x="85" y="91"/>
                    </a:lnTo>
                    <a:lnTo>
                      <a:pt x="83" y="86"/>
                    </a:lnTo>
                    <a:lnTo>
                      <a:pt x="80" y="83"/>
                    </a:lnTo>
                    <a:lnTo>
                      <a:pt x="77" y="82"/>
                    </a:lnTo>
                    <a:lnTo>
                      <a:pt x="72" y="82"/>
                    </a:lnTo>
                    <a:lnTo>
                      <a:pt x="69" y="84"/>
                    </a:lnTo>
                    <a:lnTo>
                      <a:pt x="68" y="87"/>
                    </a:lnTo>
                    <a:lnTo>
                      <a:pt x="68" y="91"/>
                    </a:lnTo>
                    <a:lnTo>
                      <a:pt x="69" y="101"/>
                    </a:lnTo>
                    <a:lnTo>
                      <a:pt x="68" y="111"/>
                    </a:lnTo>
                    <a:lnTo>
                      <a:pt x="67" y="116"/>
                    </a:lnTo>
                    <a:lnTo>
                      <a:pt x="65" y="119"/>
                    </a:lnTo>
                    <a:lnTo>
                      <a:pt x="63" y="120"/>
                    </a:lnTo>
                    <a:lnTo>
                      <a:pt x="61" y="119"/>
                    </a:lnTo>
                    <a:lnTo>
                      <a:pt x="56" y="113"/>
                    </a:lnTo>
                    <a:lnTo>
                      <a:pt x="52" y="103"/>
                    </a:lnTo>
                    <a:lnTo>
                      <a:pt x="48" y="92"/>
                    </a:lnTo>
                    <a:lnTo>
                      <a:pt x="43" y="83"/>
                    </a:lnTo>
                    <a:lnTo>
                      <a:pt x="41" y="80"/>
                    </a:lnTo>
                    <a:lnTo>
                      <a:pt x="40" y="77"/>
                    </a:lnTo>
                    <a:lnTo>
                      <a:pt x="38" y="76"/>
                    </a:lnTo>
                    <a:lnTo>
                      <a:pt x="37" y="78"/>
                    </a:lnTo>
                    <a:lnTo>
                      <a:pt x="34" y="86"/>
                    </a:lnTo>
                    <a:lnTo>
                      <a:pt x="29" y="94"/>
                    </a:lnTo>
                    <a:lnTo>
                      <a:pt x="28" y="95"/>
                    </a:lnTo>
                    <a:lnTo>
                      <a:pt x="26" y="96"/>
                    </a:lnTo>
                    <a:lnTo>
                      <a:pt x="25" y="96"/>
                    </a:lnTo>
                    <a:lnTo>
                      <a:pt x="24" y="96"/>
                    </a:lnTo>
                    <a:lnTo>
                      <a:pt x="21" y="92"/>
                    </a:lnTo>
                    <a:lnTo>
                      <a:pt x="17" y="85"/>
                    </a:lnTo>
                    <a:lnTo>
                      <a:pt x="15" y="76"/>
                    </a:lnTo>
                    <a:lnTo>
                      <a:pt x="13" y="73"/>
                    </a:lnTo>
                    <a:lnTo>
                      <a:pt x="12" y="76"/>
                    </a:lnTo>
                    <a:lnTo>
                      <a:pt x="12" y="88"/>
                    </a:lnTo>
                    <a:lnTo>
                      <a:pt x="11" y="98"/>
                    </a:lnTo>
                    <a:lnTo>
                      <a:pt x="10" y="104"/>
                    </a:lnTo>
                    <a:lnTo>
                      <a:pt x="9" y="105"/>
                    </a:lnTo>
                    <a:lnTo>
                      <a:pt x="8" y="106"/>
                    </a:lnTo>
                    <a:lnTo>
                      <a:pt x="7" y="106"/>
                    </a:lnTo>
                    <a:lnTo>
                      <a:pt x="6" y="105"/>
                    </a:lnTo>
                    <a:lnTo>
                      <a:pt x="4" y="102"/>
                    </a:lnTo>
                    <a:lnTo>
                      <a:pt x="2" y="97"/>
                    </a:lnTo>
                    <a:lnTo>
                      <a:pt x="1" y="89"/>
                    </a:lnTo>
                    <a:lnTo>
                      <a:pt x="0" y="82"/>
                    </a:lnTo>
                    <a:lnTo>
                      <a:pt x="0" y="68"/>
                    </a:lnTo>
                    <a:lnTo>
                      <a:pt x="0" y="53"/>
                    </a:lnTo>
                    <a:lnTo>
                      <a:pt x="0" y="41"/>
                    </a:lnTo>
                    <a:lnTo>
                      <a:pt x="0" y="3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33" name="Freeform 261"/>
              <p:cNvSpPr/>
              <p:nvPr/>
            </p:nvSpPr>
            <p:spPr bwMode="auto">
              <a:xfrm>
                <a:off x="3538" y="3547"/>
                <a:ext cx="132" cy="88"/>
              </a:xfrm>
              <a:custGeom>
                <a:avLst/>
                <a:gdLst>
                  <a:gd name="T0" fmla="*/ 93 w 529"/>
                  <a:gd name="T1" fmla="*/ 307 h 350"/>
                  <a:gd name="T2" fmla="*/ 147 w 529"/>
                  <a:gd name="T3" fmla="*/ 276 h 350"/>
                  <a:gd name="T4" fmla="*/ 215 w 529"/>
                  <a:gd name="T5" fmla="*/ 210 h 350"/>
                  <a:gd name="T6" fmla="*/ 260 w 529"/>
                  <a:gd name="T7" fmla="*/ 172 h 350"/>
                  <a:gd name="T8" fmla="*/ 355 w 529"/>
                  <a:gd name="T9" fmla="*/ 129 h 350"/>
                  <a:gd name="T10" fmla="*/ 419 w 529"/>
                  <a:gd name="T11" fmla="*/ 86 h 350"/>
                  <a:gd name="T12" fmla="*/ 459 w 529"/>
                  <a:gd name="T13" fmla="*/ 40 h 350"/>
                  <a:gd name="T14" fmla="*/ 480 w 529"/>
                  <a:gd name="T15" fmla="*/ 1 h 350"/>
                  <a:gd name="T16" fmla="*/ 484 w 529"/>
                  <a:gd name="T17" fmla="*/ 2 h 350"/>
                  <a:gd name="T18" fmla="*/ 490 w 529"/>
                  <a:gd name="T19" fmla="*/ 12 h 350"/>
                  <a:gd name="T20" fmla="*/ 496 w 529"/>
                  <a:gd name="T21" fmla="*/ 16 h 350"/>
                  <a:gd name="T22" fmla="*/ 502 w 529"/>
                  <a:gd name="T23" fmla="*/ 46 h 350"/>
                  <a:gd name="T24" fmla="*/ 515 w 529"/>
                  <a:gd name="T25" fmla="*/ 80 h 350"/>
                  <a:gd name="T26" fmla="*/ 528 w 529"/>
                  <a:gd name="T27" fmla="*/ 96 h 350"/>
                  <a:gd name="T28" fmla="*/ 527 w 529"/>
                  <a:gd name="T29" fmla="*/ 97 h 350"/>
                  <a:gd name="T30" fmla="*/ 505 w 529"/>
                  <a:gd name="T31" fmla="*/ 97 h 350"/>
                  <a:gd name="T32" fmla="*/ 497 w 529"/>
                  <a:gd name="T33" fmla="*/ 106 h 350"/>
                  <a:gd name="T34" fmla="*/ 506 w 529"/>
                  <a:gd name="T35" fmla="*/ 137 h 350"/>
                  <a:gd name="T36" fmla="*/ 491 w 529"/>
                  <a:gd name="T37" fmla="*/ 134 h 350"/>
                  <a:gd name="T38" fmla="*/ 463 w 529"/>
                  <a:gd name="T39" fmla="*/ 108 h 350"/>
                  <a:gd name="T40" fmla="*/ 452 w 529"/>
                  <a:gd name="T41" fmla="*/ 113 h 350"/>
                  <a:gd name="T42" fmla="*/ 455 w 529"/>
                  <a:gd name="T43" fmla="*/ 142 h 350"/>
                  <a:gd name="T44" fmla="*/ 466 w 529"/>
                  <a:gd name="T45" fmla="*/ 171 h 350"/>
                  <a:gd name="T46" fmla="*/ 454 w 529"/>
                  <a:gd name="T47" fmla="*/ 170 h 350"/>
                  <a:gd name="T48" fmla="*/ 426 w 529"/>
                  <a:gd name="T49" fmla="*/ 150 h 350"/>
                  <a:gd name="T50" fmla="*/ 419 w 529"/>
                  <a:gd name="T51" fmla="*/ 157 h 350"/>
                  <a:gd name="T52" fmla="*/ 417 w 529"/>
                  <a:gd name="T53" fmla="*/ 183 h 350"/>
                  <a:gd name="T54" fmla="*/ 406 w 529"/>
                  <a:gd name="T55" fmla="*/ 195 h 350"/>
                  <a:gd name="T56" fmla="*/ 384 w 529"/>
                  <a:gd name="T57" fmla="*/ 197 h 350"/>
                  <a:gd name="T58" fmla="*/ 378 w 529"/>
                  <a:gd name="T59" fmla="*/ 209 h 350"/>
                  <a:gd name="T60" fmla="*/ 371 w 529"/>
                  <a:gd name="T61" fmla="*/ 220 h 350"/>
                  <a:gd name="T62" fmla="*/ 342 w 529"/>
                  <a:gd name="T63" fmla="*/ 195 h 350"/>
                  <a:gd name="T64" fmla="*/ 336 w 529"/>
                  <a:gd name="T65" fmla="*/ 199 h 350"/>
                  <a:gd name="T66" fmla="*/ 350 w 529"/>
                  <a:gd name="T67" fmla="*/ 240 h 350"/>
                  <a:gd name="T68" fmla="*/ 382 w 529"/>
                  <a:gd name="T69" fmla="*/ 275 h 350"/>
                  <a:gd name="T70" fmla="*/ 436 w 529"/>
                  <a:gd name="T71" fmla="*/ 329 h 350"/>
                  <a:gd name="T72" fmla="*/ 436 w 529"/>
                  <a:gd name="T73" fmla="*/ 349 h 350"/>
                  <a:gd name="T74" fmla="*/ 408 w 529"/>
                  <a:gd name="T75" fmla="*/ 328 h 350"/>
                  <a:gd name="T76" fmla="*/ 361 w 529"/>
                  <a:gd name="T77" fmla="*/ 278 h 350"/>
                  <a:gd name="T78" fmla="*/ 326 w 529"/>
                  <a:gd name="T79" fmla="*/ 261 h 350"/>
                  <a:gd name="T80" fmla="*/ 253 w 529"/>
                  <a:gd name="T81" fmla="*/ 252 h 350"/>
                  <a:gd name="T82" fmla="*/ 243 w 529"/>
                  <a:gd name="T83" fmla="*/ 260 h 350"/>
                  <a:gd name="T84" fmla="*/ 237 w 529"/>
                  <a:gd name="T85" fmla="*/ 290 h 350"/>
                  <a:gd name="T86" fmla="*/ 233 w 529"/>
                  <a:gd name="T87" fmla="*/ 292 h 350"/>
                  <a:gd name="T88" fmla="*/ 212 w 529"/>
                  <a:gd name="T89" fmla="*/ 280 h 350"/>
                  <a:gd name="T90" fmla="*/ 193 w 529"/>
                  <a:gd name="T91" fmla="*/ 280 h 350"/>
                  <a:gd name="T92" fmla="*/ 187 w 529"/>
                  <a:gd name="T93" fmla="*/ 299 h 350"/>
                  <a:gd name="T94" fmla="*/ 193 w 529"/>
                  <a:gd name="T95" fmla="*/ 327 h 350"/>
                  <a:gd name="T96" fmla="*/ 205 w 529"/>
                  <a:gd name="T97" fmla="*/ 336 h 350"/>
                  <a:gd name="T98" fmla="*/ 194 w 529"/>
                  <a:gd name="T99" fmla="*/ 340 h 350"/>
                  <a:gd name="T100" fmla="*/ 171 w 529"/>
                  <a:gd name="T101" fmla="*/ 334 h 350"/>
                  <a:gd name="T102" fmla="*/ 143 w 529"/>
                  <a:gd name="T103" fmla="*/ 326 h 350"/>
                  <a:gd name="T104" fmla="*/ 105 w 529"/>
                  <a:gd name="T105" fmla="*/ 330 h 350"/>
                  <a:gd name="T106" fmla="*/ 10 w 529"/>
                  <a:gd name="T107" fmla="*/ 345 h 350"/>
                  <a:gd name="T108" fmla="*/ 0 w 529"/>
                  <a:gd name="T109" fmla="*/ 342 h 350"/>
                  <a:gd name="T110" fmla="*/ 15 w 529"/>
                  <a:gd name="T111" fmla="*/ 331 h 350"/>
                  <a:gd name="T112" fmla="*/ 94 w 529"/>
                  <a:gd name="T113" fmla="*/ 302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29" h="350">
                    <a:moveTo>
                      <a:pt x="94" y="302"/>
                    </a:moveTo>
                    <a:lnTo>
                      <a:pt x="61" y="315"/>
                    </a:lnTo>
                    <a:lnTo>
                      <a:pt x="78" y="313"/>
                    </a:lnTo>
                    <a:lnTo>
                      <a:pt x="93" y="307"/>
                    </a:lnTo>
                    <a:lnTo>
                      <a:pt x="107" y="302"/>
                    </a:lnTo>
                    <a:lnTo>
                      <a:pt x="121" y="294"/>
                    </a:lnTo>
                    <a:lnTo>
                      <a:pt x="134" y="286"/>
                    </a:lnTo>
                    <a:lnTo>
                      <a:pt x="147" y="276"/>
                    </a:lnTo>
                    <a:lnTo>
                      <a:pt x="159" y="265"/>
                    </a:lnTo>
                    <a:lnTo>
                      <a:pt x="171" y="254"/>
                    </a:lnTo>
                    <a:lnTo>
                      <a:pt x="193" y="232"/>
                    </a:lnTo>
                    <a:lnTo>
                      <a:pt x="215" y="210"/>
                    </a:lnTo>
                    <a:lnTo>
                      <a:pt x="226" y="199"/>
                    </a:lnTo>
                    <a:lnTo>
                      <a:pt x="237" y="190"/>
                    </a:lnTo>
                    <a:lnTo>
                      <a:pt x="248" y="180"/>
                    </a:lnTo>
                    <a:lnTo>
                      <a:pt x="260" y="172"/>
                    </a:lnTo>
                    <a:lnTo>
                      <a:pt x="274" y="165"/>
                    </a:lnTo>
                    <a:lnTo>
                      <a:pt x="297" y="156"/>
                    </a:lnTo>
                    <a:lnTo>
                      <a:pt x="324" y="144"/>
                    </a:lnTo>
                    <a:lnTo>
                      <a:pt x="355" y="129"/>
                    </a:lnTo>
                    <a:lnTo>
                      <a:pt x="371" y="121"/>
                    </a:lnTo>
                    <a:lnTo>
                      <a:pt x="387" y="111"/>
                    </a:lnTo>
                    <a:lnTo>
                      <a:pt x="402" y="99"/>
                    </a:lnTo>
                    <a:lnTo>
                      <a:pt x="419" y="86"/>
                    </a:lnTo>
                    <a:lnTo>
                      <a:pt x="433" y="72"/>
                    </a:lnTo>
                    <a:lnTo>
                      <a:pt x="447" y="57"/>
                    </a:lnTo>
                    <a:lnTo>
                      <a:pt x="452" y="48"/>
                    </a:lnTo>
                    <a:lnTo>
                      <a:pt x="459" y="40"/>
                    </a:lnTo>
                    <a:lnTo>
                      <a:pt x="464" y="31"/>
                    </a:lnTo>
                    <a:lnTo>
                      <a:pt x="469" y="22"/>
                    </a:lnTo>
                    <a:lnTo>
                      <a:pt x="476" y="9"/>
                    </a:lnTo>
                    <a:lnTo>
                      <a:pt x="480" y="1"/>
                    </a:lnTo>
                    <a:lnTo>
                      <a:pt x="482" y="0"/>
                    </a:lnTo>
                    <a:lnTo>
                      <a:pt x="483" y="0"/>
                    </a:lnTo>
                    <a:lnTo>
                      <a:pt x="484" y="1"/>
                    </a:lnTo>
                    <a:lnTo>
                      <a:pt x="484" y="2"/>
                    </a:lnTo>
                    <a:lnTo>
                      <a:pt x="486" y="5"/>
                    </a:lnTo>
                    <a:lnTo>
                      <a:pt x="488" y="10"/>
                    </a:lnTo>
                    <a:lnTo>
                      <a:pt x="489" y="11"/>
                    </a:lnTo>
                    <a:lnTo>
                      <a:pt x="490" y="12"/>
                    </a:lnTo>
                    <a:lnTo>
                      <a:pt x="492" y="13"/>
                    </a:lnTo>
                    <a:lnTo>
                      <a:pt x="494" y="12"/>
                    </a:lnTo>
                    <a:lnTo>
                      <a:pt x="496" y="13"/>
                    </a:lnTo>
                    <a:lnTo>
                      <a:pt x="496" y="16"/>
                    </a:lnTo>
                    <a:lnTo>
                      <a:pt x="497" y="22"/>
                    </a:lnTo>
                    <a:lnTo>
                      <a:pt x="498" y="29"/>
                    </a:lnTo>
                    <a:lnTo>
                      <a:pt x="500" y="38"/>
                    </a:lnTo>
                    <a:lnTo>
                      <a:pt x="502" y="46"/>
                    </a:lnTo>
                    <a:lnTo>
                      <a:pt x="504" y="56"/>
                    </a:lnTo>
                    <a:lnTo>
                      <a:pt x="507" y="66"/>
                    </a:lnTo>
                    <a:lnTo>
                      <a:pt x="510" y="73"/>
                    </a:lnTo>
                    <a:lnTo>
                      <a:pt x="515" y="80"/>
                    </a:lnTo>
                    <a:lnTo>
                      <a:pt x="519" y="85"/>
                    </a:lnTo>
                    <a:lnTo>
                      <a:pt x="523" y="89"/>
                    </a:lnTo>
                    <a:lnTo>
                      <a:pt x="525" y="94"/>
                    </a:lnTo>
                    <a:lnTo>
                      <a:pt x="528" y="96"/>
                    </a:lnTo>
                    <a:lnTo>
                      <a:pt x="529" y="97"/>
                    </a:lnTo>
                    <a:lnTo>
                      <a:pt x="529" y="97"/>
                    </a:lnTo>
                    <a:lnTo>
                      <a:pt x="528" y="98"/>
                    </a:lnTo>
                    <a:lnTo>
                      <a:pt x="527" y="97"/>
                    </a:lnTo>
                    <a:lnTo>
                      <a:pt x="520" y="96"/>
                    </a:lnTo>
                    <a:lnTo>
                      <a:pt x="514" y="96"/>
                    </a:lnTo>
                    <a:lnTo>
                      <a:pt x="508" y="96"/>
                    </a:lnTo>
                    <a:lnTo>
                      <a:pt x="505" y="97"/>
                    </a:lnTo>
                    <a:lnTo>
                      <a:pt x="502" y="98"/>
                    </a:lnTo>
                    <a:lnTo>
                      <a:pt x="500" y="100"/>
                    </a:lnTo>
                    <a:lnTo>
                      <a:pt x="497" y="102"/>
                    </a:lnTo>
                    <a:lnTo>
                      <a:pt x="497" y="106"/>
                    </a:lnTo>
                    <a:lnTo>
                      <a:pt x="497" y="112"/>
                    </a:lnTo>
                    <a:lnTo>
                      <a:pt x="498" y="121"/>
                    </a:lnTo>
                    <a:lnTo>
                      <a:pt x="502" y="128"/>
                    </a:lnTo>
                    <a:lnTo>
                      <a:pt x="506" y="137"/>
                    </a:lnTo>
                    <a:lnTo>
                      <a:pt x="514" y="151"/>
                    </a:lnTo>
                    <a:lnTo>
                      <a:pt x="517" y="157"/>
                    </a:lnTo>
                    <a:lnTo>
                      <a:pt x="510" y="153"/>
                    </a:lnTo>
                    <a:lnTo>
                      <a:pt x="491" y="134"/>
                    </a:lnTo>
                    <a:lnTo>
                      <a:pt x="484" y="126"/>
                    </a:lnTo>
                    <a:lnTo>
                      <a:pt x="470" y="112"/>
                    </a:lnTo>
                    <a:lnTo>
                      <a:pt x="467" y="109"/>
                    </a:lnTo>
                    <a:lnTo>
                      <a:pt x="463" y="108"/>
                    </a:lnTo>
                    <a:lnTo>
                      <a:pt x="460" y="107"/>
                    </a:lnTo>
                    <a:lnTo>
                      <a:pt x="458" y="108"/>
                    </a:lnTo>
                    <a:lnTo>
                      <a:pt x="454" y="110"/>
                    </a:lnTo>
                    <a:lnTo>
                      <a:pt x="452" y="113"/>
                    </a:lnTo>
                    <a:lnTo>
                      <a:pt x="451" y="120"/>
                    </a:lnTo>
                    <a:lnTo>
                      <a:pt x="451" y="127"/>
                    </a:lnTo>
                    <a:lnTo>
                      <a:pt x="452" y="135"/>
                    </a:lnTo>
                    <a:lnTo>
                      <a:pt x="455" y="142"/>
                    </a:lnTo>
                    <a:lnTo>
                      <a:pt x="460" y="152"/>
                    </a:lnTo>
                    <a:lnTo>
                      <a:pt x="464" y="160"/>
                    </a:lnTo>
                    <a:lnTo>
                      <a:pt x="466" y="167"/>
                    </a:lnTo>
                    <a:lnTo>
                      <a:pt x="466" y="171"/>
                    </a:lnTo>
                    <a:lnTo>
                      <a:pt x="465" y="172"/>
                    </a:lnTo>
                    <a:lnTo>
                      <a:pt x="463" y="172"/>
                    </a:lnTo>
                    <a:lnTo>
                      <a:pt x="459" y="171"/>
                    </a:lnTo>
                    <a:lnTo>
                      <a:pt x="454" y="170"/>
                    </a:lnTo>
                    <a:lnTo>
                      <a:pt x="445" y="163"/>
                    </a:lnTo>
                    <a:lnTo>
                      <a:pt x="433" y="153"/>
                    </a:lnTo>
                    <a:lnTo>
                      <a:pt x="429" y="151"/>
                    </a:lnTo>
                    <a:lnTo>
                      <a:pt x="426" y="150"/>
                    </a:lnTo>
                    <a:lnTo>
                      <a:pt x="424" y="151"/>
                    </a:lnTo>
                    <a:lnTo>
                      <a:pt x="422" y="152"/>
                    </a:lnTo>
                    <a:lnTo>
                      <a:pt x="420" y="154"/>
                    </a:lnTo>
                    <a:lnTo>
                      <a:pt x="419" y="157"/>
                    </a:lnTo>
                    <a:lnTo>
                      <a:pt x="418" y="163"/>
                    </a:lnTo>
                    <a:lnTo>
                      <a:pt x="418" y="170"/>
                    </a:lnTo>
                    <a:lnTo>
                      <a:pt x="418" y="178"/>
                    </a:lnTo>
                    <a:lnTo>
                      <a:pt x="417" y="183"/>
                    </a:lnTo>
                    <a:lnTo>
                      <a:pt x="414" y="189"/>
                    </a:lnTo>
                    <a:lnTo>
                      <a:pt x="411" y="192"/>
                    </a:lnTo>
                    <a:lnTo>
                      <a:pt x="409" y="194"/>
                    </a:lnTo>
                    <a:lnTo>
                      <a:pt x="406" y="195"/>
                    </a:lnTo>
                    <a:lnTo>
                      <a:pt x="401" y="196"/>
                    </a:lnTo>
                    <a:lnTo>
                      <a:pt x="398" y="196"/>
                    </a:lnTo>
                    <a:lnTo>
                      <a:pt x="391" y="196"/>
                    </a:lnTo>
                    <a:lnTo>
                      <a:pt x="384" y="197"/>
                    </a:lnTo>
                    <a:lnTo>
                      <a:pt x="382" y="198"/>
                    </a:lnTo>
                    <a:lnTo>
                      <a:pt x="380" y="202"/>
                    </a:lnTo>
                    <a:lnTo>
                      <a:pt x="379" y="205"/>
                    </a:lnTo>
                    <a:lnTo>
                      <a:pt x="378" y="209"/>
                    </a:lnTo>
                    <a:lnTo>
                      <a:pt x="378" y="216"/>
                    </a:lnTo>
                    <a:lnTo>
                      <a:pt x="377" y="219"/>
                    </a:lnTo>
                    <a:lnTo>
                      <a:pt x="374" y="220"/>
                    </a:lnTo>
                    <a:lnTo>
                      <a:pt x="371" y="220"/>
                    </a:lnTo>
                    <a:lnTo>
                      <a:pt x="365" y="216"/>
                    </a:lnTo>
                    <a:lnTo>
                      <a:pt x="357" y="208"/>
                    </a:lnTo>
                    <a:lnTo>
                      <a:pt x="349" y="201"/>
                    </a:lnTo>
                    <a:lnTo>
                      <a:pt x="342" y="195"/>
                    </a:lnTo>
                    <a:lnTo>
                      <a:pt x="339" y="194"/>
                    </a:lnTo>
                    <a:lnTo>
                      <a:pt x="337" y="194"/>
                    </a:lnTo>
                    <a:lnTo>
                      <a:pt x="336" y="196"/>
                    </a:lnTo>
                    <a:lnTo>
                      <a:pt x="336" y="199"/>
                    </a:lnTo>
                    <a:lnTo>
                      <a:pt x="337" y="210"/>
                    </a:lnTo>
                    <a:lnTo>
                      <a:pt x="339" y="221"/>
                    </a:lnTo>
                    <a:lnTo>
                      <a:pt x="343" y="231"/>
                    </a:lnTo>
                    <a:lnTo>
                      <a:pt x="350" y="240"/>
                    </a:lnTo>
                    <a:lnTo>
                      <a:pt x="356" y="249"/>
                    </a:lnTo>
                    <a:lnTo>
                      <a:pt x="365" y="258"/>
                    </a:lnTo>
                    <a:lnTo>
                      <a:pt x="373" y="266"/>
                    </a:lnTo>
                    <a:lnTo>
                      <a:pt x="382" y="275"/>
                    </a:lnTo>
                    <a:lnTo>
                      <a:pt x="401" y="292"/>
                    </a:lnTo>
                    <a:lnTo>
                      <a:pt x="420" y="309"/>
                    </a:lnTo>
                    <a:lnTo>
                      <a:pt x="428" y="319"/>
                    </a:lnTo>
                    <a:lnTo>
                      <a:pt x="436" y="329"/>
                    </a:lnTo>
                    <a:lnTo>
                      <a:pt x="442" y="339"/>
                    </a:lnTo>
                    <a:lnTo>
                      <a:pt x="448" y="349"/>
                    </a:lnTo>
                    <a:lnTo>
                      <a:pt x="445" y="350"/>
                    </a:lnTo>
                    <a:lnTo>
                      <a:pt x="436" y="349"/>
                    </a:lnTo>
                    <a:lnTo>
                      <a:pt x="429" y="347"/>
                    </a:lnTo>
                    <a:lnTo>
                      <a:pt x="423" y="343"/>
                    </a:lnTo>
                    <a:lnTo>
                      <a:pt x="415" y="337"/>
                    </a:lnTo>
                    <a:lnTo>
                      <a:pt x="408" y="328"/>
                    </a:lnTo>
                    <a:lnTo>
                      <a:pt x="392" y="308"/>
                    </a:lnTo>
                    <a:lnTo>
                      <a:pt x="377" y="291"/>
                    </a:lnTo>
                    <a:lnTo>
                      <a:pt x="369" y="285"/>
                    </a:lnTo>
                    <a:lnTo>
                      <a:pt x="361" y="278"/>
                    </a:lnTo>
                    <a:lnTo>
                      <a:pt x="353" y="273"/>
                    </a:lnTo>
                    <a:lnTo>
                      <a:pt x="344" y="268"/>
                    </a:lnTo>
                    <a:lnTo>
                      <a:pt x="336" y="264"/>
                    </a:lnTo>
                    <a:lnTo>
                      <a:pt x="326" y="261"/>
                    </a:lnTo>
                    <a:lnTo>
                      <a:pt x="316" y="258"/>
                    </a:lnTo>
                    <a:lnTo>
                      <a:pt x="305" y="256"/>
                    </a:lnTo>
                    <a:lnTo>
                      <a:pt x="282" y="253"/>
                    </a:lnTo>
                    <a:lnTo>
                      <a:pt x="253" y="252"/>
                    </a:lnTo>
                    <a:lnTo>
                      <a:pt x="249" y="253"/>
                    </a:lnTo>
                    <a:lnTo>
                      <a:pt x="246" y="254"/>
                    </a:lnTo>
                    <a:lnTo>
                      <a:pt x="244" y="257"/>
                    </a:lnTo>
                    <a:lnTo>
                      <a:pt x="243" y="260"/>
                    </a:lnTo>
                    <a:lnTo>
                      <a:pt x="241" y="267"/>
                    </a:lnTo>
                    <a:lnTo>
                      <a:pt x="239" y="276"/>
                    </a:lnTo>
                    <a:lnTo>
                      <a:pt x="239" y="284"/>
                    </a:lnTo>
                    <a:lnTo>
                      <a:pt x="237" y="290"/>
                    </a:lnTo>
                    <a:lnTo>
                      <a:pt x="236" y="292"/>
                    </a:lnTo>
                    <a:lnTo>
                      <a:pt x="235" y="293"/>
                    </a:lnTo>
                    <a:lnTo>
                      <a:pt x="234" y="293"/>
                    </a:lnTo>
                    <a:lnTo>
                      <a:pt x="233" y="292"/>
                    </a:lnTo>
                    <a:lnTo>
                      <a:pt x="229" y="289"/>
                    </a:lnTo>
                    <a:lnTo>
                      <a:pt x="224" y="286"/>
                    </a:lnTo>
                    <a:lnTo>
                      <a:pt x="218" y="282"/>
                    </a:lnTo>
                    <a:lnTo>
                      <a:pt x="212" y="280"/>
                    </a:lnTo>
                    <a:lnTo>
                      <a:pt x="205" y="278"/>
                    </a:lnTo>
                    <a:lnTo>
                      <a:pt x="199" y="278"/>
                    </a:lnTo>
                    <a:lnTo>
                      <a:pt x="195" y="279"/>
                    </a:lnTo>
                    <a:lnTo>
                      <a:pt x="193" y="280"/>
                    </a:lnTo>
                    <a:lnTo>
                      <a:pt x="191" y="282"/>
                    </a:lnTo>
                    <a:lnTo>
                      <a:pt x="190" y="286"/>
                    </a:lnTo>
                    <a:lnTo>
                      <a:pt x="188" y="292"/>
                    </a:lnTo>
                    <a:lnTo>
                      <a:pt x="187" y="299"/>
                    </a:lnTo>
                    <a:lnTo>
                      <a:pt x="187" y="306"/>
                    </a:lnTo>
                    <a:lnTo>
                      <a:pt x="188" y="314"/>
                    </a:lnTo>
                    <a:lnTo>
                      <a:pt x="190" y="320"/>
                    </a:lnTo>
                    <a:lnTo>
                      <a:pt x="193" y="327"/>
                    </a:lnTo>
                    <a:lnTo>
                      <a:pt x="198" y="331"/>
                    </a:lnTo>
                    <a:lnTo>
                      <a:pt x="203" y="334"/>
                    </a:lnTo>
                    <a:lnTo>
                      <a:pt x="204" y="335"/>
                    </a:lnTo>
                    <a:lnTo>
                      <a:pt x="205" y="336"/>
                    </a:lnTo>
                    <a:lnTo>
                      <a:pt x="205" y="336"/>
                    </a:lnTo>
                    <a:lnTo>
                      <a:pt x="204" y="337"/>
                    </a:lnTo>
                    <a:lnTo>
                      <a:pt x="200" y="339"/>
                    </a:lnTo>
                    <a:lnTo>
                      <a:pt x="194" y="340"/>
                    </a:lnTo>
                    <a:lnTo>
                      <a:pt x="188" y="340"/>
                    </a:lnTo>
                    <a:lnTo>
                      <a:pt x="180" y="340"/>
                    </a:lnTo>
                    <a:lnTo>
                      <a:pt x="175" y="337"/>
                    </a:lnTo>
                    <a:lnTo>
                      <a:pt x="171" y="334"/>
                    </a:lnTo>
                    <a:lnTo>
                      <a:pt x="164" y="331"/>
                    </a:lnTo>
                    <a:lnTo>
                      <a:pt x="158" y="328"/>
                    </a:lnTo>
                    <a:lnTo>
                      <a:pt x="150" y="326"/>
                    </a:lnTo>
                    <a:lnTo>
                      <a:pt x="143" y="326"/>
                    </a:lnTo>
                    <a:lnTo>
                      <a:pt x="133" y="326"/>
                    </a:lnTo>
                    <a:lnTo>
                      <a:pt x="124" y="327"/>
                    </a:lnTo>
                    <a:lnTo>
                      <a:pt x="114" y="328"/>
                    </a:lnTo>
                    <a:lnTo>
                      <a:pt x="105" y="330"/>
                    </a:lnTo>
                    <a:lnTo>
                      <a:pt x="69" y="340"/>
                    </a:lnTo>
                    <a:lnTo>
                      <a:pt x="44" y="345"/>
                    </a:lnTo>
                    <a:lnTo>
                      <a:pt x="29" y="345"/>
                    </a:lnTo>
                    <a:lnTo>
                      <a:pt x="10" y="345"/>
                    </a:lnTo>
                    <a:lnTo>
                      <a:pt x="6" y="345"/>
                    </a:lnTo>
                    <a:lnTo>
                      <a:pt x="2" y="344"/>
                    </a:lnTo>
                    <a:lnTo>
                      <a:pt x="0" y="343"/>
                    </a:lnTo>
                    <a:lnTo>
                      <a:pt x="0" y="342"/>
                    </a:lnTo>
                    <a:lnTo>
                      <a:pt x="1" y="340"/>
                    </a:lnTo>
                    <a:lnTo>
                      <a:pt x="3" y="337"/>
                    </a:lnTo>
                    <a:lnTo>
                      <a:pt x="8" y="335"/>
                    </a:lnTo>
                    <a:lnTo>
                      <a:pt x="15" y="331"/>
                    </a:lnTo>
                    <a:lnTo>
                      <a:pt x="31" y="325"/>
                    </a:lnTo>
                    <a:lnTo>
                      <a:pt x="54" y="316"/>
                    </a:lnTo>
                    <a:lnTo>
                      <a:pt x="77" y="307"/>
                    </a:lnTo>
                    <a:lnTo>
                      <a:pt x="94" y="30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34" name="Freeform 262"/>
              <p:cNvSpPr/>
              <p:nvPr/>
            </p:nvSpPr>
            <p:spPr bwMode="auto">
              <a:xfrm>
                <a:off x="3628" y="3609"/>
                <a:ext cx="48" cy="21"/>
              </a:xfrm>
              <a:custGeom>
                <a:avLst/>
                <a:gdLst>
                  <a:gd name="T0" fmla="*/ 11 w 192"/>
                  <a:gd name="T1" fmla="*/ 3 h 85"/>
                  <a:gd name="T2" fmla="*/ 30 w 192"/>
                  <a:gd name="T3" fmla="*/ 0 h 85"/>
                  <a:gd name="T4" fmla="*/ 41 w 192"/>
                  <a:gd name="T5" fmla="*/ 0 h 85"/>
                  <a:gd name="T6" fmla="*/ 48 w 192"/>
                  <a:gd name="T7" fmla="*/ 1 h 85"/>
                  <a:gd name="T8" fmla="*/ 61 w 192"/>
                  <a:gd name="T9" fmla="*/ 7 h 85"/>
                  <a:gd name="T10" fmla="*/ 71 w 192"/>
                  <a:gd name="T11" fmla="*/ 16 h 85"/>
                  <a:gd name="T12" fmla="*/ 82 w 192"/>
                  <a:gd name="T13" fmla="*/ 23 h 85"/>
                  <a:gd name="T14" fmla="*/ 87 w 192"/>
                  <a:gd name="T15" fmla="*/ 23 h 85"/>
                  <a:gd name="T16" fmla="*/ 93 w 192"/>
                  <a:gd name="T17" fmla="*/ 23 h 85"/>
                  <a:gd name="T18" fmla="*/ 112 w 192"/>
                  <a:gd name="T19" fmla="*/ 23 h 85"/>
                  <a:gd name="T20" fmla="*/ 123 w 192"/>
                  <a:gd name="T21" fmla="*/ 24 h 85"/>
                  <a:gd name="T22" fmla="*/ 129 w 192"/>
                  <a:gd name="T23" fmla="*/ 26 h 85"/>
                  <a:gd name="T24" fmla="*/ 138 w 192"/>
                  <a:gd name="T25" fmla="*/ 29 h 85"/>
                  <a:gd name="T26" fmla="*/ 146 w 192"/>
                  <a:gd name="T27" fmla="*/ 33 h 85"/>
                  <a:gd name="T28" fmla="*/ 150 w 192"/>
                  <a:gd name="T29" fmla="*/ 41 h 85"/>
                  <a:gd name="T30" fmla="*/ 152 w 192"/>
                  <a:gd name="T31" fmla="*/ 49 h 85"/>
                  <a:gd name="T32" fmla="*/ 156 w 192"/>
                  <a:gd name="T33" fmla="*/ 46 h 85"/>
                  <a:gd name="T34" fmla="*/ 166 w 192"/>
                  <a:gd name="T35" fmla="*/ 48 h 85"/>
                  <a:gd name="T36" fmla="*/ 173 w 192"/>
                  <a:gd name="T37" fmla="*/ 55 h 85"/>
                  <a:gd name="T38" fmla="*/ 183 w 192"/>
                  <a:gd name="T39" fmla="*/ 65 h 85"/>
                  <a:gd name="T40" fmla="*/ 187 w 192"/>
                  <a:gd name="T41" fmla="*/ 79 h 85"/>
                  <a:gd name="T42" fmla="*/ 190 w 192"/>
                  <a:gd name="T43" fmla="*/ 85 h 85"/>
                  <a:gd name="T44" fmla="*/ 191 w 192"/>
                  <a:gd name="T45" fmla="*/ 85 h 85"/>
                  <a:gd name="T46" fmla="*/ 192 w 192"/>
                  <a:gd name="T47" fmla="*/ 84 h 85"/>
                  <a:gd name="T48" fmla="*/ 188 w 192"/>
                  <a:gd name="T49" fmla="*/ 84 h 85"/>
                  <a:gd name="T50" fmla="*/ 178 w 192"/>
                  <a:gd name="T51" fmla="*/ 79 h 85"/>
                  <a:gd name="T52" fmla="*/ 165 w 192"/>
                  <a:gd name="T53" fmla="*/ 67 h 85"/>
                  <a:gd name="T54" fmla="*/ 160 w 192"/>
                  <a:gd name="T55" fmla="*/ 60 h 85"/>
                  <a:gd name="T56" fmla="*/ 158 w 192"/>
                  <a:gd name="T57" fmla="*/ 60 h 85"/>
                  <a:gd name="T58" fmla="*/ 148 w 192"/>
                  <a:gd name="T59" fmla="*/ 60 h 85"/>
                  <a:gd name="T60" fmla="*/ 140 w 192"/>
                  <a:gd name="T61" fmla="*/ 57 h 85"/>
                  <a:gd name="T62" fmla="*/ 138 w 192"/>
                  <a:gd name="T63" fmla="*/ 53 h 85"/>
                  <a:gd name="T64" fmla="*/ 137 w 192"/>
                  <a:gd name="T65" fmla="*/ 46 h 85"/>
                  <a:gd name="T66" fmla="*/ 131 w 192"/>
                  <a:gd name="T67" fmla="*/ 41 h 85"/>
                  <a:gd name="T68" fmla="*/ 123 w 192"/>
                  <a:gd name="T69" fmla="*/ 39 h 85"/>
                  <a:gd name="T70" fmla="*/ 120 w 192"/>
                  <a:gd name="T71" fmla="*/ 39 h 85"/>
                  <a:gd name="T72" fmla="*/ 102 w 192"/>
                  <a:gd name="T73" fmla="*/ 38 h 85"/>
                  <a:gd name="T74" fmla="*/ 87 w 192"/>
                  <a:gd name="T75" fmla="*/ 38 h 85"/>
                  <a:gd name="T76" fmla="*/ 87 w 192"/>
                  <a:gd name="T77" fmla="*/ 38 h 85"/>
                  <a:gd name="T78" fmla="*/ 71 w 192"/>
                  <a:gd name="T79" fmla="*/ 33 h 85"/>
                  <a:gd name="T80" fmla="*/ 57 w 192"/>
                  <a:gd name="T81" fmla="*/ 24 h 85"/>
                  <a:gd name="T82" fmla="*/ 49 w 192"/>
                  <a:gd name="T83" fmla="*/ 17 h 85"/>
                  <a:gd name="T84" fmla="*/ 41 w 192"/>
                  <a:gd name="T85" fmla="*/ 14 h 85"/>
                  <a:gd name="T86" fmla="*/ 41 w 192"/>
                  <a:gd name="T87" fmla="*/ 14 h 85"/>
                  <a:gd name="T88" fmla="*/ 23 w 192"/>
                  <a:gd name="T89" fmla="*/ 15 h 85"/>
                  <a:gd name="T90" fmla="*/ 5 w 192"/>
                  <a:gd name="T91" fmla="*/ 1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92" h="85">
                    <a:moveTo>
                      <a:pt x="0" y="5"/>
                    </a:moveTo>
                    <a:lnTo>
                      <a:pt x="11" y="3"/>
                    </a:lnTo>
                    <a:lnTo>
                      <a:pt x="21" y="1"/>
                    </a:lnTo>
                    <a:lnTo>
                      <a:pt x="30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48" y="1"/>
                    </a:lnTo>
                    <a:lnTo>
                      <a:pt x="54" y="3"/>
                    </a:lnTo>
                    <a:lnTo>
                      <a:pt x="61" y="7"/>
                    </a:lnTo>
                    <a:lnTo>
                      <a:pt x="67" y="12"/>
                    </a:lnTo>
                    <a:lnTo>
                      <a:pt x="71" y="16"/>
                    </a:lnTo>
                    <a:lnTo>
                      <a:pt x="77" y="19"/>
                    </a:lnTo>
                    <a:lnTo>
                      <a:pt x="82" y="23"/>
                    </a:lnTo>
                    <a:lnTo>
                      <a:pt x="87" y="23"/>
                    </a:lnTo>
                    <a:lnTo>
                      <a:pt x="87" y="23"/>
                    </a:lnTo>
                    <a:lnTo>
                      <a:pt x="87" y="23"/>
                    </a:lnTo>
                    <a:lnTo>
                      <a:pt x="93" y="23"/>
                    </a:lnTo>
                    <a:lnTo>
                      <a:pt x="103" y="23"/>
                    </a:lnTo>
                    <a:lnTo>
                      <a:pt x="112" y="23"/>
                    </a:lnTo>
                    <a:lnTo>
                      <a:pt x="123" y="24"/>
                    </a:lnTo>
                    <a:lnTo>
                      <a:pt x="123" y="24"/>
                    </a:lnTo>
                    <a:lnTo>
                      <a:pt x="126" y="25"/>
                    </a:lnTo>
                    <a:lnTo>
                      <a:pt x="129" y="26"/>
                    </a:lnTo>
                    <a:lnTo>
                      <a:pt x="134" y="27"/>
                    </a:lnTo>
                    <a:lnTo>
                      <a:pt x="138" y="29"/>
                    </a:lnTo>
                    <a:lnTo>
                      <a:pt x="143" y="31"/>
                    </a:lnTo>
                    <a:lnTo>
                      <a:pt x="146" y="33"/>
                    </a:lnTo>
                    <a:lnTo>
                      <a:pt x="148" y="37"/>
                    </a:lnTo>
                    <a:lnTo>
                      <a:pt x="150" y="41"/>
                    </a:lnTo>
                    <a:lnTo>
                      <a:pt x="152" y="45"/>
                    </a:lnTo>
                    <a:lnTo>
                      <a:pt x="152" y="49"/>
                    </a:lnTo>
                    <a:lnTo>
                      <a:pt x="153" y="49"/>
                    </a:lnTo>
                    <a:lnTo>
                      <a:pt x="156" y="46"/>
                    </a:lnTo>
                    <a:lnTo>
                      <a:pt x="161" y="47"/>
                    </a:lnTo>
                    <a:lnTo>
                      <a:pt x="166" y="48"/>
                    </a:lnTo>
                    <a:lnTo>
                      <a:pt x="171" y="51"/>
                    </a:lnTo>
                    <a:lnTo>
                      <a:pt x="173" y="55"/>
                    </a:lnTo>
                    <a:lnTo>
                      <a:pt x="178" y="59"/>
                    </a:lnTo>
                    <a:lnTo>
                      <a:pt x="183" y="65"/>
                    </a:lnTo>
                    <a:lnTo>
                      <a:pt x="185" y="70"/>
                    </a:lnTo>
                    <a:lnTo>
                      <a:pt x="187" y="79"/>
                    </a:lnTo>
                    <a:lnTo>
                      <a:pt x="189" y="83"/>
                    </a:lnTo>
                    <a:lnTo>
                      <a:pt x="190" y="85"/>
                    </a:lnTo>
                    <a:lnTo>
                      <a:pt x="190" y="85"/>
                    </a:lnTo>
                    <a:lnTo>
                      <a:pt x="191" y="85"/>
                    </a:lnTo>
                    <a:lnTo>
                      <a:pt x="191" y="85"/>
                    </a:lnTo>
                    <a:lnTo>
                      <a:pt x="192" y="84"/>
                    </a:lnTo>
                    <a:lnTo>
                      <a:pt x="191" y="85"/>
                    </a:lnTo>
                    <a:lnTo>
                      <a:pt x="188" y="84"/>
                    </a:lnTo>
                    <a:lnTo>
                      <a:pt x="184" y="82"/>
                    </a:lnTo>
                    <a:lnTo>
                      <a:pt x="178" y="79"/>
                    </a:lnTo>
                    <a:lnTo>
                      <a:pt x="174" y="74"/>
                    </a:lnTo>
                    <a:lnTo>
                      <a:pt x="165" y="67"/>
                    </a:lnTo>
                    <a:lnTo>
                      <a:pt x="160" y="60"/>
                    </a:lnTo>
                    <a:lnTo>
                      <a:pt x="160" y="60"/>
                    </a:lnTo>
                    <a:lnTo>
                      <a:pt x="160" y="60"/>
                    </a:lnTo>
                    <a:lnTo>
                      <a:pt x="158" y="60"/>
                    </a:lnTo>
                    <a:lnTo>
                      <a:pt x="155" y="61"/>
                    </a:lnTo>
                    <a:lnTo>
                      <a:pt x="148" y="60"/>
                    </a:lnTo>
                    <a:lnTo>
                      <a:pt x="143" y="58"/>
                    </a:lnTo>
                    <a:lnTo>
                      <a:pt x="140" y="57"/>
                    </a:lnTo>
                    <a:lnTo>
                      <a:pt x="139" y="55"/>
                    </a:lnTo>
                    <a:lnTo>
                      <a:pt x="138" y="53"/>
                    </a:lnTo>
                    <a:lnTo>
                      <a:pt x="137" y="49"/>
                    </a:lnTo>
                    <a:lnTo>
                      <a:pt x="137" y="46"/>
                    </a:lnTo>
                    <a:lnTo>
                      <a:pt x="134" y="43"/>
                    </a:lnTo>
                    <a:lnTo>
                      <a:pt x="131" y="41"/>
                    </a:lnTo>
                    <a:lnTo>
                      <a:pt x="125" y="40"/>
                    </a:lnTo>
                    <a:lnTo>
                      <a:pt x="123" y="39"/>
                    </a:lnTo>
                    <a:lnTo>
                      <a:pt x="120" y="39"/>
                    </a:lnTo>
                    <a:lnTo>
                      <a:pt x="120" y="39"/>
                    </a:lnTo>
                    <a:lnTo>
                      <a:pt x="111" y="38"/>
                    </a:lnTo>
                    <a:lnTo>
                      <a:pt x="102" y="38"/>
                    </a:lnTo>
                    <a:lnTo>
                      <a:pt x="93" y="38"/>
                    </a:lnTo>
                    <a:lnTo>
                      <a:pt x="87" y="38"/>
                    </a:lnTo>
                    <a:lnTo>
                      <a:pt x="87" y="38"/>
                    </a:lnTo>
                    <a:lnTo>
                      <a:pt x="87" y="38"/>
                    </a:lnTo>
                    <a:lnTo>
                      <a:pt x="79" y="37"/>
                    </a:lnTo>
                    <a:lnTo>
                      <a:pt x="71" y="33"/>
                    </a:lnTo>
                    <a:lnTo>
                      <a:pt x="65" y="29"/>
                    </a:lnTo>
                    <a:lnTo>
                      <a:pt x="57" y="24"/>
                    </a:lnTo>
                    <a:lnTo>
                      <a:pt x="53" y="20"/>
                    </a:lnTo>
                    <a:lnTo>
                      <a:pt x="49" y="17"/>
                    </a:lnTo>
                    <a:lnTo>
                      <a:pt x="44" y="15"/>
                    </a:lnTo>
                    <a:lnTo>
                      <a:pt x="41" y="14"/>
                    </a:lnTo>
                    <a:lnTo>
                      <a:pt x="41" y="14"/>
                    </a:lnTo>
                    <a:lnTo>
                      <a:pt x="41" y="14"/>
                    </a:lnTo>
                    <a:lnTo>
                      <a:pt x="32" y="15"/>
                    </a:lnTo>
                    <a:lnTo>
                      <a:pt x="23" y="15"/>
                    </a:lnTo>
                    <a:lnTo>
                      <a:pt x="13" y="17"/>
                    </a:lnTo>
                    <a:lnTo>
                      <a:pt x="5" y="19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35" name="Freeform 263"/>
              <p:cNvSpPr/>
              <p:nvPr/>
            </p:nvSpPr>
            <p:spPr bwMode="auto">
              <a:xfrm>
                <a:off x="3014" y="3542"/>
                <a:ext cx="48" cy="21"/>
              </a:xfrm>
              <a:custGeom>
                <a:avLst/>
                <a:gdLst>
                  <a:gd name="T0" fmla="*/ 11 w 192"/>
                  <a:gd name="T1" fmla="*/ 4 h 86"/>
                  <a:gd name="T2" fmla="*/ 31 w 192"/>
                  <a:gd name="T3" fmla="*/ 0 h 86"/>
                  <a:gd name="T4" fmla="*/ 41 w 192"/>
                  <a:gd name="T5" fmla="*/ 0 h 86"/>
                  <a:gd name="T6" fmla="*/ 48 w 192"/>
                  <a:gd name="T7" fmla="*/ 1 h 86"/>
                  <a:gd name="T8" fmla="*/ 60 w 192"/>
                  <a:gd name="T9" fmla="*/ 8 h 86"/>
                  <a:gd name="T10" fmla="*/ 72 w 192"/>
                  <a:gd name="T11" fmla="*/ 17 h 86"/>
                  <a:gd name="T12" fmla="*/ 82 w 192"/>
                  <a:gd name="T13" fmla="*/ 22 h 86"/>
                  <a:gd name="T14" fmla="*/ 86 w 192"/>
                  <a:gd name="T15" fmla="*/ 23 h 86"/>
                  <a:gd name="T16" fmla="*/ 94 w 192"/>
                  <a:gd name="T17" fmla="*/ 23 h 86"/>
                  <a:gd name="T18" fmla="*/ 112 w 192"/>
                  <a:gd name="T19" fmla="*/ 23 h 86"/>
                  <a:gd name="T20" fmla="*/ 123 w 192"/>
                  <a:gd name="T21" fmla="*/ 24 h 86"/>
                  <a:gd name="T22" fmla="*/ 129 w 192"/>
                  <a:gd name="T23" fmla="*/ 26 h 86"/>
                  <a:gd name="T24" fmla="*/ 138 w 192"/>
                  <a:gd name="T25" fmla="*/ 30 h 86"/>
                  <a:gd name="T26" fmla="*/ 146 w 192"/>
                  <a:gd name="T27" fmla="*/ 34 h 86"/>
                  <a:gd name="T28" fmla="*/ 151 w 192"/>
                  <a:gd name="T29" fmla="*/ 41 h 86"/>
                  <a:gd name="T30" fmla="*/ 152 w 192"/>
                  <a:gd name="T31" fmla="*/ 50 h 86"/>
                  <a:gd name="T32" fmla="*/ 155 w 192"/>
                  <a:gd name="T33" fmla="*/ 47 h 86"/>
                  <a:gd name="T34" fmla="*/ 166 w 192"/>
                  <a:gd name="T35" fmla="*/ 49 h 86"/>
                  <a:gd name="T36" fmla="*/ 174 w 192"/>
                  <a:gd name="T37" fmla="*/ 55 h 86"/>
                  <a:gd name="T38" fmla="*/ 183 w 192"/>
                  <a:gd name="T39" fmla="*/ 65 h 86"/>
                  <a:gd name="T40" fmla="*/ 188 w 192"/>
                  <a:gd name="T41" fmla="*/ 79 h 86"/>
                  <a:gd name="T42" fmla="*/ 190 w 192"/>
                  <a:gd name="T43" fmla="*/ 86 h 86"/>
                  <a:gd name="T44" fmla="*/ 191 w 192"/>
                  <a:gd name="T45" fmla="*/ 86 h 86"/>
                  <a:gd name="T46" fmla="*/ 192 w 192"/>
                  <a:gd name="T47" fmla="*/ 85 h 86"/>
                  <a:gd name="T48" fmla="*/ 188 w 192"/>
                  <a:gd name="T49" fmla="*/ 85 h 86"/>
                  <a:gd name="T50" fmla="*/ 179 w 192"/>
                  <a:gd name="T51" fmla="*/ 79 h 86"/>
                  <a:gd name="T52" fmla="*/ 165 w 192"/>
                  <a:gd name="T53" fmla="*/ 67 h 86"/>
                  <a:gd name="T54" fmla="*/ 160 w 192"/>
                  <a:gd name="T55" fmla="*/ 61 h 86"/>
                  <a:gd name="T56" fmla="*/ 157 w 192"/>
                  <a:gd name="T57" fmla="*/ 61 h 86"/>
                  <a:gd name="T58" fmla="*/ 148 w 192"/>
                  <a:gd name="T59" fmla="*/ 61 h 86"/>
                  <a:gd name="T60" fmla="*/ 140 w 192"/>
                  <a:gd name="T61" fmla="*/ 58 h 86"/>
                  <a:gd name="T62" fmla="*/ 138 w 192"/>
                  <a:gd name="T63" fmla="*/ 53 h 86"/>
                  <a:gd name="T64" fmla="*/ 137 w 192"/>
                  <a:gd name="T65" fmla="*/ 47 h 86"/>
                  <a:gd name="T66" fmla="*/ 130 w 192"/>
                  <a:gd name="T67" fmla="*/ 41 h 86"/>
                  <a:gd name="T68" fmla="*/ 123 w 192"/>
                  <a:gd name="T69" fmla="*/ 39 h 86"/>
                  <a:gd name="T70" fmla="*/ 121 w 192"/>
                  <a:gd name="T71" fmla="*/ 39 h 86"/>
                  <a:gd name="T72" fmla="*/ 102 w 192"/>
                  <a:gd name="T73" fmla="*/ 38 h 86"/>
                  <a:gd name="T74" fmla="*/ 86 w 192"/>
                  <a:gd name="T75" fmla="*/ 38 h 86"/>
                  <a:gd name="T76" fmla="*/ 86 w 192"/>
                  <a:gd name="T77" fmla="*/ 38 h 86"/>
                  <a:gd name="T78" fmla="*/ 71 w 192"/>
                  <a:gd name="T79" fmla="*/ 34 h 86"/>
                  <a:gd name="T80" fmla="*/ 58 w 192"/>
                  <a:gd name="T81" fmla="*/ 24 h 86"/>
                  <a:gd name="T82" fmla="*/ 48 w 192"/>
                  <a:gd name="T83" fmla="*/ 18 h 86"/>
                  <a:gd name="T84" fmla="*/ 41 w 192"/>
                  <a:gd name="T85" fmla="*/ 14 h 86"/>
                  <a:gd name="T86" fmla="*/ 41 w 192"/>
                  <a:gd name="T87" fmla="*/ 14 h 86"/>
                  <a:gd name="T88" fmla="*/ 23 w 192"/>
                  <a:gd name="T89" fmla="*/ 16 h 86"/>
                  <a:gd name="T90" fmla="*/ 4 w 192"/>
                  <a:gd name="T91" fmla="*/ 2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92" h="86">
                    <a:moveTo>
                      <a:pt x="0" y="6"/>
                    </a:moveTo>
                    <a:lnTo>
                      <a:pt x="11" y="4"/>
                    </a:lnTo>
                    <a:lnTo>
                      <a:pt x="20" y="1"/>
                    </a:lnTo>
                    <a:lnTo>
                      <a:pt x="31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48" y="1"/>
                    </a:lnTo>
                    <a:lnTo>
                      <a:pt x="54" y="4"/>
                    </a:lnTo>
                    <a:lnTo>
                      <a:pt x="60" y="8"/>
                    </a:lnTo>
                    <a:lnTo>
                      <a:pt x="67" y="12"/>
                    </a:lnTo>
                    <a:lnTo>
                      <a:pt x="72" y="17"/>
                    </a:lnTo>
                    <a:lnTo>
                      <a:pt x="77" y="20"/>
                    </a:lnTo>
                    <a:lnTo>
                      <a:pt x="82" y="22"/>
                    </a:lnTo>
                    <a:lnTo>
                      <a:pt x="86" y="23"/>
                    </a:lnTo>
                    <a:lnTo>
                      <a:pt x="86" y="23"/>
                    </a:lnTo>
                    <a:lnTo>
                      <a:pt x="86" y="23"/>
                    </a:lnTo>
                    <a:lnTo>
                      <a:pt x="94" y="23"/>
                    </a:lnTo>
                    <a:lnTo>
                      <a:pt x="102" y="23"/>
                    </a:lnTo>
                    <a:lnTo>
                      <a:pt x="112" y="23"/>
                    </a:lnTo>
                    <a:lnTo>
                      <a:pt x="123" y="24"/>
                    </a:lnTo>
                    <a:lnTo>
                      <a:pt x="123" y="24"/>
                    </a:lnTo>
                    <a:lnTo>
                      <a:pt x="126" y="25"/>
                    </a:lnTo>
                    <a:lnTo>
                      <a:pt x="129" y="26"/>
                    </a:lnTo>
                    <a:lnTo>
                      <a:pt x="134" y="27"/>
                    </a:lnTo>
                    <a:lnTo>
                      <a:pt x="138" y="30"/>
                    </a:lnTo>
                    <a:lnTo>
                      <a:pt x="142" y="32"/>
                    </a:lnTo>
                    <a:lnTo>
                      <a:pt x="146" y="34"/>
                    </a:lnTo>
                    <a:lnTo>
                      <a:pt x="149" y="37"/>
                    </a:lnTo>
                    <a:lnTo>
                      <a:pt x="151" y="41"/>
                    </a:lnTo>
                    <a:lnTo>
                      <a:pt x="152" y="46"/>
                    </a:lnTo>
                    <a:lnTo>
                      <a:pt x="152" y="50"/>
                    </a:lnTo>
                    <a:lnTo>
                      <a:pt x="153" y="50"/>
                    </a:lnTo>
                    <a:lnTo>
                      <a:pt x="155" y="47"/>
                    </a:lnTo>
                    <a:lnTo>
                      <a:pt x="161" y="48"/>
                    </a:lnTo>
                    <a:lnTo>
                      <a:pt x="166" y="49"/>
                    </a:lnTo>
                    <a:lnTo>
                      <a:pt x="170" y="51"/>
                    </a:lnTo>
                    <a:lnTo>
                      <a:pt x="174" y="55"/>
                    </a:lnTo>
                    <a:lnTo>
                      <a:pt x="178" y="60"/>
                    </a:lnTo>
                    <a:lnTo>
                      <a:pt x="183" y="65"/>
                    </a:lnTo>
                    <a:lnTo>
                      <a:pt x="185" y="70"/>
                    </a:lnTo>
                    <a:lnTo>
                      <a:pt x="188" y="79"/>
                    </a:lnTo>
                    <a:lnTo>
                      <a:pt x="189" y="82"/>
                    </a:lnTo>
                    <a:lnTo>
                      <a:pt x="190" y="86"/>
                    </a:lnTo>
                    <a:lnTo>
                      <a:pt x="191" y="86"/>
                    </a:lnTo>
                    <a:lnTo>
                      <a:pt x="191" y="86"/>
                    </a:lnTo>
                    <a:lnTo>
                      <a:pt x="192" y="86"/>
                    </a:lnTo>
                    <a:lnTo>
                      <a:pt x="192" y="85"/>
                    </a:lnTo>
                    <a:lnTo>
                      <a:pt x="191" y="86"/>
                    </a:lnTo>
                    <a:lnTo>
                      <a:pt x="188" y="85"/>
                    </a:lnTo>
                    <a:lnTo>
                      <a:pt x="183" y="82"/>
                    </a:lnTo>
                    <a:lnTo>
                      <a:pt x="179" y="79"/>
                    </a:lnTo>
                    <a:lnTo>
                      <a:pt x="174" y="75"/>
                    </a:lnTo>
                    <a:lnTo>
                      <a:pt x="165" y="67"/>
                    </a:lnTo>
                    <a:lnTo>
                      <a:pt x="160" y="61"/>
                    </a:lnTo>
                    <a:lnTo>
                      <a:pt x="160" y="61"/>
                    </a:lnTo>
                    <a:lnTo>
                      <a:pt x="160" y="61"/>
                    </a:lnTo>
                    <a:lnTo>
                      <a:pt x="157" y="61"/>
                    </a:lnTo>
                    <a:lnTo>
                      <a:pt x="154" y="62"/>
                    </a:lnTo>
                    <a:lnTo>
                      <a:pt x="148" y="61"/>
                    </a:lnTo>
                    <a:lnTo>
                      <a:pt x="142" y="59"/>
                    </a:lnTo>
                    <a:lnTo>
                      <a:pt x="140" y="58"/>
                    </a:lnTo>
                    <a:lnTo>
                      <a:pt x="139" y="55"/>
                    </a:lnTo>
                    <a:lnTo>
                      <a:pt x="138" y="53"/>
                    </a:lnTo>
                    <a:lnTo>
                      <a:pt x="138" y="50"/>
                    </a:lnTo>
                    <a:lnTo>
                      <a:pt x="137" y="47"/>
                    </a:lnTo>
                    <a:lnTo>
                      <a:pt x="134" y="44"/>
                    </a:lnTo>
                    <a:lnTo>
                      <a:pt x="130" y="41"/>
                    </a:lnTo>
                    <a:lnTo>
                      <a:pt x="125" y="40"/>
                    </a:lnTo>
                    <a:lnTo>
                      <a:pt x="123" y="39"/>
                    </a:lnTo>
                    <a:lnTo>
                      <a:pt x="121" y="39"/>
                    </a:lnTo>
                    <a:lnTo>
                      <a:pt x="121" y="39"/>
                    </a:lnTo>
                    <a:lnTo>
                      <a:pt x="111" y="38"/>
                    </a:lnTo>
                    <a:lnTo>
                      <a:pt x="102" y="38"/>
                    </a:lnTo>
                    <a:lnTo>
                      <a:pt x="94" y="38"/>
                    </a:lnTo>
                    <a:lnTo>
                      <a:pt x="86" y="38"/>
                    </a:lnTo>
                    <a:lnTo>
                      <a:pt x="86" y="38"/>
                    </a:lnTo>
                    <a:lnTo>
                      <a:pt x="86" y="38"/>
                    </a:lnTo>
                    <a:lnTo>
                      <a:pt x="79" y="37"/>
                    </a:lnTo>
                    <a:lnTo>
                      <a:pt x="71" y="34"/>
                    </a:lnTo>
                    <a:lnTo>
                      <a:pt x="65" y="30"/>
                    </a:lnTo>
                    <a:lnTo>
                      <a:pt x="58" y="24"/>
                    </a:lnTo>
                    <a:lnTo>
                      <a:pt x="53" y="21"/>
                    </a:lnTo>
                    <a:lnTo>
                      <a:pt x="48" y="18"/>
                    </a:lnTo>
                    <a:lnTo>
                      <a:pt x="45" y="16"/>
                    </a:lnTo>
                    <a:lnTo>
                      <a:pt x="41" y="14"/>
                    </a:lnTo>
                    <a:lnTo>
                      <a:pt x="41" y="14"/>
                    </a:lnTo>
                    <a:lnTo>
                      <a:pt x="41" y="14"/>
                    </a:lnTo>
                    <a:lnTo>
                      <a:pt x="32" y="14"/>
                    </a:lnTo>
                    <a:lnTo>
                      <a:pt x="23" y="16"/>
                    </a:lnTo>
                    <a:lnTo>
                      <a:pt x="14" y="18"/>
                    </a:lnTo>
                    <a:lnTo>
                      <a:pt x="4" y="20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36" name="Freeform 264"/>
              <p:cNvSpPr/>
              <p:nvPr/>
            </p:nvSpPr>
            <p:spPr bwMode="auto">
              <a:xfrm>
                <a:off x="3662" y="3577"/>
                <a:ext cx="34" cy="59"/>
              </a:xfrm>
              <a:custGeom>
                <a:avLst/>
                <a:gdLst>
                  <a:gd name="T0" fmla="*/ 11 w 135"/>
                  <a:gd name="T1" fmla="*/ 3 h 236"/>
                  <a:gd name="T2" fmla="*/ 13 w 135"/>
                  <a:gd name="T3" fmla="*/ 1 h 236"/>
                  <a:gd name="T4" fmla="*/ 10 w 135"/>
                  <a:gd name="T5" fmla="*/ 4 h 236"/>
                  <a:gd name="T6" fmla="*/ 14 w 135"/>
                  <a:gd name="T7" fmla="*/ 0 h 236"/>
                  <a:gd name="T8" fmla="*/ 35 w 135"/>
                  <a:gd name="T9" fmla="*/ 19 h 236"/>
                  <a:gd name="T10" fmla="*/ 56 w 135"/>
                  <a:gd name="T11" fmla="*/ 41 h 236"/>
                  <a:gd name="T12" fmla="*/ 65 w 135"/>
                  <a:gd name="T13" fmla="*/ 47 h 236"/>
                  <a:gd name="T14" fmla="*/ 69 w 135"/>
                  <a:gd name="T15" fmla="*/ 58 h 236"/>
                  <a:gd name="T16" fmla="*/ 72 w 135"/>
                  <a:gd name="T17" fmla="*/ 85 h 236"/>
                  <a:gd name="T18" fmla="*/ 72 w 135"/>
                  <a:gd name="T19" fmla="*/ 90 h 236"/>
                  <a:gd name="T20" fmla="*/ 73 w 135"/>
                  <a:gd name="T21" fmla="*/ 97 h 236"/>
                  <a:gd name="T22" fmla="*/ 77 w 135"/>
                  <a:gd name="T23" fmla="*/ 102 h 236"/>
                  <a:gd name="T24" fmla="*/ 89 w 135"/>
                  <a:gd name="T25" fmla="*/ 112 h 236"/>
                  <a:gd name="T26" fmla="*/ 106 w 135"/>
                  <a:gd name="T27" fmla="*/ 127 h 236"/>
                  <a:gd name="T28" fmla="*/ 111 w 135"/>
                  <a:gd name="T29" fmla="*/ 137 h 236"/>
                  <a:gd name="T30" fmla="*/ 114 w 135"/>
                  <a:gd name="T31" fmla="*/ 148 h 236"/>
                  <a:gd name="T32" fmla="*/ 114 w 135"/>
                  <a:gd name="T33" fmla="*/ 148 h 236"/>
                  <a:gd name="T34" fmla="*/ 119 w 135"/>
                  <a:gd name="T35" fmla="*/ 166 h 236"/>
                  <a:gd name="T36" fmla="*/ 122 w 135"/>
                  <a:gd name="T37" fmla="*/ 177 h 236"/>
                  <a:gd name="T38" fmla="*/ 124 w 135"/>
                  <a:gd name="T39" fmla="*/ 196 h 236"/>
                  <a:gd name="T40" fmla="*/ 127 w 135"/>
                  <a:gd name="T41" fmla="*/ 207 h 236"/>
                  <a:gd name="T42" fmla="*/ 132 w 135"/>
                  <a:gd name="T43" fmla="*/ 229 h 236"/>
                  <a:gd name="T44" fmla="*/ 122 w 135"/>
                  <a:gd name="T45" fmla="*/ 214 h 236"/>
                  <a:gd name="T46" fmla="*/ 115 w 135"/>
                  <a:gd name="T47" fmla="*/ 203 h 236"/>
                  <a:gd name="T48" fmla="*/ 114 w 135"/>
                  <a:gd name="T49" fmla="*/ 185 h 236"/>
                  <a:gd name="T50" fmla="*/ 105 w 135"/>
                  <a:gd name="T51" fmla="*/ 171 h 236"/>
                  <a:gd name="T52" fmla="*/ 103 w 135"/>
                  <a:gd name="T53" fmla="*/ 159 h 236"/>
                  <a:gd name="T54" fmla="*/ 100 w 135"/>
                  <a:gd name="T55" fmla="*/ 148 h 236"/>
                  <a:gd name="T56" fmla="*/ 99 w 135"/>
                  <a:gd name="T57" fmla="*/ 141 h 236"/>
                  <a:gd name="T58" fmla="*/ 94 w 135"/>
                  <a:gd name="T59" fmla="*/ 129 h 236"/>
                  <a:gd name="T60" fmla="*/ 89 w 135"/>
                  <a:gd name="T61" fmla="*/ 122 h 236"/>
                  <a:gd name="T62" fmla="*/ 76 w 135"/>
                  <a:gd name="T63" fmla="*/ 114 h 236"/>
                  <a:gd name="T64" fmla="*/ 63 w 135"/>
                  <a:gd name="T65" fmla="*/ 105 h 236"/>
                  <a:gd name="T66" fmla="*/ 58 w 135"/>
                  <a:gd name="T67" fmla="*/ 96 h 236"/>
                  <a:gd name="T68" fmla="*/ 56 w 135"/>
                  <a:gd name="T69" fmla="*/ 88 h 236"/>
                  <a:gd name="T70" fmla="*/ 56 w 135"/>
                  <a:gd name="T71" fmla="*/ 75 h 236"/>
                  <a:gd name="T72" fmla="*/ 55 w 135"/>
                  <a:gd name="T73" fmla="*/ 61 h 236"/>
                  <a:gd name="T74" fmla="*/ 53 w 135"/>
                  <a:gd name="T75" fmla="*/ 56 h 236"/>
                  <a:gd name="T76" fmla="*/ 40 w 135"/>
                  <a:gd name="T77" fmla="*/ 50 h 236"/>
                  <a:gd name="T78" fmla="*/ 20 w 135"/>
                  <a:gd name="T79" fmla="*/ 39 h 236"/>
                  <a:gd name="T80" fmla="*/ 6 w 135"/>
                  <a:gd name="T81" fmla="*/ 23 h 236"/>
                  <a:gd name="T82" fmla="*/ 0 w 135"/>
                  <a:gd name="T83" fmla="*/ 16 h 236"/>
                  <a:gd name="T84" fmla="*/ 10 w 135"/>
                  <a:gd name="T85" fmla="*/ 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5" h="236">
                    <a:moveTo>
                      <a:pt x="10" y="4"/>
                    </a:moveTo>
                    <a:lnTo>
                      <a:pt x="11" y="3"/>
                    </a:lnTo>
                    <a:lnTo>
                      <a:pt x="12" y="1"/>
                    </a:lnTo>
                    <a:lnTo>
                      <a:pt x="13" y="1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2" y="2"/>
                    </a:lnTo>
                    <a:lnTo>
                      <a:pt x="14" y="0"/>
                    </a:lnTo>
                    <a:lnTo>
                      <a:pt x="24" y="9"/>
                    </a:lnTo>
                    <a:lnTo>
                      <a:pt x="35" y="19"/>
                    </a:lnTo>
                    <a:lnTo>
                      <a:pt x="47" y="31"/>
                    </a:lnTo>
                    <a:lnTo>
                      <a:pt x="56" y="41"/>
                    </a:lnTo>
                    <a:lnTo>
                      <a:pt x="62" y="43"/>
                    </a:lnTo>
                    <a:lnTo>
                      <a:pt x="65" y="47"/>
                    </a:lnTo>
                    <a:lnTo>
                      <a:pt x="68" y="52"/>
                    </a:lnTo>
                    <a:lnTo>
                      <a:pt x="69" y="58"/>
                    </a:lnTo>
                    <a:lnTo>
                      <a:pt x="72" y="72"/>
                    </a:lnTo>
                    <a:lnTo>
                      <a:pt x="72" y="85"/>
                    </a:lnTo>
                    <a:lnTo>
                      <a:pt x="72" y="86"/>
                    </a:lnTo>
                    <a:lnTo>
                      <a:pt x="72" y="90"/>
                    </a:lnTo>
                    <a:lnTo>
                      <a:pt x="72" y="93"/>
                    </a:lnTo>
                    <a:lnTo>
                      <a:pt x="73" y="97"/>
                    </a:lnTo>
                    <a:lnTo>
                      <a:pt x="75" y="100"/>
                    </a:lnTo>
                    <a:lnTo>
                      <a:pt x="77" y="102"/>
                    </a:lnTo>
                    <a:lnTo>
                      <a:pt x="82" y="107"/>
                    </a:lnTo>
                    <a:lnTo>
                      <a:pt x="89" y="112"/>
                    </a:lnTo>
                    <a:lnTo>
                      <a:pt x="99" y="119"/>
                    </a:lnTo>
                    <a:lnTo>
                      <a:pt x="106" y="127"/>
                    </a:lnTo>
                    <a:lnTo>
                      <a:pt x="109" y="131"/>
                    </a:lnTo>
                    <a:lnTo>
                      <a:pt x="111" y="137"/>
                    </a:lnTo>
                    <a:lnTo>
                      <a:pt x="114" y="142"/>
                    </a:lnTo>
                    <a:lnTo>
                      <a:pt x="114" y="148"/>
                    </a:lnTo>
                    <a:lnTo>
                      <a:pt x="114" y="148"/>
                    </a:lnTo>
                    <a:lnTo>
                      <a:pt x="114" y="148"/>
                    </a:lnTo>
                    <a:lnTo>
                      <a:pt x="116" y="157"/>
                    </a:lnTo>
                    <a:lnTo>
                      <a:pt x="119" y="166"/>
                    </a:lnTo>
                    <a:lnTo>
                      <a:pt x="119" y="166"/>
                    </a:lnTo>
                    <a:lnTo>
                      <a:pt x="122" y="177"/>
                    </a:lnTo>
                    <a:lnTo>
                      <a:pt x="124" y="189"/>
                    </a:lnTo>
                    <a:lnTo>
                      <a:pt x="124" y="196"/>
                    </a:lnTo>
                    <a:lnTo>
                      <a:pt x="125" y="200"/>
                    </a:lnTo>
                    <a:lnTo>
                      <a:pt x="127" y="207"/>
                    </a:lnTo>
                    <a:lnTo>
                      <a:pt x="130" y="217"/>
                    </a:lnTo>
                    <a:lnTo>
                      <a:pt x="132" y="229"/>
                    </a:lnTo>
                    <a:lnTo>
                      <a:pt x="135" y="236"/>
                    </a:lnTo>
                    <a:lnTo>
                      <a:pt x="122" y="214"/>
                    </a:lnTo>
                    <a:lnTo>
                      <a:pt x="118" y="209"/>
                    </a:lnTo>
                    <a:lnTo>
                      <a:pt x="115" y="203"/>
                    </a:lnTo>
                    <a:lnTo>
                      <a:pt x="114" y="196"/>
                    </a:lnTo>
                    <a:lnTo>
                      <a:pt x="114" y="185"/>
                    </a:lnTo>
                    <a:lnTo>
                      <a:pt x="109" y="179"/>
                    </a:lnTo>
                    <a:lnTo>
                      <a:pt x="105" y="171"/>
                    </a:lnTo>
                    <a:lnTo>
                      <a:pt x="105" y="171"/>
                    </a:lnTo>
                    <a:lnTo>
                      <a:pt x="103" y="159"/>
                    </a:lnTo>
                    <a:lnTo>
                      <a:pt x="103" y="148"/>
                    </a:lnTo>
                    <a:lnTo>
                      <a:pt x="100" y="148"/>
                    </a:lnTo>
                    <a:lnTo>
                      <a:pt x="100" y="148"/>
                    </a:lnTo>
                    <a:lnTo>
                      <a:pt x="99" y="141"/>
                    </a:lnTo>
                    <a:lnTo>
                      <a:pt x="96" y="132"/>
                    </a:lnTo>
                    <a:lnTo>
                      <a:pt x="94" y="129"/>
                    </a:lnTo>
                    <a:lnTo>
                      <a:pt x="92" y="126"/>
                    </a:lnTo>
                    <a:lnTo>
                      <a:pt x="89" y="122"/>
                    </a:lnTo>
                    <a:lnTo>
                      <a:pt x="86" y="120"/>
                    </a:lnTo>
                    <a:lnTo>
                      <a:pt x="76" y="114"/>
                    </a:lnTo>
                    <a:lnTo>
                      <a:pt x="66" y="108"/>
                    </a:lnTo>
                    <a:lnTo>
                      <a:pt x="63" y="105"/>
                    </a:lnTo>
                    <a:lnTo>
                      <a:pt x="60" y="101"/>
                    </a:lnTo>
                    <a:lnTo>
                      <a:pt x="58" y="96"/>
                    </a:lnTo>
                    <a:lnTo>
                      <a:pt x="56" y="90"/>
                    </a:lnTo>
                    <a:lnTo>
                      <a:pt x="56" y="88"/>
                    </a:lnTo>
                    <a:lnTo>
                      <a:pt x="56" y="85"/>
                    </a:lnTo>
                    <a:lnTo>
                      <a:pt x="56" y="75"/>
                    </a:lnTo>
                    <a:lnTo>
                      <a:pt x="56" y="65"/>
                    </a:lnTo>
                    <a:lnTo>
                      <a:pt x="55" y="61"/>
                    </a:lnTo>
                    <a:lnTo>
                      <a:pt x="54" y="58"/>
                    </a:lnTo>
                    <a:lnTo>
                      <a:pt x="53" y="56"/>
                    </a:lnTo>
                    <a:lnTo>
                      <a:pt x="52" y="53"/>
                    </a:lnTo>
                    <a:lnTo>
                      <a:pt x="40" y="50"/>
                    </a:lnTo>
                    <a:lnTo>
                      <a:pt x="31" y="45"/>
                    </a:lnTo>
                    <a:lnTo>
                      <a:pt x="20" y="39"/>
                    </a:lnTo>
                    <a:lnTo>
                      <a:pt x="11" y="32"/>
                    </a:lnTo>
                    <a:lnTo>
                      <a:pt x="6" y="23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1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37" name="Freeform 265"/>
              <p:cNvSpPr/>
              <p:nvPr/>
            </p:nvSpPr>
            <p:spPr bwMode="auto">
              <a:xfrm>
                <a:off x="3681" y="3563"/>
                <a:ext cx="54" cy="66"/>
              </a:xfrm>
              <a:custGeom>
                <a:avLst/>
                <a:gdLst>
                  <a:gd name="T0" fmla="*/ 8 w 219"/>
                  <a:gd name="T1" fmla="*/ 0 h 261"/>
                  <a:gd name="T2" fmla="*/ 26 w 219"/>
                  <a:gd name="T3" fmla="*/ 3 h 261"/>
                  <a:gd name="T4" fmla="*/ 37 w 219"/>
                  <a:gd name="T5" fmla="*/ 6 h 261"/>
                  <a:gd name="T6" fmla="*/ 53 w 219"/>
                  <a:gd name="T7" fmla="*/ 16 h 261"/>
                  <a:gd name="T8" fmla="*/ 80 w 219"/>
                  <a:gd name="T9" fmla="*/ 31 h 261"/>
                  <a:gd name="T10" fmla="*/ 103 w 219"/>
                  <a:gd name="T11" fmla="*/ 38 h 261"/>
                  <a:gd name="T12" fmla="*/ 122 w 219"/>
                  <a:gd name="T13" fmla="*/ 42 h 261"/>
                  <a:gd name="T14" fmla="*/ 133 w 219"/>
                  <a:gd name="T15" fmla="*/ 48 h 261"/>
                  <a:gd name="T16" fmla="*/ 139 w 219"/>
                  <a:gd name="T17" fmla="*/ 55 h 261"/>
                  <a:gd name="T18" fmla="*/ 139 w 219"/>
                  <a:gd name="T19" fmla="*/ 52 h 261"/>
                  <a:gd name="T20" fmla="*/ 143 w 219"/>
                  <a:gd name="T21" fmla="*/ 57 h 261"/>
                  <a:gd name="T22" fmla="*/ 147 w 219"/>
                  <a:gd name="T23" fmla="*/ 63 h 261"/>
                  <a:gd name="T24" fmla="*/ 160 w 219"/>
                  <a:gd name="T25" fmla="*/ 91 h 261"/>
                  <a:gd name="T26" fmla="*/ 169 w 219"/>
                  <a:gd name="T27" fmla="*/ 117 h 261"/>
                  <a:gd name="T28" fmla="*/ 172 w 219"/>
                  <a:gd name="T29" fmla="*/ 117 h 261"/>
                  <a:gd name="T30" fmla="*/ 174 w 219"/>
                  <a:gd name="T31" fmla="*/ 117 h 261"/>
                  <a:gd name="T32" fmla="*/ 182 w 219"/>
                  <a:gd name="T33" fmla="*/ 118 h 261"/>
                  <a:gd name="T34" fmla="*/ 188 w 219"/>
                  <a:gd name="T35" fmla="*/ 120 h 261"/>
                  <a:gd name="T36" fmla="*/ 193 w 219"/>
                  <a:gd name="T37" fmla="*/ 127 h 261"/>
                  <a:gd name="T38" fmla="*/ 194 w 219"/>
                  <a:gd name="T39" fmla="*/ 137 h 261"/>
                  <a:gd name="T40" fmla="*/ 198 w 219"/>
                  <a:gd name="T41" fmla="*/ 166 h 261"/>
                  <a:gd name="T42" fmla="*/ 201 w 219"/>
                  <a:gd name="T43" fmla="*/ 182 h 261"/>
                  <a:gd name="T44" fmla="*/ 204 w 219"/>
                  <a:gd name="T45" fmla="*/ 199 h 261"/>
                  <a:gd name="T46" fmla="*/ 211 w 219"/>
                  <a:gd name="T47" fmla="*/ 230 h 261"/>
                  <a:gd name="T48" fmla="*/ 219 w 219"/>
                  <a:gd name="T49" fmla="*/ 261 h 261"/>
                  <a:gd name="T50" fmla="*/ 202 w 219"/>
                  <a:gd name="T51" fmla="*/ 253 h 261"/>
                  <a:gd name="T52" fmla="*/ 190 w 219"/>
                  <a:gd name="T53" fmla="*/ 223 h 261"/>
                  <a:gd name="T54" fmla="*/ 182 w 219"/>
                  <a:gd name="T55" fmla="*/ 205 h 261"/>
                  <a:gd name="T56" fmla="*/ 180 w 219"/>
                  <a:gd name="T57" fmla="*/ 184 h 261"/>
                  <a:gd name="T58" fmla="*/ 173 w 219"/>
                  <a:gd name="T59" fmla="*/ 155 h 261"/>
                  <a:gd name="T60" fmla="*/ 171 w 219"/>
                  <a:gd name="T61" fmla="*/ 140 h 261"/>
                  <a:gd name="T62" fmla="*/ 167 w 219"/>
                  <a:gd name="T63" fmla="*/ 140 h 261"/>
                  <a:gd name="T64" fmla="*/ 159 w 219"/>
                  <a:gd name="T65" fmla="*/ 139 h 261"/>
                  <a:gd name="T66" fmla="*/ 154 w 219"/>
                  <a:gd name="T67" fmla="*/ 137 h 261"/>
                  <a:gd name="T68" fmla="*/ 150 w 219"/>
                  <a:gd name="T69" fmla="*/ 131 h 261"/>
                  <a:gd name="T70" fmla="*/ 149 w 219"/>
                  <a:gd name="T71" fmla="*/ 123 h 261"/>
                  <a:gd name="T72" fmla="*/ 142 w 219"/>
                  <a:gd name="T73" fmla="*/ 107 h 261"/>
                  <a:gd name="T74" fmla="*/ 129 w 219"/>
                  <a:gd name="T75" fmla="*/ 85 h 261"/>
                  <a:gd name="T76" fmla="*/ 125 w 219"/>
                  <a:gd name="T77" fmla="*/ 78 h 261"/>
                  <a:gd name="T78" fmla="*/ 124 w 219"/>
                  <a:gd name="T79" fmla="*/ 77 h 261"/>
                  <a:gd name="T80" fmla="*/ 116 w 219"/>
                  <a:gd name="T81" fmla="*/ 70 h 261"/>
                  <a:gd name="T82" fmla="*/ 100 w 219"/>
                  <a:gd name="T83" fmla="*/ 61 h 261"/>
                  <a:gd name="T84" fmla="*/ 82 w 219"/>
                  <a:gd name="T85" fmla="*/ 56 h 261"/>
                  <a:gd name="T86" fmla="*/ 62 w 219"/>
                  <a:gd name="T87" fmla="*/ 50 h 261"/>
                  <a:gd name="T88" fmla="*/ 48 w 219"/>
                  <a:gd name="T89" fmla="*/ 43 h 261"/>
                  <a:gd name="T90" fmla="*/ 31 w 219"/>
                  <a:gd name="T91" fmla="*/ 31 h 261"/>
                  <a:gd name="T92" fmla="*/ 19 w 219"/>
                  <a:gd name="T93" fmla="*/ 23 h 261"/>
                  <a:gd name="T94" fmla="*/ 6 w 219"/>
                  <a:gd name="T95" fmla="*/ 21 h 261"/>
                  <a:gd name="T96" fmla="*/ 0 w 219"/>
                  <a:gd name="T97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9" h="261">
                    <a:moveTo>
                      <a:pt x="0" y="0"/>
                    </a:moveTo>
                    <a:lnTo>
                      <a:pt x="8" y="0"/>
                    </a:lnTo>
                    <a:lnTo>
                      <a:pt x="17" y="1"/>
                    </a:lnTo>
                    <a:lnTo>
                      <a:pt x="26" y="3"/>
                    </a:lnTo>
                    <a:lnTo>
                      <a:pt x="32" y="4"/>
                    </a:lnTo>
                    <a:lnTo>
                      <a:pt x="37" y="6"/>
                    </a:lnTo>
                    <a:lnTo>
                      <a:pt x="42" y="9"/>
                    </a:lnTo>
                    <a:lnTo>
                      <a:pt x="53" y="16"/>
                    </a:lnTo>
                    <a:lnTo>
                      <a:pt x="68" y="26"/>
                    </a:lnTo>
                    <a:lnTo>
                      <a:pt x="80" y="31"/>
                    </a:lnTo>
                    <a:lnTo>
                      <a:pt x="91" y="36"/>
                    </a:lnTo>
                    <a:lnTo>
                      <a:pt x="103" y="38"/>
                    </a:lnTo>
                    <a:lnTo>
                      <a:pt x="116" y="41"/>
                    </a:lnTo>
                    <a:lnTo>
                      <a:pt x="122" y="42"/>
                    </a:lnTo>
                    <a:lnTo>
                      <a:pt x="128" y="45"/>
                    </a:lnTo>
                    <a:lnTo>
                      <a:pt x="133" y="48"/>
                    </a:lnTo>
                    <a:lnTo>
                      <a:pt x="139" y="52"/>
                    </a:lnTo>
                    <a:lnTo>
                      <a:pt x="139" y="55"/>
                    </a:lnTo>
                    <a:lnTo>
                      <a:pt x="139" y="52"/>
                    </a:lnTo>
                    <a:lnTo>
                      <a:pt x="139" y="52"/>
                    </a:lnTo>
                    <a:lnTo>
                      <a:pt x="141" y="55"/>
                    </a:lnTo>
                    <a:lnTo>
                      <a:pt x="143" y="57"/>
                    </a:lnTo>
                    <a:lnTo>
                      <a:pt x="144" y="60"/>
                    </a:lnTo>
                    <a:lnTo>
                      <a:pt x="147" y="63"/>
                    </a:lnTo>
                    <a:lnTo>
                      <a:pt x="154" y="75"/>
                    </a:lnTo>
                    <a:lnTo>
                      <a:pt x="160" y="91"/>
                    </a:lnTo>
                    <a:lnTo>
                      <a:pt x="166" y="106"/>
                    </a:lnTo>
                    <a:lnTo>
                      <a:pt x="169" y="117"/>
                    </a:lnTo>
                    <a:lnTo>
                      <a:pt x="170" y="117"/>
                    </a:lnTo>
                    <a:lnTo>
                      <a:pt x="172" y="117"/>
                    </a:lnTo>
                    <a:lnTo>
                      <a:pt x="174" y="117"/>
                    </a:lnTo>
                    <a:lnTo>
                      <a:pt x="174" y="117"/>
                    </a:lnTo>
                    <a:lnTo>
                      <a:pt x="179" y="117"/>
                    </a:lnTo>
                    <a:lnTo>
                      <a:pt x="182" y="118"/>
                    </a:lnTo>
                    <a:lnTo>
                      <a:pt x="185" y="119"/>
                    </a:lnTo>
                    <a:lnTo>
                      <a:pt x="188" y="120"/>
                    </a:lnTo>
                    <a:lnTo>
                      <a:pt x="191" y="124"/>
                    </a:lnTo>
                    <a:lnTo>
                      <a:pt x="193" y="127"/>
                    </a:lnTo>
                    <a:lnTo>
                      <a:pt x="194" y="131"/>
                    </a:lnTo>
                    <a:lnTo>
                      <a:pt x="194" y="137"/>
                    </a:lnTo>
                    <a:lnTo>
                      <a:pt x="196" y="151"/>
                    </a:lnTo>
                    <a:lnTo>
                      <a:pt x="198" y="166"/>
                    </a:lnTo>
                    <a:lnTo>
                      <a:pt x="200" y="173"/>
                    </a:lnTo>
                    <a:lnTo>
                      <a:pt x="201" y="182"/>
                    </a:lnTo>
                    <a:lnTo>
                      <a:pt x="202" y="191"/>
                    </a:lnTo>
                    <a:lnTo>
                      <a:pt x="204" y="199"/>
                    </a:lnTo>
                    <a:lnTo>
                      <a:pt x="206" y="209"/>
                    </a:lnTo>
                    <a:lnTo>
                      <a:pt x="211" y="230"/>
                    </a:lnTo>
                    <a:lnTo>
                      <a:pt x="217" y="251"/>
                    </a:lnTo>
                    <a:lnTo>
                      <a:pt x="219" y="261"/>
                    </a:lnTo>
                    <a:lnTo>
                      <a:pt x="207" y="261"/>
                    </a:lnTo>
                    <a:lnTo>
                      <a:pt x="202" y="253"/>
                    </a:lnTo>
                    <a:lnTo>
                      <a:pt x="194" y="234"/>
                    </a:lnTo>
                    <a:lnTo>
                      <a:pt x="190" y="223"/>
                    </a:lnTo>
                    <a:lnTo>
                      <a:pt x="185" y="213"/>
                    </a:lnTo>
                    <a:lnTo>
                      <a:pt x="182" y="205"/>
                    </a:lnTo>
                    <a:lnTo>
                      <a:pt x="181" y="199"/>
                    </a:lnTo>
                    <a:lnTo>
                      <a:pt x="180" y="184"/>
                    </a:lnTo>
                    <a:lnTo>
                      <a:pt x="177" y="170"/>
                    </a:lnTo>
                    <a:lnTo>
                      <a:pt x="173" y="155"/>
                    </a:lnTo>
                    <a:lnTo>
                      <a:pt x="172" y="140"/>
                    </a:lnTo>
                    <a:lnTo>
                      <a:pt x="171" y="140"/>
                    </a:lnTo>
                    <a:lnTo>
                      <a:pt x="169" y="140"/>
                    </a:lnTo>
                    <a:lnTo>
                      <a:pt x="167" y="140"/>
                    </a:lnTo>
                    <a:lnTo>
                      <a:pt x="164" y="140"/>
                    </a:lnTo>
                    <a:lnTo>
                      <a:pt x="159" y="139"/>
                    </a:lnTo>
                    <a:lnTo>
                      <a:pt x="156" y="138"/>
                    </a:lnTo>
                    <a:lnTo>
                      <a:pt x="154" y="137"/>
                    </a:lnTo>
                    <a:lnTo>
                      <a:pt x="152" y="134"/>
                    </a:lnTo>
                    <a:lnTo>
                      <a:pt x="150" y="131"/>
                    </a:lnTo>
                    <a:lnTo>
                      <a:pt x="149" y="127"/>
                    </a:lnTo>
                    <a:lnTo>
                      <a:pt x="149" y="123"/>
                    </a:lnTo>
                    <a:lnTo>
                      <a:pt x="146" y="117"/>
                    </a:lnTo>
                    <a:lnTo>
                      <a:pt x="142" y="107"/>
                    </a:lnTo>
                    <a:lnTo>
                      <a:pt x="136" y="96"/>
                    </a:lnTo>
                    <a:lnTo>
                      <a:pt x="129" y="85"/>
                    </a:lnTo>
                    <a:lnTo>
                      <a:pt x="127" y="82"/>
                    </a:lnTo>
                    <a:lnTo>
                      <a:pt x="125" y="78"/>
                    </a:lnTo>
                    <a:lnTo>
                      <a:pt x="124" y="77"/>
                    </a:lnTo>
                    <a:lnTo>
                      <a:pt x="124" y="77"/>
                    </a:lnTo>
                    <a:lnTo>
                      <a:pt x="124" y="77"/>
                    </a:lnTo>
                    <a:lnTo>
                      <a:pt x="116" y="70"/>
                    </a:lnTo>
                    <a:lnTo>
                      <a:pt x="109" y="64"/>
                    </a:lnTo>
                    <a:lnTo>
                      <a:pt x="100" y="61"/>
                    </a:lnTo>
                    <a:lnTo>
                      <a:pt x="90" y="58"/>
                    </a:lnTo>
                    <a:lnTo>
                      <a:pt x="82" y="56"/>
                    </a:lnTo>
                    <a:lnTo>
                      <a:pt x="72" y="54"/>
                    </a:lnTo>
                    <a:lnTo>
                      <a:pt x="62" y="50"/>
                    </a:lnTo>
                    <a:lnTo>
                      <a:pt x="55" y="46"/>
                    </a:lnTo>
                    <a:lnTo>
                      <a:pt x="48" y="43"/>
                    </a:lnTo>
                    <a:lnTo>
                      <a:pt x="40" y="37"/>
                    </a:lnTo>
                    <a:lnTo>
                      <a:pt x="31" y="31"/>
                    </a:lnTo>
                    <a:lnTo>
                      <a:pt x="25" y="23"/>
                    </a:lnTo>
                    <a:lnTo>
                      <a:pt x="19" y="23"/>
                    </a:lnTo>
                    <a:lnTo>
                      <a:pt x="14" y="22"/>
                    </a:lnTo>
                    <a:lnTo>
                      <a:pt x="6" y="21"/>
                    </a:lnTo>
                    <a:lnTo>
                      <a:pt x="0" y="2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38" name="Freeform 266"/>
              <p:cNvSpPr/>
              <p:nvPr/>
            </p:nvSpPr>
            <p:spPr bwMode="auto">
              <a:xfrm>
                <a:off x="3692" y="3653"/>
                <a:ext cx="14" cy="15"/>
              </a:xfrm>
              <a:custGeom>
                <a:avLst/>
                <a:gdLst>
                  <a:gd name="T0" fmla="*/ 0 w 56"/>
                  <a:gd name="T1" fmla="*/ 0 h 59"/>
                  <a:gd name="T2" fmla="*/ 12 w 56"/>
                  <a:gd name="T3" fmla="*/ 5 h 59"/>
                  <a:gd name="T4" fmla="*/ 25 w 56"/>
                  <a:gd name="T5" fmla="*/ 8 h 59"/>
                  <a:gd name="T6" fmla="*/ 30 w 56"/>
                  <a:gd name="T7" fmla="*/ 10 h 59"/>
                  <a:gd name="T8" fmla="*/ 36 w 56"/>
                  <a:gd name="T9" fmla="*/ 14 h 59"/>
                  <a:gd name="T10" fmla="*/ 40 w 56"/>
                  <a:gd name="T11" fmla="*/ 18 h 59"/>
                  <a:gd name="T12" fmla="*/ 43 w 56"/>
                  <a:gd name="T13" fmla="*/ 23 h 59"/>
                  <a:gd name="T14" fmla="*/ 45 w 56"/>
                  <a:gd name="T15" fmla="*/ 26 h 59"/>
                  <a:gd name="T16" fmla="*/ 48 w 56"/>
                  <a:gd name="T17" fmla="*/ 30 h 59"/>
                  <a:gd name="T18" fmla="*/ 49 w 56"/>
                  <a:gd name="T19" fmla="*/ 35 h 59"/>
                  <a:gd name="T20" fmla="*/ 49 w 56"/>
                  <a:gd name="T21" fmla="*/ 41 h 59"/>
                  <a:gd name="T22" fmla="*/ 49 w 56"/>
                  <a:gd name="T23" fmla="*/ 45 h 59"/>
                  <a:gd name="T24" fmla="*/ 49 w 56"/>
                  <a:gd name="T25" fmla="*/ 46 h 59"/>
                  <a:gd name="T26" fmla="*/ 51 w 56"/>
                  <a:gd name="T27" fmla="*/ 47 h 59"/>
                  <a:gd name="T28" fmla="*/ 51 w 56"/>
                  <a:gd name="T29" fmla="*/ 48 h 59"/>
                  <a:gd name="T30" fmla="*/ 52 w 56"/>
                  <a:gd name="T31" fmla="*/ 48 h 59"/>
                  <a:gd name="T32" fmla="*/ 54 w 56"/>
                  <a:gd name="T33" fmla="*/ 49 h 59"/>
                  <a:gd name="T34" fmla="*/ 55 w 56"/>
                  <a:gd name="T35" fmla="*/ 53 h 59"/>
                  <a:gd name="T36" fmla="*/ 56 w 56"/>
                  <a:gd name="T37" fmla="*/ 55 h 59"/>
                  <a:gd name="T38" fmla="*/ 56 w 56"/>
                  <a:gd name="T39" fmla="*/ 59 h 59"/>
                  <a:gd name="T40" fmla="*/ 51 w 56"/>
                  <a:gd name="T41" fmla="*/ 59 h 59"/>
                  <a:gd name="T42" fmla="*/ 45 w 56"/>
                  <a:gd name="T43" fmla="*/ 59 h 59"/>
                  <a:gd name="T44" fmla="*/ 43 w 56"/>
                  <a:gd name="T45" fmla="*/ 57 h 59"/>
                  <a:gd name="T46" fmla="*/ 40 w 56"/>
                  <a:gd name="T47" fmla="*/ 54 h 59"/>
                  <a:gd name="T48" fmla="*/ 40 w 56"/>
                  <a:gd name="T49" fmla="*/ 48 h 59"/>
                  <a:gd name="T50" fmla="*/ 40 w 56"/>
                  <a:gd name="T51" fmla="*/ 45 h 59"/>
                  <a:gd name="T52" fmla="*/ 40 w 56"/>
                  <a:gd name="T53" fmla="*/ 43 h 59"/>
                  <a:gd name="T54" fmla="*/ 40 w 56"/>
                  <a:gd name="T55" fmla="*/ 42 h 59"/>
                  <a:gd name="T56" fmla="*/ 40 w 56"/>
                  <a:gd name="T57" fmla="*/ 41 h 59"/>
                  <a:gd name="T58" fmla="*/ 39 w 56"/>
                  <a:gd name="T59" fmla="*/ 35 h 59"/>
                  <a:gd name="T60" fmla="*/ 37 w 56"/>
                  <a:gd name="T61" fmla="*/ 28 h 59"/>
                  <a:gd name="T62" fmla="*/ 37 w 56"/>
                  <a:gd name="T63" fmla="*/ 24 h 59"/>
                  <a:gd name="T64" fmla="*/ 36 w 56"/>
                  <a:gd name="T65" fmla="*/ 22 h 59"/>
                  <a:gd name="T66" fmla="*/ 34 w 56"/>
                  <a:gd name="T67" fmla="*/ 20 h 59"/>
                  <a:gd name="T68" fmla="*/ 30 w 56"/>
                  <a:gd name="T69" fmla="*/ 19 h 59"/>
                  <a:gd name="T70" fmla="*/ 26 w 56"/>
                  <a:gd name="T71" fmla="*/ 18 h 59"/>
                  <a:gd name="T72" fmla="*/ 1 w 56"/>
                  <a:gd name="T73" fmla="*/ 9 h 59"/>
                  <a:gd name="T74" fmla="*/ 0 w 56"/>
                  <a:gd name="T75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6" h="59">
                    <a:moveTo>
                      <a:pt x="0" y="0"/>
                    </a:moveTo>
                    <a:lnTo>
                      <a:pt x="12" y="5"/>
                    </a:lnTo>
                    <a:lnTo>
                      <a:pt x="25" y="8"/>
                    </a:lnTo>
                    <a:lnTo>
                      <a:pt x="30" y="10"/>
                    </a:lnTo>
                    <a:lnTo>
                      <a:pt x="36" y="14"/>
                    </a:lnTo>
                    <a:lnTo>
                      <a:pt x="40" y="18"/>
                    </a:lnTo>
                    <a:lnTo>
                      <a:pt x="43" y="23"/>
                    </a:lnTo>
                    <a:lnTo>
                      <a:pt x="45" y="26"/>
                    </a:lnTo>
                    <a:lnTo>
                      <a:pt x="48" y="30"/>
                    </a:lnTo>
                    <a:lnTo>
                      <a:pt x="49" y="35"/>
                    </a:lnTo>
                    <a:lnTo>
                      <a:pt x="49" y="41"/>
                    </a:lnTo>
                    <a:lnTo>
                      <a:pt x="49" y="45"/>
                    </a:lnTo>
                    <a:lnTo>
                      <a:pt x="49" y="46"/>
                    </a:lnTo>
                    <a:lnTo>
                      <a:pt x="51" y="47"/>
                    </a:lnTo>
                    <a:lnTo>
                      <a:pt x="51" y="48"/>
                    </a:lnTo>
                    <a:lnTo>
                      <a:pt x="52" y="48"/>
                    </a:lnTo>
                    <a:lnTo>
                      <a:pt x="54" y="49"/>
                    </a:lnTo>
                    <a:lnTo>
                      <a:pt x="55" y="53"/>
                    </a:lnTo>
                    <a:lnTo>
                      <a:pt x="56" y="55"/>
                    </a:lnTo>
                    <a:lnTo>
                      <a:pt x="56" y="59"/>
                    </a:lnTo>
                    <a:lnTo>
                      <a:pt x="51" y="59"/>
                    </a:lnTo>
                    <a:lnTo>
                      <a:pt x="45" y="59"/>
                    </a:lnTo>
                    <a:lnTo>
                      <a:pt x="43" y="57"/>
                    </a:lnTo>
                    <a:lnTo>
                      <a:pt x="40" y="54"/>
                    </a:lnTo>
                    <a:lnTo>
                      <a:pt x="40" y="48"/>
                    </a:lnTo>
                    <a:lnTo>
                      <a:pt x="40" y="45"/>
                    </a:lnTo>
                    <a:lnTo>
                      <a:pt x="40" y="43"/>
                    </a:lnTo>
                    <a:lnTo>
                      <a:pt x="40" y="42"/>
                    </a:lnTo>
                    <a:lnTo>
                      <a:pt x="40" y="41"/>
                    </a:lnTo>
                    <a:lnTo>
                      <a:pt x="39" y="35"/>
                    </a:lnTo>
                    <a:lnTo>
                      <a:pt x="37" y="28"/>
                    </a:lnTo>
                    <a:lnTo>
                      <a:pt x="37" y="24"/>
                    </a:lnTo>
                    <a:lnTo>
                      <a:pt x="36" y="22"/>
                    </a:lnTo>
                    <a:lnTo>
                      <a:pt x="34" y="20"/>
                    </a:lnTo>
                    <a:lnTo>
                      <a:pt x="30" y="19"/>
                    </a:lnTo>
                    <a:lnTo>
                      <a:pt x="26" y="18"/>
                    </a:lnTo>
                    <a:lnTo>
                      <a:pt x="1" y="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39" name="Freeform 267"/>
              <p:cNvSpPr/>
              <p:nvPr/>
            </p:nvSpPr>
            <p:spPr bwMode="auto">
              <a:xfrm>
                <a:off x="3678" y="3576"/>
                <a:ext cx="15" cy="10"/>
              </a:xfrm>
              <a:custGeom>
                <a:avLst/>
                <a:gdLst>
                  <a:gd name="T0" fmla="*/ 5 w 58"/>
                  <a:gd name="T1" fmla="*/ 2 h 40"/>
                  <a:gd name="T2" fmla="*/ 12 w 58"/>
                  <a:gd name="T3" fmla="*/ 5 h 40"/>
                  <a:gd name="T4" fmla="*/ 18 w 58"/>
                  <a:gd name="T5" fmla="*/ 8 h 40"/>
                  <a:gd name="T6" fmla="*/ 25 w 58"/>
                  <a:gd name="T7" fmla="*/ 12 h 40"/>
                  <a:gd name="T8" fmla="*/ 31 w 58"/>
                  <a:gd name="T9" fmla="*/ 17 h 40"/>
                  <a:gd name="T10" fmla="*/ 41 w 58"/>
                  <a:gd name="T11" fmla="*/ 23 h 40"/>
                  <a:gd name="T12" fmla="*/ 51 w 58"/>
                  <a:gd name="T13" fmla="*/ 31 h 40"/>
                  <a:gd name="T14" fmla="*/ 55 w 58"/>
                  <a:gd name="T15" fmla="*/ 34 h 40"/>
                  <a:gd name="T16" fmla="*/ 58 w 58"/>
                  <a:gd name="T17" fmla="*/ 36 h 40"/>
                  <a:gd name="T18" fmla="*/ 57 w 58"/>
                  <a:gd name="T19" fmla="*/ 39 h 40"/>
                  <a:gd name="T20" fmla="*/ 56 w 58"/>
                  <a:gd name="T21" fmla="*/ 40 h 40"/>
                  <a:gd name="T22" fmla="*/ 53 w 58"/>
                  <a:gd name="T23" fmla="*/ 40 h 40"/>
                  <a:gd name="T24" fmla="*/ 51 w 58"/>
                  <a:gd name="T25" fmla="*/ 39 h 40"/>
                  <a:gd name="T26" fmla="*/ 44 w 58"/>
                  <a:gd name="T27" fmla="*/ 36 h 40"/>
                  <a:gd name="T28" fmla="*/ 40 w 58"/>
                  <a:gd name="T29" fmla="*/ 34 h 40"/>
                  <a:gd name="T30" fmla="*/ 37 w 58"/>
                  <a:gd name="T31" fmla="*/ 32 h 40"/>
                  <a:gd name="T32" fmla="*/ 36 w 58"/>
                  <a:gd name="T33" fmla="*/ 29 h 40"/>
                  <a:gd name="T34" fmla="*/ 26 w 58"/>
                  <a:gd name="T35" fmla="*/ 22 h 40"/>
                  <a:gd name="T36" fmla="*/ 15 w 58"/>
                  <a:gd name="T37" fmla="*/ 17 h 40"/>
                  <a:gd name="T38" fmla="*/ 12 w 58"/>
                  <a:gd name="T39" fmla="*/ 15 h 40"/>
                  <a:gd name="T40" fmla="*/ 6 w 58"/>
                  <a:gd name="T41" fmla="*/ 14 h 40"/>
                  <a:gd name="T42" fmla="*/ 2 w 58"/>
                  <a:gd name="T43" fmla="*/ 11 h 40"/>
                  <a:gd name="T44" fmla="*/ 1 w 58"/>
                  <a:gd name="T45" fmla="*/ 9 h 40"/>
                  <a:gd name="T46" fmla="*/ 0 w 58"/>
                  <a:gd name="T47" fmla="*/ 5 h 40"/>
                  <a:gd name="T48" fmla="*/ 0 w 58"/>
                  <a:gd name="T49" fmla="*/ 2 h 40"/>
                  <a:gd name="T50" fmla="*/ 0 w 58"/>
                  <a:gd name="T51" fmla="*/ 1 h 40"/>
                  <a:gd name="T52" fmla="*/ 1 w 58"/>
                  <a:gd name="T53" fmla="*/ 0 h 40"/>
                  <a:gd name="T54" fmla="*/ 2 w 58"/>
                  <a:gd name="T55" fmla="*/ 1 h 40"/>
                  <a:gd name="T56" fmla="*/ 5 w 58"/>
                  <a:gd name="T57" fmla="*/ 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8" h="40">
                    <a:moveTo>
                      <a:pt x="5" y="2"/>
                    </a:moveTo>
                    <a:lnTo>
                      <a:pt x="12" y="5"/>
                    </a:lnTo>
                    <a:lnTo>
                      <a:pt x="18" y="8"/>
                    </a:lnTo>
                    <a:lnTo>
                      <a:pt x="25" y="12"/>
                    </a:lnTo>
                    <a:lnTo>
                      <a:pt x="31" y="17"/>
                    </a:lnTo>
                    <a:lnTo>
                      <a:pt x="41" y="23"/>
                    </a:lnTo>
                    <a:lnTo>
                      <a:pt x="51" y="31"/>
                    </a:lnTo>
                    <a:lnTo>
                      <a:pt x="55" y="34"/>
                    </a:lnTo>
                    <a:lnTo>
                      <a:pt x="58" y="36"/>
                    </a:lnTo>
                    <a:lnTo>
                      <a:pt x="57" y="39"/>
                    </a:lnTo>
                    <a:lnTo>
                      <a:pt x="56" y="40"/>
                    </a:lnTo>
                    <a:lnTo>
                      <a:pt x="53" y="40"/>
                    </a:lnTo>
                    <a:lnTo>
                      <a:pt x="51" y="39"/>
                    </a:lnTo>
                    <a:lnTo>
                      <a:pt x="44" y="36"/>
                    </a:lnTo>
                    <a:lnTo>
                      <a:pt x="40" y="34"/>
                    </a:lnTo>
                    <a:lnTo>
                      <a:pt x="37" y="32"/>
                    </a:lnTo>
                    <a:lnTo>
                      <a:pt x="36" y="29"/>
                    </a:lnTo>
                    <a:lnTo>
                      <a:pt x="26" y="22"/>
                    </a:lnTo>
                    <a:lnTo>
                      <a:pt x="15" y="17"/>
                    </a:lnTo>
                    <a:lnTo>
                      <a:pt x="12" y="15"/>
                    </a:lnTo>
                    <a:lnTo>
                      <a:pt x="6" y="14"/>
                    </a:lnTo>
                    <a:lnTo>
                      <a:pt x="2" y="11"/>
                    </a:lnTo>
                    <a:lnTo>
                      <a:pt x="1" y="9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2" y="1"/>
                    </a:lnTo>
                    <a:lnTo>
                      <a:pt x="5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40" name="Freeform 268"/>
              <p:cNvSpPr/>
              <p:nvPr/>
            </p:nvSpPr>
            <p:spPr bwMode="auto">
              <a:xfrm>
                <a:off x="3595" y="3617"/>
                <a:ext cx="8" cy="8"/>
              </a:xfrm>
              <a:custGeom>
                <a:avLst/>
                <a:gdLst>
                  <a:gd name="T0" fmla="*/ 0 w 32"/>
                  <a:gd name="T1" fmla="*/ 0 h 33"/>
                  <a:gd name="T2" fmla="*/ 6 w 32"/>
                  <a:gd name="T3" fmla="*/ 3 h 33"/>
                  <a:gd name="T4" fmla="*/ 13 w 32"/>
                  <a:gd name="T5" fmla="*/ 7 h 33"/>
                  <a:gd name="T6" fmla="*/ 16 w 32"/>
                  <a:gd name="T7" fmla="*/ 6 h 33"/>
                  <a:gd name="T8" fmla="*/ 19 w 32"/>
                  <a:gd name="T9" fmla="*/ 7 h 33"/>
                  <a:gd name="T10" fmla="*/ 19 w 32"/>
                  <a:gd name="T11" fmla="*/ 9 h 33"/>
                  <a:gd name="T12" fmla="*/ 19 w 32"/>
                  <a:gd name="T13" fmla="*/ 11 h 33"/>
                  <a:gd name="T14" fmla="*/ 20 w 32"/>
                  <a:gd name="T15" fmla="*/ 13 h 33"/>
                  <a:gd name="T16" fmla="*/ 22 w 32"/>
                  <a:gd name="T17" fmla="*/ 16 h 33"/>
                  <a:gd name="T18" fmla="*/ 23 w 32"/>
                  <a:gd name="T19" fmla="*/ 17 h 33"/>
                  <a:gd name="T20" fmla="*/ 26 w 32"/>
                  <a:gd name="T21" fmla="*/ 17 h 33"/>
                  <a:gd name="T22" fmla="*/ 26 w 32"/>
                  <a:gd name="T23" fmla="*/ 20 h 33"/>
                  <a:gd name="T24" fmla="*/ 26 w 32"/>
                  <a:gd name="T25" fmla="*/ 21 h 33"/>
                  <a:gd name="T26" fmla="*/ 26 w 32"/>
                  <a:gd name="T27" fmla="*/ 22 h 33"/>
                  <a:gd name="T28" fmla="*/ 27 w 32"/>
                  <a:gd name="T29" fmla="*/ 24 h 33"/>
                  <a:gd name="T30" fmla="*/ 28 w 32"/>
                  <a:gd name="T31" fmla="*/ 26 h 33"/>
                  <a:gd name="T32" fmla="*/ 29 w 32"/>
                  <a:gd name="T33" fmla="*/ 28 h 33"/>
                  <a:gd name="T34" fmla="*/ 30 w 32"/>
                  <a:gd name="T35" fmla="*/ 29 h 33"/>
                  <a:gd name="T36" fmla="*/ 31 w 32"/>
                  <a:gd name="T37" fmla="*/ 33 h 33"/>
                  <a:gd name="T38" fmla="*/ 32 w 32"/>
                  <a:gd name="T39" fmla="*/ 33 h 33"/>
                  <a:gd name="T40" fmla="*/ 32 w 32"/>
                  <a:gd name="T41" fmla="*/ 33 h 33"/>
                  <a:gd name="T42" fmla="*/ 32 w 32"/>
                  <a:gd name="T43" fmla="*/ 29 h 33"/>
                  <a:gd name="T44" fmla="*/ 32 w 32"/>
                  <a:gd name="T45" fmla="*/ 28 h 33"/>
                  <a:gd name="T46" fmla="*/ 31 w 32"/>
                  <a:gd name="T47" fmla="*/ 28 h 33"/>
                  <a:gd name="T48" fmla="*/ 30 w 32"/>
                  <a:gd name="T49" fmla="*/ 25 h 33"/>
                  <a:gd name="T50" fmla="*/ 29 w 32"/>
                  <a:gd name="T51" fmla="*/ 24 h 33"/>
                  <a:gd name="T52" fmla="*/ 28 w 32"/>
                  <a:gd name="T53" fmla="*/ 22 h 33"/>
                  <a:gd name="T54" fmla="*/ 26 w 32"/>
                  <a:gd name="T55" fmla="*/ 20 h 33"/>
                  <a:gd name="T56" fmla="*/ 23 w 32"/>
                  <a:gd name="T57" fmla="*/ 19 h 33"/>
                  <a:gd name="T58" fmla="*/ 22 w 32"/>
                  <a:gd name="T59" fmla="*/ 17 h 33"/>
                  <a:gd name="T60" fmla="*/ 21 w 32"/>
                  <a:gd name="T61" fmla="*/ 16 h 33"/>
                  <a:gd name="T62" fmla="*/ 20 w 32"/>
                  <a:gd name="T63" fmla="*/ 16 h 33"/>
                  <a:gd name="T64" fmla="*/ 19 w 32"/>
                  <a:gd name="T65" fmla="*/ 16 h 33"/>
                  <a:gd name="T66" fmla="*/ 18 w 32"/>
                  <a:gd name="T67" fmla="*/ 15 h 33"/>
                  <a:gd name="T68" fmla="*/ 16 w 32"/>
                  <a:gd name="T69" fmla="*/ 14 h 33"/>
                  <a:gd name="T70" fmla="*/ 14 w 32"/>
                  <a:gd name="T71" fmla="*/ 13 h 33"/>
                  <a:gd name="T72" fmla="*/ 12 w 32"/>
                  <a:gd name="T73" fmla="*/ 13 h 33"/>
                  <a:gd name="T74" fmla="*/ 8 w 32"/>
                  <a:gd name="T75" fmla="*/ 13 h 33"/>
                  <a:gd name="T76" fmla="*/ 5 w 32"/>
                  <a:gd name="T77" fmla="*/ 13 h 33"/>
                  <a:gd name="T78" fmla="*/ 4 w 32"/>
                  <a:gd name="T79" fmla="*/ 13 h 33"/>
                  <a:gd name="T80" fmla="*/ 4 w 32"/>
                  <a:gd name="T81" fmla="*/ 13 h 33"/>
                  <a:gd name="T82" fmla="*/ 4 w 32"/>
                  <a:gd name="T83" fmla="*/ 12 h 33"/>
                  <a:gd name="T84" fmla="*/ 4 w 32"/>
                  <a:gd name="T85" fmla="*/ 11 h 33"/>
                  <a:gd name="T86" fmla="*/ 3 w 32"/>
                  <a:gd name="T87" fmla="*/ 9 h 33"/>
                  <a:gd name="T88" fmla="*/ 3 w 32"/>
                  <a:gd name="T89" fmla="*/ 8 h 33"/>
                  <a:gd name="T90" fmla="*/ 3 w 32"/>
                  <a:gd name="T91" fmla="*/ 7 h 33"/>
                  <a:gd name="T92" fmla="*/ 3 w 32"/>
                  <a:gd name="T93" fmla="*/ 6 h 33"/>
                  <a:gd name="T94" fmla="*/ 3 w 32"/>
                  <a:gd name="T95" fmla="*/ 5 h 33"/>
                  <a:gd name="T96" fmla="*/ 1 w 32"/>
                  <a:gd name="T97" fmla="*/ 3 h 33"/>
                  <a:gd name="T98" fmla="*/ 1 w 32"/>
                  <a:gd name="T99" fmla="*/ 2 h 33"/>
                  <a:gd name="T100" fmla="*/ 1 w 32"/>
                  <a:gd name="T101" fmla="*/ 0 h 33"/>
                  <a:gd name="T102" fmla="*/ 1 w 32"/>
                  <a:gd name="T103" fmla="*/ 0 h 33"/>
                  <a:gd name="T104" fmla="*/ 0 w 32"/>
                  <a:gd name="T10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2" h="33">
                    <a:moveTo>
                      <a:pt x="0" y="0"/>
                    </a:moveTo>
                    <a:lnTo>
                      <a:pt x="6" y="3"/>
                    </a:lnTo>
                    <a:lnTo>
                      <a:pt x="13" y="7"/>
                    </a:lnTo>
                    <a:lnTo>
                      <a:pt x="16" y="6"/>
                    </a:lnTo>
                    <a:lnTo>
                      <a:pt x="19" y="7"/>
                    </a:lnTo>
                    <a:lnTo>
                      <a:pt x="19" y="9"/>
                    </a:lnTo>
                    <a:lnTo>
                      <a:pt x="19" y="11"/>
                    </a:lnTo>
                    <a:lnTo>
                      <a:pt x="20" y="13"/>
                    </a:lnTo>
                    <a:lnTo>
                      <a:pt x="22" y="16"/>
                    </a:lnTo>
                    <a:lnTo>
                      <a:pt x="23" y="17"/>
                    </a:lnTo>
                    <a:lnTo>
                      <a:pt x="26" y="17"/>
                    </a:lnTo>
                    <a:lnTo>
                      <a:pt x="26" y="20"/>
                    </a:lnTo>
                    <a:lnTo>
                      <a:pt x="26" y="21"/>
                    </a:lnTo>
                    <a:lnTo>
                      <a:pt x="26" y="22"/>
                    </a:lnTo>
                    <a:lnTo>
                      <a:pt x="27" y="24"/>
                    </a:lnTo>
                    <a:lnTo>
                      <a:pt x="28" y="26"/>
                    </a:lnTo>
                    <a:lnTo>
                      <a:pt x="29" y="28"/>
                    </a:lnTo>
                    <a:lnTo>
                      <a:pt x="30" y="29"/>
                    </a:lnTo>
                    <a:lnTo>
                      <a:pt x="31" y="33"/>
                    </a:lnTo>
                    <a:lnTo>
                      <a:pt x="32" y="33"/>
                    </a:lnTo>
                    <a:lnTo>
                      <a:pt x="32" y="33"/>
                    </a:lnTo>
                    <a:lnTo>
                      <a:pt x="32" y="29"/>
                    </a:lnTo>
                    <a:lnTo>
                      <a:pt x="32" y="28"/>
                    </a:lnTo>
                    <a:lnTo>
                      <a:pt x="31" y="28"/>
                    </a:lnTo>
                    <a:lnTo>
                      <a:pt x="30" y="25"/>
                    </a:lnTo>
                    <a:lnTo>
                      <a:pt x="29" y="24"/>
                    </a:lnTo>
                    <a:lnTo>
                      <a:pt x="28" y="22"/>
                    </a:lnTo>
                    <a:lnTo>
                      <a:pt x="26" y="20"/>
                    </a:lnTo>
                    <a:lnTo>
                      <a:pt x="23" y="19"/>
                    </a:lnTo>
                    <a:lnTo>
                      <a:pt x="22" y="17"/>
                    </a:lnTo>
                    <a:lnTo>
                      <a:pt x="21" y="16"/>
                    </a:lnTo>
                    <a:lnTo>
                      <a:pt x="20" y="16"/>
                    </a:lnTo>
                    <a:lnTo>
                      <a:pt x="19" y="16"/>
                    </a:lnTo>
                    <a:lnTo>
                      <a:pt x="18" y="15"/>
                    </a:lnTo>
                    <a:lnTo>
                      <a:pt x="16" y="14"/>
                    </a:lnTo>
                    <a:lnTo>
                      <a:pt x="14" y="13"/>
                    </a:lnTo>
                    <a:lnTo>
                      <a:pt x="12" y="13"/>
                    </a:lnTo>
                    <a:lnTo>
                      <a:pt x="8" y="13"/>
                    </a:lnTo>
                    <a:lnTo>
                      <a:pt x="5" y="13"/>
                    </a:lnTo>
                    <a:lnTo>
                      <a:pt x="4" y="13"/>
                    </a:lnTo>
                    <a:lnTo>
                      <a:pt x="4" y="13"/>
                    </a:lnTo>
                    <a:lnTo>
                      <a:pt x="4" y="12"/>
                    </a:lnTo>
                    <a:lnTo>
                      <a:pt x="4" y="11"/>
                    </a:lnTo>
                    <a:lnTo>
                      <a:pt x="3" y="9"/>
                    </a:lnTo>
                    <a:lnTo>
                      <a:pt x="3" y="8"/>
                    </a:lnTo>
                    <a:lnTo>
                      <a:pt x="3" y="7"/>
                    </a:lnTo>
                    <a:lnTo>
                      <a:pt x="3" y="6"/>
                    </a:lnTo>
                    <a:lnTo>
                      <a:pt x="3" y="5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41" name="Freeform 269"/>
              <p:cNvSpPr/>
              <p:nvPr/>
            </p:nvSpPr>
            <p:spPr bwMode="auto">
              <a:xfrm>
                <a:off x="3603" y="3609"/>
                <a:ext cx="20" cy="12"/>
              </a:xfrm>
              <a:custGeom>
                <a:avLst/>
                <a:gdLst>
                  <a:gd name="T0" fmla="*/ 23 w 78"/>
                  <a:gd name="T1" fmla="*/ 0 h 47"/>
                  <a:gd name="T2" fmla="*/ 28 w 78"/>
                  <a:gd name="T3" fmla="*/ 4 h 47"/>
                  <a:gd name="T4" fmla="*/ 34 w 78"/>
                  <a:gd name="T5" fmla="*/ 7 h 47"/>
                  <a:gd name="T6" fmla="*/ 39 w 78"/>
                  <a:gd name="T7" fmla="*/ 11 h 47"/>
                  <a:gd name="T8" fmla="*/ 45 w 78"/>
                  <a:gd name="T9" fmla="*/ 14 h 47"/>
                  <a:gd name="T10" fmla="*/ 54 w 78"/>
                  <a:gd name="T11" fmla="*/ 19 h 47"/>
                  <a:gd name="T12" fmla="*/ 63 w 78"/>
                  <a:gd name="T13" fmla="*/ 26 h 47"/>
                  <a:gd name="T14" fmla="*/ 64 w 78"/>
                  <a:gd name="T15" fmla="*/ 27 h 47"/>
                  <a:gd name="T16" fmla="*/ 65 w 78"/>
                  <a:gd name="T17" fmla="*/ 30 h 47"/>
                  <a:gd name="T18" fmla="*/ 68 w 78"/>
                  <a:gd name="T19" fmla="*/ 32 h 47"/>
                  <a:gd name="T20" fmla="*/ 71 w 78"/>
                  <a:gd name="T21" fmla="*/ 35 h 47"/>
                  <a:gd name="T22" fmla="*/ 72 w 78"/>
                  <a:gd name="T23" fmla="*/ 38 h 47"/>
                  <a:gd name="T24" fmla="*/ 73 w 78"/>
                  <a:gd name="T25" fmla="*/ 41 h 47"/>
                  <a:gd name="T26" fmla="*/ 75 w 78"/>
                  <a:gd name="T27" fmla="*/ 43 h 47"/>
                  <a:gd name="T28" fmla="*/ 77 w 78"/>
                  <a:gd name="T29" fmla="*/ 45 h 47"/>
                  <a:gd name="T30" fmla="*/ 77 w 78"/>
                  <a:gd name="T31" fmla="*/ 46 h 47"/>
                  <a:gd name="T32" fmla="*/ 78 w 78"/>
                  <a:gd name="T33" fmla="*/ 47 h 47"/>
                  <a:gd name="T34" fmla="*/ 78 w 78"/>
                  <a:gd name="T35" fmla="*/ 47 h 47"/>
                  <a:gd name="T36" fmla="*/ 76 w 78"/>
                  <a:gd name="T37" fmla="*/ 46 h 47"/>
                  <a:gd name="T38" fmla="*/ 69 w 78"/>
                  <a:gd name="T39" fmla="*/ 43 h 47"/>
                  <a:gd name="T40" fmla="*/ 61 w 78"/>
                  <a:gd name="T41" fmla="*/ 40 h 47"/>
                  <a:gd name="T42" fmla="*/ 55 w 78"/>
                  <a:gd name="T43" fmla="*/ 38 h 47"/>
                  <a:gd name="T44" fmla="*/ 51 w 78"/>
                  <a:gd name="T45" fmla="*/ 33 h 47"/>
                  <a:gd name="T46" fmla="*/ 44 w 78"/>
                  <a:gd name="T47" fmla="*/ 28 h 47"/>
                  <a:gd name="T48" fmla="*/ 38 w 78"/>
                  <a:gd name="T49" fmla="*/ 25 h 47"/>
                  <a:gd name="T50" fmla="*/ 30 w 78"/>
                  <a:gd name="T51" fmla="*/ 22 h 47"/>
                  <a:gd name="T52" fmla="*/ 23 w 78"/>
                  <a:gd name="T53" fmla="*/ 22 h 47"/>
                  <a:gd name="T54" fmla="*/ 18 w 78"/>
                  <a:gd name="T55" fmla="*/ 22 h 47"/>
                  <a:gd name="T56" fmla="*/ 14 w 78"/>
                  <a:gd name="T57" fmla="*/ 21 h 47"/>
                  <a:gd name="T58" fmla="*/ 10 w 78"/>
                  <a:gd name="T59" fmla="*/ 20 h 47"/>
                  <a:gd name="T60" fmla="*/ 8 w 78"/>
                  <a:gd name="T61" fmla="*/ 18 h 47"/>
                  <a:gd name="T62" fmla="*/ 7 w 78"/>
                  <a:gd name="T63" fmla="*/ 13 h 47"/>
                  <a:gd name="T64" fmla="*/ 2 w 78"/>
                  <a:gd name="T65" fmla="*/ 6 h 47"/>
                  <a:gd name="T66" fmla="*/ 1 w 78"/>
                  <a:gd name="T67" fmla="*/ 5 h 47"/>
                  <a:gd name="T68" fmla="*/ 0 w 78"/>
                  <a:gd name="T69" fmla="*/ 4 h 47"/>
                  <a:gd name="T70" fmla="*/ 0 w 78"/>
                  <a:gd name="T71" fmla="*/ 3 h 47"/>
                  <a:gd name="T72" fmla="*/ 1 w 78"/>
                  <a:gd name="T73" fmla="*/ 2 h 47"/>
                  <a:gd name="T74" fmla="*/ 3 w 78"/>
                  <a:gd name="T75" fmla="*/ 1 h 47"/>
                  <a:gd name="T76" fmla="*/ 8 w 78"/>
                  <a:gd name="T77" fmla="*/ 0 h 47"/>
                  <a:gd name="T78" fmla="*/ 16 w 78"/>
                  <a:gd name="T79" fmla="*/ 0 h 47"/>
                  <a:gd name="T80" fmla="*/ 23 w 78"/>
                  <a:gd name="T81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47">
                    <a:moveTo>
                      <a:pt x="23" y="0"/>
                    </a:moveTo>
                    <a:lnTo>
                      <a:pt x="28" y="4"/>
                    </a:lnTo>
                    <a:lnTo>
                      <a:pt x="34" y="7"/>
                    </a:lnTo>
                    <a:lnTo>
                      <a:pt x="39" y="11"/>
                    </a:lnTo>
                    <a:lnTo>
                      <a:pt x="45" y="14"/>
                    </a:lnTo>
                    <a:lnTo>
                      <a:pt x="54" y="19"/>
                    </a:lnTo>
                    <a:lnTo>
                      <a:pt x="63" y="26"/>
                    </a:lnTo>
                    <a:lnTo>
                      <a:pt x="64" y="27"/>
                    </a:lnTo>
                    <a:lnTo>
                      <a:pt x="65" y="30"/>
                    </a:lnTo>
                    <a:lnTo>
                      <a:pt x="68" y="32"/>
                    </a:lnTo>
                    <a:lnTo>
                      <a:pt x="71" y="35"/>
                    </a:lnTo>
                    <a:lnTo>
                      <a:pt x="72" y="38"/>
                    </a:lnTo>
                    <a:lnTo>
                      <a:pt x="73" y="41"/>
                    </a:lnTo>
                    <a:lnTo>
                      <a:pt x="75" y="43"/>
                    </a:lnTo>
                    <a:lnTo>
                      <a:pt x="77" y="45"/>
                    </a:lnTo>
                    <a:lnTo>
                      <a:pt x="77" y="46"/>
                    </a:lnTo>
                    <a:lnTo>
                      <a:pt x="78" y="47"/>
                    </a:lnTo>
                    <a:lnTo>
                      <a:pt x="78" y="47"/>
                    </a:lnTo>
                    <a:lnTo>
                      <a:pt x="76" y="46"/>
                    </a:lnTo>
                    <a:lnTo>
                      <a:pt x="69" y="43"/>
                    </a:lnTo>
                    <a:lnTo>
                      <a:pt x="61" y="40"/>
                    </a:lnTo>
                    <a:lnTo>
                      <a:pt x="55" y="38"/>
                    </a:lnTo>
                    <a:lnTo>
                      <a:pt x="51" y="33"/>
                    </a:lnTo>
                    <a:lnTo>
                      <a:pt x="44" y="28"/>
                    </a:lnTo>
                    <a:lnTo>
                      <a:pt x="38" y="25"/>
                    </a:lnTo>
                    <a:lnTo>
                      <a:pt x="30" y="22"/>
                    </a:lnTo>
                    <a:lnTo>
                      <a:pt x="23" y="22"/>
                    </a:lnTo>
                    <a:lnTo>
                      <a:pt x="18" y="22"/>
                    </a:lnTo>
                    <a:lnTo>
                      <a:pt x="14" y="21"/>
                    </a:lnTo>
                    <a:lnTo>
                      <a:pt x="10" y="20"/>
                    </a:lnTo>
                    <a:lnTo>
                      <a:pt x="8" y="18"/>
                    </a:lnTo>
                    <a:lnTo>
                      <a:pt x="7" y="13"/>
                    </a:lnTo>
                    <a:lnTo>
                      <a:pt x="2" y="6"/>
                    </a:lnTo>
                    <a:lnTo>
                      <a:pt x="1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42" name="Freeform 270"/>
              <p:cNvSpPr/>
              <p:nvPr/>
            </p:nvSpPr>
            <p:spPr bwMode="auto">
              <a:xfrm>
                <a:off x="3637" y="3620"/>
                <a:ext cx="12" cy="4"/>
              </a:xfrm>
              <a:custGeom>
                <a:avLst/>
                <a:gdLst>
                  <a:gd name="T0" fmla="*/ 4 w 47"/>
                  <a:gd name="T1" fmla="*/ 0 h 16"/>
                  <a:gd name="T2" fmla="*/ 12 w 47"/>
                  <a:gd name="T3" fmla="*/ 1 h 16"/>
                  <a:gd name="T4" fmla="*/ 18 w 47"/>
                  <a:gd name="T5" fmla="*/ 1 h 16"/>
                  <a:gd name="T6" fmla="*/ 25 w 47"/>
                  <a:gd name="T7" fmla="*/ 2 h 16"/>
                  <a:gd name="T8" fmla="*/ 31 w 47"/>
                  <a:gd name="T9" fmla="*/ 3 h 16"/>
                  <a:gd name="T10" fmla="*/ 37 w 47"/>
                  <a:gd name="T11" fmla="*/ 5 h 16"/>
                  <a:gd name="T12" fmla="*/ 43 w 47"/>
                  <a:gd name="T13" fmla="*/ 8 h 16"/>
                  <a:gd name="T14" fmla="*/ 45 w 47"/>
                  <a:gd name="T15" fmla="*/ 8 h 16"/>
                  <a:gd name="T16" fmla="*/ 47 w 47"/>
                  <a:gd name="T17" fmla="*/ 9 h 16"/>
                  <a:gd name="T18" fmla="*/ 47 w 47"/>
                  <a:gd name="T19" fmla="*/ 10 h 16"/>
                  <a:gd name="T20" fmla="*/ 47 w 47"/>
                  <a:gd name="T21" fmla="*/ 12 h 16"/>
                  <a:gd name="T22" fmla="*/ 47 w 47"/>
                  <a:gd name="T23" fmla="*/ 13 h 16"/>
                  <a:gd name="T24" fmla="*/ 47 w 47"/>
                  <a:gd name="T25" fmla="*/ 14 h 16"/>
                  <a:gd name="T26" fmla="*/ 47 w 47"/>
                  <a:gd name="T27" fmla="*/ 14 h 16"/>
                  <a:gd name="T28" fmla="*/ 47 w 47"/>
                  <a:gd name="T29" fmla="*/ 16 h 16"/>
                  <a:gd name="T30" fmla="*/ 46 w 47"/>
                  <a:gd name="T31" fmla="*/ 16 h 16"/>
                  <a:gd name="T32" fmla="*/ 45 w 47"/>
                  <a:gd name="T33" fmla="*/ 16 h 16"/>
                  <a:gd name="T34" fmla="*/ 43 w 47"/>
                  <a:gd name="T35" fmla="*/ 16 h 16"/>
                  <a:gd name="T36" fmla="*/ 41 w 47"/>
                  <a:gd name="T37" fmla="*/ 16 h 16"/>
                  <a:gd name="T38" fmla="*/ 40 w 47"/>
                  <a:gd name="T39" fmla="*/ 16 h 16"/>
                  <a:gd name="T40" fmla="*/ 37 w 47"/>
                  <a:gd name="T41" fmla="*/ 16 h 16"/>
                  <a:gd name="T42" fmla="*/ 37 w 47"/>
                  <a:gd name="T43" fmla="*/ 16 h 16"/>
                  <a:gd name="T44" fmla="*/ 35 w 47"/>
                  <a:gd name="T45" fmla="*/ 16 h 16"/>
                  <a:gd name="T46" fmla="*/ 33 w 47"/>
                  <a:gd name="T47" fmla="*/ 14 h 16"/>
                  <a:gd name="T48" fmla="*/ 31 w 47"/>
                  <a:gd name="T49" fmla="*/ 14 h 16"/>
                  <a:gd name="T50" fmla="*/ 30 w 47"/>
                  <a:gd name="T51" fmla="*/ 14 h 16"/>
                  <a:gd name="T52" fmla="*/ 29 w 47"/>
                  <a:gd name="T53" fmla="*/ 13 h 16"/>
                  <a:gd name="T54" fmla="*/ 26 w 47"/>
                  <a:gd name="T55" fmla="*/ 12 h 16"/>
                  <a:gd name="T56" fmla="*/ 20 w 47"/>
                  <a:gd name="T57" fmla="*/ 12 h 16"/>
                  <a:gd name="T58" fmla="*/ 18 w 47"/>
                  <a:gd name="T59" fmla="*/ 11 h 16"/>
                  <a:gd name="T60" fmla="*/ 17 w 47"/>
                  <a:gd name="T61" fmla="*/ 10 h 16"/>
                  <a:gd name="T62" fmla="*/ 16 w 47"/>
                  <a:gd name="T63" fmla="*/ 9 h 16"/>
                  <a:gd name="T64" fmla="*/ 12 w 47"/>
                  <a:gd name="T65" fmla="*/ 8 h 16"/>
                  <a:gd name="T66" fmla="*/ 7 w 47"/>
                  <a:gd name="T67" fmla="*/ 5 h 16"/>
                  <a:gd name="T68" fmla="*/ 4 w 47"/>
                  <a:gd name="T69" fmla="*/ 4 h 16"/>
                  <a:gd name="T70" fmla="*/ 1 w 47"/>
                  <a:gd name="T71" fmla="*/ 4 h 16"/>
                  <a:gd name="T72" fmla="*/ 1 w 47"/>
                  <a:gd name="T73" fmla="*/ 3 h 16"/>
                  <a:gd name="T74" fmla="*/ 0 w 47"/>
                  <a:gd name="T75" fmla="*/ 3 h 16"/>
                  <a:gd name="T76" fmla="*/ 0 w 47"/>
                  <a:gd name="T77" fmla="*/ 1 h 16"/>
                  <a:gd name="T78" fmla="*/ 0 w 47"/>
                  <a:gd name="T79" fmla="*/ 0 h 16"/>
                  <a:gd name="T80" fmla="*/ 0 w 47"/>
                  <a:gd name="T81" fmla="*/ 0 h 16"/>
                  <a:gd name="T82" fmla="*/ 1 w 47"/>
                  <a:gd name="T83" fmla="*/ 0 h 16"/>
                  <a:gd name="T84" fmla="*/ 4 w 47"/>
                  <a:gd name="T8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7" h="16">
                    <a:moveTo>
                      <a:pt x="4" y="0"/>
                    </a:moveTo>
                    <a:lnTo>
                      <a:pt x="12" y="1"/>
                    </a:lnTo>
                    <a:lnTo>
                      <a:pt x="18" y="1"/>
                    </a:lnTo>
                    <a:lnTo>
                      <a:pt x="25" y="2"/>
                    </a:lnTo>
                    <a:lnTo>
                      <a:pt x="31" y="3"/>
                    </a:lnTo>
                    <a:lnTo>
                      <a:pt x="37" y="5"/>
                    </a:lnTo>
                    <a:lnTo>
                      <a:pt x="43" y="8"/>
                    </a:lnTo>
                    <a:lnTo>
                      <a:pt x="45" y="8"/>
                    </a:lnTo>
                    <a:lnTo>
                      <a:pt x="47" y="9"/>
                    </a:lnTo>
                    <a:lnTo>
                      <a:pt x="47" y="10"/>
                    </a:lnTo>
                    <a:lnTo>
                      <a:pt x="47" y="12"/>
                    </a:lnTo>
                    <a:lnTo>
                      <a:pt x="47" y="13"/>
                    </a:lnTo>
                    <a:lnTo>
                      <a:pt x="47" y="14"/>
                    </a:lnTo>
                    <a:lnTo>
                      <a:pt x="47" y="14"/>
                    </a:lnTo>
                    <a:lnTo>
                      <a:pt x="47" y="16"/>
                    </a:lnTo>
                    <a:lnTo>
                      <a:pt x="46" y="16"/>
                    </a:lnTo>
                    <a:lnTo>
                      <a:pt x="45" y="16"/>
                    </a:lnTo>
                    <a:lnTo>
                      <a:pt x="43" y="16"/>
                    </a:lnTo>
                    <a:lnTo>
                      <a:pt x="41" y="16"/>
                    </a:lnTo>
                    <a:lnTo>
                      <a:pt x="40" y="16"/>
                    </a:lnTo>
                    <a:lnTo>
                      <a:pt x="37" y="16"/>
                    </a:lnTo>
                    <a:lnTo>
                      <a:pt x="37" y="16"/>
                    </a:lnTo>
                    <a:lnTo>
                      <a:pt x="35" y="16"/>
                    </a:lnTo>
                    <a:lnTo>
                      <a:pt x="33" y="14"/>
                    </a:lnTo>
                    <a:lnTo>
                      <a:pt x="31" y="14"/>
                    </a:lnTo>
                    <a:lnTo>
                      <a:pt x="30" y="14"/>
                    </a:lnTo>
                    <a:lnTo>
                      <a:pt x="29" y="13"/>
                    </a:lnTo>
                    <a:lnTo>
                      <a:pt x="26" y="12"/>
                    </a:lnTo>
                    <a:lnTo>
                      <a:pt x="20" y="12"/>
                    </a:lnTo>
                    <a:lnTo>
                      <a:pt x="18" y="11"/>
                    </a:lnTo>
                    <a:lnTo>
                      <a:pt x="17" y="10"/>
                    </a:lnTo>
                    <a:lnTo>
                      <a:pt x="16" y="9"/>
                    </a:lnTo>
                    <a:lnTo>
                      <a:pt x="12" y="8"/>
                    </a:lnTo>
                    <a:lnTo>
                      <a:pt x="7" y="5"/>
                    </a:lnTo>
                    <a:lnTo>
                      <a:pt x="4" y="4"/>
                    </a:lnTo>
                    <a:lnTo>
                      <a:pt x="1" y="4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43" name="Freeform 271"/>
              <p:cNvSpPr/>
              <p:nvPr/>
            </p:nvSpPr>
            <p:spPr bwMode="auto">
              <a:xfrm>
                <a:off x="3653" y="3605"/>
                <a:ext cx="9" cy="4"/>
              </a:xfrm>
              <a:custGeom>
                <a:avLst/>
                <a:gdLst>
                  <a:gd name="T0" fmla="*/ 2 w 35"/>
                  <a:gd name="T1" fmla="*/ 0 h 14"/>
                  <a:gd name="T2" fmla="*/ 8 w 35"/>
                  <a:gd name="T3" fmla="*/ 0 h 14"/>
                  <a:gd name="T4" fmla="*/ 15 w 35"/>
                  <a:gd name="T5" fmla="*/ 0 h 14"/>
                  <a:gd name="T6" fmla="*/ 19 w 35"/>
                  <a:gd name="T7" fmla="*/ 0 h 14"/>
                  <a:gd name="T8" fmla="*/ 23 w 35"/>
                  <a:gd name="T9" fmla="*/ 0 h 14"/>
                  <a:gd name="T10" fmla="*/ 26 w 35"/>
                  <a:gd name="T11" fmla="*/ 0 h 14"/>
                  <a:gd name="T12" fmla="*/ 27 w 35"/>
                  <a:gd name="T13" fmla="*/ 0 h 14"/>
                  <a:gd name="T14" fmla="*/ 28 w 35"/>
                  <a:gd name="T15" fmla="*/ 0 h 14"/>
                  <a:gd name="T16" fmla="*/ 30 w 35"/>
                  <a:gd name="T17" fmla="*/ 1 h 14"/>
                  <a:gd name="T18" fmla="*/ 31 w 35"/>
                  <a:gd name="T19" fmla="*/ 2 h 14"/>
                  <a:gd name="T20" fmla="*/ 31 w 35"/>
                  <a:gd name="T21" fmla="*/ 4 h 14"/>
                  <a:gd name="T22" fmla="*/ 33 w 35"/>
                  <a:gd name="T23" fmla="*/ 6 h 14"/>
                  <a:gd name="T24" fmla="*/ 33 w 35"/>
                  <a:gd name="T25" fmla="*/ 8 h 14"/>
                  <a:gd name="T26" fmla="*/ 34 w 35"/>
                  <a:gd name="T27" fmla="*/ 10 h 14"/>
                  <a:gd name="T28" fmla="*/ 35 w 35"/>
                  <a:gd name="T29" fmla="*/ 10 h 14"/>
                  <a:gd name="T30" fmla="*/ 35 w 35"/>
                  <a:gd name="T31" fmla="*/ 11 h 14"/>
                  <a:gd name="T32" fmla="*/ 34 w 35"/>
                  <a:gd name="T33" fmla="*/ 11 h 14"/>
                  <a:gd name="T34" fmla="*/ 33 w 35"/>
                  <a:gd name="T35" fmla="*/ 13 h 14"/>
                  <a:gd name="T36" fmla="*/ 31 w 35"/>
                  <a:gd name="T37" fmla="*/ 13 h 14"/>
                  <a:gd name="T38" fmla="*/ 30 w 35"/>
                  <a:gd name="T39" fmla="*/ 14 h 14"/>
                  <a:gd name="T40" fmla="*/ 29 w 35"/>
                  <a:gd name="T41" fmla="*/ 14 h 14"/>
                  <a:gd name="T42" fmla="*/ 28 w 35"/>
                  <a:gd name="T43" fmla="*/ 14 h 14"/>
                  <a:gd name="T44" fmla="*/ 22 w 35"/>
                  <a:gd name="T45" fmla="*/ 12 h 14"/>
                  <a:gd name="T46" fmla="*/ 16 w 35"/>
                  <a:gd name="T47" fmla="*/ 10 h 14"/>
                  <a:gd name="T48" fmla="*/ 15 w 35"/>
                  <a:gd name="T49" fmla="*/ 8 h 14"/>
                  <a:gd name="T50" fmla="*/ 13 w 35"/>
                  <a:gd name="T51" fmla="*/ 8 h 14"/>
                  <a:gd name="T52" fmla="*/ 11 w 35"/>
                  <a:gd name="T53" fmla="*/ 6 h 14"/>
                  <a:gd name="T54" fmla="*/ 8 w 35"/>
                  <a:gd name="T55" fmla="*/ 2 h 14"/>
                  <a:gd name="T56" fmla="*/ 7 w 35"/>
                  <a:gd name="T57" fmla="*/ 2 h 14"/>
                  <a:gd name="T58" fmla="*/ 6 w 35"/>
                  <a:gd name="T59" fmla="*/ 2 h 14"/>
                  <a:gd name="T60" fmla="*/ 6 w 35"/>
                  <a:gd name="T61" fmla="*/ 1 h 14"/>
                  <a:gd name="T62" fmla="*/ 5 w 35"/>
                  <a:gd name="T63" fmla="*/ 1 h 14"/>
                  <a:gd name="T64" fmla="*/ 4 w 35"/>
                  <a:gd name="T65" fmla="*/ 1 h 14"/>
                  <a:gd name="T66" fmla="*/ 3 w 35"/>
                  <a:gd name="T67" fmla="*/ 1 h 14"/>
                  <a:gd name="T68" fmla="*/ 1 w 35"/>
                  <a:gd name="T69" fmla="*/ 1 h 14"/>
                  <a:gd name="T70" fmla="*/ 0 w 35"/>
                  <a:gd name="T71" fmla="*/ 0 h 14"/>
                  <a:gd name="T72" fmla="*/ 0 w 35"/>
                  <a:gd name="T73" fmla="*/ 0 h 14"/>
                  <a:gd name="T74" fmla="*/ 2 w 35"/>
                  <a:gd name="T7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5" h="14">
                    <a:moveTo>
                      <a:pt x="2" y="0"/>
                    </a:moveTo>
                    <a:lnTo>
                      <a:pt x="8" y="0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23" y="0"/>
                    </a:lnTo>
                    <a:lnTo>
                      <a:pt x="26" y="0"/>
                    </a:lnTo>
                    <a:lnTo>
                      <a:pt x="27" y="0"/>
                    </a:lnTo>
                    <a:lnTo>
                      <a:pt x="28" y="0"/>
                    </a:lnTo>
                    <a:lnTo>
                      <a:pt x="30" y="1"/>
                    </a:lnTo>
                    <a:lnTo>
                      <a:pt x="31" y="2"/>
                    </a:lnTo>
                    <a:lnTo>
                      <a:pt x="31" y="4"/>
                    </a:lnTo>
                    <a:lnTo>
                      <a:pt x="33" y="6"/>
                    </a:lnTo>
                    <a:lnTo>
                      <a:pt x="33" y="8"/>
                    </a:lnTo>
                    <a:lnTo>
                      <a:pt x="34" y="10"/>
                    </a:lnTo>
                    <a:lnTo>
                      <a:pt x="35" y="10"/>
                    </a:lnTo>
                    <a:lnTo>
                      <a:pt x="35" y="11"/>
                    </a:lnTo>
                    <a:lnTo>
                      <a:pt x="34" y="11"/>
                    </a:lnTo>
                    <a:lnTo>
                      <a:pt x="33" y="13"/>
                    </a:lnTo>
                    <a:lnTo>
                      <a:pt x="31" y="13"/>
                    </a:lnTo>
                    <a:lnTo>
                      <a:pt x="30" y="14"/>
                    </a:lnTo>
                    <a:lnTo>
                      <a:pt x="29" y="14"/>
                    </a:lnTo>
                    <a:lnTo>
                      <a:pt x="28" y="14"/>
                    </a:lnTo>
                    <a:lnTo>
                      <a:pt x="22" y="12"/>
                    </a:lnTo>
                    <a:lnTo>
                      <a:pt x="16" y="10"/>
                    </a:lnTo>
                    <a:lnTo>
                      <a:pt x="15" y="8"/>
                    </a:lnTo>
                    <a:lnTo>
                      <a:pt x="13" y="8"/>
                    </a:lnTo>
                    <a:lnTo>
                      <a:pt x="11" y="6"/>
                    </a:lnTo>
                    <a:lnTo>
                      <a:pt x="8" y="2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1"/>
                    </a:lnTo>
                    <a:lnTo>
                      <a:pt x="5" y="1"/>
                    </a:lnTo>
                    <a:lnTo>
                      <a:pt x="4" y="1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44" name="Freeform 272"/>
              <p:cNvSpPr/>
              <p:nvPr/>
            </p:nvSpPr>
            <p:spPr bwMode="auto">
              <a:xfrm>
                <a:off x="2915" y="3499"/>
                <a:ext cx="14" cy="13"/>
              </a:xfrm>
              <a:custGeom>
                <a:avLst/>
                <a:gdLst>
                  <a:gd name="T0" fmla="*/ 23 w 58"/>
                  <a:gd name="T1" fmla="*/ 11 h 51"/>
                  <a:gd name="T2" fmla="*/ 36 w 58"/>
                  <a:gd name="T3" fmla="*/ 25 h 51"/>
                  <a:gd name="T4" fmla="*/ 46 w 58"/>
                  <a:gd name="T5" fmla="*/ 36 h 51"/>
                  <a:gd name="T6" fmla="*/ 49 w 58"/>
                  <a:gd name="T7" fmla="*/ 42 h 51"/>
                  <a:gd name="T8" fmla="*/ 51 w 58"/>
                  <a:gd name="T9" fmla="*/ 48 h 51"/>
                  <a:gd name="T10" fmla="*/ 55 w 58"/>
                  <a:gd name="T11" fmla="*/ 49 h 51"/>
                  <a:gd name="T12" fmla="*/ 58 w 58"/>
                  <a:gd name="T13" fmla="*/ 50 h 51"/>
                  <a:gd name="T14" fmla="*/ 56 w 58"/>
                  <a:gd name="T15" fmla="*/ 51 h 51"/>
                  <a:gd name="T16" fmla="*/ 48 w 58"/>
                  <a:gd name="T17" fmla="*/ 50 h 51"/>
                  <a:gd name="T18" fmla="*/ 39 w 58"/>
                  <a:gd name="T19" fmla="*/ 48 h 51"/>
                  <a:gd name="T20" fmla="*/ 37 w 58"/>
                  <a:gd name="T21" fmla="*/ 46 h 51"/>
                  <a:gd name="T22" fmla="*/ 35 w 58"/>
                  <a:gd name="T23" fmla="*/ 43 h 51"/>
                  <a:gd name="T24" fmla="*/ 32 w 58"/>
                  <a:gd name="T25" fmla="*/ 39 h 51"/>
                  <a:gd name="T26" fmla="*/ 30 w 58"/>
                  <a:gd name="T27" fmla="*/ 36 h 51"/>
                  <a:gd name="T28" fmla="*/ 29 w 58"/>
                  <a:gd name="T29" fmla="*/ 33 h 51"/>
                  <a:gd name="T30" fmla="*/ 28 w 58"/>
                  <a:gd name="T31" fmla="*/ 30 h 51"/>
                  <a:gd name="T32" fmla="*/ 27 w 58"/>
                  <a:gd name="T33" fmla="*/ 27 h 51"/>
                  <a:gd name="T34" fmla="*/ 24 w 58"/>
                  <a:gd name="T35" fmla="*/ 26 h 51"/>
                  <a:gd name="T36" fmla="*/ 22 w 58"/>
                  <a:gd name="T37" fmla="*/ 24 h 51"/>
                  <a:gd name="T38" fmla="*/ 21 w 58"/>
                  <a:gd name="T39" fmla="*/ 21 h 51"/>
                  <a:gd name="T40" fmla="*/ 17 w 58"/>
                  <a:gd name="T41" fmla="*/ 17 h 51"/>
                  <a:gd name="T42" fmla="*/ 14 w 58"/>
                  <a:gd name="T43" fmla="*/ 15 h 51"/>
                  <a:gd name="T44" fmla="*/ 11 w 58"/>
                  <a:gd name="T45" fmla="*/ 15 h 51"/>
                  <a:gd name="T46" fmla="*/ 10 w 58"/>
                  <a:gd name="T47" fmla="*/ 14 h 51"/>
                  <a:gd name="T48" fmla="*/ 8 w 58"/>
                  <a:gd name="T49" fmla="*/ 14 h 51"/>
                  <a:gd name="T50" fmla="*/ 7 w 58"/>
                  <a:gd name="T51" fmla="*/ 12 h 51"/>
                  <a:gd name="T52" fmla="*/ 4 w 58"/>
                  <a:gd name="T53" fmla="*/ 9 h 51"/>
                  <a:gd name="T54" fmla="*/ 1 w 58"/>
                  <a:gd name="T55" fmla="*/ 4 h 51"/>
                  <a:gd name="T56" fmla="*/ 1 w 58"/>
                  <a:gd name="T57" fmla="*/ 0 h 51"/>
                  <a:gd name="T58" fmla="*/ 7 w 58"/>
                  <a:gd name="T59" fmla="*/ 0 h 51"/>
                  <a:gd name="T60" fmla="*/ 10 w 58"/>
                  <a:gd name="T61" fmla="*/ 0 h 51"/>
                  <a:gd name="T62" fmla="*/ 10 w 58"/>
                  <a:gd name="T63" fmla="*/ 2 h 51"/>
                  <a:gd name="T64" fmla="*/ 10 w 58"/>
                  <a:gd name="T65" fmla="*/ 7 h 51"/>
                  <a:gd name="T66" fmla="*/ 12 w 58"/>
                  <a:gd name="T67" fmla="*/ 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8" h="51">
                    <a:moveTo>
                      <a:pt x="14" y="4"/>
                    </a:moveTo>
                    <a:lnTo>
                      <a:pt x="23" y="11"/>
                    </a:lnTo>
                    <a:lnTo>
                      <a:pt x="31" y="17"/>
                    </a:lnTo>
                    <a:lnTo>
                      <a:pt x="36" y="25"/>
                    </a:lnTo>
                    <a:lnTo>
                      <a:pt x="41" y="31"/>
                    </a:lnTo>
                    <a:lnTo>
                      <a:pt x="46" y="36"/>
                    </a:lnTo>
                    <a:lnTo>
                      <a:pt x="49" y="39"/>
                    </a:lnTo>
                    <a:lnTo>
                      <a:pt x="49" y="42"/>
                    </a:lnTo>
                    <a:lnTo>
                      <a:pt x="49" y="45"/>
                    </a:lnTo>
                    <a:lnTo>
                      <a:pt x="51" y="48"/>
                    </a:lnTo>
                    <a:lnTo>
                      <a:pt x="53" y="49"/>
                    </a:lnTo>
                    <a:lnTo>
                      <a:pt x="55" y="49"/>
                    </a:lnTo>
                    <a:lnTo>
                      <a:pt x="57" y="49"/>
                    </a:lnTo>
                    <a:lnTo>
                      <a:pt x="58" y="50"/>
                    </a:lnTo>
                    <a:lnTo>
                      <a:pt x="58" y="51"/>
                    </a:lnTo>
                    <a:lnTo>
                      <a:pt x="56" y="51"/>
                    </a:lnTo>
                    <a:lnTo>
                      <a:pt x="53" y="51"/>
                    </a:lnTo>
                    <a:lnTo>
                      <a:pt x="48" y="50"/>
                    </a:lnTo>
                    <a:lnTo>
                      <a:pt x="41" y="49"/>
                    </a:lnTo>
                    <a:lnTo>
                      <a:pt x="39" y="48"/>
                    </a:lnTo>
                    <a:lnTo>
                      <a:pt x="38" y="46"/>
                    </a:lnTo>
                    <a:lnTo>
                      <a:pt x="37" y="46"/>
                    </a:lnTo>
                    <a:lnTo>
                      <a:pt x="36" y="45"/>
                    </a:lnTo>
                    <a:lnTo>
                      <a:pt x="35" y="43"/>
                    </a:lnTo>
                    <a:lnTo>
                      <a:pt x="33" y="41"/>
                    </a:lnTo>
                    <a:lnTo>
                      <a:pt x="32" y="39"/>
                    </a:lnTo>
                    <a:lnTo>
                      <a:pt x="31" y="37"/>
                    </a:lnTo>
                    <a:lnTo>
                      <a:pt x="30" y="36"/>
                    </a:lnTo>
                    <a:lnTo>
                      <a:pt x="29" y="36"/>
                    </a:lnTo>
                    <a:lnTo>
                      <a:pt x="29" y="33"/>
                    </a:lnTo>
                    <a:lnTo>
                      <a:pt x="29" y="31"/>
                    </a:lnTo>
                    <a:lnTo>
                      <a:pt x="28" y="30"/>
                    </a:lnTo>
                    <a:lnTo>
                      <a:pt x="28" y="29"/>
                    </a:lnTo>
                    <a:lnTo>
                      <a:pt x="27" y="27"/>
                    </a:lnTo>
                    <a:lnTo>
                      <a:pt x="26" y="26"/>
                    </a:lnTo>
                    <a:lnTo>
                      <a:pt x="24" y="26"/>
                    </a:lnTo>
                    <a:lnTo>
                      <a:pt x="23" y="25"/>
                    </a:lnTo>
                    <a:lnTo>
                      <a:pt x="22" y="24"/>
                    </a:lnTo>
                    <a:lnTo>
                      <a:pt x="22" y="22"/>
                    </a:lnTo>
                    <a:lnTo>
                      <a:pt x="21" y="21"/>
                    </a:lnTo>
                    <a:lnTo>
                      <a:pt x="19" y="19"/>
                    </a:lnTo>
                    <a:lnTo>
                      <a:pt x="17" y="17"/>
                    </a:lnTo>
                    <a:lnTo>
                      <a:pt x="16" y="16"/>
                    </a:lnTo>
                    <a:lnTo>
                      <a:pt x="14" y="15"/>
                    </a:lnTo>
                    <a:lnTo>
                      <a:pt x="12" y="15"/>
                    </a:lnTo>
                    <a:lnTo>
                      <a:pt x="11" y="15"/>
                    </a:lnTo>
                    <a:lnTo>
                      <a:pt x="10" y="15"/>
                    </a:lnTo>
                    <a:lnTo>
                      <a:pt x="10" y="14"/>
                    </a:lnTo>
                    <a:lnTo>
                      <a:pt x="9" y="14"/>
                    </a:lnTo>
                    <a:lnTo>
                      <a:pt x="8" y="14"/>
                    </a:lnTo>
                    <a:lnTo>
                      <a:pt x="8" y="12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4" y="9"/>
                    </a:lnTo>
                    <a:lnTo>
                      <a:pt x="2" y="5"/>
                    </a:lnTo>
                    <a:lnTo>
                      <a:pt x="1" y="4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1"/>
                    </a:lnTo>
                    <a:lnTo>
                      <a:pt x="10" y="2"/>
                    </a:lnTo>
                    <a:lnTo>
                      <a:pt x="10" y="4"/>
                    </a:lnTo>
                    <a:lnTo>
                      <a:pt x="10" y="7"/>
                    </a:lnTo>
                    <a:lnTo>
                      <a:pt x="11" y="7"/>
                    </a:lnTo>
                    <a:lnTo>
                      <a:pt x="12" y="7"/>
                    </a:lnTo>
                    <a:lnTo>
                      <a:pt x="14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45" name="Freeform 273"/>
              <p:cNvSpPr/>
              <p:nvPr/>
            </p:nvSpPr>
            <p:spPr bwMode="auto">
              <a:xfrm>
                <a:off x="2947" y="3511"/>
                <a:ext cx="24" cy="21"/>
              </a:xfrm>
              <a:custGeom>
                <a:avLst/>
                <a:gdLst>
                  <a:gd name="T0" fmla="*/ 37 w 96"/>
                  <a:gd name="T1" fmla="*/ 18 h 83"/>
                  <a:gd name="T2" fmla="*/ 59 w 96"/>
                  <a:gd name="T3" fmla="*/ 39 h 83"/>
                  <a:gd name="T4" fmla="*/ 75 w 96"/>
                  <a:gd name="T5" fmla="*/ 59 h 83"/>
                  <a:gd name="T6" fmla="*/ 80 w 96"/>
                  <a:gd name="T7" fmla="*/ 69 h 83"/>
                  <a:gd name="T8" fmla="*/ 83 w 96"/>
                  <a:gd name="T9" fmla="*/ 77 h 83"/>
                  <a:gd name="T10" fmla="*/ 90 w 96"/>
                  <a:gd name="T11" fmla="*/ 79 h 83"/>
                  <a:gd name="T12" fmla="*/ 96 w 96"/>
                  <a:gd name="T13" fmla="*/ 81 h 83"/>
                  <a:gd name="T14" fmla="*/ 92 w 96"/>
                  <a:gd name="T15" fmla="*/ 83 h 83"/>
                  <a:gd name="T16" fmla="*/ 77 w 96"/>
                  <a:gd name="T17" fmla="*/ 81 h 83"/>
                  <a:gd name="T18" fmla="*/ 64 w 96"/>
                  <a:gd name="T19" fmla="*/ 78 h 83"/>
                  <a:gd name="T20" fmla="*/ 60 w 96"/>
                  <a:gd name="T21" fmla="*/ 75 h 83"/>
                  <a:gd name="T22" fmla="*/ 57 w 96"/>
                  <a:gd name="T23" fmla="*/ 70 h 83"/>
                  <a:gd name="T24" fmla="*/ 53 w 96"/>
                  <a:gd name="T25" fmla="*/ 63 h 83"/>
                  <a:gd name="T26" fmla="*/ 50 w 96"/>
                  <a:gd name="T27" fmla="*/ 59 h 83"/>
                  <a:gd name="T28" fmla="*/ 48 w 96"/>
                  <a:gd name="T29" fmla="*/ 54 h 83"/>
                  <a:gd name="T30" fmla="*/ 47 w 96"/>
                  <a:gd name="T31" fmla="*/ 49 h 83"/>
                  <a:gd name="T32" fmla="*/ 44 w 96"/>
                  <a:gd name="T33" fmla="*/ 45 h 83"/>
                  <a:gd name="T34" fmla="*/ 38 w 96"/>
                  <a:gd name="T35" fmla="*/ 42 h 83"/>
                  <a:gd name="T36" fmla="*/ 35 w 96"/>
                  <a:gd name="T37" fmla="*/ 38 h 83"/>
                  <a:gd name="T38" fmla="*/ 34 w 96"/>
                  <a:gd name="T39" fmla="*/ 33 h 83"/>
                  <a:gd name="T40" fmla="*/ 30 w 96"/>
                  <a:gd name="T41" fmla="*/ 29 h 83"/>
                  <a:gd name="T42" fmla="*/ 23 w 96"/>
                  <a:gd name="T43" fmla="*/ 25 h 83"/>
                  <a:gd name="T44" fmla="*/ 18 w 96"/>
                  <a:gd name="T45" fmla="*/ 25 h 83"/>
                  <a:gd name="T46" fmla="*/ 17 w 96"/>
                  <a:gd name="T47" fmla="*/ 22 h 83"/>
                  <a:gd name="T48" fmla="*/ 13 w 96"/>
                  <a:gd name="T49" fmla="*/ 22 h 83"/>
                  <a:gd name="T50" fmla="*/ 11 w 96"/>
                  <a:gd name="T51" fmla="*/ 19 h 83"/>
                  <a:gd name="T52" fmla="*/ 7 w 96"/>
                  <a:gd name="T53" fmla="*/ 15 h 83"/>
                  <a:gd name="T54" fmla="*/ 1 w 96"/>
                  <a:gd name="T55" fmla="*/ 6 h 83"/>
                  <a:gd name="T56" fmla="*/ 0 w 96"/>
                  <a:gd name="T57" fmla="*/ 2 h 83"/>
                  <a:gd name="T58" fmla="*/ 5 w 96"/>
                  <a:gd name="T59" fmla="*/ 1 h 83"/>
                  <a:gd name="T60" fmla="*/ 10 w 96"/>
                  <a:gd name="T61" fmla="*/ 0 h 83"/>
                  <a:gd name="T62" fmla="*/ 17 w 96"/>
                  <a:gd name="T63" fmla="*/ 0 h 83"/>
                  <a:gd name="T64" fmla="*/ 17 w 96"/>
                  <a:gd name="T65" fmla="*/ 3 h 83"/>
                  <a:gd name="T66" fmla="*/ 17 w 96"/>
                  <a:gd name="T67" fmla="*/ 10 h 83"/>
                  <a:gd name="T68" fmla="*/ 19 w 96"/>
                  <a:gd name="T69" fmla="*/ 1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6" h="83">
                    <a:moveTo>
                      <a:pt x="23" y="6"/>
                    </a:moveTo>
                    <a:lnTo>
                      <a:pt x="37" y="18"/>
                    </a:lnTo>
                    <a:lnTo>
                      <a:pt x="51" y="29"/>
                    </a:lnTo>
                    <a:lnTo>
                      <a:pt x="59" y="39"/>
                    </a:lnTo>
                    <a:lnTo>
                      <a:pt x="67" y="51"/>
                    </a:lnTo>
                    <a:lnTo>
                      <a:pt x="75" y="59"/>
                    </a:lnTo>
                    <a:lnTo>
                      <a:pt x="80" y="63"/>
                    </a:lnTo>
                    <a:lnTo>
                      <a:pt x="80" y="69"/>
                    </a:lnTo>
                    <a:lnTo>
                      <a:pt x="80" y="73"/>
                    </a:lnTo>
                    <a:lnTo>
                      <a:pt x="83" y="77"/>
                    </a:lnTo>
                    <a:lnTo>
                      <a:pt x="87" y="78"/>
                    </a:lnTo>
                    <a:lnTo>
                      <a:pt x="90" y="79"/>
                    </a:lnTo>
                    <a:lnTo>
                      <a:pt x="93" y="79"/>
                    </a:lnTo>
                    <a:lnTo>
                      <a:pt x="96" y="81"/>
                    </a:lnTo>
                    <a:lnTo>
                      <a:pt x="95" y="83"/>
                    </a:lnTo>
                    <a:lnTo>
                      <a:pt x="92" y="83"/>
                    </a:lnTo>
                    <a:lnTo>
                      <a:pt x="87" y="83"/>
                    </a:lnTo>
                    <a:lnTo>
                      <a:pt x="77" y="81"/>
                    </a:lnTo>
                    <a:lnTo>
                      <a:pt x="67" y="79"/>
                    </a:lnTo>
                    <a:lnTo>
                      <a:pt x="64" y="78"/>
                    </a:lnTo>
                    <a:lnTo>
                      <a:pt x="61" y="76"/>
                    </a:lnTo>
                    <a:lnTo>
                      <a:pt x="60" y="75"/>
                    </a:lnTo>
                    <a:lnTo>
                      <a:pt x="58" y="73"/>
                    </a:lnTo>
                    <a:lnTo>
                      <a:pt x="57" y="70"/>
                    </a:lnTo>
                    <a:lnTo>
                      <a:pt x="54" y="66"/>
                    </a:lnTo>
                    <a:lnTo>
                      <a:pt x="53" y="63"/>
                    </a:lnTo>
                    <a:lnTo>
                      <a:pt x="51" y="61"/>
                    </a:lnTo>
                    <a:lnTo>
                      <a:pt x="50" y="59"/>
                    </a:lnTo>
                    <a:lnTo>
                      <a:pt x="48" y="58"/>
                    </a:lnTo>
                    <a:lnTo>
                      <a:pt x="48" y="54"/>
                    </a:lnTo>
                    <a:lnTo>
                      <a:pt x="48" y="51"/>
                    </a:lnTo>
                    <a:lnTo>
                      <a:pt x="47" y="49"/>
                    </a:lnTo>
                    <a:lnTo>
                      <a:pt x="45" y="48"/>
                    </a:lnTo>
                    <a:lnTo>
                      <a:pt x="44" y="45"/>
                    </a:lnTo>
                    <a:lnTo>
                      <a:pt x="41" y="42"/>
                    </a:lnTo>
                    <a:lnTo>
                      <a:pt x="38" y="42"/>
                    </a:lnTo>
                    <a:lnTo>
                      <a:pt x="37" y="39"/>
                    </a:lnTo>
                    <a:lnTo>
                      <a:pt x="35" y="38"/>
                    </a:lnTo>
                    <a:lnTo>
                      <a:pt x="35" y="35"/>
                    </a:lnTo>
                    <a:lnTo>
                      <a:pt x="34" y="33"/>
                    </a:lnTo>
                    <a:lnTo>
                      <a:pt x="33" y="32"/>
                    </a:lnTo>
                    <a:lnTo>
                      <a:pt x="30" y="29"/>
                    </a:lnTo>
                    <a:lnTo>
                      <a:pt x="26" y="28"/>
                    </a:lnTo>
                    <a:lnTo>
                      <a:pt x="23" y="25"/>
                    </a:lnTo>
                    <a:lnTo>
                      <a:pt x="20" y="25"/>
                    </a:lnTo>
                    <a:lnTo>
                      <a:pt x="18" y="25"/>
                    </a:lnTo>
                    <a:lnTo>
                      <a:pt x="17" y="25"/>
                    </a:lnTo>
                    <a:lnTo>
                      <a:pt x="17" y="22"/>
                    </a:lnTo>
                    <a:lnTo>
                      <a:pt x="14" y="22"/>
                    </a:lnTo>
                    <a:lnTo>
                      <a:pt x="13" y="22"/>
                    </a:lnTo>
                    <a:lnTo>
                      <a:pt x="13" y="19"/>
                    </a:lnTo>
                    <a:lnTo>
                      <a:pt x="11" y="19"/>
                    </a:lnTo>
                    <a:lnTo>
                      <a:pt x="10" y="19"/>
                    </a:lnTo>
                    <a:lnTo>
                      <a:pt x="7" y="15"/>
                    </a:lnTo>
                    <a:lnTo>
                      <a:pt x="4" y="9"/>
                    </a:lnTo>
                    <a:lnTo>
                      <a:pt x="1" y="6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3" y="1"/>
                    </a:lnTo>
                    <a:lnTo>
                      <a:pt x="5" y="1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17" y="2"/>
                    </a:lnTo>
                    <a:lnTo>
                      <a:pt x="17" y="3"/>
                    </a:lnTo>
                    <a:lnTo>
                      <a:pt x="17" y="6"/>
                    </a:lnTo>
                    <a:lnTo>
                      <a:pt x="17" y="10"/>
                    </a:lnTo>
                    <a:lnTo>
                      <a:pt x="18" y="11"/>
                    </a:lnTo>
                    <a:lnTo>
                      <a:pt x="19" y="10"/>
                    </a:lnTo>
                    <a:lnTo>
                      <a:pt x="23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46" name="Freeform 274"/>
              <p:cNvSpPr/>
              <p:nvPr/>
            </p:nvSpPr>
            <p:spPr bwMode="auto">
              <a:xfrm>
                <a:off x="2938" y="3520"/>
                <a:ext cx="24" cy="20"/>
              </a:xfrm>
              <a:custGeom>
                <a:avLst/>
                <a:gdLst>
                  <a:gd name="T0" fmla="*/ 37 w 96"/>
                  <a:gd name="T1" fmla="*/ 17 h 82"/>
                  <a:gd name="T2" fmla="*/ 58 w 96"/>
                  <a:gd name="T3" fmla="*/ 39 h 82"/>
                  <a:gd name="T4" fmla="*/ 74 w 96"/>
                  <a:gd name="T5" fmla="*/ 58 h 82"/>
                  <a:gd name="T6" fmla="*/ 80 w 96"/>
                  <a:gd name="T7" fmla="*/ 68 h 82"/>
                  <a:gd name="T8" fmla="*/ 83 w 96"/>
                  <a:gd name="T9" fmla="*/ 77 h 82"/>
                  <a:gd name="T10" fmla="*/ 89 w 96"/>
                  <a:gd name="T11" fmla="*/ 79 h 82"/>
                  <a:gd name="T12" fmla="*/ 96 w 96"/>
                  <a:gd name="T13" fmla="*/ 81 h 82"/>
                  <a:gd name="T14" fmla="*/ 92 w 96"/>
                  <a:gd name="T15" fmla="*/ 82 h 82"/>
                  <a:gd name="T16" fmla="*/ 76 w 96"/>
                  <a:gd name="T17" fmla="*/ 81 h 82"/>
                  <a:gd name="T18" fmla="*/ 64 w 96"/>
                  <a:gd name="T19" fmla="*/ 78 h 82"/>
                  <a:gd name="T20" fmla="*/ 59 w 96"/>
                  <a:gd name="T21" fmla="*/ 74 h 82"/>
                  <a:gd name="T22" fmla="*/ 56 w 96"/>
                  <a:gd name="T23" fmla="*/ 69 h 82"/>
                  <a:gd name="T24" fmla="*/ 53 w 96"/>
                  <a:gd name="T25" fmla="*/ 64 h 82"/>
                  <a:gd name="T26" fmla="*/ 50 w 96"/>
                  <a:gd name="T27" fmla="*/ 58 h 82"/>
                  <a:gd name="T28" fmla="*/ 47 w 96"/>
                  <a:gd name="T29" fmla="*/ 54 h 82"/>
                  <a:gd name="T30" fmla="*/ 46 w 96"/>
                  <a:gd name="T31" fmla="*/ 49 h 82"/>
                  <a:gd name="T32" fmla="*/ 43 w 96"/>
                  <a:gd name="T33" fmla="*/ 44 h 82"/>
                  <a:gd name="T34" fmla="*/ 38 w 96"/>
                  <a:gd name="T35" fmla="*/ 41 h 82"/>
                  <a:gd name="T36" fmla="*/ 34 w 96"/>
                  <a:gd name="T37" fmla="*/ 38 h 82"/>
                  <a:gd name="T38" fmla="*/ 33 w 96"/>
                  <a:gd name="T39" fmla="*/ 33 h 82"/>
                  <a:gd name="T40" fmla="*/ 29 w 96"/>
                  <a:gd name="T41" fmla="*/ 28 h 82"/>
                  <a:gd name="T42" fmla="*/ 23 w 96"/>
                  <a:gd name="T43" fmla="*/ 25 h 82"/>
                  <a:gd name="T44" fmla="*/ 17 w 96"/>
                  <a:gd name="T45" fmla="*/ 25 h 82"/>
                  <a:gd name="T46" fmla="*/ 16 w 96"/>
                  <a:gd name="T47" fmla="*/ 22 h 82"/>
                  <a:gd name="T48" fmla="*/ 13 w 96"/>
                  <a:gd name="T49" fmla="*/ 22 h 82"/>
                  <a:gd name="T50" fmla="*/ 11 w 96"/>
                  <a:gd name="T51" fmla="*/ 18 h 82"/>
                  <a:gd name="T52" fmla="*/ 6 w 96"/>
                  <a:gd name="T53" fmla="*/ 14 h 82"/>
                  <a:gd name="T54" fmla="*/ 1 w 96"/>
                  <a:gd name="T55" fmla="*/ 6 h 82"/>
                  <a:gd name="T56" fmla="*/ 0 w 96"/>
                  <a:gd name="T57" fmla="*/ 1 h 82"/>
                  <a:gd name="T58" fmla="*/ 4 w 96"/>
                  <a:gd name="T59" fmla="*/ 0 h 82"/>
                  <a:gd name="T60" fmla="*/ 10 w 96"/>
                  <a:gd name="T61" fmla="*/ 0 h 82"/>
                  <a:gd name="T62" fmla="*/ 16 w 96"/>
                  <a:gd name="T63" fmla="*/ 0 h 82"/>
                  <a:gd name="T64" fmla="*/ 16 w 96"/>
                  <a:gd name="T65" fmla="*/ 3 h 82"/>
                  <a:gd name="T66" fmla="*/ 16 w 96"/>
                  <a:gd name="T67" fmla="*/ 10 h 82"/>
                  <a:gd name="T68" fmla="*/ 18 w 96"/>
                  <a:gd name="T69" fmla="*/ 1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6" h="82">
                    <a:moveTo>
                      <a:pt x="23" y="6"/>
                    </a:moveTo>
                    <a:lnTo>
                      <a:pt x="37" y="17"/>
                    </a:lnTo>
                    <a:lnTo>
                      <a:pt x="51" y="28"/>
                    </a:lnTo>
                    <a:lnTo>
                      <a:pt x="58" y="39"/>
                    </a:lnTo>
                    <a:lnTo>
                      <a:pt x="67" y="51"/>
                    </a:lnTo>
                    <a:lnTo>
                      <a:pt x="74" y="58"/>
                    </a:lnTo>
                    <a:lnTo>
                      <a:pt x="80" y="64"/>
                    </a:lnTo>
                    <a:lnTo>
                      <a:pt x="80" y="68"/>
                    </a:lnTo>
                    <a:lnTo>
                      <a:pt x="80" y="72"/>
                    </a:lnTo>
                    <a:lnTo>
                      <a:pt x="83" y="77"/>
                    </a:lnTo>
                    <a:lnTo>
                      <a:pt x="86" y="79"/>
                    </a:lnTo>
                    <a:lnTo>
                      <a:pt x="89" y="79"/>
                    </a:lnTo>
                    <a:lnTo>
                      <a:pt x="93" y="79"/>
                    </a:lnTo>
                    <a:lnTo>
                      <a:pt x="96" y="81"/>
                    </a:lnTo>
                    <a:lnTo>
                      <a:pt x="95" y="82"/>
                    </a:lnTo>
                    <a:lnTo>
                      <a:pt x="92" y="82"/>
                    </a:lnTo>
                    <a:lnTo>
                      <a:pt x="86" y="82"/>
                    </a:lnTo>
                    <a:lnTo>
                      <a:pt x="76" y="81"/>
                    </a:lnTo>
                    <a:lnTo>
                      <a:pt x="67" y="79"/>
                    </a:lnTo>
                    <a:lnTo>
                      <a:pt x="64" y="78"/>
                    </a:lnTo>
                    <a:lnTo>
                      <a:pt x="60" y="75"/>
                    </a:lnTo>
                    <a:lnTo>
                      <a:pt x="59" y="74"/>
                    </a:lnTo>
                    <a:lnTo>
                      <a:pt x="57" y="72"/>
                    </a:lnTo>
                    <a:lnTo>
                      <a:pt x="56" y="69"/>
                    </a:lnTo>
                    <a:lnTo>
                      <a:pt x="54" y="67"/>
                    </a:lnTo>
                    <a:lnTo>
                      <a:pt x="53" y="64"/>
                    </a:lnTo>
                    <a:lnTo>
                      <a:pt x="51" y="60"/>
                    </a:lnTo>
                    <a:lnTo>
                      <a:pt x="50" y="58"/>
                    </a:lnTo>
                    <a:lnTo>
                      <a:pt x="47" y="57"/>
                    </a:lnTo>
                    <a:lnTo>
                      <a:pt x="47" y="54"/>
                    </a:lnTo>
                    <a:lnTo>
                      <a:pt x="47" y="51"/>
                    </a:lnTo>
                    <a:lnTo>
                      <a:pt x="46" y="49"/>
                    </a:lnTo>
                    <a:lnTo>
                      <a:pt x="44" y="47"/>
                    </a:lnTo>
                    <a:lnTo>
                      <a:pt x="43" y="44"/>
                    </a:lnTo>
                    <a:lnTo>
                      <a:pt x="41" y="41"/>
                    </a:lnTo>
                    <a:lnTo>
                      <a:pt x="38" y="41"/>
                    </a:lnTo>
                    <a:lnTo>
                      <a:pt x="37" y="39"/>
                    </a:lnTo>
                    <a:lnTo>
                      <a:pt x="34" y="38"/>
                    </a:lnTo>
                    <a:lnTo>
                      <a:pt x="34" y="35"/>
                    </a:lnTo>
                    <a:lnTo>
                      <a:pt x="33" y="33"/>
                    </a:lnTo>
                    <a:lnTo>
                      <a:pt x="32" y="31"/>
                    </a:lnTo>
                    <a:lnTo>
                      <a:pt x="29" y="28"/>
                    </a:lnTo>
                    <a:lnTo>
                      <a:pt x="26" y="27"/>
                    </a:lnTo>
                    <a:lnTo>
                      <a:pt x="23" y="25"/>
                    </a:lnTo>
                    <a:lnTo>
                      <a:pt x="19" y="25"/>
                    </a:lnTo>
                    <a:lnTo>
                      <a:pt x="17" y="25"/>
                    </a:lnTo>
                    <a:lnTo>
                      <a:pt x="16" y="25"/>
                    </a:lnTo>
                    <a:lnTo>
                      <a:pt x="16" y="22"/>
                    </a:lnTo>
                    <a:lnTo>
                      <a:pt x="14" y="22"/>
                    </a:lnTo>
                    <a:lnTo>
                      <a:pt x="13" y="22"/>
                    </a:lnTo>
                    <a:lnTo>
                      <a:pt x="13" y="18"/>
                    </a:lnTo>
                    <a:lnTo>
                      <a:pt x="11" y="18"/>
                    </a:lnTo>
                    <a:lnTo>
                      <a:pt x="10" y="18"/>
                    </a:lnTo>
                    <a:lnTo>
                      <a:pt x="6" y="14"/>
                    </a:lnTo>
                    <a:lnTo>
                      <a:pt x="3" y="9"/>
                    </a:lnTo>
                    <a:lnTo>
                      <a:pt x="1" y="6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16" y="1"/>
                    </a:lnTo>
                    <a:lnTo>
                      <a:pt x="16" y="3"/>
                    </a:lnTo>
                    <a:lnTo>
                      <a:pt x="16" y="6"/>
                    </a:lnTo>
                    <a:lnTo>
                      <a:pt x="16" y="10"/>
                    </a:lnTo>
                    <a:lnTo>
                      <a:pt x="16" y="11"/>
                    </a:lnTo>
                    <a:lnTo>
                      <a:pt x="18" y="10"/>
                    </a:lnTo>
                    <a:lnTo>
                      <a:pt x="23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47" name="Freeform 275"/>
              <p:cNvSpPr/>
              <p:nvPr/>
            </p:nvSpPr>
            <p:spPr bwMode="auto">
              <a:xfrm>
                <a:off x="2979" y="3518"/>
                <a:ext cx="24" cy="21"/>
              </a:xfrm>
              <a:custGeom>
                <a:avLst/>
                <a:gdLst>
                  <a:gd name="T0" fmla="*/ 36 w 95"/>
                  <a:gd name="T1" fmla="*/ 17 h 83"/>
                  <a:gd name="T2" fmla="*/ 57 w 95"/>
                  <a:gd name="T3" fmla="*/ 40 h 83"/>
                  <a:gd name="T4" fmla="*/ 74 w 95"/>
                  <a:gd name="T5" fmla="*/ 58 h 83"/>
                  <a:gd name="T6" fmla="*/ 80 w 95"/>
                  <a:gd name="T7" fmla="*/ 69 h 83"/>
                  <a:gd name="T8" fmla="*/ 82 w 95"/>
                  <a:gd name="T9" fmla="*/ 76 h 83"/>
                  <a:gd name="T10" fmla="*/ 89 w 95"/>
                  <a:gd name="T11" fmla="*/ 79 h 83"/>
                  <a:gd name="T12" fmla="*/ 95 w 95"/>
                  <a:gd name="T13" fmla="*/ 82 h 83"/>
                  <a:gd name="T14" fmla="*/ 91 w 95"/>
                  <a:gd name="T15" fmla="*/ 83 h 83"/>
                  <a:gd name="T16" fmla="*/ 76 w 95"/>
                  <a:gd name="T17" fmla="*/ 80 h 83"/>
                  <a:gd name="T18" fmla="*/ 63 w 95"/>
                  <a:gd name="T19" fmla="*/ 77 h 83"/>
                  <a:gd name="T20" fmla="*/ 59 w 95"/>
                  <a:gd name="T21" fmla="*/ 74 h 83"/>
                  <a:gd name="T22" fmla="*/ 56 w 95"/>
                  <a:gd name="T23" fmla="*/ 70 h 83"/>
                  <a:gd name="T24" fmla="*/ 53 w 95"/>
                  <a:gd name="T25" fmla="*/ 63 h 83"/>
                  <a:gd name="T26" fmla="*/ 49 w 95"/>
                  <a:gd name="T27" fmla="*/ 59 h 83"/>
                  <a:gd name="T28" fmla="*/ 47 w 95"/>
                  <a:gd name="T29" fmla="*/ 54 h 83"/>
                  <a:gd name="T30" fmla="*/ 46 w 95"/>
                  <a:gd name="T31" fmla="*/ 49 h 83"/>
                  <a:gd name="T32" fmla="*/ 43 w 95"/>
                  <a:gd name="T33" fmla="*/ 44 h 83"/>
                  <a:gd name="T34" fmla="*/ 38 w 95"/>
                  <a:gd name="T35" fmla="*/ 41 h 83"/>
                  <a:gd name="T36" fmla="*/ 34 w 95"/>
                  <a:gd name="T37" fmla="*/ 38 h 83"/>
                  <a:gd name="T38" fmla="*/ 33 w 95"/>
                  <a:gd name="T39" fmla="*/ 33 h 83"/>
                  <a:gd name="T40" fmla="*/ 28 w 95"/>
                  <a:gd name="T41" fmla="*/ 29 h 83"/>
                  <a:gd name="T42" fmla="*/ 22 w 95"/>
                  <a:gd name="T43" fmla="*/ 25 h 83"/>
                  <a:gd name="T44" fmla="*/ 17 w 95"/>
                  <a:gd name="T45" fmla="*/ 25 h 83"/>
                  <a:gd name="T46" fmla="*/ 16 w 95"/>
                  <a:gd name="T47" fmla="*/ 22 h 83"/>
                  <a:gd name="T48" fmla="*/ 13 w 95"/>
                  <a:gd name="T49" fmla="*/ 22 h 83"/>
                  <a:gd name="T50" fmla="*/ 11 w 95"/>
                  <a:gd name="T51" fmla="*/ 19 h 83"/>
                  <a:gd name="T52" fmla="*/ 6 w 95"/>
                  <a:gd name="T53" fmla="*/ 14 h 83"/>
                  <a:gd name="T54" fmla="*/ 1 w 95"/>
                  <a:gd name="T55" fmla="*/ 6 h 83"/>
                  <a:gd name="T56" fmla="*/ 0 w 95"/>
                  <a:gd name="T57" fmla="*/ 1 h 83"/>
                  <a:gd name="T58" fmla="*/ 4 w 95"/>
                  <a:gd name="T59" fmla="*/ 0 h 83"/>
                  <a:gd name="T60" fmla="*/ 9 w 95"/>
                  <a:gd name="T61" fmla="*/ 0 h 83"/>
                  <a:gd name="T62" fmla="*/ 16 w 95"/>
                  <a:gd name="T63" fmla="*/ 0 h 83"/>
                  <a:gd name="T64" fmla="*/ 16 w 95"/>
                  <a:gd name="T65" fmla="*/ 3 h 83"/>
                  <a:gd name="T66" fmla="*/ 16 w 95"/>
                  <a:gd name="T67" fmla="*/ 9 h 83"/>
                  <a:gd name="T68" fmla="*/ 18 w 95"/>
                  <a:gd name="T69" fmla="*/ 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5" h="83">
                    <a:moveTo>
                      <a:pt x="22" y="6"/>
                    </a:moveTo>
                    <a:lnTo>
                      <a:pt x="36" y="17"/>
                    </a:lnTo>
                    <a:lnTo>
                      <a:pt x="50" y="29"/>
                    </a:lnTo>
                    <a:lnTo>
                      <a:pt x="57" y="40"/>
                    </a:lnTo>
                    <a:lnTo>
                      <a:pt x="67" y="50"/>
                    </a:lnTo>
                    <a:lnTo>
                      <a:pt x="74" y="58"/>
                    </a:lnTo>
                    <a:lnTo>
                      <a:pt x="80" y="63"/>
                    </a:lnTo>
                    <a:lnTo>
                      <a:pt x="80" y="69"/>
                    </a:lnTo>
                    <a:lnTo>
                      <a:pt x="80" y="73"/>
                    </a:lnTo>
                    <a:lnTo>
                      <a:pt x="82" y="76"/>
                    </a:lnTo>
                    <a:lnTo>
                      <a:pt x="86" y="78"/>
                    </a:lnTo>
                    <a:lnTo>
                      <a:pt x="89" y="79"/>
                    </a:lnTo>
                    <a:lnTo>
                      <a:pt x="93" y="79"/>
                    </a:lnTo>
                    <a:lnTo>
                      <a:pt x="95" y="82"/>
                    </a:lnTo>
                    <a:lnTo>
                      <a:pt x="95" y="82"/>
                    </a:lnTo>
                    <a:lnTo>
                      <a:pt x="91" y="83"/>
                    </a:lnTo>
                    <a:lnTo>
                      <a:pt x="86" y="83"/>
                    </a:lnTo>
                    <a:lnTo>
                      <a:pt x="76" y="80"/>
                    </a:lnTo>
                    <a:lnTo>
                      <a:pt x="67" y="79"/>
                    </a:lnTo>
                    <a:lnTo>
                      <a:pt x="63" y="77"/>
                    </a:lnTo>
                    <a:lnTo>
                      <a:pt x="60" y="76"/>
                    </a:lnTo>
                    <a:lnTo>
                      <a:pt x="59" y="74"/>
                    </a:lnTo>
                    <a:lnTo>
                      <a:pt x="57" y="73"/>
                    </a:lnTo>
                    <a:lnTo>
                      <a:pt x="56" y="70"/>
                    </a:lnTo>
                    <a:lnTo>
                      <a:pt x="54" y="66"/>
                    </a:lnTo>
                    <a:lnTo>
                      <a:pt x="53" y="63"/>
                    </a:lnTo>
                    <a:lnTo>
                      <a:pt x="50" y="60"/>
                    </a:lnTo>
                    <a:lnTo>
                      <a:pt x="49" y="59"/>
                    </a:lnTo>
                    <a:lnTo>
                      <a:pt x="47" y="57"/>
                    </a:lnTo>
                    <a:lnTo>
                      <a:pt x="47" y="54"/>
                    </a:lnTo>
                    <a:lnTo>
                      <a:pt x="47" y="50"/>
                    </a:lnTo>
                    <a:lnTo>
                      <a:pt x="46" y="49"/>
                    </a:lnTo>
                    <a:lnTo>
                      <a:pt x="44" y="47"/>
                    </a:lnTo>
                    <a:lnTo>
                      <a:pt x="43" y="44"/>
                    </a:lnTo>
                    <a:lnTo>
                      <a:pt x="41" y="41"/>
                    </a:lnTo>
                    <a:lnTo>
                      <a:pt x="38" y="41"/>
                    </a:lnTo>
                    <a:lnTo>
                      <a:pt x="36" y="40"/>
                    </a:lnTo>
                    <a:lnTo>
                      <a:pt x="34" y="38"/>
                    </a:lnTo>
                    <a:lnTo>
                      <a:pt x="34" y="35"/>
                    </a:lnTo>
                    <a:lnTo>
                      <a:pt x="33" y="33"/>
                    </a:lnTo>
                    <a:lnTo>
                      <a:pt x="31" y="32"/>
                    </a:lnTo>
                    <a:lnTo>
                      <a:pt x="28" y="29"/>
                    </a:lnTo>
                    <a:lnTo>
                      <a:pt x="25" y="27"/>
                    </a:lnTo>
                    <a:lnTo>
                      <a:pt x="22" y="25"/>
                    </a:lnTo>
                    <a:lnTo>
                      <a:pt x="19" y="25"/>
                    </a:lnTo>
                    <a:lnTo>
                      <a:pt x="17" y="25"/>
                    </a:lnTo>
                    <a:lnTo>
                      <a:pt x="16" y="25"/>
                    </a:lnTo>
                    <a:lnTo>
                      <a:pt x="16" y="22"/>
                    </a:lnTo>
                    <a:lnTo>
                      <a:pt x="14" y="22"/>
                    </a:lnTo>
                    <a:lnTo>
                      <a:pt x="13" y="22"/>
                    </a:lnTo>
                    <a:lnTo>
                      <a:pt x="13" y="19"/>
                    </a:lnTo>
                    <a:lnTo>
                      <a:pt x="11" y="19"/>
                    </a:lnTo>
                    <a:lnTo>
                      <a:pt x="9" y="19"/>
                    </a:lnTo>
                    <a:lnTo>
                      <a:pt x="6" y="14"/>
                    </a:lnTo>
                    <a:lnTo>
                      <a:pt x="3" y="9"/>
                    </a:lnTo>
                    <a:lnTo>
                      <a:pt x="1" y="6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16" y="2"/>
                    </a:lnTo>
                    <a:lnTo>
                      <a:pt x="16" y="3"/>
                    </a:lnTo>
                    <a:lnTo>
                      <a:pt x="16" y="6"/>
                    </a:lnTo>
                    <a:lnTo>
                      <a:pt x="16" y="9"/>
                    </a:lnTo>
                    <a:lnTo>
                      <a:pt x="16" y="10"/>
                    </a:lnTo>
                    <a:lnTo>
                      <a:pt x="18" y="9"/>
                    </a:lnTo>
                    <a:lnTo>
                      <a:pt x="22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48" name="Freeform 276"/>
              <p:cNvSpPr/>
              <p:nvPr/>
            </p:nvSpPr>
            <p:spPr bwMode="auto">
              <a:xfrm>
                <a:off x="2798" y="3476"/>
                <a:ext cx="77" cy="33"/>
              </a:xfrm>
              <a:custGeom>
                <a:avLst/>
                <a:gdLst>
                  <a:gd name="T0" fmla="*/ 10 w 309"/>
                  <a:gd name="T1" fmla="*/ 2 h 135"/>
                  <a:gd name="T2" fmla="*/ 19 w 309"/>
                  <a:gd name="T3" fmla="*/ 8 h 135"/>
                  <a:gd name="T4" fmla="*/ 28 w 309"/>
                  <a:gd name="T5" fmla="*/ 12 h 135"/>
                  <a:gd name="T6" fmla="*/ 39 w 309"/>
                  <a:gd name="T7" fmla="*/ 16 h 135"/>
                  <a:gd name="T8" fmla="*/ 48 w 309"/>
                  <a:gd name="T9" fmla="*/ 21 h 135"/>
                  <a:gd name="T10" fmla="*/ 70 w 309"/>
                  <a:gd name="T11" fmla="*/ 27 h 135"/>
                  <a:gd name="T12" fmla="*/ 92 w 309"/>
                  <a:gd name="T13" fmla="*/ 31 h 135"/>
                  <a:gd name="T14" fmla="*/ 113 w 309"/>
                  <a:gd name="T15" fmla="*/ 36 h 135"/>
                  <a:gd name="T16" fmla="*/ 135 w 309"/>
                  <a:gd name="T17" fmla="*/ 39 h 135"/>
                  <a:gd name="T18" fmla="*/ 155 w 309"/>
                  <a:gd name="T19" fmla="*/ 42 h 135"/>
                  <a:gd name="T20" fmla="*/ 175 w 309"/>
                  <a:gd name="T21" fmla="*/ 47 h 135"/>
                  <a:gd name="T22" fmla="*/ 175 w 309"/>
                  <a:gd name="T23" fmla="*/ 47 h 135"/>
                  <a:gd name="T24" fmla="*/ 175 w 309"/>
                  <a:gd name="T25" fmla="*/ 47 h 135"/>
                  <a:gd name="T26" fmla="*/ 176 w 309"/>
                  <a:gd name="T27" fmla="*/ 47 h 135"/>
                  <a:gd name="T28" fmla="*/ 191 w 309"/>
                  <a:gd name="T29" fmla="*/ 50 h 135"/>
                  <a:gd name="T30" fmla="*/ 206 w 309"/>
                  <a:gd name="T31" fmla="*/ 54 h 135"/>
                  <a:gd name="T32" fmla="*/ 220 w 309"/>
                  <a:gd name="T33" fmla="*/ 59 h 135"/>
                  <a:gd name="T34" fmla="*/ 233 w 309"/>
                  <a:gd name="T35" fmla="*/ 64 h 135"/>
                  <a:gd name="T36" fmla="*/ 249 w 309"/>
                  <a:gd name="T37" fmla="*/ 71 h 135"/>
                  <a:gd name="T38" fmla="*/ 264 w 309"/>
                  <a:gd name="T39" fmla="*/ 80 h 135"/>
                  <a:gd name="T40" fmla="*/ 277 w 309"/>
                  <a:gd name="T41" fmla="*/ 89 h 135"/>
                  <a:gd name="T42" fmla="*/ 288 w 309"/>
                  <a:gd name="T43" fmla="*/ 98 h 135"/>
                  <a:gd name="T44" fmla="*/ 297 w 309"/>
                  <a:gd name="T45" fmla="*/ 107 h 135"/>
                  <a:gd name="T46" fmla="*/ 303 w 309"/>
                  <a:gd name="T47" fmla="*/ 116 h 135"/>
                  <a:gd name="T48" fmla="*/ 307 w 309"/>
                  <a:gd name="T49" fmla="*/ 123 h 135"/>
                  <a:gd name="T50" fmla="*/ 309 w 309"/>
                  <a:gd name="T51" fmla="*/ 131 h 135"/>
                  <a:gd name="T52" fmla="*/ 280 w 309"/>
                  <a:gd name="T53" fmla="*/ 135 h 135"/>
                  <a:gd name="T54" fmla="*/ 278 w 309"/>
                  <a:gd name="T55" fmla="*/ 131 h 135"/>
                  <a:gd name="T56" fmla="*/ 275 w 309"/>
                  <a:gd name="T57" fmla="*/ 125 h 135"/>
                  <a:gd name="T58" fmla="*/ 271 w 309"/>
                  <a:gd name="T59" fmla="*/ 119 h 135"/>
                  <a:gd name="T60" fmla="*/ 263 w 309"/>
                  <a:gd name="T61" fmla="*/ 112 h 135"/>
                  <a:gd name="T62" fmla="*/ 256 w 309"/>
                  <a:gd name="T63" fmla="*/ 105 h 135"/>
                  <a:gd name="T64" fmla="*/ 246 w 309"/>
                  <a:gd name="T65" fmla="*/ 98 h 135"/>
                  <a:gd name="T66" fmla="*/ 234 w 309"/>
                  <a:gd name="T67" fmla="*/ 91 h 135"/>
                  <a:gd name="T68" fmla="*/ 221 w 309"/>
                  <a:gd name="T69" fmla="*/ 85 h 135"/>
                  <a:gd name="T70" fmla="*/ 212 w 309"/>
                  <a:gd name="T71" fmla="*/ 80 h 135"/>
                  <a:gd name="T72" fmla="*/ 199 w 309"/>
                  <a:gd name="T73" fmla="*/ 76 h 135"/>
                  <a:gd name="T74" fmla="*/ 184 w 309"/>
                  <a:gd name="T75" fmla="*/ 70 h 135"/>
                  <a:gd name="T76" fmla="*/ 166 w 309"/>
                  <a:gd name="T77" fmla="*/ 65 h 135"/>
                  <a:gd name="T78" fmla="*/ 127 w 309"/>
                  <a:gd name="T79" fmla="*/ 55 h 135"/>
                  <a:gd name="T80" fmla="*/ 86 w 309"/>
                  <a:gd name="T81" fmla="*/ 44 h 135"/>
                  <a:gd name="T82" fmla="*/ 66 w 309"/>
                  <a:gd name="T83" fmla="*/ 39 h 135"/>
                  <a:gd name="T84" fmla="*/ 48 w 309"/>
                  <a:gd name="T85" fmla="*/ 34 h 135"/>
                  <a:gd name="T86" fmla="*/ 32 w 309"/>
                  <a:gd name="T87" fmla="*/ 28 h 135"/>
                  <a:gd name="T88" fmla="*/ 18 w 309"/>
                  <a:gd name="T89" fmla="*/ 23 h 135"/>
                  <a:gd name="T90" fmla="*/ 13 w 309"/>
                  <a:gd name="T91" fmla="*/ 20 h 135"/>
                  <a:gd name="T92" fmla="*/ 8 w 309"/>
                  <a:gd name="T93" fmla="*/ 17 h 135"/>
                  <a:gd name="T94" fmla="*/ 4 w 309"/>
                  <a:gd name="T95" fmla="*/ 14 h 135"/>
                  <a:gd name="T96" fmla="*/ 2 w 309"/>
                  <a:gd name="T97" fmla="*/ 12 h 135"/>
                  <a:gd name="T98" fmla="*/ 1 w 309"/>
                  <a:gd name="T99" fmla="*/ 9 h 135"/>
                  <a:gd name="T100" fmla="*/ 0 w 309"/>
                  <a:gd name="T101" fmla="*/ 6 h 135"/>
                  <a:gd name="T102" fmla="*/ 1 w 309"/>
                  <a:gd name="T103" fmla="*/ 3 h 135"/>
                  <a:gd name="T104" fmla="*/ 3 w 309"/>
                  <a:gd name="T105" fmla="*/ 0 h 135"/>
                  <a:gd name="T106" fmla="*/ 6 w 309"/>
                  <a:gd name="T107" fmla="*/ 1 h 135"/>
                  <a:gd name="T108" fmla="*/ 6 w 309"/>
                  <a:gd name="T109" fmla="*/ 0 h 135"/>
                  <a:gd name="T110" fmla="*/ 7 w 309"/>
                  <a:gd name="T111" fmla="*/ 0 h 135"/>
                  <a:gd name="T112" fmla="*/ 8 w 309"/>
                  <a:gd name="T113" fmla="*/ 1 h 135"/>
                  <a:gd name="T114" fmla="*/ 10 w 309"/>
                  <a:gd name="T115" fmla="*/ 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09" h="135">
                    <a:moveTo>
                      <a:pt x="10" y="2"/>
                    </a:moveTo>
                    <a:lnTo>
                      <a:pt x="19" y="8"/>
                    </a:lnTo>
                    <a:lnTo>
                      <a:pt x="28" y="12"/>
                    </a:lnTo>
                    <a:lnTo>
                      <a:pt x="39" y="16"/>
                    </a:lnTo>
                    <a:lnTo>
                      <a:pt x="48" y="21"/>
                    </a:lnTo>
                    <a:lnTo>
                      <a:pt x="70" y="27"/>
                    </a:lnTo>
                    <a:lnTo>
                      <a:pt x="92" y="31"/>
                    </a:lnTo>
                    <a:lnTo>
                      <a:pt x="113" y="36"/>
                    </a:lnTo>
                    <a:lnTo>
                      <a:pt x="135" y="39"/>
                    </a:lnTo>
                    <a:lnTo>
                      <a:pt x="155" y="42"/>
                    </a:lnTo>
                    <a:lnTo>
                      <a:pt x="175" y="47"/>
                    </a:lnTo>
                    <a:lnTo>
                      <a:pt x="175" y="47"/>
                    </a:lnTo>
                    <a:lnTo>
                      <a:pt x="175" y="47"/>
                    </a:lnTo>
                    <a:lnTo>
                      <a:pt x="176" y="47"/>
                    </a:lnTo>
                    <a:lnTo>
                      <a:pt x="191" y="50"/>
                    </a:lnTo>
                    <a:lnTo>
                      <a:pt x="206" y="54"/>
                    </a:lnTo>
                    <a:lnTo>
                      <a:pt x="220" y="59"/>
                    </a:lnTo>
                    <a:lnTo>
                      <a:pt x="233" y="64"/>
                    </a:lnTo>
                    <a:lnTo>
                      <a:pt x="249" y="71"/>
                    </a:lnTo>
                    <a:lnTo>
                      <a:pt x="264" y="80"/>
                    </a:lnTo>
                    <a:lnTo>
                      <a:pt x="277" y="89"/>
                    </a:lnTo>
                    <a:lnTo>
                      <a:pt x="288" y="98"/>
                    </a:lnTo>
                    <a:lnTo>
                      <a:pt x="297" y="107"/>
                    </a:lnTo>
                    <a:lnTo>
                      <a:pt x="303" y="116"/>
                    </a:lnTo>
                    <a:lnTo>
                      <a:pt x="307" y="123"/>
                    </a:lnTo>
                    <a:lnTo>
                      <a:pt x="309" y="131"/>
                    </a:lnTo>
                    <a:lnTo>
                      <a:pt x="280" y="135"/>
                    </a:lnTo>
                    <a:lnTo>
                      <a:pt x="278" y="131"/>
                    </a:lnTo>
                    <a:lnTo>
                      <a:pt x="275" y="125"/>
                    </a:lnTo>
                    <a:lnTo>
                      <a:pt x="271" y="119"/>
                    </a:lnTo>
                    <a:lnTo>
                      <a:pt x="263" y="112"/>
                    </a:lnTo>
                    <a:lnTo>
                      <a:pt x="256" y="105"/>
                    </a:lnTo>
                    <a:lnTo>
                      <a:pt x="246" y="98"/>
                    </a:lnTo>
                    <a:lnTo>
                      <a:pt x="234" y="91"/>
                    </a:lnTo>
                    <a:lnTo>
                      <a:pt x="221" y="85"/>
                    </a:lnTo>
                    <a:lnTo>
                      <a:pt x="212" y="80"/>
                    </a:lnTo>
                    <a:lnTo>
                      <a:pt x="199" y="76"/>
                    </a:lnTo>
                    <a:lnTo>
                      <a:pt x="184" y="70"/>
                    </a:lnTo>
                    <a:lnTo>
                      <a:pt x="166" y="65"/>
                    </a:lnTo>
                    <a:lnTo>
                      <a:pt x="127" y="55"/>
                    </a:lnTo>
                    <a:lnTo>
                      <a:pt x="86" y="44"/>
                    </a:lnTo>
                    <a:lnTo>
                      <a:pt x="66" y="39"/>
                    </a:lnTo>
                    <a:lnTo>
                      <a:pt x="48" y="34"/>
                    </a:lnTo>
                    <a:lnTo>
                      <a:pt x="32" y="28"/>
                    </a:lnTo>
                    <a:lnTo>
                      <a:pt x="18" y="23"/>
                    </a:lnTo>
                    <a:lnTo>
                      <a:pt x="13" y="20"/>
                    </a:lnTo>
                    <a:lnTo>
                      <a:pt x="8" y="17"/>
                    </a:lnTo>
                    <a:lnTo>
                      <a:pt x="4" y="14"/>
                    </a:lnTo>
                    <a:lnTo>
                      <a:pt x="2" y="12"/>
                    </a:lnTo>
                    <a:lnTo>
                      <a:pt x="1" y="9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3" y="0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8" y="1"/>
                    </a:lnTo>
                    <a:lnTo>
                      <a:pt x="1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49" name="Freeform 277"/>
              <p:cNvSpPr/>
              <p:nvPr/>
            </p:nvSpPr>
            <p:spPr bwMode="auto">
              <a:xfrm>
                <a:off x="2797" y="3490"/>
                <a:ext cx="65" cy="24"/>
              </a:xfrm>
              <a:custGeom>
                <a:avLst/>
                <a:gdLst>
                  <a:gd name="T0" fmla="*/ 6 w 260"/>
                  <a:gd name="T1" fmla="*/ 0 h 96"/>
                  <a:gd name="T2" fmla="*/ 12 w 260"/>
                  <a:gd name="T3" fmla="*/ 0 h 96"/>
                  <a:gd name="T4" fmla="*/ 16 w 260"/>
                  <a:gd name="T5" fmla="*/ 2 h 96"/>
                  <a:gd name="T6" fmla="*/ 25 w 260"/>
                  <a:gd name="T7" fmla="*/ 5 h 96"/>
                  <a:gd name="T8" fmla="*/ 42 w 260"/>
                  <a:gd name="T9" fmla="*/ 9 h 96"/>
                  <a:gd name="T10" fmla="*/ 65 w 260"/>
                  <a:gd name="T11" fmla="*/ 16 h 96"/>
                  <a:gd name="T12" fmla="*/ 91 w 260"/>
                  <a:gd name="T13" fmla="*/ 22 h 96"/>
                  <a:gd name="T14" fmla="*/ 122 w 260"/>
                  <a:gd name="T15" fmla="*/ 29 h 96"/>
                  <a:gd name="T16" fmla="*/ 156 w 260"/>
                  <a:gd name="T17" fmla="*/ 36 h 96"/>
                  <a:gd name="T18" fmla="*/ 156 w 260"/>
                  <a:gd name="T19" fmla="*/ 36 h 96"/>
                  <a:gd name="T20" fmla="*/ 156 w 260"/>
                  <a:gd name="T21" fmla="*/ 36 h 96"/>
                  <a:gd name="T22" fmla="*/ 156 w 260"/>
                  <a:gd name="T23" fmla="*/ 36 h 96"/>
                  <a:gd name="T24" fmla="*/ 157 w 260"/>
                  <a:gd name="T25" fmla="*/ 36 h 96"/>
                  <a:gd name="T26" fmla="*/ 166 w 260"/>
                  <a:gd name="T27" fmla="*/ 38 h 96"/>
                  <a:gd name="T28" fmla="*/ 173 w 260"/>
                  <a:gd name="T29" fmla="*/ 40 h 96"/>
                  <a:gd name="T30" fmla="*/ 182 w 260"/>
                  <a:gd name="T31" fmla="*/ 43 h 96"/>
                  <a:gd name="T32" fmla="*/ 191 w 260"/>
                  <a:gd name="T33" fmla="*/ 46 h 96"/>
                  <a:gd name="T34" fmla="*/ 200 w 260"/>
                  <a:gd name="T35" fmla="*/ 49 h 96"/>
                  <a:gd name="T36" fmla="*/ 211 w 260"/>
                  <a:gd name="T37" fmla="*/ 53 h 96"/>
                  <a:gd name="T38" fmla="*/ 221 w 260"/>
                  <a:gd name="T39" fmla="*/ 59 h 96"/>
                  <a:gd name="T40" fmla="*/ 230 w 260"/>
                  <a:gd name="T41" fmla="*/ 64 h 96"/>
                  <a:gd name="T42" fmla="*/ 247 w 260"/>
                  <a:gd name="T43" fmla="*/ 75 h 96"/>
                  <a:gd name="T44" fmla="*/ 260 w 260"/>
                  <a:gd name="T45" fmla="*/ 86 h 96"/>
                  <a:gd name="T46" fmla="*/ 228 w 260"/>
                  <a:gd name="T47" fmla="*/ 96 h 96"/>
                  <a:gd name="T48" fmla="*/ 218 w 260"/>
                  <a:gd name="T49" fmla="*/ 89 h 96"/>
                  <a:gd name="T50" fmla="*/ 206 w 260"/>
                  <a:gd name="T51" fmla="*/ 81 h 96"/>
                  <a:gd name="T52" fmla="*/ 195 w 260"/>
                  <a:gd name="T53" fmla="*/ 76 h 96"/>
                  <a:gd name="T54" fmla="*/ 183 w 260"/>
                  <a:gd name="T55" fmla="*/ 69 h 96"/>
                  <a:gd name="T56" fmla="*/ 161 w 260"/>
                  <a:gd name="T57" fmla="*/ 60 h 96"/>
                  <a:gd name="T58" fmla="*/ 137 w 260"/>
                  <a:gd name="T59" fmla="*/ 52 h 96"/>
                  <a:gd name="T60" fmla="*/ 113 w 260"/>
                  <a:gd name="T61" fmla="*/ 45 h 96"/>
                  <a:gd name="T62" fmla="*/ 88 w 260"/>
                  <a:gd name="T63" fmla="*/ 38 h 96"/>
                  <a:gd name="T64" fmla="*/ 63 w 260"/>
                  <a:gd name="T65" fmla="*/ 31 h 96"/>
                  <a:gd name="T66" fmla="*/ 38 w 260"/>
                  <a:gd name="T67" fmla="*/ 23 h 96"/>
                  <a:gd name="T68" fmla="*/ 20 w 260"/>
                  <a:gd name="T69" fmla="*/ 18 h 96"/>
                  <a:gd name="T70" fmla="*/ 6 w 260"/>
                  <a:gd name="T71" fmla="*/ 14 h 96"/>
                  <a:gd name="T72" fmla="*/ 2 w 260"/>
                  <a:gd name="T73" fmla="*/ 11 h 96"/>
                  <a:gd name="T74" fmla="*/ 0 w 260"/>
                  <a:gd name="T75" fmla="*/ 9 h 96"/>
                  <a:gd name="T76" fmla="*/ 0 w 260"/>
                  <a:gd name="T77" fmla="*/ 7 h 96"/>
                  <a:gd name="T78" fmla="*/ 1 w 260"/>
                  <a:gd name="T79" fmla="*/ 5 h 96"/>
                  <a:gd name="T80" fmla="*/ 3 w 260"/>
                  <a:gd name="T81" fmla="*/ 3 h 96"/>
                  <a:gd name="T82" fmla="*/ 6 w 260"/>
                  <a:gd name="T8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60" h="96">
                    <a:moveTo>
                      <a:pt x="6" y="0"/>
                    </a:moveTo>
                    <a:lnTo>
                      <a:pt x="12" y="0"/>
                    </a:lnTo>
                    <a:lnTo>
                      <a:pt x="16" y="2"/>
                    </a:lnTo>
                    <a:lnTo>
                      <a:pt x="25" y="5"/>
                    </a:lnTo>
                    <a:lnTo>
                      <a:pt x="42" y="9"/>
                    </a:lnTo>
                    <a:lnTo>
                      <a:pt x="65" y="16"/>
                    </a:lnTo>
                    <a:lnTo>
                      <a:pt x="91" y="22"/>
                    </a:lnTo>
                    <a:lnTo>
                      <a:pt x="122" y="29"/>
                    </a:lnTo>
                    <a:lnTo>
                      <a:pt x="156" y="36"/>
                    </a:lnTo>
                    <a:lnTo>
                      <a:pt x="156" y="36"/>
                    </a:lnTo>
                    <a:lnTo>
                      <a:pt x="156" y="36"/>
                    </a:lnTo>
                    <a:lnTo>
                      <a:pt x="156" y="36"/>
                    </a:lnTo>
                    <a:lnTo>
                      <a:pt x="157" y="36"/>
                    </a:lnTo>
                    <a:lnTo>
                      <a:pt x="166" y="38"/>
                    </a:lnTo>
                    <a:lnTo>
                      <a:pt x="173" y="40"/>
                    </a:lnTo>
                    <a:lnTo>
                      <a:pt x="182" y="43"/>
                    </a:lnTo>
                    <a:lnTo>
                      <a:pt x="191" y="46"/>
                    </a:lnTo>
                    <a:lnTo>
                      <a:pt x="200" y="49"/>
                    </a:lnTo>
                    <a:lnTo>
                      <a:pt x="211" y="53"/>
                    </a:lnTo>
                    <a:lnTo>
                      <a:pt x="221" y="59"/>
                    </a:lnTo>
                    <a:lnTo>
                      <a:pt x="230" y="64"/>
                    </a:lnTo>
                    <a:lnTo>
                      <a:pt x="247" y="75"/>
                    </a:lnTo>
                    <a:lnTo>
                      <a:pt x="260" y="86"/>
                    </a:lnTo>
                    <a:lnTo>
                      <a:pt x="228" y="96"/>
                    </a:lnTo>
                    <a:lnTo>
                      <a:pt x="218" y="89"/>
                    </a:lnTo>
                    <a:lnTo>
                      <a:pt x="206" y="81"/>
                    </a:lnTo>
                    <a:lnTo>
                      <a:pt x="195" y="76"/>
                    </a:lnTo>
                    <a:lnTo>
                      <a:pt x="183" y="69"/>
                    </a:lnTo>
                    <a:lnTo>
                      <a:pt x="161" y="60"/>
                    </a:lnTo>
                    <a:lnTo>
                      <a:pt x="137" y="52"/>
                    </a:lnTo>
                    <a:lnTo>
                      <a:pt x="113" y="45"/>
                    </a:lnTo>
                    <a:lnTo>
                      <a:pt x="88" y="38"/>
                    </a:lnTo>
                    <a:lnTo>
                      <a:pt x="63" y="31"/>
                    </a:lnTo>
                    <a:lnTo>
                      <a:pt x="38" y="23"/>
                    </a:lnTo>
                    <a:lnTo>
                      <a:pt x="20" y="18"/>
                    </a:lnTo>
                    <a:lnTo>
                      <a:pt x="6" y="14"/>
                    </a:lnTo>
                    <a:lnTo>
                      <a:pt x="2" y="11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1" y="5"/>
                    </a:lnTo>
                    <a:lnTo>
                      <a:pt x="3" y="3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50" name="Freeform 278"/>
              <p:cNvSpPr/>
              <p:nvPr/>
            </p:nvSpPr>
            <p:spPr bwMode="auto">
              <a:xfrm>
                <a:off x="2804" y="3505"/>
                <a:ext cx="41" cy="15"/>
              </a:xfrm>
              <a:custGeom>
                <a:avLst/>
                <a:gdLst>
                  <a:gd name="T0" fmla="*/ 2 w 161"/>
                  <a:gd name="T1" fmla="*/ 0 h 57"/>
                  <a:gd name="T2" fmla="*/ 15 w 161"/>
                  <a:gd name="T3" fmla="*/ 6 h 57"/>
                  <a:gd name="T4" fmla="*/ 27 w 161"/>
                  <a:gd name="T5" fmla="*/ 11 h 57"/>
                  <a:gd name="T6" fmla="*/ 41 w 161"/>
                  <a:gd name="T7" fmla="*/ 14 h 57"/>
                  <a:gd name="T8" fmla="*/ 62 w 161"/>
                  <a:gd name="T9" fmla="*/ 18 h 57"/>
                  <a:gd name="T10" fmla="*/ 71 w 161"/>
                  <a:gd name="T11" fmla="*/ 20 h 57"/>
                  <a:gd name="T12" fmla="*/ 82 w 161"/>
                  <a:gd name="T13" fmla="*/ 23 h 57"/>
                  <a:gd name="T14" fmla="*/ 94 w 161"/>
                  <a:gd name="T15" fmla="*/ 25 h 57"/>
                  <a:gd name="T16" fmla="*/ 108 w 161"/>
                  <a:gd name="T17" fmla="*/ 28 h 57"/>
                  <a:gd name="T18" fmla="*/ 108 w 161"/>
                  <a:gd name="T19" fmla="*/ 28 h 57"/>
                  <a:gd name="T20" fmla="*/ 112 w 161"/>
                  <a:gd name="T21" fmla="*/ 29 h 57"/>
                  <a:gd name="T22" fmla="*/ 116 w 161"/>
                  <a:gd name="T23" fmla="*/ 30 h 57"/>
                  <a:gd name="T24" fmla="*/ 120 w 161"/>
                  <a:gd name="T25" fmla="*/ 30 h 57"/>
                  <a:gd name="T26" fmla="*/ 124 w 161"/>
                  <a:gd name="T27" fmla="*/ 31 h 57"/>
                  <a:gd name="T28" fmla="*/ 134 w 161"/>
                  <a:gd name="T29" fmla="*/ 34 h 57"/>
                  <a:gd name="T30" fmla="*/ 142 w 161"/>
                  <a:gd name="T31" fmla="*/ 38 h 57"/>
                  <a:gd name="T32" fmla="*/ 152 w 161"/>
                  <a:gd name="T33" fmla="*/ 41 h 57"/>
                  <a:gd name="T34" fmla="*/ 161 w 161"/>
                  <a:gd name="T35" fmla="*/ 44 h 57"/>
                  <a:gd name="T36" fmla="*/ 154 w 161"/>
                  <a:gd name="T37" fmla="*/ 57 h 57"/>
                  <a:gd name="T38" fmla="*/ 147 w 161"/>
                  <a:gd name="T39" fmla="*/ 54 h 57"/>
                  <a:gd name="T40" fmla="*/ 138 w 161"/>
                  <a:gd name="T41" fmla="*/ 51 h 57"/>
                  <a:gd name="T42" fmla="*/ 129 w 161"/>
                  <a:gd name="T43" fmla="*/ 48 h 57"/>
                  <a:gd name="T44" fmla="*/ 120 w 161"/>
                  <a:gd name="T45" fmla="*/ 45 h 57"/>
                  <a:gd name="T46" fmla="*/ 116 w 161"/>
                  <a:gd name="T47" fmla="*/ 44 h 57"/>
                  <a:gd name="T48" fmla="*/ 112 w 161"/>
                  <a:gd name="T49" fmla="*/ 44 h 57"/>
                  <a:gd name="T50" fmla="*/ 109 w 161"/>
                  <a:gd name="T51" fmla="*/ 43 h 57"/>
                  <a:gd name="T52" fmla="*/ 106 w 161"/>
                  <a:gd name="T53" fmla="*/ 42 h 57"/>
                  <a:gd name="T54" fmla="*/ 104 w 161"/>
                  <a:gd name="T55" fmla="*/ 42 h 57"/>
                  <a:gd name="T56" fmla="*/ 92 w 161"/>
                  <a:gd name="T57" fmla="*/ 40 h 57"/>
                  <a:gd name="T58" fmla="*/ 80 w 161"/>
                  <a:gd name="T59" fmla="*/ 37 h 57"/>
                  <a:gd name="T60" fmla="*/ 69 w 161"/>
                  <a:gd name="T61" fmla="*/ 34 h 57"/>
                  <a:gd name="T62" fmla="*/ 59 w 161"/>
                  <a:gd name="T63" fmla="*/ 33 h 57"/>
                  <a:gd name="T64" fmla="*/ 38 w 161"/>
                  <a:gd name="T65" fmla="*/ 29 h 57"/>
                  <a:gd name="T66" fmla="*/ 25 w 161"/>
                  <a:gd name="T67" fmla="*/ 25 h 57"/>
                  <a:gd name="T68" fmla="*/ 14 w 161"/>
                  <a:gd name="T69" fmla="*/ 20 h 57"/>
                  <a:gd name="T70" fmla="*/ 0 w 161"/>
                  <a:gd name="T71" fmla="*/ 13 h 57"/>
                  <a:gd name="T72" fmla="*/ 2 w 161"/>
                  <a:gd name="T73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" h="57">
                    <a:moveTo>
                      <a:pt x="2" y="0"/>
                    </a:moveTo>
                    <a:lnTo>
                      <a:pt x="15" y="6"/>
                    </a:lnTo>
                    <a:lnTo>
                      <a:pt x="27" y="11"/>
                    </a:lnTo>
                    <a:lnTo>
                      <a:pt x="41" y="14"/>
                    </a:lnTo>
                    <a:lnTo>
                      <a:pt x="62" y="18"/>
                    </a:lnTo>
                    <a:lnTo>
                      <a:pt x="71" y="20"/>
                    </a:lnTo>
                    <a:lnTo>
                      <a:pt x="82" y="23"/>
                    </a:lnTo>
                    <a:lnTo>
                      <a:pt x="94" y="25"/>
                    </a:lnTo>
                    <a:lnTo>
                      <a:pt x="108" y="28"/>
                    </a:lnTo>
                    <a:lnTo>
                      <a:pt x="108" y="28"/>
                    </a:lnTo>
                    <a:lnTo>
                      <a:pt x="112" y="29"/>
                    </a:lnTo>
                    <a:lnTo>
                      <a:pt x="116" y="30"/>
                    </a:lnTo>
                    <a:lnTo>
                      <a:pt x="120" y="30"/>
                    </a:lnTo>
                    <a:lnTo>
                      <a:pt x="124" y="31"/>
                    </a:lnTo>
                    <a:lnTo>
                      <a:pt x="134" y="34"/>
                    </a:lnTo>
                    <a:lnTo>
                      <a:pt x="142" y="38"/>
                    </a:lnTo>
                    <a:lnTo>
                      <a:pt x="152" y="41"/>
                    </a:lnTo>
                    <a:lnTo>
                      <a:pt x="161" y="44"/>
                    </a:lnTo>
                    <a:lnTo>
                      <a:pt x="154" y="57"/>
                    </a:lnTo>
                    <a:lnTo>
                      <a:pt x="147" y="54"/>
                    </a:lnTo>
                    <a:lnTo>
                      <a:pt x="138" y="51"/>
                    </a:lnTo>
                    <a:lnTo>
                      <a:pt x="129" y="48"/>
                    </a:lnTo>
                    <a:lnTo>
                      <a:pt x="120" y="45"/>
                    </a:lnTo>
                    <a:lnTo>
                      <a:pt x="116" y="44"/>
                    </a:lnTo>
                    <a:lnTo>
                      <a:pt x="112" y="44"/>
                    </a:lnTo>
                    <a:lnTo>
                      <a:pt x="109" y="43"/>
                    </a:lnTo>
                    <a:lnTo>
                      <a:pt x="106" y="42"/>
                    </a:lnTo>
                    <a:lnTo>
                      <a:pt x="104" y="42"/>
                    </a:lnTo>
                    <a:lnTo>
                      <a:pt x="92" y="40"/>
                    </a:lnTo>
                    <a:lnTo>
                      <a:pt x="80" y="37"/>
                    </a:lnTo>
                    <a:lnTo>
                      <a:pt x="69" y="34"/>
                    </a:lnTo>
                    <a:lnTo>
                      <a:pt x="59" y="33"/>
                    </a:lnTo>
                    <a:lnTo>
                      <a:pt x="38" y="29"/>
                    </a:lnTo>
                    <a:lnTo>
                      <a:pt x="25" y="25"/>
                    </a:lnTo>
                    <a:lnTo>
                      <a:pt x="14" y="20"/>
                    </a:lnTo>
                    <a:lnTo>
                      <a:pt x="0" y="1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51" name="Freeform 279"/>
              <p:cNvSpPr/>
              <p:nvPr/>
            </p:nvSpPr>
            <p:spPr bwMode="auto">
              <a:xfrm>
                <a:off x="2806" y="3482"/>
                <a:ext cx="7" cy="11"/>
              </a:xfrm>
              <a:custGeom>
                <a:avLst/>
                <a:gdLst>
                  <a:gd name="T0" fmla="*/ 0 w 28"/>
                  <a:gd name="T1" fmla="*/ 0 h 42"/>
                  <a:gd name="T2" fmla="*/ 1 w 28"/>
                  <a:gd name="T3" fmla="*/ 1 h 42"/>
                  <a:gd name="T4" fmla="*/ 8 w 28"/>
                  <a:gd name="T5" fmla="*/ 5 h 42"/>
                  <a:gd name="T6" fmla="*/ 12 w 28"/>
                  <a:gd name="T7" fmla="*/ 9 h 42"/>
                  <a:gd name="T8" fmla="*/ 15 w 28"/>
                  <a:gd name="T9" fmla="*/ 14 h 42"/>
                  <a:gd name="T10" fmla="*/ 17 w 28"/>
                  <a:gd name="T11" fmla="*/ 19 h 42"/>
                  <a:gd name="T12" fmla="*/ 17 w 28"/>
                  <a:gd name="T13" fmla="*/ 26 h 42"/>
                  <a:gd name="T14" fmla="*/ 17 w 28"/>
                  <a:gd name="T15" fmla="*/ 35 h 42"/>
                  <a:gd name="T16" fmla="*/ 17 w 28"/>
                  <a:gd name="T17" fmla="*/ 39 h 42"/>
                  <a:gd name="T18" fmla="*/ 17 w 28"/>
                  <a:gd name="T19" fmla="*/ 41 h 42"/>
                  <a:gd name="T20" fmla="*/ 19 w 28"/>
                  <a:gd name="T21" fmla="*/ 42 h 42"/>
                  <a:gd name="T22" fmla="*/ 22 w 28"/>
                  <a:gd name="T23" fmla="*/ 37 h 42"/>
                  <a:gd name="T24" fmla="*/ 24 w 28"/>
                  <a:gd name="T25" fmla="*/ 28 h 42"/>
                  <a:gd name="T26" fmla="*/ 26 w 28"/>
                  <a:gd name="T27" fmla="*/ 14 h 42"/>
                  <a:gd name="T28" fmla="*/ 28 w 28"/>
                  <a:gd name="T29" fmla="*/ 7 h 42"/>
                  <a:gd name="T30" fmla="*/ 0 w 28"/>
                  <a:gd name="T3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" h="42">
                    <a:moveTo>
                      <a:pt x="0" y="0"/>
                    </a:moveTo>
                    <a:lnTo>
                      <a:pt x="1" y="1"/>
                    </a:lnTo>
                    <a:lnTo>
                      <a:pt x="8" y="5"/>
                    </a:lnTo>
                    <a:lnTo>
                      <a:pt x="12" y="9"/>
                    </a:lnTo>
                    <a:lnTo>
                      <a:pt x="15" y="14"/>
                    </a:lnTo>
                    <a:lnTo>
                      <a:pt x="17" y="19"/>
                    </a:lnTo>
                    <a:lnTo>
                      <a:pt x="17" y="26"/>
                    </a:lnTo>
                    <a:lnTo>
                      <a:pt x="17" y="35"/>
                    </a:lnTo>
                    <a:lnTo>
                      <a:pt x="17" y="39"/>
                    </a:lnTo>
                    <a:lnTo>
                      <a:pt x="17" y="41"/>
                    </a:lnTo>
                    <a:lnTo>
                      <a:pt x="19" y="42"/>
                    </a:lnTo>
                    <a:lnTo>
                      <a:pt x="22" y="37"/>
                    </a:lnTo>
                    <a:lnTo>
                      <a:pt x="24" y="28"/>
                    </a:lnTo>
                    <a:lnTo>
                      <a:pt x="26" y="14"/>
                    </a:lnTo>
                    <a:lnTo>
                      <a:pt x="28" y="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52" name="Freeform 280"/>
              <p:cNvSpPr/>
              <p:nvPr/>
            </p:nvSpPr>
            <p:spPr bwMode="auto">
              <a:xfrm>
                <a:off x="2821" y="3486"/>
                <a:ext cx="7" cy="10"/>
              </a:xfrm>
              <a:custGeom>
                <a:avLst/>
                <a:gdLst>
                  <a:gd name="T0" fmla="*/ 0 w 28"/>
                  <a:gd name="T1" fmla="*/ 0 h 40"/>
                  <a:gd name="T2" fmla="*/ 1 w 28"/>
                  <a:gd name="T3" fmla="*/ 1 h 40"/>
                  <a:gd name="T4" fmla="*/ 7 w 28"/>
                  <a:gd name="T5" fmla="*/ 6 h 40"/>
                  <a:gd name="T6" fmla="*/ 10 w 28"/>
                  <a:gd name="T7" fmla="*/ 9 h 40"/>
                  <a:gd name="T8" fmla="*/ 15 w 28"/>
                  <a:gd name="T9" fmla="*/ 13 h 40"/>
                  <a:gd name="T10" fmla="*/ 17 w 28"/>
                  <a:gd name="T11" fmla="*/ 19 h 40"/>
                  <a:gd name="T12" fmla="*/ 17 w 28"/>
                  <a:gd name="T13" fmla="*/ 25 h 40"/>
                  <a:gd name="T14" fmla="*/ 16 w 28"/>
                  <a:gd name="T15" fmla="*/ 33 h 40"/>
                  <a:gd name="T16" fmla="*/ 16 w 28"/>
                  <a:gd name="T17" fmla="*/ 38 h 40"/>
                  <a:gd name="T18" fmla="*/ 17 w 28"/>
                  <a:gd name="T19" fmla="*/ 40 h 40"/>
                  <a:gd name="T20" fmla="*/ 18 w 28"/>
                  <a:gd name="T21" fmla="*/ 40 h 40"/>
                  <a:gd name="T22" fmla="*/ 20 w 28"/>
                  <a:gd name="T23" fmla="*/ 36 h 40"/>
                  <a:gd name="T24" fmla="*/ 22 w 28"/>
                  <a:gd name="T25" fmla="*/ 27 h 40"/>
                  <a:gd name="T26" fmla="*/ 25 w 28"/>
                  <a:gd name="T27" fmla="*/ 13 h 40"/>
                  <a:gd name="T28" fmla="*/ 28 w 28"/>
                  <a:gd name="T29" fmla="*/ 7 h 40"/>
                  <a:gd name="T30" fmla="*/ 0 w 28"/>
                  <a:gd name="T3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" h="40">
                    <a:moveTo>
                      <a:pt x="0" y="0"/>
                    </a:moveTo>
                    <a:lnTo>
                      <a:pt x="1" y="1"/>
                    </a:lnTo>
                    <a:lnTo>
                      <a:pt x="7" y="6"/>
                    </a:lnTo>
                    <a:lnTo>
                      <a:pt x="10" y="9"/>
                    </a:lnTo>
                    <a:lnTo>
                      <a:pt x="15" y="13"/>
                    </a:lnTo>
                    <a:lnTo>
                      <a:pt x="17" y="19"/>
                    </a:lnTo>
                    <a:lnTo>
                      <a:pt x="17" y="25"/>
                    </a:lnTo>
                    <a:lnTo>
                      <a:pt x="16" y="33"/>
                    </a:lnTo>
                    <a:lnTo>
                      <a:pt x="16" y="38"/>
                    </a:lnTo>
                    <a:lnTo>
                      <a:pt x="17" y="40"/>
                    </a:lnTo>
                    <a:lnTo>
                      <a:pt x="18" y="40"/>
                    </a:lnTo>
                    <a:lnTo>
                      <a:pt x="20" y="36"/>
                    </a:lnTo>
                    <a:lnTo>
                      <a:pt x="22" y="27"/>
                    </a:lnTo>
                    <a:lnTo>
                      <a:pt x="25" y="13"/>
                    </a:lnTo>
                    <a:lnTo>
                      <a:pt x="28" y="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53" name="Freeform 281"/>
              <p:cNvSpPr/>
              <p:nvPr/>
            </p:nvSpPr>
            <p:spPr bwMode="auto">
              <a:xfrm>
                <a:off x="2462" y="3333"/>
                <a:ext cx="12" cy="15"/>
              </a:xfrm>
              <a:custGeom>
                <a:avLst/>
                <a:gdLst>
                  <a:gd name="T0" fmla="*/ 49 w 49"/>
                  <a:gd name="T1" fmla="*/ 24 h 59"/>
                  <a:gd name="T2" fmla="*/ 47 w 49"/>
                  <a:gd name="T3" fmla="*/ 23 h 59"/>
                  <a:gd name="T4" fmla="*/ 33 w 49"/>
                  <a:gd name="T5" fmla="*/ 22 h 59"/>
                  <a:gd name="T6" fmla="*/ 26 w 49"/>
                  <a:gd name="T7" fmla="*/ 22 h 59"/>
                  <a:gd name="T8" fmla="*/ 17 w 49"/>
                  <a:gd name="T9" fmla="*/ 24 h 59"/>
                  <a:gd name="T10" fmla="*/ 14 w 49"/>
                  <a:gd name="T11" fmla="*/ 25 h 59"/>
                  <a:gd name="T12" fmla="*/ 12 w 49"/>
                  <a:gd name="T13" fmla="*/ 28 h 59"/>
                  <a:gd name="T14" fmla="*/ 10 w 49"/>
                  <a:gd name="T15" fmla="*/ 31 h 59"/>
                  <a:gd name="T16" fmla="*/ 7 w 49"/>
                  <a:gd name="T17" fmla="*/ 36 h 59"/>
                  <a:gd name="T18" fmla="*/ 4 w 49"/>
                  <a:gd name="T19" fmla="*/ 50 h 59"/>
                  <a:gd name="T20" fmla="*/ 2 w 49"/>
                  <a:gd name="T21" fmla="*/ 58 h 59"/>
                  <a:gd name="T22" fmla="*/ 1 w 49"/>
                  <a:gd name="T23" fmla="*/ 59 h 59"/>
                  <a:gd name="T24" fmla="*/ 0 w 49"/>
                  <a:gd name="T25" fmla="*/ 59 h 59"/>
                  <a:gd name="T26" fmla="*/ 0 w 49"/>
                  <a:gd name="T27" fmla="*/ 58 h 59"/>
                  <a:gd name="T28" fmla="*/ 0 w 49"/>
                  <a:gd name="T29" fmla="*/ 56 h 59"/>
                  <a:gd name="T30" fmla="*/ 2 w 49"/>
                  <a:gd name="T31" fmla="*/ 0 h 59"/>
                  <a:gd name="T32" fmla="*/ 49 w 49"/>
                  <a:gd name="T33" fmla="*/ 2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59">
                    <a:moveTo>
                      <a:pt x="49" y="24"/>
                    </a:moveTo>
                    <a:lnTo>
                      <a:pt x="47" y="23"/>
                    </a:lnTo>
                    <a:lnTo>
                      <a:pt x="33" y="22"/>
                    </a:lnTo>
                    <a:lnTo>
                      <a:pt x="26" y="22"/>
                    </a:lnTo>
                    <a:lnTo>
                      <a:pt x="17" y="24"/>
                    </a:lnTo>
                    <a:lnTo>
                      <a:pt x="14" y="25"/>
                    </a:lnTo>
                    <a:lnTo>
                      <a:pt x="12" y="28"/>
                    </a:lnTo>
                    <a:lnTo>
                      <a:pt x="10" y="31"/>
                    </a:lnTo>
                    <a:lnTo>
                      <a:pt x="7" y="36"/>
                    </a:lnTo>
                    <a:lnTo>
                      <a:pt x="4" y="50"/>
                    </a:lnTo>
                    <a:lnTo>
                      <a:pt x="2" y="58"/>
                    </a:lnTo>
                    <a:lnTo>
                      <a:pt x="1" y="59"/>
                    </a:lnTo>
                    <a:lnTo>
                      <a:pt x="0" y="59"/>
                    </a:lnTo>
                    <a:lnTo>
                      <a:pt x="0" y="58"/>
                    </a:lnTo>
                    <a:lnTo>
                      <a:pt x="0" y="56"/>
                    </a:lnTo>
                    <a:lnTo>
                      <a:pt x="2" y="0"/>
                    </a:lnTo>
                    <a:lnTo>
                      <a:pt x="49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54" name="Freeform 282"/>
              <p:cNvSpPr/>
              <p:nvPr/>
            </p:nvSpPr>
            <p:spPr bwMode="auto">
              <a:xfrm>
                <a:off x="2483" y="3345"/>
                <a:ext cx="12" cy="14"/>
              </a:xfrm>
              <a:custGeom>
                <a:avLst/>
                <a:gdLst>
                  <a:gd name="T0" fmla="*/ 49 w 49"/>
                  <a:gd name="T1" fmla="*/ 23 h 58"/>
                  <a:gd name="T2" fmla="*/ 45 w 49"/>
                  <a:gd name="T3" fmla="*/ 23 h 58"/>
                  <a:gd name="T4" fmla="*/ 32 w 49"/>
                  <a:gd name="T5" fmla="*/ 21 h 58"/>
                  <a:gd name="T6" fmla="*/ 25 w 49"/>
                  <a:gd name="T7" fmla="*/ 21 h 58"/>
                  <a:gd name="T8" fmla="*/ 17 w 49"/>
                  <a:gd name="T9" fmla="*/ 23 h 58"/>
                  <a:gd name="T10" fmla="*/ 14 w 49"/>
                  <a:gd name="T11" fmla="*/ 25 h 58"/>
                  <a:gd name="T12" fmla="*/ 12 w 49"/>
                  <a:gd name="T13" fmla="*/ 27 h 58"/>
                  <a:gd name="T14" fmla="*/ 10 w 49"/>
                  <a:gd name="T15" fmla="*/ 30 h 58"/>
                  <a:gd name="T16" fmla="*/ 8 w 49"/>
                  <a:gd name="T17" fmla="*/ 35 h 58"/>
                  <a:gd name="T18" fmla="*/ 4 w 49"/>
                  <a:gd name="T19" fmla="*/ 49 h 58"/>
                  <a:gd name="T20" fmla="*/ 2 w 49"/>
                  <a:gd name="T21" fmla="*/ 56 h 58"/>
                  <a:gd name="T22" fmla="*/ 1 w 49"/>
                  <a:gd name="T23" fmla="*/ 57 h 58"/>
                  <a:gd name="T24" fmla="*/ 0 w 49"/>
                  <a:gd name="T25" fmla="*/ 58 h 58"/>
                  <a:gd name="T26" fmla="*/ 0 w 49"/>
                  <a:gd name="T27" fmla="*/ 57 h 58"/>
                  <a:gd name="T28" fmla="*/ 0 w 49"/>
                  <a:gd name="T29" fmla="*/ 55 h 58"/>
                  <a:gd name="T30" fmla="*/ 2 w 49"/>
                  <a:gd name="T31" fmla="*/ 0 h 58"/>
                  <a:gd name="T32" fmla="*/ 49 w 49"/>
                  <a:gd name="T33" fmla="*/ 2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58">
                    <a:moveTo>
                      <a:pt x="49" y="23"/>
                    </a:moveTo>
                    <a:lnTo>
                      <a:pt x="45" y="23"/>
                    </a:lnTo>
                    <a:lnTo>
                      <a:pt x="32" y="21"/>
                    </a:lnTo>
                    <a:lnTo>
                      <a:pt x="25" y="21"/>
                    </a:lnTo>
                    <a:lnTo>
                      <a:pt x="17" y="23"/>
                    </a:lnTo>
                    <a:lnTo>
                      <a:pt x="14" y="25"/>
                    </a:lnTo>
                    <a:lnTo>
                      <a:pt x="12" y="27"/>
                    </a:lnTo>
                    <a:lnTo>
                      <a:pt x="10" y="30"/>
                    </a:lnTo>
                    <a:lnTo>
                      <a:pt x="8" y="35"/>
                    </a:lnTo>
                    <a:lnTo>
                      <a:pt x="4" y="49"/>
                    </a:lnTo>
                    <a:lnTo>
                      <a:pt x="2" y="56"/>
                    </a:lnTo>
                    <a:lnTo>
                      <a:pt x="1" y="57"/>
                    </a:lnTo>
                    <a:lnTo>
                      <a:pt x="0" y="58"/>
                    </a:lnTo>
                    <a:lnTo>
                      <a:pt x="0" y="57"/>
                    </a:lnTo>
                    <a:lnTo>
                      <a:pt x="0" y="55"/>
                    </a:lnTo>
                    <a:lnTo>
                      <a:pt x="2" y="0"/>
                    </a:lnTo>
                    <a:lnTo>
                      <a:pt x="49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55" name="Freeform 283"/>
              <p:cNvSpPr/>
              <p:nvPr/>
            </p:nvSpPr>
            <p:spPr bwMode="auto">
              <a:xfrm>
                <a:off x="2468" y="3352"/>
                <a:ext cx="9" cy="11"/>
              </a:xfrm>
              <a:custGeom>
                <a:avLst/>
                <a:gdLst>
                  <a:gd name="T0" fmla="*/ 37 w 37"/>
                  <a:gd name="T1" fmla="*/ 19 h 46"/>
                  <a:gd name="T2" fmla="*/ 36 w 37"/>
                  <a:gd name="T3" fmla="*/ 19 h 46"/>
                  <a:gd name="T4" fmla="*/ 25 w 37"/>
                  <a:gd name="T5" fmla="*/ 16 h 46"/>
                  <a:gd name="T6" fmla="*/ 20 w 37"/>
                  <a:gd name="T7" fmla="*/ 16 h 46"/>
                  <a:gd name="T8" fmla="*/ 13 w 37"/>
                  <a:gd name="T9" fmla="*/ 19 h 46"/>
                  <a:gd name="T10" fmla="*/ 11 w 37"/>
                  <a:gd name="T11" fmla="*/ 20 h 46"/>
                  <a:gd name="T12" fmla="*/ 9 w 37"/>
                  <a:gd name="T13" fmla="*/ 22 h 46"/>
                  <a:gd name="T14" fmla="*/ 7 w 37"/>
                  <a:gd name="T15" fmla="*/ 24 h 46"/>
                  <a:gd name="T16" fmla="*/ 6 w 37"/>
                  <a:gd name="T17" fmla="*/ 27 h 46"/>
                  <a:gd name="T18" fmla="*/ 4 w 37"/>
                  <a:gd name="T19" fmla="*/ 38 h 46"/>
                  <a:gd name="T20" fmla="*/ 2 w 37"/>
                  <a:gd name="T21" fmla="*/ 44 h 46"/>
                  <a:gd name="T22" fmla="*/ 0 w 37"/>
                  <a:gd name="T23" fmla="*/ 46 h 46"/>
                  <a:gd name="T24" fmla="*/ 0 w 37"/>
                  <a:gd name="T25" fmla="*/ 46 h 46"/>
                  <a:gd name="T26" fmla="*/ 0 w 37"/>
                  <a:gd name="T27" fmla="*/ 44 h 46"/>
                  <a:gd name="T28" fmla="*/ 0 w 37"/>
                  <a:gd name="T29" fmla="*/ 43 h 46"/>
                  <a:gd name="T30" fmla="*/ 2 w 37"/>
                  <a:gd name="T31" fmla="*/ 0 h 46"/>
                  <a:gd name="T32" fmla="*/ 37 w 37"/>
                  <a:gd name="T33" fmla="*/ 1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" h="46">
                    <a:moveTo>
                      <a:pt x="37" y="19"/>
                    </a:moveTo>
                    <a:lnTo>
                      <a:pt x="36" y="19"/>
                    </a:lnTo>
                    <a:lnTo>
                      <a:pt x="25" y="16"/>
                    </a:lnTo>
                    <a:lnTo>
                      <a:pt x="20" y="16"/>
                    </a:lnTo>
                    <a:lnTo>
                      <a:pt x="13" y="19"/>
                    </a:lnTo>
                    <a:lnTo>
                      <a:pt x="11" y="20"/>
                    </a:lnTo>
                    <a:lnTo>
                      <a:pt x="9" y="22"/>
                    </a:lnTo>
                    <a:lnTo>
                      <a:pt x="7" y="24"/>
                    </a:lnTo>
                    <a:lnTo>
                      <a:pt x="6" y="27"/>
                    </a:lnTo>
                    <a:lnTo>
                      <a:pt x="4" y="38"/>
                    </a:lnTo>
                    <a:lnTo>
                      <a:pt x="2" y="44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0" y="44"/>
                    </a:lnTo>
                    <a:lnTo>
                      <a:pt x="0" y="43"/>
                    </a:lnTo>
                    <a:lnTo>
                      <a:pt x="2" y="0"/>
                    </a:lnTo>
                    <a:lnTo>
                      <a:pt x="37" y="1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56" name="Freeform 284"/>
              <p:cNvSpPr/>
              <p:nvPr/>
            </p:nvSpPr>
            <p:spPr bwMode="auto">
              <a:xfrm>
                <a:off x="2494" y="3365"/>
                <a:ext cx="9" cy="11"/>
              </a:xfrm>
              <a:custGeom>
                <a:avLst/>
                <a:gdLst>
                  <a:gd name="T0" fmla="*/ 37 w 37"/>
                  <a:gd name="T1" fmla="*/ 18 h 45"/>
                  <a:gd name="T2" fmla="*/ 36 w 37"/>
                  <a:gd name="T3" fmla="*/ 18 h 45"/>
                  <a:gd name="T4" fmla="*/ 25 w 37"/>
                  <a:gd name="T5" fmla="*/ 16 h 45"/>
                  <a:gd name="T6" fmla="*/ 19 w 37"/>
                  <a:gd name="T7" fmla="*/ 17 h 45"/>
                  <a:gd name="T8" fmla="*/ 13 w 37"/>
                  <a:gd name="T9" fmla="*/ 18 h 45"/>
                  <a:gd name="T10" fmla="*/ 11 w 37"/>
                  <a:gd name="T11" fmla="*/ 20 h 45"/>
                  <a:gd name="T12" fmla="*/ 9 w 37"/>
                  <a:gd name="T13" fmla="*/ 22 h 45"/>
                  <a:gd name="T14" fmla="*/ 7 w 37"/>
                  <a:gd name="T15" fmla="*/ 24 h 45"/>
                  <a:gd name="T16" fmla="*/ 5 w 37"/>
                  <a:gd name="T17" fmla="*/ 28 h 45"/>
                  <a:gd name="T18" fmla="*/ 3 w 37"/>
                  <a:gd name="T19" fmla="*/ 39 h 45"/>
                  <a:gd name="T20" fmla="*/ 1 w 37"/>
                  <a:gd name="T21" fmla="*/ 44 h 45"/>
                  <a:gd name="T22" fmla="*/ 1 w 37"/>
                  <a:gd name="T23" fmla="*/ 45 h 45"/>
                  <a:gd name="T24" fmla="*/ 0 w 37"/>
                  <a:gd name="T25" fmla="*/ 45 h 45"/>
                  <a:gd name="T26" fmla="*/ 0 w 37"/>
                  <a:gd name="T27" fmla="*/ 44 h 45"/>
                  <a:gd name="T28" fmla="*/ 0 w 37"/>
                  <a:gd name="T29" fmla="*/ 43 h 45"/>
                  <a:gd name="T30" fmla="*/ 1 w 37"/>
                  <a:gd name="T31" fmla="*/ 0 h 45"/>
                  <a:gd name="T32" fmla="*/ 37 w 37"/>
                  <a:gd name="T33" fmla="*/ 1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" h="45">
                    <a:moveTo>
                      <a:pt x="37" y="18"/>
                    </a:moveTo>
                    <a:lnTo>
                      <a:pt x="36" y="18"/>
                    </a:lnTo>
                    <a:lnTo>
                      <a:pt x="25" y="16"/>
                    </a:lnTo>
                    <a:lnTo>
                      <a:pt x="19" y="17"/>
                    </a:lnTo>
                    <a:lnTo>
                      <a:pt x="13" y="18"/>
                    </a:lnTo>
                    <a:lnTo>
                      <a:pt x="11" y="20"/>
                    </a:lnTo>
                    <a:lnTo>
                      <a:pt x="9" y="22"/>
                    </a:lnTo>
                    <a:lnTo>
                      <a:pt x="7" y="24"/>
                    </a:lnTo>
                    <a:lnTo>
                      <a:pt x="5" y="28"/>
                    </a:lnTo>
                    <a:lnTo>
                      <a:pt x="3" y="39"/>
                    </a:lnTo>
                    <a:lnTo>
                      <a:pt x="1" y="44"/>
                    </a:lnTo>
                    <a:lnTo>
                      <a:pt x="1" y="45"/>
                    </a:lnTo>
                    <a:lnTo>
                      <a:pt x="0" y="45"/>
                    </a:lnTo>
                    <a:lnTo>
                      <a:pt x="0" y="44"/>
                    </a:lnTo>
                    <a:lnTo>
                      <a:pt x="0" y="43"/>
                    </a:lnTo>
                    <a:lnTo>
                      <a:pt x="1" y="0"/>
                    </a:lnTo>
                    <a:lnTo>
                      <a:pt x="37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57" name="Freeform 285"/>
              <p:cNvSpPr/>
              <p:nvPr/>
            </p:nvSpPr>
            <p:spPr bwMode="auto">
              <a:xfrm>
                <a:off x="2509" y="3359"/>
                <a:ext cx="12" cy="14"/>
              </a:xfrm>
              <a:custGeom>
                <a:avLst/>
                <a:gdLst>
                  <a:gd name="T0" fmla="*/ 46 w 46"/>
                  <a:gd name="T1" fmla="*/ 22 h 55"/>
                  <a:gd name="T2" fmla="*/ 44 w 46"/>
                  <a:gd name="T3" fmla="*/ 22 h 55"/>
                  <a:gd name="T4" fmla="*/ 31 w 46"/>
                  <a:gd name="T5" fmla="*/ 20 h 55"/>
                  <a:gd name="T6" fmla="*/ 23 w 46"/>
                  <a:gd name="T7" fmla="*/ 20 h 55"/>
                  <a:gd name="T8" fmla="*/ 17 w 46"/>
                  <a:gd name="T9" fmla="*/ 22 h 55"/>
                  <a:gd name="T10" fmla="*/ 14 w 46"/>
                  <a:gd name="T11" fmla="*/ 24 h 55"/>
                  <a:gd name="T12" fmla="*/ 11 w 46"/>
                  <a:gd name="T13" fmla="*/ 26 h 55"/>
                  <a:gd name="T14" fmla="*/ 9 w 46"/>
                  <a:gd name="T15" fmla="*/ 30 h 55"/>
                  <a:gd name="T16" fmla="*/ 8 w 46"/>
                  <a:gd name="T17" fmla="*/ 33 h 55"/>
                  <a:gd name="T18" fmla="*/ 5 w 46"/>
                  <a:gd name="T19" fmla="*/ 47 h 55"/>
                  <a:gd name="T20" fmla="*/ 2 w 46"/>
                  <a:gd name="T21" fmla="*/ 53 h 55"/>
                  <a:gd name="T22" fmla="*/ 2 w 46"/>
                  <a:gd name="T23" fmla="*/ 54 h 55"/>
                  <a:gd name="T24" fmla="*/ 1 w 46"/>
                  <a:gd name="T25" fmla="*/ 55 h 55"/>
                  <a:gd name="T26" fmla="*/ 1 w 46"/>
                  <a:gd name="T27" fmla="*/ 54 h 55"/>
                  <a:gd name="T28" fmla="*/ 0 w 46"/>
                  <a:gd name="T29" fmla="*/ 52 h 55"/>
                  <a:gd name="T30" fmla="*/ 3 w 46"/>
                  <a:gd name="T31" fmla="*/ 0 h 55"/>
                  <a:gd name="T32" fmla="*/ 46 w 46"/>
                  <a:gd name="T33" fmla="*/ 2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" h="55">
                    <a:moveTo>
                      <a:pt x="46" y="22"/>
                    </a:moveTo>
                    <a:lnTo>
                      <a:pt x="44" y="22"/>
                    </a:lnTo>
                    <a:lnTo>
                      <a:pt x="31" y="20"/>
                    </a:lnTo>
                    <a:lnTo>
                      <a:pt x="23" y="20"/>
                    </a:lnTo>
                    <a:lnTo>
                      <a:pt x="17" y="22"/>
                    </a:lnTo>
                    <a:lnTo>
                      <a:pt x="14" y="24"/>
                    </a:lnTo>
                    <a:lnTo>
                      <a:pt x="11" y="26"/>
                    </a:lnTo>
                    <a:lnTo>
                      <a:pt x="9" y="30"/>
                    </a:lnTo>
                    <a:lnTo>
                      <a:pt x="8" y="33"/>
                    </a:lnTo>
                    <a:lnTo>
                      <a:pt x="5" y="47"/>
                    </a:lnTo>
                    <a:lnTo>
                      <a:pt x="2" y="53"/>
                    </a:lnTo>
                    <a:lnTo>
                      <a:pt x="2" y="54"/>
                    </a:lnTo>
                    <a:lnTo>
                      <a:pt x="1" y="55"/>
                    </a:lnTo>
                    <a:lnTo>
                      <a:pt x="1" y="54"/>
                    </a:lnTo>
                    <a:lnTo>
                      <a:pt x="0" y="52"/>
                    </a:lnTo>
                    <a:lnTo>
                      <a:pt x="3" y="0"/>
                    </a:lnTo>
                    <a:lnTo>
                      <a:pt x="46" y="2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58" name="Freeform 286"/>
              <p:cNvSpPr/>
              <p:nvPr/>
            </p:nvSpPr>
            <p:spPr bwMode="auto">
              <a:xfrm>
                <a:off x="2519" y="3379"/>
                <a:ext cx="9" cy="12"/>
              </a:xfrm>
              <a:custGeom>
                <a:avLst/>
                <a:gdLst>
                  <a:gd name="T0" fmla="*/ 38 w 38"/>
                  <a:gd name="T1" fmla="*/ 19 h 46"/>
                  <a:gd name="T2" fmla="*/ 36 w 38"/>
                  <a:gd name="T3" fmla="*/ 19 h 46"/>
                  <a:gd name="T4" fmla="*/ 26 w 38"/>
                  <a:gd name="T5" fmla="*/ 16 h 46"/>
                  <a:gd name="T6" fmla="*/ 20 w 38"/>
                  <a:gd name="T7" fmla="*/ 18 h 46"/>
                  <a:gd name="T8" fmla="*/ 13 w 38"/>
                  <a:gd name="T9" fmla="*/ 19 h 46"/>
                  <a:gd name="T10" fmla="*/ 11 w 38"/>
                  <a:gd name="T11" fmla="*/ 20 h 46"/>
                  <a:gd name="T12" fmla="*/ 9 w 38"/>
                  <a:gd name="T13" fmla="*/ 22 h 46"/>
                  <a:gd name="T14" fmla="*/ 8 w 38"/>
                  <a:gd name="T15" fmla="*/ 25 h 46"/>
                  <a:gd name="T16" fmla="*/ 7 w 38"/>
                  <a:gd name="T17" fmla="*/ 28 h 46"/>
                  <a:gd name="T18" fmla="*/ 4 w 38"/>
                  <a:gd name="T19" fmla="*/ 39 h 46"/>
                  <a:gd name="T20" fmla="*/ 3 w 38"/>
                  <a:gd name="T21" fmla="*/ 44 h 46"/>
                  <a:gd name="T22" fmla="*/ 1 w 38"/>
                  <a:gd name="T23" fmla="*/ 46 h 46"/>
                  <a:gd name="T24" fmla="*/ 0 w 38"/>
                  <a:gd name="T25" fmla="*/ 46 h 46"/>
                  <a:gd name="T26" fmla="*/ 0 w 38"/>
                  <a:gd name="T27" fmla="*/ 44 h 46"/>
                  <a:gd name="T28" fmla="*/ 0 w 38"/>
                  <a:gd name="T29" fmla="*/ 43 h 46"/>
                  <a:gd name="T30" fmla="*/ 3 w 38"/>
                  <a:gd name="T31" fmla="*/ 0 h 46"/>
                  <a:gd name="T32" fmla="*/ 38 w 38"/>
                  <a:gd name="T33" fmla="*/ 1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46">
                    <a:moveTo>
                      <a:pt x="38" y="19"/>
                    </a:moveTo>
                    <a:lnTo>
                      <a:pt x="36" y="19"/>
                    </a:lnTo>
                    <a:lnTo>
                      <a:pt x="26" y="16"/>
                    </a:lnTo>
                    <a:lnTo>
                      <a:pt x="20" y="18"/>
                    </a:lnTo>
                    <a:lnTo>
                      <a:pt x="13" y="19"/>
                    </a:lnTo>
                    <a:lnTo>
                      <a:pt x="11" y="20"/>
                    </a:lnTo>
                    <a:lnTo>
                      <a:pt x="9" y="22"/>
                    </a:lnTo>
                    <a:lnTo>
                      <a:pt x="8" y="25"/>
                    </a:lnTo>
                    <a:lnTo>
                      <a:pt x="7" y="28"/>
                    </a:lnTo>
                    <a:lnTo>
                      <a:pt x="4" y="39"/>
                    </a:lnTo>
                    <a:lnTo>
                      <a:pt x="3" y="44"/>
                    </a:lnTo>
                    <a:lnTo>
                      <a:pt x="1" y="46"/>
                    </a:lnTo>
                    <a:lnTo>
                      <a:pt x="0" y="46"/>
                    </a:lnTo>
                    <a:lnTo>
                      <a:pt x="0" y="44"/>
                    </a:lnTo>
                    <a:lnTo>
                      <a:pt x="0" y="43"/>
                    </a:lnTo>
                    <a:lnTo>
                      <a:pt x="3" y="0"/>
                    </a:lnTo>
                    <a:lnTo>
                      <a:pt x="38" y="1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59" name="Freeform 287"/>
              <p:cNvSpPr/>
              <p:nvPr/>
            </p:nvSpPr>
            <p:spPr bwMode="auto">
              <a:xfrm>
                <a:off x="2502" y="3384"/>
                <a:ext cx="10" cy="11"/>
              </a:xfrm>
              <a:custGeom>
                <a:avLst/>
                <a:gdLst>
                  <a:gd name="T0" fmla="*/ 36 w 36"/>
                  <a:gd name="T1" fmla="*/ 17 h 45"/>
                  <a:gd name="T2" fmla="*/ 35 w 36"/>
                  <a:gd name="T3" fmla="*/ 17 h 45"/>
                  <a:gd name="T4" fmla="*/ 24 w 36"/>
                  <a:gd name="T5" fmla="*/ 16 h 45"/>
                  <a:gd name="T6" fmla="*/ 19 w 36"/>
                  <a:gd name="T7" fmla="*/ 16 h 45"/>
                  <a:gd name="T8" fmla="*/ 13 w 36"/>
                  <a:gd name="T9" fmla="*/ 17 h 45"/>
                  <a:gd name="T10" fmla="*/ 10 w 36"/>
                  <a:gd name="T11" fmla="*/ 19 h 45"/>
                  <a:gd name="T12" fmla="*/ 8 w 36"/>
                  <a:gd name="T13" fmla="*/ 20 h 45"/>
                  <a:gd name="T14" fmla="*/ 6 w 36"/>
                  <a:gd name="T15" fmla="*/ 23 h 45"/>
                  <a:gd name="T16" fmla="*/ 5 w 36"/>
                  <a:gd name="T17" fmla="*/ 26 h 45"/>
                  <a:gd name="T18" fmla="*/ 3 w 36"/>
                  <a:gd name="T19" fmla="*/ 37 h 45"/>
                  <a:gd name="T20" fmla="*/ 1 w 36"/>
                  <a:gd name="T21" fmla="*/ 43 h 45"/>
                  <a:gd name="T22" fmla="*/ 1 w 36"/>
                  <a:gd name="T23" fmla="*/ 44 h 45"/>
                  <a:gd name="T24" fmla="*/ 0 w 36"/>
                  <a:gd name="T25" fmla="*/ 45 h 45"/>
                  <a:gd name="T26" fmla="*/ 0 w 36"/>
                  <a:gd name="T27" fmla="*/ 44 h 45"/>
                  <a:gd name="T28" fmla="*/ 0 w 36"/>
                  <a:gd name="T29" fmla="*/ 42 h 45"/>
                  <a:gd name="T30" fmla="*/ 1 w 36"/>
                  <a:gd name="T31" fmla="*/ 0 h 45"/>
                  <a:gd name="T32" fmla="*/ 36 w 36"/>
                  <a:gd name="T33" fmla="*/ 1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6" h="45">
                    <a:moveTo>
                      <a:pt x="36" y="17"/>
                    </a:moveTo>
                    <a:lnTo>
                      <a:pt x="35" y="17"/>
                    </a:lnTo>
                    <a:lnTo>
                      <a:pt x="24" y="16"/>
                    </a:lnTo>
                    <a:lnTo>
                      <a:pt x="19" y="16"/>
                    </a:lnTo>
                    <a:lnTo>
                      <a:pt x="13" y="17"/>
                    </a:lnTo>
                    <a:lnTo>
                      <a:pt x="10" y="19"/>
                    </a:lnTo>
                    <a:lnTo>
                      <a:pt x="8" y="20"/>
                    </a:lnTo>
                    <a:lnTo>
                      <a:pt x="6" y="23"/>
                    </a:lnTo>
                    <a:lnTo>
                      <a:pt x="5" y="26"/>
                    </a:lnTo>
                    <a:lnTo>
                      <a:pt x="3" y="37"/>
                    </a:lnTo>
                    <a:lnTo>
                      <a:pt x="1" y="43"/>
                    </a:lnTo>
                    <a:lnTo>
                      <a:pt x="1" y="44"/>
                    </a:lnTo>
                    <a:lnTo>
                      <a:pt x="0" y="45"/>
                    </a:lnTo>
                    <a:lnTo>
                      <a:pt x="0" y="44"/>
                    </a:lnTo>
                    <a:lnTo>
                      <a:pt x="0" y="42"/>
                    </a:lnTo>
                    <a:lnTo>
                      <a:pt x="1" y="0"/>
                    </a:lnTo>
                    <a:lnTo>
                      <a:pt x="36" y="1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60" name="Freeform 288"/>
              <p:cNvSpPr/>
              <p:nvPr/>
            </p:nvSpPr>
            <p:spPr bwMode="auto">
              <a:xfrm>
                <a:off x="2528" y="3398"/>
                <a:ext cx="9" cy="11"/>
              </a:xfrm>
              <a:custGeom>
                <a:avLst/>
                <a:gdLst>
                  <a:gd name="T0" fmla="*/ 38 w 38"/>
                  <a:gd name="T1" fmla="*/ 17 h 45"/>
                  <a:gd name="T2" fmla="*/ 36 w 38"/>
                  <a:gd name="T3" fmla="*/ 17 h 45"/>
                  <a:gd name="T4" fmla="*/ 26 w 38"/>
                  <a:gd name="T5" fmla="*/ 16 h 45"/>
                  <a:gd name="T6" fmla="*/ 19 w 38"/>
                  <a:gd name="T7" fmla="*/ 16 h 45"/>
                  <a:gd name="T8" fmla="*/ 14 w 38"/>
                  <a:gd name="T9" fmla="*/ 17 h 45"/>
                  <a:gd name="T10" fmla="*/ 12 w 38"/>
                  <a:gd name="T11" fmla="*/ 19 h 45"/>
                  <a:gd name="T12" fmla="*/ 10 w 38"/>
                  <a:gd name="T13" fmla="*/ 20 h 45"/>
                  <a:gd name="T14" fmla="*/ 8 w 38"/>
                  <a:gd name="T15" fmla="*/ 23 h 45"/>
                  <a:gd name="T16" fmla="*/ 7 w 38"/>
                  <a:gd name="T17" fmla="*/ 27 h 45"/>
                  <a:gd name="T18" fmla="*/ 4 w 38"/>
                  <a:gd name="T19" fmla="*/ 37 h 45"/>
                  <a:gd name="T20" fmla="*/ 2 w 38"/>
                  <a:gd name="T21" fmla="*/ 43 h 45"/>
                  <a:gd name="T22" fmla="*/ 1 w 38"/>
                  <a:gd name="T23" fmla="*/ 44 h 45"/>
                  <a:gd name="T24" fmla="*/ 1 w 38"/>
                  <a:gd name="T25" fmla="*/ 45 h 45"/>
                  <a:gd name="T26" fmla="*/ 0 w 38"/>
                  <a:gd name="T27" fmla="*/ 44 h 45"/>
                  <a:gd name="T28" fmla="*/ 0 w 38"/>
                  <a:gd name="T29" fmla="*/ 42 h 45"/>
                  <a:gd name="T30" fmla="*/ 2 w 38"/>
                  <a:gd name="T31" fmla="*/ 0 h 45"/>
                  <a:gd name="T32" fmla="*/ 38 w 38"/>
                  <a:gd name="T33" fmla="*/ 1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45">
                    <a:moveTo>
                      <a:pt x="38" y="17"/>
                    </a:moveTo>
                    <a:lnTo>
                      <a:pt x="36" y="17"/>
                    </a:lnTo>
                    <a:lnTo>
                      <a:pt x="26" y="16"/>
                    </a:lnTo>
                    <a:lnTo>
                      <a:pt x="19" y="16"/>
                    </a:lnTo>
                    <a:lnTo>
                      <a:pt x="14" y="17"/>
                    </a:lnTo>
                    <a:lnTo>
                      <a:pt x="12" y="19"/>
                    </a:lnTo>
                    <a:lnTo>
                      <a:pt x="10" y="20"/>
                    </a:lnTo>
                    <a:lnTo>
                      <a:pt x="8" y="23"/>
                    </a:lnTo>
                    <a:lnTo>
                      <a:pt x="7" y="27"/>
                    </a:lnTo>
                    <a:lnTo>
                      <a:pt x="4" y="37"/>
                    </a:lnTo>
                    <a:lnTo>
                      <a:pt x="2" y="43"/>
                    </a:lnTo>
                    <a:lnTo>
                      <a:pt x="1" y="44"/>
                    </a:lnTo>
                    <a:lnTo>
                      <a:pt x="1" y="45"/>
                    </a:lnTo>
                    <a:lnTo>
                      <a:pt x="0" y="44"/>
                    </a:lnTo>
                    <a:lnTo>
                      <a:pt x="0" y="42"/>
                    </a:lnTo>
                    <a:lnTo>
                      <a:pt x="2" y="0"/>
                    </a:lnTo>
                    <a:lnTo>
                      <a:pt x="38" y="1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61" name="Freeform 289"/>
              <p:cNvSpPr/>
              <p:nvPr/>
            </p:nvSpPr>
            <p:spPr bwMode="auto">
              <a:xfrm>
                <a:off x="2540" y="3377"/>
                <a:ext cx="12" cy="14"/>
              </a:xfrm>
              <a:custGeom>
                <a:avLst/>
                <a:gdLst>
                  <a:gd name="T0" fmla="*/ 47 w 47"/>
                  <a:gd name="T1" fmla="*/ 22 h 57"/>
                  <a:gd name="T2" fmla="*/ 45 w 47"/>
                  <a:gd name="T3" fmla="*/ 22 h 57"/>
                  <a:gd name="T4" fmla="*/ 32 w 47"/>
                  <a:gd name="T5" fmla="*/ 20 h 57"/>
                  <a:gd name="T6" fmla="*/ 24 w 47"/>
                  <a:gd name="T7" fmla="*/ 20 h 57"/>
                  <a:gd name="T8" fmla="*/ 17 w 47"/>
                  <a:gd name="T9" fmla="*/ 22 h 57"/>
                  <a:gd name="T10" fmla="*/ 14 w 47"/>
                  <a:gd name="T11" fmla="*/ 23 h 57"/>
                  <a:gd name="T12" fmla="*/ 12 w 47"/>
                  <a:gd name="T13" fmla="*/ 27 h 57"/>
                  <a:gd name="T14" fmla="*/ 9 w 47"/>
                  <a:gd name="T15" fmla="*/ 30 h 57"/>
                  <a:gd name="T16" fmla="*/ 8 w 47"/>
                  <a:gd name="T17" fmla="*/ 34 h 57"/>
                  <a:gd name="T18" fmla="*/ 5 w 47"/>
                  <a:gd name="T19" fmla="*/ 47 h 57"/>
                  <a:gd name="T20" fmla="*/ 2 w 47"/>
                  <a:gd name="T21" fmla="*/ 55 h 57"/>
                  <a:gd name="T22" fmla="*/ 1 w 47"/>
                  <a:gd name="T23" fmla="*/ 56 h 57"/>
                  <a:gd name="T24" fmla="*/ 1 w 47"/>
                  <a:gd name="T25" fmla="*/ 57 h 57"/>
                  <a:gd name="T26" fmla="*/ 0 w 47"/>
                  <a:gd name="T27" fmla="*/ 56 h 57"/>
                  <a:gd name="T28" fmla="*/ 0 w 47"/>
                  <a:gd name="T29" fmla="*/ 53 h 57"/>
                  <a:gd name="T30" fmla="*/ 3 w 47"/>
                  <a:gd name="T31" fmla="*/ 0 h 57"/>
                  <a:gd name="T32" fmla="*/ 47 w 47"/>
                  <a:gd name="T33" fmla="*/ 2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57">
                    <a:moveTo>
                      <a:pt x="47" y="22"/>
                    </a:moveTo>
                    <a:lnTo>
                      <a:pt x="45" y="22"/>
                    </a:lnTo>
                    <a:lnTo>
                      <a:pt x="32" y="20"/>
                    </a:lnTo>
                    <a:lnTo>
                      <a:pt x="24" y="20"/>
                    </a:lnTo>
                    <a:lnTo>
                      <a:pt x="17" y="22"/>
                    </a:lnTo>
                    <a:lnTo>
                      <a:pt x="14" y="23"/>
                    </a:lnTo>
                    <a:lnTo>
                      <a:pt x="12" y="27"/>
                    </a:lnTo>
                    <a:lnTo>
                      <a:pt x="9" y="30"/>
                    </a:lnTo>
                    <a:lnTo>
                      <a:pt x="8" y="34"/>
                    </a:lnTo>
                    <a:lnTo>
                      <a:pt x="5" y="47"/>
                    </a:lnTo>
                    <a:lnTo>
                      <a:pt x="2" y="55"/>
                    </a:lnTo>
                    <a:lnTo>
                      <a:pt x="1" y="56"/>
                    </a:lnTo>
                    <a:lnTo>
                      <a:pt x="1" y="57"/>
                    </a:lnTo>
                    <a:lnTo>
                      <a:pt x="0" y="56"/>
                    </a:lnTo>
                    <a:lnTo>
                      <a:pt x="0" y="53"/>
                    </a:lnTo>
                    <a:lnTo>
                      <a:pt x="3" y="0"/>
                    </a:lnTo>
                    <a:lnTo>
                      <a:pt x="47" y="2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62" name="Freeform 290"/>
              <p:cNvSpPr/>
              <p:nvPr/>
            </p:nvSpPr>
            <p:spPr bwMode="auto">
              <a:xfrm>
                <a:off x="2549" y="3396"/>
                <a:ext cx="10" cy="12"/>
              </a:xfrm>
              <a:custGeom>
                <a:avLst/>
                <a:gdLst>
                  <a:gd name="T0" fmla="*/ 42 w 42"/>
                  <a:gd name="T1" fmla="*/ 21 h 51"/>
                  <a:gd name="T2" fmla="*/ 40 w 42"/>
                  <a:gd name="T3" fmla="*/ 21 h 51"/>
                  <a:gd name="T4" fmla="*/ 29 w 42"/>
                  <a:gd name="T5" fmla="*/ 18 h 51"/>
                  <a:gd name="T6" fmla="*/ 22 w 42"/>
                  <a:gd name="T7" fmla="*/ 18 h 51"/>
                  <a:gd name="T8" fmla="*/ 15 w 42"/>
                  <a:gd name="T9" fmla="*/ 21 h 51"/>
                  <a:gd name="T10" fmla="*/ 12 w 42"/>
                  <a:gd name="T11" fmla="*/ 22 h 51"/>
                  <a:gd name="T12" fmla="*/ 10 w 42"/>
                  <a:gd name="T13" fmla="*/ 24 h 51"/>
                  <a:gd name="T14" fmla="*/ 9 w 42"/>
                  <a:gd name="T15" fmla="*/ 27 h 51"/>
                  <a:gd name="T16" fmla="*/ 7 w 42"/>
                  <a:gd name="T17" fmla="*/ 30 h 51"/>
                  <a:gd name="T18" fmla="*/ 4 w 42"/>
                  <a:gd name="T19" fmla="*/ 43 h 51"/>
                  <a:gd name="T20" fmla="*/ 2 w 42"/>
                  <a:gd name="T21" fmla="*/ 50 h 51"/>
                  <a:gd name="T22" fmla="*/ 1 w 42"/>
                  <a:gd name="T23" fmla="*/ 51 h 51"/>
                  <a:gd name="T24" fmla="*/ 0 w 42"/>
                  <a:gd name="T25" fmla="*/ 51 h 51"/>
                  <a:gd name="T26" fmla="*/ 0 w 42"/>
                  <a:gd name="T27" fmla="*/ 50 h 51"/>
                  <a:gd name="T28" fmla="*/ 0 w 42"/>
                  <a:gd name="T29" fmla="*/ 47 h 51"/>
                  <a:gd name="T30" fmla="*/ 2 w 42"/>
                  <a:gd name="T31" fmla="*/ 0 h 51"/>
                  <a:gd name="T32" fmla="*/ 42 w 42"/>
                  <a:gd name="T33" fmla="*/ 2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51">
                    <a:moveTo>
                      <a:pt x="42" y="21"/>
                    </a:moveTo>
                    <a:lnTo>
                      <a:pt x="40" y="21"/>
                    </a:lnTo>
                    <a:lnTo>
                      <a:pt x="29" y="18"/>
                    </a:lnTo>
                    <a:lnTo>
                      <a:pt x="22" y="18"/>
                    </a:lnTo>
                    <a:lnTo>
                      <a:pt x="15" y="21"/>
                    </a:lnTo>
                    <a:lnTo>
                      <a:pt x="12" y="22"/>
                    </a:lnTo>
                    <a:lnTo>
                      <a:pt x="10" y="24"/>
                    </a:lnTo>
                    <a:lnTo>
                      <a:pt x="9" y="27"/>
                    </a:lnTo>
                    <a:lnTo>
                      <a:pt x="7" y="30"/>
                    </a:lnTo>
                    <a:lnTo>
                      <a:pt x="4" y="43"/>
                    </a:lnTo>
                    <a:lnTo>
                      <a:pt x="2" y="50"/>
                    </a:lnTo>
                    <a:lnTo>
                      <a:pt x="1" y="51"/>
                    </a:lnTo>
                    <a:lnTo>
                      <a:pt x="0" y="51"/>
                    </a:lnTo>
                    <a:lnTo>
                      <a:pt x="0" y="50"/>
                    </a:lnTo>
                    <a:lnTo>
                      <a:pt x="0" y="47"/>
                    </a:lnTo>
                    <a:lnTo>
                      <a:pt x="2" y="0"/>
                    </a:lnTo>
                    <a:lnTo>
                      <a:pt x="42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63" name="Freeform 291"/>
              <p:cNvSpPr/>
              <p:nvPr/>
            </p:nvSpPr>
            <p:spPr bwMode="auto">
              <a:xfrm>
                <a:off x="2570" y="3395"/>
                <a:ext cx="11" cy="12"/>
              </a:xfrm>
              <a:custGeom>
                <a:avLst/>
                <a:gdLst>
                  <a:gd name="T0" fmla="*/ 42 w 42"/>
                  <a:gd name="T1" fmla="*/ 20 h 50"/>
                  <a:gd name="T2" fmla="*/ 40 w 42"/>
                  <a:gd name="T3" fmla="*/ 20 h 50"/>
                  <a:gd name="T4" fmla="*/ 28 w 42"/>
                  <a:gd name="T5" fmla="*/ 18 h 50"/>
                  <a:gd name="T6" fmla="*/ 22 w 42"/>
                  <a:gd name="T7" fmla="*/ 18 h 50"/>
                  <a:gd name="T8" fmla="*/ 16 w 42"/>
                  <a:gd name="T9" fmla="*/ 20 h 50"/>
                  <a:gd name="T10" fmla="*/ 12 w 42"/>
                  <a:gd name="T11" fmla="*/ 21 h 50"/>
                  <a:gd name="T12" fmla="*/ 10 w 42"/>
                  <a:gd name="T13" fmla="*/ 23 h 50"/>
                  <a:gd name="T14" fmla="*/ 8 w 42"/>
                  <a:gd name="T15" fmla="*/ 27 h 50"/>
                  <a:gd name="T16" fmla="*/ 7 w 42"/>
                  <a:gd name="T17" fmla="*/ 31 h 50"/>
                  <a:gd name="T18" fmla="*/ 5 w 42"/>
                  <a:gd name="T19" fmla="*/ 43 h 50"/>
                  <a:gd name="T20" fmla="*/ 3 w 42"/>
                  <a:gd name="T21" fmla="*/ 49 h 50"/>
                  <a:gd name="T22" fmla="*/ 1 w 42"/>
                  <a:gd name="T23" fmla="*/ 50 h 50"/>
                  <a:gd name="T24" fmla="*/ 0 w 42"/>
                  <a:gd name="T25" fmla="*/ 50 h 50"/>
                  <a:gd name="T26" fmla="*/ 0 w 42"/>
                  <a:gd name="T27" fmla="*/ 49 h 50"/>
                  <a:gd name="T28" fmla="*/ 0 w 42"/>
                  <a:gd name="T29" fmla="*/ 48 h 50"/>
                  <a:gd name="T30" fmla="*/ 3 w 42"/>
                  <a:gd name="T31" fmla="*/ 0 h 50"/>
                  <a:gd name="T32" fmla="*/ 42 w 42"/>
                  <a:gd name="T33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50">
                    <a:moveTo>
                      <a:pt x="42" y="20"/>
                    </a:moveTo>
                    <a:lnTo>
                      <a:pt x="40" y="20"/>
                    </a:lnTo>
                    <a:lnTo>
                      <a:pt x="28" y="18"/>
                    </a:lnTo>
                    <a:lnTo>
                      <a:pt x="22" y="18"/>
                    </a:lnTo>
                    <a:lnTo>
                      <a:pt x="16" y="20"/>
                    </a:lnTo>
                    <a:lnTo>
                      <a:pt x="12" y="21"/>
                    </a:lnTo>
                    <a:lnTo>
                      <a:pt x="10" y="23"/>
                    </a:lnTo>
                    <a:lnTo>
                      <a:pt x="8" y="27"/>
                    </a:lnTo>
                    <a:lnTo>
                      <a:pt x="7" y="31"/>
                    </a:lnTo>
                    <a:lnTo>
                      <a:pt x="5" y="43"/>
                    </a:lnTo>
                    <a:lnTo>
                      <a:pt x="3" y="49"/>
                    </a:lnTo>
                    <a:lnTo>
                      <a:pt x="1" y="50"/>
                    </a:lnTo>
                    <a:lnTo>
                      <a:pt x="0" y="50"/>
                    </a:lnTo>
                    <a:lnTo>
                      <a:pt x="0" y="49"/>
                    </a:lnTo>
                    <a:lnTo>
                      <a:pt x="0" y="48"/>
                    </a:lnTo>
                    <a:lnTo>
                      <a:pt x="3" y="0"/>
                    </a:lnTo>
                    <a:lnTo>
                      <a:pt x="42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64" name="Freeform 292"/>
              <p:cNvSpPr/>
              <p:nvPr/>
            </p:nvSpPr>
            <p:spPr bwMode="auto">
              <a:xfrm>
                <a:off x="2574" y="3411"/>
                <a:ext cx="10" cy="13"/>
              </a:xfrm>
              <a:custGeom>
                <a:avLst/>
                <a:gdLst>
                  <a:gd name="T0" fmla="*/ 42 w 42"/>
                  <a:gd name="T1" fmla="*/ 19 h 50"/>
                  <a:gd name="T2" fmla="*/ 40 w 42"/>
                  <a:gd name="T3" fmla="*/ 19 h 50"/>
                  <a:gd name="T4" fmla="*/ 28 w 42"/>
                  <a:gd name="T5" fmla="*/ 18 h 50"/>
                  <a:gd name="T6" fmla="*/ 22 w 42"/>
                  <a:gd name="T7" fmla="*/ 18 h 50"/>
                  <a:gd name="T8" fmla="*/ 16 w 42"/>
                  <a:gd name="T9" fmla="*/ 19 h 50"/>
                  <a:gd name="T10" fmla="*/ 12 w 42"/>
                  <a:gd name="T11" fmla="*/ 21 h 50"/>
                  <a:gd name="T12" fmla="*/ 10 w 42"/>
                  <a:gd name="T13" fmla="*/ 23 h 50"/>
                  <a:gd name="T14" fmla="*/ 8 w 42"/>
                  <a:gd name="T15" fmla="*/ 27 h 50"/>
                  <a:gd name="T16" fmla="*/ 7 w 42"/>
                  <a:gd name="T17" fmla="*/ 30 h 50"/>
                  <a:gd name="T18" fmla="*/ 5 w 42"/>
                  <a:gd name="T19" fmla="*/ 42 h 50"/>
                  <a:gd name="T20" fmla="*/ 3 w 42"/>
                  <a:gd name="T21" fmla="*/ 48 h 50"/>
                  <a:gd name="T22" fmla="*/ 2 w 42"/>
                  <a:gd name="T23" fmla="*/ 49 h 50"/>
                  <a:gd name="T24" fmla="*/ 0 w 42"/>
                  <a:gd name="T25" fmla="*/ 50 h 50"/>
                  <a:gd name="T26" fmla="*/ 0 w 42"/>
                  <a:gd name="T27" fmla="*/ 49 h 50"/>
                  <a:gd name="T28" fmla="*/ 0 w 42"/>
                  <a:gd name="T29" fmla="*/ 47 h 50"/>
                  <a:gd name="T30" fmla="*/ 3 w 42"/>
                  <a:gd name="T31" fmla="*/ 0 h 50"/>
                  <a:gd name="T32" fmla="*/ 42 w 42"/>
                  <a:gd name="T33" fmla="*/ 1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50">
                    <a:moveTo>
                      <a:pt x="42" y="19"/>
                    </a:moveTo>
                    <a:lnTo>
                      <a:pt x="40" y="19"/>
                    </a:lnTo>
                    <a:lnTo>
                      <a:pt x="28" y="18"/>
                    </a:lnTo>
                    <a:lnTo>
                      <a:pt x="22" y="18"/>
                    </a:lnTo>
                    <a:lnTo>
                      <a:pt x="16" y="19"/>
                    </a:lnTo>
                    <a:lnTo>
                      <a:pt x="12" y="21"/>
                    </a:lnTo>
                    <a:lnTo>
                      <a:pt x="10" y="23"/>
                    </a:lnTo>
                    <a:lnTo>
                      <a:pt x="8" y="27"/>
                    </a:lnTo>
                    <a:lnTo>
                      <a:pt x="7" y="30"/>
                    </a:lnTo>
                    <a:lnTo>
                      <a:pt x="5" y="42"/>
                    </a:lnTo>
                    <a:lnTo>
                      <a:pt x="3" y="48"/>
                    </a:lnTo>
                    <a:lnTo>
                      <a:pt x="2" y="49"/>
                    </a:lnTo>
                    <a:lnTo>
                      <a:pt x="0" y="50"/>
                    </a:lnTo>
                    <a:lnTo>
                      <a:pt x="0" y="49"/>
                    </a:lnTo>
                    <a:lnTo>
                      <a:pt x="0" y="47"/>
                    </a:lnTo>
                    <a:lnTo>
                      <a:pt x="3" y="0"/>
                    </a:lnTo>
                    <a:lnTo>
                      <a:pt x="42" y="1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65" name="Freeform 293"/>
              <p:cNvSpPr/>
              <p:nvPr/>
            </p:nvSpPr>
            <p:spPr bwMode="auto">
              <a:xfrm>
                <a:off x="2479" y="3372"/>
                <a:ext cx="9" cy="11"/>
              </a:xfrm>
              <a:custGeom>
                <a:avLst/>
                <a:gdLst>
                  <a:gd name="T0" fmla="*/ 36 w 36"/>
                  <a:gd name="T1" fmla="*/ 17 h 44"/>
                  <a:gd name="T2" fmla="*/ 35 w 36"/>
                  <a:gd name="T3" fmla="*/ 17 h 44"/>
                  <a:gd name="T4" fmla="*/ 25 w 36"/>
                  <a:gd name="T5" fmla="*/ 16 h 44"/>
                  <a:gd name="T6" fmla="*/ 19 w 36"/>
                  <a:gd name="T7" fmla="*/ 16 h 44"/>
                  <a:gd name="T8" fmla="*/ 13 w 36"/>
                  <a:gd name="T9" fmla="*/ 17 h 44"/>
                  <a:gd name="T10" fmla="*/ 10 w 36"/>
                  <a:gd name="T11" fmla="*/ 18 h 44"/>
                  <a:gd name="T12" fmla="*/ 8 w 36"/>
                  <a:gd name="T13" fmla="*/ 21 h 44"/>
                  <a:gd name="T14" fmla="*/ 7 w 36"/>
                  <a:gd name="T15" fmla="*/ 24 h 44"/>
                  <a:gd name="T16" fmla="*/ 6 w 36"/>
                  <a:gd name="T17" fmla="*/ 27 h 44"/>
                  <a:gd name="T18" fmla="*/ 3 w 36"/>
                  <a:gd name="T19" fmla="*/ 38 h 44"/>
                  <a:gd name="T20" fmla="*/ 1 w 36"/>
                  <a:gd name="T21" fmla="*/ 43 h 44"/>
                  <a:gd name="T22" fmla="*/ 1 w 36"/>
                  <a:gd name="T23" fmla="*/ 44 h 44"/>
                  <a:gd name="T24" fmla="*/ 0 w 36"/>
                  <a:gd name="T25" fmla="*/ 44 h 44"/>
                  <a:gd name="T26" fmla="*/ 0 w 36"/>
                  <a:gd name="T27" fmla="*/ 44 h 44"/>
                  <a:gd name="T28" fmla="*/ 0 w 36"/>
                  <a:gd name="T29" fmla="*/ 42 h 44"/>
                  <a:gd name="T30" fmla="*/ 2 w 36"/>
                  <a:gd name="T31" fmla="*/ 0 h 44"/>
                  <a:gd name="T32" fmla="*/ 36 w 36"/>
                  <a:gd name="T33" fmla="*/ 1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6" h="44">
                    <a:moveTo>
                      <a:pt x="36" y="17"/>
                    </a:moveTo>
                    <a:lnTo>
                      <a:pt x="35" y="17"/>
                    </a:lnTo>
                    <a:lnTo>
                      <a:pt x="25" y="16"/>
                    </a:lnTo>
                    <a:lnTo>
                      <a:pt x="19" y="16"/>
                    </a:lnTo>
                    <a:lnTo>
                      <a:pt x="13" y="17"/>
                    </a:lnTo>
                    <a:lnTo>
                      <a:pt x="10" y="18"/>
                    </a:lnTo>
                    <a:lnTo>
                      <a:pt x="8" y="21"/>
                    </a:lnTo>
                    <a:lnTo>
                      <a:pt x="7" y="24"/>
                    </a:lnTo>
                    <a:lnTo>
                      <a:pt x="6" y="27"/>
                    </a:lnTo>
                    <a:lnTo>
                      <a:pt x="3" y="38"/>
                    </a:lnTo>
                    <a:lnTo>
                      <a:pt x="1" y="43"/>
                    </a:lnTo>
                    <a:lnTo>
                      <a:pt x="1" y="44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42"/>
                    </a:lnTo>
                    <a:lnTo>
                      <a:pt x="2" y="0"/>
                    </a:lnTo>
                    <a:lnTo>
                      <a:pt x="36" y="1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66" name="Freeform 294"/>
              <p:cNvSpPr/>
              <p:nvPr/>
            </p:nvSpPr>
            <p:spPr bwMode="auto">
              <a:xfrm>
                <a:off x="2455" y="3360"/>
                <a:ext cx="10" cy="11"/>
              </a:xfrm>
              <a:custGeom>
                <a:avLst/>
                <a:gdLst>
                  <a:gd name="T0" fmla="*/ 37 w 37"/>
                  <a:gd name="T1" fmla="*/ 18 h 45"/>
                  <a:gd name="T2" fmla="*/ 36 w 37"/>
                  <a:gd name="T3" fmla="*/ 18 h 45"/>
                  <a:gd name="T4" fmla="*/ 26 w 37"/>
                  <a:gd name="T5" fmla="*/ 16 h 45"/>
                  <a:gd name="T6" fmla="*/ 19 w 37"/>
                  <a:gd name="T7" fmla="*/ 16 h 45"/>
                  <a:gd name="T8" fmla="*/ 13 w 37"/>
                  <a:gd name="T9" fmla="*/ 18 h 45"/>
                  <a:gd name="T10" fmla="*/ 11 w 37"/>
                  <a:gd name="T11" fmla="*/ 19 h 45"/>
                  <a:gd name="T12" fmla="*/ 9 w 37"/>
                  <a:gd name="T13" fmla="*/ 21 h 45"/>
                  <a:gd name="T14" fmla="*/ 7 w 37"/>
                  <a:gd name="T15" fmla="*/ 23 h 45"/>
                  <a:gd name="T16" fmla="*/ 6 w 37"/>
                  <a:gd name="T17" fmla="*/ 27 h 45"/>
                  <a:gd name="T18" fmla="*/ 3 w 37"/>
                  <a:gd name="T19" fmla="*/ 37 h 45"/>
                  <a:gd name="T20" fmla="*/ 1 w 37"/>
                  <a:gd name="T21" fmla="*/ 44 h 45"/>
                  <a:gd name="T22" fmla="*/ 1 w 37"/>
                  <a:gd name="T23" fmla="*/ 45 h 45"/>
                  <a:gd name="T24" fmla="*/ 0 w 37"/>
                  <a:gd name="T25" fmla="*/ 45 h 45"/>
                  <a:gd name="T26" fmla="*/ 0 w 37"/>
                  <a:gd name="T27" fmla="*/ 44 h 45"/>
                  <a:gd name="T28" fmla="*/ 0 w 37"/>
                  <a:gd name="T29" fmla="*/ 43 h 45"/>
                  <a:gd name="T30" fmla="*/ 2 w 37"/>
                  <a:gd name="T31" fmla="*/ 0 h 45"/>
                  <a:gd name="T32" fmla="*/ 37 w 37"/>
                  <a:gd name="T33" fmla="*/ 1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" h="45">
                    <a:moveTo>
                      <a:pt x="37" y="18"/>
                    </a:moveTo>
                    <a:lnTo>
                      <a:pt x="36" y="18"/>
                    </a:lnTo>
                    <a:lnTo>
                      <a:pt x="26" y="16"/>
                    </a:lnTo>
                    <a:lnTo>
                      <a:pt x="19" y="16"/>
                    </a:lnTo>
                    <a:lnTo>
                      <a:pt x="13" y="18"/>
                    </a:lnTo>
                    <a:lnTo>
                      <a:pt x="11" y="19"/>
                    </a:lnTo>
                    <a:lnTo>
                      <a:pt x="9" y="21"/>
                    </a:lnTo>
                    <a:lnTo>
                      <a:pt x="7" y="23"/>
                    </a:lnTo>
                    <a:lnTo>
                      <a:pt x="6" y="27"/>
                    </a:lnTo>
                    <a:lnTo>
                      <a:pt x="3" y="37"/>
                    </a:lnTo>
                    <a:lnTo>
                      <a:pt x="1" y="44"/>
                    </a:lnTo>
                    <a:lnTo>
                      <a:pt x="1" y="45"/>
                    </a:lnTo>
                    <a:lnTo>
                      <a:pt x="0" y="45"/>
                    </a:lnTo>
                    <a:lnTo>
                      <a:pt x="0" y="44"/>
                    </a:lnTo>
                    <a:lnTo>
                      <a:pt x="0" y="43"/>
                    </a:lnTo>
                    <a:lnTo>
                      <a:pt x="2" y="0"/>
                    </a:lnTo>
                    <a:lnTo>
                      <a:pt x="37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67" name="Freeform 295"/>
              <p:cNvSpPr/>
              <p:nvPr/>
            </p:nvSpPr>
            <p:spPr bwMode="auto">
              <a:xfrm>
                <a:off x="2812" y="3496"/>
                <a:ext cx="6" cy="10"/>
              </a:xfrm>
              <a:custGeom>
                <a:avLst/>
                <a:gdLst>
                  <a:gd name="T0" fmla="*/ 0 w 27"/>
                  <a:gd name="T1" fmla="*/ 0 h 40"/>
                  <a:gd name="T2" fmla="*/ 0 w 27"/>
                  <a:gd name="T3" fmla="*/ 1 h 40"/>
                  <a:gd name="T4" fmla="*/ 6 w 27"/>
                  <a:gd name="T5" fmla="*/ 5 h 40"/>
                  <a:gd name="T6" fmla="*/ 11 w 27"/>
                  <a:gd name="T7" fmla="*/ 9 h 40"/>
                  <a:gd name="T8" fmla="*/ 14 w 27"/>
                  <a:gd name="T9" fmla="*/ 13 h 40"/>
                  <a:gd name="T10" fmla="*/ 16 w 27"/>
                  <a:gd name="T11" fmla="*/ 18 h 40"/>
                  <a:gd name="T12" fmla="*/ 16 w 27"/>
                  <a:gd name="T13" fmla="*/ 26 h 40"/>
                  <a:gd name="T14" fmla="*/ 16 w 27"/>
                  <a:gd name="T15" fmla="*/ 33 h 40"/>
                  <a:gd name="T16" fmla="*/ 16 w 27"/>
                  <a:gd name="T17" fmla="*/ 38 h 40"/>
                  <a:gd name="T18" fmla="*/ 17 w 27"/>
                  <a:gd name="T19" fmla="*/ 40 h 40"/>
                  <a:gd name="T20" fmla="*/ 18 w 27"/>
                  <a:gd name="T21" fmla="*/ 40 h 40"/>
                  <a:gd name="T22" fmla="*/ 20 w 27"/>
                  <a:gd name="T23" fmla="*/ 36 h 40"/>
                  <a:gd name="T24" fmla="*/ 23 w 27"/>
                  <a:gd name="T25" fmla="*/ 27 h 40"/>
                  <a:gd name="T26" fmla="*/ 26 w 27"/>
                  <a:gd name="T27" fmla="*/ 13 h 40"/>
                  <a:gd name="T28" fmla="*/ 27 w 27"/>
                  <a:gd name="T29" fmla="*/ 7 h 40"/>
                  <a:gd name="T30" fmla="*/ 0 w 27"/>
                  <a:gd name="T3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40">
                    <a:moveTo>
                      <a:pt x="0" y="0"/>
                    </a:moveTo>
                    <a:lnTo>
                      <a:pt x="0" y="1"/>
                    </a:lnTo>
                    <a:lnTo>
                      <a:pt x="6" y="5"/>
                    </a:lnTo>
                    <a:lnTo>
                      <a:pt x="11" y="9"/>
                    </a:lnTo>
                    <a:lnTo>
                      <a:pt x="14" y="13"/>
                    </a:lnTo>
                    <a:lnTo>
                      <a:pt x="16" y="18"/>
                    </a:lnTo>
                    <a:lnTo>
                      <a:pt x="16" y="26"/>
                    </a:lnTo>
                    <a:lnTo>
                      <a:pt x="16" y="33"/>
                    </a:lnTo>
                    <a:lnTo>
                      <a:pt x="16" y="38"/>
                    </a:lnTo>
                    <a:lnTo>
                      <a:pt x="17" y="40"/>
                    </a:lnTo>
                    <a:lnTo>
                      <a:pt x="18" y="40"/>
                    </a:lnTo>
                    <a:lnTo>
                      <a:pt x="20" y="36"/>
                    </a:lnTo>
                    <a:lnTo>
                      <a:pt x="23" y="27"/>
                    </a:lnTo>
                    <a:lnTo>
                      <a:pt x="26" y="13"/>
                    </a:lnTo>
                    <a:lnTo>
                      <a:pt x="27" y="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68" name="Freeform 296"/>
              <p:cNvSpPr/>
              <p:nvPr/>
            </p:nvSpPr>
            <p:spPr bwMode="auto">
              <a:xfrm>
                <a:off x="2831" y="3502"/>
                <a:ext cx="7" cy="10"/>
              </a:xfrm>
              <a:custGeom>
                <a:avLst/>
                <a:gdLst>
                  <a:gd name="T0" fmla="*/ 0 w 29"/>
                  <a:gd name="T1" fmla="*/ 0 h 40"/>
                  <a:gd name="T2" fmla="*/ 2 w 29"/>
                  <a:gd name="T3" fmla="*/ 1 h 40"/>
                  <a:gd name="T4" fmla="*/ 8 w 29"/>
                  <a:gd name="T5" fmla="*/ 4 h 40"/>
                  <a:gd name="T6" fmla="*/ 12 w 29"/>
                  <a:gd name="T7" fmla="*/ 8 h 40"/>
                  <a:gd name="T8" fmla="*/ 16 w 29"/>
                  <a:gd name="T9" fmla="*/ 13 h 40"/>
                  <a:gd name="T10" fmla="*/ 18 w 29"/>
                  <a:gd name="T11" fmla="*/ 18 h 40"/>
                  <a:gd name="T12" fmla="*/ 18 w 29"/>
                  <a:gd name="T13" fmla="*/ 25 h 40"/>
                  <a:gd name="T14" fmla="*/ 18 w 29"/>
                  <a:gd name="T15" fmla="*/ 32 h 40"/>
                  <a:gd name="T16" fmla="*/ 18 w 29"/>
                  <a:gd name="T17" fmla="*/ 38 h 40"/>
                  <a:gd name="T18" fmla="*/ 18 w 29"/>
                  <a:gd name="T19" fmla="*/ 40 h 40"/>
                  <a:gd name="T20" fmla="*/ 19 w 29"/>
                  <a:gd name="T21" fmla="*/ 40 h 40"/>
                  <a:gd name="T22" fmla="*/ 22 w 29"/>
                  <a:gd name="T23" fmla="*/ 35 h 40"/>
                  <a:gd name="T24" fmla="*/ 24 w 29"/>
                  <a:gd name="T25" fmla="*/ 27 h 40"/>
                  <a:gd name="T26" fmla="*/ 26 w 29"/>
                  <a:gd name="T27" fmla="*/ 13 h 40"/>
                  <a:gd name="T28" fmla="*/ 29 w 29"/>
                  <a:gd name="T29" fmla="*/ 6 h 40"/>
                  <a:gd name="T30" fmla="*/ 0 w 29"/>
                  <a:gd name="T3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40">
                    <a:moveTo>
                      <a:pt x="0" y="0"/>
                    </a:moveTo>
                    <a:lnTo>
                      <a:pt x="2" y="1"/>
                    </a:lnTo>
                    <a:lnTo>
                      <a:pt x="8" y="4"/>
                    </a:lnTo>
                    <a:lnTo>
                      <a:pt x="12" y="8"/>
                    </a:lnTo>
                    <a:lnTo>
                      <a:pt x="16" y="13"/>
                    </a:lnTo>
                    <a:lnTo>
                      <a:pt x="18" y="18"/>
                    </a:lnTo>
                    <a:lnTo>
                      <a:pt x="18" y="25"/>
                    </a:lnTo>
                    <a:lnTo>
                      <a:pt x="18" y="32"/>
                    </a:lnTo>
                    <a:lnTo>
                      <a:pt x="18" y="38"/>
                    </a:lnTo>
                    <a:lnTo>
                      <a:pt x="18" y="40"/>
                    </a:lnTo>
                    <a:lnTo>
                      <a:pt x="19" y="40"/>
                    </a:lnTo>
                    <a:lnTo>
                      <a:pt x="22" y="35"/>
                    </a:lnTo>
                    <a:lnTo>
                      <a:pt x="24" y="27"/>
                    </a:lnTo>
                    <a:lnTo>
                      <a:pt x="26" y="13"/>
                    </a:lnTo>
                    <a:lnTo>
                      <a:pt x="29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69" name="Freeform 297"/>
              <p:cNvSpPr/>
              <p:nvPr/>
            </p:nvSpPr>
            <p:spPr bwMode="auto">
              <a:xfrm>
                <a:off x="2793" y="3488"/>
                <a:ext cx="8" cy="12"/>
              </a:xfrm>
              <a:custGeom>
                <a:avLst/>
                <a:gdLst>
                  <a:gd name="T0" fmla="*/ 0 w 35"/>
                  <a:gd name="T1" fmla="*/ 3 h 45"/>
                  <a:gd name="T2" fmla="*/ 0 w 35"/>
                  <a:gd name="T3" fmla="*/ 4 h 45"/>
                  <a:gd name="T4" fmla="*/ 3 w 35"/>
                  <a:gd name="T5" fmla="*/ 6 h 45"/>
                  <a:gd name="T6" fmla="*/ 6 w 35"/>
                  <a:gd name="T7" fmla="*/ 8 h 45"/>
                  <a:gd name="T8" fmla="*/ 11 w 35"/>
                  <a:gd name="T9" fmla="*/ 11 h 45"/>
                  <a:gd name="T10" fmla="*/ 15 w 35"/>
                  <a:gd name="T11" fmla="*/ 14 h 45"/>
                  <a:gd name="T12" fmla="*/ 20 w 35"/>
                  <a:gd name="T13" fmla="*/ 18 h 45"/>
                  <a:gd name="T14" fmla="*/ 22 w 35"/>
                  <a:gd name="T15" fmla="*/ 21 h 45"/>
                  <a:gd name="T16" fmla="*/ 23 w 35"/>
                  <a:gd name="T17" fmla="*/ 24 h 45"/>
                  <a:gd name="T18" fmla="*/ 23 w 35"/>
                  <a:gd name="T19" fmla="*/ 27 h 45"/>
                  <a:gd name="T20" fmla="*/ 23 w 35"/>
                  <a:gd name="T21" fmla="*/ 30 h 45"/>
                  <a:gd name="T22" fmla="*/ 23 w 35"/>
                  <a:gd name="T23" fmla="*/ 38 h 45"/>
                  <a:gd name="T24" fmla="*/ 23 w 35"/>
                  <a:gd name="T25" fmla="*/ 43 h 45"/>
                  <a:gd name="T26" fmla="*/ 23 w 35"/>
                  <a:gd name="T27" fmla="*/ 45 h 45"/>
                  <a:gd name="T28" fmla="*/ 24 w 35"/>
                  <a:gd name="T29" fmla="*/ 45 h 45"/>
                  <a:gd name="T30" fmla="*/ 27 w 35"/>
                  <a:gd name="T31" fmla="*/ 41 h 45"/>
                  <a:gd name="T32" fmla="*/ 29 w 35"/>
                  <a:gd name="T33" fmla="*/ 32 h 45"/>
                  <a:gd name="T34" fmla="*/ 33 w 35"/>
                  <a:gd name="T35" fmla="*/ 18 h 45"/>
                  <a:gd name="T36" fmla="*/ 35 w 35"/>
                  <a:gd name="T37" fmla="*/ 12 h 45"/>
                  <a:gd name="T38" fmla="*/ 3 w 35"/>
                  <a:gd name="T39" fmla="*/ 0 h 45"/>
                  <a:gd name="T40" fmla="*/ 0 w 35"/>
                  <a:gd name="T41" fmla="*/ 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45">
                    <a:moveTo>
                      <a:pt x="0" y="3"/>
                    </a:moveTo>
                    <a:lnTo>
                      <a:pt x="0" y="4"/>
                    </a:lnTo>
                    <a:lnTo>
                      <a:pt x="3" y="6"/>
                    </a:lnTo>
                    <a:lnTo>
                      <a:pt x="6" y="8"/>
                    </a:lnTo>
                    <a:lnTo>
                      <a:pt x="11" y="11"/>
                    </a:lnTo>
                    <a:lnTo>
                      <a:pt x="15" y="14"/>
                    </a:lnTo>
                    <a:lnTo>
                      <a:pt x="20" y="18"/>
                    </a:lnTo>
                    <a:lnTo>
                      <a:pt x="22" y="21"/>
                    </a:lnTo>
                    <a:lnTo>
                      <a:pt x="23" y="24"/>
                    </a:lnTo>
                    <a:lnTo>
                      <a:pt x="23" y="27"/>
                    </a:lnTo>
                    <a:lnTo>
                      <a:pt x="23" y="30"/>
                    </a:lnTo>
                    <a:lnTo>
                      <a:pt x="23" y="38"/>
                    </a:lnTo>
                    <a:lnTo>
                      <a:pt x="23" y="43"/>
                    </a:lnTo>
                    <a:lnTo>
                      <a:pt x="23" y="45"/>
                    </a:lnTo>
                    <a:lnTo>
                      <a:pt x="24" y="45"/>
                    </a:lnTo>
                    <a:lnTo>
                      <a:pt x="27" y="41"/>
                    </a:lnTo>
                    <a:lnTo>
                      <a:pt x="29" y="32"/>
                    </a:lnTo>
                    <a:lnTo>
                      <a:pt x="33" y="18"/>
                    </a:lnTo>
                    <a:lnTo>
                      <a:pt x="35" y="12"/>
                    </a:lnTo>
                    <a:lnTo>
                      <a:pt x="3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70" name="Freeform 298"/>
              <p:cNvSpPr/>
              <p:nvPr/>
            </p:nvSpPr>
            <p:spPr bwMode="auto">
              <a:xfrm>
                <a:off x="2817" y="3512"/>
                <a:ext cx="7" cy="7"/>
              </a:xfrm>
              <a:custGeom>
                <a:avLst/>
                <a:gdLst>
                  <a:gd name="T0" fmla="*/ 0 w 28"/>
                  <a:gd name="T1" fmla="*/ 0 h 28"/>
                  <a:gd name="T2" fmla="*/ 1 w 28"/>
                  <a:gd name="T3" fmla="*/ 0 h 28"/>
                  <a:gd name="T4" fmla="*/ 7 w 28"/>
                  <a:gd name="T5" fmla="*/ 3 h 28"/>
                  <a:gd name="T6" fmla="*/ 10 w 28"/>
                  <a:gd name="T7" fmla="*/ 5 h 28"/>
                  <a:gd name="T8" fmla="*/ 15 w 28"/>
                  <a:gd name="T9" fmla="*/ 8 h 28"/>
                  <a:gd name="T10" fmla="*/ 17 w 28"/>
                  <a:gd name="T11" fmla="*/ 13 h 28"/>
                  <a:gd name="T12" fmla="*/ 17 w 28"/>
                  <a:gd name="T13" fmla="*/ 17 h 28"/>
                  <a:gd name="T14" fmla="*/ 16 w 28"/>
                  <a:gd name="T15" fmla="*/ 22 h 28"/>
                  <a:gd name="T16" fmla="*/ 16 w 28"/>
                  <a:gd name="T17" fmla="*/ 26 h 28"/>
                  <a:gd name="T18" fmla="*/ 17 w 28"/>
                  <a:gd name="T19" fmla="*/ 28 h 28"/>
                  <a:gd name="T20" fmla="*/ 18 w 28"/>
                  <a:gd name="T21" fmla="*/ 28 h 28"/>
                  <a:gd name="T22" fmla="*/ 20 w 28"/>
                  <a:gd name="T23" fmla="*/ 25 h 28"/>
                  <a:gd name="T24" fmla="*/ 22 w 28"/>
                  <a:gd name="T25" fmla="*/ 18 h 28"/>
                  <a:gd name="T26" fmla="*/ 25 w 28"/>
                  <a:gd name="T27" fmla="*/ 8 h 28"/>
                  <a:gd name="T28" fmla="*/ 28 w 28"/>
                  <a:gd name="T29" fmla="*/ 4 h 28"/>
                  <a:gd name="T30" fmla="*/ 0 w 28"/>
                  <a:gd name="T3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" h="28">
                    <a:moveTo>
                      <a:pt x="0" y="0"/>
                    </a:moveTo>
                    <a:lnTo>
                      <a:pt x="1" y="0"/>
                    </a:lnTo>
                    <a:lnTo>
                      <a:pt x="7" y="3"/>
                    </a:lnTo>
                    <a:lnTo>
                      <a:pt x="10" y="5"/>
                    </a:lnTo>
                    <a:lnTo>
                      <a:pt x="15" y="8"/>
                    </a:lnTo>
                    <a:lnTo>
                      <a:pt x="17" y="13"/>
                    </a:lnTo>
                    <a:lnTo>
                      <a:pt x="17" y="17"/>
                    </a:lnTo>
                    <a:lnTo>
                      <a:pt x="16" y="22"/>
                    </a:lnTo>
                    <a:lnTo>
                      <a:pt x="16" y="26"/>
                    </a:lnTo>
                    <a:lnTo>
                      <a:pt x="17" y="28"/>
                    </a:lnTo>
                    <a:lnTo>
                      <a:pt x="18" y="28"/>
                    </a:lnTo>
                    <a:lnTo>
                      <a:pt x="20" y="25"/>
                    </a:lnTo>
                    <a:lnTo>
                      <a:pt x="22" y="18"/>
                    </a:lnTo>
                    <a:lnTo>
                      <a:pt x="25" y="8"/>
                    </a:lnTo>
                    <a:lnTo>
                      <a:pt x="28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71" name="Freeform 299"/>
              <p:cNvSpPr/>
              <p:nvPr/>
            </p:nvSpPr>
            <p:spPr bwMode="auto">
              <a:xfrm>
                <a:off x="2837" y="3490"/>
                <a:ext cx="7" cy="9"/>
              </a:xfrm>
              <a:custGeom>
                <a:avLst/>
                <a:gdLst>
                  <a:gd name="T0" fmla="*/ 0 w 28"/>
                  <a:gd name="T1" fmla="*/ 0 h 37"/>
                  <a:gd name="T2" fmla="*/ 0 w 28"/>
                  <a:gd name="T3" fmla="*/ 1 h 37"/>
                  <a:gd name="T4" fmla="*/ 8 w 28"/>
                  <a:gd name="T5" fmla="*/ 5 h 37"/>
                  <a:gd name="T6" fmla="*/ 11 w 28"/>
                  <a:gd name="T7" fmla="*/ 8 h 37"/>
                  <a:gd name="T8" fmla="*/ 14 w 28"/>
                  <a:gd name="T9" fmla="*/ 12 h 37"/>
                  <a:gd name="T10" fmla="*/ 16 w 28"/>
                  <a:gd name="T11" fmla="*/ 18 h 37"/>
                  <a:gd name="T12" fmla="*/ 18 w 28"/>
                  <a:gd name="T13" fmla="*/ 23 h 37"/>
                  <a:gd name="T14" fmla="*/ 16 w 28"/>
                  <a:gd name="T15" fmla="*/ 30 h 37"/>
                  <a:gd name="T16" fmla="*/ 16 w 28"/>
                  <a:gd name="T17" fmla="*/ 34 h 37"/>
                  <a:gd name="T18" fmla="*/ 18 w 28"/>
                  <a:gd name="T19" fmla="*/ 36 h 37"/>
                  <a:gd name="T20" fmla="*/ 19 w 28"/>
                  <a:gd name="T21" fmla="*/ 37 h 37"/>
                  <a:gd name="T22" fmla="*/ 21 w 28"/>
                  <a:gd name="T23" fmla="*/ 33 h 37"/>
                  <a:gd name="T24" fmla="*/ 23 w 28"/>
                  <a:gd name="T25" fmla="*/ 25 h 37"/>
                  <a:gd name="T26" fmla="*/ 26 w 28"/>
                  <a:gd name="T27" fmla="*/ 12 h 37"/>
                  <a:gd name="T28" fmla="*/ 28 w 28"/>
                  <a:gd name="T29" fmla="*/ 6 h 37"/>
                  <a:gd name="T30" fmla="*/ 0 w 28"/>
                  <a:gd name="T3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" h="37">
                    <a:moveTo>
                      <a:pt x="0" y="0"/>
                    </a:moveTo>
                    <a:lnTo>
                      <a:pt x="0" y="1"/>
                    </a:lnTo>
                    <a:lnTo>
                      <a:pt x="8" y="5"/>
                    </a:lnTo>
                    <a:lnTo>
                      <a:pt x="11" y="8"/>
                    </a:lnTo>
                    <a:lnTo>
                      <a:pt x="14" y="12"/>
                    </a:lnTo>
                    <a:lnTo>
                      <a:pt x="16" y="18"/>
                    </a:lnTo>
                    <a:lnTo>
                      <a:pt x="18" y="23"/>
                    </a:lnTo>
                    <a:lnTo>
                      <a:pt x="16" y="30"/>
                    </a:lnTo>
                    <a:lnTo>
                      <a:pt x="16" y="34"/>
                    </a:lnTo>
                    <a:lnTo>
                      <a:pt x="18" y="36"/>
                    </a:lnTo>
                    <a:lnTo>
                      <a:pt x="19" y="37"/>
                    </a:lnTo>
                    <a:lnTo>
                      <a:pt x="21" y="33"/>
                    </a:lnTo>
                    <a:lnTo>
                      <a:pt x="23" y="25"/>
                    </a:lnTo>
                    <a:lnTo>
                      <a:pt x="26" y="12"/>
                    </a:lnTo>
                    <a:lnTo>
                      <a:pt x="28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72" name="Freeform 300"/>
              <p:cNvSpPr/>
              <p:nvPr/>
            </p:nvSpPr>
            <p:spPr bwMode="auto">
              <a:xfrm>
                <a:off x="2855" y="3498"/>
                <a:ext cx="7" cy="9"/>
              </a:xfrm>
              <a:custGeom>
                <a:avLst/>
                <a:gdLst>
                  <a:gd name="T0" fmla="*/ 0 w 28"/>
                  <a:gd name="T1" fmla="*/ 0 h 36"/>
                  <a:gd name="T2" fmla="*/ 1 w 28"/>
                  <a:gd name="T3" fmla="*/ 1 h 36"/>
                  <a:gd name="T4" fmla="*/ 7 w 28"/>
                  <a:gd name="T5" fmla="*/ 5 h 36"/>
                  <a:gd name="T6" fmla="*/ 12 w 28"/>
                  <a:gd name="T7" fmla="*/ 8 h 36"/>
                  <a:gd name="T8" fmla="*/ 15 w 28"/>
                  <a:gd name="T9" fmla="*/ 12 h 36"/>
                  <a:gd name="T10" fmla="*/ 17 w 28"/>
                  <a:gd name="T11" fmla="*/ 17 h 36"/>
                  <a:gd name="T12" fmla="*/ 17 w 28"/>
                  <a:gd name="T13" fmla="*/ 23 h 36"/>
                  <a:gd name="T14" fmla="*/ 17 w 28"/>
                  <a:gd name="T15" fmla="*/ 30 h 36"/>
                  <a:gd name="T16" fmla="*/ 17 w 28"/>
                  <a:gd name="T17" fmla="*/ 34 h 36"/>
                  <a:gd name="T18" fmla="*/ 17 w 28"/>
                  <a:gd name="T19" fmla="*/ 36 h 36"/>
                  <a:gd name="T20" fmla="*/ 18 w 28"/>
                  <a:gd name="T21" fmla="*/ 36 h 36"/>
                  <a:gd name="T22" fmla="*/ 20 w 28"/>
                  <a:gd name="T23" fmla="*/ 32 h 36"/>
                  <a:gd name="T24" fmla="*/ 23 w 28"/>
                  <a:gd name="T25" fmla="*/ 25 h 36"/>
                  <a:gd name="T26" fmla="*/ 26 w 28"/>
                  <a:gd name="T27" fmla="*/ 12 h 36"/>
                  <a:gd name="T28" fmla="*/ 28 w 28"/>
                  <a:gd name="T29" fmla="*/ 6 h 36"/>
                  <a:gd name="T30" fmla="*/ 0 w 28"/>
                  <a:gd name="T3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" h="36">
                    <a:moveTo>
                      <a:pt x="0" y="0"/>
                    </a:moveTo>
                    <a:lnTo>
                      <a:pt x="1" y="1"/>
                    </a:lnTo>
                    <a:lnTo>
                      <a:pt x="7" y="5"/>
                    </a:lnTo>
                    <a:lnTo>
                      <a:pt x="12" y="8"/>
                    </a:lnTo>
                    <a:lnTo>
                      <a:pt x="15" y="12"/>
                    </a:lnTo>
                    <a:lnTo>
                      <a:pt x="17" y="17"/>
                    </a:lnTo>
                    <a:lnTo>
                      <a:pt x="17" y="23"/>
                    </a:lnTo>
                    <a:lnTo>
                      <a:pt x="17" y="30"/>
                    </a:lnTo>
                    <a:lnTo>
                      <a:pt x="17" y="34"/>
                    </a:lnTo>
                    <a:lnTo>
                      <a:pt x="17" y="36"/>
                    </a:lnTo>
                    <a:lnTo>
                      <a:pt x="18" y="36"/>
                    </a:lnTo>
                    <a:lnTo>
                      <a:pt x="20" y="32"/>
                    </a:lnTo>
                    <a:lnTo>
                      <a:pt x="23" y="25"/>
                    </a:lnTo>
                    <a:lnTo>
                      <a:pt x="26" y="12"/>
                    </a:lnTo>
                    <a:lnTo>
                      <a:pt x="28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73" name="Freeform 301"/>
              <p:cNvSpPr/>
              <p:nvPr/>
            </p:nvSpPr>
            <p:spPr bwMode="auto">
              <a:xfrm>
                <a:off x="2556" y="3413"/>
                <a:ext cx="10" cy="13"/>
              </a:xfrm>
              <a:custGeom>
                <a:avLst/>
                <a:gdLst>
                  <a:gd name="T0" fmla="*/ 42 w 42"/>
                  <a:gd name="T1" fmla="*/ 21 h 51"/>
                  <a:gd name="T2" fmla="*/ 40 w 42"/>
                  <a:gd name="T3" fmla="*/ 21 h 51"/>
                  <a:gd name="T4" fmla="*/ 28 w 42"/>
                  <a:gd name="T5" fmla="*/ 18 h 51"/>
                  <a:gd name="T6" fmla="*/ 22 w 42"/>
                  <a:gd name="T7" fmla="*/ 18 h 51"/>
                  <a:gd name="T8" fmla="*/ 15 w 42"/>
                  <a:gd name="T9" fmla="*/ 21 h 51"/>
                  <a:gd name="T10" fmla="*/ 12 w 42"/>
                  <a:gd name="T11" fmla="*/ 22 h 51"/>
                  <a:gd name="T12" fmla="*/ 10 w 42"/>
                  <a:gd name="T13" fmla="*/ 24 h 51"/>
                  <a:gd name="T14" fmla="*/ 8 w 42"/>
                  <a:gd name="T15" fmla="*/ 27 h 51"/>
                  <a:gd name="T16" fmla="*/ 7 w 42"/>
                  <a:gd name="T17" fmla="*/ 30 h 51"/>
                  <a:gd name="T18" fmla="*/ 4 w 42"/>
                  <a:gd name="T19" fmla="*/ 43 h 51"/>
                  <a:gd name="T20" fmla="*/ 2 w 42"/>
                  <a:gd name="T21" fmla="*/ 50 h 51"/>
                  <a:gd name="T22" fmla="*/ 1 w 42"/>
                  <a:gd name="T23" fmla="*/ 51 h 51"/>
                  <a:gd name="T24" fmla="*/ 0 w 42"/>
                  <a:gd name="T25" fmla="*/ 51 h 51"/>
                  <a:gd name="T26" fmla="*/ 0 w 42"/>
                  <a:gd name="T27" fmla="*/ 50 h 51"/>
                  <a:gd name="T28" fmla="*/ 0 w 42"/>
                  <a:gd name="T29" fmla="*/ 49 h 51"/>
                  <a:gd name="T30" fmla="*/ 2 w 42"/>
                  <a:gd name="T31" fmla="*/ 0 h 51"/>
                  <a:gd name="T32" fmla="*/ 42 w 42"/>
                  <a:gd name="T33" fmla="*/ 2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51">
                    <a:moveTo>
                      <a:pt x="42" y="21"/>
                    </a:moveTo>
                    <a:lnTo>
                      <a:pt x="40" y="21"/>
                    </a:lnTo>
                    <a:lnTo>
                      <a:pt x="28" y="18"/>
                    </a:lnTo>
                    <a:lnTo>
                      <a:pt x="22" y="18"/>
                    </a:lnTo>
                    <a:lnTo>
                      <a:pt x="15" y="21"/>
                    </a:lnTo>
                    <a:lnTo>
                      <a:pt x="12" y="22"/>
                    </a:lnTo>
                    <a:lnTo>
                      <a:pt x="10" y="24"/>
                    </a:lnTo>
                    <a:lnTo>
                      <a:pt x="8" y="27"/>
                    </a:lnTo>
                    <a:lnTo>
                      <a:pt x="7" y="30"/>
                    </a:lnTo>
                    <a:lnTo>
                      <a:pt x="4" y="43"/>
                    </a:lnTo>
                    <a:lnTo>
                      <a:pt x="2" y="50"/>
                    </a:lnTo>
                    <a:lnTo>
                      <a:pt x="1" y="51"/>
                    </a:lnTo>
                    <a:lnTo>
                      <a:pt x="0" y="51"/>
                    </a:lnTo>
                    <a:lnTo>
                      <a:pt x="0" y="50"/>
                    </a:lnTo>
                    <a:lnTo>
                      <a:pt x="0" y="49"/>
                    </a:lnTo>
                    <a:lnTo>
                      <a:pt x="2" y="0"/>
                    </a:lnTo>
                    <a:lnTo>
                      <a:pt x="42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74" name="Freeform 302"/>
              <p:cNvSpPr/>
              <p:nvPr/>
            </p:nvSpPr>
            <p:spPr bwMode="auto">
              <a:xfrm>
                <a:off x="2584" y="3431"/>
                <a:ext cx="10" cy="12"/>
              </a:xfrm>
              <a:custGeom>
                <a:avLst/>
                <a:gdLst>
                  <a:gd name="T0" fmla="*/ 42 w 42"/>
                  <a:gd name="T1" fmla="*/ 21 h 51"/>
                  <a:gd name="T2" fmla="*/ 40 w 42"/>
                  <a:gd name="T3" fmla="*/ 21 h 51"/>
                  <a:gd name="T4" fmla="*/ 29 w 42"/>
                  <a:gd name="T5" fmla="*/ 18 h 51"/>
                  <a:gd name="T6" fmla="*/ 22 w 42"/>
                  <a:gd name="T7" fmla="*/ 18 h 51"/>
                  <a:gd name="T8" fmla="*/ 15 w 42"/>
                  <a:gd name="T9" fmla="*/ 21 h 51"/>
                  <a:gd name="T10" fmla="*/ 13 w 42"/>
                  <a:gd name="T11" fmla="*/ 22 h 51"/>
                  <a:gd name="T12" fmla="*/ 10 w 42"/>
                  <a:gd name="T13" fmla="*/ 24 h 51"/>
                  <a:gd name="T14" fmla="*/ 9 w 42"/>
                  <a:gd name="T15" fmla="*/ 27 h 51"/>
                  <a:gd name="T16" fmla="*/ 8 w 42"/>
                  <a:gd name="T17" fmla="*/ 30 h 51"/>
                  <a:gd name="T18" fmla="*/ 5 w 42"/>
                  <a:gd name="T19" fmla="*/ 43 h 51"/>
                  <a:gd name="T20" fmla="*/ 2 w 42"/>
                  <a:gd name="T21" fmla="*/ 50 h 51"/>
                  <a:gd name="T22" fmla="*/ 1 w 42"/>
                  <a:gd name="T23" fmla="*/ 51 h 51"/>
                  <a:gd name="T24" fmla="*/ 1 w 42"/>
                  <a:gd name="T25" fmla="*/ 51 h 51"/>
                  <a:gd name="T26" fmla="*/ 0 w 42"/>
                  <a:gd name="T27" fmla="*/ 50 h 51"/>
                  <a:gd name="T28" fmla="*/ 0 w 42"/>
                  <a:gd name="T29" fmla="*/ 48 h 51"/>
                  <a:gd name="T30" fmla="*/ 2 w 42"/>
                  <a:gd name="T31" fmla="*/ 0 h 51"/>
                  <a:gd name="T32" fmla="*/ 42 w 42"/>
                  <a:gd name="T33" fmla="*/ 2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51">
                    <a:moveTo>
                      <a:pt x="42" y="21"/>
                    </a:moveTo>
                    <a:lnTo>
                      <a:pt x="40" y="21"/>
                    </a:lnTo>
                    <a:lnTo>
                      <a:pt x="29" y="18"/>
                    </a:lnTo>
                    <a:lnTo>
                      <a:pt x="22" y="18"/>
                    </a:lnTo>
                    <a:lnTo>
                      <a:pt x="15" y="21"/>
                    </a:lnTo>
                    <a:lnTo>
                      <a:pt x="13" y="22"/>
                    </a:lnTo>
                    <a:lnTo>
                      <a:pt x="10" y="24"/>
                    </a:lnTo>
                    <a:lnTo>
                      <a:pt x="9" y="27"/>
                    </a:lnTo>
                    <a:lnTo>
                      <a:pt x="8" y="30"/>
                    </a:lnTo>
                    <a:lnTo>
                      <a:pt x="5" y="43"/>
                    </a:lnTo>
                    <a:lnTo>
                      <a:pt x="2" y="50"/>
                    </a:lnTo>
                    <a:lnTo>
                      <a:pt x="1" y="51"/>
                    </a:lnTo>
                    <a:lnTo>
                      <a:pt x="1" y="51"/>
                    </a:lnTo>
                    <a:lnTo>
                      <a:pt x="0" y="50"/>
                    </a:lnTo>
                    <a:lnTo>
                      <a:pt x="0" y="48"/>
                    </a:lnTo>
                    <a:lnTo>
                      <a:pt x="2" y="0"/>
                    </a:lnTo>
                    <a:lnTo>
                      <a:pt x="42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75" name="Freeform 303"/>
              <p:cNvSpPr/>
              <p:nvPr/>
            </p:nvSpPr>
            <p:spPr bwMode="auto">
              <a:xfrm>
                <a:off x="2602" y="3429"/>
                <a:ext cx="10" cy="13"/>
              </a:xfrm>
              <a:custGeom>
                <a:avLst/>
                <a:gdLst>
                  <a:gd name="T0" fmla="*/ 42 w 42"/>
                  <a:gd name="T1" fmla="*/ 20 h 50"/>
                  <a:gd name="T2" fmla="*/ 41 w 42"/>
                  <a:gd name="T3" fmla="*/ 20 h 50"/>
                  <a:gd name="T4" fmla="*/ 29 w 42"/>
                  <a:gd name="T5" fmla="*/ 18 h 50"/>
                  <a:gd name="T6" fmla="*/ 22 w 42"/>
                  <a:gd name="T7" fmla="*/ 18 h 50"/>
                  <a:gd name="T8" fmla="*/ 16 w 42"/>
                  <a:gd name="T9" fmla="*/ 20 h 50"/>
                  <a:gd name="T10" fmla="*/ 13 w 42"/>
                  <a:gd name="T11" fmla="*/ 21 h 50"/>
                  <a:gd name="T12" fmla="*/ 10 w 42"/>
                  <a:gd name="T13" fmla="*/ 24 h 50"/>
                  <a:gd name="T14" fmla="*/ 8 w 42"/>
                  <a:gd name="T15" fmla="*/ 27 h 50"/>
                  <a:gd name="T16" fmla="*/ 7 w 42"/>
                  <a:gd name="T17" fmla="*/ 31 h 50"/>
                  <a:gd name="T18" fmla="*/ 4 w 42"/>
                  <a:gd name="T19" fmla="*/ 43 h 50"/>
                  <a:gd name="T20" fmla="*/ 2 w 42"/>
                  <a:gd name="T21" fmla="*/ 49 h 50"/>
                  <a:gd name="T22" fmla="*/ 1 w 42"/>
                  <a:gd name="T23" fmla="*/ 50 h 50"/>
                  <a:gd name="T24" fmla="*/ 1 w 42"/>
                  <a:gd name="T25" fmla="*/ 50 h 50"/>
                  <a:gd name="T26" fmla="*/ 0 w 42"/>
                  <a:gd name="T27" fmla="*/ 49 h 50"/>
                  <a:gd name="T28" fmla="*/ 0 w 42"/>
                  <a:gd name="T29" fmla="*/ 48 h 50"/>
                  <a:gd name="T30" fmla="*/ 2 w 42"/>
                  <a:gd name="T31" fmla="*/ 0 h 50"/>
                  <a:gd name="T32" fmla="*/ 42 w 42"/>
                  <a:gd name="T33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50">
                    <a:moveTo>
                      <a:pt x="42" y="20"/>
                    </a:moveTo>
                    <a:lnTo>
                      <a:pt x="41" y="20"/>
                    </a:lnTo>
                    <a:lnTo>
                      <a:pt x="29" y="18"/>
                    </a:lnTo>
                    <a:lnTo>
                      <a:pt x="22" y="18"/>
                    </a:lnTo>
                    <a:lnTo>
                      <a:pt x="16" y="20"/>
                    </a:lnTo>
                    <a:lnTo>
                      <a:pt x="13" y="21"/>
                    </a:lnTo>
                    <a:lnTo>
                      <a:pt x="10" y="24"/>
                    </a:lnTo>
                    <a:lnTo>
                      <a:pt x="8" y="27"/>
                    </a:lnTo>
                    <a:lnTo>
                      <a:pt x="7" y="31"/>
                    </a:lnTo>
                    <a:lnTo>
                      <a:pt x="4" y="43"/>
                    </a:lnTo>
                    <a:lnTo>
                      <a:pt x="2" y="49"/>
                    </a:lnTo>
                    <a:lnTo>
                      <a:pt x="1" y="50"/>
                    </a:lnTo>
                    <a:lnTo>
                      <a:pt x="1" y="50"/>
                    </a:lnTo>
                    <a:lnTo>
                      <a:pt x="0" y="49"/>
                    </a:lnTo>
                    <a:lnTo>
                      <a:pt x="0" y="48"/>
                    </a:lnTo>
                    <a:lnTo>
                      <a:pt x="2" y="0"/>
                    </a:lnTo>
                    <a:lnTo>
                      <a:pt x="42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76" name="Freeform 304"/>
              <p:cNvSpPr/>
              <p:nvPr/>
            </p:nvSpPr>
            <p:spPr bwMode="auto">
              <a:xfrm>
                <a:off x="2595" y="3410"/>
                <a:ext cx="10" cy="13"/>
              </a:xfrm>
              <a:custGeom>
                <a:avLst/>
                <a:gdLst>
                  <a:gd name="T0" fmla="*/ 42 w 42"/>
                  <a:gd name="T1" fmla="*/ 20 h 51"/>
                  <a:gd name="T2" fmla="*/ 41 w 42"/>
                  <a:gd name="T3" fmla="*/ 20 h 51"/>
                  <a:gd name="T4" fmla="*/ 29 w 42"/>
                  <a:gd name="T5" fmla="*/ 19 h 51"/>
                  <a:gd name="T6" fmla="*/ 22 w 42"/>
                  <a:gd name="T7" fmla="*/ 19 h 51"/>
                  <a:gd name="T8" fmla="*/ 16 w 42"/>
                  <a:gd name="T9" fmla="*/ 20 h 51"/>
                  <a:gd name="T10" fmla="*/ 13 w 42"/>
                  <a:gd name="T11" fmla="*/ 22 h 51"/>
                  <a:gd name="T12" fmla="*/ 10 w 42"/>
                  <a:gd name="T13" fmla="*/ 24 h 51"/>
                  <a:gd name="T14" fmla="*/ 8 w 42"/>
                  <a:gd name="T15" fmla="*/ 26 h 51"/>
                  <a:gd name="T16" fmla="*/ 7 w 42"/>
                  <a:gd name="T17" fmla="*/ 30 h 51"/>
                  <a:gd name="T18" fmla="*/ 4 w 42"/>
                  <a:gd name="T19" fmla="*/ 42 h 51"/>
                  <a:gd name="T20" fmla="*/ 2 w 42"/>
                  <a:gd name="T21" fmla="*/ 49 h 51"/>
                  <a:gd name="T22" fmla="*/ 1 w 42"/>
                  <a:gd name="T23" fmla="*/ 50 h 51"/>
                  <a:gd name="T24" fmla="*/ 1 w 42"/>
                  <a:gd name="T25" fmla="*/ 51 h 51"/>
                  <a:gd name="T26" fmla="*/ 0 w 42"/>
                  <a:gd name="T27" fmla="*/ 50 h 51"/>
                  <a:gd name="T28" fmla="*/ 0 w 42"/>
                  <a:gd name="T29" fmla="*/ 48 h 51"/>
                  <a:gd name="T30" fmla="*/ 2 w 42"/>
                  <a:gd name="T31" fmla="*/ 0 h 51"/>
                  <a:gd name="T32" fmla="*/ 42 w 42"/>
                  <a:gd name="T33" fmla="*/ 2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51">
                    <a:moveTo>
                      <a:pt x="42" y="20"/>
                    </a:moveTo>
                    <a:lnTo>
                      <a:pt x="41" y="20"/>
                    </a:lnTo>
                    <a:lnTo>
                      <a:pt x="29" y="19"/>
                    </a:lnTo>
                    <a:lnTo>
                      <a:pt x="22" y="19"/>
                    </a:lnTo>
                    <a:lnTo>
                      <a:pt x="16" y="20"/>
                    </a:lnTo>
                    <a:lnTo>
                      <a:pt x="13" y="22"/>
                    </a:lnTo>
                    <a:lnTo>
                      <a:pt x="10" y="24"/>
                    </a:lnTo>
                    <a:lnTo>
                      <a:pt x="8" y="26"/>
                    </a:lnTo>
                    <a:lnTo>
                      <a:pt x="7" y="30"/>
                    </a:lnTo>
                    <a:lnTo>
                      <a:pt x="4" y="42"/>
                    </a:lnTo>
                    <a:lnTo>
                      <a:pt x="2" y="49"/>
                    </a:lnTo>
                    <a:lnTo>
                      <a:pt x="1" y="50"/>
                    </a:lnTo>
                    <a:lnTo>
                      <a:pt x="1" y="51"/>
                    </a:lnTo>
                    <a:lnTo>
                      <a:pt x="0" y="50"/>
                    </a:lnTo>
                    <a:lnTo>
                      <a:pt x="0" y="48"/>
                    </a:lnTo>
                    <a:lnTo>
                      <a:pt x="2" y="0"/>
                    </a:lnTo>
                    <a:lnTo>
                      <a:pt x="42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77" name="Freeform 305"/>
              <p:cNvSpPr/>
              <p:nvPr/>
            </p:nvSpPr>
            <p:spPr bwMode="auto">
              <a:xfrm>
                <a:off x="2623" y="3429"/>
                <a:ext cx="10" cy="12"/>
              </a:xfrm>
              <a:custGeom>
                <a:avLst/>
                <a:gdLst>
                  <a:gd name="T0" fmla="*/ 42 w 42"/>
                  <a:gd name="T1" fmla="*/ 20 h 50"/>
                  <a:gd name="T2" fmla="*/ 40 w 42"/>
                  <a:gd name="T3" fmla="*/ 20 h 50"/>
                  <a:gd name="T4" fmla="*/ 28 w 42"/>
                  <a:gd name="T5" fmla="*/ 18 h 50"/>
                  <a:gd name="T6" fmla="*/ 21 w 42"/>
                  <a:gd name="T7" fmla="*/ 18 h 50"/>
                  <a:gd name="T8" fmla="*/ 15 w 42"/>
                  <a:gd name="T9" fmla="*/ 20 h 50"/>
                  <a:gd name="T10" fmla="*/ 12 w 42"/>
                  <a:gd name="T11" fmla="*/ 21 h 50"/>
                  <a:gd name="T12" fmla="*/ 10 w 42"/>
                  <a:gd name="T13" fmla="*/ 23 h 50"/>
                  <a:gd name="T14" fmla="*/ 7 w 42"/>
                  <a:gd name="T15" fmla="*/ 27 h 50"/>
                  <a:gd name="T16" fmla="*/ 6 w 42"/>
                  <a:gd name="T17" fmla="*/ 30 h 50"/>
                  <a:gd name="T18" fmla="*/ 4 w 42"/>
                  <a:gd name="T19" fmla="*/ 43 h 50"/>
                  <a:gd name="T20" fmla="*/ 1 w 42"/>
                  <a:gd name="T21" fmla="*/ 49 h 50"/>
                  <a:gd name="T22" fmla="*/ 1 w 42"/>
                  <a:gd name="T23" fmla="*/ 50 h 50"/>
                  <a:gd name="T24" fmla="*/ 0 w 42"/>
                  <a:gd name="T25" fmla="*/ 50 h 50"/>
                  <a:gd name="T26" fmla="*/ 0 w 42"/>
                  <a:gd name="T27" fmla="*/ 49 h 50"/>
                  <a:gd name="T28" fmla="*/ 0 w 42"/>
                  <a:gd name="T29" fmla="*/ 48 h 50"/>
                  <a:gd name="T30" fmla="*/ 2 w 42"/>
                  <a:gd name="T31" fmla="*/ 0 h 50"/>
                  <a:gd name="T32" fmla="*/ 42 w 42"/>
                  <a:gd name="T33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50">
                    <a:moveTo>
                      <a:pt x="42" y="20"/>
                    </a:moveTo>
                    <a:lnTo>
                      <a:pt x="40" y="20"/>
                    </a:lnTo>
                    <a:lnTo>
                      <a:pt x="28" y="18"/>
                    </a:lnTo>
                    <a:lnTo>
                      <a:pt x="21" y="18"/>
                    </a:lnTo>
                    <a:lnTo>
                      <a:pt x="15" y="20"/>
                    </a:lnTo>
                    <a:lnTo>
                      <a:pt x="12" y="21"/>
                    </a:lnTo>
                    <a:lnTo>
                      <a:pt x="10" y="23"/>
                    </a:lnTo>
                    <a:lnTo>
                      <a:pt x="7" y="27"/>
                    </a:lnTo>
                    <a:lnTo>
                      <a:pt x="6" y="30"/>
                    </a:lnTo>
                    <a:lnTo>
                      <a:pt x="4" y="43"/>
                    </a:lnTo>
                    <a:lnTo>
                      <a:pt x="1" y="49"/>
                    </a:lnTo>
                    <a:lnTo>
                      <a:pt x="1" y="50"/>
                    </a:lnTo>
                    <a:lnTo>
                      <a:pt x="0" y="50"/>
                    </a:lnTo>
                    <a:lnTo>
                      <a:pt x="0" y="49"/>
                    </a:lnTo>
                    <a:lnTo>
                      <a:pt x="0" y="48"/>
                    </a:lnTo>
                    <a:lnTo>
                      <a:pt x="2" y="0"/>
                    </a:lnTo>
                    <a:lnTo>
                      <a:pt x="42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78" name="Freeform 306"/>
              <p:cNvSpPr/>
              <p:nvPr/>
            </p:nvSpPr>
            <p:spPr bwMode="auto">
              <a:xfrm>
                <a:off x="2629" y="3448"/>
                <a:ext cx="10" cy="13"/>
              </a:xfrm>
              <a:custGeom>
                <a:avLst/>
                <a:gdLst>
                  <a:gd name="T0" fmla="*/ 43 w 43"/>
                  <a:gd name="T1" fmla="*/ 21 h 51"/>
                  <a:gd name="T2" fmla="*/ 40 w 43"/>
                  <a:gd name="T3" fmla="*/ 21 h 51"/>
                  <a:gd name="T4" fmla="*/ 30 w 43"/>
                  <a:gd name="T5" fmla="*/ 19 h 51"/>
                  <a:gd name="T6" fmla="*/ 22 w 43"/>
                  <a:gd name="T7" fmla="*/ 19 h 51"/>
                  <a:gd name="T8" fmla="*/ 16 w 43"/>
                  <a:gd name="T9" fmla="*/ 21 h 51"/>
                  <a:gd name="T10" fmla="*/ 12 w 43"/>
                  <a:gd name="T11" fmla="*/ 22 h 51"/>
                  <a:gd name="T12" fmla="*/ 10 w 43"/>
                  <a:gd name="T13" fmla="*/ 25 h 51"/>
                  <a:gd name="T14" fmla="*/ 8 w 43"/>
                  <a:gd name="T15" fmla="*/ 27 h 51"/>
                  <a:gd name="T16" fmla="*/ 7 w 43"/>
                  <a:gd name="T17" fmla="*/ 32 h 51"/>
                  <a:gd name="T18" fmla="*/ 5 w 43"/>
                  <a:gd name="T19" fmla="*/ 43 h 51"/>
                  <a:gd name="T20" fmla="*/ 3 w 43"/>
                  <a:gd name="T21" fmla="*/ 50 h 51"/>
                  <a:gd name="T22" fmla="*/ 2 w 43"/>
                  <a:gd name="T23" fmla="*/ 51 h 51"/>
                  <a:gd name="T24" fmla="*/ 0 w 43"/>
                  <a:gd name="T25" fmla="*/ 51 h 51"/>
                  <a:gd name="T26" fmla="*/ 0 w 43"/>
                  <a:gd name="T27" fmla="*/ 51 h 51"/>
                  <a:gd name="T28" fmla="*/ 0 w 43"/>
                  <a:gd name="T29" fmla="*/ 49 h 51"/>
                  <a:gd name="T30" fmla="*/ 3 w 43"/>
                  <a:gd name="T31" fmla="*/ 0 h 51"/>
                  <a:gd name="T32" fmla="*/ 43 w 43"/>
                  <a:gd name="T33" fmla="*/ 2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51">
                    <a:moveTo>
                      <a:pt x="43" y="21"/>
                    </a:moveTo>
                    <a:lnTo>
                      <a:pt x="40" y="21"/>
                    </a:lnTo>
                    <a:lnTo>
                      <a:pt x="30" y="19"/>
                    </a:lnTo>
                    <a:lnTo>
                      <a:pt x="22" y="19"/>
                    </a:lnTo>
                    <a:lnTo>
                      <a:pt x="16" y="21"/>
                    </a:lnTo>
                    <a:lnTo>
                      <a:pt x="12" y="22"/>
                    </a:lnTo>
                    <a:lnTo>
                      <a:pt x="10" y="25"/>
                    </a:lnTo>
                    <a:lnTo>
                      <a:pt x="8" y="27"/>
                    </a:lnTo>
                    <a:lnTo>
                      <a:pt x="7" y="32"/>
                    </a:lnTo>
                    <a:lnTo>
                      <a:pt x="5" y="43"/>
                    </a:lnTo>
                    <a:lnTo>
                      <a:pt x="3" y="50"/>
                    </a:lnTo>
                    <a:lnTo>
                      <a:pt x="2" y="51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0" y="49"/>
                    </a:lnTo>
                    <a:lnTo>
                      <a:pt x="3" y="0"/>
                    </a:lnTo>
                    <a:lnTo>
                      <a:pt x="43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79" name="Freeform 307"/>
              <p:cNvSpPr/>
              <p:nvPr/>
            </p:nvSpPr>
            <p:spPr bwMode="auto">
              <a:xfrm>
                <a:off x="2611" y="3450"/>
                <a:ext cx="11" cy="13"/>
              </a:xfrm>
              <a:custGeom>
                <a:avLst/>
                <a:gdLst>
                  <a:gd name="T0" fmla="*/ 43 w 43"/>
                  <a:gd name="T1" fmla="*/ 19 h 51"/>
                  <a:gd name="T2" fmla="*/ 40 w 43"/>
                  <a:gd name="T3" fmla="*/ 19 h 51"/>
                  <a:gd name="T4" fmla="*/ 30 w 43"/>
                  <a:gd name="T5" fmla="*/ 18 h 51"/>
                  <a:gd name="T6" fmla="*/ 22 w 43"/>
                  <a:gd name="T7" fmla="*/ 18 h 51"/>
                  <a:gd name="T8" fmla="*/ 16 w 43"/>
                  <a:gd name="T9" fmla="*/ 19 h 51"/>
                  <a:gd name="T10" fmla="*/ 13 w 43"/>
                  <a:gd name="T11" fmla="*/ 21 h 51"/>
                  <a:gd name="T12" fmla="*/ 10 w 43"/>
                  <a:gd name="T13" fmla="*/ 24 h 51"/>
                  <a:gd name="T14" fmla="*/ 9 w 43"/>
                  <a:gd name="T15" fmla="*/ 27 h 51"/>
                  <a:gd name="T16" fmla="*/ 8 w 43"/>
                  <a:gd name="T17" fmla="*/ 30 h 51"/>
                  <a:gd name="T18" fmla="*/ 5 w 43"/>
                  <a:gd name="T19" fmla="*/ 42 h 51"/>
                  <a:gd name="T20" fmla="*/ 3 w 43"/>
                  <a:gd name="T21" fmla="*/ 48 h 51"/>
                  <a:gd name="T22" fmla="*/ 2 w 43"/>
                  <a:gd name="T23" fmla="*/ 51 h 51"/>
                  <a:gd name="T24" fmla="*/ 2 w 43"/>
                  <a:gd name="T25" fmla="*/ 51 h 51"/>
                  <a:gd name="T26" fmla="*/ 0 w 43"/>
                  <a:gd name="T27" fmla="*/ 50 h 51"/>
                  <a:gd name="T28" fmla="*/ 0 w 43"/>
                  <a:gd name="T29" fmla="*/ 47 h 51"/>
                  <a:gd name="T30" fmla="*/ 3 w 43"/>
                  <a:gd name="T31" fmla="*/ 0 h 51"/>
                  <a:gd name="T32" fmla="*/ 43 w 43"/>
                  <a:gd name="T33" fmla="*/ 1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51">
                    <a:moveTo>
                      <a:pt x="43" y="19"/>
                    </a:moveTo>
                    <a:lnTo>
                      <a:pt x="40" y="19"/>
                    </a:lnTo>
                    <a:lnTo>
                      <a:pt x="30" y="18"/>
                    </a:lnTo>
                    <a:lnTo>
                      <a:pt x="22" y="18"/>
                    </a:lnTo>
                    <a:lnTo>
                      <a:pt x="16" y="19"/>
                    </a:lnTo>
                    <a:lnTo>
                      <a:pt x="13" y="21"/>
                    </a:lnTo>
                    <a:lnTo>
                      <a:pt x="10" y="24"/>
                    </a:lnTo>
                    <a:lnTo>
                      <a:pt x="9" y="27"/>
                    </a:lnTo>
                    <a:lnTo>
                      <a:pt x="8" y="30"/>
                    </a:lnTo>
                    <a:lnTo>
                      <a:pt x="5" y="42"/>
                    </a:lnTo>
                    <a:lnTo>
                      <a:pt x="3" y="48"/>
                    </a:lnTo>
                    <a:lnTo>
                      <a:pt x="2" y="51"/>
                    </a:lnTo>
                    <a:lnTo>
                      <a:pt x="2" y="51"/>
                    </a:lnTo>
                    <a:lnTo>
                      <a:pt x="0" y="50"/>
                    </a:lnTo>
                    <a:lnTo>
                      <a:pt x="0" y="47"/>
                    </a:lnTo>
                    <a:lnTo>
                      <a:pt x="3" y="0"/>
                    </a:lnTo>
                    <a:lnTo>
                      <a:pt x="43" y="1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80" name="Freeform 308"/>
              <p:cNvSpPr/>
              <p:nvPr/>
            </p:nvSpPr>
            <p:spPr bwMode="auto">
              <a:xfrm>
                <a:off x="2646" y="3473"/>
                <a:ext cx="10" cy="13"/>
              </a:xfrm>
              <a:custGeom>
                <a:avLst/>
                <a:gdLst>
                  <a:gd name="T0" fmla="*/ 42 w 42"/>
                  <a:gd name="T1" fmla="*/ 20 h 51"/>
                  <a:gd name="T2" fmla="*/ 39 w 42"/>
                  <a:gd name="T3" fmla="*/ 20 h 51"/>
                  <a:gd name="T4" fmla="*/ 28 w 42"/>
                  <a:gd name="T5" fmla="*/ 18 h 51"/>
                  <a:gd name="T6" fmla="*/ 21 w 42"/>
                  <a:gd name="T7" fmla="*/ 19 h 51"/>
                  <a:gd name="T8" fmla="*/ 15 w 42"/>
                  <a:gd name="T9" fmla="*/ 20 h 51"/>
                  <a:gd name="T10" fmla="*/ 11 w 42"/>
                  <a:gd name="T11" fmla="*/ 22 h 51"/>
                  <a:gd name="T12" fmla="*/ 9 w 42"/>
                  <a:gd name="T13" fmla="*/ 24 h 51"/>
                  <a:gd name="T14" fmla="*/ 7 w 42"/>
                  <a:gd name="T15" fmla="*/ 26 h 51"/>
                  <a:gd name="T16" fmla="*/ 6 w 42"/>
                  <a:gd name="T17" fmla="*/ 31 h 51"/>
                  <a:gd name="T18" fmla="*/ 4 w 42"/>
                  <a:gd name="T19" fmla="*/ 42 h 51"/>
                  <a:gd name="T20" fmla="*/ 1 w 42"/>
                  <a:gd name="T21" fmla="*/ 49 h 51"/>
                  <a:gd name="T22" fmla="*/ 1 w 42"/>
                  <a:gd name="T23" fmla="*/ 50 h 51"/>
                  <a:gd name="T24" fmla="*/ 0 w 42"/>
                  <a:gd name="T25" fmla="*/ 51 h 51"/>
                  <a:gd name="T26" fmla="*/ 0 w 42"/>
                  <a:gd name="T27" fmla="*/ 50 h 51"/>
                  <a:gd name="T28" fmla="*/ 0 w 42"/>
                  <a:gd name="T29" fmla="*/ 48 h 51"/>
                  <a:gd name="T30" fmla="*/ 2 w 42"/>
                  <a:gd name="T31" fmla="*/ 0 h 51"/>
                  <a:gd name="T32" fmla="*/ 42 w 42"/>
                  <a:gd name="T33" fmla="*/ 2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51">
                    <a:moveTo>
                      <a:pt x="42" y="20"/>
                    </a:moveTo>
                    <a:lnTo>
                      <a:pt x="39" y="20"/>
                    </a:lnTo>
                    <a:lnTo>
                      <a:pt x="28" y="18"/>
                    </a:lnTo>
                    <a:lnTo>
                      <a:pt x="21" y="19"/>
                    </a:lnTo>
                    <a:lnTo>
                      <a:pt x="15" y="20"/>
                    </a:lnTo>
                    <a:lnTo>
                      <a:pt x="11" y="22"/>
                    </a:lnTo>
                    <a:lnTo>
                      <a:pt x="9" y="24"/>
                    </a:lnTo>
                    <a:lnTo>
                      <a:pt x="7" y="26"/>
                    </a:lnTo>
                    <a:lnTo>
                      <a:pt x="6" y="31"/>
                    </a:lnTo>
                    <a:lnTo>
                      <a:pt x="4" y="42"/>
                    </a:lnTo>
                    <a:lnTo>
                      <a:pt x="1" y="49"/>
                    </a:lnTo>
                    <a:lnTo>
                      <a:pt x="1" y="50"/>
                    </a:lnTo>
                    <a:lnTo>
                      <a:pt x="0" y="51"/>
                    </a:lnTo>
                    <a:lnTo>
                      <a:pt x="0" y="50"/>
                    </a:lnTo>
                    <a:lnTo>
                      <a:pt x="0" y="48"/>
                    </a:lnTo>
                    <a:lnTo>
                      <a:pt x="2" y="0"/>
                    </a:lnTo>
                    <a:lnTo>
                      <a:pt x="42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81" name="Freeform 309"/>
              <p:cNvSpPr/>
              <p:nvPr/>
            </p:nvSpPr>
            <p:spPr bwMode="auto">
              <a:xfrm>
                <a:off x="2650" y="3450"/>
                <a:ext cx="11" cy="13"/>
              </a:xfrm>
              <a:custGeom>
                <a:avLst/>
                <a:gdLst>
                  <a:gd name="T0" fmla="*/ 42 w 42"/>
                  <a:gd name="T1" fmla="*/ 20 h 50"/>
                  <a:gd name="T2" fmla="*/ 40 w 42"/>
                  <a:gd name="T3" fmla="*/ 20 h 50"/>
                  <a:gd name="T4" fmla="*/ 29 w 42"/>
                  <a:gd name="T5" fmla="*/ 18 h 50"/>
                  <a:gd name="T6" fmla="*/ 21 w 42"/>
                  <a:gd name="T7" fmla="*/ 18 h 50"/>
                  <a:gd name="T8" fmla="*/ 15 w 42"/>
                  <a:gd name="T9" fmla="*/ 20 h 50"/>
                  <a:gd name="T10" fmla="*/ 13 w 42"/>
                  <a:gd name="T11" fmla="*/ 21 h 50"/>
                  <a:gd name="T12" fmla="*/ 10 w 42"/>
                  <a:gd name="T13" fmla="*/ 23 h 50"/>
                  <a:gd name="T14" fmla="*/ 8 w 42"/>
                  <a:gd name="T15" fmla="*/ 27 h 50"/>
                  <a:gd name="T16" fmla="*/ 7 w 42"/>
                  <a:gd name="T17" fmla="*/ 30 h 50"/>
                  <a:gd name="T18" fmla="*/ 4 w 42"/>
                  <a:gd name="T19" fmla="*/ 43 h 50"/>
                  <a:gd name="T20" fmla="*/ 2 w 42"/>
                  <a:gd name="T21" fmla="*/ 49 h 50"/>
                  <a:gd name="T22" fmla="*/ 1 w 42"/>
                  <a:gd name="T23" fmla="*/ 50 h 50"/>
                  <a:gd name="T24" fmla="*/ 0 w 42"/>
                  <a:gd name="T25" fmla="*/ 50 h 50"/>
                  <a:gd name="T26" fmla="*/ 0 w 42"/>
                  <a:gd name="T27" fmla="*/ 49 h 50"/>
                  <a:gd name="T28" fmla="*/ 0 w 42"/>
                  <a:gd name="T29" fmla="*/ 47 h 50"/>
                  <a:gd name="T30" fmla="*/ 2 w 42"/>
                  <a:gd name="T31" fmla="*/ 0 h 50"/>
                  <a:gd name="T32" fmla="*/ 42 w 42"/>
                  <a:gd name="T33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50">
                    <a:moveTo>
                      <a:pt x="42" y="20"/>
                    </a:moveTo>
                    <a:lnTo>
                      <a:pt x="40" y="20"/>
                    </a:lnTo>
                    <a:lnTo>
                      <a:pt x="29" y="18"/>
                    </a:lnTo>
                    <a:lnTo>
                      <a:pt x="21" y="18"/>
                    </a:lnTo>
                    <a:lnTo>
                      <a:pt x="15" y="20"/>
                    </a:lnTo>
                    <a:lnTo>
                      <a:pt x="13" y="21"/>
                    </a:lnTo>
                    <a:lnTo>
                      <a:pt x="10" y="23"/>
                    </a:lnTo>
                    <a:lnTo>
                      <a:pt x="8" y="27"/>
                    </a:lnTo>
                    <a:lnTo>
                      <a:pt x="7" y="30"/>
                    </a:lnTo>
                    <a:lnTo>
                      <a:pt x="4" y="43"/>
                    </a:lnTo>
                    <a:lnTo>
                      <a:pt x="2" y="49"/>
                    </a:lnTo>
                    <a:lnTo>
                      <a:pt x="1" y="50"/>
                    </a:lnTo>
                    <a:lnTo>
                      <a:pt x="0" y="50"/>
                    </a:lnTo>
                    <a:lnTo>
                      <a:pt x="0" y="49"/>
                    </a:lnTo>
                    <a:lnTo>
                      <a:pt x="0" y="47"/>
                    </a:lnTo>
                    <a:lnTo>
                      <a:pt x="2" y="0"/>
                    </a:lnTo>
                    <a:lnTo>
                      <a:pt x="42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82" name="Freeform 310"/>
              <p:cNvSpPr/>
              <p:nvPr/>
            </p:nvSpPr>
            <p:spPr bwMode="auto">
              <a:xfrm>
                <a:off x="2665" y="3474"/>
                <a:ext cx="11" cy="13"/>
              </a:xfrm>
              <a:custGeom>
                <a:avLst/>
                <a:gdLst>
                  <a:gd name="T0" fmla="*/ 42 w 42"/>
                  <a:gd name="T1" fmla="*/ 20 h 50"/>
                  <a:gd name="T2" fmla="*/ 40 w 42"/>
                  <a:gd name="T3" fmla="*/ 20 h 50"/>
                  <a:gd name="T4" fmla="*/ 29 w 42"/>
                  <a:gd name="T5" fmla="*/ 18 h 50"/>
                  <a:gd name="T6" fmla="*/ 22 w 42"/>
                  <a:gd name="T7" fmla="*/ 18 h 50"/>
                  <a:gd name="T8" fmla="*/ 15 w 42"/>
                  <a:gd name="T9" fmla="*/ 20 h 50"/>
                  <a:gd name="T10" fmla="*/ 13 w 42"/>
                  <a:gd name="T11" fmla="*/ 21 h 50"/>
                  <a:gd name="T12" fmla="*/ 10 w 42"/>
                  <a:gd name="T13" fmla="*/ 24 h 50"/>
                  <a:gd name="T14" fmla="*/ 9 w 42"/>
                  <a:gd name="T15" fmla="*/ 27 h 50"/>
                  <a:gd name="T16" fmla="*/ 8 w 42"/>
                  <a:gd name="T17" fmla="*/ 31 h 50"/>
                  <a:gd name="T18" fmla="*/ 4 w 42"/>
                  <a:gd name="T19" fmla="*/ 43 h 50"/>
                  <a:gd name="T20" fmla="*/ 2 w 42"/>
                  <a:gd name="T21" fmla="*/ 49 h 50"/>
                  <a:gd name="T22" fmla="*/ 1 w 42"/>
                  <a:gd name="T23" fmla="*/ 50 h 50"/>
                  <a:gd name="T24" fmla="*/ 0 w 42"/>
                  <a:gd name="T25" fmla="*/ 50 h 50"/>
                  <a:gd name="T26" fmla="*/ 0 w 42"/>
                  <a:gd name="T27" fmla="*/ 49 h 50"/>
                  <a:gd name="T28" fmla="*/ 0 w 42"/>
                  <a:gd name="T29" fmla="*/ 48 h 50"/>
                  <a:gd name="T30" fmla="*/ 2 w 42"/>
                  <a:gd name="T31" fmla="*/ 0 h 50"/>
                  <a:gd name="T32" fmla="*/ 42 w 42"/>
                  <a:gd name="T33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50">
                    <a:moveTo>
                      <a:pt x="42" y="20"/>
                    </a:moveTo>
                    <a:lnTo>
                      <a:pt x="40" y="20"/>
                    </a:lnTo>
                    <a:lnTo>
                      <a:pt x="29" y="18"/>
                    </a:lnTo>
                    <a:lnTo>
                      <a:pt x="22" y="18"/>
                    </a:lnTo>
                    <a:lnTo>
                      <a:pt x="15" y="20"/>
                    </a:lnTo>
                    <a:lnTo>
                      <a:pt x="13" y="21"/>
                    </a:lnTo>
                    <a:lnTo>
                      <a:pt x="10" y="24"/>
                    </a:lnTo>
                    <a:lnTo>
                      <a:pt x="9" y="27"/>
                    </a:lnTo>
                    <a:lnTo>
                      <a:pt x="8" y="31"/>
                    </a:lnTo>
                    <a:lnTo>
                      <a:pt x="4" y="43"/>
                    </a:lnTo>
                    <a:lnTo>
                      <a:pt x="2" y="49"/>
                    </a:lnTo>
                    <a:lnTo>
                      <a:pt x="1" y="50"/>
                    </a:lnTo>
                    <a:lnTo>
                      <a:pt x="0" y="50"/>
                    </a:lnTo>
                    <a:lnTo>
                      <a:pt x="0" y="49"/>
                    </a:lnTo>
                    <a:lnTo>
                      <a:pt x="0" y="48"/>
                    </a:lnTo>
                    <a:lnTo>
                      <a:pt x="2" y="0"/>
                    </a:lnTo>
                    <a:lnTo>
                      <a:pt x="42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83" name="Freeform 311"/>
              <p:cNvSpPr/>
              <p:nvPr/>
            </p:nvSpPr>
            <p:spPr bwMode="auto">
              <a:xfrm>
                <a:off x="2673" y="3494"/>
                <a:ext cx="10" cy="13"/>
              </a:xfrm>
              <a:custGeom>
                <a:avLst/>
                <a:gdLst>
                  <a:gd name="T0" fmla="*/ 42 w 42"/>
                  <a:gd name="T1" fmla="*/ 19 h 49"/>
                  <a:gd name="T2" fmla="*/ 40 w 42"/>
                  <a:gd name="T3" fmla="*/ 19 h 49"/>
                  <a:gd name="T4" fmla="*/ 30 w 42"/>
                  <a:gd name="T5" fmla="*/ 17 h 49"/>
                  <a:gd name="T6" fmla="*/ 22 w 42"/>
                  <a:gd name="T7" fmla="*/ 18 h 49"/>
                  <a:gd name="T8" fmla="*/ 16 w 42"/>
                  <a:gd name="T9" fmla="*/ 19 h 49"/>
                  <a:gd name="T10" fmla="*/ 13 w 42"/>
                  <a:gd name="T11" fmla="*/ 21 h 49"/>
                  <a:gd name="T12" fmla="*/ 10 w 42"/>
                  <a:gd name="T13" fmla="*/ 23 h 49"/>
                  <a:gd name="T14" fmla="*/ 9 w 42"/>
                  <a:gd name="T15" fmla="*/ 25 h 49"/>
                  <a:gd name="T16" fmla="*/ 8 w 42"/>
                  <a:gd name="T17" fmla="*/ 30 h 49"/>
                  <a:gd name="T18" fmla="*/ 5 w 42"/>
                  <a:gd name="T19" fmla="*/ 42 h 49"/>
                  <a:gd name="T20" fmla="*/ 3 w 42"/>
                  <a:gd name="T21" fmla="*/ 48 h 49"/>
                  <a:gd name="T22" fmla="*/ 1 w 42"/>
                  <a:gd name="T23" fmla="*/ 49 h 49"/>
                  <a:gd name="T24" fmla="*/ 0 w 42"/>
                  <a:gd name="T25" fmla="*/ 49 h 49"/>
                  <a:gd name="T26" fmla="*/ 0 w 42"/>
                  <a:gd name="T27" fmla="*/ 49 h 49"/>
                  <a:gd name="T28" fmla="*/ 0 w 42"/>
                  <a:gd name="T29" fmla="*/ 47 h 49"/>
                  <a:gd name="T30" fmla="*/ 3 w 42"/>
                  <a:gd name="T31" fmla="*/ 0 h 49"/>
                  <a:gd name="T32" fmla="*/ 42 w 42"/>
                  <a:gd name="T33" fmla="*/ 1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49">
                    <a:moveTo>
                      <a:pt x="42" y="19"/>
                    </a:moveTo>
                    <a:lnTo>
                      <a:pt x="40" y="19"/>
                    </a:lnTo>
                    <a:lnTo>
                      <a:pt x="30" y="17"/>
                    </a:lnTo>
                    <a:lnTo>
                      <a:pt x="22" y="18"/>
                    </a:lnTo>
                    <a:lnTo>
                      <a:pt x="16" y="19"/>
                    </a:lnTo>
                    <a:lnTo>
                      <a:pt x="13" y="21"/>
                    </a:lnTo>
                    <a:lnTo>
                      <a:pt x="10" y="23"/>
                    </a:lnTo>
                    <a:lnTo>
                      <a:pt x="9" y="25"/>
                    </a:lnTo>
                    <a:lnTo>
                      <a:pt x="8" y="30"/>
                    </a:lnTo>
                    <a:lnTo>
                      <a:pt x="5" y="42"/>
                    </a:lnTo>
                    <a:lnTo>
                      <a:pt x="3" y="48"/>
                    </a:lnTo>
                    <a:lnTo>
                      <a:pt x="1" y="49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0" y="47"/>
                    </a:lnTo>
                    <a:lnTo>
                      <a:pt x="3" y="0"/>
                    </a:lnTo>
                    <a:lnTo>
                      <a:pt x="42" y="1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84" name="Freeform 312"/>
              <p:cNvSpPr/>
              <p:nvPr/>
            </p:nvSpPr>
            <p:spPr bwMode="auto">
              <a:xfrm>
                <a:off x="2682" y="3472"/>
                <a:ext cx="11" cy="13"/>
              </a:xfrm>
              <a:custGeom>
                <a:avLst/>
                <a:gdLst>
                  <a:gd name="T0" fmla="*/ 42 w 42"/>
                  <a:gd name="T1" fmla="*/ 24 h 52"/>
                  <a:gd name="T2" fmla="*/ 40 w 42"/>
                  <a:gd name="T3" fmla="*/ 24 h 52"/>
                  <a:gd name="T4" fmla="*/ 28 w 42"/>
                  <a:gd name="T5" fmla="*/ 22 h 52"/>
                  <a:gd name="T6" fmla="*/ 22 w 42"/>
                  <a:gd name="T7" fmla="*/ 22 h 52"/>
                  <a:gd name="T8" fmla="*/ 15 w 42"/>
                  <a:gd name="T9" fmla="*/ 24 h 52"/>
                  <a:gd name="T10" fmla="*/ 12 w 42"/>
                  <a:gd name="T11" fmla="*/ 26 h 52"/>
                  <a:gd name="T12" fmla="*/ 10 w 42"/>
                  <a:gd name="T13" fmla="*/ 28 h 52"/>
                  <a:gd name="T14" fmla="*/ 8 w 42"/>
                  <a:gd name="T15" fmla="*/ 30 h 52"/>
                  <a:gd name="T16" fmla="*/ 7 w 42"/>
                  <a:gd name="T17" fmla="*/ 35 h 52"/>
                  <a:gd name="T18" fmla="*/ 4 w 42"/>
                  <a:gd name="T19" fmla="*/ 46 h 52"/>
                  <a:gd name="T20" fmla="*/ 2 w 42"/>
                  <a:gd name="T21" fmla="*/ 51 h 52"/>
                  <a:gd name="T22" fmla="*/ 0 w 42"/>
                  <a:gd name="T23" fmla="*/ 52 h 52"/>
                  <a:gd name="T24" fmla="*/ 0 w 42"/>
                  <a:gd name="T25" fmla="*/ 52 h 52"/>
                  <a:gd name="T26" fmla="*/ 6 w 42"/>
                  <a:gd name="T27" fmla="*/ 0 h 52"/>
                  <a:gd name="T28" fmla="*/ 42 w 42"/>
                  <a:gd name="T29" fmla="*/ 2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52">
                    <a:moveTo>
                      <a:pt x="42" y="24"/>
                    </a:moveTo>
                    <a:lnTo>
                      <a:pt x="40" y="24"/>
                    </a:lnTo>
                    <a:lnTo>
                      <a:pt x="28" y="22"/>
                    </a:lnTo>
                    <a:lnTo>
                      <a:pt x="22" y="22"/>
                    </a:lnTo>
                    <a:lnTo>
                      <a:pt x="15" y="24"/>
                    </a:lnTo>
                    <a:lnTo>
                      <a:pt x="12" y="26"/>
                    </a:lnTo>
                    <a:lnTo>
                      <a:pt x="10" y="28"/>
                    </a:lnTo>
                    <a:lnTo>
                      <a:pt x="8" y="30"/>
                    </a:lnTo>
                    <a:lnTo>
                      <a:pt x="7" y="35"/>
                    </a:lnTo>
                    <a:lnTo>
                      <a:pt x="4" y="46"/>
                    </a:lnTo>
                    <a:lnTo>
                      <a:pt x="2" y="51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6" y="0"/>
                    </a:lnTo>
                    <a:lnTo>
                      <a:pt x="42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85" name="Freeform 313"/>
              <p:cNvSpPr/>
              <p:nvPr/>
            </p:nvSpPr>
            <p:spPr bwMode="auto">
              <a:xfrm>
                <a:off x="2693" y="3493"/>
                <a:ext cx="11" cy="13"/>
              </a:xfrm>
              <a:custGeom>
                <a:avLst/>
                <a:gdLst>
                  <a:gd name="T0" fmla="*/ 42 w 42"/>
                  <a:gd name="T1" fmla="*/ 24 h 52"/>
                  <a:gd name="T2" fmla="*/ 40 w 42"/>
                  <a:gd name="T3" fmla="*/ 24 h 52"/>
                  <a:gd name="T4" fmla="*/ 28 w 42"/>
                  <a:gd name="T5" fmla="*/ 22 h 52"/>
                  <a:gd name="T6" fmla="*/ 22 w 42"/>
                  <a:gd name="T7" fmla="*/ 22 h 52"/>
                  <a:gd name="T8" fmla="*/ 15 w 42"/>
                  <a:gd name="T9" fmla="*/ 24 h 52"/>
                  <a:gd name="T10" fmla="*/ 12 w 42"/>
                  <a:gd name="T11" fmla="*/ 26 h 52"/>
                  <a:gd name="T12" fmla="*/ 10 w 42"/>
                  <a:gd name="T13" fmla="*/ 28 h 52"/>
                  <a:gd name="T14" fmla="*/ 8 w 42"/>
                  <a:gd name="T15" fmla="*/ 30 h 52"/>
                  <a:gd name="T16" fmla="*/ 7 w 42"/>
                  <a:gd name="T17" fmla="*/ 35 h 52"/>
                  <a:gd name="T18" fmla="*/ 5 w 42"/>
                  <a:gd name="T19" fmla="*/ 46 h 52"/>
                  <a:gd name="T20" fmla="*/ 1 w 42"/>
                  <a:gd name="T21" fmla="*/ 51 h 52"/>
                  <a:gd name="T22" fmla="*/ 0 w 42"/>
                  <a:gd name="T23" fmla="*/ 52 h 52"/>
                  <a:gd name="T24" fmla="*/ 0 w 42"/>
                  <a:gd name="T25" fmla="*/ 52 h 52"/>
                  <a:gd name="T26" fmla="*/ 5 w 42"/>
                  <a:gd name="T27" fmla="*/ 0 h 52"/>
                  <a:gd name="T28" fmla="*/ 42 w 42"/>
                  <a:gd name="T29" fmla="*/ 2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52">
                    <a:moveTo>
                      <a:pt x="42" y="24"/>
                    </a:moveTo>
                    <a:lnTo>
                      <a:pt x="40" y="24"/>
                    </a:lnTo>
                    <a:lnTo>
                      <a:pt x="28" y="22"/>
                    </a:lnTo>
                    <a:lnTo>
                      <a:pt x="22" y="22"/>
                    </a:lnTo>
                    <a:lnTo>
                      <a:pt x="15" y="24"/>
                    </a:lnTo>
                    <a:lnTo>
                      <a:pt x="12" y="26"/>
                    </a:lnTo>
                    <a:lnTo>
                      <a:pt x="10" y="28"/>
                    </a:lnTo>
                    <a:lnTo>
                      <a:pt x="8" y="30"/>
                    </a:lnTo>
                    <a:lnTo>
                      <a:pt x="7" y="35"/>
                    </a:lnTo>
                    <a:lnTo>
                      <a:pt x="5" y="46"/>
                    </a:lnTo>
                    <a:lnTo>
                      <a:pt x="1" y="51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5" y="0"/>
                    </a:lnTo>
                    <a:lnTo>
                      <a:pt x="42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86" name="Freeform 314"/>
              <p:cNvSpPr/>
              <p:nvPr/>
            </p:nvSpPr>
            <p:spPr bwMode="auto">
              <a:xfrm>
                <a:off x="2700" y="3512"/>
                <a:ext cx="11" cy="13"/>
              </a:xfrm>
              <a:custGeom>
                <a:avLst/>
                <a:gdLst>
                  <a:gd name="T0" fmla="*/ 43 w 43"/>
                  <a:gd name="T1" fmla="*/ 24 h 52"/>
                  <a:gd name="T2" fmla="*/ 41 w 43"/>
                  <a:gd name="T3" fmla="*/ 23 h 52"/>
                  <a:gd name="T4" fmla="*/ 30 w 43"/>
                  <a:gd name="T5" fmla="*/ 21 h 52"/>
                  <a:gd name="T6" fmla="*/ 23 w 43"/>
                  <a:gd name="T7" fmla="*/ 21 h 52"/>
                  <a:gd name="T8" fmla="*/ 17 w 43"/>
                  <a:gd name="T9" fmla="*/ 24 h 52"/>
                  <a:gd name="T10" fmla="*/ 13 w 43"/>
                  <a:gd name="T11" fmla="*/ 25 h 52"/>
                  <a:gd name="T12" fmla="*/ 11 w 43"/>
                  <a:gd name="T13" fmla="*/ 27 h 52"/>
                  <a:gd name="T14" fmla="*/ 9 w 43"/>
                  <a:gd name="T15" fmla="*/ 30 h 52"/>
                  <a:gd name="T16" fmla="*/ 8 w 43"/>
                  <a:gd name="T17" fmla="*/ 33 h 52"/>
                  <a:gd name="T18" fmla="*/ 5 w 43"/>
                  <a:gd name="T19" fmla="*/ 45 h 52"/>
                  <a:gd name="T20" fmla="*/ 3 w 43"/>
                  <a:gd name="T21" fmla="*/ 51 h 52"/>
                  <a:gd name="T22" fmla="*/ 2 w 43"/>
                  <a:gd name="T23" fmla="*/ 52 h 52"/>
                  <a:gd name="T24" fmla="*/ 0 w 43"/>
                  <a:gd name="T25" fmla="*/ 51 h 52"/>
                  <a:gd name="T26" fmla="*/ 6 w 43"/>
                  <a:gd name="T27" fmla="*/ 0 h 52"/>
                  <a:gd name="T28" fmla="*/ 43 w 43"/>
                  <a:gd name="T29" fmla="*/ 2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3" h="52">
                    <a:moveTo>
                      <a:pt x="43" y="24"/>
                    </a:moveTo>
                    <a:lnTo>
                      <a:pt x="41" y="23"/>
                    </a:lnTo>
                    <a:lnTo>
                      <a:pt x="30" y="21"/>
                    </a:lnTo>
                    <a:lnTo>
                      <a:pt x="23" y="21"/>
                    </a:lnTo>
                    <a:lnTo>
                      <a:pt x="17" y="24"/>
                    </a:lnTo>
                    <a:lnTo>
                      <a:pt x="13" y="25"/>
                    </a:lnTo>
                    <a:lnTo>
                      <a:pt x="11" y="27"/>
                    </a:lnTo>
                    <a:lnTo>
                      <a:pt x="9" y="30"/>
                    </a:lnTo>
                    <a:lnTo>
                      <a:pt x="8" y="33"/>
                    </a:lnTo>
                    <a:lnTo>
                      <a:pt x="5" y="45"/>
                    </a:lnTo>
                    <a:lnTo>
                      <a:pt x="3" y="51"/>
                    </a:lnTo>
                    <a:lnTo>
                      <a:pt x="2" y="52"/>
                    </a:lnTo>
                    <a:lnTo>
                      <a:pt x="0" y="51"/>
                    </a:lnTo>
                    <a:lnTo>
                      <a:pt x="6" y="0"/>
                    </a:lnTo>
                    <a:lnTo>
                      <a:pt x="43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87" name="Freeform 315"/>
              <p:cNvSpPr/>
              <p:nvPr/>
            </p:nvSpPr>
            <p:spPr bwMode="auto">
              <a:xfrm>
                <a:off x="2715" y="3495"/>
                <a:ext cx="11" cy="13"/>
              </a:xfrm>
              <a:custGeom>
                <a:avLst/>
                <a:gdLst>
                  <a:gd name="T0" fmla="*/ 42 w 42"/>
                  <a:gd name="T1" fmla="*/ 24 h 52"/>
                  <a:gd name="T2" fmla="*/ 40 w 42"/>
                  <a:gd name="T3" fmla="*/ 24 h 52"/>
                  <a:gd name="T4" fmla="*/ 29 w 42"/>
                  <a:gd name="T5" fmla="*/ 21 h 52"/>
                  <a:gd name="T6" fmla="*/ 21 w 42"/>
                  <a:gd name="T7" fmla="*/ 21 h 52"/>
                  <a:gd name="T8" fmla="*/ 15 w 42"/>
                  <a:gd name="T9" fmla="*/ 24 h 52"/>
                  <a:gd name="T10" fmla="*/ 13 w 42"/>
                  <a:gd name="T11" fmla="*/ 25 h 52"/>
                  <a:gd name="T12" fmla="*/ 11 w 42"/>
                  <a:gd name="T13" fmla="*/ 27 h 52"/>
                  <a:gd name="T14" fmla="*/ 8 w 42"/>
                  <a:gd name="T15" fmla="*/ 30 h 52"/>
                  <a:gd name="T16" fmla="*/ 7 w 42"/>
                  <a:gd name="T17" fmla="*/ 34 h 52"/>
                  <a:gd name="T18" fmla="*/ 4 w 42"/>
                  <a:gd name="T19" fmla="*/ 45 h 52"/>
                  <a:gd name="T20" fmla="*/ 2 w 42"/>
                  <a:gd name="T21" fmla="*/ 50 h 52"/>
                  <a:gd name="T22" fmla="*/ 1 w 42"/>
                  <a:gd name="T23" fmla="*/ 52 h 52"/>
                  <a:gd name="T24" fmla="*/ 0 w 42"/>
                  <a:gd name="T25" fmla="*/ 52 h 52"/>
                  <a:gd name="T26" fmla="*/ 5 w 42"/>
                  <a:gd name="T27" fmla="*/ 0 h 52"/>
                  <a:gd name="T28" fmla="*/ 42 w 42"/>
                  <a:gd name="T29" fmla="*/ 2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52">
                    <a:moveTo>
                      <a:pt x="42" y="24"/>
                    </a:moveTo>
                    <a:lnTo>
                      <a:pt x="40" y="24"/>
                    </a:lnTo>
                    <a:lnTo>
                      <a:pt x="29" y="21"/>
                    </a:lnTo>
                    <a:lnTo>
                      <a:pt x="21" y="21"/>
                    </a:lnTo>
                    <a:lnTo>
                      <a:pt x="15" y="24"/>
                    </a:lnTo>
                    <a:lnTo>
                      <a:pt x="13" y="25"/>
                    </a:lnTo>
                    <a:lnTo>
                      <a:pt x="11" y="27"/>
                    </a:lnTo>
                    <a:lnTo>
                      <a:pt x="8" y="30"/>
                    </a:lnTo>
                    <a:lnTo>
                      <a:pt x="7" y="34"/>
                    </a:lnTo>
                    <a:lnTo>
                      <a:pt x="4" y="45"/>
                    </a:lnTo>
                    <a:lnTo>
                      <a:pt x="2" y="50"/>
                    </a:lnTo>
                    <a:lnTo>
                      <a:pt x="1" y="52"/>
                    </a:lnTo>
                    <a:lnTo>
                      <a:pt x="0" y="52"/>
                    </a:lnTo>
                    <a:lnTo>
                      <a:pt x="5" y="0"/>
                    </a:lnTo>
                    <a:lnTo>
                      <a:pt x="42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88" name="Freeform 316"/>
              <p:cNvSpPr/>
              <p:nvPr/>
            </p:nvSpPr>
            <p:spPr bwMode="auto">
              <a:xfrm>
                <a:off x="2743" y="3514"/>
                <a:ext cx="10" cy="13"/>
              </a:xfrm>
              <a:custGeom>
                <a:avLst/>
                <a:gdLst>
                  <a:gd name="T0" fmla="*/ 42 w 42"/>
                  <a:gd name="T1" fmla="*/ 24 h 53"/>
                  <a:gd name="T2" fmla="*/ 40 w 42"/>
                  <a:gd name="T3" fmla="*/ 24 h 53"/>
                  <a:gd name="T4" fmla="*/ 28 w 42"/>
                  <a:gd name="T5" fmla="*/ 23 h 53"/>
                  <a:gd name="T6" fmla="*/ 21 w 42"/>
                  <a:gd name="T7" fmla="*/ 23 h 53"/>
                  <a:gd name="T8" fmla="*/ 15 w 42"/>
                  <a:gd name="T9" fmla="*/ 24 h 53"/>
                  <a:gd name="T10" fmla="*/ 12 w 42"/>
                  <a:gd name="T11" fmla="*/ 26 h 53"/>
                  <a:gd name="T12" fmla="*/ 10 w 42"/>
                  <a:gd name="T13" fmla="*/ 28 h 53"/>
                  <a:gd name="T14" fmla="*/ 7 w 42"/>
                  <a:gd name="T15" fmla="*/ 32 h 53"/>
                  <a:gd name="T16" fmla="*/ 6 w 42"/>
                  <a:gd name="T17" fmla="*/ 35 h 53"/>
                  <a:gd name="T18" fmla="*/ 4 w 42"/>
                  <a:gd name="T19" fmla="*/ 47 h 53"/>
                  <a:gd name="T20" fmla="*/ 2 w 42"/>
                  <a:gd name="T21" fmla="*/ 51 h 53"/>
                  <a:gd name="T22" fmla="*/ 0 w 42"/>
                  <a:gd name="T23" fmla="*/ 53 h 53"/>
                  <a:gd name="T24" fmla="*/ 0 w 42"/>
                  <a:gd name="T25" fmla="*/ 52 h 53"/>
                  <a:gd name="T26" fmla="*/ 5 w 42"/>
                  <a:gd name="T27" fmla="*/ 0 h 53"/>
                  <a:gd name="T28" fmla="*/ 42 w 42"/>
                  <a:gd name="T29" fmla="*/ 2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53">
                    <a:moveTo>
                      <a:pt x="42" y="24"/>
                    </a:moveTo>
                    <a:lnTo>
                      <a:pt x="40" y="24"/>
                    </a:lnTo>
                    <a:lnTo>
                      <a:pt x="28" y="23"/>
                    </a:lnTo>
                    <a:lnTo>
                      <a:pt x="21" y="23"/>
                    </a:lnTo>
                    <a:lnTo>
                      <a:pt x="15" y="24"/>
                    </a:lnTo>
                    <a:lnTo>
                      <a:pt x="12" y="26"/>
                    </a:lnTo>
                    <a:lnTo>
                      <a:pt x="10" y="28"/>
                    </a:lnTo>
                    <a:lnTo>
                      <a:pt x="7" y="32"/>
                    </a:lnTo>
                    <a:lnTo>
                      <a:pt x="6" y="35"/>
                    </a:lnTo>
                    <a:lnTo>
                      <a:pt x="4" y="47"/>
                    </a:lnTo>
                    <a:lnTo>
                      <a:pt x="2" y="51"/>
                    </a:lnTo>
                    <a:lnTo>
                      <a:pt x="0" y="53"/>
                    </a:lnTo>
                    <a:lnTo>
                      <a:pt x="0" y="52"/>
                    </a:lnTo>
                    <a:lnTo>
                      <a:pt x="5" y="0"/>
                    </a:lnTo>
                    <a:lnTo>
                      <a:pt x="42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89" name="Freeform 317"/>
              <p:cNvSpPr/>
              <p:nvPr/>
            </p:nvSpPr>
            <p:spPr bwMode="auto">
              <a:xfrm>
                <a:off x="2725" y="3517"/>
                <a:ext cx="11" cy="13"/>
              </a:xfrm>
              <a:custGeom>
                <a:avLst/>
                <a:gdLst>
                  <a:gd name="T0" fmla="*/ 42 w 42"/>
                  <a:gd name="T1" fmla="*/ 23 h 52"/>
                  <a:gd name="T2" fmla="*/ 40 w 42"/>
                  <a:gd name="T3" fmla="*/ 23 h 52"/>
                  <a:gd name="T4" fmla="*/ 28 w 42"/>
                  <a:gd name="T5" fmla="*/ 22 h 52"/>
                  <a:gd name="T6" fmla="*/ 21 w 42"/>
                  <a:gd name="T7" fmla="*/ 22 h 52"/>
                  <a:gd name="T8" fmla="*/ 15 w 42"/>
                  <a:gd name="T9" fmla="*/ 23 h 52"/>
                  <a:gd name="T10" fmla="*/ 12 w 42"/>
                  <a:gd name="T11" fmla="*/ 25 h 52"/>
                  <a:gd name="T12" fmla="*/ 9 w 42"/>
                  <a:gd name="T13" fmla="*/ 27 h 52"/>
                  <a:gd name="T14" fmla="*/ 7 w 42"/>
                  <a:gd name="T15" fmla="*/ 30 h 52"/>
                  <a:gd name="T16" fmla="*/ 6 w 42"/>
                  <a:gd name="T17" fmla="*/ 34 h 52"/>
                  <a:gd name="T18" fmla="*/ 4 w 42"/>
                  <a:gd name="T19" fmla="*/ 45 h 52"/>
                  <a:gd name="T20" fmla="*/ 1 w 42"/>
                  <a:gd name="T21" fmla="*/ 51 h 52"/>
                  <a:gd name="T22" fmla="*/ 0 w 42"/>
                  <a:gd name="T23" fmla="*/ 52 h 52"/>
                  <a:gd name="T24" fmla="*/ 0 w 42"/>
                  <a:gd name="T25" fmla="*/ 51 h 52"/>
                  <a:gd name="T26" fmla="*/ 4 w 42"/>
                  <a:gd name="T27" fmla="*/ 0 h 52"/>
                  <a:gd name="T28" fmla="*/ 42 w 42"/>
                  <a:gd name="T29" fmla="*/ 2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52">
                    <a:moveTo>
                      <a:pt x="42" y="23"/>
                    </a:moveTo>
                    <a:lnTo>
                      <a:pt x="40" y="23"/>
                    </a:lnTo>
                    <a:lnTo>
                      <a:pt x="28" y="22"/>
                    </a:lnTo>
                    <a:lnTo>
                      <a:pt x="21" y="22"/>
                    </a:lnTo>
                    <a:lnTo>
                      <a:pt x="15" y="23"/>
                    </a:lnTo>
                    <a:lnTo>
                      <a:pt x="12" y="25"/>
                    </a:lnTo>
                    <a:lnTo>
                      <a:pt x="9" y="27"/>
                    </a:lnTo>
                    <a:lnTo>
                      <a:pt x="7" y="30"/>
                    </a:lnTo>
                    <a:lnTo>
                      <a:pt x="6" y="34"/>
                    </a:lnTo>
                    <a:lnTo>
                      <a:pt x="4" y="45"/>
                    </a:lnTo>
                    <a:lnTo>
                      <a:pt x="1" y="51"/>
                    </a:lnTo>
                    <a:lnTo>
                      <a:pt x="0" y="52"/>
                    </a:lnTo>
                    <a:lnTo>
                      <a:pt x="0" y="51"/>
                    </a:lnTo>
                    <a:lnTo>
                      <a:pt x="4" y="0"/>
                    </a:lnTo>
                    <a:lnTo>
                      <a:pt x="42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90" name="Freeform 318"/>
              <p:cNvSpPr/>
              <p:nvPr/>
            </p:nvSpPr>
            <p:spPr bwMode="auto">
              <a:xfrm>
                <a:off x="2732" y="3534"/>
                <a:ext cx="10" cy="14"/>
              </a:xfrm>
              <a:custGeom>
                <a:avLst/>
                <a:gdLst>
                  <a:gd name="T0" fmla="*/ 42 w 42"/>
                  <a:gd name="T1" fmla="*/ 24 h 53"/>
                  <a:gd name="T2" fmla="*/ 40 w 42"/>
                  <a:gd name="T3" fmla="*/ 24 h 53"/>
                  <a:gd name="T4" fmla="*/ 29 w 42"/>
                  <a:gd name="T5" fmla="*/ 23 h 53"/>
                  <a:gd name="T6" fmla="*/ 21 w 42"/>
                  <a:gd name="T7" fmla="*/ 23 h 53"/>
                  <a:gd name="T8" fmla="*/ 15 w 42"/>
                  <a:gd name="T9" fmla="*/ 24 h 53"/>
                  <a:gd name="T10" fmla="*/ 13 w 42"/>
                  <a:gd name="T11" fmla="*/ 26 h 53"/>
                  <a:gd name="T12" fmla="*/ 9 w 42"/>
                  <a:gd name="T13" fmla="*/ 28 h 53"/>
                  <a:gd name="T14" fmla="*/ 8 w 42"/>
                  <a:gd name="T15" fmla="*/ 31 h 53"/>
                  <a:gd name="T16" fmla="*/ 7 w 42"/>
                  <a:gd name="T17" fmla="*/ 35 h 53"/>
                  <a:gd name="T18" fmla="*/ 4 w 42"/>
                  <a:gd name="T19" fmla="*/ 47 h 53"/>
                  <a:gd name="T20" fmla="*/ 2 w 42"/>
                  <a:gd name="T21" fmla="*/ 51 h 53"/>
                  <a:gd name="T22" fmla="*/ 1 w 42"/>
                  <a:gd name="T23" fmla="*/ 53 h 53"/>
                  <a:gd name="T24" fmla="*/ 0 w 42"/>
                  <a:gd name="T25" fmla="*/ 52 h 53"/>
                  <a:gd name="T26" fmla="*/ 5 w 42"/>
                  <a:gd name="T27" fmla="*/ 0 h 53"/>
                  <a:gd name="T28" fmla="*/ 42 w 42"/>
                  <a:gd name="T29" fmla="*/ 2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53">
                    <a:moveTo>
                      <a:pt x="42" y="24"/>
                    </a:moveTo>
                    <a:lnTo>
                      <a:pt x="40" y="24"/>
                    </a:lnTo>
                    <a:lnTo>
                      <a:pt x="29" y="23"/>
                    </a:lnTo>
                    <a:lnTo>
                      <a:pt x="21" y="23"/>
                    </a:lnTo>
                    <a:lnTo>
                      <a:pt x="15" y="24"/>
                    </a:lnTo>
                    <a:lnTo>
                      <a:pt x="13" y="26"/>
                    </a:lnTo>
                    <a:lnTo>
                      <a:pt x="9" y="28"/>
                    </a:lnTo>
                    <a:lnTo>
                      <a:pt x="8" y="31"/>
                    </a:lnTo>
                    <a:lnTo>
                      <a:pt x="7" y="35"/>
                    </a:lnTo>
                    <a:lnTo>
                      <a:pt x="4" y="47"/>
                    </a:lnTo>
                    <a:lnTo>
                      <a:pt x="2" y="51"/>
                    </a:lnTo>
                    <a:lnTo>
                      <a:pt x="1" y="53"/>
                    </a:lnTo>
                    <a:lnTo>
                      <a:pt x="0" y="52"/>
                    </a:lnTo>
                    <a:lnTo>
                      <a:pt x="5" y="0"/>
                    </a:lnTo>
                    <a:lnTo>
                      <a:pt x="42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91" name="Freeform 319"/>
              <p:cNvSpPr/>
              <p:nvPr/>
            </p:nvSpPr>
            <p:spPr bwMode="auto">
              <a:xfrm>
                <a:off x="2765" y="3552"/>
                <a:ext cx="12" cy="13"/>
              </a:xfrm>
              <a:custGeom>
                <a:avLst/>
                <a:gdLst>
                  <a:gd name="T0" fmla="*/ 49 w 49"/>
                  <a:gd name="T1" fmla="*/ 12 h 52"/>
                  <a:gd name="T2" fmla="*/ 46 w 49"/>
                  <a:gd name="T3" fmla="*/ 13 h 52"/>
                  <a:gd name="T4" fmla="*/ 33 w 49"/>
                  <a:gd name="T5" fmla="*/ 16 h 52"/>
                  <a:gd name="T6" fmla="*/ 24 w 49"/>
                  <a:gd name="T7" fmla="*/ 18 h 52"/>
                  <a:gd name="T8" fmla="*/ 16 w 49"/>
                  <a:gd name="T9" fmla="*/ 22 h 52"/>
                  <a:gd name="T10" fmla="*/ 13 w 49"/>
                  <a:gd name="T11" fmla="*/ 24 h 52"/>
                  <a:gd name="T12" fmla="*/ 11 w 49"/>
                  <a:gd name="T13" fmla="*/ 26 h 52"/>
                  <a:gd name="T14" fmla="*/ 9 w 49"/>
                  <a:gd name="T15" fmla="*/ 31 h 52"/>
                  <a:gd name="T16" fmla="*/ 8 w 49"/>
                  <a:gd name="T17" fmla="*/ 34 h 52"/>
                  <a:gd name="T18" fmla="*/ 5 w 49"/>
                  <a:gd name="T19" fmla="*/ 46 h 52"/>
                  <a:gd name="T20" fmla="*/ 2 w 49"/>
                  <a:gd name="T21" fmla="*/ 51 h 52"/>
                  <a:gd name="T22" fmla="*/ 1 w 49"/>
                  <a:gd name="T23" fmla="*/ 52 h 52"/>
                  <a:gd name="T24" fmla="*/ 0 w 49"/>
                  <a:gd name="T25" fmla="*/ 51 h 52"/>
                  <a:gd name="T26" fmla="*/ 6 w 49"/>
                  <a:gd name="T27" fmla="*/ 0 h 52"/>
                  <a:gd name="T28" fmla="*/ 49 w 49"/>
                  <a:gd name="T29" fmla="*/ 1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52">
                    <a:moveTo>
                      <a:pt x="49" y="12"/>
                    </a:moveTo>
                    <a:lnTo>
                      <a:pt x="46" y="13"/>
                    </a:lnTo>
                    <a:lnTo>
                      <a:pt x="33" y="16"/>
                    </a:lnTo>
                    <a:lnTo>
                      <a:pt x="24" y="18"/>
                    </a:lnTo>
                    <a:lnTo>
                      <a:pt x="16" y="22"/>
                    </a:lnTo>
                    <a:lnTo>
                      <a:pt x="13" y="24"/>
                    </a:lnTo>
                    <a:lnTo>
                      <a:pt x="11" y="26"/>
                    </a:lnTo>
                    <a:lnTo>
                      <a:pt x="9" y="31"/>
                    </a:lnTo>
                    <a:lnTo>
                      <a:pt x="8" y="34"/>
                    </a:lnTo>
                    <a:lnTo>
                      <a:pt x="5" y="46"/>
                    </a:lnTo>
                    <a:lnTo>
                      <a:pt x="2" y="51"/>
                    </a:lnTo>
                    <a:lnTo>
                      <a:pt x="1" y="52"/>
                    </a:lnTo>
                    <a:lnTo>
                      <a:pt x="0" y="51"/>
                    </a:lnTo>
                    <a:lnTo>
                      <a:pt x="6" y="0"/>
                    </a:lnTo>
                    <a:lnTo>
                      <a:pt x="49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92" name="Freeform 320"/>
              <p:cNvSpPr/>
              <p:nvPr/>
            </p:nvSpPr>
            <p:spPr bwMode="auto">
              <a:xfrm>
                <a:off x="2758" y="3536"/>
                <a:ext cx="12" cy="13"/>
              </a:xfrm>
              <a:custGeom>
                <a:avLst/>
                <a:gdLst>
                  <a:gd name="T0" fmla="*/ 48 w 48"/>
                  <a:gd name="T1" fmla="*/ 18 h 53"/>
                  <a:gd name="T2" fmla="*/ 46 w 48"/>
                  <a:gd name="T3" fmla="*/ 19 h 53"/>
                  <a:gd name="T4" fmla="*/ 33 w 48"/>
                  <a:gd name="T5" fmla="*/ 19 h 53"/>
                  <a:gd name="T6" fmla="*/ 24 w 48"/>
                  <a:gd name="T7" fmla="*/ 20 h 53"/>
                  <a:gd name="T8" fmla="*/ 16 w 48"/>
                  <a:gd name="T9" fmla="*/ 22 h 53"/>
                  <a:gd name="T10" fmla="*/ 13 w 48"/>
                  <a:gd name="T11" fmla="*/ 25 h 53"/>
                  <a:gd name="T12" fmla="*/ 11 w 48"/>
                  <a:gd name="T13" fmla="*/ 28 h 53"/>
                  <a:gd name="T14" fmla="*/ 9 w 48"/>
                  <a:gd name="T15" fmla="*/ 31 h 53"/>
                  <a:gd name="T16" fmla="*/ 8 w 48"/>
                  <a:gd name="T17" fmla="*/ 34 h 53"/>
                  <a:gd name="T18" fmla="*/ 5 w 48"/>
                  <a:gd name="T19" fmla="*/ 46 h 53"/>
                  <a:gd name="T20" fmla="*/ 2 w 48"/>
                  <a:gd name="T21" fmla="*/ 50 h 53"/>
                  <a:gd name="T22" fmla="*/ 1 w 48"/>
                  <a:gd name="T23" fmla="*/ 53 h 53"/>
                  <a:gd name="T24" fmla="*/ 0 w 48"/>
                  <a:gd name="T25" fmla="*/ 52 h 53"/>
                  <a:gd name="T26" fmla="*/ 6 w 48"/>
                  <a:gd name="T27" fmla="*/ 0 h 53"/>
                  <a:gd name="T28" fmla="*/ 48 w 48"/>
                  <a:gd name="T29" fmla="*/ 1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53">
                    <a:moveTo>
                      <a:pt x="48" y="18"/>
                    </a:moveTo>
                    <a:lnTo>
                      <a:pt x="46" y="19"/>
                    </a:lnTo>
                    <a:lnTo>
                      <a:pt x="33" y="19"/>
                    </a:lnTo>
                    <a:lnTo>
                      <a:pt x="24" y="20"/>
                    </a:lnTo>
                    <a:lnTo>
                      <a:pt x="16" y="22"/>
                    </a:lnTo>
                    <a:lnTo>
                      <a:pt x="13" y="25"/>
                    </a:lnTo>
                    <a:lnTo>
                      <a:pt x="11" y="28"/>
                    </a:lnTo>
                    <a:lnTo>
                      <a:pt x="9" y="31"/>
                    </a:lnTo>
                    <a:lnTo>
                      <a:pt x="8" y="34"/>
                    </a:lnTo>
                    <a:lnTo>
                      <a:pt x="5" y="46"/>
                    </a:lnTo>
                    <a:lnTo>
                      <a:pt x="2" y="50"/>
                    </a:lnTo>
                    <a:lnTo>
                      <a:pt x="1" y="53"/>
                    </a:lnTo>
                    <a:lnTo>
                      <a:pt x="0" y="52"/>
                    </a:lnTo>
                    <a:lnTo>
                      <a:pt x="6" y="0"/>
                    </a:lnTo>
                    <a:lnTo>
                      <a:pt x="48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93" name="Freeform 321"/>
              <p:cNvSpPr/>
              <p:nvPr/>
            </p:nvSpPr>
            <p:spPr bwMode="auto">
              <a:xfrm>
                <a:off x="2776" y="3531"/>
                <a:ext cx="12" cy="13"/>
              </a:xfrm>
              <a:custGeom>
                <a:avLst/>
                <a:gdLst>
                  <a:gd name="T0" fmla="*/ 47 w 47"/>
                  <a:gd name="T1" fmla="*/ 19 h 52"/>
                  <a:gd name="T2" fmla="*/ 44 w 47"/>
                  <a:gd name="T3" fmla="*/ 20 h 52"/>
                  <a:gd name="T4" fmla="*/ 31 w 47"/>
                  <a:gd name="T5" fmla="*/ 20 h 52"/>
                  <a:gd name="T6" fmla="*/ 23 w 47"/>
                  <a:gd name="T7" fmla="*/ 21 h 52"/>
                  <a:gd name="T8" fmla="*/ 16 w 47"/>
                  <a:gd name="T9" fmla="*/ 23 h 52"/>
                  <a:gd name="T10" fmla="*/ 13 w 47"/>
                  <a:gd name="T11" fmla="*/ 25 h 52"/>
                  <a:gd name="T12" fmla="*/ 9 w 47"/>
                  <a:gd name="T13" fmla="*/ 27 h 52"/>
                  <a:gd name="T14" fmla="*/ 8 w 47"/>
                  <a:gd name="T15" fmla="*/ 30 h 52"/>
                  <a:gd name="T16" fmla="*/ 6 w 47"/>
                  <a:gd name="T17" fmla="*/ 35 h 52"/>
                  <a:gd name="T18" fmla="*/ 4 w 47"/>
                  <a:gd name="T19" fmla="*/ 46 h 52"/>
                  <a:gd name="T20" fmla="*/ 2 w 47"/>
                  <a:gd name="T21" fmla="*/ 51 h 52"/>
                  <a:gd name="T22" fmla="*/ 0 w 47"/>
                  <a:gd name="T23" fmla="*/ 52 h 52"/>
                  <a:gd name="T24" fmla="*/ 0 w 47"/>
                  <a:gd name="T25" fmla="*/ 52 h 52"/>
                  <a:gd name="T26" fmla="*/ 5 w 47"/>
                  <a:gd name="T27" fmla="*/ 0 h 52"/>
                  <a:gd name="T28" fmla="*/ 47 w 47"/>
                  <a:gd name="T29" fmla="*/ 1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52">
                    <a:moveTo>
                      <a:pt x="47" y="19"/>
                    </a:moveTo>
                    <a:lnTo>
                      <a:pt x="44" y="20"/>
                    </a:lnTo>
                    <a:lnTo>
                      <a:pt x="31" y="20"/>
                    </a:lnTo>
                    <a:lnTo>
                      <a:pt x="23" y="21"/>
                    </a:lnTo>
                    <a:lnTo>
                      <a:pt x="16" y="23"/>
                    </a:lnTo>
                    <a:lnTo>
                      <a:pt x="13" y="25"/>
                    </a:lnTo>
                    <a:lnTo>
                      <a:pt x="9" y="27"/>
                    </a:lnTo>
                    <a:lnTo>
                      <a:pt x="8" y="30"/>
                    </a:lnTo>
                    <a:lnTo>
                      <a:pt x="6" y="35"/>
                    </a:lnTo>
                    <a:lnTo>
                      <a:pt x="4" y="46"/>
                    </a:lnTo>
                    <a:lnTo>
                      <a:pt x="2" y="51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5" y="0"/>
                    </a:lnTo>
                    <a:lnTo>
                      <a:pt x="47" y="1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94" name="Freeform 322"/>
              <p:cNvSpPr/>
              <p:nvPr/>
            </p:nvSpPr>
            <p:spPr bwMode="auto">
              <a:xfrm>
                <a:off x="2794" y="3548"/>
                <a:ext cx="12" cy="12"/>
              </a:xfrm>
              <a:custGeom>
                <a:avLst/>
                <a:gdLst>
                  <a:gd name="T0" fmla="*/ 46 w 46"/>
                  <a:gd name="T1" fmla="*/ 12 h 49"/>
                  <a:gd name="T2" fmla="*/ 43 w 46"/>
                  <a:gd name="T3" fmla="*/ 13 h 49"/>
                  <a:gd name="T4" fmla="*/ 30 w 46"/>
                  <a:gd name="T5" fmla="*/ 15 h 49"/>
                  <a:gd name="T6" fmla="*/ 22 w 46"/>
                  <a:gd name="T7" fmla="*/ 18 h 49"/>
                  <a:gd name="T8" fmla="*/ 15 w 46"/>
                  <a:gd name="T9" fmla="*/ 22 h 49"/>
                  <a:gd name="T10" fmla="*/ 12 w 46"/>
                  <a:gd name="T11" fmla="*/ 24 h 49"/>
                  <a:gd name="T12" fmla="*/ 9 w 46"/>
                  <a:gd name="T13" fmla="*/ 26 h 49"/>
                  <a:gd name="T14" fmla="*/ 7 w 46"/>
                  <a:gd name="T15" fmla="*/ 30 h 49"/>
                  <a:gd name="T16" fmla="*/ 6 w 46"/>
                  <a:gd name="T17" fmla="*/ 34 h 49"/>
                  <a:gd name="T18" fmla="*/ 4 w 46"/>
                  <a:gd name="T19" fmla="*/ 44 h 49"/>
                  <a:gd name="T20" fmla="*/ 2 w 46"/>
                  <a:gd name="T21" fmla="*/ 49 h 49"/>
                  <a:gd name="T22" fmla="*/ 1 w 46"/>
                  <a:gd name="T23" fmla="*/ 49 h 49"/>
                  <a:gd name="T24" fmla="*/ 0 w 46"/>
                  <a:gd name="T25" fmla="*/ 48 h 49"/>
                  <a:gd name="T26" fmla="*/ 4 w 46"/>
                  <a:gd name="T27" fmla="*/ 0 h 49"/>
                  <a:gd name="T28" fmla="*/ 46 w 46"/>
                  <a:gd name="T29" fmla="*/ 1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49">
                    <a:moveTo>
                      <a:pt x="46" y="12"/>
                    </a:moveTo>
                    <a:lnTo>
                      <a:pt x="43" y="13"/>
                    </a:lnTo>
                    <a:lnTo>
                      <a:pt x="30" y="15"/>
                    </a:lnTo>
                    <a:lnTo>
                      <a:pt x="22" y="18"/>
                    </a:lnTo>
                    <a:lnTo>
                      <a:pt x="15" y="22"/>
                    </a:lnTo>
                    <a:lnTo>
                      <a:pt x="12" y="24"/>
                    </a:lnTo>
                    <a:lnTo>
                      <a:pt x="9" y="26"/>
                    </a:lnTo>
                    <a:lnTo>
                      <a:pt x="7" y="30"/>
                    </a:lnTo>
                    <a:lnTo>
                      <a:pt x="6" y="34"/>
                    </a:lnTo>
                    <a:lnTo>
                      <a:pt x="4" y="44"/>
                    </a:lnTo>
                    <a:lnTo>
                      <a:pt x="2" y="49"/>
                    </a:lnTo>
                    <a:lnTo>
                      <a:pt x="1" y="49"/>
                    </a:lnTo>
                    <a:lnTo>
                      <a:pt x="0" y="48"/>
                    </a:lnTo>
                    <a:lnTo>
                      <a:pt x="4" y="0"/>
                    </a:lnTo>
                    <a:lnTo>
                      <a:pt x="46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95" name="Freeform 323"/>
              <p:cNvSpPr/>
              <p:nvPr/>
            </p:nvSpPr>
            <p:spPr bwMode="auto">
              <a:xfrm>
                <a:off x="2794" y="3548"/>
                <a:ext cx="12" cy="12"/>
              </a:xfrm>
              <a:custGeom>
                <a:avLst/>
                <a:gdLst>
                  <a:gd name="T0" fmla="*/ 46 w 46"/>
                  <a:gd name="T1" fmla="*/ 12 h 49"/>
                  <a:gd name="T2" fmla="*/ 43 w 46"/>
                  <a:gd name="T3" fmla="*/ 13 h 49"/>
                  <a:gd name="T4" fmla="*/ 30 w 46"/>
                  <a:gd name="T5" fmla="*/ 15 h 49"/>
                  <a:gd name="T6" fmla="*/ 22 w 46"/>
                  <a:gd name="T7" fmla="*/ 18 h 49"/>
                  <a:gd name="T8" fmla="*/ 15 w 46"/>
                  <a:gd name="T9" fmla="*/ 22 h 49"/>
                  <a:gd name="T10" fmla="*/ 12 w 46"/>
                  <a:gd name="T11" fmla="*/ 24 h 49"/>
                  <a:gd name="T12" fmla="*/ 9 w 46"/>
                  <a:gd name="T13" fmla="*/ 26 h 49"/>
                  <a:gd name="T14" fmla="*/ 7 w 46"/>
                  <a:gd name="T15" fmla="*/ 30 h 49"/>
                  <a:gd name="T16" fmla="*/ 6 w 46"/>
                  <a:gd name="T17" fmla="*/ 34 h 49"/>
                  <a:gd name="T18" fmla="*/ 4 w 46"/>
                  <a:gd name="T19" fmla="*/ 44 h 49"/>
                  <a:gd name="T20" fmla="*/ 2 w 46"/>
                  <a:gd name="T21" fmla="*/ 49 h 49"/>
                  <a:gd name="T22" fmla="*/ 1 w 46"/>
                  <a:gd name="T23" fmla="*/ 49 h 49"/>
                  <a:gd name="T24" fmla="*/ 0 w 46"/>
                  <a:gd name="T25" fmla="*/ 48 h 49"/>
                  <a:gd name="T26" fmla="*/ 4 w 46"/>
                  <a:gd name="T27" fmla="*/ 0 h 49"/>
                  <a:gd name="T28" fmla="*/ 46 w 46"/>
                  <a:gd name="T29" fmla="*/ 1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49">
                    <a:moveTo>
                      <a:pt x="46" y="12"/>
                    </a:moveTo>
                    <a:lnTo>
                      <a:pt x="43" y="13"/>
                    </a:lnTo>
                    <a:lnTo>
                      <a:pt x="30" y="15"/>
                    </a:lnTo>
                    <a:lnTo>
                      <a:pt x="22" y="18"/>
                    </a:lnTo>
                    <a:lnTo>
                      <a:pt x="15" y="22"/>
                    </a:lnTo>
                    <a:lnTo>
                      <a:pt x="12" y="24"/>
                    </a:lnTo>
                    <a:lnTo>
                      <a:pt x="9" y="26"/>
                    </a:lnTo>
                    <a:lnTo>
                      <a:pt x="7" y="30"/>
                    </a:lnTo>
                    <a:lnTo>
                      <a:pt x="6" y="34"/>
                    </a:lnTo>
                    <a:lnTo>
                      <a:pt x="4" y="44"/>
                    </a:lnTo>
                    <a:lnTo>
                      <a:pt x="2" y="49"/>
                    </a:lnTo>
                    <a:lnTo>
                      <a:pt x="1" y="49"/>
                    </a:lnTo>
                    <a:lnTo>
                      <a:pt x="0" y="48"/>
                    </a:lnTo>
                    <a:lnTo>
                      <a:pt x="4" y="0"/>
                    </a:lnTo>
                    <a:lnTo>
                      <a:pt x="46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96" name="Freeform 324"/>
              <p:cNvSpPr/>
              <p:nvPr/>
            </p:nvSpPr>
            <p:spPr bwMode="auto">
              <a:xfrm>
                <a:off x="2802" y="3562"/>
                <a:ext cx="12" cy="12"/>
              </a:xfrm>
              <a:custGeom>
                <a:avLst/>
                <a:gdLst>
                  <a:gd name="T0" fmla="*/ 48 w 48"/>
                  <a:gd name="T1" fmla="*/ 8 h 49"/>
                  <a:gd name="T2" fmla="*/ 44 w 48"/>
                  <a:gd name="T3" fmla="*/ 9 h 49"/>
                  <a:gd name="T4" fmla="*/ 31 w 48"/>
                  <a:gd name="T5" fmla="*/ 13 h 49"/>
                  <a:gd name="T6" fmla="*/ 23 w 48"/>
                  <a:gd name="T7" fmla="*/ 16 h 49"/>
                  <a:gd name="T8" fmla="*/ 15 w 48"/>
                  <a:gd name="T9" fmla="*/ 21 h 49"/>
                  <a:gd name="T10" fmla="*/ 12 w 48"/>
                  <a:gd name="T11" fmla="*/ 24 h 49"/>
                  <a:gd name="T12" fmla="*/ 10 w 48"/>
                  <a:gd name="T13" fmla="*/ 27 h 49"/>
                  <a:gd name="T14" fmla="*/ 8 w 48"/>
                  <a:gd name="T15" fmla="*/ 30 h 49"/>
                  <a:gd name="T16" fmla="*/ 7 w 48"/>
                  <a:gd name="T17" fmla="*/ 35 h 49"/>
                  <a:gd name="T18" fmla="*/ 3 w 48"/>
                  <a:gd name="T19" fmla="*/ 46 h 49"/>
                  <a:gd name="T20" fmla="*/ 2 w 48"/>
                  <a:gd name="T21" fmla="*/ 49 h 49"/>
                  <a:gd name="T22" fmla="*/ 1 w 48"/>
                  <a:gd name="T23" fmla="*/ 49 h 49"/>
                  <a:gd name="T24" fmla="*/ 0 w 48"/>
                  <a:gd name="T25" fmla="*/ 48 h 49"/>
                  <a:gd name="T26" fmla="*/ 4 w 48"/>
                  <a:gd name="T27" fmla="*/ 0 h 49"/>
                  <a:gd name="T28" fmla="*/ 48 w 48"/>
                  <a:gd name="T29" fmla="*/ 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49">
                    <a:moveTo>
                      <a:pt x="48" y="8"/>
                    </a:moveTo>
                    <a:lnTo>
                      <a:pt x="44" y="9"/>
                    </a:lnTo>
                    <a:lnTo>
                      <a:pt x="31" y="13"/>
                    </a:lnTo>
                    <a:lnTo>
                      <a:pt x="23" y="16"/>
                    </a:lnTo>
                    <a:lnTo>
                      <a:pt x="15" y="21"/>
                    </a:lnTo>
                    <a:lnTo>
                      <a:pt x="12" y="24"/>
                    </a:lnTo>
                    <a:lnTo>
                      <a:pt x="10" y="27"/>
                    </a:lnTo>
                    <a:lnTo>
                      <a:pt x="8" y="30"/>
                    </a:lnTo>
                    <a:lnTo>
                      <a:pt x="7" y="35"/>
                    </a:lnTo>
                    <a:lnTo>
                      <a:pt x="3" y="46"/>
                    </a:lnTo>
                    <a:lnTo>
                      <a:pt x="2" y="49"/>
                    </a:lnTo>
                    <a:lnTo>
                      <a:pt x="1" y="49"/>
                    </a:lnTo>
                    <a:lnTo>
                      <a:pt x="0" y="48"/>
                    </a:lnTo>
                    <a:lnTo>
                      <a:pt x="4" y="0"/>
                    </a:lnTo>
                    <a:lnTo>
                      <a:pt x="48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97" name="Freeform 325"/>
              <p:cNvSpPr/>
              <p:nvPr/>
            </p:nvSpPr>
            <p:spPr bwMode="auto">
              <a:xfrm>
                <a:off x="2843" y="3565"/>
                <a:ext cx="11" cy="12"/>
              </a:xfrm>
              <a:custGeom>
                <a:avLst/>
                <a:gdLst>
                  <a:gd name="T0" fmla="*/ 44 w 44"/>
                  <a:gd name="T1" fmla="*/ 2 h 49"/>
                  <a:gd name="T2" fmla="*/ 42 w 44"/>
                  <a:gd name="T3" fmla="*/ 4 h 49"/>
                  <a:gd name="T4" fmla="*/ 29 w 44"/>
                  <a:gd name="T5" fmla="*/ 10 h 49"/>
                  <a:gd name="T6" fmla="*/ 22 w 44"/>
                  <a:gd name="T7" fmla="*/ 14 h 49"/>
                  <a:gd name="T8" fmla="*/ 15 w 44"/>
                  <a:gd name="T9" fmla="*/ 19 h 49"/>
                  <a:gd name="T10" fmla="*/ 12 w 44"/>
                  <a:gd name="T11" fmla="*/ 23 h 49"/>
                  <a:gd name="T12" fmla="*/ 9 w 44"/>
                  <a:gd name="T13" fmla="*/ 26 h 49"/>
                  <a:gd name="T14" fmla="*/ 8 w 44"/>
                  <a:gd name="T15" fmla="*/ 30 h 49"/>
                  <a:gd name="T16" fmla="*/ 5 w 44"/>
                  <a:gd name="T17" fmla="*/ 33 h 49"/>
                  <a:gd name="T18" fmla="*/ 3 w 44"/>
                  <a:gd name="T19" fmla="*/ 44 h 49"/>
                  <a:gd name="T20" fmla="*/ 1 w 44"/>
                  <a:gd name="T21" fmla="*/ 49 h 49"/>
                  <a:gd name="T22" fmla="*/ 0 w 44"/>
                  <a:gd name="T23" fmla="*/ 49 h 49"/>
                  <a:gd name="T24" fmla="*/ 0 w 44"/>
                  <a:gd name="T25" fmla="*/ 47 h 49"/>
                  <a:gd name="T26" fmla="*/ 4 w 44"/>
                  <a:gd name="T27" fmla="*/ 0 h 49"/>
                  <a:gd name="T28" fmla="*/ 44 w 44"/>
                  <a:gd name="T29" fmla="*/ 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" h="49">
                    <a:moveTo>
                      <a:pt x="44" y="2"/>
                    </a:moveTo>
                    <a:lnTo>
                      <a:pt x="42" y="4"/>
                    </a:lnTo>
                    <a:lnTo>
                      <a:pt x="29" y="10"/>
                    </a:lnTo>
                    <a:lnTo>
                      <a:pt x="22" y="14"/>
                    </a:lnTo>
                    <a:lnTo>
                      <a:pt x="15" y="19"/>
                    </a:lnTo>
                    <a:lnTo>
                      <a:pt x="12" y="23"/>
                    </a:lnTo>
                    <a:lnTo>
                      <a:pt x="9" y="26"/>
                    </a:lnTo>
                    <a:lnTo>
                      <a:pt x="8" y="30"/>
                    </a:lnTo>
                    <a:lnTo>
                      <a:pt x="5" y="33"/>
                    </a:lnTo>
                    <a:lnTo>
                      <a:pt x="3" y="44"/>
                    </a:lnTo>
                    <a:lnTo>
                      <a:pt x="1" y="49"/>
                    </a:lnTo>
                    <a:lnTo>
                      <a:pt x="0" y="49"/>
                    </a:lnTo>
                    <a:lnTo>
                      <a:pt x="0" y="47"/>
                    </a:lnTo>
                    <a:lnTo>
                      <a:pt x="4" y="0"/>
                    </a:lnTo>
                    <a:lnTo>
                      <a:pt x="44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98" name="Freeform 326"/>
              <p:cNvSpPr/>
              <p:nvPr/>
            </p:nvSpPr>
            <p:spPr bwMode="auto">
              <a:xfrm>
                <a:off x="2814" y="3542"/>
                <a:ext cx="11" cy="12"/>
              </a:xfrm>
              <a:custGeom>
                <a:avLst/>
                <a:gdLst>
                  <a:gd name="T0" fmla="*/ 45 w 45"/>
                  <a:gd name="T1" fmla="*/ 9 h 50"/>
                  <a:gd name="T2" fmla="*/ 43 w 45"/>
                  <a:gd name="T3" fmla="*/ 11 h 50"/>
                  <a:gd name="T4" fmla="*/ 30 w 45"/>
                  <a:gd name="T5" fmla="*/ 14 h 50"/>
                  <a:gd name="T6" fmla="*/ 22 w 45"/>
                  <a:gd name="T7" fmla="*/ 18 h 50"/>
                  <a:gd name="T8" fmla="*/ 15 w 45"/>
                  <a:gd name="T9" fmla="*/ 22 h 50"/>
                  <a:gd name="T10" fmla="*/ 11 w 45"/>
                  <a:gd name="T11" fmla="*/ 24 h 50"/>
                  <a:gd name="T12" fmla="*/ 8 w 45"/>
                  <a:gd name="T13" fmla="*/ 27 h 50"/>
                  <a:gd name="T14" fmla="*/ 7 w 45"/>
                  <a:gd name="T15" fmla="*/ 31 h 50"/>
                  <a:gd name="T16" fmla="*/ 5 w 45"/>
                  <a:gd name="T17" fmla="*/ 35 h 50"/>
                  <a:gd name="T18" fmla="*/ 3 w 45"/>
                  <a:gd name="T19" fmla="*/ 46 h 50"/>
                  <a:gd name="T20" fmla="*/ 1 w 45"/>
                  <a:gd name="T21" fmla="*/ 50 h 50"/>
                  <a:gd name="T22" fmla="*/ 0 w 45"/>
                  <a:gd name="T23" fmla="*/ 50 h 50"/>
                  <a:gd name="T24" fmla="*/ 0 w 45"/>
                  <a:gd name="T25" fmla="*/ 49 h 50"/>
                  <a:gd name="T26" fmla="*/ 4 w 45"/>
                  <a:gd name="T27" fmla="*/ 0 h 50"/>
                  <a:gd name="T28" fmla="*/ 45 w 45"/>
                  <a:gd name="T29" fmla="*/ 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5" h="50">
                    <a:moveTo>
                      <a:pt x="45" y="9"/>
                    </a:moveTo>
                    <a:lnTo>
                      <a:pt x="43" y="11"/>
                    </a:lnTo>
                    <a:lnTo>
                      <a:pt x="30" y="14"/>
                    </a:lnTo>
                    <a:lnTo>
                      <a:pt x="22" y="18"/>
                    </a:lnTo>
                    <a:lnTo>
                      <a:pt x="15" y="22"/>
                    </a:lnTo>
                    <a:lnTo>
                      <a:pt x="11" y="24"/>
                    </a:lnTo>
                    <a:lnTo>
                      <a:pt x="8" y="27"/>
                    </a:lnTo>
                    <a:lnTo>
                      <a:pt x="7" y="31"/>
                    </a:lnTo>
                    <a:lnTo>
                      <a:pt x="5" y="35"/>
                    </a:lnTo>
                    <a:lnTo>
                      <a:pt x="3" y="46"/>
                    </a:lnTo>
                    <a:lnTo>
                      <a:pt x="1" y="50"/>
                    </a:lnTo>
                    <a:lnTo>
                      <a:pt x="0" y="50"/>
                    </a:lnTo>
                    <a:lnTo>
                      <a:pt x="0" y="49"/>
                    </a:lnTo>
                    <a:lnTo>
                      <a:pt x="4" y="0"/>
                    </a:lnTo>
                    <a:lnTo>
                      <a:pt x="45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199" name="Freeform 327"/>
              <p:cNvSpPr/>
              <p:nvPr/>
            </p:nvSpPr>
            <p:spPr bwMode="auto">
              <a:xfrm>
                <a:off x="2852" y="3542"/>
                <a:ext cx="12" cy="13"/>
              </a:xfrm>
              <a:custGeom>
                <a:avLst/>
                <a:gdLst>
                  <a:gd name="T0" fmla="*/ 48 w 48"/>
                  <a:gd name="T1" fmla="*/ 1 h 48"/>
                  <a:gd name="T2" fmla="*/ 45 w 48"/>
                  <a:gd name="T3" fmla="*/ 3 h 48"/>
                  <a:gd name="T4" fmla="*/ 32 w 48"/>
                  <a:gd name="T5" fmla="*/ 8 h 48"/>
                  <a:gd name="T6" fmla="*/ 23 w 48"/>
                  <a:gd name="T7" fmla="*/ 14 h 48"/>
                  <a:gd name="T8" fmla="*/ 16 w 48"/>
                  <a:gd name="T9" fmla="*/ 19 h 48"/>
                  <a:gd name="T10" fmla="*/ 13 w 48"/>
                  <a:gd name="T11" fmla="*/ 22 h 48"/>
                  <a:gd name="T12" fmla="*/ 9 w 48"/>
                  <a:gd name="T13" fmla="*/ 25 h 48"/>
                  <a:gd name="T14" fmla="*/ 7 w 48"/>
                  <a:gd name="T15" fmla="*/ 29 h 48"/>
                  <a:gd name="T16" fmla="*/ 6 w 48"/>
                  <a:gd name="T17" fmla="*/ 33 h 48"/>
                  <a:gd name="T18" fmla="*/ 4 w 48"/>
                  <a:gd name="T19" fmla="*/ 44 h 48"/>
                  <a:gd name="T20" fmla="*/ 2 w 48"/>
                  <a:gd name="T21" fmla="*/ 48 h 48"/>
                  <a:gd name="T22" fmla="*/ 1 w 48"/>
                  <a:gd name="T23" fmla="*/ 48 h 48"/>
                  <a:gd name="T24" fmla="*/ 0 w 48"/>
                  <a:gd name="T25" fmla="*/ 47 h 48"/>
                  <a:gd name="T26" fmla="*/ 4 w 48"/>
                  <a:gd name="T27" fmla="*/ 0 h 48"/>
                  <a:gd name="T28" fmla="*/ 48 w 48"/>
                  <a:gd name="T29" fmla="*/ 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48">
                    <a:moveTo>
                      <a:pt x="48" y="1"/>
                    </a:moveTo>
                    <a:lnTo>
                      <a:pt x="45" y="3"/>
                    </a:lnTo>
                    <a:lnTo>
                      <a:pt x="32" y="8"/>
                    </a:lnTo>
                    <a:lnTo>
                      <a:pt x="23" y="14"/>
                    </a:lnTo>
                    <a:lnTo>
                      <a:pt x="16" y="19"/>
                    </a:lnTo>
                    <a:lnTo>
                      <a:pt x="13" y="22"/>
                    </a:lnTo>
                    <a:lnTo>
                      <a:pt x="9" y="25"/>
                    </a:lnTo>
                    <a:lnTo>
                      <a:pt x="7" y="29"/>
                    </a:lnTo>
                    <a:lnTo>
                      <a:pt x="6" y="33"/>
                    </a:lnTo>
                    <a:lnTo>
                      <a:pt x="4" y="44"/>
                    </a:lnTo>
                    <a:lnTo>
                      <a:pt x="2" y="48"/>
                    </a:lnTo>
                    <a:lnTo>
                      <a:pt x="1" y="48"/>
                    </a:lnTo>
                    <a:lnTo>
                      <a:pt x="0" y="47"/>
                    </a:lnTo>
                    <a:lnTo>
                      <a:pt x="4" y="0"/>
                    </a:lnTo>
                    <a:lnTo>
                      <a:pt x="48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00" name="Freeform 328"/>
              <p:cNvSpPr/>
              <p:nvPr/>
            </p:nvSpPr>
            <p:spPr bwMode="auto">
              <a:xfrm>
                <a:off x="2883" y="3531"/>
                <a:ext cx="11" cy="17"/>
              </a:xfrm>
              <a:custGeom>
                <a:avLst/>
                <a:gdLst>
                  <a:gd name="T0" fmla="*/ 43 w 45"/>
                  <a:gd name="T1" fmla="*/ 1 h 66"/>
                  <a:gd name="T2" fmla="*/ 45 w 45"/>
                  <a:gd name="T3" fmla="*/ 0 h 66"/>
                  <a:gd name="T4" fmla="*/ 45 w 45"/>
                  <a:gd name="T5" fmla="*/ 1 h 66"/>
                  <a:gd name="T6" fmla="*/ 44 w 45"/>
                  <a:gd name="T7" fmla="*/ 3 h 66"/>
                  <a:gd name="T8" fmla="*/ 43 w 45"/>
                  <a:gd name="T9" fmla="*/ 4 h 66"/>
                  <a:gd name="T10" fmla="*/ 39 w 45"/>
                  <a:gd name="T11" fmla="*/ 9 h 66"/>
                  <a:gd name="T12" fmla="*/ 33 w 45"/>
                  <a:gd name="T13" fmla="*/ 15 h 66"/>
                  <a:gd name="T14" fmla="*/ 26 w 45"/>
                  <a:gd name="T15" fmla="*/ 24 h 66"/>
                  <a:gd name="T16" fmla="*/ 19 w 45"/>
                  <a:gd name="T17" fmla="*/ 34 h 66"/>
                  <a:gd name="T18" fmla="*/ 12 w 45"/>
                  <a:gd name="T19" fmla="*/ 42 h 66"/>
                  <a:gd name="T20" fmla="*/ 6 w 45"/>
                  <a:gd name="T21" fmla="*/ 52 h 66"/>
                  <a:gd name="T22" fmla="*/ 0 w 45"/>
                  <a:gd name="T23" fmla="*/ 66 h 66"/>
                  <a:gd name="T24" fmla="*/ 0 w 45"/>
                  <a:gd name="T25" fmla="*/ 66 h 66"/>
                  <a:gd name="T26" fmla="*/ 4 w 45"/>
                  <a:gd name="T27" fmla="*/ 19 h 66"/>
                  <a:gd name="T28" fmla="*/ 43 w 45"/>
                  <a:gd name="T29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5" h="66">
                    <a:moveTo>
                      <a:pt x="43" y="1"/>
                    </a:moveTo>
                    <a:lnTo>
                      <a:pt x="45" y="0"/>
                    </a:lnTo>
                    <a:lnTo>
                      <a:pt x="45" y="1"/>
                    </a:lnTo>
                    <a:lnTo>
                      <a:pt x="44" y="3"/>
                    </a:lnTo>
                    <a:lnTo>
                      <a:pt x="43" y="4"/>
                    </a:lnTo>
                    <a:lnTo>
                      <a:pt x="39" y="9"/>
                    </a:lnTo>
                    <a:lnTo>
                      <a:pt x="33" y="15"/>
                    </a:lnTo>
                    <a:lnTo>
                      <a:pt x="26" y="24"/>
                    </a:lnTo>
                    <a:lnTo>
                      <a:pt x="19" y="34"/>
                    </a:lnTo>
                    <a:lnTo>
                      <a:pt x="12" y="42"/>
                    </a:lnTo>
                    <a:lnTo>
                      <a:pt x="6" y="52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4" y="19"/>
                    </a:lnTo>
                    <a:lnTo>
                      <a:pt x="43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01" name="Freeform 329"/>
              <p:cNvSpPr/>
              <p:nvPr/>
            </p:nvSpPr>
            <p:spPr bwMode="auto">
              <a:xfrm>
                <a:off x="2834" y="3456"/>
                <a:ext cx="7" cy="11"/>
              </a:xfrm>
              <a:custGeom>
                <a:avLst/>
                <a:gdLst>
                  <a:gd name="T0" fmla="*/ 26 w 27"/>
                  <a:gd name="T1" fmla="*/ 1 h 42"/>
                  <a:gd name="T2" fmla="*/ 27 w 27"/>
                  <a:gd name="T3" fmla="*/ 0 h 42"/>
                  <a:gd name="T4" fmla="*/ 22 w 27"/>
                  <a:gd name="T5" fmla="*/ 4 h 42"/>
                  <a:gd name="T6" fmla="*/ 18 w 27"/>
                  <a:gd name="T7" fmla="*/ 7 h 42"/>
                  <a:gd name="T8" fmla="*/ 14 w 27"/>
                  <a:gd name="T9" fmla="*/ 11 h 42"/>
                  <a:gd name="T10" fmla="*/ 11 w 27"/>
                  <a:gd name="T11" fmla="*/ 18 h 42"/>
                  <a:gd name="T12" fmla="*/ 10 w 27"/>
                  <a:gd name="T13" fmla="*/ 26 h 42"/>
                  <a:gd name="T14" fmla="*/ 9 w 27"/>
                  <a:gd name="T15" fmla="*/ 33 h 42"/>
                  <a:gd name="T16" fmla="*/ 8 w 27"/>
                  <a:gd name="T17" fmla="*/ 38 h 42"/>
                  <a:gd name="T18" fmla="*/ 8 w 27"/>
                  <a:gd name="T19" fmla="*/ 41 h 42"/>
                  <a:gd name="T20" fmla="*/ 7 w 27"/>
                  <a:gd name="T21" fmla="*/ 42 h 42"/>
                  <a:gd name="T22" fmla="*/ 6 w 27"/>
                  <a:gd name="T23" fmla="*/ 41 h 42"/>
                  <a:gd name="T24" fmla="*/ 6 w 27"/>
                  <a:gd name="T25" fmla="*/ 38 h 42"/>
                  <a:gd name="T26" fmla="*/ 0 w 27"/>
                  <a:gd name="T27" fmla="*/ 7 h 42"/>
                  <a:gd name="T28" fmla="*/ 26 w 27"/>
                  <a:gd name="T29" fmla="*/ 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42">
                    <a:moveTo>
                      <a:pt x="26" y="1"/>
                    </a:moveTo>
                    <a:lnTo>
                      <a:pt x="27" y="0"/>
                    </a:lnTo>
                    <a:lnTo>
                      <a:pt x="22" y="4"/>
                    </a:lnTo>
                    <a:lnTo>
                      <a:pt x="18" y="7"/>
                    </a:lnTo>
                    <a:lnTo>
                      <a:pt x="14" y="11"/>
                    </a:lnTo>
                    <a:lnTo>
                      <a:pt x="11" y="18"/>
                    </a:lnTo>
                    <a:lnTo>
                      <a:pt x="10" y="26"/>
                    </a:lnTo>
                    <a:lnTo>
                      <a:pt x="9" y="33"/>
                    </a:lnTo>
                    <a:lnTo>
                      <a:pt x="8" y="38"/>
                    </a:lnTo>
                    <a:lnTo>
                      <a:pt x="8" y="41"/>
                    </a:lnTo>
                    <a:lnTo>
                      <a:pt x="7" y="42"/>
                    </a:lnTo>
                    <a:lnTo>
                      <a:pt x="6" y="41"/>
                    </a:lnTo>
                    <a:lnTo>
                      <a:pt x="6" y="38"/>
                    </a:lnTo>
                    <a:lnTo>
                      <a:pt x="0" y="7"/>
                    </a:lnTo>
                    <a:lnTo>
                      <a:pt x="26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02" name="Freeform 330"/>
              <p:cNvSpPr/>
              <p:nvPr/>
            </p:nvSpPr>
            <p:spPr bwMode="auto">
              <a:xfrm>
                <a:off x="2854" y="3453"/>
                <a:ext cx="7" cy="10"/>
              </a:xfrm>
              <a:custGeom>
                <a:avLst/>
                <a:gdLst>
                  <a:gd name="T0" fmla="*/ 23 w 25"/>
                  <a:gd name="T1" fmla="*/ 1 h 37"/>
                  <a:gd name="T2" fmla="*/ 25 w 25"/>
                  <a:gd name="T3" fmla="*/ 0 h 37"/>
                  <a:gd name="T4" fmla="*/ 25 w 25"/>
                  <a:gd name="T5" fmla="*/ 1 h 37"/>
                  <a:gd name="T6" fmla="*/ 23 w 25"/>
                  <a:gd name="T7" fmla="*/ 3 h 37"/>
                  <a:gd name="T8" fmla="*/ 20 w 25"/>
                  <a:gd name="T9" fmla="*/ 5 h 37"/>
                  <a:gd name="T10" fmla="*/ 17 w 25"/>
                  <a:gd name="T11" fmla="*/ 9 h 37"/>
                  <a:gd name="T12" fmla="*/ 12 w 25"/>
                  <a:gd name="T13" fmla="*/ 14 h 37"/>
                  <a:gd name="T14" fmla="*/ 9 w 25"/>
                  <a:gd name="T15" fmla="*/ 18 h 37"/>
                  <a:gd name="T16" fmla="*/ 7 w 25"/>
                  <a:gd name="T17" fmla="*/ 23 h 37"/>
                  <a:gd name="T18" fmla="*/ 5 w 25"/>
                  <a:gd name="T19" fmla="*/ 31 h 37"/>
                  <a:gd name="T20" fmla="*/ 3 w 25"/>
                  <a:gd name="T21" fmla="*/ 35 h 37"/>
                  <a:gd name="T22" fmla="*/ 3 w 25"/>
                  <a:gd name="T23" fmla="*/ 37 h 37"/>
                  <a:gd name="T24" fmla="*/ 1 w 25"/>
                  <a:gd name="T25" fmla="*/ 37 h 37"/>
                  <a:gd name="T26" fmla="*/ 1 w 25"/>
                  <a:gd name="T27" fmla="*/ 37 h 37"/>
                  <a:gd name="T28" fmla="*/ 1 w 25"/>
                  <a:gd name="T29" fmla="*/ 35 h 37"/>
                  <a:gd name="T30" fmla="*/ 0 w 25"/>
                  <a:gd name="T31" fmla="*/ 4 h 37"/>
                  <a:gd name="T32" fmla="*/ 23 w 25"/>
                  <a:gd name="T33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37">
                    <a:moveTo>
                      <a:pt x="23" y="1"/>
                    </a:moveTo>
                    <a:lnTo>
                      <a:pt x="25" y="0"/>
                    </a:lnTo>
                    <a:lnTo>
                      <a:pt x="25" y="1"/>
                    </a:lnTo>
                    <a:lnTo>
                      <a:pt x="23" y="3"/>
                    </a:lnTo>
                    <a:lnTo>
                      <a:pt x="20" y="5"/>
                    </a:lnTo>
                    <a:lnTo>
                      <a:pt x="17" y="9"/>
                    </a:lnTo>
                    <a:lnTo>
                      <a:pt x="12" y="14"/>
                    </a:lnTo>
                    <a:lnTo>
                      <a:pt x="9" y="18"/>
                    </a:lnTo>
                    <a:lnTo>
                      <a:pt x="7" y="23"/>
                    </a:lnTo>
                    <a:lnTo>
                      <a:pt x="5" y="31"/>
                    </a:lnTo>
                    <a:lnTo>
                      <a:pt x="3" y="35"/>
                    </a:lnTo>
                    <a:lnTo>
                      <a:pt x="3" y="37"/>
                    </a:lnTo>
                    <a:lnTo>
                      <a:pt x="1" y="37"/>
                    </a:lnTo>
                    <a:lnTo>
                      <a:pt x="1" y="37"/>
                    </a:lnTo>
                    <a:lnTo>
                      <a:pt x="1" y="35"/>
                    </a:lnTo>
                    <a:lnTo>
                      <a:pt x="0" y="4"/>
                    </a:lnTo>
                    <a:lnTo>
                      <a:pt x="23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03" name="Freeform 331"/>
              <p:cNvSpPr/>
              <p:nvPr/>
            </p:nvSpPr>
            <p:spPr bwMode="auto">
              <a:xfrm>
                <a:off x="2875" y="3455"/>
                <a:ext cx="7" cy="8"/>
              </a:xfrm>
              <a:custGeom>
                <a:avLst/>
                <a:gdLst>
                  <a:gd name="T0" fmla="*/ 23 w 25"/>
                  <a:gd name="T1" fmla="*/ 1 h 34"/>
                  <a:gd name="T2" fmla="*/ 25 w 25"/>
                  <a:gd name="T3" fmla="*/ 2 h 34"/>
                  <a:gd name="T4" fmla="*/ 19 w 25"/>
                  <a:gd name="T5" fmla="*/ 3 h 34"/>
                  <a:gd name="T6" fmla="*/ 15 w 25"/>
                  <a:gd name="T7" fmla="*/ 6 h 34"/>
                  <a:gd name="T8" fmla="*/ 11 w 25"/>
                  <a:gd name="T9" fmla="*/ 9 h 34"/>
                  <a:gd name="T10" fmla="*/ 8 w 25"/>
                  <a:gd name="T11" fmla="*/ 13 h 34"/>
                  <a:gd name="T12" fmla="*/ 7 w 25"/>
                  <a:gd name="T13" fmla="*/ 19 h 34"/>
                  <a:gd name="T14" fmla="*/ 7 w 25"/>
                  <a:gd name="T15" fmla="*/ 26 h 34"/>
                  <a:gd name="T16" fmla="*/ 4 w 25"/>
                  <a:gd name="T17" fmla="*/ 32 h 34"/>
                  <a:gd name="T18" fmla="*/ 3 w 25"/>
                  <a:gd name="T19" fmla="*/ 34 h 34"/>
                  <a:gd name="T20" fmla="*/ 2 w 25"/>
                  <a:gd name="T21" fmla="*/ 34 h 34"/>
                  <a:gd name="T22" fmla="*/ 2 w 25"/>
                  <a:gd name="T23" fmla="*/ 34 h 34"/>
                  <a:gd name="T24" fmla="*/ 1 w 25"/>
                  <a:gd name="T25" fmla="*/ 32 h 34"/>
                  <a:gd name="T26" fmla="*/ 0 w 25"/>
                  <a:gd name="T27" fmla="*/ 0 h 34"/>
                  <a:gd name="T28" fmla="*/ 23 w 25"/>
                  <a:gd name="T29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" h="34">
                    <a:moveTo>
                      <a:pt x="23" y="1"/>
                    </a:moveTo>
                    <a:lnTo>
                      <a:pt x="25" y="2"/>
                    </a:lnTo>
                    <a:lnTo>
                      <a:pt x="19" y="3"/>
                    </a:lnTo>
                    <a:lnTo>
                      <a:pt x="15" y="6"/>
                    </a:lnTo>
                    <a:lnTo>
                      <a:pt x="11" y="9"/>
                    </a:lnTo>
                    <a:lnTo>
                      <a:pt x="8" y="13"/>
                    </a:lnTo>
                    <a:lnTo>
                      <a:pt x="7" y="19"/>
                    </a:lnTo>
                    <a:lnTo>
                      <a:pt x="7" y="26"/>
                    </a:lnTo>
                    <a:lnTo>
                      <a:pt x="4" y="32"/>
                    </a:lnTo>
                    <a:lnTo>
                      <a:pt x="3" y="34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1" y="32"/>
                    </a:lnTo>
                    <a:lnTo>
                      <a:pt x="0" y="0"/>
                    </a:lnTo>
                    <a:lnTo>
                      <a:pt x="23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04" name="Freeform 332"/>
              <p:cNvSpPr/>
              <p:nvPr/>
            </p:nvSpPr>
            <p:spPr bwMode="auto">
              <a:xfrm>
                <a:off x="2864" y="3462"/>
                <a:ext cx="7" cy="9"/>
              </a:xfrm>
              <a:custGeom>
                <a:avLst/>
                <a:gdLst>
                  <a:gd name="T0" fmla="*/ 25 w 27"/>
                  <a:gd name="T1" fmla="*/ 0 h 35"/>
                  <a:gd name="T2" fmla="*/ 27 w 27"/>
                  <a:gd name="T3" fmla="*/ 0 h 35"/>
                  <a:gd name="T4" fmla="*/ 27 w 27"/>
                  <a:gd name="T5" fmla="*/ 0 h 35"/>
                  <a:gd name="T6" fmla="*/ 24 w 27"/>
                  <a:gd name="T7" fmla="*/ 1 h 35"/>
                  <a:gd name="T8" fmla="*/ 21 w 27"/>
                  <a:gd name="T9" fmla="*/ 4 h 35"/>
                  <a:gd name="T10" fmla="*/ 16 w 27"/>
                  <a:gd name="T11" fmla="*/ 6 h 35"/>
                  <a:gd name="T12" fmla="*/ 13 w 27"/>
                  <a:gd name="T13" fmla="*/ 10 h 35"/>
                  <a:gd name="T14" fmla="*/ 10 w 27"/>
                  <a:gd name="T15" fmla="*/ 14 h 35"/>
                  <a:gd name="T16" fmla="*/ 9 w 27"/>
                  <a:gd name="T17" fmla="*/ 20 h 35"/>
                  <a:gd name="T18" fmla="*/ 9 w 27"/>
                  <a:gd name="T19" fmla="*/ 27 h 35"/>
                  <a:gd name="T20" fmla="*/ 7 w 27"/>
                  <a:gd name="T21" fmla="*/ 33 h 35"/>
                  <a:gd name="T22" fmla="*/ 6 w 27"/>
                  <a:gd name="T23" fmla="*/ 35 h 35"/>
                  <a:gd name="T24" fmla="*/ 5 w 27"/>
                  <a:gd name="T25" fmla="*/ 35 h 35"/>
                  <a:gd name="T26" fmla="*/ 3 w 27"/>
                  <a:gd name="T27" fmla="*/ 35 h 35"/>
                  <a:gd name="T28" fmla="*/ 2 w 27"/>
                  <a:gd name="T29" fmla="*/ 33 h 35"/>
                  <a:gd name="T30" fmla="*/ 0 w 27"/>
                  <a:gd name="T31" fmla="*/ 4 h 35"/>
                  <a:gd name="T32" fmla="*/ 25 w 27"/>
                  <a:gd name="T3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7" h="35">
                    <a:moveTo>
                      <a:pt x="25" y="0"/>
                    </a:moveTo>
                    <a:lnTo>
                      <a:pt x="27" y="0"/>
                    </a:lnTo>
                    <a:lnTo>
                      <a:pt x="27" y="0"/>
                    </a:lnTo>
                    <a:lnTo>
                      <a:pt x="24" y="1"/>
                    </a:lnTo>
                    <a:lnTo>
                      <a:pt x="21" y="4"/>
                    </a:lnTo>
                    <a:lnTo>
                      <a:pt x="16" y="6"/>
                    </a:lnTo>
                    <a:lnTo>
                      <a:pt x="13" y="10"/>
                    </a:lnTo>
                    <a:lnTo>
                      <a:pt x="10" y="14"/>
                    </a:lnTo>
                    <a:lnTo>
                      <a:pt x="9" y="20"/>
                    </a:lnTo>
                    <a:lnTo>
                      <a:pt x="9" y="27"/>
                    </a:lnTo>
                    <a:lnTo>
                      <a:pt x="7" y="33"/>
                    </a:lnTo>
                    <a:lnTo>
                      <a:pt x="6" y="35"/>
                    </a:lnTo>
                    <a:lnTo>
                      <a:pt x="5" y="35"/>
                    </a:lnTo>
                    <a:lnTo>
                      <a:pt x="3" y="35"/>
                    </a:lnTo>
                    <a:lnTo>
                      <a:pt x="2" y="33"/>
                    </a:lnTo>
                    <a:lnTo>
                      <a:pt x="0" y="4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05" name="Freeform 333"/>
              <p:cNvSpPr/>
              <p:nvPr/>
            </p:nvSpPr>
            <p:spPr bwMode="auto">
              <a:xfrm>
                <a:off x="2886" y="3465"/>
                <a:ext cx="7" cy="9"/>
              </a:xfrm>
              <a:custGeom>
                <a:avLst/>
                <a:gdLst>
                  <a:gd name="T0" fmla="*/ 25 w 28"/>
                  <a:gd name="T1" fmla="*/ 0 h 36"/>
                  <a:gd name="T2" fmla="*/ 28 w 28"/>
                  <a:gd name="T3" fmla="*/ 0 h 36"/>
                  <a:gd name="T4" fmla="*/ 27 w 28"/>
                  <a:gd name="T5" fmla="*/ 1 h 36"/>
                  <a:gd name="T6" fmla="*/ 25 w 28"/>
                  <a:gd name="T7" fmla="*/ 2 h 36"/>
                  <a:gd name="T8" fmla="*/ 21 w 28"/>
                  <a:gd name="T9" fmla="*/ 3 h 36"/>
                  <a:gd name="T10" fmla="*/ 17 w 28"/>
                  <a:gd name="T11" fmla="*/ 7 h 36"/>
                  <a:gd name="T12" fmla="*/ 13 w 28"/>
                  <a:gd name="T13" fmla="*/ 10 h 36"/>
                  <a:gd name="T14" fmla="*/ 11 w 28"/>
                  <a:gd name="T15" fmla="*/ 14 h 36"/>
                  <a:gd name="T16" fmla="*/ 9 w 28"/>
                  <a:gd name="T17" fmla="*/ 21 h 36"/>
                  <a:gd name="T18" fmla="*/ 8 w 28"/>
                  <a:gd name="T19" fmla="*/ 27 h 36"/>
                  <a:gd name="T20" fmla="*/ 6 w 28"/>
                  <a:gd name="T21" fmla="*/ 34 h 36"/>
                  <a:gd name="T22" fmla="*/ 5 w 28"/>
                  <a:gd name="T23" fmla="*/ 35 h 36"/>
                  <a:gd name="T24" fmla="*/ 4 w 28"/>
                  <a:gd name="T25" fmla="*/ 36 h 36"/>
                  <a:gd name="T26" fmla="*/ 3 w 28"/>
                  <a:gd name="T27" fmla="*/ 35 h 36"/>
                  <a:gd name="T28" fmla="*/ 3 w 28"/>
                  <a:gd name="T29" fmla="*/ 32 h 36"/>
                  <a:gd name="T30" fmla="*/ 0 w 28"/>
                  <a:gd name="T31" fmla="*/ 3 h 36"/>
                  <a:gd name="T32" fmla="*/ 25 w 28"/>
                  <a:gd name="T3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" h="36">
                    <a:moveTo>
                      <a:pt x="25" y="0"/>
                    </a:moveTo>
                    <a:lnTo>
                      <a:pt x="28" y="0"/>
                    </a:lnTo>
                    <a:lnTo>
                      <a:pt x="27" y="1"/>
                    </a:lnTo>
                    <a:lnTo>
                      <a:pt x="25" y="2"/>
                    </a:lnTo>
                    <a:lnTo>
                      <a:pt x="21" y="3"/>
                    </a:lnTo>
                    <a:lnTo>
                      <a:pt x="17" y="7"/>
                    </a:lnTo>
                    <a:lnTo>
                      <a:pt x="13" y="10"/>
                    </a:lnTo>
                    <a:lnTo>
                      <a:pt x="11" y="14"/>
                    </a:lnTo>
                    <a:lnTo>
                      <a:pt x="9" y="21"/>
                    </a:lnTo>
                    <a:lnTo>
                      <a:pt x="8" y="27"/>
                    </a:lnTo>
                    <a:lnTo>
                      <a:pt x="6" y="34"/>
                    </a:lnTo>
                    <a:lnTo>
                      <a:pt x="5" y="35"/>
                    </a:lnTo>
                    <a:lnTo>
                      <a:pt x="4" y="36"/>
                    </a:lnTo>
                    <a:lnTo>
                      <a:pt x="3" y="35"/>
                    </a:lnTo>
                    <a:lnTo>
                      <a:pt x="3" y="32"/>
                    </a:lnTo>
                    <a:lnTo>
                      <a:pt x="0" y="3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06" name="Freeform 334"/>
              <p:cNvSpPr/>
              <p:nvPr/>
            </p:nvSpPr>
            <p:spPr bwMode="auto">
              <a:xfrm>
                <a:off x="2904" y="3478"/>
                <a:ext cx="7" cy="9"/>
              </a:xfrm>
              <a:custGeom>
                <a:avLst/>
                <a:gdLst>
                  <a:gd name="T0" fmla="*/ 25 w 26"/>
                  <a:gd name="T1" fmla="*/ 1 h 34"/>
                  <a:gd name="T2" fmla="*/ 26 w 26"/>
                  <a:gd name="T3" fmla="*/ 2 h 34"/>
                  <a:gd name="T4" fmla="*/ 20 w 26"/>
                  <a:gd name="T5" fmla="*/ 3 h 34"/>
                  <a:gd name="T6" fmla="*/ 16 w 26"/>
                  <a:gd name="T7" fmla="*/ 5 h 34"/>
                  <a:gd name="T8" fmla="*/ 13 w 26"/>
                  <a:gd name="T9" fmla="*/ 9 h 34"/>
                  <a:gd name="T10" fmla="*/ 10 w 26"/>
                  <a:gd name="T11" fmla="*/ 14 h 34"/>
                  <a:gd name="T12" fmla="*/ 9 w 26"/>
                  <a:gd name="T13" fmla="*/ 19 h 34"/>
                  <a:gd name="T14" fmla="*/ 8 w 26"/>
                  <a:gd name="T15" fmla="*/ 26 h 34"/>
                  <a:gd name="T16" fmla="*/ 5 w 26"/>
                  <a:gd name="T17" fmla="*/ 32 h 34"/>
                  <a:gd name="T18" fmla="*/ 4 w 26"/>
                  <a:gd name="T19" fmla="*/ 33 h 34"/>
                  <a:gd name="T20" fmla="*/ 3 w 26"/>
                  <a:gd name="T21" fmla="*/ 34 h 34"/>
                  <a:gd name="T22" fmla="*/ 2 w 26"/>
                  <a:gd name="T23" fmla="*/ 33 h 34"/>
                  <a:gd name="T24" fmla="*/ 2 w 26"/>
                  <a:gd name="T25" fmla="*/ 31 h 34"/>
                  <a:gd name="T26" fmla="*/ 0 w 26"/>
                  <a:gd name="T27" fmla="*/ 0 h 34"/>
                  <a:gd name="T28" fmla="*/ 25 w 26"/>
                  <a:gd name="T29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" h="34">
                    <a:moveTo>
                      <a:pt x="25" y="1"/>
                    </a:moveTo>
                    <a:lnTo>
                      <a:pt x="26" y="2"/>
                    </a:lnTo>
                    <a:lnTo>
                      <a:pt x="20" y="3"/>
                    </a:lnTo>
                    <a:lnTo>
                      <a:pt x="16" y="5"/>
                    </a:lnTo>
                    <a:lnTo>
                      <a:pt x="13" y="9"/>
                    </a:lnTo>
                    <a:lnTo>
                      <a:pt x="10" y="14"/>
                    </a:lnTo>
                    <a:lnTo>
                      <a:pt x="9" y="19"/>
                    </a:lnTo>
                    <a:lnTo>
                      <a:pt x="8" y="26"/>
                    </a:lnTo>
                    <a:lnTo>
                      <a:pt x="5" y="32"/>
                    </a:lnTo>
                    <a:lnTo>
                      <a:pt x="4" y="33"/>
                    </a:lnTo>
                    <a:lnTo>
                      <a:pt x="3" y="34"/>
                    </a:lnTo>
                    <a:lnTo>
                      <a:pt x="2" y="33"/>
                    </a:lnTo>
                    <a:lnTo>
                      <a:pt x="2" y="31"/>
                    </a:lnTo>
                    <a:lnTo>
                      <a:pt x="0" y="0"/>
                    </a:lnTo>
                    <a:lnTo>
                      <a:pt x="25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07" name="Freeform 335"/>
              <p:cNvSpPr/>
              <p:nvPr/>
            </p:nvSpPr>
            <p:spPr bwMode="auto">
              <a:xfrm>
                <a:off x="2913" y="3472"/>
                <a:ext cx="7" cy="8"/>
              </a:xfrm>
              <a:custGeom>
                <a:avLst/>
                <a:gdLst>
                  <a:gd name="T0" fmla="*/ 24 w 27"/>
                  <a:gd name="T1" fmla="*/ 1 h 34"/>
                  <a:gd name="T2" fmla="*/ 27 w 27"/>
                  <a:gd name="T3" fmla="*/ 1 h 34"/>
                  <a:gd name="T4" fmla="*/ 20 w 27"/>
                  <a:gd name="T5" fmla="*/ 3 h 34"/>
                  <a:gd name="T6" fmla="*/ 17 w 27"/>
                  <a:gd name="T7" fmla="*/ 6 h 34"/>
                  <a:gd name="T8" fmla="*/ 13 w 27"/>
                  <a:gd name="T9" fmla="*/ 9 h 34"/>
                  <a:gd name="T10" fmla="*/ 10 w 27"/>
                  <a:gd name="T11" fmla="*/ 13 h 34"/>
                  <a:gd name="T12" fmla="*/ 9 w 27"/>
                  <a:gd name="T13" fmla="*/ 18 h 34"/>
                  <a:gd name="T14" fmla="*/ 8 w 27"/>
                  <a:gd name="T15" fmla="*/ 26 h 34"/>
                  <a:gd name="T16" fmla="*/ 6 w 27"/>
                  <a:gd name="T17" fmla="*/ 31 h 34"/>
                  <a:gd name="T18" fmla="*/ 5 w 27"/>
                  <a:gd name="T19" fmla="*/ 34 h 34"/>
                  <a:gd name="T20" fmla="*/ 4 w 27"/>
                  <a:gd name="T21" fmla="*/ 34 h 34"/>
                  <a:gd name="T22" fmla="*/ 3 w 27"/>
                  <a:gd name="T23" fmla="*/ 34 h 34"/>
                  <a:gd name="T24" fmla="*/ 3 w 27"/>
                  <a:gd name="T25" fmla="*/ 31 h 34"/>
                  <a:gd name="T26" fmla="*/ 0 w 27"/>
                  <a:gd name="T27" fmla="*/ 0 h 34"/>
                  <a:gd name="T28" fmla="*/ 24 w 27"/>
                  <a:gd name="T29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34">
                    <a:moveTo>
                      <a:pt x="24" y="1"/>
                    </a:moveTo>
                    <a:lnTo>
                      <a:pt x="27" y="1"/>
                    </a:lnTo>
                    <a:lnTo>
                      <a:pt x="20" y="3"/>
                    </a:lnTo>
                    <a:lnTo>
                      <a:pt x="17" y="6"/>
                    </a:lnTo>
                    <a:lnTo>
                      <a:pt x="13" y="9"/>
                    </a:lnTo>
                    <a:lnTo>
                      <a:pt x="10" y="13"/>
                    </a:lnTo>
                    <a:lnTo>
                      <a:pt x="9" y="18"/>
                    </a:lnTo>
                    <a:lnTo>
                      <a:pt x="8" y="26"/>
                    </a:lnTo>
                    <a:lnTo>
                      <a:pt x="6" y="31"/>
                    </a:lnTo>
                    <a:lnTo>
                      <a:pt x="5" y="34"/>
                    </a:lnTo>
                    <a:lnTo>
                      <a:pt x="4" y="34"/>
                    </a:lnTo>
                    <a:lnTo>
                      <a:pt x="3" y="34"/>
                    </a:lnTo>
                    <a:lnTo>
                      <a:pt x="3" y="31"/>
                    </a:lnTo>
                    <a:lnTo>
                      <a:pt x="0" y="0"/>
                    </a:lnTo>
                    <a:lnTo>
                      <a:pt x="24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08" name="Freeform 336"/>
              <p:cNvSpPr/>
              <p:nvPr/>
            </p:nvSpPr>
            <p:spPr bwMode="auto">
              <a:xfrm>
                <a:off x="2921" y="3464"/>
                <a:ext cx="7" cy="8"/>
              </a:xfrm>
              <a:custGeom>
                <a:avLst/>
                <a:gdLst>
                  <a:gd name="T0" fmla="*/ 25 w 27"/>
                  <a:gd name="T1" fmla="*/ 2 h 34"/>
                  <a:gd name="T2" fmla="*/ 27 w 27"/>
                  <a:gd name="T3" fmla="*/ 2 h 34"/>
                  <a:gd name="T4" fmla="*/ 20 w 27"/>
                  <a:gd name="T5" fmla="*/ 4 h 34"/>
                  <a:gd name="T6" fmla="*/ 17 w 27"/>
                  <a:gd name="T7" fmla="*/ 6 h 34"/>
                  <a:gd name="T8" fmla="*/ 13 w 27"/>
                  <a:gd name="T9" fmla="*/ 9 h 34"/>
                  <a:gd name="T10" fmla="*/ 11 w 27"/>
                  <a:gd name="T11" fmla="*/ 14 h 34"/>
                  <a:gd name="T12" fmla="*/ 10 w 27"/>
                  <a:gd name="T13" fmla="*/ 19 h 34"/>
                  <a:gd name="T14" fmla="*/ 8 w 27"/>
                  <a:gd name="T15" fmla="*/ 27 h 34"/>
                  <a:gd name="T16" fmla="*/ 6 w 27"/>
                  <a:gd name="T17" fmla="*/ 32 h 34"/>
                  <a:gd name="T18" fmla="*/ 5 w 27"/>
                  <a:gd name="T19" fmla="*/ 33 h 34"/>
                  <a:gd name="T20" fmla="*/ 4 w 27"/>
                  <a:gd name="T21" fmla="*/ 34 h 34"/>
                  <a:gd name="T22" fmla="*/ 3 w 27"/>
                  <a:gd name="T23" fmla="*/ 33 h 34"/>
                  <a:gd name="T24" fmla="*/ 3 w 27"/>
                  <a:gd name="T25" fmla="*/ 31 h 34"/>
                  <a:gd name="T26" fmla="*/ 0 w 27"/>
                  <a:gd name="T27" fmla="*/ 0 h 34"/>
                  <a:gd name="T28" fmla="*/ 25 w 27"/>
                  <a:gd name="T29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34">
                    <a:moveTo>
                      <a:pt x="25" y="2"/>
                    </a:moveTo>
                    <a:lnTo>
                      <a:pt x="27" y="2"/>
                    </a:lnTo>
                    <a:lnTo>
                      <a:pt x="20" y="4"/>
                    </a:lnTo>
                    <a:lnTo>
                      <a:pt x="17" y="6"/>
                    </a:lnTo>
                    <a:lnTo>
                      <a:pt x="13" y="9"/>
                    </a:lnTo>
                    <a:lnTo>
                      <a:pt x="11" y="14"/>
                    </a:lnTo>
                    <a:lnTo>
                      <a:pt x="10" y="19"/>
                    </a:lnTo>
                    <a:lnTo>
                      <a:pt x="8" y="27"/>
                    </a:lnTo>
                    <a:lnTo>
                      <a:pt x="6" y="32"/>
                    </a:lnTo>
                    <a:lnTo>
                      <a:pt x="5" y="33"/>
                    </a:lnTo>
                    <a:lnTo>
                      <a:pt x="4" y="34"/>
                    </a:lnTo>
                    <a:lnTo>
                      <a:pt x="3" y="33"/>
                    </a:lnTo>
                    <a:lnTo>
                      <a:pt x="3" y="31"/>
                    </a:lnTo>
                    <a:lnTo>
                      <a:pt x="0" y="0"/>
                    </a:lnTo>
                    <a:lnTo>
                      <a:pt x="25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09" name="Freeform 337"/>
              <p:cNvSpPr/>
              <p:nvPr/>
            </p:nvSpPr>
            <p:spPr bwMode="auto">
              <a:xfrm>
                <a:off x="2949" y="3471"/>
                <a:ext cx="7" cy="8"/>
              </a:xfrm>
              <a:custGeom>
                <a:avLst/>
                <a:gdLst>
                  <a:gd name="T0" fmla="*/ 25 w 26"/>
                  <a:gd name="T1" fmla="*/ 2 h 34"/>
                  <a:gd name="T2" fmla="*/ 26 w 26"/>
                  <a:gd name="T3" fmla="*/ 2 h 34"/>
                  <a:gd name="T4" fmla="*/ 21 w 26"/>
                  <a:gd name="T5" fmla="*/ 4 h 34"/>
                  <a:gd name="T6" fmla="*/ 16 w 26"/>
                  <a:gd name="T7" fmla="*/ 6 h 34"/>
                  <a:gd name="T8" fmla="*/ 13 w 26"/>
                  <a:gd name="T9" fmla="*/ 9 h 34"/>
                  <a:gd name="T10" fmla="*/ 10 w 26"/>
                  <a:gd name="T11" fmla="*/ 14 h 34"/>
                  <a:gd name="T12" fmla="*/ 9 w 26"/>
                  <a:gd name="T13" fmla="*/ 19 h 34"/>
                  <a:gd name="T14" fmla="*/ 8 w 26"/>
                  <a:gd name="T15" fmla="*/ 27 h 34"/>
                  <a:gd name="T16" fmla="*/ 6 w 26"/>
                  <a:gd name="T17" fmla="*/ 32 h 34"/>
                  <a:gd name="T18" fmla="*/ 4 w 26"/>
                  <a:gd name="T19" fmla="*/ 33 h 34"/>
                  <a:gd name="T20" fmla="*/ 3 w 26"/>
                  <a:gd name="T21" fmla="*/ 34 h 34"/>
                  <a:gd name="T22" fmla="*/ 2 w 26"/>
                  <a:gd name="T23" fmla="*/ 33 h 34"/>
                  <a:gd name="T24" fmla="*/ 2 w 26"/>
                  <a:gd name="T25" fmla="*/ 31 h 34"/>
                  <a:gd name="T26" fmla="*/ 0 w 26"/>
                  <a:gd name="T27" fmla="*/ 0 h 34"/>
                  <a:gd name="T28" fmla="*/ 25 w 26"/>
                  <a:gd name="T29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" h="34">
                    <a:moveTo>
                      <a:pt x="25" y="2"/>
                    </a:moveTo>
                    <a:lnTo>
                      <a:pt x="26" y="2"/>
                    </a:lnTo>
                    <a:lnTo>
                      <a:pt x="21" y="4"/>
                    </a:lnTo>
                    <a:lnTo>
                      <a:pt x="16" y="6"/>
                    </a:lnTo>
                    <a:lnTo>
                      <a:pt x="13" y="9"/>
                    </a:lnTo>
                    <a:lnTo>
                      <a:pt x="10" y="14"/>
                    </a:lnTo>
                    <a:lnTo>
                      <a:pt x="9" y="19"/>
                    </a:lnTo>
                    <a:lnTo>
                      <a:pt x="8" y="27"/>
                    </a:lnTo>
                    <a:lnTo>
                      <a:pt x="6" y="32"/>
                    </a:lnTo>
                    <a:lnTo>
                      <a:pt x="4" y="33"/>
                    </a:lnTo>
                    <a:lnTo>
                      <a:pt x="3" y="34"/>
                    </a:lnTo>
                    <a:lnTo>
                      <a:pt x="2" y="33"/>
                    </a:lnTo>
                    <a:lnTo>
                      <a:pt x="2" y="31"/>
                    </a:lnTo>
                    <a:lnTo>
                      <a:pt x="0" y="0"/>
                    </a:lnTo>
                    <a:lnTo>
                      <a:pt x="25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10" name="Freeform 338"/>
              <p:cNvSpPr/>
              <p:nvPr/>
            </p:nvSpPr>
            <p:spPr bwMode="auto">
              <a:xfrm>
                <a:off x="2937" y="3477"/>
                <a:ext cx="7" cy="9"/>
              </a:xfrm>
              <a:custGeom>
                <a:avLst/>
                <a:gdLst>
                  <a:gd name="T0" fmla="*/ 27 w 28"/>
                  <a:gd name="T1" fmla="*/ 4 h 34"/>
                  <a:gd name="T2" fmla="*/ 28 w 28"/>
                  <a:gd name="T3" fmla="*/ 4 h 34"/>
                  <a:gd name="T4" fmla="*/ 21 w 28"/>
                  <a:gd name="T5" fmla="*/ 5 h 34"/>
                  <a:gd name="T6" fmla="*/ 17 w 28"/>
                  <a:gd name="T7" fmla="*/ 7 h 34"/>
                  <a:gd name="T8" fmla="*/ 13 w 28"/>
                  <a:gd name="T9" fmla="*/ 9 h 34"/>
                  <a:gd name="T10" fmla="*/ 12 w 28"/>
                  <a:gd name="T11" fmla="*/ 11 h 34"/>
                  <a:gd name="T12" fmla="*/ 10 w 28"/>
                  <a:gd name="T13" fmla="*/ 14 h 34"/>
                  <a:gd name="T14" fmla="*/ 9 w 28"/>
                  <a:gd name="T15" fmla="*/ 16 h 34"/>
                  <a:gd name="T16" fmla="*/ 9 w 28"/>
                  <a:gd name="T17" fmla="*/ 19 h 34"/>
                  <a:gd name="T18" fmla="*/ 8 w 28"/>
                  <a:gd name="T19" fmla="*/ 27 h 34"/>
                  <a:gd name="T20" fmla="*/ 6 w 28"/>
                  <a:gd name="T21" fmla="*/ 32 h 34"/>
                  <a:gd name="T22" fmla="*/ 5 w 28"/>
                  <a:gd name="T23" fmla="*/ 33 h 34"/>
                  <a:gd name="T24" fmla="*/ 4 w 28"/>
                  <a:gd name="T25" fmla="*/ 34 h 34"/>
                  <a:gd name="T26" fmla="*/ 3 w 28"/>
                  <a:gd name="T27" fmla="*/ 33 h 34"/>
                  <a:gd name="T28" fmla="*/ 2 w 28"/>
                  <a:gd name="T29" fmla="*/ 31 h 34"/>
                  <a:gd name="T30" fmla="*/ 0 w 28"/>
                  <a:gd name="T31" fmla="*/ 0 h 34"/>
                  <a:gd name="T32" fmla="*/ 27 w 28"/>
                  <a:gd name="T33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" h="34">
                    <a:moveTo>
                      <a:pt x="27" y="4"/>
                    </a:moveTo>
                    <a:lnTo>
                      <a:pt x="28" y="4"/>
                    </a:lnTo>
                    <a:lnTo>
                      <a:pt x="21" y="5"/>
                    </a:lnTo>
                    <a:lnTo>
                      <a:pt x="17" y="7"/>
                    </a:lnTo>
                    <a:lnTo>
                      <a:pt x="13" y="9"/>
                    </a:lnTo>
                    <a:lnTo>
                      <a:pt x="12" y="11"/>
                    </a:lnTo>
                    <a:lnTo>
                      <a:pt x="10" y="14"/>
                    </a:lnTo>
                    <a:lnTo>
                      <a:pt x="9" y="16"/>
                    </a:lnTo>
                    <a:lnTo>
                      <a:pt x="9" y="19"/>
                    </a:lnTo>
                    <a:lnTo>
                      <a:pt x="8" y="27"/>
                    </a:lnTo>
                    <a:lnTo>
                      <a:pt x="6" y="32"/>
                    </a:lnTo>
                    <a:lnTo>
                      <a:pt x="5" y="33"/>
                    </a:lnTo>
                    <a:lnTo>
                      <a:pt x="4" y="34"/>
                    </a:lnTo>
                    <a:lnTo>
                      <a:pt x="3" y="33"/>
                    </a:lnTo>
                    <a:lnTo>
                      <a:pt x="2" y="31"/>
                    </a:lnTo>
                    <a:lnTo>
                      <a:pt x="0" y="0"/>
                    </a:lnTo>
                    <a:lnTo>
                      <a:pt x="2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11" name="Freeform 339"/>
              <p:cNvSpPr/>
              <p:nvPr/>
            </p:nvSpPr>
            <p:spPr bwMode="auto">
              <a:xfrm>
                <a:off x="2970" y="3477"/>
                <a:ext cx="7" cy="8"/>
              </a:xfrm>
              <a:custGeom>
                <a:avLst/>
                <a:gdLst>
                  <a:gd name="T0" fmla="*/ 26 w 27"/>
                  <a:gd name="T1" fmla="*/ 4 h 35"/>
                  <a:gd name="T2" fmla="*/ 27 w 27"/>
                  <a:gd name="T3" fmla="*/ 5 h 35"/>
                  <a:gd name="T4" fmla="*/ 21 w 27"/>
                  <a:gd name="T5" fmla="*/ 6 h 35"/>
                  <a:gd name="T6" fmla="*/ 16 w 27"/>
                  <a:gd name="T7" fmla="*/ 8 h 35"/>
                  <a:gd name="T8" fmla="*/ 13 w 27"/>
                  <a:gd name="T9" fmla="*/ 10 h 35"/>
                  <a:gd name="T10" fmla="*/ 11 w 27"/>
                  <a:gd name="T11" fmla="*/ 12 h 35"/>
                  <a:gd name="T12" fmla="*/ 10 w 27"/>
                  <a:gd name="T13" fmla="*/ 15 h 35"/>
                  <a:gd name="T14" fmla="*/ 9 w 27"/>
                  <a:gd name="T15" fmla="*/ 17 h 35"/>
                  <a:gd name="T16" fmla="*/ 9 w 27"/>
                  <a:gd name="T17" fmla="*/ 20 h 35"/>
                  <a:gd name="T18" fmla="*/ 8 w 27"/>
                  <a:gd name="T19" fmla="*/ 26 h 35"/>
                  <a:gd name="T20" fmla="*/ 6 w 27"/>
                  <a:gd name="T21" fmla="*/ 33 h 35"/>
                  <a:gd name="T22" fmla="*/ 5 w 27"/>
                  <a:gd name="T23" fmla="*/ 34 h 35"/>
                  <a:gd name="T24" fmla="*/ 4 w 27"/>
                  <a:gd name="T25" fmla="*/ 35 h 35"/>
                  <a:gd name="T26" fmla="*/ 2 w 27"/>
                  <a:gd name="T27" fmla="*/ 34 h 35"/>
                  <a:gd name="T28" fmla="*/ 2 w 27"/>
                  <a:gd name="T29" fmla="*/ 32 h 35"/>
                  <a:gd name="T30" fmla="*/ 0 w 27"/>
                  <a:gd name="T31" fmla="*/ 0 h 35"/>
                  <a:gd name="T32" fmla="*/ 26 w 27"/>
                  <a:gd name="T33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7" h="35">
                    <a:moveTo>
                      <a:pt x="26" y="4"/>
                    </a:moveTo>
                    <a:lnTo>
                      <a:pt x="27" y="5"/>
                    </a:lnTo>
                    <a:lnTo>
                      <a:pt x="21" y="6"/>
                    </a:lnTo>
                    <a:lnTo>
                      <a:pt x="16" y="8"/>
                    </a:lnTo>
                    <a:lnTo>
                      <a:pt x="13" y="10"/>
                    </a:lnTo>
                    <a:lnTo>
                      <a:pt x="11" y="12"/>
                    </a:lnTo>
                    <a:lnTo>
                      <a:pt x="10" y="15"/>
                    </a:lnTo>
                    <a:lnTo>
                      <a:pt x="9" y="17"/>
                    </a:lnTo>
                    <a:lnTo>
                      <a:pt x="9" y="20"/>
                    </a:lnTo>
                    <a:lnTo>
                      <a:pt x="8" y="26"/>
                    </a:lnTo>
                    <a:lnTo>
                      <a:pt x="6" y="33"/>
                    </a:lnTo>
                    <a:lnTo>
                      <a:pt x="5" y="34"/>
                    </a:lnTo>
                    <a:lnTo>
                      <a:pt x="4" y="35"/>
                    </a:lnTo>
                    <a:lnTo>
                      <a:pt x="2" y="34"/>
                    </a:lnTo>
                    <a:lnTo>
                      <a:pt x="2" y="32"/>
                    </a:lnTo>
                    <a:lnTo>
                      <a:pt x="0" y="0"/>
                    </a:lnTo>
                    <a:lnTo>
                      <a:pt x="26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12" name="Freeform 340"/>
              <p:cNvSpPr/>
              <p:nvPr/>
            </p:nvSpPr>
            <p:spPr bwMode="auto">
              <a:xfrm>
                <a:off x="2959" y="3482"/>
                <a:ext cx="7" cy="9"/>
              </a:xfrm>
              <a:custGeom>
                <a:avLst/>
                <a:gdLst>
                  <a:gd name="T0" fmla="*/ 27 w 28"/>
                  <a:gd name="T1" fmla="*/ 3 h 35"/>
                  <a:gd name="T2" fmla="*/ 28 w 28"/>
                  <a:gd name="T3" fmla="*/ 4 h 35"/>
                  <a:gd name="T4" fmla="*/ 21 w 28"/>
                  <a:gd name="T5" fmla="*/ 6 h 35"/>
                  <a:gd name="T6" fmla="*/ 17 w 28"/>
                  <a:gd name="T7" fmla="*/ 8 h 35"/>
                  <a:gd name="T8" fmla="*/ 13 w 28"/>
                  <a:gd name="T9" fmla="*/ 10 h 35"/>
                  <a:gd name="T10" fmla="*/ 12 w 28"/>
                  <a:gd name="T11" fmla="*/ 12 h 35"/>
                  <a:gd name="T12" fmla="*/ 11 w 28"/>
                  <a:gd name="T13" fmla="*/ 14 h 35"/>
                  <a:gd name="T14" fmla="*/ 10 w 28"/>
                  <a:gd name="T15" fmla="*/ 16 h 35"/>
                  <a:gd name="T16" fmla="*/ 10 w 28"/>
                  <a:gd name="T17" fmla="*/ 20 h 35"/>
                  <a:gd name="T18" fmla="*/ 9 w 28"/>
                  <a:gd name="T19" fmla="*/ 26 h 35"/>
                  <a:gd name="T20" fmla="*/ 6 w 28"/>
                  <a:gd name="T21" fmla="*/ 32 h 35"/>
                  <a:gd name="T22" fmla="*/ 5 w 28"/>
                  <a:gd name="T23" fmla="*/ 34 h 35"/>
                  <a:gd name="T24" fmla="*/ 4 w 28"/>
                  <a:gd name="T25" fmla="*/ 35 h 35"/>
                  <a:gd name="T26" fmla="*/ 3 w 28"/>
                  <a:gd name="T27" fmla="*/ 34 h 35"/>
                  <a:gd name="T28" fmla="*/ 2 w 28"/>
                  <a:gd name="T29" fmla="*/ 31 h 35"/>
                  <a:gd name="T30" fmla="*/ 0 w 28"/>
                  <a:gd name="T31" fmla="*/ 0 h 35"/>
                  <a:gd name="T32" fmla="*/ 27 w 28"/>
                  <a:gd name="T33" fmla="*/ 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" h="35">
                    <a:moveTo>
                      <a:pt x="27" y="3"/>
                    </a:moveTo>
                    <a:lnTo>
                      <a:pt x="28" y="4"/>
                    </a:lnTo>
                    <a:lnTo>
                      <a:pt x="21" y="6"/>
                    </a:lnTo>
                    <a:lnTo>
                      <a:pt x="17" y="8"/>
                    </a:lnTo>
                    <a:lnTo>
                      <a:pt x="13" y="10"/>
                    </a:lnTo>
                    <a:lnTo>
                      <a:pt x="12" y="12"/>
                    </a:lnTo>
                    <a:lnTo>
                      <a:pt x="11" y="14"/>
                    </a:lnTo>
                    <a:lnTo>
                      <a:pt x="10" y="16"/>
                    </a:lnTo>
                    <a:lnTo>
                      <a:pt x="10" y="20"/>
                    </a:lnTo>
                    <a:lnTo>
                      <a:pt x="9" y="26"/>
                    </a:lnTo>
                    <a:lnTo>
                      <a:pt x="6" y="32"/>
                    </a:lnTo>
                    <a:lnTo>
                      <a:pt x="5" y="34"/>
                    </a:lnTo>
                    <a:lnTo>
                      <a:pt x="4" y="35"/>
                    </a:lnTo>
                    <a:lnTo>
                      <a:pt x="3" y="34"/>
                    </a:lnTo>
                    <a:lnTo>
                      <a:pt x="2" y="31"/>
                    </a:lnTo>
                    <a:lnTo>
                      <a:pt x="0" y="0"/>
                    </a:lnTo>
                    <a:lnTo>
                      <a:pt x="27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13" name="Freeform 341"/>
              <p:cNvSpPr/>
              <p:nvPr/>
            </p:nvSpPr>
            <p:spPr bwMode="auto">
              <a:xfrm>
                <a:off x="2948" y="3489"/>
                <a:ext cx="7" cy="9"/>
              </a:xfrm>
              <a:custGeom>
                <a:avLst/>
                <a:gdLst>
                  <a:gd name="T0" fmla="*/ 26 w 28"/>
                  <a:gd name="T1" fmla="*/ 4 h 35"/>
                  <a:gd name="T2" fmla="*/ 28 w 28"/>
                  <a:gd name="T3" fmla="*/ 4 h 35"/>
                  <a:gd name="T4" fmla="*/ 21 w 28"/>
                  <a:gd name="T5" fmla="*/ 5 h 35"/>
                  <a:gd name="T6" fmla="*/ 17 w 28"/>
                  <a:gd name="T7" fmla="*/ 8 h 35"/>
                  <a:gd name="T8" fmla="*/ 13 w 28"/>
                  <a:gd name="T9" fmla="*/ 10 h 35"/>
                  <a:gd name="T10" fmla="*/ 12 w 28"/>
                  <a:gd name="T11" fmla="*/ 12 h 35"/>
                  <a:gd name="T12" fmla="*/ 9 w 28"/>
                  <a:gd name="T13" fmla="*/ 14 h 35"/>
                  <a:gd name="T14" fmla="*/ 9 w 28"/>
                  <a:gd name="T15" fmla="*/ 16 h 35"/>
                  <a:gd name="T16" fmla="*/ 8 w 28"/>
                  <a:gd name="T17" fmla="*/ 19 h 35"/>
                  <a:gd name="T18" fmla="*/ 8 w 28"/>
                  <a:gd name="T19" fmla="*/ 27 h 35"/>
                  <a:gd name="T20" fmla="*/ 6 w 28"/>
                  <a:gd name="T21" fmla="*/ 32 h 35"/>
                  <a:gd name="T22" fmla="*/ 4 w 28"/>
                  <a:gd name="T23" fmla="*/ 34 h 35"/>
                  <a:gd name="T24" fmla="*/ 3 w 28"/>
                  <a:gd name="T25" fmla="*/ 35 h 35"/>
                  <a:gd name="T26" fmla="*/ 3 w 28"/>
                  <a:gd name="T27" fmla="*/ 34 h 35"/>
                  <a:gd name="T28" fmla="*/ 2 w 28"/>
                  <a:gd name="T29" fmla="*/ 31 h 35"/>
                  <a:gd name="T30" fmla="*/ 0 w 28"/>
                  <a:gd name="T31" fmla="*/ 0 h 35"/>
                  <a:gd name="T32" fmla="*/ 26 w 28"/>
                  <a:gd name="T33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" h="35">
                    <a:moveTo>
                      <a:pt x="26" y="4"/>
                    </a:moveTo>
                    <a:lnTo>
                      <a:pt x="28" y="4"/>
                    </a:lnTo>
                    <a:lnTo>
                      <a:pt x="21" y="5"/>
                    </a:lnTo>
                    <a:lnTo>
                      <a:pt x="17" y="8"/>
                    </a:lnTo>
                    <a:lnTo>
                      <a:pt x="13" y="10"/>
                    </a:lnTo>
                    <a:lnTo>
                      <a:pt x="12" y="12"/>
                    </a:lnTo>
                    <a:lnTo>
                      <a:pt x="9" y="14"/>
                    </a:lnTo>
                    <a:lnTo>
                      <a:pt x="9" y="16"/>
                    </a:lnTo>
                    <a:lnTo>
                      <a:pt x="8" y="19"/>
                    </a:lnTo>
                    <a:lnTo>
                      <a:pt x="8" y="27"/>
                    </a:lnTo>
                    <a:lnTo>
                      <a:pt x="6" y="32"/>
                    </a:lnTo>
                    <a:lnTo>
                      <a:pt x="4" y="34"/>
                    </a:lnTo>
                    <a:lnTo>
                      <a:pt x="3" y="35"/>
                    </a:lnTo>
                    <a:lnTo>
                      <a:pt x="3" y="34"/>
                    </a:lnTo>
                    <a:lnTo>
                      <a:pt x="2" y="31"/>
                    </a:lnTo>
                    <a:lnTo>
                      <a:pt x="0" y="0"/>
                    </a:lnTo>
                    <a:lnTo>
                      <a:pt x="26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14" name="Freeform 342"/>
              <p:cNvSpPr/>
              <p:nvPr/>
            </p:nvSpPr>
            <p:spPr bwMode="auto">
              <a:xfrm>
                <a:off x="2971" y="3496"/>
                <a:ext cx="7" cy="9"/>
              </a:xfrm>
              <a:custGeom>
                <a:avLst/>
                <a:gdLst>
                  <a:gd name="T0" fmla="*/ 27 w 28"/>
                  <a:gd name="T1" fmla="*/ 3 h 35"/>
                  <a:gd name="T2" fmla="*/ 28 w 28"/>
                  <a:gd name="T3" fmla="*/ 5 h 35"/>
                  <a:gd name="T4" fmla="*/ 22 w 28"/>
                  <a:gd name="T5" fmla="*/ 6 h 35"/>
                  <a:gd name="T6" fmla="*/ 18 w 28"/>
                  <a:gd name="T7" fmla="*/ 7 h 35"/>
                  <a:gd name="T8" fmla="*/ 14 w 28"/>
                  <a:gd name="T9" fmla="*/ 10 h 35"/>
                  <a:gd name="T10" fmla="*/ 12 w 28"/>
                  <a:gd name="T11" fmla="*/ 12 h 35"/>
                  <a:gd name="T12" fmla="*/ 11 w 28"/>
                  <a:gd name="T13" fmla="*/ 14 h 35"/>
                  <a:gd name="T14" fmla="*/ 10 w 28"/>
                  <a:gd name="T15" fmla="*/ 16 h 35"/>
                  <a:gd name="T16" fmla="*/ 10 w 28"/>
                  <a:gd name="T17" fmla="*/ 20 h 35"/>
                  <a:gd name="T18" fmla="*/ 9 w 28"/>
                  <a:gd name="T19" fmla="*/ 26 h 35"/>
                  <a:gd name="T20" fmla="*/ 7 w 28"/>
                  <a:gd name="T21" fmla="*/ 31 h 35"/>
                  <a:gd name="T22" fmla="*/ 6 w 28"/>
                  <a:gd name="T23" fmla="*/ 34 h 35"/>
                  <a:gd name="T24" fmla="*/ 5 w 28"/>
                  <a:gd name="T25" fmla="*/ 35 h 35"/>
                  <a:gd name="T26" fmla="*/ 4 w 28"/>
                  <a:gd name="T27" fmla="*/ 34 h 35"/>
                  <a:gd name="T28" fmla="*/ 4 w 28"/>
                  <a:gd name="T29" fmla="*/ 31 h 35"/>
                  <a:gd name="T30" fmla="*/ 0 w 28"/>
                  <a:gd name="T31" fmla="*/ 0 h 35"/>
                  <a:gd name="T32" fmla="*/ 27 w 28"/>
                  <a:gd name="T33" fmla="*/ 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" h="35">
                    <a:moveTo>
                      <a:pt x="27" y="3"/>
                    </a:moveTo>
                    <a:lnTo>
                      <a:pt x="28" y="5"/>
                    </a:lnTo>
                    <a:lnTo>
                      <a:pt x="22" y="6"/>
                    </a:lnTo>
                    <a:lnTo>
                      <a:pt x="18" y="7"/>
                    </a:lnTo>
                    <a:lnTo>
                      <a:pt x="14" y="10"/>
                    </a:lnTo>
                    <a:lnTo>
                      <a:pt x="12" y="12"/>
                    </a:lnTo>
                    <a:lnTo>
                      <a:pt x="11" y="14"/>
                    </a:lnTo>
                    <a:lnTo>
                      <a:pt x="10" y="16"/>
                    </a:lnTo>
                    <a:lnTo>
                      <a:pt x="10" y="20"/>
                    </a:lnTo>
                    <a:lnTo>
                      <a:pt x="9" y="26"/>
                    </a:lnTo>
                    <a:lnTo>
                      <a:pt x="7" y="31"/>
                    </a:lnTo>
                    <a:lnTo>
                      <a:pt x="6" y="34"/>
                    </a:lnTo>
                    <a:lnTo>
                      <a:pt x="5" y="35"/>
                    </a:lnTo>
                    <a:lnTo>
                      <a:pt x="4" y="34"/>
                    </a:lnTo>
                    <a:lnTo>
                      <a:pt x="4" y="31"/>
                    </a:lnTo>
                    <a:lnTo>
                      <a:pt x="0" y="0"/>
                    </a:lnTo>
                    <a:lnTo>
                      <a:pt x="27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15" name="Freeform 343"/>
              <p:cNvSpPr/>
              <p:nvPr/>
            </p:nvSpPr>
            <p:spPr bwMode="auto">
              <a:xfrm>
                <a:off x="2985" y="3491"/>
                <a:ext cx="7" cy="9"/>
              </a:xfrm>
              <a:custGeom>
                <a:avLst/>
                <a:gdLst>
                  <a:gd name="T0" fmla="*/ 26 w 28"/>
                  <a:gd name="T1" fmla="*/ 3 h 33"/>
                  <a:gd name="T2" fmla="*/ 28 w 28"/>
                  <a:gd name="T3" fmla="*/ 4 h 33"/>
                  <a:gd name="T4" fmla="*/ 22 w 28"/>
                  <a:gd name="T5" fmla="*/ 5 h 33"/>
                  <a:gd name="T6" fmla="*/ 18 w 28"/>
                  <a:gd name="T7" fmla="*/ 6 h 33"/>
                  <a:gd name="T8" fmla="*/ 13 w 28"/>
                  <a:gd name="T9" fmla="*/ 9 h 33"/>
                  <a:gd name="T10" fmla="*/ 11 w 28"/>
                  <a:gd name="T11" fmla="*/ 11 h 33"/>
                  <a:gd name="T12" fmla="*/ 10 w 28"/>
                  <a:gd name="T13" fmla="*/ 13 h 33"/>
                  <a:gd name="T14" fmla="*/ 9 w 28"/>
                  <a:gd name="T15" fmla="*/ 16 h 33"/>
                  <a:gd name="T16" fmla="*/ 9 w 28"/>
                  <a:gd name="T17" fmla="*/ 19 h 33"/>
                  <a:gd name="T18" fmla="*/ 8 w 28"/>
                  <a:gd name="T19" fmla="*/ 26 h 33"/>
                  <a:gd name="T20" fmla="*/ 6 w 28"/>
                  <a:gd name="T21" fmla="*/ 31 h 33"/>
                  <a:gd name="T22" fmla="*/ 5 w 28"/>
                  <a:gd name="T23" fmla="*/ 33 h 33"/>
                  <a:gd name="T24" fmla="*/ 4 w 28"/>
                  <a:gd name="T25" fmla="*/ 33 h 33"/>
                  <a:gd name="T26" fmla="*/ 3 w 28"/>
                  <a:gd name="T27" fmla="*/ 33 h 33"/>
                  <a:gd name="T28" fmla="*/ 3 w 28"/>
                  <a:gd name="T29" fmla="*/ 31 h 33"/>
                  <a:gd name="T30" fmla="*/ 0 w 28"/>
                  <a:gd name="T31" fmla="*/ 0 h 33"/>
                  <a:gd name="T32" fmla="*/ 26 w 28"/>
                  <a:gd name="T33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" h="33">
                    <a:moveTo>
                      <a:pt x="26" y="3"/>
                    </a:moveTo>
                    <a:lnTo>
                      <a:pt x="28" y="4"/>
                    </a:lnTo>
                    <a:lnTo>
                      <a:pt x="22" y="5"/>
                    </a:lnTo>
                    <a:lnTo>
                      <a:pt x="18" y="6"/>
                    </a:lnTo>
                    <a:lnTo>
                      <a:pt x="13" y="9"/>
                    </a:lnTo>
                    <a:lnTo>
                      <a:pt x="11" y="11"/>
                    </a:lnTo>
                    <a:lnTo>
                      <a:pt x="10" y="13"/>
                    </a:lnTo>
                    <a:lnTo>
                      <a:pt x="9" y="16"/>
                    </a:lnTo>
                    <a:lnTo>
                      <a:pt x="9" y="19"/>
                    </a:lnTo>
                    <a:lnTo>
                      <a:pt x="8" y="26"/>
                    </a:lnTo>
                    <a:lnTo>
                      <a:pt x="6" y="31"/>
                    </a:lnTo>
                    <a:lnTo>
                      <a:pt x="5" y="33"/>
                    </a:lnTo>
                    <a:lnTo>
                      <a:pt x="4" y="33"/>
                    </a:lnTo>
                    <a:lnTo>
                      <a:pt x="3" y="33"/>
                    </a:lnTo>
                    <a:lnTo>
                      <a:pt x="3" y="31"/>
                    </a:lnTo>
                    <a:lnTo>
                      <a:pt x="0" y="0"/>
                    </a:lnTo>
                    <a:lnTo>
                      <a:pt x="2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16" name="Freeform 344"/>
              <p:cNvSpPr/>
              <p:nvPr/>
            </p:nvSpPr>
            <p:spPr bwMode="auto">
              <a:xfrm>
                <a:off x="2995" y="3484"/>
                <a:ext cx="7" cy="9"/>
              </a:xfrm>
              <a:custGeom>
                <a:avLst/>
                <a:gdLst>
                  <a:gd name="T0" fmla="*/ 26 w 28"/>
                  <a:gd name="T1" fmla="*/ 4 h 34"/>
                  <a:gd name="T2" fmla="*/ 28 w 28"/>
                  <a:gd name="T3" fmla="*/ 4 h 34"/>
                  <a:gd name="T4" fmla="*/ 22 w 28"/>
                  <a:gd name="T5" fmla="*/ 5 h 34"/>
                  <a:gd name="T6" fmla="*/ 18 w 28"/>
                  <a:gd name="T7" fmla="*/ 7 h 34"/>
                  <a:gd name="T8" fmla="*/ 13 w 28"/>
                  <a:gd name="T9" fmla="*/ 9 h 34"/>
                  <a:gd name="T10" fmla="*/ 11 w 28"/>
                  <a:gd name="T11" fmla="*/ 11 h 34"/>
                  <a:gd name="T12" fmla="*/ 10 w 28"/>
                  <a:gd name="T13" fmla="*/ 14 h 34"/>
                  <a:gd name="T14" fmla="*/ 10 w 28"/>
                  <a:gd name="T15" fmla="*/ 16 h 34"/>
                  <a:gd name="T16" fmla="*/ 9 w 28"/>
                  <a:gd name="T17" fmla="*/ 19 h 34"/>
                  <a:gd name="T18" fmla="*/ 8 w 28"/>
                  <a:gd name="T19" fmla="*/ 27 h 34"/>
                  <a:gd name="T20" fmla="*/ 6 w 28"/>
                  <a:gd name="T21" fmla="*/ 32 h 34"/>
                  <a:gd name="T22" fmla="*/ 5 w 28"/>
                  <a:gd name="T23" fmla="*/ 33 h 34"/>
                  <a:gd name="T24" fmla="*/ 4 w 28"/>
                  <a:gd name="T25" fmla="*/ 34 h 34"/>
                  <a:gd name="T26" fmla="*/ 4 w 28"/>
                  <a:gd name="T27" fmla="*/ 33 h 34"/>
                  <a:gd name="T28" fmla="*/ 3 w 28"/>
                  <a:gd name="T29" fmla="*/ 31 h 34"/>
                  <a:gd name="T30" fmla="*/ 0 w 28"/>
                  <a:gd name="T31" fmla="*/ 0 h 34"/>
                  <a:gd name="T32" fmla="*/ 26 w 28"/>
                  <a:gd name="T33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" h="34">
                    <a:moveTo>
                      <a:pt x="26" y="4"/>
                    </a:moveTo>
                    <a:lnTo>
                      <a:pt x="28" y="4"/>
                    </a:lnTo>
                    <a:lnTo>
                      <a:pt x="22" y="5"/>
                    </a:lnTo>
                    <a:lnTo>
                      <a:pt x="18" y="7"/>
                    </a:lnTo>
                    <a:lnTo>
                      <a:pt x="13" y="9"/>
                    </a:lnTo>
                    <a:lnTo>
                      <a:pt x="11" y="11"/>
                    </a:lnTo>
                    <a:lnTo>
                      <a:pt x="10" y="14"/>
                    </a:lnTo>
                    <a:lnTo>
                      <a:pt x="10" y="16"/>
                    </a:lnTo>
                    <a:lnTo>
                      <a:pt x="9" y="19"/>
                    </a:lnTo>
                    <a:lnTo>
                      <a:pt x="8" y="27"/>
                    </a:lnTo>
                    <a:lnTo>
                      <a:pt x="6" y="32"/>
                    </a:lnTo>
                    <a:lnTo>
                      <a:pt x="5" y="33"/>
                    </a:lnTo>
                    <a:lnTo>
                      <a:pt x="4" y="34"/>
                    </a:lnTo>
                    <a:lnTo>
                      <a:pt x="4" y="33"/>
                    </a:lnTo>
                    <a:lnTo>
                      <a:pt x="3" y="31"/>
                    </a:lnTo>
                    <a:lnTo>
                      <a:pt x="0" y="0"/>
                    </a:lnTo>
                    <a:lnTo>
                      <a:pt x="26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17" name="Freeform 345"/>
              <p:cNvSpPr/>
              <p:nvPr/>
            </p:nvSpPr>
            <p:spPr bwMode="auto">
              <a:xfrm>
                <a:off x="3019" y="3491"/>
                <a:ext cx="7" cy="8"/>
              </a:xfrm>
              <a:custGeom>
                <a:avLst/>
                <a:gdLst>
                  <a:gd name="T0" fmla="*/ 27 w 28"/>
                  <a:gd name="T1" fmla="*/ 3 h 33"/>
                  <a:gd name="T2" fmla="*/ 28 w 28"/>
                  <a:gd name="T3" fmla="*/ 4 h 33"/>
                  <a:gd name="T4" fmla="*/ 22 w 28"/>
                  <a:gd name="T5" fmla="*/ 5 h 33"/>
                  <a:gd name="T6" fmla="*/ 18 w 28"/>
                  <a:gd name="T7" fmla="*/ 6 h 33"/>
                  <a:gd name="T8" fmla="*/ 13 w 28"/>
                  <a:gd name="T9" fmla="*/ 9 h 33"/>
                  <a:gd name="T10" fmla="*/ 12 w 28"/>
                  <a:gd name="T11" fmla="*/ 10 h 33"/>
                  <a:gd name="T12" fmla="*/ 11 w 28"/>
                  <a:gd name="T13" fmla="*/ 12 h 33"/>
                  <a:gd name="T14" fmla="*/ 10 w 28"/>
                  <a:gd name="T15" fmla="*/ 16 h 33"/>
                  <a:gd name="T16" fmla="*/ 10 w 28"/>
                  <a:gd name="T17" fmla="*/ 19 h 33"/>
                  <a:gd name="T18" fmla="*/ 9 w 28"/>
                  <a:gd name="T19" fmla="*/ 25 h 33"/>
                  <a:gd name="T20" fmla="*/ 7 w 28"/>
                  <a:gd name="T21" fmla="*/ 31 h 33"/>
                  <a:gd name="T22" fmla="*/ 6 w 28"/>
                  <a:gd name="T23" fmla="*/ 33 h 33"/>
                  <a:gd name="T24" fmla="*/ 5 w 28"/>
                  <a:gd name="T25" fmla="*/ 33 h 33"/>
                  <a:gd name="T26" fmla="*/ 4 w 28"/>
                  <a:gd name="T27" fmla="*/ 33 h 33"/>
                  <a:gd name="T28" fmla="*/ 3 w 28"/>
                  <a:gd name="T29" fmla="*/ 31 h 33"/>
                  <a:gd name="T30" fmla="*/ 0 w 28"/>
                  <a:gd name="T31" fmla="*/ 0 h 33"/>
                  <a:gd name="T32" fmla="*/ 27 w 28"/>
                  <a:gd name="T33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" h="33">
                    <a:moveTo>
                      <a:pt x="27" y="3"/>
                    </a:moveTo>
                    <a:lnTo>
                      <a:pt x="28" y="4"/>
                    </a:lnTo>
                    <a:lnTo>
                      <a:pt x="22" y="5"/>
                    </a:lnTo>
                    <a:lnTo>
                      <a:pt x="18" y="6"/>
                    </a:lnTo>
                    <a:lnTo>
                      <a:pt x="13" y="9"/>
                    </a:lnTo>
                    <a:lnTo>
                      <a:pt x="12" y="10"/>
                    </a:lnTo>
                    <a:lnTo>
                      <a:pt x="11" y="12"/>
                    </a:lnTo>
                    <a:lnTo>
                      <a:pt x="10" y="16"/>
                    </a:lnTo>
                    <a:lnTo>
                      <a:pt x="10" y="19"/>
                    </a:lnTo>
                    <a:lnTo>
                      <a:pt x="9" y="25"/>
                    </a:lnTo>
                    <a:lnTo>
                      <a:pt x="7" y="31"/>
                    </a:lnTo>
                    <a:lnTo>
                      <a:pt x="6" y="33"/>
                    </a:lnTo>
                    <a:lnTo>
                      <a:pt x="5" y="33"/>
                    </a:lnTo>
                    <a:lnTo>
                      <a:pt x="4" y="33"/>
                    </a:lnTo>
                    <a:lnTo>
                      <a:pt x="3" y="31"/>
                    </a:lnTo>
                    <a:lnTo>
                      <a:pt x="0" y="0"/>
                    </a:lnTo>
                    <a:lnTo>
                      <a:pt x="27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18" name="Freeform 346"/>
              <p:cNvSpPr/>
              <p:nvPr/>
            </p:nvSpPr>
            <p:spPr bwMode="auto">
              <a:xfrm>
                <a:off x="3006" y="3498"/>
                <a:ext cx="7" cy="8"/>
              </a:xfrm>
              <a:custGeom>
                <a:avLst/>
                <a:gdLst>
                  <a:gd name="T0" fmla="*/ 25 w 28"/>
                  <a:gd name="T1" fmla="*/ 3 h 34"/>
                  <a:gd name="T2" fmla="*/ 28 w 28"/>
                  <a:gd name="T3" fmla="*/ 4 h 34"/>
                  <a:gd name="T4" fmla="*/ 21 w 28"/>
                  <a:gd name="T5" fmla="*/ 5 h 34"/>
                  <a:gd name="T6" fmla="*/ 17 w 28"/>
                  <a:gd name="T7" fmla="*/ 7 h 34"/>
                  <a:gd name="T8" fmla="*/ 13 w 28"/>
                  <a:gd name="T9" fmla="*/ 9 h 34"/>
                  <a:gd name="T10" fmla="*/ 10 w 28"/>
                  <a:gd name="T11" fmla="*/ 11 h 34"/>
                  <a:gd name="T12" fmla="*/ 9 w 28"/>
                  <a:gd name="T13" fmla="*/ 14 h 34"/>
                  <a:gd name="T14" fmla="*/ 9 w 28"/>
                  <a:gd name="T15" fmla="*/ 16 h 34"/>
                  <a:gd name="T16" fmla="*/ 8 w 28"/>
                  <a:gd name="T17" fmla="*/ 19 h 34"/>
                  <a:gd name="T18" fmla="*/ 7 w 28"/>
                  <a:gd name="T19" fmla="*/ 25 h 34"/>
                  <a:gd name="T20" fmla="*/ 5 w 28"/>
                  <a:gd name="T21" fmla="*/ 32 h 34"/>
                  <a:gd name="T22" fmla="*/ 4 w 28"/>
                  <a:gd name="T23" fmla="*/ 33 h 34"/>
                  <a:gd name="T24" fmla="*/ 3 w 28"/>
                  <a:gd name="T25" fmla="*/ 34 h 34"/>
                  <a:gd name="T26" fmla="*/ 3 w 28"/>
                  <a:gd name="T27" fmla="*/ 33 h 34"/>
                  <a:gd name="T28" fmla="*/ 2 w 28"/>
                  <a:gd name="T29" fmla="*/ 31 h 34"/>
                  <a:gd name="T30" fmla="*/ 0 w 28"/>
                  <a:gd name="T31" fmla="*/ 0 h 34"/>
                  <a:gd name="T32" fmla="*/ 25 w 28"/>
                  <a:gd name="T33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" h="34">
                    <a:moveTo>
                      <a:pt x="25" y="3"/>
                    </a:moveTo>
                    <a:lnTo>
                      <a:pt x="28" y="4"/>
                    </a:lnTo>
                    <a:lnTo>
                      <a:pt x="21" y="5"/>
                    </a:lnTo>
                    <a:lnTo>
                      <a:pt x="17" y="7"/>
                    </a:lnTo>
                    <a:lnTo>
                      <a:pt x="13" y="9"/>
                    </a:lnTo>
                    <a:lnTo>
                      <a:pt x="10" y="11"/>
                    </a:lnTo>
                    <a:lnTo>
                      <a:pt x="9" y="14"/>
                    </a:lnTo>
                    <a:lnTo>
                      <a:pt x="9" y="16"/>
                    </a:lnTo>
                    <a:lnTo>
                      <a:pt x="8" y="19"/>
                    </a:lnTo>
                    <a:lnTo>
                      <a:pt x="7" y="25"/>
                    </a:lnTo>
                    <a:lnTo>
                      <a:pt x="5" y="32"/>
                    </a:lnTo>
                    <a:lnTo>
                      <a:pt x="4" y="33"/>
                    </a:lnTo>
                    <a:lnTo>
                      <a:pt x="3" y="34"/>
                    </a:lnTo>
                    <a:lnTo>
                      <a:pt x="3" y="33"/>
                    </a:lnTo>
                    <a:lnTo>
                      <a:pt x="2" y="31"/>
                    </a:lnTo>
                    <a:lnTo>
                      <a:pt x="0" y="0"/>
                    </a:lnTo>
                    <a:lnTo>
                      <a:pt x="25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19" name="Freeform 347"/>
              <p:cNvSpPr/>
              <p:nvPr/>
            </p:nvSpPr>
            <p:spPr bwMode="auto">
              <a:xfrm>
                <a:off x="2996" y="3504"/>
                <a:ext cx="6" cy="8"/>
              </a:xfrm>
              <a:custGeom>
                <a:avLst/>
                <a:gdLst>
                  <a:gd name="T0" fmla="*/ 26 w 27"/>
                  <a:gd name="T1" fmla="*/ 5 h 35"/>
                  <a:gd name="T2" fmla="*/ 27 w 27"/>
                  <a:gd name="T3" fmla="*/ 5 h 35"/>
                  <a:gd name="T4" fmla="*/ 20 w 27"/>
                  <a:gd name="T5" fmla="*/ 7 h 35"/>
                  <a:gd name="T6" fmla="*/ 16 w 27"/>
                  <a:gd name="T7" fmla="*/ 8 h 35"/>
                  <a:gd name="T8" fmla="*/ 13 w 27"/>
                  <a:gd name="T9" fmla="*/ 11 h 35"/>
                  <a:gd name="T10" fmla="*/ 10 w 27"/>
                  <a:gd name="T11" fmla="*/ 12 h 35"/>
                  <a:gd name="T12" fmla="*/ 9 w 27"/>
                  <a:gd name="T13" fmla="*/ 14 h 35"/>
                  <a:gd name="T14" fmla="*/ 8 w 27"/>
                  <a:gd name="T15" fmla="*/ 18 h 35"/>
                  <a:gd name="T16" fmla="*/ 8 w 27"/>
                  <a:gd name="T17" fmla="*/ 20 h 35"/>
                  <a:gd name="T18" fmla="*/ 7 w 27"/>
                  <a:gd name="T19" fmla="*/ 27 h 35"/>
                  <a:gd name="T20" fmla="*/ 5 w 27"/>
                  <a:gd name="T21" fmla="*/ 33 h 35"/>
                  <a:gd name="T22" fmla="*/ 4 w 27"/>
                  <a:gd name="T23" fmla="*/ 35 h 35"/>
                  <a:gd name="T24" fmla="*/ 3 w 27"/>
                  <a:gd name="T25" fmla="*/ 35 h 35"/>
                  <a:gd name="T26" fmla="*/ 2 w 27"/>
                  <a:gd name="T27" fmla="*/ 35 h 35"/>
                  <a:gd name="T28" fmla="*/ 2 w 27"/>
                  <a:gd name="T29" fmla="*/ 33 h 35"/>
                  <a:gd name="T30" fmla="*/ 0 w 27"/>
                  <a:gd name="T31" fmla="*/ 0 h 35"/>
                  <a:gd name="T32" fmla="*/ 26 w 27"/>
                  <a:gd name="T33" fmla="*/ 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7" h="35">
                    <a:moveTo>
                      <a:pt x="26" y="5"/>
                    </a:moveTo>
                    <a:lnTo>
                      <a:pt x="27" y="5"/>
                    </a:lnTo>
                    <a:lnTo>
                      <a:pt x="20" y="7"/>
                    </a:lnTo>
                    <a:lnTo>
                      <a:pt x="16" y="8"/>
                    </a:lnTo>
                    <a:lnTo>
                      <a:pt x="13" y="11"/>
                    </a:lnTo>
                    <a:lnTo>
                      <a:pt x="10" y="12"/>
                    </a:lnTo>
                    <a:lnTo>
                      <a:pt x="9" y="14"/>
                    </a:lnTo>
                    <a:lnTo>
                      <a:pt x="8" y="18"/>
                    </a:lnTo>
                    <a:lnTo>
                      <a:pt x="8" y="20"/>
                    </a:lnTo>
                    <a:lnTo>
                      <a:pt x="7" y="27"/>
                    </a:lnTo>
                    <a:lnTo>
                      <a:pt x="5" y="33"/>
                    </a:lnTo>
                    <a:lnTo>
                      <a:pt x="4" y="35"/>
                    </a:lnTo>
                    <a:lnTo>
                      <a:pt x="3" y="35"/>
                    </a:lnTo>
                    <a:lnTo>
                      <a:pt x="2" y="35"/>
                    </a:lnTo>
                    <a:lnTo>
                      <a:pt x="2" y="33"/>
                    </a:lnTo>
                    <a:lnTo>
                      <a:pt x="0" y="0"/>
                    </a:lnTo>
                    <a:lnTo>
                      <a:pt x="2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20" name="Freeform 348"/>
              <p:cNvSpPr/>
              <p:nvPr/>
            </p:nvSpPr>
            <p:spPr bwMode="auto">
              <a:xfrm>
                <a:off x="3028" y="3504"/>
                <a:ext cx="7" cy="8"/>
              </a:xfrm>
              <a:custGeom>
                <a:avLst/>
                <a:gdLst>
                  <a:gd name="T0" fmla="*/ 27 w 28"/>
                  <a:gd name="T1" fmla="*/ 4 h 34"/>
                  <a:gd name="T2" fmla="*/ 28 w 28"/>
                  <a:gd name="T3" fmla="*/ 5 h 34"/>
                  <a:gd name="T4" fmla="*/ 22 w 28"/>
                  <a:gd name="T5" fmla="*/ 6 h 34"/>
                  <a:gd name="T6" fmla="*/ 17 w 28"/>
                  <a:gd name="T7" fmla="*/ 7 h 34"/>
                  <a:gd name="T8" fmla="*/ 14 w 28"/>
                  <a:gd name="T9" fmla="*/ 10 h 34"/>
                  <a:gd name="T10" fmla="*/ 12 w 28"/>
                  <a:gd name="T11" fmla="*/ 11 h 34"/>
                  <a:gd name="T12" fmla="*/ 11 w 28"/>
                  <a:gd name="T13" fmla="*/ 13 h 34"/>
                  <a:gd name="T14" fmla="*/ 10 w 28"/>
                  <a:gd name="T15" fmla="*/ 16 h 34"/>
                  <a:gd name="T16" fmla="*/ 10 w 28"/>
                  <a:gd name="T17" fmla="*/ 20 h 34"/>
                  <a:gd name="T18" fmla="*/ 9 w 28"/>
                  <a:gd name="T19" fmla="*/ 26 h 34"/>
                  <a:gd name="T20" fmla="*/ 7 w 28"/>
                  <a:gd name="T21" fmla="*/ 32 h 34"/>
                  <a:gd name="T22" fmla="*/ 6 w 28"/>
                  <a:gd name="T23" fmla="*/ 34 h 34"/>
                  <a:gd name="T24" fmla="*/ 5 w 28"/>
                  <a:gd name="T25" fmla="*/ 34 h 34"/>
                  <a:gd name="T26" fmla="*/ 3 w 28"/>
                  <a:gd name="T27" fmla="*/ 34 h 34"/>
                  <a:gd name="T28" fmla="*/ 3 w 28"/>
                  <a:gd name="T29" fmla="*/ 32 h 34"/>
                  <a:gd name="T30" fmla="*/ 0 w 28"/>
                  <a:gd name="T31" fmla="*/ 0 h 34"/>
                  <a:gd name="T32" fmla="*/ 27 w 28"/>
                  <a:gd name="T33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" h="34">
                    <a:moveTo>
                      <a:pt x="27" y="4"/>
                    </a:moveTo>
                    <a:lnTo>
                      <a:pt x="28" y="5"/>
                    </a:lnTo>
                    <a:lnTo>
                      <a:pt x="22" y="6"/>
                    </a:lnTo>
                    <a:lnTo>
                      <a:pt x="17" y="7"/>
                    </a:lnTo>
                    <a:lnTo>
                      <a:pt x="14" y="10"/>
                    </a:lnTo>
                    <a:lnTo>
                      <a:pt x="12" y="11"/>
                    </a:lnTo>
                    <a:lnTo>
                      <a:pt x="11" y="13"/>
                    </a:lnTo>
                    <a:lnTo>
                      <a:pt x="10" y="16"/>
                    </a:lnTo>
                    <a:lnTo>
                      <a:pt x="10" y="20"/>
                    </a:lnTo>
                    <a:lnTo>
                      <a:pt x="9" y="26"/>
                    </a:lnTo>
                    <a:lnTo>
                      <a:pt x="7" y="32"/>
                    </a:lnTo>
                    <a:lnTo>
                      <a:pt x="6" y="34"/>
                    </a:lnTo>
                    <a:lnTo>
                      <a:pt x="5" y="34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0" y="0"/>
                    </a:lnTo>
                    <a:lnTo>
                      <a:pt x="2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21" name="Freeform 349"/>
              <p:cNvSpPr/>
              <p:nvPr/>
            </p:nvSpPr>
            <p:spPr bwMode="auto">
              <a:xfrm>
                <a:off x="3018" y="3511"/>
                <a:ext cx="7" cy="8"/>
              </a:xfrm>
              <a:custGeom>
                <a:avLst/>
                <a:gdLst>
                  <a:gd name="T0" fmla="*/ 27 w 28"/>
                  <a:gd name="T1" fmla="*/ 4 h 35"/>
                  <a:gd name="T2" fmla="*/ 28 w 28"/>
                  <a:gd name="T3" fmla="*/ 5 h 35"/>
                  <a:gd name="T4" fmla="*/ 22 w 28"/>
                  <a:gd name="T5" fmla="*/ 6 h 35"/>
                  <a:gd name="T6" fmla="*/ 17 w 28"/>
                  <a:gd name="T7" fmla="*/ 8 h 35"/>
                  <a:gd name="T8" fmla="*/ 14 w 28"/>
                  <a:gd name="T9" fmla="*/ 10 h 35"/>
                  <a:gd name="T10" fmla="*/ 12 w 28"/>
                  <a:gd name="T11" fmla="*/ 12 h 35"/>
                  <a:gd name="T12" fmla="*/ 11 w 28"/>
                  <a:gd name="T13" fmla="*/ 14 h 35"/>
                  <a:gd name="T14" fmla="*/ 10 w 28"/>
                  <a:gd name="T15" fmla="*/ 17 h 35"/>
                  <a:gd name="T16" fmla="*/ 10 w 28"/>
                  <a:gd name="T17" fmla="*/ 20 h 35"/>
                  <a:gd name="T18" fmla="*/ 9 w 28"/>
                  <a:gd name="T19" fmla="*/ 26 h 35"/>
                  <a:gd name="T20" fmla="*/ 7 w 28"/>
                  <a:gd name="T21" fmla="*/ 32 h 35"/>
                  <a:gd name="T22" fmla="*/ 6 w 28"/>
                  <a:gd name="T23" fmla="*/ 34 h 35"/>
                  <a:gd name="T24" fmla="*/ 4 w 28"/>
                  <a:gd name="T25" fmla="*/ 35 h 35"/>
                  <a:gd name="T26" fmla="*/ 3 w 28"/>
                  <a:gd name="T27" fmla="*/ 34 h 35"/>
                  <a:gd name="T28" fmla="*/ 3 w 28"/>
                  <a:gd name="T29" fmla="*/ 32 h 35"/>
                  <a:gd name="T30" fmla="*/ 0 w 28"/>
                  <a:gd name="T31" fmla="*/ 0 h 35"/>
                  <a:gd name="T32" fmla="*/ 27 w 28"/>
                  <a:gd name="T33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" h="35">
                    <a:moveTo>
                      <a:pt x="27" y="4"/>
                    </a:moveTo>
                    <a:lnTo>
                      <a:pt x="28" y="5"/>
                    </a:lnTo>
                    <a:lnTo>
                      <a:pt x="22" y="6"/>
                    </a:lnTo>
                    <a:lnTo>
                      <a:pt x="17" y="8"/>
                    </a:lnTo>
                    <a:lnTo>
                      <a:pt x="14" y="10"/>
                    </a:lnTo>
                    <a:lnTo>
                      <a:pt x="12" y="12"/>
                    </a:lnTo>
                    <a:lnTo>
                      <a:pt x="11" y="14"/>
                    </a:lnTo>
                    <a:lnTo>
                      <a:pt x="10" y="17"/>
                    </a:lnTo>
                    <a:lnTo>
                      <a:pt x="10" y="20"/>
                    </a:lnTo>
                    <a:lnTo>
                      <a:pt x="9" y="26"/>
                    </a:lnTo>
                    <a:lnTo>
                      <a:pt x="7" y="32"/>
                    </a:lnTo>
                    <a:lnTo>
                      <a:pt x="6" y="34"/>
                    </a:lnTo>
                    <a:lnTo>
                      <a:pt x="4" y="35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0" y="0"/>
                    </a:lnTo>
                    <a:lnTo>
                      <a:pt x="2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22" name="Freeform 350"/>
              <p:cNvSpPr/>
              <p:nvPr/>
            </p:nvSpPr>
            <p:spPr bwMode="auto">
              <a:xfrm>
                <a:off x="3041" y="3515"/>
                <a:ext cx="7" cy="9"/>
              </a:xfrm>
              <a:custGeom>
                <a:avLst/>
                <a:gdLst>
                  <a:gd name="T0" fmla="*/ 27 w 28"/>
                  <a:gd name="T1" fmla="*/ 4 h 34"/>
                  <a:gd name="T2" fmla="*/ 28 w 28"/>
                  <a:gd name="T3" fmla="*/ 4 h 34"/>
                  <a:gd name="T4" fmla="*/ 21 w 28"/>
                  <a:gd name="T5" fmla="*/ 5 h 34"/>
                  <a:gd name="T6" fmla="*/ 17 w 28"/>
                  <a:gd name="T7" fmla="*/ 7 h 34"/>
                  <a:gd name="T8" fmla="*/ 13 w 28"/>
                  <a:gd name="T9" fmla="*/ 9 h 34"/>
                  <a:gd name="T10" fmla="*/ 12 w 28"/>
                  <a:gd name="T11" fmla="*/ 12 h 34"/>
                  <a:gd name="T12" fmla="*/ 10 w 28"/>
                  <a:gd name="T13" fmla="*/ 14 h 34"/>
                  <a:gd name="T14" fmla="*/ 10 w 28"/>
                  <a:gd name="T15" fmla="*/ 16 h 34"/>
                  <a:gd name="T16" fmla="*/ 8 w 28"/>
                  <a:gd name="T17" fmla="*/ 19 h 34"/>
                  <a:gd name="T18" fmla="*/ 8 w 28"/>
                  <a:gd name="T19" fmla="*/ 27 h 34"/>
                  <a:gd name="T20" fmla="*/ 6 w 28"/>
                  <a:gd name="T21" fmla="*/ 32 h 34"/>
                  <a:gd name="T22" fmla="*/ 5 w 28"/>
                  <a:gd name="T23" fmla="*/ 33 h 34"/>
                  <a:gd name="T24" fmla="*/ 4 w 28"/>
                  <a:gd name="T25" fmla="*/ 34 h 34"/>
                  <a:gd name="T26" fmla="*/ 3 w 28"/>
                  <a:gd name="T27" fmla="*/ 33 h 34"/>
                  <a:gd name="T28" fmla="*/ 2 w 28"/>
                  <a:gd name="T29" fmla="*/ 31 h 34"/>
                  <a:gd name="T30" fmla="*/ 0 w 28"/>
                  <a:gd name="T31" fmla="*/ 0 h 34"/>
                  <a:gd name="T32" fmla="*/ 27 w 28"/>
                  <a:gd name="T33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" h="34">
                    <a:moveTo>
                      <a:pt x="27" y="4"/>
                    </a:moveTo>
                    <a:lnTo>
                      <a:pt x="28" y="4"/>
                    </a:lnTo>
                    <a:lnTo>
                      <a:pt x="21" y="5"/>
                    </a:lnTo>
                    <a:lnTo>
                      <a:pt x="17" y="7"/>
                    </a:lnTo>
                    <a:lnTo>
                      <a:pt x="13" y="9"/>
                    </a:lnTo>
                    <a:lnTo>
                      <a:pt x="12" y="12"/>
                    </a:lnTo>
                    <a:lnTo>
                      <a:pt x="10" y="14"/>
                    </a:lnTo>
                    <a:lnTo>
                      <a:pt x="10" y="16"/>
                    </a:lnTo>
                    <a:lnTo>
                      <a:pt x="8" y="19"/>
                    </a:lnTo>
                    <a:lnTo>
                      <a:pt x="8" y="27"/>
                    </a:lnTo>
                    <a:lnTo>
                      <a:pt x="6" y="32"/>
                    </a:lnTo>
                    <a:lnTo>
                      <a:pt x="5" y="33"/>
                    </a:lnTo>
                    <a:lnTo>
                      <a:pt x="4" y="34"/>
                    </a:lnTo>
                    <a:lnTo>
                      <a:pt x="3" y="33"/>
                    </a:lnTo>
                    <a:lnTo>
                      <a:pt x="2" y="31"/>
                    </a:lnTo>
                    <a:lnTo>
                      <a:pt x="0" y="0"/>
                    </a:lnTo>
                    <a:lnTo>
                      <a:pt x="2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23" name="Freeform 351"/>
              <p:cNvSpPr/>
              <p:nvPr/>
            </p:nvSpPr>
            <p:spPr bwMode="auto">
              <a:xfrm>
                <a:off x="3065" y="3518"/>
                <a:ext cx="7" cy="9"/>
              </a:xfrm>
              <a:custGeom>
                <a:avLst/>
                <a:gdLst>
                  <a:gd name="T0" fmla="*/ 27 w 28"/>
                  <a:gd name="T1" fmla="*/ 3 h 34"/>
                  <a:gd name="T2" fmla="*/ 28 w 28"/>
                  <a:gd name="T3" fmla="*/ 4 h 34"/>
                  <a:gd name="T4" fmla="*/ 22 w 28"/>
                  <a:gd name="T5" fmla="*/ 5 h 34"/>
                  <a:gd name="T6" fmla="*/ 17 w 28"/>
                  <a:gd name="T7" fmla="*/ 7 h 34"/>
                  <a:gd name="T8" fmla="*/ 13 w 28"/>
                  <a:gd name="T9" fmla="*/ 9 h 34"/>
                  <a:gd name="T10" fmla="*/ 12 w 28"/>
                  <a:gd name="T11" fmla="*/ 11 h 34"/>
                  <a:gd name="T12" fmla="*/ 11 w 28"/>
                  <a:gd name="T13" fmla="*/ 14 h 34"/>
                  <a:gd name="T14" fmla="*/ 10 w 28"/>
                  <a:gd name="T15" fmla="*/ 16 h 34"/>
                  <a:gd name="T16" fmla="*/ 10 w 28"/>
                  <a:gd name="T17" fmla="*/ 19 h 34"/>
                  <a:gd name="T18" fmla="*/ 9 w 28"/>
                  <a:gd name="T19" fmla="*/ 25 h 34"/>
                  <a:gd name="T20" fmla="*/ 6 w 28"/>
                  <a:gd name="T21" fmla="*/ 32 h 34"/>
                  <a:gd name="T22" fmla="*/ 5 w 28"/>
                  <a:gd name="T23" fmla="*/ 33 h 34"/>
                  <a:gd name="T24" fmla="*/ 4 w 28"/>
                  <a:gd name="T25" fmla="*/ 34 h 34"/>
                  <a:gd name="T26" fmla="*/ 3 w 28"/>
                  <a:gd name="T27" fmla="*/ 33 h 34"/>
                  <a:gd name="T28" fmla="*/ 2 w 28"/>
                  <a:gd name="T29" fmla="*/ 31 h 34"/>
                  <a:gd name="T30" fmla="*/ 0 w 28"/>
                  <a:gd name="T31" fmla="*/ 0 h 34"/>
                  <a:gd name="T32" fmla="*/ 27 w 28"/>
                  <a:gd name="T33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" h="34">
                    <a:moveTo>
                      <a:pt x="27" y="3"/>
                    </a:moveTo>
                    <a:lnTo>
                      <a:pt x="28" y="4"/>
                    </a:lnTo>
                    <a:lnTo>
                      <a:pt x="22" y="5"/>
                    </a:lnTo>
                    <a:lnTo>
                      <a:pt x="17" y="7"/>
                    </a:lnTo>
                    <a:lnTo>
                      <a:pt x="13" y="9"/>
                    </a:lnTo>
                    <a:lnTo>
                      <a:pt x="12" y="11"/>
                    </a:lnTo>
                    <a:lnTo>
                      <a:pt x="11" y="14"/>
                    </a:lnTo>
                    <a:lnTo>
                      <a:pt x="10" y="16"/>
                    </a:lnTo>
                    <a:lnTo>
                      <a:pt x="10" y="19"/>
                    </a:lnTo>
                    <a:lnTo>
                      <a:pt x="9" y="25"/>
                    </a:lnTo>
                    <a:lnTo>
                      <a:pt x="6" y="32"/>
                    </a:lnTo>
                    <a:lnTo>
                      <a:pt x="5" y="33"/>
                    </a:lnTo>
                    <a:lnTo>
                      <a:pt x="4" y="34"/>
                    </a:lnTo>
                    <a:lnTo>
                      <a:pt x="3" y="33"/>
                    </a:lnTo>
                    <a:lnTo>
                      <a:pt x="2" y="31"/>
                    </a:lnTo>
                    <a:lnTo>
                      <a:pt x="0" y="0"/>
                    </a:lnTo>
                    <a:lnTo>
                      <a:pt x="27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24" name="Freeform 352"/>
              <p:cNvSpPr/>
              <p:nvPr/>
            </p:nvSpPr>
            <p:spPr bwMode="auto">
              <a:xfrm>
                <a:off x="3055" y="3507"/>
                <a:ext cx="7" cy="10"/>
              </a:xfrm>
              <a:custGeom>
                <a:avLst/>
                <a:gdLst>
                  <a:gd name="T0" fmla="*/ 27 w 29"/>
                  <a:gd name="T1" fmla="*/ 5 h 39"/>
                  <a:gd name="T2" fmla="*/ 29 w 29"/>
                  <a:gd name="T3" fmla="*/ 5 h 39"/>
                  <a:gd name="T4" fmla="*/ 28 w 29"/>
                  <a:gd name="T5" fmla="*/ 5 h 39"/>
                  <a:gd name="T6" fmla="*/ 25 w 29"/>
                  <a:gd name="T7" fmla="*/ 6 h 39"/>
                  <a:gd name="T8" fmla="*/ 22 w 29"/>
                  <a:gd name="T9" fmla="*/ 7 h 39"/>
                  <a:gd name="T10" fmla="*/ 17 w 29"/>
                  <a:gd name="T11" fmla="*/ 8 h 39"/>
                  <a:gd name="T12" fmla="*/ 13 w 29"/>
                  <a:gd name="T13" fmla="*/ 11 h 39"/>
                  <a:gd name="T14" fmla="*/ 12 w 29"/>
                  <a:gd name="T15" fmla="*/ 13 h 39"/>
                  <a:gd name="T16" fmla="*/ 10 w 29"/>
                  <a:gd name="T17" fmla="*/ 15 h 39"/>
                  <a:gd name="T18" fmla="*/ 10 w 29"/>
                  <a:gd name="T19" fmla="*/ 19 h 39"/>
                  <a:gd name="T20" fmla="*/ 9 w 29"/>
                  <a:gd name="T21" fmla="*/ 22 h 39"/>
                  <a:gd name="T22" fmla="*/ 9 w 29"/>
                  <a:gd name="T23" fmla="*/ 29 h 39"/>
                  <a:gd name="T24" fmla="*/ 6 w 29"/>
                  <a:gd name="T25" fmla="*/ 36 h 39"/>
                  <a:gd name="T26" fmla="*/ 5 w 29"/>
                  <a:gd name="T27" fmla="*/ 38 h 39"/>
                  <a:gd name="T28" fmla="*/ 4 w 29"/>
                  <a:gd name="T29" fmla="*/ 39 h 39"/>
                  <a:gd name="T30" fmla="*/ 3 w 29"/>
                  <a:gd name="T31" fmla="*/ 38 h 39"/>
                  <a:gd name="T32" fmla="*/ 2 w 29"/>
                  <a:gd name="T33" fmla="*/ 36 h 39"/>
                  <a:gd name="T34" fmla="*/ 0 w 29"/>
                  <a:gd name="T35" fmla="*/ 0 h 39"/>
                  <a:gd name="T36" fmla="*/ 27 w 29"/>
                  <a:gd name="T37" fmla="*/ 5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39">
                    <a:moveTo>
                      <a:pt x="27" y="5"/>
                    </a:moveTo>
                    <a:lnTo>
                      <a:pt x="29" y="5"/>
                    </a:lnTo>
                    <a:lnTo>
                      <a:pt x="28" y="5"/>
                    </a:lnTo>
                    <a:lnTo>
                      <a:pt x="25" y="6"/>
                    </a:lnTo>
                    <a:lnTo>
                      <a:pt x="22" y="7"/>
                    </a:lnTo>
                    <a:lnTo>
                      <a:pt x="17" y="8"/>
                    </a:lnTo>
                    <a:lnTo>
                      <a:pt x="13" y="11"/>
                    </a:lnTo>
                    <a:lnTo>
                      <a:pt x="12" y="13"/>
                    </a:lnTo>
                    <a:lnTo>
                      <a:pt x="10" y="15"/>
                    </a:lnTo>
                    <a:lnTo>
                      <a:pt x="10" y="19"/>
                    </a:lnTo>
                    <a:lnTo>
                      <a:pt x="9" y="22"/>
                    </a:lnTo>
                    <a:lnTo>
                      <a:pt x="9" y="29"/>
                    </a:lnTo>
                    <a:lnTo>
                      <a:pt x="6" y="36"/>
                    </a:lnTo>
                    <a:lnTo>
                      <a:pt x="5" y="38"/>
                    </a:lnTo>
                    <a:lnTo>
                      <a:pt x="4" y="39"/>
                    </a:lnTo>
                    <a:lnTo>
                      <a:pt x="3" y="38"/>
                    </a:lnTo>
                    <a:lnTo>
                      <a:pt x="2" y="36"/>
                    </a:lnTo>
                    <a:lnTo>
                      <a:pt x="0" y="0"/>
                    </a:lnTo>
                    <a:lnTo>
                      <a:pt x="27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25" name="Freeform 353"/>
              <p:cNvSpPr/>
              <p:nvPr/>
            </p:nvSpPr>
            <p:spPr bwMode="auto">
              <a:xfrm>
                <a:off x="3065" y="3499"/>
                <a:ext cx="7" cy="8"/>
              </a:xfrm>
              <a:custGeom>
                <a:avLst/>
                <a:gdLst>
                  <a:gd name="T0" fmla="*/ 27 w 28"/>
                  <a:gd name="T1" fmla="*/ 4 h 34"/>
                  <a:gd name="T2" fmla="*/ 28 w 28"/>
                  <a:gd name="T3" fmla="*/ 4 h 34"/>
                  <a:gd name="T4" fmla="*/ 22 w 28"/>
                  <a:gd name="T5" fmla="*/ 6 h 34"/>
                  <a:gd name="T6" fmla="*/ 17 w 28"/>
                  <a:gd name="T7" fmla="*/ 7 h 34"/>
                  <a:gd name="T8" fmla="*/ 13 w 28"/>
                  <a:gd name="T9" fmla="*/ 11 h 34"/>
                  <a:gd name="T10" fmla="*/ 12 w 28"/>
                  <a:gd name="T11" fmla="*/ 12 h 34"/>
                  <a:gd name="T12" fmla="*/ 11 w 28"/>
                  <a:gd name="T13" fmla="*/ 14 h 34"/>
                  <a:gd name="T14" fmla="*/ 10 w 28"/>
                  <a:gd name="T15" fmla="*/ 17 h 34"/>
                  <a:gd name="T16" fmla="*/ 10 w 28"/>
                  <a:gd name="T17" fmla="*/ 19 h 34"/>
                  <a:gd name="T18" fmla="*/ 9 w 28"/>
                  <a:gd name="T19" fmla="*/ 27 h 34"/>
                  <a:gd name="T20" fmla="*/ 6 w 28"/>
                  <a:gd name="T21" fmla="*/ 32 h 34"/>
                  <a:gd name="T22" fmla="*/ 5 w 28"/>
                  <a:gd name="T23" fmla="*/ 34 h 34"/>
                  <a:gd name="T24" fmla="*/ 4 w 28"/>
                  <a:gd name="T25" fmla="*/ 34 h 34"/>
                  <a:gd name="T26" fmla="*/ 3 w 28"/>
                  <a:gd name="T27" fmla="*/ 34 h 34"/>
                  <a:gd name="T28" fmla="*/ 2 w 28"/>
                  <a:gd name="T29" fmla="*/ 32 h 34"/>
                  <a:gd name="T30" fmla="*/ 0 w 28"/>
                  <a:gd name="T31" fmla="*/ 0 h 34"/>
                  <a:gd name="T32" fmla="*/ 27 w 28"/>
                  <a:gd name="T33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" h="34">
                    <a:moveTo>
                      <a:pt x="27" y="4"/>
                    </a:moveTo>
                    <a:lnTo>
                      <a:pt x="28" y="4"/>
                    </a:lnTo>
                    <a:lnTo>
                      <a:pt x="22" y="6"/>
                    </a:lnTo>
                    <a:lnTo>
                      <a:pt x="17" y="7"/>
                    </a:lnTo>
                    <a:lnTo>
                      <a:pt x="13" y="11"/>
                    </a:lnTo>
                    <a:lnTo>
                      <a:pt x="12" y="12"/>
                    </a:lnTo>
                    <a:lnTo>
                      <a:pt x="11" y="14"/>
                    </a:lnTo>
                    <a:lnTo>
                      <a:pt x="10" y="17"/>
                    </a:lnTo>
                    <a:lnTo>
                      <a:pt x="10" y="19"/>
                    </a:lnTo>
                    <a:lnTo>
                      <a:pt x="9" y="27"/>
                    </a:lnTo>
                    <a:lnTo>
                      <a:pt x="6" y="32"/>
                    </a:lnTo>
                    <a:lnTo>
                      <a:pt x="5" y="34"/>
                    </a:lnTo>
                    <a:lnTo>
                      <a:pt x="4" y="34"/>
                    </a:lnTo>
                    <a:lnTo>
                      <a:pt x="3" y="34"/>
                    </a:lnTo>
                    <a:lnTo>
                      <a:pt x="2" y="32"/>
                    </a:lnTo>
                    <a:lnTo>
                      <a:pt x="0" y="0"/>
                    </a:lnTo>
                    <a:lnTo>
                      <a:pt x="2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26" name="Freeform 354"/>
              <p:cNvSpPr/>
              <p:nvPr/>
            </p:nvSpPr>
            <p:spPr bwMode="auto">
              <a:xfrm>
                <a:off x="3086" y="3498"/>
                <a:ext cx="8" cy="9"/>
              </a:xfrm>
              <a:custGeom>
                <a:avLst/>
                <a:gdLst>
                  <a:gd name="T0" fmla="*/ 27 w 29"/>
                  <a:gd name="T1" fmla="*/ 0 h 33"/>
                  <a:gd name="T2" fmla="*/ 29 w 29"/>
                  <a:gd name="T3" fmla="*/ 0 h 33"/>
                  <a:gd name="T4" fmla="*/ 28 w 29"/>
                  <a:gd name="T5" fmla="*/ 0 h 33"/>
                  <a:gd name="T6" fmla="*/ 26 w 29"/>
                  <a:gd name="T7" fmla="*/ 1 h 33"/>
                  <a:gd name="T8" fmla="*/ 22 w 29"/>
                  <a:gd name="T9" fmla="*/ 3 h 33"/>
                  <a:gd name="T10" fmla="*/ 17 w 29"/>
                  <a:gd name="T11" fmla="*/ 5 h 33"/>
                  <a:gd name="T12" fmla="*/ 13 w 29"/>
                  <a:gd name="T13" fmla="*/ 8 h 33"/>
                  <a:gd name="T14" fmla="*/ 12 w 29"/>
                  <a:gd name="T15" fmla="*/ 11 h 33"/>
                  <a:gd name="T16" fmla="*/ 11 w 29"/>
                  <a:gd name="T17" fmla="*/ 13 h 33"/>
                  <a:gd name="T18" fmla="*/ 10 w 29"/>
                  <a:gd name="T19" fmla="*/ 16 h 33"/>
                  <a:gd name="T20" fmla="*/ 10 w 29"/>
                  <a:gd name="T21" fmla="*/ 19 h 33"/>
                  <a:gd name="T22" fmla="*/ 9 w 29"/>
                  <a:gd name="T23" fmla="*/ 26 h 33"/>
                  <a:gd name="T24" fmla="*/ 7 w 29"/>
                  <a:gd name="T25" fmla="*/ 31 h 33"/>
                  <a:gd name="T26" fmla="*/ 6 w 29"/>
                  <a:gd name="T27" fmla="*/ 33 h 33"/>
                  <a:gd name="T28" fmla="*/ 4 w 29"/>
                  <a:gd name="T29" fmla="*/ 33 h 33"/>
                  <a:gd name="T30" fmla="*/ 3 w 29"/>
                  <a:gd name="T31" fmla="*/ 33 h 33"/>
                  <a:gd name="T32" fmla="*/ 3 w 29"/>
                  <a:gd name="T33" fmla="*/ 31 h 33"/>
                  <a:gd name="T34" fmla="*/ 0 w 29"/>
                  <a:gd name="T35" fmla="*/ 0 h 33"/>
                  <a:gd name="T36" fmla="*/ 27 w 29"/>
                  <a:gd name="T3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33">
                    <a:moveTo>
                      <a:pt x="27" y="0"/>
                    </a:moveTo>
                    <a:lnTo>
                      <a:pt x="29" y="0"/>
                    </a:lnTo>
                    <a:lnTo>
                      <a:pt x="28" y="0"/>
                    </a:lnTo>
                    <a:lnTo>
                      <a:pt x="26" y="1"/>
                    </a:lnTo>
                    <a:lnTo>
                      <a:pt x="22" y="3"/>
                    </a:lnTo>
                    <a:lnTo>
                      <a:pt x="17" y="5"/>
                    </a:lnTo>
                    <a:lnTo>
                      <a:pt x="13" y="8"/>
                    </a:lnTo>
                    <a:lnTo>
                      <a:pt x="12" y="11"/>
                    </a:lnTo>
                    <a:lnTo>
                      <a:pt x="11" y="13"/>
                    </a:lnTo>
                    <a:lnTo>
                      <a:pt x="10" y="16"/>
                    </a:lnTo>
                    <a:lnTo>
                      <a:pt x="10" y="19"/>
                    </a:lnTo>
                    <a:lnTo>
                      <a:pt x="9" y="26"/>
                    </a:lnTo>
                    <a:lnTo>
                      <a:pt x="7" y="31"/>
                    </a:lnTo>
                    <a:lnTo>
                      <a:pt x="6" y="33"/>
                    </a:lnTo>
                    <a:lnTo>
                      <a:pt x="4" y="33"/>
                    </a:lnTo>
                    <a:lnTo>
                      <a:pt x="3" y="33"/>
                    </a:lnTo>
                    <a:lnTo>
                      <a:pt x="3" y="31"/>
                    </a:lnTo>
                    <a:lnTo>
                      <a:pt x="0" y="0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27" name="Freeform 355"/>
              <p:cNvSpPr/>
              <p:nvPr/>
            </p:nvSpPr>
            <p:spPr bwMode="auto">
              <a:xfrm>
                <a:off x="3078" y="3508"/>
                <a:ext cx="7" cy="9"/>
              </a:xfrm>
              <a:custGeom>
                <a:avLst/>
                <a:gdLst>
                  <a:gd name="T0" fmla="*/ 26 w 28"/>
                  <a:gd name="T1" fmla="*/ 0 h 33"/>
                  <a:gd name="T2" fmla="*/ 28 w 28"/>
                  <a:gd name="T3" fmla="*/ 0 h 33"/>
                  <a:gd name="T4" fmla="*/ 27 w 28"/>
                  <a:gd name="T5" fmla="*/ 0 h 33"/>
                  <a:gd name="T6" fmla="*/ 25 w 28"/>
                  <a:gd name="T7" fmla="*/ 1 h 33"/>
                  <a:gd name="T8" fmla="*/ 20 w 28"/>
                  <a:gd name="T9" fmla="*/ 3 h 33"/>
                  <a:gd name="T10" fmla="*/ 16 w 28"/>
                  <a:gd name="T11" fmla="*/ 5 h 33"/>
                  <a:gd name="T12" fmla="*/ 13 w 28"/>
                  <a:gd name="T13" fmla="*/ 8 h 33"/>
                  <a:gd name="T14" fmla="*/ 11 w 28"/>
                  <a:gd name="T15" fmla="*/ 11 h 33"/>
                  <a:gd name="T16" fmla="*/ 10 w 28"/>
                  <a:gd name="T17" fmla="*/ 13 h 33"/>
                  <a:gd name="T18" fmla="*/ 8 w 28"/>
                  <a:gd name="T19" fmla="*/ 16 h 33"/>
                  <a:gd name="T20" fmla="*/ 8 w 28"/>
                  <a:gd name="T21" fmla="*/ 19 h 33"/>
                  <a:gd name="T22" fmla="*/ 7 w 28"/>
                  <a:gd name="T23" fmla="*/ 26 h 33"/>
                  <a:gd name="T24" fmla="*/ 5 w 28"/>
                  <a:gd name="T25" fmla="*/ 31 h 33"/>
                  <a:gd name="T26" fmla="*/ 4 w 28"/>
                  <a:gd name="T27" fmla="*/ 33 h 33"/>
                  <a:gd name="T28" fmla="*/ 3 w 28"/>
                  <a:gd name="T29" fmla="*/ 33 h 33"/>
                  <a:gd name="T30" fmla="*/ 2 w 28"/>
                  <a:gd name="T31" fmla="*/ 33 h 33"/>
                  <a:gd name="T32" fmla="*/ 2 w 28"/>
                  <a:gd name="T33" fmla="*/ 31 h 33"/>
                  <a:gd name="T34" fmla="*/ 0 w 28"/>
                  <a:gd name="T35" fmla="*/ 0 h 33"/>
                  <a:gd name="T36" fmla="*/ 26 w 28"/>
                  <a:gd name="T3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" h="33">
                    <a:moveTo>
                      <a:pt x="26" y="0"/>
                    </a:moveTo>
                    <a:lnTo>
                      <a:pt x="28" y="0"/>
                    </a:lnTo>
                    <a:lnTo>
                      <a:pt x="27" y="0"/>
                    </a:lnTo>
                    <a:lnTo>
                      <a:pt x="25" y="1"/>
                    </a:lnTo>
                    <a:lnTo>
                      <a:pt x="20" y="3"/>
                    </a:lnTo>
                    <a:lnTo>
                      <a:pt x="16" y="5"/>
                    </a:lnTo>
                    <a:lnTo>
                      <a:pt x="13" y="8"/>
                    </a:lnTo>
                    <a:lnTo>
                      <a:pt x="11" y="11"/>
                    </a:lnTo>
                    <a:lnTo>
                      <a:pt x="10" y="13"/>
                    </a:lnTo>
                    <a:lnTo>
                      <a:pt x="8" y="16"/>
                    </a:lnTo>
                    <a:lnTo>
                      <a:pt x="8" y="19"/>
                    </a:lnTo>
                    <a:lnTo>
                      <a:pt x="7" y="26"/>
                    </a:lnTo>
                    <a:lnTo>
                      <a:pt x="5" y="31"/>
                    </a:lnTo>
                    <a:lnTo>
                      <a:pt x="4" y="33"/>
                    </a:lnTo>
                    <a:lnTo>
                      <a:pt x="3" y="33"/>
                    </a:lnTo>
                    <a:lnTo>
                      <a:pt x="2" y="33"/>
                    </a:lnTo>
                    <a:lnTo>
                      <a:pt x="2" y="31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28" name="Freeform 356"/>
              <p:cNvSpPr/>
              <p:nvPr/>
            </p:nvSpPr>
            <p:spPr bwMode="auto">
              <a:xfrm>
                <a:off x="3091" y="3517"/>
                <a:ext cx="7" cy="9"/>
              </a:xfrm>
              <a:custGeom>
                <a:avLst/>
                <a:gdLst>
                  <a:gd name="T0" fmla="*/ 27 w 30"/>
                  <a:gd name="T1" fmla="*/ 0 h 35"/>
                  <a:gd name="T2" fmla="*/ 30 w 30"/>
                  <a:gd name="T3" fmla="*/ 0 h 35"/>
                  <a:gd name="T4" fmla="*/ 28 w 30"/>
                  <a:gd name="T5" fmla="*/ 1 h 35"/>
                  <a:gd name="T6" fmla="*/ 26 w 30"/>
                  <a:gd name="T7" fmla="*/ 2 h 35"/>
                  <a:gd name="T8" fmla="*/ 22 w 30"/>
                  <a:gd name="T9" fmla="*/ 3 h 35"/>
                  <a:gd name="T10" fmla="*/ 18 w 30"/>
                  <a:gd name="T11" fmla="*/ 6 h 35"/>
                  <a:gd name="T12" fmla="*/ 13 w 30"/>
                  <a:gd name="T13" fmla="*/ 10 h 35"/>
                  <a:gd name="T14" fmla="*/ 12 w 30"/>
                  <a:gd name="T15" fmla="*/ 12 h 35"/>
                  <a:gd name="T16" fmla="*/ 11 w 30"/>
                  <a:gd name="T17" fmla="*/ 14 h 35"/>
                  <a:gd name="T18" fmla="*/ 10 w 30"/>
                  <a:gd name="T19" fmla="*/ 16 h 35"/>
                  <a:gd name="T20" fmla="*/ 10 w 30"/>
                  <a:gd name="T21" fmla="*/ 20 h 35"/>
                  <a:gd name="T22" fmla="*/ 9 w 30"/>
                  <a:gd name="T23" fmla="*/ 27 h 35"/>
                  <a:gd name="T24" fmla="*/ 7 w 30"/>
                  <a:gd name="T25" fmla="*/ 33 h 35"/>
                  <a:gd name="T26" fmla="*/ 6 w 30"/>
                  <a:gd name="T27" fmla="*/ 34 h 35"/>
                  <a:gd name="T28" fmla="*/ 5 w 30"/>
                  <a:gd name="T29" fmla="*/ 35 h 35"/>
                  <a:gd name="T30" fmla="*/ 4 w 30"/>
                  <a:gd name="T31" fmla="*/ 34 h 35"/>
                  <a:gd name="T32" fmla="*/ 3 w 30"/>
                  <a:gd name="T33" fmla="*/ 31 h 35"/>
                  <a:gd name="T34" fmla="*/ 0 w 30"/>
                  <a:gd name="T35" fmla="*/ 0 h 35"/>
                  <a:gd name="T36" fmla="*/ 27 w 30"/>
                  <a:gd name="T3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5">
                    <a:moveTo>
                      <a:pt x="27" y="0"/>
                    </a:moveTo>
                    <a:lnTo>
                      <a:pt x="30" y="0"/>
                    </a:lnTo>
                    <a:lnTo>
                      <a:pt x="28" y="1"/>
                    </a:lnTo>
                    <a:lnTo>
                      <a:pt x="26" y="2"/>
                    </a:lnTo>
                    <a:lnTo>
                      <a:pt x="22" y="3"/>
                    </a:lnTo>
                    <a:lnTo>
                      <a:pt x="18" y="6"/>
                    </a:lnTo>
                    <a:lnTo>
                      <a:pt x="13" y="10"/>
                    </a:lnTo>
                    <a:lnTo>
                      <a:pt x="12" y="12"/>
                    </a:lnTo>
                    <a:lnTo>
                      <a:pt x="11" y="14"/>
                    </a:lnTo>
                    <a:lnTo>
                      <a:pt x="10" y="16"/>
                    </a:lnTo>
                    <a:lnTo>
                      <a:pt x="10" y="20"/>
                    </a:lnTo>
                    <a:lnTo>
                      <a:pt x="9" y="27"/>
                    </a:lnTo>
                    <a:lnTo>
                      <a:pt x="7" y="33"/>
                    </a:lnTo>
                    <a:lnTo>
                      <a:pt x="6" y="34"/>
                    </a:lnTo>
                    <a:lnTo>
                      <a:pt x="5" y="35"/>
                    </a:lnTo>
                    <a:lnTo>
                      <a:pt x="4" y="34"/>
                    </a:lnTo>
                    <a:lnTo>
                      <a:pt x="3" y="31"/>
                    </a:lnTo>
                    <a:lnTo>
                      <a:pt x="0" y="0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29" name="Freeform 357"/>
              <p:cNvSpPr/>
              <p:nvPr/>
            </p:nvSpPr>
            <p:spPr bwMode="auto">
              <a:xfrm>
                <a:off x="3101" y="3504"/>
                <a:ext cx="7" cy="10"/>
              </a:xfrm>
              <a:custGeom>
                <a:avLst/>
                <a:gdLst>
                  <a:gd name="T0" fmla="*/ 26 w 29"/>
                  <a:gd name="T1" fmla="*/ 0 h 41"/>
                  <a:gd name="T2" fmla="*/ 29 w 29"/>
                  <a:gd name="T3" fmla="*/ 0 h 41"/>
                  <a:gd name="T4" fmla="*/ 27 w 29"/>
                  <a:gd name="T5" fmla="*/ 1 h 41"/>
                  <a:gd name="T6" fmla="*/ 25 w 29"/>
                  <a:gd name="T7" fmla="*/ 4 h 41"/>
                  <a:gd name="T8" fmla="*/ 21 w 29"/>
                  <a:gd name="T9" fmla="*/ 6 h 41"/>
                  <a:gd name="T10" fmla="*/ 18 w 29"/>
                  <a:gd name="T11" fmla="*/ 10 h 41"/>
                  <a:gd name="T12" fmla="*/ 13 w 29"/>
                  <a:gd name="T13" fmla="*/ 14 h 41"/>
                  <a:gd name="T14" fmla="*/ 11 w 29"/>
                  <a:gd name="T15" fmla="*/ 20 h 41"/>
                  <a:gd name="T16" fmla="*/ 10 w 29"/>
                  <a:gd name="T17" fmla="*/ 26 h 41"/>
                  <a:gd name="T18" fmla="*/ 9 w 29"/>
                  <a:gd name="T19" fmla="*/ 33 h 41"/>
                  <a:gd name="T20" fmla="*/ 7 w 29"/>
                  <a:gd name="T21" fmla="*/ 38 h 41"/>
                  <a:gd name="T22" fmla="*/ 6 w 29"/>
                  <a:gd name="T23" fmla="*/ 40 h 41"/>
                  <a:gd name="T24" fmla="*/ 5 w 29"/>
                  <a:gd name="T25" fmla="*/ 41 h 41"/>
                  <a:gd name="T26" fmla="*/ 4 w 29"/>
                  <a:gd name="T27" fmla="*/ 40 h 41"/>
                  <a:gd name="T28" fmla="*/ 3 w 29"/>
                  <a:gd name="T29" fmla="*/ 38 h 41"/>
                  <a:gd name="T30" fmla="*/ 0 w 29"/>
                  <a:gd name="T31" fmla="*/ 7 h 41"/>
                  <a:gd name="T32" fmla="*/ 26 w 29"/>
                  <a:gd name="T33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41">
                    <a:moveTo>
                      <a:pt x="26" y="0"/>
                    </a:moveTo>
                    <a:lnTo>
                      <a:pt x="29" y="0"/>
                    </a:lnTo>
                    <a:lnTo>
                      <a:pt x="27" y="1"/>
                    </a:lnTo>
                    <a:lnTo>
                      <a:pt x="25" y="4"/>
                    </a:lnTo>
                    <a:lnTo>
                      <a:pt x="21" y="6"/>
                    </a:lnTo>
                    <a:lnTo>
                      <a:pt x="18" y="10"/>
                    </a:lnTo>
                    <a:lnTo>
                      <a:pt x="13" y="14"/>
                    </a:lnTo>
                    <a:lnTo>
                      <a:pt x="11" y="20"/>
                    </a:lnTo>
                    <a:lnTo>
                      <a:pt x="10" y="26"/>
                    </a:lnTo>
                    <a:lnTo>
                      <a:pt x="9" y="33"/>
                    </a:lnTo>
                    <a:lnTo>
                      <a:pt x="7" y="38"/>
                    </a:lnTo>
                    <a:lnTo>
                      <a:pt x="6" y="40"/>
                    </a:lnTo>
                    <a:lnTo>
                      <a:pt x="5" y="41"/>
                    </a:lnTo>
                    <a:lnTo>
                      <a:pt x="4" y="40"/>
                    </a:lnTo>
                    <a:lnTo>
                      <a:pt x="3" y="38"/>
                    </a:lnTo>
                    <a:lnTo>
                      <a:pt x="0" y="7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30" name="Freeform 358"/>
              <p:cNvSpPr/>
              <p:nvPr/>
            </p:nvSpPr>
            <p:spPr bwMode="auto">
              <a:xfrm>
                <a:off x="3110" y="3491"/>
                <a:ext cx="6" cy="12"/>
              </a:xfrm>
              <a:custGeom>
                <a:avLst/>
                <a:gdLst>
                  <a:gd name="T0" fmla="*/ 24 w 26"/>
                  <a:gd name="T1" fmla="*/ 0 h 45"/>
                  <a:gd name="T2" fmla="*/ 26 w 26"/>
                  <a:gd name="T3" fmla="*/ 0 h 45"/>
                  <a:gd name="T4" fmla="*/ 26 w 26"/>
                  <a:gd name="T5" fmla="*/ 0 h 45"/>
                  <a:gd name="T6" fmla="*/ 26 w 26"/>
                  <a:gd name="T7" fmla="*/ 0 h 45"/>
                  <a:gd name="T8" fmla="*/ 26 w 26"/>
                  <a:gd name="T9" fmla="*/ 1 h 45"/>
                  <a:gd name="T10" fmla="*/ 23 w 26"/>
                  <a:gd name="T11" fmla="*/ 3 h 45"/>
                  <a:gd name="T12" fmla="*/ 19 w 26"/>
                  <a:gd name="T13" fmla="*/ 7 h 45"/>
                  <a:gd name="T14" fmla="*/ 16 w 26"/>
                  <a:gd name="T15" fmla="*/ 12 h 45"/>
                  <a:gd name="T16" fmla="*/ 12 w 26"/>
                  <a:gd name="T17" fmla="*/ 18 h 45"/>
                  <a:gd name="T18" fmla="*/ 10 w 26"/>
                  <a:gd name="T19" fmla="*/ 24 h 45"/>
                  <a:gd name="T20" fmla="*/ 9 w 26"/>
                  <a:gd name="T21" fmla="*/ 30 h 45"/>
                  <a:gd name="T22" fmla="*/ 8 w 26"/>
                  <a:gd name="T23" fmla="*/ 38 h 45"/>
                  <a:gd name="T24" fmla="*/ 5 w 26"/>
                  <a:gd name="T25" fmla="*/ 43 h 45"/>
                  <a:gd name="T26" fmla="*/ 4 w 26"/>
                  <a:gd name="T27" fmla="*/ 44 h 45"/>
                  <a:gd name="T28" fmla="*/ 3 w 26"/>
                  <a:gd name="T29" fmla="*/ 45 h 45"/>
                  <a:gd name="T30" fmla="*/ 2 w 26"/>
                  <a:gd name="T31" fmla="*/ 44 h 45"/>
                  <a:gd name="T32" fmla="*/ 2 w 26"/>
                  <a:gd name="T33" fmla="*/ 42 h 45"/>
                  <a:gd name="T34" fmla="*/ 0 w 26"/>
                  <a:gd name="T35" fmla="*/ 11 h 45"/>
                  <a:gd name="T36" fmla="*/ 24 w 26"/>
                  <a:gd name="T3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45">
                    <a:moveTo>
                      <a:pt x="24" y="0"/>
                    </a:moveTo>
                    <a:lnTo>
                      <a:pt x="2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6" y="1"/>
                    </a:lnTo>
                    <a:lnTo>
                      <a:pt x="23" y="3"/>
                    </a:lnTo>
                    <a:lnTo>
                      <a:pt x="19" y="7"/>
                    </a:lnTo>
                    <a:lnTo>
                      <a:pt x="16" y="12"/>
                    </a:lnTo>
                    <a:lnTo>
                      <a:pt x="12" y="18"/>
                    </a:lnTo>
                    <a:lnTo>
                      <a:pt x="10" y="24"/>
                    </a:lnTo>
                    <a:lnTo>
                      <a:pt x="9" y="30"/>
                    </a:lnTo>
                    <a:lnTo>
                      <a:pt x="8" y="38"/>
                    </a:lnTo>
                    <a:lnTo>
                      <a:pt x="5" y="43"/>
                    </a:lnTo>
                    <a:lnTo>
                      <a:pt x="4" y="44"/>
                    </a:lnTo>
                    <a:lnTo>
                      <a:pt x="3" y="45"/>
                    </a:lnTo>
                    <a:lnTo>
                      <a:pt x="2" y="44"/>
                    </a:lnTo>
                    <a:lnTo>
                      <a:pt x="2" y="42"/>
                    </a:lnTo>
                    <a:lnTo>
                      <a:pt x="0" y="11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31" name="Freeform 359"/>
              <p:cNvSpPr/>
              <p:nvPr/>
            </p:nvSpPr>
            <p:spPr bwMode="auto">
              <a:xfrm>
                <a:off x="3208" y="3363"/>
                <a:ext cx="3" cy="5"/>
              </a:xfrm>
              <a:custGeom>
                <a:avLst/>
                <a:gdLst>
                  <a:gd name="T0" fmla="*/ 14 w 14"/>
                  <a:gd name="T1" fmla="*/ 5 h 19"/>
                  <a:gd name="T2" fmla="*/ 14 w 14"/>
                  <a:gd name="T3" fmla="*/ 5 h 19"/>
                  <a:gd name="T4" fmla="*/ 10 w 14"/>
                  <a:gd name="T5" fmla="*/ 5 h 19"/>
                  <a:gd name="T6" fmla="*/ 7 w 14"/>
                  <a:gd name="T7" fmla="*/ 5 h 19"/>
                  <a:gd name="T8" fmla="*/ 4 w 14"/>
                  <a:gd name="T9" fmla="*/ 7 h 19"/>
                  <a:gd name="T10" fmla="*/ 3 w 14"/>
                  <a:gd name="T11" fmla="*/ 11 h 19"/>
                  <a:gd name="T12" fmla="*/ 3 w 14"/>
                  <a:gd name="T13" fmla="*/ 15 h 19"/>
                  <a:gd name="T14" fmla="*/ 3 w 14"/>
                  <a:gd name="T15" fmla="*/ 18 h 19"/>
                  <a:gd name="T16" fmla="*/ 2 w 14"/>
                  <a:gd name="T17" fmla="*/ 19 h 19"/>
                  <a:gd name="T18" fmla="*/ 2 w 14"/>
                  <a:gd name="T19" fmla="*/ 19 h 19"/>
                  <a:gd name="T20" fmla="*/ 2 w 14"/>
                  <a:gd name="T21" fmla="*/ 17 h 19"/>
                  <a:gd name="T22" fmla="*/ 0 w 14"/>
                  <a:gd name="T23" fmla="*/ 0 h 19"/>
                  <a:gd name="T24" fmla="*/ 14 w 14"/>
                  <a:gd name="T25" fmla="*/ 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9">
                    <a:moveTo>
                      <a:pt x="14" y="5"/>
                    </a:moveTo>
                    <a:lnTo>
                      <a:pt x="14" y="5"/>
                    </a:lnTo>
                    <a:lnTo>
                      <a:pt x="10" y="5"/>
                    </a:lnTo>
                    <a:lnTo>
                      <a:pt x="7" y="5"/>
                    </a:lnTo>
                    <a:lnTo>
                      <a:pt x="4" y="7"/>
                    </a:lnTo>
                    <a:lnTo>
                      <a:pt x="3" y="11"/>
                    </a:lnTo>
                    <a:lnTo>
                      <a:pt x="3" y="15"/>
                    </a:lnTo>
                    <a:lnTo>
                      <a:pt x="3" y="18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2" y="17"/>
                    </a:lnTo>
                    <a:lnTo>
                      <a:pt x="0" y="0"/>
                    </a:lnTo>
                    <a:lnTo>
                      <a:pt x="14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32" name="Freeform 360"/>
              <p:cNvSpPr/>
              <p:nvPr/>
            </p:nvSpPr>
            <p:spPr bwMode="auto">
              <a:xfrm>
                <a:off x="3218" y="3367"/>
                <a:ext cx="3" cy="5"/>
              </a:xfrm>
              <a:custGeom>
                <a:avLst/>
                <a:gdLst>
                  <a:gd name="T0" fmla="*/ 13 w 13"/>
                  <a:gd name="T1" fmla="*/ 7 h 19"/>
                  <a:gd name="T2" fmla="*/ 11 w 13"/>
                  <a:gd name="T3" fmla="*/ 7 h 19"/>
                  <a:gd name="T4" fmla="*/ 8 w 13"/>
                  <a:gd name="T5" fmla="*/ 6 h 19"/>
                  <a:gd name="T6" fmla="*/ 5 w 13"/>
                  <a:gd name="T7" fmla="*/ 7 h 19"/>
                  <a:gd name="T8" fmla="*/ 3 w 13"/>
                  <a:gd name="T9" fmla="*/ 9 h 19"/>
                  <a:gd name="T10" fmla="*/ 2 w 13"/>
                  <a:gd name="T11" fmla="*/ 13 h 19"/>
                  <a:gd name="T12" fmla="*/ 2 w 13"/>
                  <a:gd name="T13" fmla="*/ 16 h 19"/>
                  <a:gd name="T14" fmla="*/ 2 w 13"/>
                  <a:gd name="T15" fmla="*/ 18 h 19"/>
                  <a:gd name="T16" fmla="*/ 1 w 13"/>
                  <a:gd name="T17" fmla="*/ 19 h 19"/>
                  <a:gd name="T18" fmla="*/ 1 w 13"/>
                  <a:gd name="T19" fmla="*/ 19 h 19"/>
                  <a:gd name="T20" fmla="*/ 1 w 13"/>
                  <a:gd name="T21" fmla="*/ 18 h 19"/>
                  <a:gd name="T22" fmla="*/ 0 w 13"/>
                  <a:gd name="T23" fmla="*/ 0 h 19"/>
                  <a:gd name="T24" fmla="*/ 13 w 13"/>
                  <a:gd name="T25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" h="19">
                    <a:moveTo>
                      <a:pt x="13" y="7"/>
                    </a:moveTo>
                    <a:lnTo>
                      <a:pt x="11" y="7"/>
                    </a:lnTo>
                    <a:lnTo>
                      <a:pt x="8" y="6"/>
                    </a:lnTo>
                    <a:lnTo>
                      <a:pt x="5" y="7"/>
                    </a:lnTo>
                    <a:lnTo>
                      <a:pt x="3" y="9"/>
                    </a:lnTo>
                    <a:lnTo>
                      <a:pt x="2" y="13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18"/>
                    </a:lnTo>
                    <a:lnTo>
                      <a:pt x="0" y="0"/>
                    </a:lnTo>
                    <a:lnTo>
                      <a:pt x="13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33" name="Freeform 361"/>
              <p:cNvSpPr/>
              <p:nvPr/>
            </p:nvSpPr>
            <p:spPr bwMode="auto">
              <a:xfrm>
                <a:off x="3212" y="3370"/>
                <a:ext cx="3" cy="6"/>
              </a:xfrm>
              <a:custGeom>
                <a:avLst/>
                <a:gdLst>
                  <a:gd name="T0" fmla="*/ 12 w 12"/>
                  <a:gd name="T1" fmla="*/ 7 h 20"/>
                  <a:gd name="T2" fmla="*/ 11 w 12"/>
                  <a:gd name="T3" fmla="*/ 7 h 20"/>
                  <a:gd name="T4" fmla="*/ 7 w 12"/>
                  <a:gd name="T5" fmla="*/ 7 h 20"/>
                  <a:gd name="T6" fmla="*/ 4 w 12"/>
                  <a:gd name="T7" fmla="*/ 7 h 20"/>
                  <a:gd name="T8" fmla="*/ 2 w 12"/>
                  <a:gd name="T9" fmla="*/ 9 h 20"/>
                  <a:gd name="T10" fmla="*/ 1 w 12"/>
                  <a:gd name="T11" fmla="*/ 14 h 20"/>
                  <a:gd name="T12" fmla="*/ 1 w 12"/>
                  <a:gd name="T13" fmla="*/ 16 h 20"/>
                  <a:gd name="T14" fmla="*/ 1 w 12"/>
                  <a:gd name="T15" fmla="*/ 18 h 20"/>
                  <a:gd name="T16" fmla="*/ 0 w 12"/>
                  <a:gd name="T17" fmla="*/ 20 h 20"/>
                  <a:gd name="T18" fmla="*/ 0 w 12"/>
                  <a:gd name="T19" fmla="*/ 19 h 20"/>
                  <a:gd name="T20" fmla="*/ 0 w 12"/>
                  <a:gd name="T21" fmla="*/ 18 h 20"/>
                  <a:gd name="T22" fmla="*/ 0 w 12"/>
                  <a:gd name="T23" fmla="*/ 0 h 20"/>
                  <a:gd name="T24" fmla="*/ 12 w 12"/>
                  <a:gd name="T25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20">
                    <a:moveTo>
                      <a:pt x="12" y="7"/>
                    </a:moveTo>
                    <a:lnTo>
                      <a:pt x="11" y="7"/>
                    </a:lnTo>
                    <a:lnTo>
                      <a:pt x="7" y="7"/>
                    </a:lnTo>
                    <a:lnTo>
                      <a:pt x="4" y="7"/>
                    </a:lnTo>
                    <a:lnTo>
                      <a:pt x="2" y="9"/>
                    </a:lnTo>
                    <a:lnTo>
                      <a:pt x="1" y="14"/>
                    </a:lnTo>
                    <a:lnTo>
                      <a:pt x="1" y="16"/>
                    </a:lnTo>
                    <a:lnTo>
                      <a:pt x="1" y="18"/>
                    </a:lnTo>
                    <a:lnTo>
                      <a:pt x="0" y="20"/>
                    </a:lnTo>
                    <a:lnTo>
                      <a:pt x="0" y="19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2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34" name="Freeform 362"/>
              <p:cNvSpPr/>
              <p:nvPr/>
            </p:nvSpPr>
            <p:spPr bwMode="auto">
              <a:xfrm>
                <a:off x="3205" y="3373"/>
                <a:ext cx="3" cy="5"/>
              </a:xfrm>
              <a:custGeom>
                <a:avLst/>
                <a:gdLst>
                  <a:gd name="T0" fmla="*/ 12 w 12"/>
                  <a:gd name="T1" fmla="*/ 8 h 21"/>
                  <a:gd name="T2" fmla="*/ 11 w 12"/>
                  <a:gd name="T3" fmla="*/ 8 h 21"/>
                  <a:gd name="T4" fmla="*/ 8 w 12"/>
                  <a:gd name="T5" fmla="*/ 8 h 21"/>
                  <a:gd name="T6" fmla="*/ 5 w 12"/>
                  <a:gd name="T7" fmla="*/ 8 h 21"/>
                  <a:gd name="T8" fmla="*/ 3 w 12"/>
                  <a:gd name="T9" fmla="*/ 10 h 21"/>
                  <a:gd name="T10" fmla="*/ 2 w 12"/>
                  <a:gd name="T11" fmla="*/ 13 h 21"/>
                  <a:gd name="T12" fmla="*/ 2 w 12"/>
                  <a:gd name="T13" fmla="*/ 17 h 21"/>
                  <a:gd name="T14" fmla="*/ 1 w 12"/>
                  <a:gd name="T15" fmla="*/ 19 h 21"/>
                  <a:gd name="T16" fmla="*/ 1 w 12"/>
                  <a:gd name="T17" fmla="*/ 21 h 21"/>
                  <a:gd name="T18" fmla="*/ 0 w 12"/>
                  <a:gd name="T19" fmla="*/ 20 h 21"/>
                  <a:gd name="T20" fmla="*/ 0 w 12"/>
                  <a:gd name="T21" fmla="*/ 19 h 21"/>
                  <a:gd name="T22" fmla="*/ 0 w 12"/>
                  <a:gd name="T23" fmla="*/ 0 h 21"/>
                  <a:gd name="T24" fmla="*/ 12 w 12"/>
                  <a:gd name="T25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21">
                    <a:moveTo>
                      <a:pt x="12" y="8"/>
                    </a:moveTo>
                    <a:lnTo>
                      <a:pt x="11" y="8"/>
                    </a:lnTo>
                    <a:lnTo>
                      <a:pt x="8" y="8"/>
                    </a:lnTo>
                    <a:lnTo>
                      <a:pt x="5" y="8"/>
                    </a:lnTo>
                    <a:lnTo>
                      <a:pt x="3" y="10"/>
                    </a:lnTo>
                    <a:lnTo>
                      <a:pt x="2" y="13"/>
                    </a:lnTo>
                    <a:lnTo>
                      <a:pt x="2" y="17"/>
                    </a:lnTo>
                    <a:lnTo>
                      <a:pt x="1" y="19"/>
                    </a:lnTo>
                    <a:lnTo>
                      <a:pt x="1" y="21"/>
                    </a:lnTo>
                    <a:lnTo>
                      <a:pt x="0" y="20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35" name="Freeform 363"/>
              <p:cNvSpPr/>
              <p:nvPr/>
            </p:nvSpPr>
            <p:spPr bwMode="auto">
              <a:xfrm>
                <a:off x="3205" y="3373"/>
                <a:ext cx="3" cy="5"/>
              </a:xfrm>
              <a:custGeom>
                <a:avLst/>
                <a:gdLst>
                  <a:gd name="T0" fmla="*/ 12 w 12"/>
                  <a:gd name="T1" fmla="*/ 8 h 21"/>
                  <a:gd name="T2" fmla="*/ 11 w 12"/>
                  <a:gd name="T3" fmla="*/ 8 h 21"/>
                  <a:gd name="T4" fmla="*/ 8 w 12"/>
                  <a:gd name="T5" fmla="*/ 8 h 21"/>
                  <a:gd name="T6" fmla="*/ 5 w 12"/>
                  <a:gd name="T7" fmla="*/ 8 h 21"/>
                  <a:gd name="T8" fmla="*/ 3 w 12"/>
                  <a:gd name="T9" fmla="*/ 10 h 21"/>
                  <a:gd name="T10" fmla="*/ 2 w 12"/>
                  <a:gd name="T11" fmla="*/ 13 h 21"/>
                  <a:gd name="T12" fmla="*/ 2 w 12"/>
                  <a:gd name="T13" fmla="*/ 17 h 21"/>
                  <a:gd name="T14" fmla="*/ 1 w 12"/>
                  <a:gd name="T15" fmla="*/ 19 h 21"/>
                  <a:gd name="T16" fmla="*/ 1 w 12"/>
                  <a:gd name="T17" fmla="*/ 21 h 21"/>
                  <a:gd name="T18" fmla="*/ 0 w 12"/>
                  <a:gd name="T19" fmla="*/ 20 h 21"/>
                  <a:gd name="T20" fmla="*/ 0 w 12"/>
                  <a:gd name="T21" fmla="*/ 19 h 21"/>
                  <a:gd name="T22" fmla="*/ 0 w 12"/>
                  <a:gd name="T23" fmla="*/ 0 h 21"/>
                  <a:gd name="T24" fmla="*/ 12 w 12"/>
                  <a:gd name="T25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21">
                    <a:moveTo>
                      <a:pt x="12" y="8"/>
                    </a:moveTo>
                    <a:lnTo>
                      <a:pt x="11" y="8"/>
                    </a:lnTo>
                    <a:lnTo>
                      <a:pt x="8" y="8"/>
                    </a:lnTo>
                    <a:lnTo>
                      <a:pt x="5" y="8"/>
                    </a:lnTo>
                    <a:lnTo>
                      <a:pt x="3" y="10"/>
                    </a:lnTo>
                    <a:lnTo>
                      <a:pt x="2" y="13"/>
                    </a:lnTo>
                    <a:lnTo>
                      <a:pt x="2" y="17"/>
                    </a:lnTo>
                    <a:lnTo>
                      <a:pt x="1" y="19"/>
                    </a:lnTo>
                    <a:lnTo>
                      <a:pt x="1" y="21"/>
                    </a:lnTo>
                    <a:lnTo>
                      <a:pt x="0" y="20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36" name="Freeform 364"/>
              <p:cNvSpPr/>
              <p:nvPr/>
            </p:nvSpPr>
            <p:spPr bwMode="auto">
              <a:xfrm>
                <a:off x="3221" y="3377"/>
                <a:ext cx="3" cy="5"/>
              </a:xfrm>
              <a:custGeom>
                <a:avLst/>
                <a:gdLst>
                  <a:gd name="T0" fmla="*/ 11 w 11"/>
                  <a:gd name="T1" fmla="*/ 7 h 20"/>
                  <a:gd name="T2" fmla="*/ 10 w 11"/>
                  <a:gd name="T3" fmla="*/ 7 h 20"/>
                  <a:gd name="T4" fmla="*/ 8 w 11"/>
                  <a:gd name="T5" fmla="*/ 7 h 20"/>
                  <a:gd name="T6" fmla="*/ 5 w 11"/>
                  <a:gd name="T7" fmla="*/ 7 h 20"/>
                  <a:gd name="T8" fmla="*/ 3 w 11"/>
                  <a:gd name="T9" fmla="*/ 9 h 20"/>
                  <a:gd name="T10" fmla="*/ 2 w 11"/>
                  <a:gd name="T11" fmla="*/ 13 h 20"/>
                  <a:gd name="T12" fmla="*/ 2 w 11"/>
                  <a:gd name="T13" fmla="*/ 16 h 20"/>
                  <a:gd name="T14" fmla="*/ 1 w 11"/>
                  <a:gd name="T15" fmla="*/ 18 h 20"/>
                  <a:gd name="T16" fmla="*/ 1 w 11"/>
                  <a:gd name="T17" fmla="*/ 20 h 20"/>
                  <a:gd name="T18" fmla="*/ 0 w 11"/>
                  <a:gd name="T19" fmla="*/ 19 h 20"/>
                  <a:gd name="T20" fmla="*/ 0 w 11"/>
                  <a:gd name="T21" fmla="*/ 18 h 20"/>
                  <a:gd name="T22" fmla="*/ 0 w 11"/>
                  <a:gd name="T23" fmla="*/ 0 h 20"/>
                  <a:gd name="T24" fmla="*/ 11 w 11"/>
                  <a:gd name="T25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20">
                    <a:moveTo>
                      <a:pt x="11" y="7"/>
                    </a:moveTo>
                    <a:lnTo>
                      <a:pt x="10" y="7"/>
                    </a:lnTo>
                    <a:lnTo>
                      <a:pt x="8" y="7"/>
                    </a:lnTo>
                    <a:lnTo>
                      <a:pt x="5" y="7"/>
                    </a:lnTo>
                    <a:lnTo>
                      <a:pt x="3" y="9"/>
                    </a:lnTo>
                    <a:lnTo>
                      <a:pt x="2" y="13"/>
                    </a:lnTo>
                    <a:lnTo>
                      <a:pt x="2" y="16"/>
                    </a:lnTo>
                    <a:lnTo>
                      <a:pt x="1" y="18"/>
                    </a:lnTo>
                    <a:lnTo>
                      <a:pt x="1" y="20"/>
                    </a:lnTo>
                    <a:lnTo>
                      <a:pt x="0" y="19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1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37" name="Freeform 365"/>
              <p:cNvSpPr/>
              <p:nvPr/>
            </p:nvSpPr>
            <p:spPr bwMode="auto">
              <a:xfrm>
                <a:off x="3228" y="3376"/>
                <a:ext cx="3" cy="5"/>
              </a:xfrm>
              <a:custGeom>
                <a:avLst/>
                <a:gdLst>
                  <a:gd name="T0" fmla="*/ 13 w 13"/>
                  <a:gd name="T1" fmla="*/ 8 h 21"/>
                  <a:gd name="T2" fmla="*/ 12 w 13"/>
                  <a:gd name="T3" fmla="*/ 8 h 21"/>
                  <a:gd name="T4" fmla="*/ 9 w 13"/>
                  <a:gd name="T5" fmla="*/ 8 h 21"/>
                  <a:gd name="T6" fmla="*/ 6 w 13"/>
                  <a:gd name="T7" fmla="*/ 8 h 21"/>
                  <a:gd name="T8" fmla="*/ 4 w 13"/>
                  <a:gd name="T9" fmla="*/ 10 h 21"/>
                  <a:gd name="T10" fmla="*/ 3 w 13"/>
                  <a:gd name="T11" fmla="*/ 14 h 21"/>
                  <a:gd name="T12" fmla="*/ 3 w 13"/>
                  <a:gd name="T13" fmla="*/ 16 h 21"/>
                  <a:gd name="T14" fmla="*/ 3 w 13"/>
                  <a:gd name="T15" fmla="*/ 20 h 21"/>
                  <a:gd name="T16" fmla="*/ 1 w 13"/>
                  <a:gd name="T17" fmla="*/ 21 h 21"/>
                  <a:gd name="T18" fmla="*/ 1 w 13"/>
                  <a:gd name="T19" fmla="*/ 21 h 21"/>
                  <a:gd name="T20" fmla="*/ 1 w 13"/>
                  <a:gd name="T21" fmla="*/ 19 h 21"/>
                  <a:gd name="T22" fmla="*/ 0 w 13"/>
                  <a:gd name="T23" fmla="*/ 0 h 21"/>
                  <a:gd name="T24" fmla="*/ 13 w 13"/>
                  <a:gd name="T25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" h="21">
                    <a:moveTo>
                      <a:pt x="13" y="8"/>
                    </a:moveTo>
                    <a:lnTo>
                      <a:pt x="12" y="8"/>
                    </a:lnTo>
                    <a:lnTo>
                      <a:pt x="9" y="8"/>
                    </a:lnTo>
                    <a:lnTo>
                      <a:pt x="6" y="8"/>
                    </a:lnTo>
                    <a:lnTo>
                      <a:pt x="4" y="10"/>
                    </a:lnTo>
                    <a:lnTo>
                      <a:pt x="3" y="14"/>
                    </a:lnTo>
                    <a:lnTo>
                      <a:pt x="3" y="16"/>
                    </a:lnTo>
                    <a:lnTo>
                      <a:pt x="3" y="20"/>
                    </a:lnTo>
                    <a:lnTo>
                      <a:pt x="1" y="21"/>
                    </a:lnTo>
                    <a:lnTo>
                      <a:pt x="1" y="21"/>
                    </a:lnTo>
                    <a:lnTo>
                      <a:pt x="1" y="19"/>
                    </a:lnTo>
                    <a:lnTo>
                      <a:pt x="0" y="0"/>
                    </a:lnTo>
                    <a:lnTo>
                      <a:pt x="13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38" name="Freeform 366"/>
              <p:cNvSpPr/>
              <p:nvPr/>
            </p:nvSpPr>
            <p:spPr bwMode="auto">
              <a:xfrm>
                <a:off x="3228" y="3376"/>
                <a:ext cx="3" cy="5"/>
              </a:xfrm>
              <a:custGeom>
                <a:avLst/>
                <a:gdLst>
                  <a:gd name="T0" fmla="*/ 13 w 13"/>
                  <a:gd name="T1" fmla="*/ 8 h 21"/>
                  <a:gd name="T2" fmla="*/ 12 w 13"/>
                  <a:gd name="T3" fmla="*/ 8 h 21"/>
                  <a:gd name="T4" fmla="*/ 9 w 13"/>
                  <a:gd name="T5" fmla="*/ 8 h 21"/>
                  <a:gd name="T6" fmla="*/ 6 w 13"/>
                  <a:gd name="T7" fmla="*/ 8 h 21"/>
                  <a:gd name="T8" fmla="*/ 4 w 13"/>
                  <a:gd name="T9" fmla="*/ 10 h 21"/>
                  <a:gd name="T10" fmla="*/ 3 w 13"/>
                  <a:gd name="T11" fmla="*/ 14 h 21"/>
                  <a:gd name="T12" fmla="*/ 3 w 13"/>
                  <a:gd name="T13" fmla="*/ 16 h 21"/>
                  <a:gd name="T14" fmla="*/ 3 w 13"/>
                  <a:gd name="T15" fmla="*/ 20 h 21"/>
                  <a:gd name="T16" fmla="*/ 1 w 13"/>
                  <a:gd name="T17" fmla="*/ 21 h 21"/>
                  <a:gd name="T18" fmla="*/ 1 w 13"/>
                  <a:gd name="T19" fmla="*/ 21 h 21"/>
                  <a:gd name="T20" fmla="*/ 1 w 13"/>
                  <a:gd name="T21" fmla="*/ 19 h 21"/>
                  <a:gd name="T22" fmla="*/ 0 w 13"/>
                  <a:gd name="T23" fmla="*/ 0 h 21"/>
                  <a:gd name="T24" fmla="*/ 13 w 13"/>
                  <a:gd name="T25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" h="21">
                    <a:moveTo>
                      <a:pt x="13" y="8"/>
                    </a:moveTo>
                    <a:lnTo>
                      <a:pt x="12" y="8"/>
                    </a:lnTo>
                    <a:lnTo>
                      <a:pt x="9" y="8"/>
                    </a:lnTo>
                    <a:lnTo>
                      <a:pt x="6" y="8"/>
                    </a:lnTo>
                    <a:lnTo>
                      <a:pt x="4" y="10"/>
                    </a:lnTo>
                    <a:lnTo>
                      <a:pt x="3" y="14"/>
                    </a:lnTo>
                    <a:lnTo>
                      <a:pt x="3" y="16"/>
                    </a:lnTo>
                    <a:lnTo>
                      <a:pt x="3" y="20"/>
                    </a:lnTo>
                    <a:lnTo>
                      <a:pt x="1" y="21"/>
                    </a:lnTo>
                    <a:lnTo>
                      <a:pt x="1" y="21"/>
                    </a:lnTo>
                    <a:lnTo>
                      <a:pt x="1" y="19"/>
                    </a:lnTo>
                    <a:lnTo>
                      <a:pt x="0" y="0"/>
                    </a:lnTo>
                    <a:lnTo>
                      <a:pt x="13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39" name="Freeform 367"/>
              <p:cNvSpPr/>
              <p:nvPr/>
            </p:nvSpPr>
            <p:spPr bwMode="auto">
              <a:xfrm>
                <a:off x="3228" y="3376"/>
                <a:ext cx="3" cy="5"/>
              </a:xfrm>
              <a:custGeom>
                <a:avLst/>
                <a:gdLst>
                  <a:gd name="T0" fmla="*/ 13 w 13"/>
                  <a:gd name="T1" fmla="*/ 8 h 21"/>
                  <a:gd name="T2" fmla="*/ 12 w 13"/>
                  <a:gd name="T3" fmla="*/ 8 h 21"/>
                  <a:gd name="T4" fmla="*/ 9 w 13"/>
                  <a:gd name="T5" fmla="*/ 8 h 21"/>
                  <a:gd name="T6" fmla="*/ 6 w 13"/>
                  <a:gd name="T7" fmla="*/ 8 h 21"/>
                  <a:gd name="T8" fmla="*/ 4 w 13"/>
                  <a:gd name="T9" fmla="*/ 10 h 21"/>
                  <a:gd name="T10" fmla="*/ 3 w 13"/>
                  <a:gd name="T11" fmla="*/ 14 h 21"/>
                  <a:gd name="T12" fmla="*/ 3 w 13"/>
                  <a:gd name="T13" fmla="*/ 16 h 21"/>
                  <a:gd name="T14" fmla="*/ 3 w 13"/>
                  <a:gd name="T15" fmla="*/ 20 h 21"/>
                  <a:gd name="T16" fmla="*/ 1 w 13"/>
                  <a:gd name="T17" fmla="*/ 21 h 21"/>
                  <a:gd name="T18" fmla="*/ 1 w 13"/>
                  <a:gd name="T19" fmla="*/ 21 h 21"/>
                  <a:gd name="T20" fmla="*/ 1 w 13"/>
                  <a:gd name="T21" fmla="*/ 19 h 21"/>
                  <a:gd name="T22" fmla="*/ 0 w 13"/>
                  <a:gd name="T23" fmla="*/ 0 h 21"/>
                  <a:gd name="T24" fmla="*/ 13 w 13"/>
                  <a:gd name="T25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" h="21">
                    <a:moveTo>
                      <a:pt x="13" y="8"/>
                    </a:moveTo>
                    <a:lnTo>
                      <a:pt x="12" y="8"/>
                    </a:lnTo>
                    <a:lnTo>
                      <a:pt x="9" y="8"/>
                    </a:lnTo>
                    <a:lnTo>
                      <a:pt x="6" y="8"/>
                    </a:lnTo>
                    <a:lnTo>
                      <a:pt x="4" y="10"/>
                    </a:lnTo>
                    <a:lnTo>
                      <a:pt x="3" y="14"/>
                    </a:lnTo>
                    <a:lnTo>
                      <a:pt x="3" y="16"/>
                    </a:lnTo>
                    <a:lnTo>
                      <a:pt x="3" y="20"/>
                    </a:lnTo>
                    <a:lnTo>
                      <a:pt x="1" y="21"/>
                    </a:lnTo>
                    <a:lnTo>
                      <a:pt x="1" y="21"/>
                    </a:lnTo>
                    <a:lnTo>
                      <a:pt x="1" y="19"/>
                    </a:lnTo>
                    <a:lnTo>
                      <a:pt x="0" y="0"/>
                    </a:lnTo>
                    <a:lnTo>
                      <a:pt x="13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40" name="Freeform 368"/>
              <p:cNvSpPr/>
              <p:nvPr/>
            </p:nvSpPr>
            <p:spPr bwMode="auto">
              <a:xfrm>
                <a:off x="3228" y="3376"/>
                <a:ext cx="3" cy="5"/>
              </a:xfrm>
              <a:custGeom>
                <a:avLst/>
                <a:gdLst>
                  <a:gd name="T0" fmla="*/ 13 w 13"/>
                  <a:gd name="T1" fmla="*/ 8 h 21"/>
                  <a:gd name="T2" fmla="*/ 12 w 13"/>
                  <a:gd name="T3" fmla="*/ 8 h 21"/>
                  <a:gd name="T4" fmla="*/ 9 w 13"/>
                  <a:gd name="T5" fmla="*/ 8 h 21"/>
                  <a:gd name="T6" fmla="*/ 6 w 13"/>
                  <a:gd name="T7" fmla="*/ 8 h 21"/>
                  <a:gd name="T8" fmla="*/ 4 w 13"/>
                  <a:gd name="T9" fmla="*/ 10 h 21"/>
                  <a:gd name="T10" fmla="*/ 3 w 13"/>
                  <a:gd name="T11" fmla="*/ 14 h 21"/>
                  <a:gd name="T12" fmla="*/ 3 w 13"/>
                  <a:gd name="T13" fmla="*/ 16 h 21"/>
                  <a:gd name="T14" fmla="*/ 3 w 13"/>
                  <a:gd name="T15" fmla="*/ 20 h 21"/>
                  <a:gd name="T16" fmla="*/ 1 w 13"/>
                  <a:gd name="T17" fmla="*/ 21 h 21"/>
                  <a:gd name="T18" fmla="*/ 1 w 13"/>
                  <a:gd name="T19" fmla="*/ 21 h 21"/>
                  <a:gd name="T20" fmla="*/ 1 w 13"/>
                  <a:gd name="T21" fmla="*/ 19 h 21"/>
                  <a:gd name="T22" fmla="*/ 0 w 13"/>
                  <a:gd name="T23" fmla="*/ 0 h 21"/>
                  <a:gd name="T24" fmla="*/ 13 w 13"/>
                  <a:gd name="T25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" h="21">
                    <a:moveTo>
                      <a:pt x="13" y="8"/>
                    </a:moveTo>
                    <a:lnTo>
                      <a:pt x="12" y="8"/>
                    </a:lnTo>
                    <a:lnTo>
                      <a:pt x="9" y="8"/>
                    </a:lnTo>
                    <a:lnTo>
                      <a:pt x="6" y="8"/>
                    </a:lnTo>
                    <a:lnTo>
                      <a:pt x="4" y="10"/>
                    </a:lnTo>
                    <a:lnTo>
                      <a:pt x="3" y="14"/>
                    </a:lnTo>
                    <a:lnTo>
                      <a:pt x="3" y="16"/>
                    </a:lnTo>
                    <a:lnTo>
                      <a:pt x="3" y="20"/>
                    </a:lnTo>
                    <a:lnTo>
                      <a:pt x="1" y="21"/>
                    </a:lnTo>
                    <a:lnTo>
                      <a:pt x="1" y="21"/>
                    </a:lnTo>
                    <a:lnTo>
                      <a:pt x="1" y="19"/>
                    </a:lnTo>
                    <a:lnTo>
                      <a:pt x="0" y="0"/>
                    </a:lnTo>
                    <a:lnTo>
                      <a:pt x="13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41" name="Freeform 369"/>
              <p:cNvSpPr/>
              <p:nvPr/>
            </p:nvSpPr>
            <p:spPr bwMode="auto">
              <a:xfrm>
                <a:off x="3228" y="3384"/>
                <a:ext cx="3" cy="5"/>
              </a:xfrm>
              <a:custGeom>
                <a:avLst/>
                <a:gdLst>
                  <a:gd name="T0" fmla="*/ 12 w 12"/>
                  <a:gd name="T1" fmla="*/ 7 h 20"/>
                  <a:gd name="T2" fmla="*/ 11 w 12"/>
                  <a:gd name="T3" fmla="*/ 7 h 20"/>
                  <a:gd name="T4" fmla="*/ 9 w 12"/>
                  <a:gd name="T5" fmla="*/ 7 h 20"/>
                  <a:gd name="T6" fmla="*/ 6 w 12"/>
                  <a:gd name="T7" fmla="*/ 8 h 20"/>
                  <a:gd name="T8" fmla="*/ 4 w 12"/>
                  <a:gd name="T9" fmla="*/ 9 h 20"/>
                  <a:gd name="T10" fmla="*/ 3 w 12"/>
                  <a:gd name="T11" fmla="*/ 14 h 20"/>
                  <a:gd name="T12" fmla="*/ 3 w 12"/>
                  <a:gd name="T13" fmla="*/ 17 h 20"/>
                  <a:gd name="T14" fmla="*/ 1 w 12"/>
                  <a:gd name="T15" fmla="*/ 19 h 20"/>
                  <a:gd name="T16" fmla="*/ 1 w 12"/>
                  <a:gd name="T17" fmla="*/ 20 h 20"/>
                  <a:gd name="T18" fmla="*/ 0 w 12"/>
                  <a:gd name="T19" fmla="*/ 20 h 20"/>
                  <a:gd name="T20" fmla="*/ 0 w 12"/>
                  <a:gd name="T21" fmla="*/ 18 h 20"/>
                  <a:gd name="T22" fmla="*/ 0 w 12"/>
                  <a:gd name="T23" fmla="*/ 0 h 20"/>
                  <a:gd name="T24" fmla="*/ 12 w 12"/>
                  <a:gd name="T25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20">
                    <a:moveTo>
                      <a:pt x="12" y="7"/>
                    </a:moveTo>
                    <a:lnTo>
                      <a:pt x="11" y="7"/>
                    </a:lnTo>
                    <a:lnTo>
                      <a:pt x="9" y="7"/>
                    </a:lnTo>
                    <a:lnTo>
                      <a:pt x="6" y="8"/>
                    </a:lnTo>
                    <a:lnTo>
                      <a:pt x="4" y="9"/>
                    </a:lnTo>
                    <a:lnTo>
                      <a:pt x="3" y="14"/>
                    </a:lnTo>
                    <a:lnTo>
                      <a:pt x="3" y="17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2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42" name="Freeform 370"/>
              <p:cNvSpPr/>
              <p:nvPr/>
            </p:nvSpPr>
            <p:spPr bwMode="auto">
              <a:xfrm>
                <a:off x="3215" y="3379"/>
                <a:ext cx="3" cy="5"/>
              </a:xfrm>
              <a:custGeom>
                <a:avLst/>
                <a:gdLst>
                  <a:gd name="T0" fmla="*/ 12 w 12"/>
                  <a:gd name="T1" fmla="*/ 8 h 21"/>
                  <a:gd name="T2" fmla="*/ 12 w 12"/>
                  <a:gd name="T3" fmla="*/ 8 h 21"/>
                  <a:gd name="T4" fmla="*/ 8 w 12"/>
                  <a:gd name="T5" fmla="*/ 8 h 21"/>
                  <a:gd name="T6" fmla="*/ 5 w 12"/>
                  <a:gd name="T7" fmla="*/ 8 h 21"/>
                  <a:gd name="T8" fmla="*/ 3 w 12"/>
                  <a:gd name="T9" fmla="*/ 10 h 21"/>
                  <a:gd name="T10" fmla="*/ 2 w 12"/>
                  <a:gd name="T11" fmla="*/ 14 h 21"/>
                  <a:gd name="T12" fmla="*/ 2 w 12"/>
                  <a:gd name="T13" fmla="*/ 17 h 21"/>
                  <a:gd name="T14" fmla="*/ 1 w 12"/>
                  <a:gd name="T15" fmla="*/ 20 h 21"/>
                  <a:gd name="T16" fmla="*/ 1 w 12"/>
                  <a:gd name="T17" fmla="*/ 21 h 21"/>
                  <a:gd name="T18" fmla="*/ 1 w 12"/>
                  <a:gd name="T19" fmla="*/ 21 h 21"/>
                  <a:gd name="T20" fmla="*/ 1 w 12"/>
                  <a:gd name="T21" fmla="*/ 19 h 21"/>
                  <a:gd name="T22" fmla="*/ 0 w 12"/>
                  <a:gd name="T23" fmla="*/ 0 h 21"/>
                  <a:gd name="T24" fmla="*/ 12 w 12"/>
                  <a:gd name="T25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21">
                    <a:moveTo>
                      <a:pt x="12" y="8"/>
                    </a:moveTo>
                    <a:lnTo>
                      <a:pt x="12" y="8"/>
                    </a:lnTo>
                    <a:lnTo>
                      <a:pt x="8" y="8"/>
                    </a:lnTo>
                    <a:lnTo>
                      <a:pt x="5" y="8"/>
                    </a:lnTo>
                    <a:lnTo>
                      <a:pt x="3" y="10"/>
                    </a:lnTo>
                    <a:lnTo>
                      <a:pt x="2" y="14"/>
                    </a:lnTo>
                    <a:lnTo>
                      <a:pt x="2" y="17"/>
                    </a:lnTo>
                    <a:lnTo>
                      <a:pt x="1" y="20"/>
                    </a:lnTo>
                    <a:lnTo>
                      <a:pt x="1" y="21"/>
                    </a:lnTo>
                    <a:lnTo>
                      <a:pt x="1" y="21"/>
                    </a:lnTo>
                    <a:lnTo>
                      <a:pt x="1" y="19"/>
                    </a:lnTo>
                    <a:lnTo>
                      <a:pt x="0" y="0"/>
                    </a:lnTo>
                    <a:lnTo>
                      <a:pt x="12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43" name="Freeform 371"/>
              <p:cNvSpPr/>
              <p:nvPr/>
            </p:nvSpPr>
            <p:spPr bwMode="auto">
              <a:xfrm>
                <a:off x="3224" y="3388"/>
                <a:ext cx="3" cy="5"/>
              </a:xfrm>
              <a:custGeom>
                <a:avLst/>
                <a:gdLst>
                  <a:gd name="T0" fmla="*/ 12 w 12"/>
                  <a:gd name="T1" fmla="*/ 8 h 20"/>
                  <a:gd name="T2" fmla="*/ 11 w 12"/>
                  <a:gd name="T3" fmla="*/ 7 h 20"/>
                  <a:gd name="T4" fmla="*/ 9 w 12"/>
                  <a:gd name="T5" fmla="*/ 7 h 20"/>
                  <a:gd name="T6" fmla="*/ 6 w 12"/>
                  <a:gd name="T7" fmla="*/ 8 h 20"/>
                  <a:gd name="T8" fmla="*/ 3 w 12"/>
                  <a:gd name="T9" fmla="*/ 11 h 20"/>
                  <a:gd name="T10" fmla="*/ 2 w 12"/>
                  <a:gd name="T11" fmla="*/ 14 h 20"/>
                  <a:gd name="T12" fmla="*/ 2 w 12"/>
                  <a:gd name="T13" fmla="*/ 17 h 20"/>
                  <a:gd name="T14" fmla="*/ 1 w 12"/>
                  <a:gd name="T15" fmla="*/ 19 h 20"/>
                  <a:gd name="T16" fmla="*/ 1 w 12"/>
                  <a:gd name="T17" fmla="*/ 20 h 20"/>
                  <a:gd name="T18" fmla="*/ 0 w 12"/>
                  <a:gd name="T19" fmla="*/ 20 h 20"/>
                  <a:gd name="T20" fmla="*/ 0 w 12"/>
                  <a:gd name="T21" fmla="*/ 18 h 20"/>
                  <a:gd name="T22" fmla="*/ 0 w 12"/>
                  <a:gd name="T23" fmla="*/ 0 h 20"/>
                  <a:gd name="T24" fmla="*/ 12 w 12"/>
                  <a:gd name="T25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20">
                    <a:moveTo>
                      <a:pt x="12" y="8"/>
                    </a:moveTo>
                    <a:lnTo>
                      <a:pt x="11" y="7"/>
                    </a:lnTo>
                    <a:lnTo>
                      <a:pt x="9" y="7"/>
                    </a:lnTo>
                    <a:lnTo>
                      <a:pt x="6" y="8"/>
                    </a:lnTo>
                    <a:lnTo>
                      <a:pt x="3" y="11"/>
                    </a:lnTo>
                    <a:lnTo>
                      <a:pt x="2" y="14"/>
                    </a:lnTo>
                    <a:lnTo>
                      <a:pt x="2" y="17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2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44" name="Freeform 372"/>
              <p:cNvSpPr/>
              <p:nvPr/>
            </p:nvSpPr>
            <p:spPr bwMode="auto">
              <a:xfrm>
                <a:off x="3235" y="3384"/>
                <a:ext cx="3" cy="5"/>
              </a:xfrm>
              <a:custGeom>
                <a:avLst/>
                <a:gdLst>
                  <a:gd name="T0" fmla="*/ 12 w 12"/>
                  <a:gd name="T1" fmla="*/ 7 h 20"/>
                  <a:gd name="T2" fmla="*/ 11 w 12"/>
                  <a:gd name="T3" fmla="*/ 7 h 20"/>
                  <a:gd name="T4" fmla="*/ 8 w 12"/>
                  <a:gd name="T5" fmla="*/ 7 h 20"/>
                  <a:gd name="T6" fmla="*/ 5 w 12"/>
                  <a:gd name="T7" fmla="*/ 7 h 20"/>
                  <a:gd name="T8" fmla="*/ 3 w 12"/>
                  <a:gd name="T9" fmla="*/ 9 h 20"/>
                  <a:gd name="T10" fmla="*/ 2 w 12"/>
                  <a:gd name="T11" fmla="*/ 14 h 20"/>
                  <a:gd name="T12" fmla="*/ 2 w 12"/>
                  <a:gd name="T13" fmla="*/ 16 h 20"/>
                  <a:gd name="T14" fmla="*/ 2 w 12"/>
                  <a:gd name="T15" fmla="*/ 19 h 20"/>
                  <a:gd name="T16" fmla="*/ 1 w 12"/>
                  <a:gd name="T17" fmla="*/ 20 h 20"/>
                  <a:gd name="T18" fmla="*/ 1 w 12"/>
                  <a:gd name="T19" fmla="*/ 20 h 20"/>
                  <a:gd name="T20" fmla="*/ 1 w 12"/>
                  <a:gd name="T21" fmla="*/ 18 h 20"/>
                  <a:gd name="T22" fmla="*/ 0 w 12"/>
                  <a:gd name="T23" fmla="*/ 0 h 20"/>
                  <a:gd name="T24" fmla="*/ 12 w 12"/>
                  <a:gd name="T25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20">
                    <a:moveTo>
                      <a:pt x="12" y="7"/>
                    </a:moveTo>
                    <a:lnTo>
                      <a:pt x="11" y="7"/>
                    </a:lnTo>
                    <a:lnTo>
                      <a:pt x="8" y="7"/>
                    </a:lnTo>
                    <a:lnTo>
                      <a:pt x="5" y="7"/>
                    </a:lnTo>
                    <a:lnTo>
                      <a:pt x="3" y="9"/>
                    </a:lnTo>
                    <a:lnTo>
                      <a:pt x="2" y="14"/>
                    </a:lnTo>
                    <a:lnTo>
                      <a:pt x="2" y="16"/>
                    </a:lnTo>
                    <a:lnTo>
                      <a:pt x="2" y="19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8"/>
                    </a:lnTo>
                    <a:lnTo>
                      <a:pt x="0" y="0"/>
                    </a:lnTo>
                    <a:lnTo>
                      <a:pt x="12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45" name="Freeform 373"/>
              <p:cNvSpPr/>
              <p:nvPr/>
            </p:nvSpPr>
            <p:spPr bwMode="auto">
              <a:xfrm>
                <a:off x="3235" y="3384"/>
                <a:ext cx="3" cy="5"/>
              </a:xfrm>
              <a:custGeom>
                <a:avLst/>
                <a:gdLst>
                  <a:gd name="T0" fmla="*/ 12 w 12"/>
                  <a:gd name="T1" fmla="*/ 7 h 20"/>
                  <a:gd name="T2" fmla="*/ 11 w 12"/>
                  <a:gd name="T3" fmla="*/ 7 h 20"/>
                  <a:gd name="T4" fmla="*/ 8 w 12"/>
                  <a:gd name="T5" fmla="*/ 7 h 20"/>
                  <a:gd name="T6" fmla="*/ 5 w 12"/>
                  <a:gd name="T7" fmla="*/ 7 h 20"/>
                  <a:gd name="T8" fmla="*/ 3 w 12"/>
                  <a:gd name="T9" fmla="*/ 9 h 20"/>
                  <a:gd name="T10" fmla="*/ 2 w 12"/>
                  <a:gd name="T11" fmla="*/ 14 h 20"/>
                  <a:gd name="T12" fmla="*/ 2 w 12"/>
                  <a:gd name="T13" fmla="*/ 16 h 20"/>
                  <a:gd name="T14" fmla="*/ 2 w 12"/>
                  <a:gd name="T15" fmla="*/ 19 h 20"/>
                  <a:gd name="T16" fmla="*/ 1 w 12"/>
                  <a:gd name="T17" fmla="*/ 20 h 20"/>
                  <a:gd name="T18" fmla="*/ 1 w 12"/>
                  <a:gd name="T19" fmla="*/ 20 h 20"/>
                  <a:gd name="T20" fmla="*/ 1 w 12"/>
                  <a:gd name="T21" fmla="*/ 18 h 20"/>
                  <a:gd name="T22" fmla="*/ 0 w 12"/>
                  <a:gd name="T23" fmla="*/ 0 h 20"/>
                  <a:gd name="T24" fmla="*/ 12 w 12"/>
                  <a:gd name="T25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20">
                    <a:moveTo>
                      <a:pt x="12" y="7"/>
                    </a:moveTo>
                    <a:lnTo>
                      <a:pt x="11" y="7"/>
                    </a:lnTo>
                    <a:lnTo>
                      <a:pt x="8" y="7"/>
                    </a:lnTo>
                    <a:lnTo>
                      <a:pt x="5" y="7"/>
                    </a:lnTo>
                    <a:lnTo>
                      <a:pt x="3" y="9"/>
                    </a:lnTo>
                    <a:lnTo>
                      <a:pt x="2" y="14"/>
                    </a:lnTo>
                    <a:lnTo>
                      <a:pt x="2" y="16"/>
                    </a:lnTo>
                    <a:lnTo>
                      <a:pt x="2" y="19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8"/>
                    </a:lnTo>
                    <a:lnTo>
                      <a:pt x="0" y="0"/>
                    </a:lnTo>
                    <a:lnTo>
                      <a:pt x="12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46" name="Freeform 374"/>
              <p:cNvSpPr/>
              <p:nvPr/>
            </p:nvSpPr>
            <p:spPr bwMode="auto">
              <a:xfrm>
                <a:off x="3234" y="3394"/>
                <a:ext cx="3" cy="5"/>
              </a:xfrm>
              <a:custGeom>
                <a:avLst/>
                <a:gdLst>
                  <a:gd name="T0" fmla="*/ 12 w 12"/>
                  <a:gd name="T1" fmla="*/ 8 h 21"/>
                  <a:gd name="T2" fmla="*/ 11 w 12"/>
                  <a:gd name="T3" fmla="*/ 8 h 21"/>
                  <a:gd name="T4" fmla="*/ 8 w 12"/>
                  <a:gd name="T5" fmla="*/ 8 h 21"/>
                  <a:gd name="T6" fmla="*/ 5 w 12"/>
                  <a:gd name="T7" fmla="*/ 8 h 21"/>
                  <a:gd name="T8" fmla="*/ 3 w 12"/>
                  <a:gd name="T9" fmla="*/ 10 h 21"/>
                  <a:gd name="T10" fmla="*/ 3 w 12"/>
                  <a:gd name="T11" fmla="*/ 15 h 21"/>
                  <a:gd name="T12" fmla="*/ 1 w 12"/>
                  <a:gd name="T13" fmla="*/ 18 h 21"/>
                  <a:gd name="T14" fmla="*/ 1 w 12"/>
                  <a:gd name="T15" fmla="*/ 20 h 21"/>
                  <a:gd name="T16" fmla="*/ 0 w 12"/>
                  <a:gd name="T17" fmla="*/ 21 h 21"/>
                  <a:gd name="T18" fmla="*/ 0 w 12"/>
                  <a:gd name="T19" fmla="*/ 21 h 21"/>
                  <a:gd name="T20" fmla="*/ 0 w 12"/>
                  <a:gd name="T21" fmla="*/ 19 h 21"/>
                  <a:gd name="T22" fmla="*/ 0 w 12"/>
                  <a:gd name="T23" fmla="*/ 0 h 21"/>
                  <a:gd name="T24" fmla="*/ 12 w 12"/>
                  <a:gd name="T25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21">
                    <a:moveTo>
                      <a:pt x="12" y="8"/>
                    </a:moveTo>
                    <a:lnTo>
                      <a:pt x="11" y="8"/>
                    </a:lnTo>
                    <a:lnTo>
                      <a:pt x="8" y="8"/>
                    </a:lnTo>
                    <a:lnTo>
                      <a:pt x="5" y="8"/>
                    </a:lnTo>
                    <a:lnTo>
                      <a:pt x="3" y="10"/>
                    </a:lnTo>
                    <a:lnTo>
                      <a:pt x="3" y="15"/>
                    </a:lnTo>
                    <a:lnTo>
                      <a:pt x="1" y="18"/>
                    </a:lnTo>
                    <a:lnTo>
                      <a:pt x="1" y="20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47" name="Freeform 375"/>
              <p:cNvSpPr/>
              <p:nvPr/>
            </p:nvSpPr>
            <p:spPr bwMode="auto">
              <a:xfrm>
                <a:off x="3243" y="3398"/>
                <a:ext cx="3" cy="6"/>
              </a:xfrm>
              <a:custGeom>
                <a:avLst/>
                <a:gdLst>
                  <a:gd name="T0" fmla="*/ 13 w 13"/>
                  <a:gd name="T1" fmla="*/ 7 h 20"/>
                  <a:gd name="T2" fmla="*/ 12 w 13"/>
                  <a:gd name="T3" fmla="*/ 7 h 20"/>
                  <a:gd name="T4" fmla="*/ 9 w 13"/>
                  <a:gd name="T5" fmla="*/ 7 h 20"/>
                  <a:gd name="T6" fmla="*/ 5 w 13"/>
                  <a:gd name="T7" fmla="*/ 7 h 20"/>
                  <a:gd name="T8" fmla="*/ 3 w 13"/>
                  <a:gd name="T9" fmla="*/ 10 h 20"/>
                  <a:gd name="T10" fmla="*/ 2 w 13"/>
                  <a:gd name="T11" fmla="*/ 14 h 20"/>
                  <a:gd name="T12" fmla="*/ 2 w 13"/>
                  <a:gd name="T13" fmla="*/ 16 h 20"/>
                  <a:gd name="T14" fmla="*/ 2 w 13"/>
                  <a:gd name="T15" fmla="*/ 19 h 20"/>
                  <a:gd name="T16" fmla="*/ 1 w 13"/>
                  <a:gd name="T17" fmla="*/ 20 h 20"/>
                  <a:gd name="T18" fmla="*/ 1 w 13"/>
                  <a:gd name="T19" fmla="*/ 20 h 20"/>
                  <a:gd name="T20" fmla="*/ 1 w 13"/>
                  <a:gd name="T21" fmla="*/ 18 h 20"/>
                  <a:gd name="T22" fmla="*/ 0 w 13"/>
                  <a:gd name="T23" fmla="*/ 0 h 20"/>
                  <a:gd name="T24" fmla="*/ 13 w 13"/>
                  <a:gd name="T25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" h="20">
                    <a:moveTo>
                      <a:pt x="13" y="7"/>
                    </a:moveTo>
                    <a:lnTo>
                      <a:pt x="12" y="7"/>
                    </a:lnTo>
                    <a:lnTo>
                      <a:pt x="9" y="7"/>
                    </a:lnTo>
                    <a:lnTo>
                      <a:pt x="5" y="7"/>
                    </a:lnTo>
                    <a:lnTo>
                      <a:pt x="3" y="10"/>
                    </a:lnTo>
                    <a:lnTo>
                      <a:pt x="2" y="14"/>
                    </a:lnTo>
                    <a:lnTo>
                      <a:pt x="2" y="16"/>
                    </a:lnTo>
                    <a:lnTo>
                      <a:pt x="2" y="19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8"/>
                    </a:lnTo>
                    <a:lnTo>
                      <a:pt x="0" y="0"/>
                    </a:lnTo>
                    <a:lnTo>
                      <a:pt x="13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48" name="Freeform 376"/>
              <p:cNvSpPr/>
              <p:nvPr/>
            </p:nvSpPr>
            <p:spPr bwMode="auto">
              <a:xfrm>
                <a:off x="3230" y="3399"/>
                <a:ext cx="2" cy="7"/>
              </a:xfrm>
              <a:custGeom>
                <a:avLst/>
                <a:gdLst>
                  <a:gd name="T0" fmla="*/ 10 w 10"/>
                  <a:gd name="T1" fmla="*/ 14 h 27"/>
                  <a:gd name="T2" fmla="*/ 8 w 10"/>
                  <a:gd name="T3" fmla="*/ 14 h 27"/>
                  <a:gd name="T4" fmla="*/ 4 w 10"/>
                  <a:gd name="T5" fmla="*/ 16 h 27"/>
                  <a:gd name="T6" fmla="*/ 3 w 10"/>
                  <a:gd name="T7" fmla="*/ 18 h 27"/>
                  <a:gd name="T8" fmla="*/ 2 w 10"/>
                  <a:gd name="T9" fmla="*/ 19 h 27"/>
                  <a:gd name="T10" fmla="*/ 1 w 10"/>
                  <a:gd name="T11" fmla="*/ 26 h 27"/>
                  <a:gd name="T12" fmla="*/ 0 w 10"/>
                  <a:gd name="T13" fmla="*/ 27 h 27"/>
                  <a:gd name="T14" fmla="*/ 2 w 10"/>
                  <a:gd name="T15" fmla="*/ 0 h 27"/>
                  <a:gd name="T16" fmla="*/ 10 w 10"/>
                  <a:gd name="T17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27">
                    <a:moveTo>
                      <a:pt x="10" y="14"/>
                    </a:moveTo>
                    <a:lnTo>
                      <a:pt x="8" y="14"/>
                    </a:lnTo>
                    <a:lnTo>
                      <a:pt x="4" y="16"/>
                    </a:lnTo>
                    <a:lnTo>
                      <a:pt x="3" y="18"/>
                    </a:lnTo>
                    <a:lnTo>
                      <a:pt x="2" y="19"/>
                    </a:lnTo>
                    <a:lnTo>
                      <a:pt x="1" y="26"/>
                    </a:lnTo>
                    <a:lnTo>
                      <a:pt x="0" y="27"/>
                    </a:lnTo>
                    <a:lnTo>
                      <a:pt x="2" y="0"/>
                    </a:lnTo>
                    <a:lnTo>
                      <a:pt x="10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49" name="Freeform 377"/>
              <p:cNvSpPr/>
              <p:nvPr/>
            </p:nvSpPr>
            <p:spPr bwMode="auto">
              <a:xfrm>
                <a:off x="3235" y="3414"/>
                <a:ext cx="3" cy="7"/>
              </a:xfrm>
              <a:custGeom>
                <a:avLst/>
                <a:gdLst>
                  <a:gd name="T0" fmla="*/ 9 w 9"/>
                  <a:gd name="T1" fmla="*/ 14 h 28"/>
                  <a:gd name="T2" fmla="*/ 7 w 9"/>
                  <a:gd name="T3" fmla="*/ 14 h 28"/>
                  <a:gd name="T4" fmla="*/ 4 w 9"/>
                  <a:gd name="T5" fmla="*/ 17 h 28"/>
                  <a:gd name="T6" fmla="*/ 3 w 9"/>
                  <a:gd name="T7" fmla="*/ 19 h 28"/>
                  <a:gd name="T8" fmla="*/ 3 w 9"/>
                  <a:gd name="T9" fmla="*/ 21 h 28"/>
                  <a:gd name="T10" fmla="*/ 1 w 9"/>
                  <a:gd name="T11" fmla="*/ 26 h 28"/>
                  <a:gd name="T12" fmla="*/ 0 w 9"/>
                  <a:gd name="T13" fmla="*/ 28 h 28"/>
                  <a:gd name="T14" fmla="*/ 2 w 9"/>
                  <a:gd name="T15" fmla="*/ 0 h 28"/>
                  <a:gd name="T16" fmla="*/ 9 w 9"/>
                  <a:gd name="T17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28">
                    <a:moveTo>
                      <a:pt x="9" y="14"/>
                    </a:moveTo>
                    <a:lnTo>
                      <a:pt x="7" y="14"/>
                    </a:lnTo>
                    <a:lnTo>
                      <a:pt x="4" y="17"/>
                    </a:lnTo>
                    <a:lnTo>
                      <a:pt x="3" y="19"/>
                    </a:lnTo>
                    <a:lnTo>
                      <a:pt x="3" y="21"/>
                    </a:lnTo>
                    <a:lnTo>
                      <a:pt x="1" y="26"/>
                    </a:lnTo>
                    <a:lnTo>
                      <a:pt x="0" y="28"/>
                    </a:lnTo>
                    <a:lnTo>
                      <a:pt x="2" y="0"/>
                    </a:lnTo>
                    <a:lnTo>
                      <a:pt x="9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50" name="Freeform 378"/>
              <p:cNvSpPr/>
              <p:nvPr/>
            </p:nvSpPr>
            <p:spPr bwMode="auto">
              <a:xfrm>
                <a:off x="3238" y="3405"/>
                <a:ext cx="3" cy="7"/>
              </a:xfrm>
              <a:custGeom>
                <a:avLst/>
                <a:gdLst>
                  <a:gd name="T0" fmla="*/ 10 w 10"/>
                  <a:gd name="T1" fmla="*/ 14 h 27"/>
                  <a:gd name="T2" fmla="*/ 8 w 10"/>
                  <a:gd name="T3" fmla="*/ 14 h 27"/>
                  <a:gd name="T4" fmla="*/ 4 w 10"/>
                  <a:gd name="T5" fmla="*/ 16 h 27"/>
                  <a:gd name="T6" fmla="*/ 3 w 10"/>
                  <a:gd name="T7" fmla="*/ 18 h 27"/>
                  <a:gd name="T8" fmla="*/ 3 w 10"/>
                  <a:gd name="T9" fmla="*/ 20 h 27"/>
                  <a:gd name="T10" fmla="*/ 1 w 10"/>
                  <a:gd name="T11" fmla="*/ 26 h 27"/>
                  <a:gd name="T12" fmla="*/ 0 w 10"/>
                  <a:gd name="T13" fmla="*/ 27 h 27"/>
                  <a:gd name="T14" fmla="*/ 2 w 10"/>
                  <a:gd name="T15" fmla="*/ 0 h 27"/>
                  <a:gd name="T16" fmla="*/ 10 w 10"/>
                  <a:gd name="T17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27">
                    <a:moveTo>
                      <a:pt x="10" y="14"/>
                    </a:moveTo>
                    <a:lnTo>
                      <a:pt x="8" y="14"/>
                    </a:lnTo>
                    <a:lnTo>
                      <a:pt x="4" y="16"/>
                    </a:lnTo>
                    <a:lnTo>
                      <a:pt x="3" y="18"/>
                    </a:lnTo>
                    <a:lnTo>
                      <a:pt x="3" y="20"/>
                    </a:lnTo>
                    <a:lnTo>
                      <a:pt x="1" y="26"/>
                    </a:lnTo>
                    <a:lnTo>
                      <a:pt x="0" y="27"/>
                    </a:lnTo>
                    <a:lnTo>
                      <a:pt x="2" y="0"/>
                    </a:lnTo>
                    <a:lnTo>
                      <a:pt x="10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51" name="Freeform 379"/>
              <p:cNvSpPr/>
              <p:nvPr/>
            </p:nvSpPr>
            <p:spPr bwMode="auto">
              <a:xfrm>
                <a:off x="3238" y="3405"/>
                <a:ext cx="3" cy="7"/>
              </a:xfrm>
              <a:custGeom>
                <a:avLst/>
                <a:gdLst>
                  <a:gd name="T0" fmla="*/ 10 w 10"/>
                  <a:gd name="T1" fmla="*/ 14 h 27"/>
                  <a:gd name="T2" fmla="*/ 8 w 10"/>
                  <a:gd name="T3" fmla="*/ 14 h 27"/>
                  <a:gd name="T4" fmla="*/ 4 w 10"/>
                  <a:gd name="T5" fmla="*/ 16 h 27"/>
                  <a:gd name="T6" fmla="*/ 3 w 10"/>
                  <a:gd name="T7" fmla="*/ 18 h 27"/>
                  <a:gd name="T8" fmla="*/ 3 w 10"/>
                  <a:gd name="T9" fmla="*/ 20 h 27"/>
                  <a:gd name="T10" fmla="*/ 1 w 10"/>
                  <a:gd name="T11" fmla="*/ 26 h 27"/>
                  <a:gd name="T12" fmla="*/ 0 w 10"/>
                  <a:gd name="T13" fmla="*/ 27 h 27"/>
                  <a:gd name="T14" fmla="*/ 2 w 10"/>
                  <a:gd name="T15" fmla="*/ 0 h 27"/>
                  <a:gd name="T16" fmla="*/ 10 w 10"/>
                  <a:gd name="T17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27">
                    <a:moveTo>
                      <a:pt x="10" y="14"/>
                    </a:moveTo>
                    <a:lnTo>
                      <a:pt x="8" y="14"/>
                    </a:lnTo>
                    <a:lnTo>
                      <a:pt x="4" y="16"/>
                    </a:lnTo>
                    <a:lnTo>
                      <a:pt x="3" y="18"/>
                    </a:lnTo>
                    <a:lnTo>
                      <a:pt x="3" y="20"/>
                    </a:lnTo>
                    <a:lnTo>
                      <a:pt x="1" y="26"/>
                    </a:lnTo>
                    <a:lnTo>
                      <a:pt x="0" y="27"/>
                    </a:lnTo>
                    <a:lnTo>
                      <a:pt x="2" y="0"/>
                    </a:lnTo>
                    <a:lnTo>
                      <a:pt x="10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52" name="Freeform 380"/>
              <p:cNvSpPr/>
              <p:nvPr/>
            </p:nvSpPr>
            <p:spPr bwMode="auto">
              <a:xfrm>
                <a:off x="3247" y="3410"/>
                <a:ext cx="3" cy="9"/>
              </a:xfrm>
              <a:custGeom>
                <a:avLst/>
                <a:gdLst>
                  <a:gd name="T0" fmla="*/ 14 w 14"/>
                  <a:gd name="T1" fmla="*/ 20 h 38"/>
                  <a:gd name="T2" fmla="*/ 11 w 14"/>
                  <a:gd name="T3" fmla="*/ 20 h 38"/>
                  <a:gd name="T4" fmla="*/ 6 w 14"/>
                  <a:gd name="T5" fmla="*/ 23 h 38"/>
                  <a:gd name="T6" fmla="*/ 5 w 14"/>
                  <a:gd name="T7" fmla="*/ 26 h 38"/>
                  <a:gd name="T8" fmla="*/ 4 w 14"/>
                  <a:gd name="T9" fmla="*/ 28 h 38"/>
                  <a:gd name="T10" fmla="*/ 2 w 14"/>
                  <a:gd name="T11" fmla="*/ 36 h 38"/>
                  <a:gd name="T12" fmla="*/ 0 w 14"/>
                  <a:gd name="T13" fmla="*/ 38 h 38"/>
                  <a:gd name="T14" fmla="*/ 3 w 14"/>
                  <a:gd name="T15" fmla="*/ 0 h 38"/>
                  <a:gd name="T16" fmla="*/ 14 w 14"/>
                  <a:gd name="T17" fmla="*/ 2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38">
                    <a:moveTo>
                      <a:pt x="14" y="20"/>
                    </a:moveTo>
                    <a:lnTo>
                      <a:pt x="11" y="20"/>
                    </a:lnTo>
                    <a:lnTo>
                      <a:pt x="6" y="23"/>
                    </a:lnTo>
                    <a:lnTo>
                      <a:pt x="5" y="26"/>
                    </a:lnTo>
                    <a:lnTo>
                      <a:pt x="4" y="28"/>
                    </a:lnTo>
                    <a:lnTo>
                      <a:pt x="2" y="36"/>
                    </a:lnTo>
                    <a:lnTo>
                      <a:pt x="0" y="38"/>
                    </a:lnTo>
                    <a:lnTo>
                      <a:pt x="3" y="0"/>
                    </a:lnTo>
                    <a:lnTo>
                      <a:pt x="14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53" name="Freeform 381"/>
              <p:cNvSpPr/>
              <p:nvPr/>
            </p:nvSpPr>
            <p:spPr bwMode="auto">
              <a:xfrm>
                <a:off x="3242" y="3421"/>
                <a:ext cx="4" cy="11"/>
              </a:xfrm>
              <a:custGeom>
                <a:avLst/>
                <a:gdLst>
                  <a:gd name="T0" fmla="*/ 13 w 13"/>
                  <a:gd name="T1" fmla="*/ 24 h 41"/>
                  <a:gd name="T2" fmla="*/ 9 w 13"/>
                  <a:gd name="T3" fmla="*/ 24 h 41"/>
                  <a:gd name="T4" fmla="*/ 5 w 13"/>
                  <a:gd name="T5" fmla="*/ 27 h 41"/>
                  <a:gd name="T6" fmla="*/ 4 w 13"/>
                  <a:gd name="T7" fmla="*/ 31 h 41"/>
                  <a:gd name="T8" fmla="*/ 3 w 13"/>
                  <a:gd name="T9" fmla="*/ 33 h 41"/>
                  <a:gd name="T10" fmla="*/ 1 w 13"/>
                  <a:gd name="T11" fmla="*/ 39 h 41"/>
                  <a:gd name="T12" fmla="*/ 0 w 13"/>
                  <a:gd name="T13" fmla="*/ 41 h 41"/>
                  <a:gd name="T14" fmla="*/ 4 w 13"/>
                  <a:gd name="T15" fmla="*/ 0 h 41"/>
                  <a:gd name="T16" fmla="*/ 13 w 13"/>
                  <a:gd name="T17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41">
                    <a:moveTo>
                      <a:pt x="13" y="24"/>
                    </a:moveTo>
                    <a:lnTo>
                      <a:pt x="9" y="24"/>
                    </a:lnTo>
                    <a:lnTo>
                      <a:pt x="5" y="27"/>
                    </a:lnTo>
                    <a:lnTo>
                      <a:pt x="4" y="31"/>
                    </a:lnTo>
                    <a:lnTo>
                      <a:pt x="3" y="33"/>
                    </a:lnTo>
                    <a:lnTo>
                      <a:pt x="1" y="39"/>
                    </a:lnTo>
                    <a:lnTo>
                      <a:pt x="0" y="41"/>
                    </a:lnTo>
                    <a:lnTo>
                      <a:pt x="4" y="0"/>
                    </a:lnTo>
                    <a:lnTo>
                      <a:pt x="13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54" name="Freeform 382"/>
              <p:cNvSpPr/>
              <p:nvPr/>
            </p:nvSpPr>
            <p:spPr bwMode="auto">
              <a:xfrm>
                <a:off x="3237" y="3429"/>
                <a:ext cx="4" cy="14"/>
              </a:xfrm>
              <a:custGeom>
                <a:avLst/>
                <a:gdLst>
                  <a:gd name="T0" fmla="*/ 16 w 16"/>
                  <a:gd name="T1" fmla="*/ 23 h 56"/>
                  <a:gd name="T2" fmla="*/ 13 w 16"/>
                  <a:gd name="T3" fmla="*/ 26 h 56"/>
                  <a:gd name="T4" fmla="*/ 9 w 16"/>
                  <a:gd name="T5" fmla="*/ 33 h 56"/>
                  <a:gd name="T6" fmla="*/ 7 w 16"/>
                  <a:gd name="T7" fmla="*/ 37 h 56"/>
                  <a:gd name="T8" fmla="*/ 6 w 16"/>
                  <a:gd name="T9" fmla="*/ 41 h 56"/>
                  <a:gd name="T10" fmla="*/ 4 w 16"/>
                  <a:gd name="T11" fmla="*/ 46 h 56"/>
                  <a:gd name="T12" fmla="*/ 2 w 16"/>
                  <a:gd name="T13" fmla="*/ 51 h 56"/>
                  <a:gd name="T14" fmla="*/ 0 w 16"/>
                  <a:gd name="T15" fmla="*/ 56 h 56"/>
                  <a:gd name="T16" fmla="*/ 0 w 16"/>
                  <a:gd name="T17" fmla="*/ 55 h 56"/>
                  <a:gd name="T18" fmla="*/ 4 w 16"/>
                  <a:gd name="T19" fmla="*/ 0 h 56"/>
                  <a:gd name="T20" fmla="*/ 16 w 16"/>
                  <a:gd name="T21" fmla="*/ 2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56">
                    <a:moveTo>
                      <a:pt x="16" y="23"/>
                    </a:moveTo>
                    <a:lnTo>
                      <a:pt x="13" y="26"/>
                    </a:lnTo>
                    <a:lnTo>
                      <a:pt x="9" y="33"/>
                    </a:lnTo>
                    <a:lnTo>
                      <a:pt x="7" y="37"/>
                    </a:lnTo>
                    <a:lnTo>
                      <a:pt x="6" y="41"/>
                    </a:lnTo>
                    <a:lnTo>
                      <a:pt x="4" y="46"/>
                    </a:lnTo>
                    <a:lnTo>
                      <a:pt x="2" y="51"/>
                    </a:lnTo>
                    <a:lnTo>
                      <a:pt x="0" y="56"/>
                    </a:lnTo>
                    <a:lnTo>
                      <a:pt x="0" y="55"/>
                    </a:lnTo>
                    <a:lnTo>
                      <a:pt x="4" y="0"/>
                    </a:lnTo>
                    <a:lnTo>
                      <a:pt x="16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55" name="Freeform 383"/>
              <p:cNvSpPr/>
              <p:nvPr/>
            </p:nvSpPr>
            <p:spPr bwMode="auto">
              <a:xfrm>
                <a:off x="3250" y="3426"/>
                <a:ext cx="5" cy="15"/>
              </a:xfrm>
              <a:custGeom>
                <a:avLst/>
                <a:gdLst>
                  <a:gd name="T0" fmla="*/ 18 w 18"/>
                  <a:gd name="T1" fmla="*/ 31 h 61"/>
                  <a:gd name="T2" fmla="*/ 17 w 18"/>
                  <a:gd name="T3" fmla="*/ 31 h 61"/>
                  <a:gd name="T4" fmla="*/ 15 w 18"/>
                  <a:gd name="T5" fmla="*/ 31 h 61"/>
                  <a:gd name="T6" fmla="*/ 13 w 18"/>
                  <a:gd name="T7" fmla="*/ 32 h 61"/>
                  <a:gd name="T8" fmla="*/ 10 w 18"/>
                  <a:gd name="T9" fmla="*/ 36 h 61"/>
                  <a:gd name="T10" fmla="*/ 7 w 18"/>
                  <a:gd name="T11" fmla="*/ 41 h 61"/>
                  <a:gd name="T12" fmla="*/ 6 w 18"/>
                  <a:gd name="T13" fmla="*/ 45 h 61"/>
                  <a:gd name="T14" fmla="*/ 5 w 18"/>
                  <a:gd name="T15" fmla="*/ 50 h 61"/>
                  <a:gd name="T16" fmla="*/ 3 w 18"/>
                  <a:gd name="T17" fmla="*/ 57 h 61"/>
                  <a:gd name="T18" fmla="*/ 1 w 18"/>
                  <a:gd name="T19" fmla="*/ 61 h 61"/>
                  <a:gd name="T20" fmla="*/ 0 w 18"/>
                  <a:gd name="T21" fmla="*/ 61 h 61"/>
                  <a:gd name="T22" fmla="*/ 5 w 18"/>
                  <a:gd name="T23" fmla="*/ 0 h 61"/>
                  <a:gd name="T24" fmla="*/ 18 w 18"/>
                  <a:gd name="T25" fmla="*/ 3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61">
                    <a:moveTo>
                      <a:pt x="18" y="31"/>
                    </a:moveTo>
                    <a:lnTo>
                      <a:pt x="17" y="31"/>
                    </a:lnTo>
                    <a:lnTo>
                      <a:pt x="15" y="31"/>
                    </a:lnTo>
                    <a:lnTo>
                      <a:pt x="13" y="32"/>
                    </a:lnTo>
                    <a:lnTo>
                      <a:pt x="10" y="36"/>
                    </a:lnTo>
                    <a:lnTo>
                      <a:pt x="7" y="41"/>
                    </a:lnTo>
                    <a:lnTo>
                      <a:pt x="6" y="45"/>
                    </a:lnTo>
                    <a:lnTo>
                      <a:pt x="5" y="50"/>
                    </a:lnTo>
                    <a:lnTo>
                      <a:pt x="3" y="57"/>
                    </a:lnTo>
                    <a:lnTo>
                      <a:pt x="1" y="61"/>
                    </a:lnTo>
                    <a:lnTo>
                      <a:pt x="0" y="61"/>
                    </a:lnTo>
                    <a:lnTo>
                      <a:pt x="5" y="0"/>
                    </a:lnTo>
                    <a:lnTo>
                      <a:pt x="18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56" name="Freeform 384"/>
              <p:cNvSpPr/>
              <p:nvPr/>
            </p:nvSpPr>
            <p:spPr bwMode="auto">
              <a:xfrm>
                <a:off x="3245" y="3445"/>
                <a:ext cx="5" cy="15"/>
              </a:xfrm>
              <a:custGeom>
                <a:avLst/>
                <a:gdLst>
                  <a:gd name="T0" fmla="*/ 18 w 18"/>
                  <a:gd name="T1" fmla="*/ 31 h 62"/>
                  <a:gd name="T2" fmla="*/ 17 w 18"/>
                  <a:gd name="T3" fmla="*/ 31 h 62"/>
                  <a:gd name="T4" fmla="*/ 15 w 18"/>
                  <a:gd name="T5" fmla="*/ 32 h 62"/>
                  <a:gd name="T6" fmla="*/ 13 w 18"/>
                  <a:gd name="T7" fmla="*/ 33 h 62"/>
                  <a:gd name="T8" fmla="*/ 9 w 18"/>
                  <a:gd name="T9" fmla="*/ 36 h 62"/>
                  <a:gd name="T10" fmla="*/ 7 w 18"/>
                  <a:gd name="T11" fmla="*/ 41 h 62"/>
                  <a:gd name="T12" fmla="*/ 6 w 18"/>
                  <a:gd name="T13" fmla="*/ 45 h 62"/>
                  <a:gd name="T14" fmla="*/ 5 w 18"/>
                  <a:gd name="T15" fmla="*/ 51 h 62"/>
                  <a:gd name="T16" fmla="*/ 3 w 18"/>
                  <a:gd name="T17" fmla="*/ 57 h 62"/>
                  <a:gd name="T18" fmla="*/ 1 w 18"/>
                  <a:gd name="T19" fmla="*/ 62 h 62"/>
                  <a:gd name="T20" fmla="*/ 0 w 18"/>
                  <a:gd name="T21" fmla="*/ 61 h 62"/>
                  <a:gd name="T22" fmla="*/ 5 w 18"/>
                  <a:gd name="T23" fmla="*/ 0 h 62"/>
                  <a:gd name="T24" fmla="*/ 18 w 18"/>
                  <a:gd name="T25" fmla="*/ 3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62">
                    <a:moveTo>
                      <a:pt x="18" y="31"/>
                    </a:moveTo>
                    <a:lnTo>
                      <a:pt x="17" y="31"/>
                    </a:lnTo>
                    <a:lnTo>
                      <a:pt x="15" y="32"/>
                    </a:lnTo>
                    <a:lnTo>
                      <a:pt x="13" y="33"/>
                    </a:lnTo>
                    <a:lnTo>
                      <a:pt x="9" y="36"/>
                    </a:lnTo>
                    <a:lnTo>
                      <a:pt x="7" y="41"/>
                    </a:lnTo>
                    <a:lnTo>
                      <a:pt x="6" y="45"/>
                    </a:lnTo>
                    <a:lnTo>
                      <a:pt x="5" y="51"/>
                    </a:lnTo>
                    <a:lnTo>
                      <a:pt x="3" y="57"/>
                    </a:lnTo>
                    <a:lnTo>
                      <a:pt x="1" y="62"/>
                    </a:lnTo>
                    <a:lnTo>
                      <a:pt x="0" y="61"/>
                    </a:lnTo>
                    <a:lnTo>
                      <a:pt x="5" y="0"/>
                    </a:lnTo>
                    <a:lnTo>
                      <a:pt x="18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57" name="Freeform 385"/>
              <p:cNvSpPr/>
              <p:nvPr/>
            </p:nvSpPr>
            <p:spPr bwMode="auto">
              <a:xfrm>
                <a:off x="3255" y="3450"/>
                <a:ext cx="5" cy="15"/>
              </a:xfrm>
              <a:custGeom>
                <a:avLst/>
                <a:gdLst>
                  <a:gd name="T0" fmla="*/ 19 w 19"/>
                  <a:gd name="T1" fmla="*/ 31 h 61"/>
                  <a:gd name="T2" fmla="*/ 18 w 19"/>
                  <a:gd name="T3" fmla="*/ 31 h 61"/>
                  <a:gd name="T4" fmla="*/ 16 w 19"/>
                  <a:gd name="T5" fmla="*/ 31 h 61"/>
                  <a:gd name="T6" fmla="*/ 12 w 19"/>
                  <a:gd name="T7" fmla="*/ 33 h 61"/>
                  <a:gd name="T8" fmla="*/ 10 w 19"/>
                  <a:gd name="T9" fmla="*/ 36 h 61"/>
                  <a:gd name="T10" fmla="*/ 8 w 19"/>
                  <a:gd name="T11" fmla="*/ 41 h 61"/>
                  <a:gd name="T12" fmla="*/ 7 w 19"/>
                  <a:gd name="T13" fmla="*/ 45 h 61"/>
                  <a:gd name="T14" fmla="*/ 6 w 19"/>
                  <a:gd name="T15" fmla="*/ 50 h 61"/>
                  <a:gd name="T16" fmla="*/ 3 w 19"/>
                  <a:gd name="T17" fmla="*/ 57 h 61"/>
                  <a:gd name="T18" fmla="*/ 0 w 19"/>
                  <a:gd name="T19" fmla="*/ 61 h 61"/>
                  <a:gd name="T20" fmla="*/ 0 w 19"/>
                  <a:gd name="T21" fmla="*/ 61 h 61"/>
                  <a:gd name="T22" fmla="*/ 6 w 19"/>
                  <a:gd name="T23" fmla="*/ 0 h 61"/>
                  <a:gd name="T24" fmla="*/ 19 w 19"/>
                  <a:gd name="T25" fmla="*/ 3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" h="61">
                    <a:moveTo>
                      <a:pt x="19" y="31"/>
                    </a:moveTo>
                    <a:lnTo>
                      <a:pt x="18" y="31"/>
                    </a:lnTo>
                    <a:lnTo>
                      <a:pt x="16" y="31"/>
                    </a:lnTo>
                    <a:lnTo>
                      <a:pt x="12" y="33"/>
                    </a:lnTo>
                    <a:lnTo>
                      <a:pt x="10" y="36"/>
                    </a:lnTo>
                    <a:lnTo>
                      <a:pt x="8" y="41"/>
                    </a:lnTo>
                    <a:lnTo>
                      <a:pt x="7" y="45"/>
                    </a:lnTo>
                    <a:lnTo>
                      <a:pt x="6" y="50"/>
                    </a:lnTo>
                    <a:lnTo>
                      <a:pt x="3" y="57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6" y="0"/>
                    </a:lnTo>
                    <a:lnTo>
                      <a:pt x="19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58" name="Freeform 386"/>
              <p:cNvSpPr/>
              <p:nvPr/>
            </p:nvSpPr>
            <p:spPr bwMode="auto">
              <a:xfrm>
                <a:off x="3253" y="3468"/>
                <a:ext cx="4" cy="12"/>
              </a:xfrm>
              <a:custGeom>
                <a:avLst/>
                <a:gdLst>
                  <a:gd name="T0" fmla="*/ 14 w 14"/>
                  <a:gd name="T1" fmla="*/ 26 h 50"/>
                  <a:gd name="T2" fmla="*/ 12 w 14"/>
                  <a:gd name="T3" fmla="*/ 26 h 50"/>
                  <a:gd name="T4" fmla="*/ 8 w 14"/>
                  <a:gd name="T5" fmla="*/ 30 h 50"/>
                  <a:gd name="T6" fmla="*/ 6 w 14"/>
                  <a:gd name="T7" fmla="*/ 33 h 50"/>
                  <a:gd name="T8" fmla="*/ 5 w 14"/>
                  <a:gd name="T9" fmla="*/ 37 h 50"/>
                  <a:gd name="T10" fmla="*/ 2 w 14"/>
                  <a:gd name="T11" fmla="*/ 47 h 50"/>
                  <a:gd name="T12" fmla="*/ 0 w 14"/>
                  <a:gd name="T13" fmla="*/ 50 h 50"/>
                  <a:gd name="T14" fmla="*/ 4 w 14"/>
                  <a:gd name="T15" fmla="*/ 0 h 50"/>
                  <a:gd name="T16" fmla="*/ 14 w 14"/>
                  <a:gd name="T17" fmla="*/ 2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50">
                    <a:moveTo>
                      <a:pt x="14" y="26"/>
                    </a:moveTo>
                    <a:lnTo>
                      <a:pt x="12" y="26"/>
                    </a:lnTo>
                    <a:lnTo>
                      <a:pt x="8" y="30"/>
                    </a:lnTo>
                    <a:lnTo>
                      <a:pt x="6" y="33"/>
                    </a:lnTo>
                    <a:lnTo>
                      <a:pt x="5" y="37"/>
                    </a:lnTo>
                    <a:lnTo>
                      <a:pt x="2" y="47"/>
                    </a:lnTo>
                    <a:lnTo>
                      <a:pt x="0" y="50"/>
                    </a:lnTo>
                    <a:lnTo>
                      <a:pt x="4" y="0"/>
                    </a:lnTo>
                    <a:lnTo>
                      <a:pt x="14" y="2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59" name="Freeform 387"/>
              <p:cNvSpPr/>
              <p:nvPr/>
            </p:nvSpPr>
            <p:spPr bwMode="auto">
              <a:xfrm>
                <a:off x="3265" y="3472"/>
                <a:ext cx="5" cy="16"/>
              </a:xfrm>
              <a:custGeom>
                <a:avLst/>
                <a:gdLst>
                  <a:gd name="T0" fmla="*/ 19 w 19"/>
                  <a:gd name="T1" fmla="*/ 33 h 64"/>
                  <a:gd name="T2" fmla="*/ 18 w 19"/>
                  <a:gd name="T3" fmla="*/ 33 h 64"/>
                  <a:gd name="T4" fmla="*/ 16 w 19"/>
                  <a:gd name="T5" fmla="*/ 33 h 64"/>
                  <a:gd name="T6" fmla="*/ 13 w 19"/>
                  <a:gd name="T7" fmla="*/ 35 h 64"/>
                  <a:gd name="T8" fmla="*/ 11 w 19"/>
                  <a:gd name="T9" fmla="*/ 38 h 64"/>
                  <a:gd name="T10" fmla="*/ 8 w 19"/>
                  <a:gd name="T11" fmla="*/ 43 h 64"/>
                  <a:gd name="T12" fmla="*/ 7 w 19"/>
                  <a:gd name="T13" fmla="*/ 47 h 64"/>
                  <a:gd name="T14" fmla="*/ 6 w 19"/>
                  <a:gd name="T15" fmla="*/ 53 h 64"/>
                  <a:gd name="T16" fmla="*/ 4 w 19"/>
                  <a:gd name="T17" fmla="*/ 59 h 64"/>
                  <a:gd name="T18" fmla="*/ 1 w 19"/>
                  <a:gd name="T19" fmla="*/ 64 h 64"/>
                  <a:gd name="T20" fmla="*/ 0 w 19"/>
                  <a:gd name="T21" fmla="*/ 64 h 64"/>
                  <a:gd name="T22" fmla="*/ 6 w 19"/>
                  <a:gd name="T23" fmla="*/ 0 h 64"/>
                  <a:gd name="T24" fmla="*/ 19 w 19"/>
                  <a:gd name="T25" fmla="*/ 3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" h="64">
                    <a:moveTo>
                      <a:pt x="19" y="33"/>
                    </a:moveTo>
                    <a:lnTo>
                      <a:pt x="18" y="33"/>
                    </a:lnTo>
                    <a:lnTo>
                      <a:pt x="16" y="33"/>
                    </a:lnTo>
                    <a:lnTo>
                      <a:pt x="13" y="35"/>
                    </a:lnTo>
                    <a:lnTo>
                      <a:pt x="11" y="38"/>
                    </a:lnTo>
                    <a:lnTo>
                      <a:pt x="8" y="43"/>
                    </a:lnTo>
                    <a:lnTo>
                      <a:pt x="7" y="47"/>
                    </a:lnTo>
                    <a:lnTo>
                      <a:pt x="6" y="53"/>
                    </a:lnTo>
                    <a:lnTo>
                      <a:pt x="4" y="59"/>
                    </a:lnTo>
                    <a:lnTo>
                      <a:pt x="1" y="64"/>
                    </a:lnTo>
                    <a:lnTo>
                      <a:pt x="0" y="64"/>
                    </a:lnTo>
                    <a:lnTo>
                      <a:pt x="6" y="0"/>
                    </a:lnTo>
                    <a:lnTo>
                      <a:pt x="19" y="3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60" name="Freeform 388"/>
              <p:cNvSpPr/>
              <p:nvPr/>
            </p:nvSpPr>
            <p:spPr bwMode="auto">
              <a:xfrm>
                <a:off x="3246" y="3472"/>
                <a:ext cx="3" cy="12"/>
              </a:xfrm>
              <a:custGeom>
                <a:avLst/>
                <a:gdLst>
                  <a:gd name="T0" fmla="*/ 15 w 15"/>
                  <a:gd name="T1" fmla="*/ 25 h 50"/>
                  <a:gd name="T2" fmla="*/ 13 w 15"/>
                  <a:gd name="T3" fmla="*/ 25 h 50"/>
                  <a:gd name="T4" fmla="*/ 8 w 15"/>
                  <a:gd name="T5" fmla="*/ 29 h 50"/>
                  <a:gd name="T6" fmla="*/ 6 w 15"/>
                  <a:gd name="T7" fmla="*/ 34 h 50"/>
                  <a:gd name="T8" fmla="*/ 5 w 15"/>
                  <a:gd name="T9" fmla="*/ 36 h 50"/>
                  <a:gd name="T10" fmla="*/ 2 w 15"/>
                  <a:gd name="T11" fmla="*/ 47 h 50"/>
                  <a:gd name="T12" fmla="*/ 0 w 15"/>
                  <a:gd name="T13" fmla="*/ 50 h 50"/>
                  <a:gd name="T14" fmla="*/ 4 w 15"/>
                  <a:gd name="T15" fmla="*/ 0 h 50"/>
                  <a:gd name="T16" fmla="*/ 15 w 15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50">
                    <a:moveTo>
                      <a:pt x="15" y="25"/>
                    </a:moveTo>
                    <a:lnTo>
                      <a:pt x="13" y="25"/>
                    </a:lnTo>
                    <a:lnTo>
                      <a:pt x="8" y="29"/>
                    </a:lnTo>
                    <a:lnTo>
                      <a:pt x="6" y="34"/>
                    </a:lnTo>
                    <a:lnTo>
                      <a:pt x="5" y="36"/>
                    </a:lnTo>
                    <a:lnTo>
                      <a:pt x="2" y="47"/>
                    </a:lnTo>
                    <a:lnTo>
                      <a:pt x="0" y="50"/>
                    </a:lnTo>
                    <a:lnTo>
                      <a:pt x="4" y="0"/>
                    </a:lnTo>
                    <a:lnTo>
                      <a:pt x="15" y="2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61" name="Freeform 389"/>
              <p:cNvSpPr/>
              <p:nvPr/>
            </p:nvSpPr>
            <p:spPr bwMode="auto">
              <a:xfrm>
                <a:off x="3239" y="3452"/>
                <a:ext cx="4" cy="13"/>
              </a:xfrm>
              <a:custGeom>
                <a:avLst/>
                <a:gdLst>
                  <a:gd name="T0" fmla="*/ 14 w 14"/>
                  <a:gd name="T1" fmla="*/ 25 h 50"/>
                  <a:gd name="T2" fmla="*/ 12 w 14"/>
                  <a:gd name="T3" fmla="*/ 26 h 50"/>
                  <a:gd name="T4" fmla="*/ 7 w 14"/>
                  <a:gd name="T5" fmla="*/ 30 h 50"/>
                  <a:gd name="T6" fmla="*/ 5 w 14"/>
                  <a:gd name="T7" fmla="*/ 34 h 50"/>
                  <a:gd name="T8" fmla="*/ 5 w 14"/>
                  <a:gd name="T9" fmla="*/ 37 h 50"/>
                  <a:gd name="T10" fmla="*/ 2 w 14"/>
                  <a:gd name="T11" fmla="*/ 47 h 50"/>
                  <a:gd name="T12" fmla="*/ 0 w 14"/>
                  <a:gd name="T13" fmla="*/ 50 h 50"/>
                  <a:gd name="T14" fmla="*/ 4 w 14"/>
                  <a:gd name="T15" fmla="*/ 0 h 50"/>
                  <a:gd name="T16" fmla="*/ 14 w 14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50">
                    <a:moveTo>
                      <a:pt x="14" y="25"/>
                    </a:moveTo>
                    <a:lnTo>
                      <a:pt x="12" y="26"/>
                    </a:lnTo>
                    <a:lnTo>
                      <a:pt x="7" y="30"/>
                    </a:lnTo>
                    <a:lnTo>
                      <a:pt x="5" y="34"/>
                    </a:lnTo>
                    <a:lnTo>
                      <a:pt x="5" y="37"/>
                    </a:lnTo>
                    <a:lnTo>
                      <a:pt x="2" y="47"/>
                    </a:lnTo>
                    <a:lnTo>
                      <a:pt x="0" y="50"/>
                    </a:lnTo>
                    <a:lnTo>
                      <a:pt x="4" y="0"/>
                    </a:lnTo>
                    <a:lnTo>
                      <a:pt x="14" y="2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62" name="Freeform 390"/>
              <p:cNvSpPr/>
              <p:nvPr/>
            </p:nvSpPr>
            <p:spPr bwMode="auto">
              <a:xfrm>
                <a:off x="3259" y="3493"/>
                <a:ext cx="4" cy="13"/>
              </a:xfrm>
              <a:custGeom>
                <a:avLst/>
                <a:gdLst>
                  <a:gd name="T0" fmla="*/ 15 w 15"/>
                  <a:gd name="T1" fmla="*/ 25 h 50"/>
                  <a:gd name="T2" fmla="*/ 11 w 15"/>
                  <a:gd name="T3" fmla="*/ 25 h 50"/>
                  <a:gd name="T4" fmla="*/ 8 w 15"/>
                  <a:gd name="T5" fmla="*/ 29 h 50"/>
                  <a:gd name="T6" fmla="*/ 6 w 15"/>
                  <a:gd name="T7" fmla="*/ 34 h 50"/>
                  <a:gd name="T8" fmla="*/ 5 w 15"/>
                  <a:gd name="T9" fmla="*/ 36 h 50"/>
                  <a:gd name="T10" fmla="*/ 2 w 15"/>
                  <a:gd name="T11" fmla="*/ 47 h 50"/>
                  <a:gd name="T12" fmla="*/ 0 w 15"/>
                  <a:gd name="T13" fmla="*/ 50 h 50"/>
                  <a:gd name="T14" fmla="*/ 4 w 15"/>
                  <a:gd name="T15" fmla="*/ 0 h 50"/>
                  <a:gd name="T16" fmla="*/ 15 w 15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50">
                    <a:moveTo>
                      <a:pt x="15" y="25"/>
                    </a:moveTo>
                    <a:lnTo>
                      <a:pt x="11" y="25"/>
                    </a:lnTo>
                    <a:lnTo>
                      <a:pt x="8" y="29"/>
                    </a:lnTo>
                    <a:lnTo>
                      <a:pt x="6" y="34"/>
                    </a:lnTo>
                    <a:lnTo>
                      <a:pt x="5" y="36"/>
                    </a:lnTo>
                    <a:lnTo>
                      <a:pt x="2" y="47"/>
                    </a:lnTo>
                    <a:lnTo>
                      <a:pt x="0" y="50"/>
                    </a:lnTo>
                    <a:lnTo>
                      <a:pt x="4" y="0"/>
                    </a:lnTo>
                    <a:lnTo>
                      <a:pt x="15" y="2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63" name="Freeform 391"/>
              <p:cNvSpPr/>
              <p:nvPr/>
            </p:nvSpPr>
            <p:spPr bwMode="auto">
              <a:xfrm>
                <a:off x="3273" y="3497"/>
                <a:ext cx="5" cy="9"/>
              </a:xfrm>
              <a:custGeom>
                <a:avLst/>
                <a:gdLst>
                  <a:gd name="T0" fmla="*/ 18 w 18"/>
                  <a:gd name="T1" fmla="*/ 19 h 37"/>
                  <a:gd name="T2" fmla="*/ 16 w 18"/>
                  <a:gd name="T3" fmla="*/ 19 h 37"/>
                  <a:gd name="T4" fmla="*/ 11 w 18"/>
                  <a:gd name="T5" fmla="*/ 22 h 37"/>
                  <a:gd name="T6" fmla="*/ 8 w 18"/>
                  <a:gd name="T7" fmla="*/ 25 h 37"/>
                  <a:gd name="T8" fmla="*/ 6 w 18"/>
                  <a:gd name="T9" fmla="*/ 27 h 37"/>
                  <a:gd name="T10" fmla="*/ 5 w 18"/>
                  <a:gd name="T11" fmla="*/ 30 h 37"/>
                  <a:gd name="T12" fmla="*/ 3 w 18"/>
                  <a:gd name="T13" fmla="*/ 35 h 37"/>
                  <a:gd name="T14" fmla="*/ 1 w 18"/>
                  <a:gd name="T15" fmla="*/ 37 h 37"/>
                  <a:gd name="T16" fmla="*/ 0 w 18"/>
                  <a:gd name="T17" fmla="*/ 37 h 37"/>
                  <a:gd name="T18" fmla="*/ 5 w 18"/>
                  <a:gd name="T19" fmla="*/ 0 h 37"/>
                  <a:gd name="T20" fmla="*/ 18 w 18"/>
                  <a:gd name="T21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37">
                    <a:moveTo>
                      <a:pt x="18" y="19"/>
                    </a:moveTo>
                    <a:lnTo>
                      <a:pt x="16" y="19"/>
                    </a:lnTo>
                    <a:lnTo>
                      <a:pt x="11" y="22"/>
                    </a:lnTo>
                    <a:lnTo>
                      <a:pt x="8" y="25"/>
                    </a:lnTo>
                    <a:lnTo>
                      <a:pt x="6" y="27"/>
                    </a:lnTo>
                    <a:lnTo>
                      <a:pt x="5" y="30"/>
                    </a:lnTo>
                    <a:lnTo>
                      <a:pt x="3" y="35"/>
                    </a:lnTo>
                    <a:lnTo>
                      <a:pt x="1" y="37"/>
                    </a:lnTo>
                    <a:lnTo>
                      <a:pt x="0" y="37"/>
                    </a:lnTo>
                    <a:lnTo>
                      <a:pt x="5" y="0"/>
                    </a:lnTo>
                    <a:lnTo>
                      <a:pt x="18" y="1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64" name="Freeform 392"/>
              <p:cNvSpPr/>
              <p:nvPr/>
            </p:nvSpPr>
            <p:spPr bwMode="auto">
              <a:xfrm>
                <a:off x="3288" y="3497"/>
                <a:ext cx="5" cy="10"/>
              </a:xfrm>
              <a:custGeom>
                <a:avLst/>
                <a:gdLst>
                  <a:gd name="T0" fmla="*/ 20 w 20"/>
                  <a:gd name="T1" fmla="*/ 18 h 36"/>
                  <a:gd name="T2" fmla="*/ 16 w 20"/>
                  <a:gd name="T3" fmla="*/ 18 h 36"/>
                  <a:gd name="T4" fmla="*/ 11 w 20"/>
                  <a:gd name="T5" fmla="*/ 21 h 36"/>
                  <a:gd name="T6" fmla="*/ 9 w 20"/>
                  <a:gd name="T7" fmla="*/ 24 h 36"/>
                  <a:gd name="T8" fmla="*/ 8 w 20"/>
                  <a:gd name="T9" fmla="*/ 26 h 36"/>
                  <a:gd name="T10" fmla="*/ 6 w 20"/>
                  <a:gd name="T11" fmla="*/ 30 h 36"/>
                  <a:gd name="T12" fmla="*/ 3 w 20"/>
                  <a:gd name="T13" fmla="*/ 34 h 36"/>
                  <a:gd name="T14" fmla="*/ 1 w 20"/>
                  <a:gd name="T15" fmla="*/ 36 h 36"/>
                  <a:gd name="T16" fmla="*/ 0 w 20"/>
                  <a:gd name="T17" fmla="*/ 36 h 36"/>
                  <a:gd name="T18" fmla="*/ 6 w 20"/>
                  <a:gd name="T19" fmla="*/ 0 h 36"/>
                  <a:gd name="T20" fmla="*/ 20 w 20"/>
                  <a:gd name="T21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36">
                    <a:moveTo>
                      <a:pt x="20" y="18"/>
                    </a:moveTo>
                    <a:lnTo>
                      <a:pt x="16" y="18"/>
                    </a:lnTo>
                    <a:lnTo>
                      <a:pt x="11" y="21"/>
                    </a:lnTo>
                    <a:lnTo>
                      <a:pt x="9" y="24"/>
                    </a:lnTo>
                    <a:lnTo>
                      <a:pt x="8" y="26"/>
                    </a:lnTo>
                    <a:lnTo>
                      <a:pt x="6" y="30"/>
                    </a:lnTo>
                    <a:lnTo>
                      <a:pt x="3" y="34"/>
                    </a:lnTo>
                    <a:lnTo>
                      <a:pt x="1" y="36"/>
                    </a:lnTo>
                    <a:lnTo>
                      <a:pt x="0" y="36"/>
                    </a:lnTo>
                    <a:lnTo>
                      <a:pt x="6" y="0"/>
                    </a:lnTo>
                    <a:lnTo>
                      <a:pt x="20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65" name="Freeform 393"/>
              <p:cNvSpPr/>
              <p:nvPr/>
            </p:nvSpPr>
            <p:spPr bwMode="auto">
              <a:xfrm>
                <a:off x="3293" y="3510"/>
                <a:ext cx="5" cy="9"/>
              </a:xfrm>
              <a:custGeom>
                <a:avLst/>
                <a:gdLst>
                  <a:gd name="T0" fmla="*/ 18 w 18"/>
                  <a:gd name="T1" fmla="*/ 18 h 37"/>
                  <a:gd name="T2" fmla="*/ 16 w 18"/>
                  <a:gd name="T3" fmla="*/ 18 h 37"/>
                  <a:gd name="T4" fmla="*/ 10 w 18"/>
                  <a:gd name="T5" fmla="*/ 22 h 37"/>
                  <a:gd name="T6" fmla="*/ 8 w 18"/>
                  <a:gd name="T7" fmla="*/ 25 h 37"/>
                  <a:gd name="T8" fmla="*/ 7 w 18"/>
                  <a:gd name="T9" fmla="*/ 27 h 37"/>
                  <a:gd name="T10" fmla="*/ 5 w 18"/>
                  <a:gd name="T11" fmla="*/ 30 h 37"/>
                  <a:gd name="T12" fmla="*/ 3 w 18"/>
                  <a:gd name="T13" fmla="*/ 35 h 37"/>
                  <a:gd name="T14" fmla="*/ 1 w 18"/>
                  <a:gd name="T15" fmla="*/ 37 h 37"/>
                  <a:gd name="T16" fmla="*/ 0 w 18"/>
                  <a:gd name="T17" fmla="*/ 37 h 37"/>
                  <a:gd name="T18" fmla="*/ 5 w 18"/>
                  <a:gd name="T19" fmla="*/ 0 h 37"/>
                  <a:gd name="T20" fmla="*/ 18 w 18"/>
                  <a:gd name="T21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37">
                    <a:moveTo>
                      <a:pt x="18" y="18"/>
                    </a:moveTo>
                    <a:lnTo>
                      <a:pt x="16" y="18"/>
                    </a:lnTo>
                    <a:lnTo>
                      <a:pt x="10" y="22"/>
                    </a:lnTo>
                    <a:lnTo>
                      <a:pt x="8" y="25"/>
                    </a:lnTo>
                    <a:lnTo>
                      <a:pt x="7" y="27"/>
                    </a:lnTo>
                    <a:lnTo>
                      <a:pt x="5" y="30"/>
                    </a:lnTo>
                    <a:lnTo>
                      <a:pt x="3" y="35"/>
                    </a:lnTo>
                    <a:lnTo>
                      <a:pt x="1" y="37"/>
                    </a:lnTo>
                    <a:lnTo>
                      <a:pt x="0" y="37"/>
                    </a:lnTo>
                    <a:lnTo>
                      <a:pt x="5" y="0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66" name="Freeform 394"/>
              <p:cNvSpPr/>
              <p:nvPr/>
            </p:nvSpPr>
            <p:spPr bwMode="auto">
              <a:xfrm>
                <a:off x="3281" y="3512"/>
                <a:ext cx="5" cy="9"/>
              </a:xfrm>
              <a:custGeom>
                <a:avLst/>
                <a:gdLst>
                  <a:gd name="T0" fmla="*/ 19 w 19"/>
                  <a:gd name="T1" fmla="*/ 18 h 36"/>
                  <a:gd name="T2" fmla="*/ 16 w 19"/>
                  <a:gd name="T3" fmla="*/ 19 h 36"/>
                  <a:gd name="T4" fmla="*/ 11 w 19"/>
                  <a:gd name="T5" fmla="*/ 21 h 36"/>
                  <a:gd name="T6" fmla="*/ 9 w 19"/>
                  <a:gd name="T7" fmla="*/ 25 h 36"/>
                  <a:gd name="T8" fmla="*/ 7 w 19"/>
                  <a:gd name="T9" fmla="*/ 27 h 36"/>
                  <a:gd name="T10" fmla="*/ 5 w 19"/>
                  <a:gd name="T11" fmla="*/ 30 h 36"/>
                  <a:gd name="T12" fmla="*/ 3 w 19"/>
                  <a:gd name="T13" fmla="*/ 34 h 36"/>
                  <a:gd name="T14" fmla="*/ 1 w 19"/>
                  <a:gd name="T15" fmla="*/ 36 h 36"/>
                  <a:gd name="T16" fmla="*/ 0 w 19"/>
                  <a:gd name="T17" fmla="*/ 36 h 36"/>
                  <a:gd name="T18" fmla="*/ 5 w 19"/>
                  <a:gd name="T19" fmla="*/ 0 h 36"/>
                  <a:gd name="T20" fmla="*/ 19 w 19"/>
                  <a:gd name="T21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36">
                    <a:moveTo>
                      <a:pt x="19" y="18"/>
                    </a:moveTo>
                    <a:lnTo>
                      <a:pt x="16" y="19"/>
                    </a:lnTo>
                    <a:lnTo>
                      <a:pt x="11" y="21"/>
                    </a:lnTo>
                    <a:lnTo>
                      <a:pt x="9" y="25"/>
                    </a:lnTo>
                    <a:lnTo>
                      <a:pt x="7" y="27"/>
                    </a:lnTo>
                    <a:lnTo>
                      <a:pt x="5" y="30"/>
                    </a:lnTo>
                    <a:lnTo>
                      <a:pt x="3" y="34"/>
                    </a:lnTo>
                    <a:lnTo>
                      <a:pt x="1" y="36"/>
                    </a:lnTo>
                    <a:lnTo>
                      <a:pt x="0" y="36"/>
                    </a:lnTo>
                    <a:lnTo>
                      <a:pt x="5" y="0"/>
                    </a:lnTo>
                    <a:lnTo>
                      <a:pt x="19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67" name="Freeform 395"/>
              <p:cNvSpPr/>
              <p:nvPr/>
            </p:nvSpPr>
            <p:spPr bwMode="auto">
              <a:xfrm>
                <a:off x="3305" y="3524"/>
                <a:ext cx="9" cy="9"/>
              </a:xfrm>
              <a:custGeom>
                <a:avLst/>
                <a:gdLst>
                  <a:gd name="T0" fmla="*/ 36 w 36"/>
                  <a:gd name="T1" fmla="*/ 21 h 37"/>
                  <a:gd name="T2" fmla="*/ 32 w 36"/>
                  <a:gd name="T3" fmla="*/ 20 h 37"/>
                  <a:gd name="T4" fmla="*/ 25 w 36"/>
                  <a:gd name="T5" fmla="*/ 19 h 37"/>
                  <a:gd name="T6" fmla="*/ 20 w 36"/>
                  <a:gd name="T7" fmla="*/ 19 h 37"/>
                  <a:gd name="T8" fmla="*/ 16 w 36"/>
                  <a:gd name="T9" fmla="*/ 19 h 37"/>
                  <a:gd name="T10" fmla="*/ 13 w 36"/>
                  <a:gd name="T11" fmla="*/ 20 h 37"/>
                  <a:gd name="T12" fmla="*/ 11 w 36"/>
                  <a:gd name="T13" fmla="*/ 22 h 37"/>
                  <a:gd name="T14" fmla="*/ 9 w 36"/>
                  <a:gd name="T15" fmla="*/ 25 h 37"/>
                  <a:gd name="T16" fmla="*/ 6 w 36"/>
                  <a:gd name="T17" fmla="*/ 27 h 37"/>
                  <a:gd name="T18" fmla="*/ 5 w 36"/>
                  <a:gd name="T19" fmla="*/ 31 h 37"/>
                  <a:gd name="T20" fmla="*/ 2 w 36"/>
                  <a:gd name="T21" fmla="*/ 35 h 37"/>
                  <a:gd name="T22" fmla="*/ 0 w 36"/>
                  <a:gd name="T23" fmla="*/ 37 h 37"/>
                  <a:gd name="T24" fmla="*/ 0 w 36"/>
                  <a:gd name="T25" fmla="*/ 37 h 37"/>
                  <a:gd name="T26" fmla="*/ 5 w 36"/>
                  <a:gd name="T27" fmla="*/ 0 h 37"/>
                  <a:gd name="T28" fmla="*/ 36 w 36"/>
                  <a:gd name="T29" fmla="*/ 2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37">
                    <a:moveTo>
                      <a:pt x="36" y="21"/>
                    </a:moveTo>
                    <a:lnTo>
                      <a:pt x="32" y="20"/>
                    </a:lnTo>
                    <a:lnTo>
                      <a:pt x="25" y="19"/>
                    </a:lnTo>
                    <a:lnTo>
                      <a:pt x="20" y="19"/>
                    </a:lnTo>
                    <a:lnTo>
                      <a:pt x="16" y="19"/>
                    </a:lnTo>
                    <a:lnTo>
                      <a:pt x="13" y="20"/>
                    </a:lnTo>
                    <a:lnTo>
                      <a:pt x="11" y="22"/>
                    </a:lnTo>
                    <a:lnTo>
                      <a:pt x="9" y="25"/>
                    </a:lnTo>
                    <a:lnTo>
                      <a:pt x="6" y="27"/>
                    </a:lnTo>
                    <a:lnTo>
                      <a:pt x="5" y="31"/>
                    </a:lnTo>
                    <a:lnTo>
                      <a:pt x="2" y="35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5" y="0"/>
                    </a:lnTo>
                    <a:lnTo>
                      <a:pt x="36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68" name="Freeform 396"/>
              <p:cNvSpPr/>
              <p:nvPr/>
            </p:nvSpPr>
            <p:spPr bwMode="auto">
              <a:xfrm>
                <a:off x="3320" y="3525"/>
                <a:ext cx="9" cy="9"/>
              </a:xfrm>
              <a:custGeom>
                <a:avLst/>
                <a:gdLst>
                  <a:gd name="T0" fmla="*/ 36 w 36"/>
                  <a:gd name="T1" fmla="*/ 21 h 37"/>
                  <a:gd name="T2" fmla="*/ 33 w 36"/>
                  <a:gd name="T3" fmla="*/ 21 h 37"/>
                  <a:gd name="T4" fmla="*/ 25 w 36"/>
                  <a:gd name="T5" fmla="*/ 19 h 37"/>
                  <a:gd name="T6" fmla="*/ 21 w 36"/>
                  <a:gd name="T7" fmla="*/ 19 h 37"/>
                  <a:gd name="T8" fmla="*/ 17 w 36"/>
                  <a:gd name="T9" fmla="*/ 19 h 37"/>
                  <a:gd name="T10" fmla="*/ 13 w 36"/>
                  <a:gd name="T11" fmla="*/ 20 h 37"/>
                  <a:gd name="T12" fmla="*/ 11 w 36"/>
                  <a:gd name="T13" fmla="*/ 22 h 37"/>
                  <a:gd name="T14" fmla="*/ 9 w 36"/>
                  <a:gd name="T15" fmla="*/ 25 h 37"/>
                  <a:gd name="T16" fmla="*/ 7 w 36"/>
                  <a:gd name="T17" fmla="*/ 27 h 37"/>
                  <a:gd name="T18" fmla="*/ 6 w 36"/>
                  <a:gd name="T19" fmla="*/ 31 h 37"/>
                  <a:gd name="T20" fmla="*/ 4 w 36"/>
                  <a:gd name="T21" fmla="*/ 35 h 37"/>
                  <a:gd name="T22" fmla="*/ 1 w 36"/>
                  <a:gd name="T23" fmla="*/ 37 h 37"/>
                  <a:gd name="T24" fmla="*/ 0 w 36"/>
                  <a:gd name="T25" fmla="*/ 37 h 37"/>
                  <a:gd name="T26" fmla="*/ 6 w 36"/>
                  <a:gd name="T27" fmla="*/ 0 h 37"/>
                  <a:gd name="T28" fmla="*/ 36 w 36"/>
                  <a:gd name="T29" fmla="*/ 2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37">
                    <a:moveTo>
                      <a:pt x="36" y="21"/>
                    </a:moveTo>
                    <a:lnTo>
                      <a:pt x="33" y="21"/>
                    </a:lnTo>
                    <a:lnTo>
                      <a:pt x="25" y="19"/>
                    </a:lnTo>
                    <a:lnTo>
                      <a:pt x="21" y="19"/>
                    </a:lnTo>
                    <a:lnTo>
                      <a:pt x="17" y="19"/>
                    </a:lnTo>
                    <a:lnTo>
                      <a:pt x="13" y="20"/>
                    </a:lnTo>
                    <a:lnTo>
                      <a:pt x="11" y="22"/>
                    </a:lnTo>
                    <a:lnTo>
                      <a:pt x="9" y="25"/>
                    </a:lnTo>
                    <a:lnTo>
                      <a:pt x="7" y="27"/>
                    </a:lnTo>
                    <a:lnTo>
                      <a:pt x="6" y="31"/>
                    </a:lnTo>
                    <a:lnTo>
                      <a:pt x="4" y="35"/>
                    </a:lnTo>
                    <a:lnTo>
                      <a:pt x="1" y="37"/>
                    </a:lnTo>
                    <a:lnTo>
                      <a:pt x="0" y="37"/>
                    </a:lnTo>
                    <a:lnTo>
                      <a:pt x="6" y="0"/>
                    </a:lnTo>
                    <a:lnTo>
                      <a:pt x="36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69" name="Freeform 397"/>
              <p:cNvSpPr/>
              <p:nvPr/>
            </p:nvSpPr>
            <p:spPr bwMode="auto">
              <a:xfrm>
                <a:off x="3308" y="3509"/>
                <a:ext cx="9" cy="9"/>
              </a:xfrm>
              <a:custGeom>
                <a:avLst/>
                <a:gdLst>
                  <a:gd name="T0" fmla="*/ 35 w 35"/>
                  <a:gd name="T1" fmla="*/ 21 h 38"/>
                  <a:gd name="T2" fmla="*/ 32 w 35"/>
                  <a:gd name="T3" fmla="*/ 20 h 38"/>
                  <a:gd name="T4" fmla="*/ 25 w 35"/>
                  <a:gd name="T5" fmla="*/ 18 h 38"/>
                  <a:gd name="T6" fmla="*/ 20 w 35"/>
                  <a:gd name="T7" fmla="*/ 18 h 38"/>
                  <a:gd name="T8" fmla="*/ 16 w 35"/>
                  <a:gd name="T9" fmla="*/ 18 h 38"/>
                  <a:gd name="T10" fmla="*/ 13 w 35"/>
                  <a:gd name="T11" fmla="*/ 19 h 38"/>
                  <a:gd name="T12" fmla="*/ 11 w 35"/>
                  <a:gd name="T13" fmla="*/ 21 h 38"/>
                  <a:gd name="T14" fmla="*/ 8 w 35"/>
                  <a:gd name="T15" fmla="*/ 25 h 38"/>
                  <a:gd name="T16" fmla="*/ 6 w 35"/>
                  <a:gd name="T17" fmla="*/ 27 h 38"/>
                  <a:gd name="T18" fmla="*/ 5 w 35"/>
                  <a:gd name="T19" fmla="*/ 31 h 38"/>
                  <a:gd name="T20" fmla="*/ 3 w 35"/>
                  <a:gd name="T21" fmla="*/ 34 h 38"/>
                  <a:gd name="T22" fmla="*/ 1 w 35"/>
                  <a:gd name="T23" fmla="*/ 38 h 38"/>
                  <a:gd name="T24" fmla="*/ 0 w 35"/>
                  <a:gd name="T25" fmla="*/ 37 h 38"/>
                  <a:gd name="T26" fmla="*/ 5 w 35"/>
                  <a:gd name="T27" fmla="*/ 0 h 38"/>
                  <a:gd name="T28" fmla="*/ 35 w 35"/>
                  <a:gd name="T29" fmla="*/ 2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38">
                    <a:moveTo>
                      <a:pt x="35" y="21"/>
                    </a:moveTo>
                    <a:lnTo>
                      <a:pt x="32" y="20"/>
                    </a:lnTo>
                    <a:lnTo>
                      <a:pt x="25" y="18"/>
                    </a:lnTo>
                    <a:lnTo>
                      <a:pt x="20" y="18"/>
                    </a:lnTo>
                    <a:lnTo>
                      <a:pt x="16" y="18"/>
                    </a:lnTo>
                    <a:lnTo>
                      <a:pt x="13" y="19"/>
                    </a:lnTo>
                    <a:lnTo>
                      <a:pt x="11" y="21"/>
                    </a:lnTo>
                    <a:lnTo>
                      <a:pt x="8" y="25"/>
                    </a:lnTo>
                    <a:lnTo>
                      <a:pt x="6" y="27"/>
                    </a:lnTo>
                    <a:lnTo>
                      <a:pt x="5" y="31"/>
                    </a:lnTo>
                    <a:lnTo>
                      <a:pt x="3" y="34"/>
                    </a:lnTo>
                    <a:lnTo>
                      <a:pt x="1" y="38"/>
                    </a:lnTo>
                    <a:lnTo>
                      <a:pt x="0" y="37"/>
                    </a:lnTo>
                    <a:lnTo>
                      <a:pt x="5" y="0"/>
                    </a:lnTo>
                    <a:lnTo>
                      <a:pt x="3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70" name="Freeform 398"/>
              <p:cNvSpPr/>
              <p:nvPr/>
            </p:nvSpPr>
            <p:spPr bwMode="auto">
              <a:xfrm>
                <a:off x="3333" y="3522"/>
                <a:ext cx="8" cy="9"/>
              </a:xfrm>
              <a:custGeom>
                <a:avLst/>
                <a:gdLst>
                  <a:gd name="T0" fmla="*/ 35 w 35"/>
                  <a:gd name="T1" fmla="*/ 20 h 36"/>
                  <a:gd name="T2" fmla="*/ 32 w 35"/>
                  <a:gd name="T3" fmla="*/ 20 h 36"/>
                  <a:gd name="T4" fmla="*/ 25 w 35"/>
                  <a:gd name="T5" fmla="*/ 18 h 36"/>
                  <a:gd name="T6" fmla="*/ 21 w 35"/>
                  <a:gd name="T7" fmla="*/ 18 h 36"/>
                  <a:gd name="T8" fmla="*/ 16 w 35"/>
                  <a:gd name="T9" fmla="*/ 18 h 36"/>
                  <a:gd name="T10" fmla="*/ 13 w 35"/>
                  <a:gd name="T11" fmla="*/ 19 h 36"/>
                  <a:gd name="T12" fmla="*/ 10 w 35"/>
                  <a:gd name="T13" fmla="*/ 21 h 36"/>
                  <a:gd name="T14" fmla="*/ 8 w 35"/>
                  <a:gd name="T15" fmla="*/ 24 h 36"/>
                  <a:gd name="T16" fmla="*/ 6 w 35"/>
                  <a:gd name="T17" fmla="*/ 27 h 36"/>
                  <a:gd name="T18" fmla="*/ 5 w 35"/>
                  <a:gd name="T19" fmla="*/ 30 h 36"/>
                  <a:gd name="T20" fmla="*/ 2 w 35"/>
                  <a:gd name="T21" fmla="*/ 34 h 36"/>
                  <a:gd name="T22" fmla="*/ 0 w 35"/>
                  <a:gd name="T23" fmla="*/ 36 h 36"/>
                  <a:gd name="T24" fmla="*/ 0 w 35"/>
                  <a:gd name="T25" fmla="*/ 36 h 36"/>
                  <a:gd name="T26" fmla="*/ 5 w 35"/>
                  <a:gd name="T27" fmla="*/ 0 h 36"/>
                  <a:gd name="T28" fmla="*/ 35 w 35"/>
                  <a:gd name="T2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36">
                    <a:moveTo>
                      <a:pt x="35" y="20"/>
                    </a:moveTo>
                    <a:lnTo>
                      <a:pt x="32" y="20"/>
                    </a:lnTo>
                    <a:lnTo>
                      <a:pt x="25" y="18"/>
                    </a:lnTo>
                    <a:lnTo>
                      <a:pt x="21" y="18"/>
                    </a:lnTo>
                    <a:lnTo>
                      <a:pt x="16" y="18"/>
                    </a:lnTo>
                    <a:lnTo>
                      <a:pt x="13" y="19"/>
                    </a:lnTo>
                    <a:lnTo>
                      <a:pt x="10" y="21"/>
                    </a:lnTo>
                    <a:lnTo>
                      <a:pt x="8" y="24"/>
                    </a:lnTo>
                    <a:lnTo>
                      <a:pt x="6" y="27"/>
                    </a:lnTo>
                    <a:lnTo>
                      <a:pt x="5" y="30"/>
                    </a:lnTo>
                    <a:lnTo>
                      <a:pt x="2" y="34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5" y="0"/>
                    </a:lnTo>
                    <a:lnTo>
                      <a:pt x="3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71" name="Freeform 399"/>
              <p:cNvSpPr/>
              <p:nvPr/>
            </p:nvSpPr>
            <p:spPr bwMode="auto">
              <a:xfrm>
                <a:off x="3341" y="3538"/>
                <a:ext cx="8" cy="8"/>
              </a:xfrm>
              <a:custGeom>
                <a:avLst/>
                <a:gdLst>
                  <a:gd name="T0" fmla="*/ 32 w 32"/>
                  <a:gd name="T1" fmla="*/ 19 h 33"/>
                  <a:gd name="T2" fmla="*/ 29 w 32"/>
                  <a:gd name="T3" fmla="*/ 17 h 33"/>
                  <a:gd name="T4" fmla="*/ 22 w 32"/>
                  <a:gd name="T5" fmla="*/ 16 h 33"/>
                  <a:gd name="T6" fmla="*/ 19 w 32"/>
                  <a:gd name="T7" fmla="*/ 16 h 33"/>
                  <a:gd name="T8" fmla="*/ 15 w 32"/>
                  <a:gd name="T9" fmla="*/ 16 h 33"/>
                  <a:gd name="T10" fmla="*/ 11 w 32"/>
                  <a:gd name="T11" fmla="*/ 17 h 33"/>
                  <a:gd name="T12" fmla="*/ 9 w 32"/>
                  <a:gd name="T13" fmla="*/ 20 h 33"/>
                  <a:gd name="T14" fmla="*/ 7 w 32"/>
                  <a:gd name="T15" fmla="*/ 22 h 33"/>
                  <a:gd name="T16" fmla="*/ 6 w 32"/>
                  <a:gd name="T17" fmla="*/ 24 h 33"/>
                  <a:gd name="T18" fmla="*/ 3 w 32"/>
                  <a:gd name="T19" fmla="*/ 30 h 33"/>
                  <a:gd name="T20" fmla="*/ 0 w 32"/>
                  <a:gd name="T21" fmla="*/ 33 h 33"/>
                  <a:gd name="T22" fmla="*/ 5 w 32"/>
                  <a:gd name="T23" fmla="*/ 0 h 33"/>
                  <a:gd name="T24" fmla="*/ 32 w 32"/>
                  <a:gd name="T25" fmla="*/ 1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33">
                    <a:moveTo>
                      <a:pt x="32" y="19"/>
                    </a:moveTo>
                    <a:lnTo>
                      <a:pt x="29" y="17"/>
                    </a:lnTo>
                    <a:lnTo>
                      <a:pt x="22" y="16"/>
                    </a:lnTo>
                    <a:lnTo>
                      <a:pt x="19" y="16"/>
                    </a:lnTo>
                    <a:lnTo>
                      <a:pt x="15" y="16"/>
                    </a:lnTo>
                    <a:lnTo>
                      <a:pt x="11" y="17"/>
                    </a:lnTo>
                    <a:lnTo>
                      <a:pt x="9" y="20"/>
                    </a:lnTo>
                    <a:lnTo>
                      <a:pt x="7" y="22"/>
                    </a:lnTo>
                    <a:lnTo>
                      <a:pt x="6" y="24"/>
                    </a:lnTo>
                    <a:lnTo>
                      <a:pt x="3" y="30"/>
                    </a:lnTo>
                    <a:lnTo>
                      <a:pt x="0" y="33"/>
                    </a:lnTo>
                    <a:lnTo>
                      <a:pt x="5" y="0"/>
                    </a:lnTo>
                    <a:lnTo>
                      <a:pt x="32" y="1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72" name="Freeform 400"/>
              <p:cNvSpPr/>
              <p:nvPr/>
            </p:nvSpPr>
            <p:spPr bwMode="auto">
              <a:xfrm>
                <a:off x="3342" y="3539"/>
                <a:ext cx="8" cy="8"/>
              </a:xfrm>
              <a:custGeom>
                <a:avLst/>
                <a:gdLst>
                  <a:gd name="T0" fmla="*/ 32 w 32"/>
                  <a:gd name="T1" fmla="*/ 19 h 33"/>
                  <a:gd name="T2" fmla="*/ 29 w 32"/>
                  <a:gd name="T3" fmla="*/ 18 h 33"/>
                  <a:gd name="T4" fmla="*/ 22 w 32"/>
                  <a:gd name="T5" fmla="*/ 17 h 33"/>
                  <a:gd name="T6" fmla="*/ 18 w 32"/>
                  <a:gd name="T7" fmla="*/ 16 h 33"/>
                  <a:gd name="T8" fmla="*/ 15 w 32"/>
                  <a:gd name="T9" fmla="*/ 17 h 33"/>
                  <a:gd name="T10" fmla="*/ 12 w 32"/>
                  <a:gd name="T11" fmla="*/ 17 h 33"/>
                  <a:gd name="T12" fmla="*/ 9 w 32"/>
                  <a:gd name="T13" fmla="*/ 19 h 33"/>
                  <a:gd name="T14" fmla="*/ 7 w 32"/>
                  <a:gd name="T15" fmla="*/ 22 h 33"/>
                  <a:gd name="T16" fmla="*/ 6 w 32"/>
                  <a:gd name="T17" fmla="*/ 24 h 33"/>
                  <a:gd name="T18" fmla="*/ 3 w 32"/>
                  <a:gd name="T19" fmla="*/ 31 h 33"/>
                  <a:gd name="T20" fmla="*/ 0 w 32"/>
                  <a:gd name="T21" fmla="*/ 33 h 33"/>
                  <a:gd name="T22" fmla="*/ 5 w 32"/>
                  <a:gd name="T23" fmla="*/ 0 h 33"/>
                  <a:gd name="T24" fmla="*/ 32 w 32"/>
                  <a:gd name="T25" fmla="*/ 1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33">
                    <a:moveTo>
                      <a:pt x="32" y="19"/>
                    </a:moveTo>
                    <a:lnTo>
                      <a:pt x="29" y="18"/>
                    </a:lnTo>
                    <a:lnTo>
                      <a:pt x="22" y="17"/>
                    </a:lnTo>
                    <a:lnTo>
                      <a:pt x="18" y="16"/>
                    </a:lnTo>
                    <a:lnTo>
                      <a:pt x="15" y="17"/>
                    </a:lnTo>
                    <a:lnTo>
                      <a:pt x="12" y="17"/>
                    </a:lnTo>
                    <a:lnTo>
                      <a:pt x="9" y="19"/>
                    </a:lnTo>
                    <a:lnTo>
                      <a:pt x="7" y="22"/>
                    </a:lnTo>
                    <a:lnTo>
                      <a:pt x="6" y="24"/>
                    </a:lnTo>
                    <a:lnTo>
                      <a:pt x="3" y="31"/>
                    </a:lnTo>
                    <a:lnTo>
                      <a:pt x="0" y="33"/>
                    </a:lnTo>
                    <a:lnTo>
                      <a:pt x="5" y="0"/>
                    </a:lnTo>
                    <a:lnTo>
                      <a:pt x="32" y="1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73" name="Freeform 401"/>
              <p:cNvSpPr/>
              <p:nvPr/>
            </p:nvSpPr>
            <p:spPr bwMode="auto">
              <a:xfrm>
                <a:off x="3366" y="3556"/>
                <a:ext cx="9" cy="8"/>
              </a:xfrm>
              <a:custGeom>
                <a:avLst/>
                <a:gdLst>
                  <a:gd name="T0" fmla="*/ 32 w 32"/>
                  <a:gd name="T1" fmla="*/ 19 h 33"/>
                  <a:gd name="T2" fmla="*/ 29 w 32"/>
                  <a:gd name="T3" fmla="*/ 18 h 33"/>
                  <a:gd name="T4" fmla="*/ 23 w 32"/>
                  <a:gd name="T5" fmla="*/ 17 h 33"/>
                  <a:gd name="T6" fmla="*/ 19 w 32"/>
                  <a:gd name="T7" fmla="*/ 17 h 33"/>
                  <a:gd name="T8" fmla="*/ 15 w 32"/>
                  <a:gd name="T9" fmla="*/ 17 h 33"/>
                  <a:gd name="T10" fmla="*/ 12 w 32"/>
                  <a:gd name="T11" fmla="*/ 18 h 33"/>
                  <a:gd name="T12" fmla="*/ 10 w 32"/>
                  <a:gd name="T13" fmla="*/ 20 h 33"/>
                  <a:gd name="T14" fmla="*/ 8 w 32"/>
                  <a:gd name="T15" fmla="*/ 22 h 33"/>
                  <a:gd name="T16" fmla="*/ 6 w 32"/>
                  <a:gd name="T17" fmla="*/ 24 h 33"/>
                  <a:gd name="T18" fmla="*/ 3 w 32"/>
                  <a:gd name="T19" fmla="*/ 31 h 33"/>
                  <a:gd name="T20" fmla="*/ 0 w 32"/>
                  <a:gd name="T21" fmla="*/ 33 h 33"/>
                  <a:gd name="T22" fmla="*/ 5 w 32"/>
                  <a:gd name="T23" fmla="*/ 0 h 33"/>
                  <a:gd name="T24" fmla="*/ 32 w 32"/>
                  <a:gd name="T25" fmla="*/ 1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33">
                    <a:moveTo>
                      <a:pt x="32" y="19"/>
                    </a:moveTo>
                    <a:lnTo>
                      <a:pt x="29" y="18"/>
                    </a:lnTo>
                    <a:lnTo>
                      <a:pt x="23" y="17"/>
                    </a:lnTo>
                    <a:lnTo>
                      <a:pt x="19" y="17"/>
                    </a:lnTo>
                    <a:lnTo>
                      <a:pt x="15" y="17"/>
                    </a:lnTo>
                    <a:lnTo>
                      <a:pt x="12" y="18"/>
                    </a:lnTo>
                    <a:lnTo>
                      <a:pt x="10" y="20"/>
                    </a:lnTo>
                    <a:lnTo>
                      <a:pt x="8" y="22"/>
                    </a:lnTo>
                    <a:lnTo>
                      <a:pt x="6" y="24"/>
                    </a:lnTo>
                    <a:lnTo>
                      <a:pt x="3" y="31"/>
                    </a:lnTo>
                    <a:lnTo>
                      <a:pt x="0" y="33"/>
                    </a:lnTo>
                    <a:lnTo>
                      <a:pt x="5" y="0"/>
                    </a:lnTo>
                    <a:lnTo>
                      <a:pt x="32" y="1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74" name="Freeform 402"/>
              <p:cNvSpPr/>
              <p:nvPr/>
            </p:nvSpPr>
            <p:spPr bwMode="auto">
              <a:xfrm>
                <a:off x="3370" y="3569"/>
                <a:ext cx="8" cy="8"/>
              </a:xfrm>
              <a:custGeom>
                <a:avLst/>
                <a:gdLst>
                  <a:gd name="T0" fmla="*/ 32 w 32"/>
                  <a:gd name="T1" fmla="*/ 19 h 33"/>
                  <a:gd name="T2" fmla="*/ 29 w 32"/>
                  <a:gd name="T3" fmla="*/ 18 h 33"/>
                  <a:gd name="T4" fmla="*/ 23 w 32"/>
                  <a:gd name="T5" fmla="*/ 16 h 33"/>
                  <a:gd name="T6" fmla="*/ 18 w 32"/>
                  <a:gd name="T7" fmla="*/ 16 h 33"/>
                  <a:gd name="T8" fmla="*/ 15 w 32"/>
                  <a:gd name="T9" fmla="*/ 16 h 33"/>
                  <a:gd name="T10" fmla="*/ 12 w 32"/>
                  <a:gd name="T11" fmla="*/ 18 h 33"/>
                  <a:gd name="T12" fmla="*/ 10 w 32"/>
                  <a:gd name="T13" fmla="*/ 20 h 33"/>
                  <a:gd name="T14" fmla="*/ 8 w 32"/>
                  <a:gd name="T15" fmla="*/ 22 h 33"/>
                  <a:gd name="T16" fmla="*/ 7 w 32"/>
                  <a:gd name="T17" fmla="*/ 24 h 33"/>
                  <a:gd name="T18" fmla="*/ 3 w 32"/>
                  <a:gd name="T19" fmla="*/ 30 h 33"/>
                  <a:gd name="T20" fmla="*/ 0 w 32"/>
                  <a:gd name="T21" fmla="*/ 33 h 33"/>
                  <a:gd name="T22" fmla="*/ 5 w 32"/>
                  <a:gd name="T23" fmla="*/ 0 h 33"/>
                  <a:gd name="T24" fmla="*/ 32 w 32"/>
                  <a:gd name="T25" fmla="*/ 1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33">
                    <a:moveTo>
                      <a:pt x="32" y="19"/>
                    </a:moveTo>
                    <a:lnTo>
                      <a:pt x="29" y="18"/>
                    </a:lnTo>
                    <a:lnTo>
                      <a:pt x="23" y="16"/>
                    </a:lnTo>
                    <a:lnTo>
                      <a:pt x="18" y="16"/>
                    </a:lnTo>
                    <a:lnTo>
                      <a:pt x="15" y="16"/>
                    </a:lnTo>
                    <a:lnTo>
                      <a:pt x="12" y="18"/>
                    </a:lnTo>
                    <a:lnTo>
                      <a:pt x="10" y="20"/>
                    </a:lnTo>
                    <a:lnTo>
                      <a:pt x="8" y="22"/>
                    </a:lnTo>
                    <a:lnTo>
                      <a:pt x="7" y="24"/>
                    </a:lnTo>
                    <a:lnTo>
                      <a:pt x="3" y="30"/>
                    </a:lnTo>
                    <a:lnTo>
                      <a:pt x="0" y="33"/>
                    </a:lnTo>
                    <a:lnTo>
                      <a:pt x="5" y="0"/>
                    </a:lnTo>
                    <a:lnTo>
                      <a:pt x="32" y="1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75" name="Freeform 403"/>
              <p:cNvSpPr/>
              <p:nvPr/>
            </p:nvSpPr>
            <p:spPr bwMode="auto">
              <a:xfrm>
                <a:off x="3358" y="3541"/>
                <a:ext cx="8" cy="8"/>
              </a:xfrm>
              <a:custGeom>
                <a:avLst/>
                <a:gdLst>
                  <a:gd name="T0" fmla="*/ 31 w 31"/>
                  <a:gd name="T1" fmla="*/ 18 h 32"/>
                  <a:gd name="T2" fmla="*/ 29 w 31"/>
                  <a:gd name="T3" fmla="*/ 17 h 32"/>
                  <a:gd name="T4" fmla="*/ 21 w 31"/>
                  <a:gd name="T5" fmla="*/ 16 h 32"/>
                  <a:gd name="T6" fmla="*/ 18 w 31"/>
                  <a:gd name="T7" fmla="*/ 16 h 32"/>
                  <a:gd name="T8" fmla="*/ 14 w 31"/>
                  <a:gd name="T9" fmla="*/ 16 h 32"/>
                  <a:gd name="T10" fmla="*/ 10 w 31"/>
                  <a:gd name="T11" fmla="*/ 17 h 32"/>
                  <a:gd name="T12" fmla="*/ 9 w 31"/>
                  <a:gd name="T13" fmla="*/ 19 h 32"/>
                  <a:gd name="T14" fmla="*/ 7 w 31"/>
                  <a:gd name="T15" fmla="*/ 22 h 32"/>
                  <a:gd name="T16" fmla="*/ 6 w 31"/>
                  <a:gd name="T17" fmla="*/ 24 h 32"/>
                  <a:gd name="T18" fmla="*/ 2 w 31"/>
                  <a:gd name="T19" fmla="*/ 30 h 32"/>
                  <a:gd name="T20" fmla="*/ 0 w 31"/>
                  <a:gd name="T21" fmla="*/ 32 h 32"/>
                  <a:gd name="T22" fmla="*/ 4 w 31"/>
                  <a:gd name="T23" fmla="*/ 0 h 32"/>
                  <a:gd name="T24" fmla="*/ 31 w 31"/>
                  <a:gd name="T25" fmla="*/ 1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32">
                    <a:moveTo>
                      <a:pt x="31" y="18"/>
                    </a:moveTo>
                    <a:lnTo>
                      <a:pt x="29" y="17"/>
                    </a:lnTo>
                    <a:lnTo>
                      <a:pt x="21" y="16"/>
                    </a:lnTo>
                    <a:lnTo>
                      <a:pt x="18" y="16"/>
                    </a:lnTo>
                    <a:lnTo>
                      <a:pt x="14" y="16"/>
                    </a:lnTo>
                    <a:lnTo>
                      <a:pt x="10" y="17"/>
                    </a:lnTo>
                    <a:lnTo>
                      <a:pt x="9" y="19"/>
                    </a:lnTo>
                    <a:lnTo>
                      <a:pt x="7" y="22"/>
                    </a:lnTo>
                    <a:lnTo>
                      <a:pt x="6" y="24"/>
                    </a:lnTo>
                    <a:lnTo>
                      <a:pt x="2" y="30"/>
                    </a:lnTo>
                    <a:lnTo>
                      <a:pt x="0" y="32"/>
                    </a:lnTo>
                    <a:lnTo>
                      <a:pt x="4" y="0"/>
                    </a:lnTo>
                    <a:lnTo>
                      <a:pt x="31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76" name="Freeform 404"/>
              <p:cNvSpPr/>
              <p:nvPr/>
            </p:nvSpPr>
            <p:spPr bwMode="auto">
              <a:xfrm>
                <a:off x="3358" y="3541"/>
                <a:ext cx="8" cy="8"/>
              </a:xfrm>
              <a:custGeom>
                <a:avLst/>
                <a:gdLst>
                  <a:gd name="T0" fmla="*/ 31 w 31"/>
                  <a:gd name="T1" fmla="*/ 18 h 32"/>
                  <a:gd name="T2" fmla="*/ 29 w 31"/>
                  <a:gd name="T3" fmla="*/ 17 h 32"/>
                  <a:gd name="T4" fmla="*/ 21 w 31"/>
                  <a:gd name="T5" fmla="*/ 16 h 32"/>
                  <a:gd name="T6" fmla="*/ 18 w 31"/>
                  <a:gd name="T7" fmla="*/ 16 h 32"/>
                  <a:gd name="T8" fmla="*/ 14 w 31"/>
                  <a:gd name="T9" fmla="*/ 16 h 32"/>
                  <a:gd name="T10" fmla="*/ 10 w 31"/>
                  <a:gd name="T11" fmla="*/ 17 h 32"/>
                  <a:gd name="T12" fmla="*/ 9 w 31"/>
                  <a:gd name="T13" fmla="*/ 19 h 32"/>
                  <a:gd name="T14" fmla="*/ 7 w 31"/>
                  <a:gd name="T15" fmla="*/ 22 h 32"/>
                  <a:gd name="T16" fmla="*/ 6 w 31"/>
                  <a:gd name="T17" fmla="*/ 24 h 32"/>
                  <a:gd name="T18" fmla="*/ 2 w 31"/>
                  <a:gd name="T19" fmla="*/ 30 h 32"/>
                  <a:gd name="T20" fmla="*/ 0 w 31"/>
                  <a:gd name="T21" fmla="*/ 32 h 32"/>
                  <a:gd name="T22" fmla="*/ 4 w 31"/>
                  <a:gd name="T23" fmla="*/ 0 h 32"/>
                  <a:gd name="T24" fmla="*/ 31 w 31"/>
                  <a:gd name="T25" fmla="*/ 1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32">
                    <a:moveTo>
                      <a:pt x="31" y="18"/>
                    </a:moveTo>
                    <a:lnTo>
                      <a:pt x="29" y="17"/>
                    </a:lnTo>
                    <a:lnTo>
                      <a:pt x="21" y="16"/>
                    </a:lnTo>
                    <a:lnTo>
                      <a:pt x="18" y="16"/>
                    </a:lnTo>
                    <a:lnTo>
                      <a:pt x="14" y="16"/>
                    </a:lnTo>
                    <a:lnTo>
                      <a:pt x="10" y="17"/>
                    </a:lnTo>
                    <a:lnTo>
                      <a:pt x="9" y="19"/>
                    </a:lnTo>
                    <a:lnTo>
                      <a:pt x="7" y="22"/>
                    </a:lnTo>
                    <a:lnTo>
                      <a:pt x="6" y="24"/>
                    </a:lnTo>
                    <a:lnTo>
                      <a:pt x="2" y="30"/>
                    </a:lnTo>
                    <a:lnTo>
                      <a:pt x="0" y="32"/>
                    </a:lnTo>
                    <a:lnTo>
                      <a:pt x="4" y="0"/>
                    </a:lnTo>
                    <a:lnTo>
                      <a:pt x="31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77" name="Freeform 405"/>
              <p:cNvSpPr/>
              <p:nvPr/>
            </p:nvSpPr>
            <p:spPr bwMode="auto">
              <a:xfrm>
                <a:off x="3379" y="3558"/>
                <a:ext cx="8" cy="8"/>
              </a:xfrm>
              <a:custGeom>
                <a:avLst/>
                <a:gdLst>
                  <a:gd name="T0" fmla="*/ 33 w 33"/>
                  <a:gd name="T1" fmla="*/ 18 h 32"/>
                  <a:gd name="T2" fmla="*/ 30 w 33"/>
                  <a:gd name="T3" fmla="*/ 17 h 32"/>
                  <a:gd name="T4" fmla="*/ 23 w 33"/>
                  <a:gd name="T5" fmla="*/ 16 h 32"/>
                  <a:gd name="T6" fmla="*/ 19 w 33"/>
                  <a:gd name="T7" fmla="*/ 16 h 32"/>
                  <a:gd name="T8" fmla="*/ 16 w 33"/>
                  <a:gd name="T9" fmla="*/ 16 h 32"/>
                  <a:gd name="T10" fmla="*/ 12 w 33"/>
                  <a:gd name="T11" fmla="*/ 17 h 32"/>
                  <a:gd name="T12" fmla="*/ 10 w 33"/>
                  <a:gd name="T13" fmla="*/ 19 h 32"/>
                  <a:gd name="T14" fmla="*/ 8 w 33"/>
                  <a:gd name="T15" fmla="*/ 22 h 32"/>
                  <a:gd name="T16" fmla="*/ 7 w 33"/>
                  <a:gd name="T17" fmla="*/ 24 h 32"/>
                  <a:gd name="T18" fmla="*/ 3 w 33"/>
                  <a:gd name="T19" fmla="*/ 30 h 32"/>
                  <a:gd name="T20" fmla="*/ 0 w 33"/>
                  <a:gd name="T21" fmla="*/ 32 h 32"/>
                  <a:gd name="T22" fmla="*/ 6 w 33"/>
                  <a:gd name="T23" fmla="*/ 0 h 32"/>
                  <a:gd name="T24" fmla="*/ 33 w 33"/>
                  <a:gd name="T25" fmla="*/ 1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" h="32">
                    <a:moveTo>
                      <a:pt x="33" y="18"/>
                    </a:moveTo>
                    <a:lnTo>
                      <a:pt x="30" y="17"/>
                    </a:lnTo>
                    <a:lnTo>
                      <a:pt x="23" y="16"/>
                    </a:lnTo>
                    <a:lnTo>
                      <a:pt x="19" y="16"/>
                    </a:lnTo>
                    <a:lnTo>
                      <a:pt x="16" y="16"/>
                    </a:lnTo>
                    <a:lnTo>
                      <a:pt x="12" y="17"/>
                    </a:lnTo>
                    <a:lnTo>
                      <a:pt x="10" y="19"/>
                    </a:lnTo>
                    <a:lnTo>
                      <a:pt x="8" y="22"/>
                    </a:lnTo>
                    <a:lnTo>
                      <a:pt x="7" y="24"/>
                    </a:lnTo>
                    <a:lnTo>
                      <a:pt x="3" y="30"/>
                    </a:lnTo>
                    <a:lnTo>
                      <a:pt x="0" y="32"/>
                    </a:lnTo>
                    <a:lnTo>
                      <a:pt x="6" y="0"/>
                    </a:lnTo>
                    <a:lnTo>
                      <a:pt x="33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  <p:sp>
            <p:nvSpPr>
              <p:cNvPr id="278" name="Freeform 406"/>
              <p:cNvSpPr/>
              <p:nvPr/>
            </p:nvSpPr>
            <p:spPr bwMode="auto">
              <a:xfrm>
                <a:off x="3407" y="3580"/>
                <a:ext cx="8" cy="8"/>
              </a:xfrm>
              <a:custGeom>
                <a:avLst/>
                <a:gdLst>
                  <a:gd name="T0" fmla="*/ 31 w 31"/>
                  <a:gd name="T1" fmla="*/ 20 h 34"/>
                  <a:gd name="T2" fmla="*/ 29 w 31"/>
                  <a:gd name="T3" fmla="*/ 19 h 34"/>
                  <a:gd name="T4" fmla="*/ 22 w 31"/>
                  <a:gd name="T5" fmla="*/ 18 h 34"/>
                  <a:gd name="T6" fmla="*/ 18 w 31"/>
                  <a:gd name="T7" fmla="*/ 17 h 34"/>
                  <a:gd name="T8" fmla="*/ 15 w 31"/>
                  <a:gd name="T9" fmla="*/ 18 h 34"/>
                  <a:gd name="T10" fmla="*/ 12 w 31"/>
                  <a:gd name="T11" fmla="*/ 19 h 34"/>
                  <a:gd name="T12" fmla="*/ 9 w 31"/>
                  <a:gd name="T13" fmla="*/ 20 h 34"/>
                  <a:gd name="T14" fmla="*/ 7 w 31"/>
                  <a:gd name="T15" fmla="*/ 23 h 34"/>
                  <a:gd name="T16" fmla="*/ 6 w 31"/>
                  <a:gd name="T17" fmla="*/ 25 h 34"/>
                  <a:gd name="T18" fmla="*/ 2 w 31"/>
                  <a:gd name="T19" fmla="*/ 32 h 34"/>
                  <a:gd name="T20" fmla="*/ 0 w 31"/>
                  <a:gd name="T21" fmla="*/ 34 h 34"/>
                  <a:gd name="T22" fmla="*/ 5 w 31"/>
                  <a:gd name="T23" fmla="*/ 0 h 34"/>
                  <a:gd name="T24" fmla="*/ 31 w 31"/>
                  <a:gd name="T25" fmla="*/ 2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34">
                    <a:moveTo>
                      <a:pt x="31" y="20"/>
                    </a:moveTo>
                    <a:lnTo>
                      <a:pt x="29" y="19"/>
                    </a:lnTo>
                    <a:lnTo>
                      <a:pt x="22" y="18"/>
                    </a:lnTo>
                    <a:lnTo>
                      <a:pt x="18" y="17"/>
                    </a:lnTo>
                    <a:lnTo>
                      <a:pt x="15" y="18"/>
                    </a:lnTo>
                    <a:lnTo>
                      <a:pt x="12" y="19"/>
                    </a:lnTo>
                    <a:lnTo>
                      <a:pt x="9" y="20"/>
                    </a:lnTo>
                    <a:lnTo>
                      <a:pt x="7" y="23"/>
                    </a:lnTo>
                    <a:lnTo>
                      <a:pt x="6" y="25"/>
                    </a:lnTo>
                    <a:lnTo>
                      <a:pt x="2" y="32"/>
                    </a:lnTo>
                    <a:lnTo>
                      <a:pt x="0" y="34"/>
                    </a:lnTo>
                    <a:lnTo>
                      <a:pt x="5" y="0"/>
                    </a:lnTo>
                    <a:lnTo>
                      <a:pt x="31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kern="0">
                  <a:gradFill>
                    <a:gsLst>
                      <a:gs pos="0">
                        <a:sysClr val="window" lastClr="FFFFFF"/>
                      </a:gs>
                      <a:gs pos="51000">
                        <a:sysClr val="window" lastClr="FFFFFF">
                          <a:lumMod val="95000"/>
                        </a:sysClr>
                      </a:gs>
                      <a:gs pos="100000">
                        <a:prstClr val="white"/>
                      </a:gs>
                    </a:gsLst>
                    <a:lin ang="18900000" scaled="0"/>
                  </a:gradFill>
                </a:endParaRPr>
              </a:p>
            </p:txBody>
          </p:sp>
        </p:grpSp>
        <p:sp>
          <p:nvSpPr>
            <p:cNvPr id="18" name="Freeform 408"/>
            <p:cNvSpPr/>
            <p:nvPr/>
          </p:nvSpPr>
          <p:spPr bwMode="auto">
            <a:xfrm>
              <a:off x="5128965" y="3841626"/>
              <a:ext cx="12700" cy="14288"/>
            </a:xfrm>
            <a:custGeom>
              <a:avLst/>
              <a:gdLst>
                <a:gd name="T0" fmla="*/ 31 w 31"/>
                <a:gd name="T1" fmla="*/ 19 h 33"/>
                <a:gd name="T2" fmla="*/ 29 w 31"/>
                <a:gd name="T3" fmla="*/ 18 h 33"/>
                <a:gd name="T4" fmla="*/ 21 w 31"/>
                <a:gd name="T5" fmla="*/ 17 h 33"/>
                <a:gd name="T6" fmla="*/ 18 w 31"/>
                <a:gd name="T7" fmla="*/ 16 h 33"/>
                <a:gd name="T8" fmla="*/ 14 w 31"/>
                <a:gd name="T9" fmla="*/ 17 h 33"/>
                <a:gd name="T10" fmla="*/ 11 w 31"/>
                <a:gd name="T11" fmla="*/ 17 h 33"/>
                <a:gd name="T12" fmla="*/ 8 w 31"/>
                <a:gd name="T13" fmla="*/ 19 h 33"/>
                <a:gd name="T14" fmla="*/ 7 w 31"/>
                <a:gd name="T15" fmla="*/ 23 h 33"/>
                <a:gd name="T16" fmla="*/ 5 w 31"/>
                <a:gd name="T17" fmla="*/ 25 h 33"/>
                <a:gd name="T18" fmla="*/ 2 w 31"/>
                <a:gd name="T19" fmla="*/ 31 h 33"/>
                <a:gd name="T20" fmla="*/ 0 w 31"/>
                <a:gd name="T21" fmla="*/ 33 h 33"/>
                <a:gd name="T22" fmla="*/ 4 w 31"/>
                <a:gd name="T23" fmla="*/ 0 h 33"/>
                <a:gd name="T24" fmla="*/ 31 w 31"/>
                <a:gd name="T25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33">
                  <a:moveTo>
                    <a:pt x="31" y="19"/>
                  </a:moveTo>
                  <a:lnTo>
                    <a:pt x="29" y="18"/>
                  </a:lnTo>
                  <a:lnTo>
                    <a:pt x="21" y="17"/>
                  </a:lnTo>
                  <a:lnTo>
                    <a:pt x="18" y="16"/>
                  </a:lnTo>
                  <a:lnTo>
                    <a:pt x="14" y="17"/>
                  </a:lnTo>
                  <a:lnTo>
                    <a:pt x="11" y="17"/>
                  </a:lnTo>
                  <a:lnTo>
                    <a:pt x="8" y="19"/>
                  </a:lnTo>
                  <a:lnTo>
                    <a:pt x="7" y="23"/>
                  </a:lnTo>
                  <a:lnTo>
                    <a:pt x="5" y="25"/>
                  </a:lnTo>
                  <a:lnTo>
                    <a:pt x="2" y="31"/>
                  </a:lnTo>
                  <a:lnTo>
                    <a:pt x="0" y="33"/>
                  </a:lnTo>
                  <a:lnTo>
                    <a:pt x="4" y="0"/>
                  </a:ln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19" name="Freeform 409"/>
            <p:cNvSpPr/>
            <p:nvPr/>
          </p:nvSpPr>
          <p:spPr bwMode="auto">
            <a:xfrm>
              <a:off x="5128965" y="3841626"/>
              <a:ext cx="12700" cy="14288"/>
            </a:xfrm>
            <a:custGeom>
              <a:avLst/>
              <a:gdLst>
                <a:gd name="T0" fmla="*/ 31 w 31"/>
                <a:gd name="T1" fmla="*/ 19 h 33"/>
                <a:gd name="T2" fmla="*/ 29 w 31"/>
                <a:gd name="T3" fmla="*/ 18 h 33"/>
                <a:gd name="T4" fmla="*/ 21 w 31"/>
                <a:gd name="T5" fmla="*/ 17 h 33"/>
                <a:gd name="T6" fmla="*/ 18 w 31"/>
                <a:gd name="T7" fmla="*/ 16 h 33"/>
                <a:gd name="T8" fmla="*/ 14 w 31"/>
                <a:gd name="T9" fmla="*/ 17 h 33"/>
                <a:gd name="T10" fmla="*/ 11 w 31"/>
                <a:gd name="T11" fmla="*/ 17 h 33"/>
                <a:gd name="T12" fmla="*/ 8 w 31"/>
                <a:gd name="T13" fmla="*/ 19 h 33"/>
                <a:gd name="T14" fmla="*/ 7 w 31"/>
                <a:gd name="T15" fmla="*/ 23 h 33"/>
                <a:gd name="T16" fmla="*/ 5 w 31"/>
                <a:gd name="T17" fmla="*/ 25 h 33"/>
                <a:gd name="T18" fmla="*/ 2 w 31"/>
                <a:gd name="T19" fmla="*/ 31 h 33"/>
                <a:gd name="T20" fmla="*/ 0 w 31"/>
                <a:gd name="T21" fmla="*/ 33 h 33"/>
                <a:gd name="T22" fmla="*/ 4 w 31"/>
                <a:gd name="T23" fmla="*/ 0 h 33"/>
                <a:gd name="T24" fmla="*/ 31 w 31"/>
                <a:gd name="T25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33">
                  <a:moveTo>
                    <a:pt x="31" y="19"/>
                  </a:moveTo>
                  <a:lnTo>
                    <a:pt x="29" y="18"/>
                  </a:lnTo>
                  <a:lnTo>
                    <a:pt x="21" y="17"/>
                  </a:lnTo>
                  <a:lnTo>
                    <a:pt x="18" y="16"/>
                  </a:lnTo>
                  <a:lnTo>
                    <a:pt x="14" y="17"/>
                  </a:lnTo>
                  <a:lnTo>
                    <a:pt x="11" y="17"/>
                  </a:lnTo>
                  <a:lnTo>
                    <a:pt x="8" y="19"/>
                  </a:lnTo>
                  <a:lnTo>
                    <a:pt x="7" y="23"/>
                  </a:lnTo>
                  <a:lnTo>
                    <a:pt x="5" y="25"/>
                  </a:lnTo>
                  <a:lnTo>
                    <a:pt x="2" y="31"/>
                  </a:lnTo>
                  <a:lnTo>
                    <a:pt x="0" y="33"/>
                  </a:lnTo>
                  <a:lnTo>
                    <a:pt x="4" y="0"/>
                  </a:ln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20" name="Freeform 410"/>
            <p:cNvSpPr/>
            <p:nvPr/>
          </p:nvSpPr>
          <p:spPr bwMode="auto">
            <a:xfrm>
              <a:off x="5167065" y="3867026"/>
              <a:ext cx="14288" cy="12700"/>
            </a:xfrm>
            <a:custGeom>
              <a:avLst/>
              <a:gdLst>
                <a:gd name="T0" fmla="*/ 34 w 34"/>
                <a:gd name="T1" fmla="*/ 9 h 34"/>
                <a:gd name="T2" fmla="*/ 31 w 34"/>
                <a:gd name="T3" fmla="*/ 9 h 34"/>
                <a:gd name="T4" fmla="*/ 24 w 34"/>
                <a:gd name="T5" fmla="*/ 11 h 34"/>
                <a:gd name="T6" fmla="*/ 19 w 34"/>
                <a:gd name="T7" fmla="*/ 13 h 34"/>
                <a:gd name="T8" fmla="*/ 16 w 34"/>
                <a:gd name="T9" fmla="*/ 15 h 34"/>
                <a:gd name="T10" fmla="*/ 12 w 34"/>
                <a:gd name="T11" fmla="*/ 18 h 34"/>
                <a:gd name="T12" fmla="*/ 10 w 34"/>
                <a:gd name="T13" fmla="*/ 20 h 34"/>
                <a:gd name="T14" fmla="*/ 7 w 34"/>
                <a:gd name="T15" fmla="*/ 23 h 34"/>
                <a:gd name="T16" fmla="*/ 6 w 34"/>
                <a:gd name="T17" fmla="*/ 25 h 34"/>
                <a:gd name="T18" fmla="*/ 3 w 34"/>
                <a:gd name="T19" fmla="*/ 32 h 34"/>
                <a:gd name="T20" fmla="*/ 0 w 34"/>
                <a:gd name="T21" fmla="*/ 34 h 34"/>
                <a:gd name="T22" fmla="*/ 5 w 34"/>
                <a:gd name="T23" fmla="*/ 0 h 34"/>
                <a:gd name="T24" fmla="*/ 34 w 34"/>
                <a:gd name="T25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34">
                  <a:moveTo>
                    <a:pt x="34" y="9"/>
                  </a:moveTo>
                  <a:lnTo>
                    <a:pt x="31" y="9"/>
                  </a:lnTo>
                  <a:lnTo>
                    <a:pt x="24" y="11"/>
                  </a:lnTo>
                  <a:lnTo>
                    <a:pt x="19" y="13"/>
                  </a:lnTo>
                  <a:lnTo>
                    <a:pt x="16" y="15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7" y="23"/>
                  </a:lnTo>
                  <a:lnTo>
                    <a:pt x="6" y="25"/>
                  </a:lnTo>
                  <a:lnTo>
                    <a:pt x="3" y="32"/>
                  </a:lnTo>
                  <a:lnTo>
                    <a:pt x="0" y="34"/>
                  </a:lnTo>
                  <a:lnTo>
                    <a:pt x="5" y="0"/>
                  </a:lnTo>
                  <a:lnTo>
                    <a:pt x="34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21" name="Freeform 411"/>
            <p:cNvSpPr/>
            <p:nvPr/>
          </p:nvSpPr>
          <p:spPr bwMode="auto">
            <a:xfrm>
              <a:off x="5198815" y="3855914"/>
              <a:ext cx="12700" cy="11113"/>
            </a:xfrm>
            <a:custGeom>
              <a:avLst/>
              <a:gdLst>
                <a:gd name="T0" fmla="*/ 30 w 30"/>
                <a:gd name="T1" fmla="*/ 12 h 30"/>
                <a:gd name="T2" fmla="*/ 27 w 30"/>
                <a:gd name="T3" fmla="*/ 12 h 30"/>
                <a:gd name="T4" fmla="*/ 19 w 30"/>
                <a:gd name="T5" fmla="*/ 13 h 30"/>
                <a:gd name="T6" fmla="*/ 15 w 30"/>
                <a:gd name="T7" fmla="*/ 14 h 30"/>
                <a:gd name="T8" fmla="*/ 12 w 30"/>
                <a:gd name="T9" fmla="*/ 17 h 30"/>
                <a:gd name="T10" fmla="*/ 7 w 30"/>
                <a:gd name="T11" fmla="*/ 19 h 30"/>
                <a:gd name="T12" fmla="*/ 5 w 30"/>
                <a:gd name="T13" fmla="*/ 21 h 30"/>
                <a:gd name="T14" fmla="*/ 3 w 30"/>
                <a:gd name="T15" fmla="*/ 23 h 30"/>
                <a:gd name="T16" fmla="*/ 2 w 30"/>
                <a:gd name="T17" fmla="*/ 25 h 30"/>
                <a:gd name="T18" fmla="*/ 1 w 30"/>
                <a:gd name="T19" fmla="*/ 30 h 30"/>
                <a:gd name="T20" fmla="*/ 0 w 30"/>
                <a:gd name="T21" fmla="*/ 30 h 30"/>
                <a:gd name="T22" fmla="*/ 1 w 30"/>
                <a:gd name="T23" fmla="*/ 0 h 30"/>
                <a:gd name="T24" fmla="*/ 30 w 30"/>
                <a:gd name="T2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0">
                  <a:moveTo>
                    <a:pt x="30" y="12"/>
                  </a:moveTo>
                  <a:lnTo>
                    <a:pt x="27" y="12"/>
                  </a:lnTo>
                  <a:lnTo>
                    <a:pt x="19" y="13"/>
                  </a:lnTo>
                  <a:lnTo>
                    <a:pt x="15" y="14"/>
                  </a:lnTo>
                  <a:lnTo>
                    <a:pt x="12" y="17"/>
                  </a:lnTo>
                  <a:lnTo>
                    <a:pt x="7" y="19"/>
                  </a:lnTo>
                  <a:lnTo>
                    <a:pt x="5" y="21"/>
                  </a:lnTo>
                  <a:lnTo>
                    <a:pt x="3" y="23"/>
                  </a:lnTo>
                  <a:lnTo>
                    <a:pt x="2" y="25"/>
                  </a:lnTo>
                  <a:lnTo>
                    <a:pt x="1" y="30"/>
                  </a:lnTo>
                  <a:lnTo>
                    <a:pt x="0" y="30"/>
                  </a:lnTo>
                  <a:lnTo>
                    <a:pt x="1" y="0"/>
                  </a:ln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22" name="Freeform 412"/>
            <p:cNvSpPr/>
            <p:nvPr/>
          </p:nvSpPr>
          <p:spPr bwMode="auto">
            <a:xfrm>
              <a:off x="5251202" y="3871789"/>
              <a:ext cx="12700" cy="11113"/>
            </a:xfrm>
            <a:custGeom>
              <a:avLst/>
              <a:gdLst>
                <a:gd name="T0" fmla="*/ 31 w 31"/>
                <a:gd name="T1" fmla="*/ 6 h 29"/>
                <a:gd name="T2" fmla="*/ 28 w 31"/>
                <a:gd name="T3" fmla="*/ 8 h 29"/>
                <a:gd name="T4" fmla="*/ 21 w 31"/>
                <a:gd name="T5" fmla="*/ 11 h 29"/>
                <a:gd name="T6" fmla="*/ 12 w 31"/>
                <a:gd name="T7" fmla="*/ 15 h 29"/>
                <a:gd name="T8" fmla="*/ 7 w 31"/>
                <a:gd name="T9" fmla="*/ 21 h 29"/>
                <a:gd name="T10" fmla="*/ 5 w 31"/>
                <a:gd name="T11" fmla="*/ 24 h 29"/>
                <a:gd name="T12" fmla="*/ 4 w 31"/>
                <a:gd name="T13" fmla="*/ 25 h 29"/>
                <a:gd name="T14" fmla="*/ 1 w 31"/>
                <a:gd name="T15" fmla="*/ 29 h 29"/>
                <a:gd name="T16" fmla="*/ 0 w 31"/>
                <a:gd name="T17" fmla="*/ 29 h 29"/>
                <a:gd name="T18" fmla="*/ 1 w 31"/>
                <a:gd name="T19" fmla="*/ 0 h 29"/>
                <a:gd name="T20" fmla="*/ 31 w 31"/>
                <a:gd name="T21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9">
                  <a:moveTo>
                    <a:pt x="31" y="6"/>
                  </a:moveTo>
                  <a:lnTo>
                    <a:pt x="28" y="8"/>
                  </a:lnTo>
                  <a:lnTo>
                    <a:pt x="21" y="11"/>
                  </a:lnTo>
                  <a:lnTo>
                    <a:pt x="12" y="15"/>
                  </a:lnTo>
                  <a:lnTo>
                    <a:pt x="7" y="21"/>
                  </a:lnTo>
                  <a:lnTo>
                    <a:pt x="5" y="24"/>
                  </a:lnTo>
                  <a:lnTo>
                    <a:pt x="4" y="25"/>
                  </a:lnTo>
                  <a:lnTo>
                    <a:pt x="1" y="29"/>
                  </a:lnTo>
                  <a:lnTo>
                    <a:pt x="0" y="29"/>
                  </a:lnTo>
                  <a:lnTo>
                    <a:pt x="1" y="0"/>
                  </a:lnTo>
                  <a:lnTo>
                    <a:pt x="31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23" name="Freeform 413"/>
            <p:cNvSpPr/>
            <p:nvPr/>
          </p:nvSpPr>
          <p:spPr bwMode="auto">
            <a:xfrm>
              <a:off x="5295652" y="3874964"/>
              <a:ext cx="11113" cy="12700"/>
            </a:xfrm>
            <a:custGeom>
              <a:avLst/>
              <a:gdLst>
                <a:gd name="T0" fmla="*/ 31 w 31"/>
                <a:gd name="T1" fmla="*/ 5 h 29"/>
                <a:gd name="T2" fmla="*/ 27 w 31"/>
                <a:gd name="T3" fmla="*/ 6 h 29"/>
                <a:gd name="T4" fmla="*/ 20 w 31"/>
                <a:gd name="T5" fmla="*/ 10 h 29"/>
                <a:gd name="T6" fmla="*/ 11 w 31"/>
                <a:gd name="T7" fmla="*/ 15 h 29"/>
                <a:gd name="T8" fmla="*/ 6 w 31"/>
                <a:gd name="T9" fmla="*/ 19 h 29"/>
                <a:gd name="T10" fmla="*/ 4 w 31"/>
                <a:gd name="T11" fmla="*/ 23 h 29"/>
                <a:gd name="T12" fmla="*/ 3 w 31"/>
                <a:gd name="T13" fmla="*/ 25 h 29"/>
                <a:gd name="T14" fmla="*/ 1 w 31"/>
                <a:gd name="T15" fmla="*/ 29 h 29"/>
                <a:gd name="T16" fmla="*/ 0 w 31"/>
                <a:gd name="T17" fmla="*/ 28 h 29"/>
                <a:gd name="T18" fmla="*/ 1 w 31"/>
                <a:gd name="T19" fmla="*/ 0 h 29"/>
                <a:gd name="T20" fmla="*/ 31 w 31"/>
                <a:gd name="T21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9">
                  <a:moveTo>
                    <a:pt x="31" y="5"/>
                  </a:moveTo>
                  <a:lnTo>
                    <a:pt x="27" y="6"/>
                  </a:lnTo>
                  <a:lnTo>
                    <a:pt x="20" y="10"/>
                  </a:lnTo>
                  <a:lnTo>
                    <a:pt x="11" y="15"/>
                  </a:lnTo>
                  <a:lnTo>
                    <a:pt x="6" y="19"/>
                  </a:lnTo>
                  <a:lnTo>
                    <a:pt x="4" y="23"/>
                  </a:lnTo>
                  <a:lnTo>
                    <a:pt x="3" y="25"/>
                  </a:lnTo>
                  <a:lnTo>
                    <a:pt x="1" y="29"/>
                  </a:lnTo>
                  <a:lnTo>
                    <a:pt x="0" y="28"/>
                  </a:lnTo>
                  <a:lnTo>
                    <a:pt x="1" y="0"/>
                  </a:lnTo>
                  <a:lnTo>
                    <a:pt x="31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24" name="Freeform 414"/>
            <p:cNvSpPr/>
            <p:nvPr/>
          </p:nvSpPr>
          <p:spPr bwMode="auto">
            <a:xfrm>
              <a:off x="5352802" y="3868614"/>
              <a:ext cx="11113" cy="15875"/>
            </a:xfrm>
            <a:custGeom>
              <a:avLst/>
              <a:gdLst>
                <a:gd name="T0" fmla="*/ 28 w 28"/>
                <a:gd name="T1" fmla="*/ 0 h 38"/>
                <a:gd name="T2" fmla="*/ 17 w 28"/>
                <a:gd name="T3" fmla="*/ 9 h 38"/>
                <a:gd name="T4" fmla="*/ 4 w 28"/>
                <a:gd name="T5" fmla="*/ 25 h 38"/>
                <a:gd name="T6" fmla="*/ 2 w 28"/>
                <a:gd name="T7" fmla="*/ 28 h 38"/>
                <a:gd name="T8" fmla="*/ 1 w 28"/>
                <a:gd name="T9" fmla="*/ 30 h 38"/>
                <a:gd name="T10" fmla="*/ 1 w 28"/>
                <a:gd name="T11" fmla="*/ 33 h 38"/>
                <a:gd name="T12" fmla="*/ 2 w 28"/>
                <a:gd name="T13" fmla="*/ 35 h 38"/>
                <a:gd name="T14" fmla="*/ 3 w 28"/>
                <a:gd name="T15" fmla="*/ 38 h 38"/>
                <a:gd name="T16" fmla="*/ 4 w 28"/>
                <a:gd name="T17" fmla="*/ 36 h 38"/>
                <a:gd name="T18" fmla="*/ 0 w 28"/>
                <a:gd name="T19" fmla="*/ 5 h 38"/>
                <a:gd name="T20" fmla="*/ 28 w 28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38">
                  <a:moveTo>
                    <a:pt x="28" y="0"/>
                  </a:moveTo>
                  <a:lnTo>
                    <a:pt x="17" y="9"/>
                  </a:lnTo>
                  <a:lnTo>
                    <a:pt x="4" y="25"/>
                  </a:lnTo>
                  <a:lnTo>
                    <a:pt x="2" y="28"/>
                  </a:lnTo>
                  <a:lnTo>
                    <a:pt x="1" y="30"/>
                  </a:lnTo>
                  <a:lnTo>
                    <a:pt x="1" y="33"/>
                  </a:lnTo>
                  <a:lnTo>
                    <a:pt x="2" y="35"/>
                  </a:lnTo>
                  <a:lnTo>
                    <a:pt x="3" y="38"/>
                  </a:lnTo>
                  <a:lnTo>
                    <a:pt x="4" y="36"/>
                  </a:lnTo>
                  <a:lnTo>
                    <a:pt x="0" y="5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25" name="Freeform 415"/>
            <p:cNvSpPr/>
            <p:nvPr/>
          </p:nvSpPr>
          <p:spPr bwMode="auto">
            <a:xfrm>
              <a:off x="5351215" y="3897189"/>
              <a:ext cx="11113" cy="15875"/>
            </a:xfrm>
            <a:custGeom>
              <a:avLst/>
              <a:gdLst>
                <a:gd name="T0" fmla="*/ 28 w 28"/>
                <a:gd name="T1" fmla="*/ 0 h 38"/>
                <a:gd name="T2" fmla="*/ 18 w 28"/>
                <a:gd name="T3" fmla="*/ 10 h 38"/>
                <a:gd name="T4" fmla="*/ 5 w 28"/>
                <a:gd name="T5" fmla="*/ 25 h 38"/>
                <a:gd name="T6" fmla="*/ 3 w 28"/>
                <a:gd name="T7" fmla="*/ 28 h 38"/>
                <a:gd name="T8" fmla="*/ 2 w 28"/>
                <a:gd name="T9" fmla="*/ 30 h 38"/>
                <a:gd name="T10" fmla="*/ 2 w 28"/>
                <a:gd name="T11" fmla="*/ 33 h 38"/>
                <a:gd name="T12" fmla="*/ 3 w 28"/>
                <a:gd name="T13" fmla="*/ 36 h 38"/>
                <a:gd name="T14" fmla="*/ 4 w 28"/>
                <a:gd name="T15" fmla="*/ 38 h 38"/>
                <a:gd name="T16" fmla="*/ 5 w 28"/>
                <a:gd name="T17" fmla="*/ 37 h 38"/>
                <a:gd name="T18" fmla="*/ 0 w 28"/>
                <a:gd name="T19" fmla="*/ 5 h 38"/>
                <a:gd name="T20" fmla="*/ 28 w 28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38">
                  <a:moveTo>
                    <a:pt x="28" y="0"/>
                  </a:moveTo>
                  <a:lnTo>
                    <a:pt x="18" y="10"/>
                  </a:lnTo>
                  <a:lnTo>
                    <a:pt x="5" y="25"/>
                  </a:lnTo>
                  <a:lnTo>
                    <a:pt x="3" y="28"/>
                  </a:lnTo>
                  <a:lnTo>
                    <a:pt x="2" y="30"/>
                  </a:lnTo>
                  <a:lnTo>
                    <a:pt x="2" y="33"/>
                  </a:lnTo>
                  <a:lnTo>
                    <a:pt x="3" y="36"/>
                  </a:lnTo>
                  <a:lnTo>
                    <a:pt x="4" y="38"/>
                  </a:lnTo>
                  <a:lnTo>
                    <a:pt x="5" y="37"/>
                  </a:lnTo>
                  <a:lnTo>
                    <a:pt x="0" y="5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26" name="Freeform 416"/>
            <p:cNvSpPr/>
            <p:nvPr/>
          </p:nvSpPr>
          <p:spPr bwMode="auto">
            <a:xfrm>
              <a:off x="5371852" y="3878139"/>
              <a:ext cx="11113" cy="15875"/>
            </a:xfrm>
            <a:custGeom>
              <a:avLst/>
              <a:gdLst>
                <a:gd name="T0" fmla="*/ 28 w 28"/>
                <a:gd name="T1" fmla="*/ 0 h 37"/>
                <a:gd name="T2" fmla="*/ 19 w 28"/>
                <a:gd name="T3" fmla="*/ 9 h 37"/>
                <a:gd name="T4" fmla="*/ 6 w 28"/>
                <a:gd name="T5" fmla="*/ 25 h 37"/>
                <a:gd name="T6" fmla="*/ 4 w 28"/>
                <a:gd name="T7" fmla="*/ 28 h 37"/>
                <a:gd name="T8" fmla="*/ 3 w 28"/>
                <a:gd name="T9" fmla="*/ 30 h 37"/>
                <a:gd name="T10" fmla="*/ 3 w 28"/>
                <a:gd name="T11" fmla="*/ 33 h 37"/>
                <a:gd name="T12" fmla="*/ 4 w 28"/>
                <a:gd name="T13" fmla="*/ 36 h 37"/>
                <a:gd name="T14" fmla="*/ 5 w 28"/>
                <a:gd name="T15" fmla="*/ 37 h 37"/>
                <a:gd name="T16" fmla="*/ 6 w 28"/>
                <a:gd name="T17" fmla="*/ 37 h 37"/>
                <a:gd name="T18" fmla="*/ 0 w 28"/>
                <a:gd name="T19" fmla="*/ 5 h 37"/>
                <a:gd name="T20" fmla="*/ 28 w 28"/>
                <a:gd name="T2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37">
                  <a:moveTo>
                    <a:pt x="28" y="0"/>
                  </a:moveTo>
                  <a:lnTo>
                    <a:pt x="19" y="9"/>
                  </a:lnTo>
                  <a:lnTo>
                    <a:pt x="6" y="25"/>
                  </a:lnTo>
                  <a:lnTo>
                    <a:pt x="4" y="28"/>
                  </a:lnTo>
                  <a:lnTo>
                    <a:pt x="3" y="30"/>
                  </a:lnTo>
                  <a:lnTo>
                    <a:pt x="3" y="33"/>
                  </a:lnTo>
                  <a:lnTo>
                    <a:pt x="4" y="36"/>
                  </a:lnTo>
                  <a:lnTo>
                    <a:pt x="5" y="37"/>
                  </a:lnTo>
                  <a:lnTo>
                    <a:pt x="6" y="37"/>
                  </a:lnTo>
                  <a:lnTo>
                    <a:pt x="0" y="5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27" name="Freeform 417"/>
            <p:cNvSpPr/>
            <p:nvPr/>
          </p:nvSpPr>
          <p:spPr bwMode="auto">
            <a:xfrm>
              <a:off x="5397252" y="3851151"/>
              <a:ext cx="11113" cy="17463"/>
            </a:xfrm>
            <a:custGeom>
              <a:avLst/>
              <a:gdLst>
                <a:gd name="T0" fmla="*/ 28 w 28"/>
                <a:gd name="T1" fmla="*/ 0 h 46"/>
                <a:gd name="T2" fmla="*/ 26 w 28"/>
                <a:gd name="T3" fmla="*/ 4 h 46"/>
                <a:gd name="T4" fmla="*/ 21 w 28"/>
                <a:gd name="T5" fmla="*/ 14 h 46"/>
                <a:gd name="T6" fmla="*/ 15 w 28"/>
                <a:gd name="T7" fmla="*/ 23 h 46"/>
                <a:gd name="T8" fmla="*/ 10 w 28"/>
                <a:gd name="T9" fmla="*/ 32 h 46"/>
                <a:gd name="T10" fmla="*/ 8 w 28"/>
                <a:gd name="T11" fmla="*/ 36 h 46"/>
                <a:gd name="T12" fmla="*/ 7 w 28"/>
                <a:gd name="T13" fmla="*/ 38 h 46"/>
                <a:gd name="T14" fmla="*/ 6 w 28"/>
                <a:gd name="T15" fmla="*/ 45 h 46"/>
                <a:gd name="T16" fmla="*/ 4 w 28"/>
                <a:gd name="T17" fmla="*/ 46 h 46"/>
                <a:gd name="T18" fmla="*/ 0 w 28"/>
                <a:gd name="T19" fmla="*/ 14 h 46"/>
                <a:gd name="T20" fmla="*/ 28 w 28"/>
                <a:gd name="T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46">
                  <a:moveTo>
                    <a:pt x="28" y="0"/>
                  </a:moveTo>
                  <a:lnTo>
                    <a:pt x="26" y="4"/>
                  </a:lnTo>
                  <a:lnTo>
                    <a:pt x="21" y="14"/>
                  </a:lnTo>
                  <a:lnTo>
                    <a:pt x="15" y="23"/>
                  </a:lnTo>
                  <a:lnTo>
                    <a:pt x="10" y="32"/>
                  </a:lnTo>
                  <a:lnTo>
                    <a:pt x="8" y="36"/>
                  </a:lnTo>
                  <a:lnTo>
                    <a:pt x="7" y="38"/>
                  </a:lnTo>
                  <a:lnTo>
                    <a:pt x="6" y="45"/>
                  </a:lnTo>
                  <a:lnTo>
                    <a:pt x="4" y="46"/>
                  </a:lnTo>
                  <a:lnTo>
                    <a:pt x="0" y="14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28" name="Freeform 418"/>
            <p:cNvSpPr/>
            <p:nvPr/>
          </p:nvSpPr>
          <p:spPr bwMode="auto">
            <a:xfrm>
              <a:off x="5392490" y="3879726"/>
              <a:ext cx="11113" cy="17463"/>
            </a:xfrm>
            <a:custGeom>
              <a:avLst/>
              <a:gdLst>
                <a:gd name="T0" fmla="*/ 28 w 28"/>
                <a:gd name="T1" fmla="*/ 0 h 45"/>
                <a:gd name="T2" fmla="*/ 27 w 28"/>
                <a:gd name="T3" fmla="*/ 3 h 45"/>
                <a:gd name="T4" fmla="*/ 22 w 28"/>
                <a:gd name="T5" fmla="*/ 13 h 45"/>
                <a:gd name="T6" fmla="*/ 15 w 28"/>
                <a:gd name="T7" fmla="*/ 23 h 45"/>
                <a:gd name="T8" fmla="*/ 11 w 28"/>
                <a:gd name="T9" fmla="*/ 31 h 45"/>
                <a:gd name="T10" fmla="*/ 9 w 28"/>
                <a:gd name="T11" fmla="*/ 35 h 45"/>
                <a:gd name="T12" fmla="*/ 8 w 28"/>
                <a:gd name="T13" fmla="*/ 38 h 45"/>
                <a:gd name="T14" fmla="*/ 6 w 28"/>
                <a:gd name="T15" fmla="*/ 44 h 45"/>
                <a:gd name="T16" fmla="*/ 6 w 28"/>
                <a:gd name="T17" fmla="*/ 45 h 45"/>
                <a:gd name="T18" fmla="*/ 0 w 28"/>
                <a:gd name="T19" fmla="*/ 13 h 45"/>
                <a:gd name="T20" fmla="*/ 28 w 28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45">
                  <a:moveTo>
                    <a:pt x="28" y="0"/>
                  </a:moveTo>
                  <a:lnTo>
                    <a:pt x="27" y="3"/>
                  </a:lnTo>
                  <a:lnTo>
                    <a:pt x="22" y="13"/>
                  </a:lnTo>
                  <a:lnTo>
                    <a:pt x="15" y="23"/>
                  </a:lnTo>
                  <a:lnTo>
                    <a:pt x="11" y="31"/>
                  </a:lnTo>
                  <a:lnTo>
                    <a:pt x="9" y="35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6" y="45"/>
                  </a:lnTo>
                  <a:lnTo>
                    <a:pt x="0" y="13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29" name="Freeform 419"/>
            <p:cNvSpPr/>
            <p:nvPr/>
          </p:nvSpPr>
          <p:spPr bwMode="auto">
            <a:xfrm>
              <a:off x="5414715" y="3847976"/>
              <a:ext cx="11113" cy="22225"/>
            </a:xfrm>
            <a:custGeom>
              <a:avLst/>
              <a:gdLst>
                <a:gd name="T0" fmla="*/ 27 w 27"/>
                <a:gd name="T1" fmla="*/ 0 h 58"/>
                <a:gd name="T2" fmla="*/ 25 w 27"/>
                <a:gd name="T3" fmla="*/ 5 h 58"/>
                <a:gd name="T4" fmla="*/ 20 w 27"/>
                <a:gd name="T5" fmla="*/ 19 h 58"/>
                <a:gd name="T6" fmla="*/ 14 w 27"/>
                <a:gd name="T7" fmla="*/ 34 h 58"/>
                <a:gd name="T8" fmla="*/ 10 w 27"/>
                <a:gd name="T9" fmla="*/ 44 h 58"/>
                <a:gd name="T10" fmla="*/ 8 w 27"/>
                <a:gd name="T11" fmla="*/ 48 h 58"/>
                <a:gd name="T12" fmla="*/ 7 w 27"/>
                <a:gd name="T13" fmla="*/ 51 h 58"/>
                <a:gd name="T14" fmla="*/ 6 w 27"/>
                <a:gd name="T15" fmla="*/ 57 h 58"/>
                <a:gd name="T16" fmla="*/ 5 w 27"/>
                <a:gd name="T17" fmla="*/ 58 h 58"/>
                <a:gd name="T18" fmla="*/ 0 w 27"/>
                <a:gd name="T19" fmla="*/ 26 h 58"/>
                <a:gd name="T20" fmla="*/ 27 w 27"/>
                <a:gd name="T2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58">
                  <a:moveTo>
                    <a:pt x="27" y="0"/>
                  </a:moveTo>
                  <a:lnTo>
                    <a:pt x="25" y="5"/>
                  </a:lnTo>
                  <a:lnTo>
                    <a:pt x="20" y="19"/>
                  </a:lnTo>
                  <a:lnTo>
                    <a:pt x="14" y="34"/>
                  </a:lnTo>
                  <a:lnTo>
                    <a:pt x="10" y="44"/>
                  </a:lnTo>
                  <a:lnTo>
                    <a:pt x="8" y="48"/>
                  </a:lnTo>
                  <a:lnTo>
                    <a:pt x="7" y="51"/>
                  </a:lnTo>
                  <a:lnTo>
                    <a:pt x="6" y="57"/>
                  </a:lnTo>
                  <a:lnTo>
                    <a:pt x="5" y="58"/>
                  </a:lnTo>
                  <a:lnTo>
                    <a:pt x="0" y="26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30" name="Freeform 420"/>
            <p:cNvSpPr/>
            <p:nvPr/>
          </p:nvSpPr>
          <p:spPr bwMode="auto">
            <a:xfrm>
              <a:off x="5427415" y="3814639"/>
              <a:ext cx="9525" cy="25400"/>
            </a:xfrm>
            <a:custGeom>
              <a:avLst/>
              <a:gdLst>
                <a:gd name="T0" fmla="*/ 27 w 27"/>
                <a:gd name="T1" fmla="*/ 0 h 62"/>
                <a:gd name="T2" fmla="*/ 26 w 27"/>
                <a:gd name="T3" fmla="*/ 6 h 62"/>
                <a:gd name="T4" fmla="*/ 20 w 27"/>
                <a:gd name="T5" fmla="*/ 21 h 62"/>
                <a:gd name="T6" fmla="*/ 15 w 27"/>
                <a:gd name="T7" fmla="*/ 38 h 62"/>
                <a:gd name="T8" fmla="*/ 10 w 27"/>
                <a:gd name="T9" fmla="*/ 48 h 62"/>
                <a:gd name="T10" fmla="*/ 8 w 27"/>
                <a:gd name="T11" fmla="*/ 53 h 62"/>
                <a:gd name="T12" fmla="*/ 7 w 27"/>
                <a:gd name="T13" fmla="*/ 56 h 62"/>
                <a:gd name="T14" fmla="*/ 5 w 27"/>
                <a:gd name="T15" fmla="*/ 61 h 62"/>
                <a:gd name="T16" fmla="*/ 5 w 27"/>
                <a:gd name="T17" fmla="*/ 62 h 62"/>
                <a:gd name="T18" fmla="*/ 0 w 27"/>
                <a:gd name="T19" fmla="*/ 30 h 62"/>
                <a:gd name="T20" fmla="*/ 27 w 27"/>
                <a:gd name="T2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62">
                  <a:moveTo>
                    <a:pt x="27" y="0"/>
                  </a:moveTo>
                  <a:lnTo>
                    <a:pt x="26" y="6"/>
                  </a:lnTo>
                  <a:lnTo>
                    <a:pt x="20" y="21"/>
                  </a:lnTo>
                  <a:lnTo>
                    <a:pt x="15" y="38"/>
                  </a:lnTo>
                  <a:lnTo>
                    <a:pt x="10" y="48"/>
                  </a:lnTo>
                  <a:lnTo>
                    <a:pt x="8" y="53"/>
                  </a:lnTo>
                  <a:lnTo>
                    <a:pt x="7" y="56"/>
                  </a:lnTo>
                  <a:lnTo>
                    <a:pt x="5" y="61"/>
                  </a:lnTo>
                  <a:lnTo>
                    <a:pt x="5" y="62"/>
                  </a:lnTo>
                  <a:lnTo>
                    <a:pt x="0" y="30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31" name="Freeform 421"/>
            <p:cNvSpPr/>
            <p:nvPr/>
          </p:nvSpPr>
          <p:spPr bwMode="auto">
            <a:xfrm>
              <a:off x="5473452" y="3794001"/>
              <a:ext cx="9525" cy="19050"/>
            </a:xfrm>
            <a:custGeom>
              <a:avLst/>
              <a:gdLst>
                <a:gd name="T0" fmla="*/ 27 w 27"/>
                <a:gd name="T1" fmla="*/ 0 h 50"/>
                <a:gd name="T2" fmla="*/ 25 w 27"/>
                <a:gd name="T3" fmla="*/ 5 h 50"/>
                <a:gd name="T4" fmla="*/ 21 w 27"/>
                <a:gd name="T5" fmla="*/ 17 h 50"/>
                <a:gd name="T6" fmla="*/ 15 w 27"/>
                <a:gd name="T7" fmla="*/ 30 h 50"/>
                <a:gd name="T8" fmla="*/ 11 w 27"/>
                <a:gd name="T9" fmla="*/ 39 h 50"/>
                <a:gd name="T10" fmla="*/ 9 w 27"/>
                <a:gd name="T11" fmla="*/ 42 h 50"/>
                <a:gd name="T12" fmla="*/ 7 w 27"/>
                <a:gd name="T13" fmla="*/ 44 h 50"/>
                <a:gd name="T14" fmla="*/ 5 w 27"/>
                <a:gd name="T15" fmla="*/ 50 h 50"/>
                <a:gd name="T16" fmla="*/ 4 w 27"/>
                <a:gd name="T17" fmla="*/ 50 h 50"/>
                <a:gd name="T18" fmla="*/ 0 w 27"/>
                <a:gd name="T19" fmla="*/ 23 h 50"/>
                <a:gd name="T20" fmla="*/ 27 w 27"/>
                <a:gd name="T2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50">
                  <a:moveTo>
                    <a:pt x="27" y="0"/>
                  </a:moveTo>
                  <a:lnTo>
                    <a:pt x="25" y="5"/>
                  </a:lnTo>
                  <a:lnTo>
                    <a:pt x="21" y="17"/>
                  </a:lnTo>
                  <a:lnTo>
                    <a:pt x="15" y="30"/>
                  </a:lnTo>
                  <a:lnTo>
                    <a:pt x="11" y="39"/>
                  </a:lnTo>
                  <a:lnTo>
                    <a:pt x="9" y="42"/>
                  </a:lnTo>
                  <a:lnTo>
                    <a:pt x="7" y="44"/>
                  </a:lnTo>
                  <a:lnTo>
                    <a:pt x="5" y="50"/>
                  </a:lnTo>
                  <a:lnTo>
                    <a:pt x="4" y="50"/>
                  </a:lnTo>
                  <a:lnTo>
                    <a:pt x="0" y="23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32" name="Freeform 422"/>
            <p:cNvSpPr/>
            <p:nvPr/>
          </p:nvSpPr>
          <p:spPr bwMode="auto">
            <a:xfrm>
              <a:off x="5473452" y="3794001"/>
              <a:ext cx="9525" cy="19050"/>
            </a:xfrm>
            <a:custGeom>
              <a:avLst/>
              <a:gdLst>
                <a:gd name="T0" fmla="*/ 27 w 27"/>
                <a:gd name="T1" fmla="*/ 0 h 50"/>
                <a:gd name="T2" fmla="*/ 25 w 27"/>
                <a:gd name="T3" fmla="*/ 5 h 50"/>
                <a:gd name="T4" fmla="*/ 21 w 27"/>
                <a:gd name="T5" fmla="*/ 17 h 50"/>
                <a:gd name="T6" fmla="*/ 15 w 27"/>
                <a:gd name="T7" fmla="*/ 30 h 50"/>
                <a:gd name="T8" fmla="*/ 11 w 27"/>
                <a:gd name="T9" fmla="*/ 39 h 50"/>
                <a:gd name="T10" fmla="*/ 9 w 27"/>
                <a:gd name="T11" fmla="*/ 42 h 50"/>
                <a:gd name="T12" fmla="*/ 7 w 27"/>
                <a:gd name="T13" fmla="*/ 44 h 50"/>
                <a:gd name="T14" fmla="*/ 5 w 27"/>
                <a:gd name="T15" fmla="*/ 50 h 50"/>
                <a:gd name="T16" fmla="*/ 4 w 27"/>
                <a:gd name="T17" fmla="*/ 50 h 50"/>
                <a:gd name="T18" fmla="*/ 0 w 27"/>
                <a:gd name="T19" fmla="*/ 23 h 50"/>
                <a:gd name="T20" fmla="*/ 27 w 27"/>
                <a:gd name="T2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50">
                  <a:moveTo>
                    <a:pt x="27" y="0"/>
                  </a:moveTo>
                  <a:lnTo>
                    <a:pt x="25" y="5"/>
                  </a:lnTo>
                  <a:lnTo>
                    <a:pt x="21" y="17"/>
                  </a:lnTo>
                  <a:lnTo>
                    <a:pt x="15" y="30"/>
                  </a:lnTo>
                  <a:lnTo>
                    <a:pt x="11" y="39"/>
                  </a:lnTo>
                  <a:lnTo>
                    <a:pt x="9" y="42"/>
                  </a:lnTo>
                  <a:lnTo>
                    <a:pt x="7" y="44"/>
                  </a:lnTo>
                  <a:lnTo>
                    <a:pt x="5" y="50"/>
                  </a:lnTo>
                  <a:lnTo>
                    <a:pt x="4" y="50"/>
                  </a:lnTo>
                  <a:lnTo>
                    <a:pt x="0" y="23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33" name="Freeform 423"/>
            <p:cNvSpPr/>
            <p:nvPr/>
          </p:nvSpPr>
          <p:spPr bwMode="auto">
            <a:xfrm>
              <a:off x="5451227" y="3814639"/>
              <a:ext cx="11113" cy="19050"/>
            </a:xfrm>
            <a:custGeom>
              <a:avLst/>
              <a:gdLst>
                <a:gd name="T0" fmla="*/ 27 w 27"/>
                <a:gd name="T1" fmla="*/ 0 h 49"/>
                <a:gd name="T2" fmla="*/ 25 w 27"/>
                <a:gd name="T3" fmla="*/ 5 h 49"/>
                <a:gd name="T4" fmla="*/ 21 w 27"/>
                <a:gd name="T5" fmla="*/ 16 h 49"/>
                <a:gd name="T6" fmla="*/ 14 w 27"/>
                <a:gd name="T7" fmla="*/ 29 h 49"/>
                <a:gd name="T8" fmla="*/ 10 w 27"/>
                <a:gd name="T9" fmla="*/ 38 h 49"/>
                <a:gd name="T10" fmla="*/ 8 w 27"/>
                <a:gd name="T11" fmla="*/ 41 h 49"/>
                <a:gd name="T12" fmla="*/ 7 w 27"/>
                <a:gd name="T13" fmla="*/ 44 h 49"/>
                <a:gd name="T14" fmla="*/ 5 w 27"/>
                <a:gd name="T15" fmla="*/ 48 h 49"/>
                <a:gd name="T16" fmla="*/ 4 w 27"/>
                <a:gd name="T17" fmla="*/ 49 h 49"/>
                <a:gd name="T18" fmla="*/ 0 w 27"/>
                <a:gd name="T19" fmla="*/ 22 h 49"/>
                <a:gd name="T20" fmla="*/ 27 w 27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49">
                  <a:moveTo>
                    <a:pt x="27" y="0"/>
                  </a:moveTo>
                  <a:lnTo>
                    <a:pt x="25" y="5"/>
                  </a:lnTo>
                  <a:lnTo>
                    <a:pt x="21" y="16"/>
                  </a:lnTo>
                  <a:lnTo>
                    <a:pt x="14" y="29"/>
                  </a:lnTo>
                  <a:lnTo>
                    <a:pt x="10" y="38"/>
                  </a:lnTo>
                  <a:lnTo>
                    <a:pt x="8" y="41"/>
                  </a:lnTo>
                  <a:lnTo>
                    <a:pt x="7" y="44"/>
                  </a:lnTo>
                  <a:lnTo>
                    <a:pt x="5" y="48"/>
                  </a:lnTo>
                  <a:lnTo>
                    <a:pt x="4" y="49"/>
                  </a:lnTo>
                  <a:lnTo>
                    <a:pt x="0" y="22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34" name="Freeform 424"/>
            <p:cNvSpPr/>
            <p:nvPr/>
          </p:nvSpPr>
          <p:spPr bwMode="auto">
            <a:xfrm>
              <a:off x="5438527" y="3836864"/>
              <a:ext cx="11113" cy="19050"/>
            </a:xfrm>
            <a:custGeom>
              <a:avLst/>
              <a:gdLst>
                <a:gd name="T0" fmla="*/ 26 w 26"/>
                <a:gd name="T1" fmla="*/ 0 h 49"/>
                <a:gd name="T2" fmla="*/ 25 w 26"/>
                <a:gd name="T3" fmla="*/ 5 h 49"/>
                <a:gd name="T4" fmla="*/ 19 w 26"/>
                <a:gd name="T5" fmla="*/ 17 h 49"/>
                <a:gd name="T6" fmla="*/ 14 w 26"/>
                <a:gd name="T7" fmla="*/ 29 h 49"/>
                <a:gd name="T8" fmla="*/ 10 w 26"/>
                <a:gd name="T9" fmla="*/ 38 h 49"/>
                <a:gd name="T10" fmla="*/ 7 w 26"/>
                <a:gd name="T11" fmla="*/ 41 h 49"/>
                <a:gd name="T12" fmla="*/ 6 w 26"/>
                <a:gd name="T13" fmla="*/ 44 h 49"/>
                <a:gd name="T14" fmla="*/ 5 w 26"/>
                <a:gd name="T15" fmla="*/ 48 h 49"/>
                <a:gd name="T16" fmla="*/ 4 w 26"/>
                <a:gd name="T17" fmla="*/ 49 h 49"/>
                <a:gd name="T18" fmla="*/ 0 w 26"/>
                <a:gd name="T19" fmla="*/ 22 h 49"/>
                <a:gd name="T20" fmla="*/ 26 w 26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49">
                  <a:moveTo>
                    <a:pt x="26" y="0"/>
                  </a:moveTo>
                  <a:lnTo>
                    <a:pt x="25" y="5"/>
                  </a:lnTo>
                  <a:lnTo>
                    <a:pt x="19" y="17"/>
                  </a:lnTo>
                  <a:lnTo>
                    <a:pt x="14" y="29"/>
                  </a:lnTo>
                  <a:lnTo>
                    <a:pt x="10" y="38"/>
                  </a:lnTo>
                  <a:lnTo>
                    <a:pt x="7" y="41"/>
                  </a:lnTo>
                  <a:lnTo>
                    <a:pt x="6" y="44"/>
                  </a:lnTo>
                  <a:lnTo>
                    <a:pt x="5" y="48"/>
                  </a:lnTo>
                  <a:lnTo>
                    <a:pt x="4" y="49"/>
                  </a:lnTo>
                  <a:lnTo>
                    <a:pt x="0" y="2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35" name="Freeform 425"/>
            <p:cNvSpPr/>
            <p:nvPr/>
          </p:nvSpPr>
          <p:spPr bwMode="auto">
            <a:xfrm>
              <a:off x="5478215" y="3816226"/>
              <a:ext cx="9525" cy="19050"/>
            </a:xfrm>
            <a:custGeom>
              <a:avLst/>
              <a:gdLst>
                <a:gd name="T0" fmla="*/ 27 w 27"/>
                <a:gd name="T1" fmla="*/ 0 h 50"/>
                <a:gd name="T2" fmla="*/ 25 w 27"/>
                <a:gd name="T3" fmla="*/ 5 h 50"/>
                <a:gd name="T4" fmla="*/ 21 w 27"/>
                <a:gd name="T5" fmla="*/ 17 h 50"/>
                <a:gd name="T6" fmla="*/ 15 w 27"/>
                <a:gd name="T7" fmla="*/ 30 h 50"/>
                <a:gd name="T8" fmla="*/ 11 w 27"/>
                <a:gd name="T9" fmla="*/ 39 h 50"/>
                <a:gd name="T10" fmla="*/ 9 w 27"/>
                <a:gd name="T11" fmla="*/ 42 h 50"/>
                <a:gd name="T12" fmla="*/ 7 w 27"/>
                <a:gd name="T13" fmla="*/ 44 h 50"/>
                <a:gd name="T14" fmla="*/ 5 w 27"/>
                <a:gd name="T15" fmla="*/ 50 h 50"/>
                <a:gd name="T16" fmla="*/ 4 w 27"/>
                <a:gd name="T17" fmla="*/ 50 h 50"/>
                <a:gd name="T18" fmla="*/ 0 w 27"/>
                <a:gd name="T19" fmla="*/ 23 h 50"/>
                <a:gd name="T20" fmla="*/ 27 w 27"/>
                <a:gd name="T2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50">
                  <a:moveTo>
                    <a:pt x="27" y="0"/>
                  </a:moveTo>
                  <a:lnTo>
                    <a:pt x="25" y="5"/>
                  </a:lnTo>
                  <a:lnTo>
                    <a:pt x="21" y="17"/>
                  </a:lnTo>
                  <a:lnTo>
                    <a:pt x="15" y="30"/>
                  </a:lnTo>
                  <a:lnTo>
                    <a:pt x="11" y="39"/>
                  </a:lnTo>
                  <a:lnTo>
                    <a:pt x="9" y="42"/>
                  </a:lnTo>
                  <a:lnTo>
                    <a:pt x="7" y="44"/>
                  </a:lnTo>
                  <a:lnTo>
                    <a:pt x="5" y="50"/>
                  </a:lnTo>
                  <a:lnTo>
                    <a:pt x="4" y="50"/>
                  </a:lnTo>
                  <a:lnTo>
                    <a:pt x="0" y="23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36" name="Freeform 426"/>
            <p:cNvSpPr/>
            <p:nvPr/>
          </p:nvSpPr>
          <p:spPr bwMode="auto">
            <a:xfrm>
              <a:off x="5497265" y="3792414"/>
              <a:ext cx="9525" cy="19050"/>
            </a:xfrm>
            <a:custGeom>
              <a:avLst/>
              <a:gdLst>
                <a:gd name="T0" fmla="*/ 27 w 27"/>
                <a:gd name="T1" fmla="*/ 0 h 49"/>
                <a:gd name="T2" fmla="*/ 25 w 27"/>
                <a:gd name="T3" fmla="*/ 5 h 49"/>
                <a:gd name="T4" fmla="*/ 21 w 27"/>
                <a:gd name="T5" fmla="*/ 16 h 49"/>
                <a:gd name="T6" fmla="*/ 15 w 27"/>
                <a:gd name="T7" fmla="*/ 29 h 49"/>
                <a:gd name="T8" fmla="*/ 10 w 27"/>
                <a:gd name="T9" fmla="*/ 38 h 49"/>
                <a:gd name="T10" fmla="*/ 8 w 27"/>
                <a:gd name="T11" fmla="*/ 41 h 49"/>
                <a:gd name="T12" fmla="*/ 7 w 27"/>
                <a:gd name="T13" fmla="*/ 44 h 49"/>
                <a:gd name="T14" fmla="*/ 6 w 27"/>
                <a:gd name="T15" fmla="*/ 48 h 49"/>
                <a:gd name="T16" fmla="*/ 5 w 27"/>
                <a:gd name="T17" fmla="*/ 49 h 49"/>
                <a:gd name="T18" fmla="*/ 0 w 27"/>
                <a:gd name="T19" fmla="*/ 22 h 49"/>
                <a:gd name="T20" fmla="*/ 27 w 27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49">
                  <a:moveTo>
                    <a:pt x="27" y="0"/>
                  </a:moveTo>
                  <a:lnTo>
                    <a:pt x="25" y="5"/>
                  </a:lnTo>
                  <a:lnTo>
                    <a:pt x="21" y="16"/>
                  </a:lnTo>
                  <a:lnTo>
                    <a:pt x="15" y="29"/>
                  </a:lnTo>
                  <a:lnTo>
                    <a:pt x="10" y="38"/>
                  </a:lnTo>
                  <a:lnTo>
                    <a:pt x="8" y="41"/>
                  </a:lnTo>
                  <a:lnTo>
                    <a:pt x="7" y="44"/>
                  </a:lnTo>
                  <a:lnTo>
                    <a:pt x="6" y="48"/>
                  </a:lnTo>
                  <a:lnTo>
                    <a:pt x="5" y="49"/>
                  </a:lnTo>
                  <a:lnTo>
                    <a:pt x="0" y="22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37" name="Freeform 427"/>
            <p:cNvSpPr/>
            <p:nvPr/>
          </p:nvSpPr>
          <p:spPr bwMode="auto">
            <a:xfrm>
              <a:off x="5513140" y="3790826"/>
              <a:ext cx="11113" cy="19050"/>
            </a:xfrm>
            <a:custGeom>
              <a:avLst/>
              <a:gdLst>
                <a:gd name="T0" fmla="*/ 27 w 27"/>
                <a:gd name="T1" fmla="*/ 0 h 50"/>
                <a:gd name="T2" fmla="*/ 24 w 27"/>
                <a:gd name="T3" fmla="*/ 6 h 50"/>
                <a:gd name="T4" fmla="*/ 20 w 27"/>
                <a:gd name="T5" fmla="*/ 17 h 50"/>
                <a:gd name="T6" fmla="*/ 15 w 27"/>
                <a:gd name="T7" fmla="*/ 30 h 50"/>
                <a:gd name="T8" fmla="*/ 10 w 27"/>
                <a:gd name="T9" fmla="*/ 38 h 50"/>
                <a:gd name="T10" fmla="*/ 8 w 27"/>
                <a:gd name="T11" fmla="*/ 41 h 50"/>
                <a:gd name="T12" fmla="*/ 7 w 27"/>
                <a:gd name="T13" fmla="*/ 44 h 50"/>
                <a:gd name="T14" fmla="*/ 5 w 27"/>
                <a:gd name="T15" fmla="*/ 49 h 50"/>
                <a:gd name="T16" fmla="*/ 4 w 27"/>
                <a:gd name="T17" fmla="*/ 50 h 50"/>
                <a:gd name="T18" fmla="*/ 0 w 27"/>
                <a:gd name="T19" fmla="*/ 23 h 50"/>
                <a:gd name="T20" fmla="*/ 27 w 27"/>
                <a:gd name="T2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50">
                  <a:moveTo>
                    <a:pt x="27" y="0"/>
                  </a:moveTo>
                  <a:lnTo>
                    <a:pt x="24" y="6"/>
                  </a:lnTo>
                  <a:lnTo>
                    <a:pt x="20" y="17"/>
                  </a:lnTo>
                  <a:lnTo>
                    <a:pt x="15" y="30"/>
                  </a:lnTo>
                  <a:lnTo>
                    <a:pt x="10" y="38"/>
                  </a:lnTo>
                  <a:lnTo>
                    <a:pt x="8" y="41"/>
                  </a:lnTo>
                  <a:lnTo>
                    <a:pt x="7" y="44"/>
                  </a:lnTo>
                  <a:lnTo>
                    <a:pt x="5" y="49"/>
                  </a:lnTo>
                  <a:lnTo>
                    <a:pt x="4" y="50"/>
                  </a:lnTo>
                  <a:lnTo>
                    <a:pt x="0" y="23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38" name="Freeform 428"/>
            <p:cNvSpPr/>
            <p:nvPr/>
          </p:nvSpPr>
          <p:spPr bwMode="auto">
            <a:xfrm>
              <a:off x="5509965" y="3773364"/>
              <a:ext cx="11113" cy="20638"/>
            </a:xfrm>
            <a:custGeom>
              <a:avLst/>
              <a:gdLst>
                <a:gd name="T0" fmla="*/ 26 w 26"/>
                <a:gd name="T1" fmla="*/ 0 h 50"/>
                <a:gd name="T2" fmla="*/ 25 w 26"/>
                <a:gd name="T3" fmla="*/ 5 h 50"/>
                <a:gd name="T4" fmla="*/ 19 w 26"/>
                <a:gd name="T5" fmla="*/ 17 h 50"/>
                <a:gd name="T6" fmla="*/ 14 w 26"/>
                <a:gd name="T7" fmla="*/ 30 h 50"/>
                <a:gd name="T8" fmla="*/ 10 w 26"/>
                <a:gd name="T9" fmla="*/ 38 h 50"/>
                <a:gd name="T10" fmla="*/ 8 w 26"/>
                <a:gd name="T11" fmla="*/ 41 h 50"/>
                <a:gd name="T12" fmla="*/ 6 w 26"/>
                <a:gd name="T13" fmla="*/ 44 h 50"/>
                <a:gd name="T14" fmla="*/ 5 w 26"/>
                <a:gd name="T15" fmla="*/ 49 h 50"/>
                <a:gd name="T16" fmla="*/ 4 w 26"/>
                <a:gd name="T17" fmla="*/ 50 h 50"/>
                <a:gd name="T18" fmla="*/ 0 w 26"/>
                <a:gd name="T19" fmla="*/ 22 h 50"/>
                <a:gd name="T20" fmla="*/ 26 w 26"/>
                <a:gd name="T2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50">
                  <a:moveTo>
                    <a:pt x="26" y="0"/>
                  </a:moveTo>
                  <a:lnTo>
                    <a:pt x="25" y="5"/>
                  </a:lnTo>
                  <a:lnTo>
                    <a:pt x="19" y="17"/>
                  </a:lnTo>
                  <a:lnTo>
                    <a:pt x="14" y="30"/>
                  </a:lnTo>
                  <a:lnTo>
                    <a:pt x="10" y="38"/>
                  </a:lnTo>
                  <a:lnTo>
                    <a:pt x="8" y="41"/>
                  </a:lnTo>
                  <a:lnTo>
                    <a:pt x="6" y="44"/>
                  </a:lnTo>
                  <a:lnTo>
                    <a:pt x="5" y="49"/>
                  </a:lnTo>
                  <a:lnTo>
                    <a:pt x="4" y="50"/>
                  </a:lnTo>
                  <a:lnTo>
                    <a:pt x="0" y="2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39" name="Freeform 429"/>
            <p:cNvSpPr/>
            <p:nvPr/>
          </p:nvSpPr>
          <p:spPr bwMode="auto">
            <a:xfrm>
              <a:off x="5529015" y="3762251"/>
              <a:ext cx="9525" cy="23813"/>
            </a:xfrm>
            <a:custGeom>
              <a:avLst/>
              <a:gdLst>
                <a:gd name="T0" fmla="*/ 26 w 26"/>
                <a:gd name="T1" fmla="*/ 0 h 59"/>
                <a:gd name="T2" fmla="*/ 24 w 26"/>
                <a:gd name="T3" fmla="*/ 7 h 59"/>
                <a:gd name="T4" fmla="*/ 20 w 26"/>
                <a:gd name="T5" fmla="*/ 21 h 59"/>
                <a:gd name="T6" fmla="*/ 14 w 26"/>
                <a:gd name="T7" fmla="*/ 37 h 59"/>
                <a:gd name="T8" fmla="*/ 10 w 26"/>
                <a:gd name="T9" fmla="*/ 47 h 59"/>
                <a:gd name="T10" fmla="*/ 9 w 26"/>
                <a:gd name="T11" fmla="*/ 50 h 59"/>
                <a:gd name="T12" fmla="*/ 7 w 26"/>
                <a:gd name="T13" fmla="*/ 52 h 59"/>
                <a:gd name="T14" fmla="*/ 6 w 26"/>
                <a:gd name="T15" fmla="*/ 57 h 59"/>
                <a:gd name="T16" fmla="*/ 5 w 26"/>
                <a:gd name="T17" fmla="*/ 59 h 59"/>
                <a:gd name="T18" fmla="*/ 0 w 26"/>
                <a:gd name="T19" fmla="*/ 31 h 59"/>
                <a:gd name="T20" fmla="*/ 26 w 26"/>
                <a:gd name="T2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59">
                  <a:moveTo>
                    <a:pt x="26" y="0"/>
                  </a:moveTo>
                  <a:lnTo>
                    <a:pt x="24" y="7"/>
                  </a:lnTo>
                  <a:lnTo>
                    <a:pt x="20" y="21"/>
                  </a:lnTo>
                  <a:lnTo>
                    <a:pt x="14" y="37"/>
                  </a:lnTo>
                  <a:lnTo>
                    <a:pt x="10" y="47"/>
                  </a:lnTo>
                  <a:lnTo>
                    <a:pt x="9" y="50"/>
                  </a:lnTo>
                  <a:lnTo>
                    <a:pt x="7" y="52"/>
                  </a:lnTo>
                  <a:lnTo>
                    <a:pt x="6" y="57"/>
                  </a:lnTo>
                  <a:lnTo>
                    <a:pt x="5" y="59"/>
                  </a:lnTo>
                  <a:lnTo>
                    <a:pt x="0" y="31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40" name="Freeform 430"/>
            <p:cNvSpPr/>
            <p:nvPr/>
          </p:nvSpPr>
          <p:spPr bwMode="auto">
            <a:xfrm>
              <a:off x="5270252" y="3884489"/>
              <a:ext cx="12700" cy="11113"/>
            </a:xfrm>
            <a:custGeom>
              <a:avLst/>
              <a:gdLst>
                <a:gd name="T0" fmla="*/ 30 w 30"/>
                <a:gd name="T1" fmla="*/ 5 h 29"/>
                <a:gd name="T2" fmla="*/ 27 w 30"/>
                <a:gd name="T3" fmla="*/ 6 h 29"/>
                <a:gd name="T4" fmla="*/ 19 w 30"/>
                <a:gd name="T5" fmla="*/ 9 h 29"/>
                <a:gd name="T6" fmla="*/ 12 w 30"/>
                <a:gd name="T7" fmla="*/ 15 h 29"/>
                <a:gd name="T8" fmla="*/ 5 w 30"/>
                <a:gd name="T9" fmla="*/ 20 h 29"/>
                <a:gd name="T10" fmla="*/ 3 w 30"/>
                <a:gd name="T11" fmla="*/ 22 h 29"/>
                <a:gd name="T12" fmla="*/ 2 w 30"/>
                <a:gd name="T13" fmla="*/ 24 h 29"/>
                <a:gd name="T14" fmla="*/ 1 w 30"/>
                <a:gd name="T15" fmla="*/ 29 h 29"/>
                <a:gd name="T16" fmla="*/ 0 w 30"/>
                <a:gd name="T17" fmla="*/ 29 h 29"/>
                <a:gd name="T18" fmla="*/ 1 w 30"/>
                <a:gd name="T19" fmla="*/ 0 h 29"/>
                <a:gd name="T20" fmla="*/ 30 w 30"/>
                <a:gd name="T21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29">
                  <a:moveTo>
                    <a:pt x="30" y="5"/>
                  </a:moveTo>
                  <a:lnTo>
                    <a:pt x="27" y="6"/>
                  </a:lnTo>
                  <a:lnTo>
                    <a:pt x="19" y="9"/>
                  </a:lnTo>
                  <a:lnTo>
                    <a:pt x="12" y="15"/>
                  </a:lnTo>
                  <a:lnTo>
                    <a:pt x="5" y="20"/>
                  </a:lnTo>
                  <a:lnTo>
                    <a:pt x="3" y="22"/>
                  </a:lnTo>
                  <a:lnTo>
                    <a:pt x="2" y="24"/>
                  </a:lnTo>
                  <a:lnTo>
                    <a:pt x="1" y="29"/>
                  </a:lnTo>
                  <a:lnTo>
                    <a:pt x="0" y="29"/>
                  </a:lnTo>
                  <a:lnTo>
                    <a:pt x="1" y="0"/>
                  </a:lnTo>
                  <a:lnTo>
                    <a:pt x="3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41" name="Freeform 431"/>
            <p:cNvSpPr/>
            <p:nvPr/>
          </p:nvSpPr>
          <p:spPr bwMode="auto">
            <a:xfrm>
              <a:off x="5246440" y="3892426"/>
              <a:ext cx="12700" cy="11113"/>
            </a:xfrm>
            <a:custGeom>
              <a:avLst/>
              <a:gdLst>
                <a:gd name="T0" fmla="*/ 30 w 30"/>
                <a:gd name="T1" fmla="*/ 5 h 29"/>
                <a:gd name="T2" fmla="*/ 28 w 30"/>
                <a:gd name="T3" fmla="*/ 6 h 29"/>
                <a:gd name="T4" fmla="*/ 20 w 30"/>
                <a:gd name="T5" fmla="*/ 11 h 29"/>
                <a:gd name="T6" fmla="*/ 11 w 30"/>
                <a:gd name="T7" fmla="*/ 15 h 29"/>
                <a:gd name="T8" fmla="*/ 6 w 30"/>
                <a:gd name="T9" fmla="*/ 20 h 29"/>
                <a:gd name="T10" fmla="*/ 4 w 30"/>
                <a:gd name="T11" fmla="*/ 23 h 29"/>
                <a:gd name="T12" fmla="*/ 3 w 30"/>
                <a:gd name="T13" fmla="*/ 25 h 29"/>
                <a:gd name="T14" fmla="*/ 1 w 30"/>
                <a:gd name="T15" fmla="*/ 29 h 29"/>
                <a:gd name="T16" fmla="*/ 0 w 30"/>
                <a:gd name="T17" fmla="*/ 29 h 29"/>
                <a:gd name="T18" fmla="*/ 1 w 30"/>
                <a:gd name="T19" fmla="*/ 0 h 29"/>
                <a:gd name="T20" fmla="*/ 30 w 30"/>
                <a:gd name="T21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29">
                  <a:moveTo>
                    <a:pt x="30" y="5"/>
                  </a:moveTo>
                  <a:lnTo>
                    <a:pt x="28" y="6"/>
                  </a:lnTo>
                  <a:lnTo>
                    <a:pt x="20" y="11"/>
                  </a:lnTo>
                  <a:lnTo>
                    <a:pt x="11" y="15"/>
                  </a:lnTo>
                  <a:lnTo>
                    <a:pt x="6" y="20"/>
                  </a:lnTo>
                  <a:lnTo>
                    <a:pt x="4" y="23"/>
                  </a:lnTo>
                  <a:lnTo>
                    <a:pt x="3" y="25"/>
                  </a:lnTo>
                  <a:lnTo>
                    <a:pt x="1" y="29"/>
                  </a:lnTo>
                  <a:lnTo>
                    <a:pt x="0" y="29"/>
                  </a:lnTo>
                  <a:lnTo>
                    <a:pt x="1" y="0"/>
                  </a:lnTo>
                  <a:lnTo>
                    <a:pt x="3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42" name="Freeform 432"/>
            <p:cNvSpPr/>
            <p:nvPr/>
          </p:nvSpPr>
          <p:spPr bwMode="auto">
            <a:xfrm>
              <a:off x="5300415" y="3900364"/>
              <a:ext cx="11113" cy="11113"/>
            </a:xfrm>
            <a:custGeom>
              <a:avLst/>
              <a:gdLst>
                <a:gd name="T0" fmla="*/ 31 w 31"/>
                <a:gd name="T1" fmla="*/ 6 h 30"/>
                <a:gd name="T2" fmla="*/ 27 w 31"/>
                <a:gd name="T3" fmla="*/ 7 h 30"/>
                <a:gd name="T4" fmla="*/ 20 w 31"/>
                <a:gd name="T5" fmla="*/ 11 h 30"/>
                <a:gd name="T6" fmla="*/ 11 w 31"/>
                <a:gd name="T7" fmla="*/ 16 h 30"/>
                <a:gd name="T8" fmla="*/ 6 w 31"/>
                <a:gd name="T9" fmla="*/ 21 h 30"/>
                <a:gd name="T10" fmla="*/ 4 w 31"/>
                <a:gd name="T11" fmla="*/ 23 h 30"/>
                <a:gd name="T12" fmla="*/ 3 w 31"/>
                <a:gd name="T13" fmla="*/ 25 h 30"/>
                <a:gd name="T14" fmla="*/ 1 w 31"/>
                <a:gd name="T15" fmla="*/ 30 h 30"/>
                <a:gd name="T16" fmla="*/ 0 w 31"/>
                <a:gd name="T17" fmla="*/ 30 h 30"/>
                <a:gd name="T18" fmla="*/ 1 w 31"/>
                <a:gd name="T19" fmla="*/ 0 h 30"/>
                <a:gd name="T20" fmla="*/ 31 w 31"/>
                <a:gd name="T21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30">
                  <a:moveTo>
                    <a:pt x="31" y="6"/>
                  </a:moveTo>
                  <a:lnTo>
                    <a:pt x="27" y="7"/>
                  </a:lnTo>
                  <a:lnTo>
                    <a:pt x="20" y="11"/>
                  </a:lnTo>
                  <a:lnTo>
                    <a:pt x="11" y="16"/>
                  </a:lnTo>
                  <a:lnTo>
                    <a:pt x="6" y="21"/>
                  </a:lnTo>
                  <a:lnTo>
                    <a:pt x="4" y="23"/>
                  </a:lnTo>
                  <a:lnTo>
                    <a:pt x="3" y="25"/>
                  </a:lnTo>
                  <a:lnTo>
                    <a:pt x="1" y="30"/>
                  </a:lnTo>
                  <a:lnTo>
                    <a:pt x="0" y="30"/>
                  </a:lnTo>
                  <a:lnTo>
                    <a:pt x="1" y="0"/>
                  </a:lnTo>
                  <a:lnTo>
                    <a:pt x="31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43" name="Freeform 433"/>
            <p:cNvSpPr/>
            <p:nvPr/>
          </p:nvSpPr>
          <p:spPr bwMode="auto">
            <a:xfrm>
              <a:off x="5327402" y="3886076"/>
              <a:ext cx="12700" cy="12700"/>
            </a:xfrm>
            <a:custGeom>
              <a:avLst/>
              <a:gdLst>
                <a:gd name="T0" fmla="*/ 31 w 31"/>
                <a:gd name="T1" fmla="*/ 0 h 32"/>
                <a:gd name="T2" fmla="*/ 21 w 31"/>
                <a:gd name="T3" fmla="*/ 9 h 32"/>
                <a:gd name="T4" fmla="*/ 7 w 31"/>
                <a:gd name="T5" fmla="*/ 23 h 32"/>
                <a:gd name="T6" fmla="*/ 5 w 31"/>
                <a:gd name="T7" fmla="*/ 26 h 32"/>
                <a:gd name="T8" fmla="*/ 4 w 31"/>
                <a:gd name="T9" fmla="*/ 28 h 32"/>
                <a:gd name="T10" fmla="*/ 2 w 31"/>
                <a:gd name="T11" fmla="*/ 32 h 32"/>
                <a:gd name="T12" fmla="*/ 0 w 31"/>
                <a:gd name="T13" fmla="*/ 31 h 32"/>
                <a:gd name="T14" fmla="*/ 2 w 31"/>
                <a:gd name="T15" fmla="*/ 2 h 32"/>
                <a:gd name="T16" fmla="*/ 31 w 31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lnTo>
                    <a:pt x="21" y="9"/>
                  </a:lnTo>
                  <a:lnTo>
                    <a:pt x="7" y="23"/>
                  </a:lnTo>
                  <a:lnTo>
                    <a:pt x="5" y="26"/>
                  </a:lnTo>
                  <a:lnTo>
                    <a:pt x="4" y="28"/>
                  </a:lnTo>
                  <a:lnTo>
                    <a:pt x="2" y="32"/>
                  </a:lnTo>
                  <a:lnTo>
                    <a:pt x="0" y="31"/>
                  </a:lnTo>
                  <a:lnTo>
                    <a:pt x="2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44" name="Freeform 434"/>
            <p:cNvSpPr/>
            <p:nvPr/>
          </p:nvSpPr>
          <p:spPr bwMode="auto">
            <a:xfrm>
              <a:off x="5224215" y="3876551"/>
              <a:ext cx="11113" cy="11113"/>
            </a:xfrm>
            <a:custGeom>
              <a:avLst/>
              <a:gdLst>
                <a:gd name="T0" fmla="*/ 31 w 31"/>
                <a:gd name="T1" fmla="*/ 11 h 29"/>
                <a:gd name="T2" fmla="*/ 27 w 31"/>
                <a:gd name="T3" fmla="*/ 12 h 29"/>
                <a:gd name="T4" fmla="*/ 20 w 31"/>
                <a:gd name="T5" fmla="*/ 13 h 29"/>
                <a:gd name="T6" fmla="*/ 15 w 31"/>
                <a:gd name="T7" fmla="*/ 14 h 29"/>
                <a:gd name="T8" fmla="*/ 11 w 31"/>
                <a:gd name="T9" fmla="*/ 15 h 29"/>
                <a:gd name="T10" fmla="*/ 8 w 31"/>
                <a:gd name="T11" fmla="*/ 17 h 29"/>
                <a:gd name="T12" fmla="*/ 6 w 31"/>
                <a:gd name="T13" fmla="*/ 21 h 29"/>
                <a:gd name="T14" fmla="*/ 4 w 31"/>
                <a:gd name="T15" fmla="*/ 23 h 29"/>
                <a:gd name="T16" fmla="*/ 2 w 31"/>
                <a:gd name="T17" fmla="*/ 25 h 29"/>
                <a:gd name="T18" fmla="*/ 1 w 31"/>
                <a:gd name="T19" fmla="*/ 29 h 29"/>
                <a:gd name="T20" fmla="*/ 0 w 31"/>
                <a:gd name="T21" fmla="*/ 28 h 29"/>
                <a:gd name="T22" fmla="*/ 1 w 31"/>
                <a:gd name="T23" fmla="*/ 0 h 29"/>
                <a:gd name="T24" fmla="*/ 31 w 31"/>
                <a:gd name="T25" fmla="*/ 1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29">
                  <a:moveTo>
                    <a:pt x="31" y="11"/>
                  </a:moveTo>
                  <a:lnTo>
                    <a:pt x="27" y="12"/>
                  </a:lnTo>
                  <a:lnTo>
                    <a:pt x="20" y="13"/>
                  </a:lnTo>
                  <a:lnTo>
                    <a:pt x="15" y="14"/>
                  </a:lnTo>
                  <a:lnTo>
                    <a:pt x="11" y="15"/>
                  </a:lnTo>
                  <a:lnTo>
                    <a:pt x="8" y="17"/>
                  </a:lnTo>
                  <a:lnTo>
                    <a:pt x="6" y="21"/>
                  </a:lnTo>
                  <a:lnTo>
                    <a:pt x="4" y="23"/>
                  </a:lnTo>
                  <a:lnTo>
                    <a:pt x="2" y="25"/>
                  </a:lnTo>
                  <a:lnTo>
                    <a:pt x="1" y="29"/>
                  </a:lnTo>
                  <a:lnTo>
                    <a:pt x="0" y="28"/>
                  </a:lnTo>
                  <a:lnTo>
                    <a:pt x="1" y="0"/>
                  </a:lnTo>
                  <a:lnTo>
                    <a:pt x="31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45" name="Freeform 435"/>
            <p:cNvSpPr/>
            <p:nvPr/>
          </p:nvSpPr>
          <p:spPr bwMode="auto">
            <a:xfrm>
              <a:off x="5205165" y="3879726"/>
              <a:ext cx="12700" cy="12700"/>
            </a:xfrm>
            <a:custGeom>
              <a:avLst/>
              <a:gdLst>
                <a:gd name="T0" fmla="*/ 30 w 30"/>
                <a:gd name="T1" fmla="*/ 12 h 30"/>
                <a:gd name="T2" fmla="*/ 28 w 30"/>
                <a:gd name="T3" fmla="*/ 12 h 30"/>
                <a:gd name="T4" fmla="*/ 20 w 30"/>
                <a:gd name="T5" fmla="*/ 14 h 30"/>
                <a:gd name="T6" fmla="*/ 16 w 30"/>
                <a:gd name="T7" fmla="*/ 15 h 30"/>
                <a:gd name="T8" fmla="*/ 12 w 30"/>
                <a:gd name="T9" fmla="*/ 16 h 30"/>
                <a:gd name="T10" fmla="*/ 9 w 30"/>
                <a:gd name="T11" fmla="*/ 18 h 30"/>
                <a:gd name="T12" fmla="*/ 6 w 30"/>
                <a:gd name="T13" fmla="*/ 20 h 30"/>
                <a:gd name="T14" fmla="*/ 4 w 30"/>
                <a:gd name="T15" fmla="*/ 24 h 30"/>
                <a:gd name="T16" fmla="*/ 3 w 30"/>
                <a:gd name="T17" fmla="*/ 26 h 30"/>
                <a:gd name="T18" fmla="*/ 1 w 30"/>
                <a:gd name="T19" fmla="*/ 30 h 30"/>
                <a:gd name="T20" fmla="*/ 0 w 30"/>
                <a:gd name="T21" fmla="*/ 29 h 30"/>
                <a:gd name="T22" fmla="*/ 1 w 30"/>
                <a:gd name="T23" fmla="*/ 0 h 30"/>
                <a:gd name="T24" fmla="*/ 30 w 30"/>
                <a:gd name="T25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0">
                  <a:moveTo>
                    <a:pt x="30" y="12"/>
                  </a:moveTo>
                  <a:lnTo>
                    <a:pt x="28" y="12"/>
                  </a:lnTo>
                  <a:lnTo>
                    <a:pt x="20" y="14"/>
                  </a:lnTo>
                  <a:lnTo>
                    <a:pt x="16" y="15"/>
                  </a:lnTo>
                  <a:lnTo>
                    <a:pt x="12" y="16"/>
                  </a:lnTo>
                  <a:lnTo>
                    <a:pt x="9" y="18"/>
                  </a:lnTo>
                  <a:lnTo>
                    <a:pt x="6" y="20"/>
                  </a:lnTo>
                  <a:lnTo>
                    <a:pt x="4" y="24"/>
                  </a:lnTo>
                  <a:lnTo>
                    <a:pt x="3" y="26"/>
                  </a:lnTo>
                  <a:lnTo>
                    <a:pt x="1" y="30"/>
                  </a:lnTo>
                  <a:lnTo>
                    <a:pt x="0" y="29"/>
                  </a:lnTo>
                  <a:lnTo>
                    <a:pt x="1" y="0"/>
                  </a:ln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46" name="Freeform 436"/>
            <p:cNvSpPr/>
            <p:nvPr/>
          </p:nvSpPr>
          <p:spPr bwMode="auto">
            <a:xfrm>
              <a:off x="5165477" y="3852739"/>
              <a:ext cx="12700" cy="12700"/>
            </a:xfrm>
            <a:custGeom>
              <a:avLst/>
              <a:gdLst>
                <a:gd name="T0" fmla="*/ 33 w 33"/>
                <a:gd name="T1" fmla="*/ 19 h 33"/>
                <a:gd name="T2" fmla="*/ 31 w 33"/>
                <a:gd name="T3" fmla="*/ 18 h 33"/>
                <a:gd name="T4" fmla="*/ 23 w 33"/>
                <a:gd name="T5" fmla="*/ 17 h 33"/>
                <a:gd name="T6" fmla="*/ 20 w 33"/>
                <a:gd name="T7" fmla="*/ 16 h 33"/>
                <a:gd name="T8" fmla="*/ 16 w 33"/>
                <a:gd name="T9" fmla="*/ 16 h 33"/>
                <a:gd name="T10" fmla="*/ 12 w 33"/>
                <a:gd name="T11" fmla="*/ 17 h 33"/>
                <a:gd name="T12" fmla="*/ 10 w 33"/>
                <a:gd name="T13" fmla="*/ 19 h 33"/>
                <a:gd name="T14" fmla="*/ 8 w 33"/>
                <a:gd name="T15" fmla="*/ 22 h 33"/>
                <a:gd name="T16" fmla="*/ 7 w 33"/>
                <a:gd name="T17" fmla="*/ 25 h 33"/>
                <a:gd name="T18" fmla="*/ 3 w 33"/>
                <a:gd name="T19" fmla="*/ 31 h 33"/>
                <a:gd name="T20" fmla="*/ 0 w 33"/>
                <a:gd name="T21" fmla="*/ 33 h 33"/>
                <a:gd name="T22" fmla="*/ 6 w 33"/>
                <a:gd name="T23" fmla="*/ 0 h 33"/>
                <a:gd name="T24" fmla="*/ 33 w 33"/>
                <a:gd name="T25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33">
                  <a:moveTo>
                    <a:pt x="33" y="19"/>
                  </a:moveTo>
                  <a:lnTo>
                    <a:pt x="31" y="18"/>
                  </a:lnTo>
                  <a:lnTo>
                    <a:pt x="23" y="17"/>
                  </a:lnTo>
                  <a:lnTo>
                    <a:pt x="20" y="16"/>
                  </a:lnTo>
                  <a:lnTo>
                    <a:pt x="16" y="16"/>
                  </a:lnTo>
                  <a:lnTo>
                    <a:pt x="12" y="17"/>
                  </a:lnTo>
                  <a:lnTo>
                    <a:pt x="10" y="19"/>
                  </a:lnTo>
                  <a:lnTo>
                    <a:pt x="8" y="22"/>
                  </a:lnTo>
                  <a:lnTo>
                    <a:pt x="7" y="25"/>
                  </a:lnTo>
                  <a:lnTo>
                    <a:pt x="3" y="31"/>
                  </a:lnTo>
                  <a:lnTo>
                    <a:pt x="0" y="33"/>
                  </a:lnTo>
                  <a:lnTo>
                    <a:pt x="6" y="0"/>
                  </a:lnTo>
                  <a:lnTo>
                    <a:pt x="33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47" name="Freeform 437"/>
            <p:cNvSpPr/>
            <p:nvPr/>
          </p:nvSpPr>
          <p:spPr bwMode="auto">
            <a:xfrm>
              <a:off x="5165477" y="3852739"/>
              <a:ext cx="12700" cy="12700"/>
            </a:xfrm>
            <a:custGeom>
              <a:avLst/>
              <a:gdLst>
                <a:gd name="T0" fmla="*/ 33 w 33"/>
                <a:gd name="T1" fmla="*/ 19 h 33"/>
                <a:gd name="T2" fmla="*/ 31 w 33"/>
                <a:gd name="T3" fmla="*/ 18 h 33"/>
                <a:gd name="T4" fmla="*/ 23 w 33"/>
                <a:gd name="T5" fmla="*/ 17 h 33"/>
                <a:gd name="T6" fmla="*/ 20 w 33"/>
                <a:gd name="T7" fmla="*/ 16 h 33"/>
                <a:gd name="T8" fmla="*/ 16 w 33"/>
                <a:gd name="T9" fmla="*/ 16 h 33"/>
                <a:gd name="T10" fmla="*/ 12 w 33"/>
                <a:gd name="T11" fmla="*/ 17 h 33"/>
                <a:gd name="T12" fmla="*/ 10 w 33"/>
                <a:gd name="T13" fmla="*/ 19 h 33"/>
                <a:gd name="T14" fmla="*/ 8 w 33"/>
                <a:gd name="T15" fmla="*/ 22 h 33"/>
                <a:gd name="T16" fmla="*/ 7 w 33"/>
                <a:gd name="T17" fmla="*/ 25 h 33"/>
                <a:gd name="T18" fmla="*/ 3 w 33"/>
                <a:gd name="T19" fmla="*/ 31 h 33"/>
                <a:gd name="T20" fmla="*/ 0 w 33"/>
                <a:gd name="T21" fmla="*/ 33 h 33"/>
                <a:gd name="T22" fmla="*/ 6 w 33"/>
                <a:gd name="T23" fmla="*/ 0 h 33"/>
                <a:gd name="T24" fmla="*/ 33 w 33"/>
                <a:gd name="T25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33">
                  <a:moveTo>
                    <a:pt x="33" y="19"/>
                  </a:moveTo>
                  <a:lnTo>
                    <a:pt x="31" y="18"/>
                  </a:lnTo>
                  <a:lnTo>
                    <a:pt x="23" y="17"/>
                  </a:lnTo>
                  <a:lnTo>
                    <a:pt x="20" y="16"/>
                  </a:lnTo>
                  <a:lnTo>
                    <a:pt x="16" y="16"/>
                  </a:lnTo>
                  <a:lnTo>
                    <a:pt x="12" y="17"/>
                  </a:lnTo>
                  <a:lnTo>
                    <a:pt x="10" y="19"/>
                  </a:lnTo>
                  <a:lnTo>
                    <a:pt x="8" y="22"/>
                  </a:lnTo>
                  <a:lnTo>
                    <a:pt x="7" y="25"/>
                  </a:lnTo>
                  <a:lnTo>
                    <a:pt x="3" y="31"/>
                  </a:lnTo>
                  <a:lnTo>
                    <a:pt x="0" y="33"/>
                  </a:lnTo>
                  <a:lnTo>
                    <a:pt x="6" y="0"/>
                  </a:lnTo>
                  <a:lnTo>
                    <a:pt x="33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48" name="Freeform 438"/>
            <p:cNvSpPr/>
            <p:nvPr/>
          </p:nvSpPr>
          <p:spPr bwMode="auto">
            <a:xfrm>
              <a:off x="5121027" y="3820989"/>
              <a:ext cx="12700" cy="12700"/>
            </a:xfrm>
            <a:custGeom>
              <a:avLst/>
              <a:gdLst>
                <a:gd name="T0" fmla="*/ 32 w 32"/>
                <a:gd name="T1" fmla="*/ 19 h 33"/>
                <a:gd name="T2" fmla="*/ 29 w 32"/>
                <a:gd name="T3" fmla="*/ 18 h 33"/>
                <a:gd name="T4" fmla="*/ 22 w 32"/>
                <a:gd name="T5" fmla="*/ 17 h 33"/>
                <a:gd name="T6" fmla="*/ 19 w 32"/>
                <a:gd name="T7" fmla="*/ 16 h 33"/>
                <a:gd name="T8" fmla="*/ 14 w 32"/>
                <a:gd name="T9" fmla="*/ 16 h 33"/>
                <a:gd name="T10" fmla="*/ 11 w 32"/>
                <a:gd name="T11" fmla="*/ 17 h 33"/>
                <a:gd name="T12" fmla="*/ 10 w 32"/>
                <a:gd name="T13" fmla="*/ 19 h 33"/>
                <a:gd name="T14" fmla="*/ 8 w 32"/>
                <a:gd name="T15" fmla="*/ 23 h 33"/>
                <a:gd name="T16" fmla="*/ 7 w 32"/>
                <a:gd name="T17" fmla="*/ 25 h 33"/>
                <a:gd name="T18" fmla="*/ 3 w 32"/>
                <a:gd name="T19" fmla="*/ 31 h 33"/>
                <a:gd name="T20" fmla="*/ 0 w 32"/>
                <a:gd name="T21" fmla="*/ 33 h 33"/>
                <a:gd name="T22" fmla="*/ 5 w 32"/>
                <a:gd name="T23" fmla="*/ 0 h 33"/>
                <a:gd name="T24" fmla="*/ 32 w 32"/>
                <a:gd name="T25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33">
                  <a:moveTo>
                    <a:pt x="32" y="19"/>
                  </a:moveTo>
                  <a:lnTo>
                    <a:pt x="29" y="18"/>
                  </a:lnTo>
                  <a:lnTo>
                    <a:pt x="22" y="17"/>
                  </a:lnTo>
                  <a:lnTo>
                    <a:pt x="19" y="16"/>
                  </a:lnTo>
                  <a:lnTo>
                    <a:pt x="14" y="16"/>
                  </a:lnTo>
                  <a:lnTo>
                    <a:pt x="11" y="17"/>
                  </a:lnTo>
                  <a:lnTo>
                    <a:pt x="10" y="19"/>
                  </a:lnTo>
                  <a:lnTo>
                    <a:pt x="8" y="23"/>
                  </a:lnTo>
                  <a:lnTo>
                    <a:pt x="7" y="25"/>
                  </a:lnTo>
                  <a:lnTo>
                    <a:pt x="3" y="31"/>
                  </a:lnTo>
                  <a:lnTo>
                    <a:pt x="0" y="33"/>
                  </a:lnTo>
                  <a:lnTo>
                    <a:pt x="5" y="0"/>
                  </a:lnTo>
                  <a:lnTo>
                    <a:pt x="32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49" name="Freeform 439"/>
            <p:cNvSpPr/>
            <p:nvPr/>
          </p:nvSpPr>
          <p:spPr bwMode="auto">
            <a:xfrm>
              <a:off x="5019427" y="3762251"/>
              <a:ext cx="12700" cy="14288"/>
            </a:xfrm>
            <a:custGeom>
              <a:avLst/>
              <a:gdLst>
                <a:gd name="T0" fmla="*/ 32 w 32"/>
                <a:gd name="T1" fmla="*/ 20 h 34"/>
                <a:gd name="T2" fmla="*/ 29 w 32"/>
                <a:gd name="T3" fmla="*/ 19 h 34"/>
                <a:gd name="T4" fmla="*/ 22 w 32"/>
                <a:gd name="T5" fmla="*/ 18 h 34"/>
                <a:gd name="T6" fmla="*/ 18 w 32"/>
                <a:gd name="T7" fmla="*/ 18 h 34"/>
                <a:gd name="T8" fmla="*/ 15 w 32"/>
                <a:gd name="T9" fmla="*/ 18 h 34"/>
                <a:gd name="T10" fmla="*/ 11 w 32"/>
                <a:gd name="T11" fmla="*/ 19 h 34"/>
                <a:gd name="T12" fmla="*/ 9 w 32"/>
                <a:gd name="T13" fmla="*/ 21 h 34"/>
                <a:gd name="T14" fmla="*/ 7 w 32"/>
                <a:gd name="T15" fmla="*/ 23 h 34"/>
                <a:gd name="T16" fmla="*/ 6 w 32"/>
                <a:gd name="T17" fmla="*/ 25 h 34"/>
                <a:gd name="T18" fmla="*/ 3 w 32"/>
                <a:gd name="T19" fmla="*/ 32 h 34"/>
                <a:gd name="T20" fmla="*/ 0 w 32"/>
                <a:gd name="T21" fmla="*/ 34 h 34"/>
                <a:gd name="T22" fmla="*/ 5 w 32"/>
                <a:gd name="T23" fmla="*/ 0 h 34"/>
                <a:gd name="T24" fmla="*/ 32 w 32"/>
                <a:gd name="T25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34">
                  <a:moveTo>
                    <a:pt x="32" y="20"/>
                  </a:moveTo>
                  <a:lnTo>
                    <a:pt x="29" y="19"/>
                  </a:lnTo>
                  <a:lnTo>
                    <a:pt x="22" y="18"/>
                  </a:lnTo>
                  <a:lnTo>
                    <a:pt x="18" y="18"/>
                  </a:lnTo>
                  <a:lnTo>
                    <a:pt x="15" y="18"/>
                  </a:lnTo>
                  <a:lnTo>
                    <a:pt x="11" y="19"/>
                  </a:lnTo>
                  <a:lnTo>
                    <a:pt x="9" y="21"/>
                  </a:lnTo>
                  <a:lnTo>
                    <a:pt x="7" y="23"/>
                  </a:lnTo>
                  <a:lnTo>
                    <a:pt x="6" y="25"/>
                  </a:lnTo>
                  <a:lnTo>
                    <a:pt x="3" y="32"/>
                  </a:lnTo>
                  <a:lnTo>
                    <a:pt x="0" y="34"/>
                  </a:lnTo>
                  <a:lnTo>
                    <a:pt x="5" y="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50" name="Freeform 440"/>
            <p:cNvSpPr/>
            <p:nvPr/>
          </p:nvSpPr>
          <p:spPr bwMode="auto">
            <a:xfrm>
              <a:off x="5052765" y="3786064"/>
              <a:ext cx="12700" cy="12700"/>
            </a:xfrm>
            <a:custGeom>
              <a:avLst/>
              <a:gdLst>
                <a:gd name="T0" fmla="*/ 32 w 32"/>
                <a:gd name="T1" fmla="*/ 18 h 32"/>
                <a:gd name="T2" fmla="*/ 29 w 32"/>
                <a:gd name="T3" fmla="*/ 17 h 32"/>
                <a:gd name="T4" fmla="*/ 22 w 32"/>
                <a:gd name="T5" fmla="*/ 16 h 32"/>
                <a:gd name="T6" fmla="*/ 18 w 32"/>
                <a:gd name="T7" fmla="*/ 16 h 32"/>
                <a:gd name="T8" fmla="*/ 15 w 32"/>
                <a:gd name="T9" fmla="*/ 16 h 32"/>
                <a:gd name="T10" fmla="*/ 12 w 32"/>
                <a:gd name="T11" fmla="*/ 17 h 32"/>
                <a:gd name="T12" fmla="*/ 10 w 32"/>
                <a:gd name="T13" fmla="*/ 19 h 32"/>
                <a:gd name="T14" fmla="*/ 7 w 32"/>
                <a:gd name="T15" fmla="*/ 21 h 32"/>
                <a:gd name="T16" fmla="*/ 6 w 32"/>
                <a:gd name="T17" fmla="*/ 23 h 32"/>
                <a:gd name="T18" fmla="*/ 3 w 32"/>
                <a:gd name="T19" fmla="*/ 30 h 32"/>
                <a:gd name="T20" fmla="*/ 0 w 32"/>
                <a:gd name="T21" fmla="*/ 32 h 32"/>
                <a:gd name="T22" fmla="*/ 5 w 32"/>
                <a:gd name="T23" fmla="*/ 0 h 32"/>
                <a:gd name="T24" fmla="*/ 32 w 32"/>
                <a:gd name="T25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32">
                  <a:moveTo>
                    <a:pt x="32" y="18"/>
                  </a:moveTo>
                  <a:lnTo>
                    <a:pt x="29" y="17"/>
                  </a:lnTo>
                  <a:lnTo>
                    <a:pt x="22" y="16"/>
                  </a:lnTo>
                  <a:lnTo>
                    <a:pt x="18" y="16"/>
                  </a:lnTo>
                  <a:lnTo>
                    <a:pt x="15" y="16"/>
                  </a:lnTo>
                  <a:lnTo>
                    <a:pt x="12" y="17"/>
                  </a:lnTo>
                  <a:lnTo>
                    <a:pt x="10" y="19"/>
                  </a:lnTo>
                  <a:lnTo>
                    <a:pt x="7" y="21"/>
                  </a:lnTo>
                  <a:lnTo>
                    <a:pt x="6" y="23"/>
                  </a:lnTo>
                  <a:lnTo>
                    <a:pt x="3" y="30"/>
                  </a:lnTo>
                  <a:lnTo>
                    <a:pt x="0" y="32"/>
                  </a:lnTo>
                  <a:lnTo>
                    <a:pt x="5" y="0"/>
                  </a:lnTo>
                  <a:lnTo>
                    <a:pt x="32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51" name="Freeform 441"/>
            <p:cNvSpPr/>
            <p:nvPr/>
          </p:nvSpPr>
          <p:spPr bwMode="auto">
            <a:xfrm>
              <a:off x="4622552" y="3616201"/>
              <a:ext cx="30163" cy="38100"/>
            </a:xfrm>
            <a:custGeom>
              <a:avLst/>
              <a:gdLst>
                <a:gd name="T0" fmla="*/ 70 w 75"/>
                <a:gd name="T1" fmla="*/ 74 h 92"/>
                <a:gd name="T2" fmla="*/ 73 w 75"/>
                <a:gd name="T3" fmla="*/ 78 h 92"/>
                <a:gd name="T4" fmla="*/ 74 w 75"/>
                <a:gd name="T5" fmla="*/ 83 h 92"/>
                <a:gd name="T6" fmla="*/ 75 w 75"/>
                <a:gd name="T7" fmla="*/ 86 h 92"/>
                <a:gd name="T8" fmla="*/ 75 w 75"/>
                <a:gd name="T9" fmla="*/ 88 h 92"/>
                <a:gd name="T10" fmla="*/ 74 w 75"/>
                <a:gd name="T11" fmla="*/ 90 h 92"/>
                <a:gd name="T12" fmla="*/ 72 w 75"/>
                <a:gd name="T13" fmla="*/ 91 h 92"/>
                <a:gd name="T14" fmla="*/ 68 w 75"/>
                <a:gd name="T15" fmla="*/ 92 h 92"/>
                <a:gd name="T16" fmla="*/ 62 w 75"/>
                <a:gd name="T17" fmla="*/ 92 h 92"/>
                <a:gd name="T18" fmla="*/ 59 w 75"/>
                <a:gd name="T19" fmla="*/ 81 h 92"/>
                <a:gd name="T20" fmla="*/ 56 w 75"/>
                <a:gd name="T21" fmla="*/ 71 h 92"/>
                <a:gd name="T22" fmla="*/ 53 w 75"/>
                <a:gd name="T23" fmla="*/ 62 h 92"/>
                <a:gd name="T24" fmla="*/ 48 w 75"/>
                <a:gd name="T25" fmla="*/ 54 h 92"/>
                <a:gd name="T26" fmla="*/ 39 w 75"/>
                <a:gd name="T27" fmla="*/ 41 h 92"/>
                <a:gd name="T28" fmla="*/ 28 w 75"/>
                <a:gd name="T29" fmla="*/ 30 h 92"/>
                <a:gd name="T30" fmla="*/ 14 w 75"/>
                <a:gd name="T31" fmla="*/ 16 h 92"/>
                <a:gd name="T32" fmla="*/ 0 w 75"/>
                <a:gd name="T33" fmla="*/ 0 h 92"/>
                <a:gd name="T34" fmla="*/ 9 w 75"/>
                <a:gd name="T35" fmla="*/ 5 h 92"/>
                <a:gd name="T36" fmla="*/ 19 w 75"/>
                <a:gd name="T37" fmla="*/ 12 h 92"/>
                <a:gd name="T38" fmla="*/ 29 w 75"/>
                <a:gd name="T39" fmla="*/ 19 h 92"/>
                <a:gd name="T40" fmla="*/ 38 w 75"/>
                <a:gd name="T41" fmla="*/ 28 h 92"/>
                <a:gd name="T42" fmla="*/ 46 w 75"/>
                <a:gd name="T43" fmla="*/ 37 h 92"/>
                <a:gd name="T44" fmla="*/ 55 w 75"/>
                <a:gd name="T45" fmla="*/ 48 h 92"/>
                <a:gd name="T46" fmla="*/ 62 w 75"/>
                <a:gd name="T47" fmla="*/ 60 h 92"/>
                <a:gd name="T48" fmla="*/ 70 w 75"/>
                <a:gd name="T4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92">
                  <a:moveTo>
                    <a:pt x="70" y="74"/>
                  </a:moveTo>
                  <a:lnTo>
                    <a:pt x="73" y="78"/>
                  </a:lnTo>
                  <a:lnTo>
                    <a:pt x="74" y="83"/>
                  </a:lnTo>
                  <a:lnTo>
                    <a:pt x="75" y="86"/>
                  </a:lnTo>
                  <a:lnTo>
                    <a:pt x="75" y="88"/>
                  </a:lnTo>
                  <a:lnTo>
                    <a:pt x="74" y="90"/>
                  </a:lnTo>
                  <a:lnTo>
                    <a:pt x="72" y="91"/>
                  </a:lnTo>
                  <a:lnTo>
                    <a:pt x="68" y="92"/>
                  </a:lnTo>
                  <a:lnTo>
                    <a:pt x="62" y="92"/>
                  </a:lnTo>
                  <a:lnTo>
                    <a:pt x="59" y="81"/>
                  </a:lnTo>
                  <a:lnTo>
                    <a:pt x="56" y="71"/>
                  </a:lnTo>
                  <a:lnTo>
                    <a:pt x="53" y="62"/>
                  </a:lnTo>
                  <a:lnTo>
                    <a:pt x="48" y="54"/>
                  </a:lnTo>
                  <a:lnTo>
                    <a:pt x="39" y="41"/>
                  </a:lnTo>
                  <a:lnTo>
                    <a:pt x="28" y="30"/>
                  </a:lnTo>
                  <a:lnTo>
                    <a:pt x="14" y="16"/>
                  </a:lnTo>
                  <a:lnTo>
                    <a:pt x="0" y="0"/>
                  </a:lnTo>
                  <a:lnTo>
                    <a:pt x="9" y="5"/>
                  </a:lnTo>
                  <a:lnTo>
                    <a:pt x="19" y="12"/>
                  </a:lnTo>
                  <a:lnTo>
                    <a:pt x="29" y="19"/>
                  </a:lnTo>
                  <a:lnTo>
                    <a:pt x="38" y="28"/>
                  </a:lnTo>
                  <a:lnTo>
                    <a:pt x="46" y="37"/>
                  </a:lnTo>
                  <a:lnTo>
                    <a:pt x="55" y="48"/>
                  </a:lnTo>
                  <a:lnTo>
                    <a:pt x="62" y="60"/>
                  </a:lnTo>
                  <a:lnTo>
                    <a:pt x="70" y="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52" name="Freeform 442"/>
            <p:cNvSpPr/>
            <p:nvPr/>
          </p:nvSpPr>
          <p:spPr bwMode="auto">
            <a:xfrm>
              <a:off x="4614615" y="3619376"/>
              <a:ext cx="30163" cy="38100"/>
            </a:xfrm>
            <a:custGeom>
              <a:avLst/>
              <a:gdLst>
                <a:gd name="T0" fmla="*/ 74 w 77"/>
                <a:gd name="T1" fmla="*/ 85 h 96"/>
                <a:gd name="T2" fmla="*/ 76 w 77"/>
                <a:gd name="T3" fmla="*/ 90 h 96"/>
                <a:gd name="T4" fmla="*/ 77 w 77"/>
                <a:gd name="T5" fmla="*/ 94 h 96"/>
                <a:gd name="T6" fmla="*/ 76 w 77"/>
                <a:gd name="T7" fmla="*/ 95 h 96"/>
                <a:gd name="T8" fmla="*/ 74 w 77"/>
                <a:gd name="T9" fmla="*/ 96 h 96"/>
                <a:gd name="T10" fmla="*/ 70 w 77"/>
                <a:gd name="T11" fmla="*/ 96 h 96"/>
                <a:gd name="T12" fmla="*/ 66 w 77"/>
                <a:gd name="T13" fmla="*/ 96 h 96"/>
                <a:gd name="T14" fmla="*/ 64 w 77"/>
                <a:gd name="T15" fmla="*/ 86 h 96"/>
                <a:gd name="T16" fmla="*/ 62 w 77"/>
                <a:gd name="T17" fmla="*/ 77 h 96"/>
                <a:gd name="T18" fmla="*/ 58 w 77"/>
                <a:gd name="T19" fmla="*/ 69 h 96"/>
                <a:gd name="T20" fmla="*/ 56 w 77"/>
                <a:gd name="T21" fmla="*/ 62 h 96"/>
                <a:gd name="T22" fmla="*/ 49 w 77"/>
                <a:gd name="T23" fmla="*/ 49 h 96"/>
                <a:gd name="T24" fmla="*/ 41 w 77"/>
                <a:gd name="T25" fmla="*/ 39 h 96"/>
                <a:gd name="T26" fmla="*/ 22 w 77"/>
                <a:gd name="T27" fmla="*/ 21 h 96"/>
                <a:gd name="T28" fmla="*/ 0 w 77"/>
                <a:gd name="T29" fmla="*/ 0 h 96"/>
                <a:gd name="T30" fmla="*/ 12 w 77"/>
                <a:gd name="T31" fmla="*/ 6 h 96"/>
                <a:gd name="T32" fmla="*/ 24 w 77"/>
                <a:gd name="T33" fmla="*/ 13 h 96"/>
                <a:gd name="T34" fmla="*/ 35 w 77"/>
                <a:gd name="T35" fmla="*/ 22 h 96"/>
                <a:gd name="T36" fmla="*/ 45 w 77"/>
                <a:gd name="T37" fmla="*/ 33 h 96"/>
                <a:gd name="T38" fmla="*/ 55 w 77"/>
                <a:gd name="T39" fmla="*/ 44 h 96"/>
                <a:gd name="T40" fmla="*/ 63 w 77"/>
                <a:gd name="T41" fmla="*/ 57 h 96"/>
                <a:gd name="T42" fmla="*/ 69 w 77"/>
                <a:gd name="T43" fmla="*/ 71 h 96"/>
                <a:gd name="T44" fmla="*/ 74 w 77"/>
                <a:gd name="T45" fmla="*/ 8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" h="96">
                  <a:moveTo>
                    <a:pt x="74" y="85"/>
                  </a:moveTo>
                  <a:lnTo>
                    <a:pt x="76" y="90"/>
                  </a:lnTo>
                  <a:lnTo>
                    <a:pt x="77" y="94"/>
                  </a:lnTo>
                  <a:lnTo>
                    <a:pt x="76" y="95"/>
                  </a:lnTo>
                  <a:lnTo>
                    <a:pt x="74" y="96"/>
                  </a:lnTo>
                  <a:lnTo>
                    <a:pt x="70" y="96"/>
                  </a:lnTo>
                  <a:lnTo>
                    <a:pt x="66" y="96"/>
                  </a:lnTo>
                  <a:lnTo>
                    <a:pt x="64" y="86"/>
                  </a:lnTo>
                  <a:lnTo>
                    <a:pt x="62" y="77"/>
                  </a:lnTo>
                  <a:lnTo>
                    <a:pt x="58" y="69"/>
                  </a:lnTo>
                  <a:lnTo>
                    <a:pt x="56" y="62"/>
                  </a:lnTo>
                  <a:lnTo>
                    <a:pt x="49" y="49"/>
                  </a:lnTo>
                  <a:lnTo>
                    <a:pt x="41" y="39"/>
                  </a:lnTo>
                  <a:lnTo>
                    <a:pt x="22" y="21"/>
                  </a:lnTo>
                  <a:lnTo>
                    <a:pt x="0" y="0"/>
                  </a:lnTo>
                  <a:lnTo>
                    <a:pt x="12" y="6"/>
                  </a:lnTo>
                  <a:lnTo>
                    <a:pt x="24" y="13"/>
                  </a:lnTo>
                  <a:lnTo>
                    <a:pt x="35" y="22"/>
                  </a:lnTo>
                  <a:lnTo>
                    <a:pt x="45" y="33"/>
                  </a:lnTo>
                  <a:lnTo>
                    <a:pt x="55" y="44"/>
                  </a:lnTo>
                  <a:lnTo>
                    <a:pt x="63" y="57"/>
                  </a:lnTo>
                  <a:lnTo>
                    <a:pt x="69" y="71"/>
                  </a:lnTo>
                  <a:lnTo>
                    <a:pt x="74" y="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53" name="Freeform 443"/>
            <p:cNvSpPr/>
            <p:nvPr/>
          </p:nvSpPr>
          <p:spPr bwMode="auto">
            <a:xfrm>
              <a:off x="4686052" y="3693989"/>
              <a:ext cx="9525" cy="19050"/>
            </a:xfrm>
            <a:custGeom>
              <a:avLst/>
              <a:gdLst>
                <a:gd name="T0" fmla="*/ 24 w 26"/>
                <a:gd name="T1" fmla="*/ 1 h 45"/>
                <a:gd name="T2" fmla="*/ 25 w 26"/>
                <a:gd name="T3" fmla="*/ 0 h 45"/>
                <a:gd name="T4" fmla="*/ 26 w 26"/>
                <a:gd name="T5" fmla="*/ 0 h 45"/>
                <a:gd name="T6" fmla="*/ 26 w 26"/>
                <a:gd name="T7" fmla="*/ 1 h 45"/>
                <a:gd name="T8" fmla="*/ 25 w 26"/>
                <a:gd name="T9" fmla="*/ 1 h 45"/>
                <a:gd name="T10" fmla="*/ 23 w 26"/>
                <a:gd name="T11" fmla="*/ 4 h 45"/>
                <a:gd name="T12" fmla="*/ 20 w 26"/>
                <a:gd name="T13" fmla="*/ 7 h 45"/>
                <a:gd name="T14" fmla="*/ 17 w 26"/>
                <a:gd name="T15" fmla="*/ 13 h 45"/>
                <a:gd name="T16" fmla="*/ 12 w 26"/>
                <a:gd name="T17" fmla="*/ 18 h 45"/>
                <a:gd name="T18" fmla="*/ 10 w 26"/>
                <a:gd name="T19" fmla="*/ 25 h 45"/>
                <a:gd name="T20" fmla="*/ 9 w 26"/>
                <a:gd name="T21" fmla="*/ 31 h 45"/>
                <a:gd name="T22" fmla="*/ 8 w 26"/>
                <a:gd name="T23" fmla="*/ 38 h 45"/>
                <a:gd name="T24" fmla="*/ 6 w 26"/>
                <a:gd name="T25" fmla="*/ 43 h 45"/>
                <a:gd name="T26" fmla="*/ 5 w 26"/>
                <a:gd name="T27" fmla="*/ 45 h 45"/>
                <a:gd name="T28" fmla="*/ 4 w 26"/>
                <a:gd name="T29" fmla="*/ 45 h 45"/>
                <a:gd name="T30" fmla="*/ 2 w 26"/>
                <a:gd name="T31" fmla="*/ 45 h 45"/>
                <a:gd name="T32" fmla="*/ 2 w 26"/>
                <a:gd name="T33" fmla="*/ 43 h 45"/>
                <a:gd name="T34" fmla="*/ 0 w 26"/>
                <a:gd name="T35" fmla="*/ 12 h 45"/>
                <a:gd name="T36" fmla="*/ 24 w 26"/>
                <a:gd name="T37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45">
                  <a:moveTo>
                    <a:pt x="24" y="1"/>
                  </a:moveTo>
                  <a:lnTo>
                    <a:pt x="25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3" y="4"/>
                  </a:lnTo>
                  <a:lnTo>
                    <a:pt x="20" y="7"/>
                  </a:lnTo>
                  <a:lnTo>
                    <a:pt x="17" y="13"/>
                  </a:lnTo>
                  <a:lnTo>
                    <a:pt x="12" y="18"/>
                  </a:lnTo>
                  <a:lnTo>
                    <a:pt x="10" y="25"/>
                  </a:lnTo>
                  <a:lnTo>
                    <a:pt x="9" y="31"/>
                  </a:lnTo>
                  <a:lnTo>
                    <a:pt x="8" y="38"/>
                  </a:lnTo>
                  <a:lnTo>
                    <a:pt x="6" y="43"/>
                  </a:lnTo>
                  <a:lnTo>
                    <a:pt x="5" y="45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0" y="12"/>
                  </a:lnTo>
                  <a:lnTo>
                    <a:pt x="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54" name="Freeform 444"/>
            <p:cNvSpPr/>
            <p:nvPr/>
          </p:nvSpPr>
          <p:spPr bwMode="auto">
            <a:xfrm>
              <a:off x="4674940" y="3716214"/>
              <a:ext cx="9525" cy="17463"/>
            </a:xfrm>
            <a:custGeom>
              <a:avLst/>
              <a:gdLst>
                <a:gd name="T0" fmla="*/ 24 w 26"/>
                <a:gd name="T1" fmla="*/ 0 h 45"/>
                <a:gd name="T2" fmla="*/ 25 w 26"/>
                <a:gd name="T3" fmla="*/ 0 h 45"/>
                <a:gd name="T4" fmla="*/ 26 w 26"/>
                <a:gd name="T5" fmla="*/ 0 h 45"/>
                <a:gd name="T6" fmla="*/ 26 w 26"/>
                <a:gd name="T7" fmla="*/ 0 h 45"/>
                <a:gd name="T8" fmla="*/ 25 w 26"/>
                <a:gd name="T9" fmla="*/ 1 h 45"/>
                <a:gd name="T10" fmla="*/ 23 w 26"/>
                <a:gd name="T11" fmla="*/ 3 h 45"/>
                <a:gd name="T12" fmla="*/ 20 w 26"/>
                <a:gd name="T13" fmla="*/ 7 h 45"/>
                <a:gd name="T14" fmla="*/ 15 w 26"/>
                <a:gd name="T15" fmla="*/ 13 h 45"/>
                <a:gd name="T16" fmla="*/ 12 w 26"/>
                <a:gd name="T17" fmla="*/ 18 h 45"/>
                <a:gd name="T18" fmla="*/ 10 w 26"/>
                <a:gd name="T19" fmla="*/ 24 h 45"/>
                <a:gd name="T20" fmla="*/ 9 w 26"/>
                <a:gd name="T21" fmla="*/ 30 h 45"/>
                <a:gd name="T22" fmla="*/ 8 w 26"/>
                <a:gd name="T23" fmla="*/ 38 h 45"/>
                <a:gd name="T24" fmla="*/ 6 w 26"/>
                <a:gd name="T25" fmla="*/ 43 h 45"/>
                <a:gd name="T26" fmla="*/ 5 w 26"/>
                <a:gd name="T27" fmla="*/ 45 h 45"/>
                <a:gd name="T28" fmla="*/ 4 w 26"/>
                <a:gd name="T29" fmla="*/ 45 h 45"/>
                <a:gd name="T30" fmla="*/ 2 w 26"/>
                <a:gd name="T31" fmla="*/ 45 h 45"/>
                <a:gd name="T32" fmla="*/ 2 w 26"/>
                <a:gd name="T33" fmla="*/ 43 h 45"/>
                <a:gd name="T34" fmla="*/ 0 w 26"/>
                <a:gd name="T35" fmla="*/ 11 h 45"/>
                <a:gd name="T36" fmla="*/ 24 w 26"/>
                <a:gd name="T3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45">
                  <a:moveTo>
                    <a:pt x="24" y="0"/>
                  </a:moveTo>
                  <a:lnTo>
                    <a:pt x="25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5" y="1"/>
                  </a:lnTo>
                  <a:lnTo>
                    <a:pt x="23" y="3"/>
                  </a:lnTo>
                  <a:lnTo>
                    <a:pt x="20" y="7"/>
                  </a:lnTo>
                  <a:lnTo>
                    <a:pt x="15" y="13"/>
                  </a:lnTo>
                  <a:lnTo>
                    <a:pt x="12" y="18"/>
                  </a:lnTo>
                  <a:lnTo>
                    <a:pt x="10" y="24"/>
                  </a:lnTo>
                  <a:lnTo>
                    <a:pt x="9" y="30"/>
                  </a:lnTo>
                  <a:lnTo>
                    <a:pt x="8" y="38"/>
                  </a:lnTo>
                  <a:lnTo>
                    <a:pt x="6" y="43"/>
                  </a:lnTo>
                  <a:lnTo>
                    <a:pt x="5" y="45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0" y="11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55" name="Freeform 445"/>
            <p:cNvSpPr/>
            <p:nvPr/>
          </p:nvSpPr>
          <p:spPr bwMode="auto">
            <a:xfrm>
              <a:off x="4565402" y="3695576"/>
              <a:ext cx="11113" cy="14288"/>
            </a:xfrm>
            <a:custGeom>
              <a:avLst/>
              <a:gdLst>
                <a:gd name="T0" fmla="*/ 26 w 28"/>
                <a:gd name="T1" fmla="*/ 3 h 34"/>
                <a:gd name="T2" fmla="*/ 28 w 28"/>
                <a:gd name="T3" fmla="*/ 5 h 34"/>
                <a:gd name="T4" fmla="*/ 22 w 28"/>
                <a:gd name="T5" fmla="*/ 6 h 34"/>
                <a:gd name="T6" fmla="*/ 17 w 28"/>
                <a:gd name="T7" fmla="*/ 7 h 34"/>
                <a:gd name="T8" fmla="*/ 13 w 28"/>
                <a:gd name="T9" fmla="*/ 10 h 34"/>
                <a:gd name="T10" fmla="*/ 11 w 28"/>
                <a:gd name="T11" fmla="*/ 11 h 34"/>
                <a:gd name="T12" fmla="*/ 10 w 28"/>
                <a:gd name="T13" fmla="*/ 13 h 34"/>
                <a:gd name="T14" fmla="*/ 9 w 28"/>
                <a:gd name="T15" fmla="*/ 16 h 34"/>
                <a:gd name="T16" fmla="*/ 9 w 28"/>
                <a:gd name="T17" fmla="*/ 19 h 34"/>
                <a:gd name="T18" fmla="*/ 8 w 28"/>
                <a:gd name="T19" fmla="*/ 26 h 34"/>
                <a:gd name="T20" fmla="*/ 6 w 28"/>
                <a:gd name="T21" fmla="*/ 31 h 34"/>
                <a:gd name="T22" fmla="*/ 5 w 28"/>
                <a:gd name="T23" fmla="*/ 34 h 34"/>
                <a:gd name="T24" fmla="*/ 3 w 28"/>
                <a:gd name="T25" fmla="*/ 34 h 34"/>
                <a:gd name="T26" fmla="*/ 2 w 28"/>
                <a:gd name="T27" fmla="*/ 34 h 34"/>
                <a:gd name="T28" fmla="*/ 2 w 28"/>
                <a:gd name="T29" fmla="*/ 31 h 34"/>
                <a:gd name="T30" fmla="*/ 0 w 28"/>
                <a:gd name="T31" fmla="*/ 0 h 34"/>
                <a:gd name="T32" fmla="*/ 26 w 28"/>
                <a:gd name="T33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34">
                  <a:moveTo>
                    <a:pt x="26" y="3"/>
                  </a:moveTo>
                  <a:lnTo>
                    <a:pt x="28" y="5"/>
                  </a:lnTo>
                  <a:lnTo>
                    <a:pt x="22" y="6"/>
                  </a:lnTo>
                  <a:lnTo>
                    <a:pt x="17" y="7"/>
                  </a:lnTo>
                  <a:lnTo>
                    <a:pt x="13" y="10"/>
                  </a:lnTo>
                  <a:lnTo>
                    <a:pt x="11" y="11"/>
                  </a:lnTo>
                  <a:lnTo>
                    <a:pt x="10" y="13"/>
                  </a:lnTo>
                  <a:lnTo>
                    <a:pt x="9" y="16"/>
                  </a:lnTo>
                  <a:lnTo>
                    <a:pt x="9" y="19"/>
                  </a:lnTo>
                  <a:lnTo>
                    <a:pt x="8" y="26"/>
                  </a:lnTo>
                  <a:lnTo>
                    <a:pt x="6" y="31"/>
                  </a:lnTo>
                  <a:lnTo>
                    <a:pt x="5" y="34"/>
                  </a:lnTo>
                  <a:lnTo>
                    <a:pt x="3" y="34"/>
                  </a:lnTo>
                  <a:lnTo>
                    <a:pt x="2" y="34"/>
                  </a:lnTo>
                  <a:lnTo>
                    <a:pt x="2" y="31"/>
                  </a:lnTo>
                  <a:lnTo>
                    <a:pt x="0" y="0"/>
                  </a:lnTo>
                  <a:lnTo>
                    <a:pt x="26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56" name="Freeform 446"/>
            <p:cNvSpPr/>
            <p:nvPr/>
          </p:nvSpPr>
          <p:spPr bwMode="auto">
            <a:xfrm>
              <a:off x="4378077" y="3673351"/>
              <a:ext cx="11113" cy="14288"/>
            </a:xfrm>
            <a:custGeom>
              <a:avLst/>
              <a:gdLst>
                <a:gd name="T0" fmla="*/ 26 w 28"/>
                <a:gd name="T1" fmla="*/ 3 h 35"/>
                <a:gd name="T2" fmla="*/ 28 w 28"/>
                <a:gd name="T3" fmla="*/ 4 h 35"/>
                <a:gd name="T4" fmla="*/ 21 w 28"/>
                <a:gd name="T5" fmla="*/ 6 h 35"/>
                <a:gd name="T6" fmla="*/ 17 w 28"/>
                <a:gd name="T7" fmla="*/ 8 h 35"/>
                <a:gd name="T8" fmla="*/ 13 w 28"/>
                <a:gd name="T9" fmla="*/ 10 h 35"/>
                <a:gd name="T10" fmla="*/ 12 w 28"/>
                <a:gd name="T11" fmla="*/ 12 h 35"/>
                <a:gd name="T12" fmla="*/ 10 w 28"/>
                <a:gd name="T13" fmla="*/ 14 h 35"/>
                <a:gd name="T14" fmla="*/ 10 w 28"/>
                <a:gd name="T15" fmla="*/ 16 h 35"/>
                <a:gd name="T16" fmla="*/ 9 w 28"/>
                <a:gd name="T17" fmla="*/ 20 h 35"/>
                <a:gd name="T18" fmla="*/ 9 w 28"/>
                <a:gd name="T19" fmla="*/ 26 h 35"/>
                <a:gd name="T20" fmla="*/ 6 w 28"/>
                <a:gd name="T21" fmla="*/ 32 h 35"/>
                <a:gd name="T22" fmla="*/ 4 w 28"/>
                <a:gd name="T23" fmla="*/ 34 h 35"/>
                <a:gd name="T24" fmla="*/ 3 w 28"/>
                <a:gd name="T25" fmla="*/ 35 h 35"/>
                <a:gd name="T26" fmla="*/ 3 w 28"/>
                <a:gd name="T27" fmla="*/ 34 h 35"/>
                <a:gd name="T28" fmla="*/ 2 w 28"/>
                <a:gd name="T29" fmla="*/ 31 h 35"/>
                <a:gd name="T30" fmla="*/ 0 w 28"/>
                <a:gd name="T31" fmla="*/ 0 h 35"/>
                <a:gd name="T32" fmla="*/ 26 w 28"/>
                <a:gd name="T33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35">
                  <a:moveTo>
                    <a:pt x="26" y="3"/>
                  </a:moveTo>
                  <a:lnTo>
                    <a:pt x="28" y="4"/>
                  </a:lnTo>
                  <a:lnTo>
                    <a:pt x="21" y="6"/>
                  </a:lnTo>
                  <a:lnTo>
                    <a:pt x="17" y="8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10" y="14"/>
                  </a:lnTo>
                  <a:lnTo>
                    <a:pt x="10" y="16"/>
                  </a:lnTo>
                  <a:lnTo>
                    <a:pt x="9" y="20"/>
                  </a:lnTo>
                  <a:lnTo>
                    <a:pt x="9" y="26"/>
                  </a:lnTo>
                  <a:lnTo>
                    <a:pt x="6" y="32"/>
                  </a:lnTo>
                  <a:lnTo>
                    <a:pt x="4" y="34"/>
                  </a:lnTo>
                  <a:lnTo>
                    <a:pt x="3" y="35"/>
                  </a:lnTo>
                  <a:lnTo>
                    <a:pt x="3" y="34"/>
                  </a:lnTo>
                  <a:lnTo>
                    <a:pt x="2" y="31"/>
                  </a:lnTo>
                  <a:lnTo>
                    <a:pt x="0" y="0"/>
                  </a:lnTo>
                  <a:lnTo>
                    <a:pt x="26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57" name="Freeform 447"/>
            <p:cNvSpPr/>
            <p:nvPr/>
          </p:nvSpPr>
          <p:spPr bwMode="auto">
            <a:xfrm>
              <a:off x="4338390" y="3635251"/>
              <a:ext cx="9525" cy="12700"/>
            </a:xfrm>
            <a:custGeom>
              <a:avLst/>
              <a:gdLst>
                <a:gd name="T0" fmla="*/ 23 w 24"/>
                <a:gd name="T1" fmla="*/ 3 h 33"/>
                <a:gd name="T2" fmla="*/ 24 w 24"/>
                <a:gd name="T3" fmla="*/ 3 h 33"/>
                <a:gd name="T4" fmla="*/ 19 w 24"/>
                <a:gd name="T5" fmla="*/ 4 h 33"/>
                <a:gd name="T6" fmla="*/ 14 w 24"/>
                <a:gd name="T7" fmla="*/ 6 h 33"/>
                <a:gd name="T8" fmla="*/ 11 w 24"/>
                <a:gd name="T9" fmla="*/ 9 h 33"/>
                <a:gd name="T10" fmla="*/ 10 w 24"/>
                <a:gd name="T11" fmla="*/ 10 h 33"/>
                <a:gd name="T12" fmla="*/ 8 w 24"/>
                <a:gd name="T13" fmla="*/ 12 h 33"/>
                <a:gd name="T14" fmla="*/ 8 w 24"/>
                <a:gd name="T15" fmla="*/ 14 h 33"/>
                <a:gd name="T16" fmla="*/ 8 w 24"/>
                <a:gd name="T17" fmla="*/ 17 h 33"/>
                <a:gd name="T18" fmla="*/ 7 w 24"/>
                <a:gd name="T19" fmla="*/ 25 h 33"/>
                <a:gd name="T20" fmla="*/ 5 w 24"/>
                <a:gd name="T21" fmla="*/ 30 h 33"/>
                <a:gd name="T22" fmla="*/ 4 w 24"/>
                <a:gd name="T23" fmla="*/ 31 h 33"/>
                <a:gd name="T24" fmla="*/ 2 w 24"/>
                <a:gd name="T25" fmla="*/ 33 h 33"/>
                <a:gd name="T26" fmla="*/ 1 w 24"/>
                <a:gd name="T27" fmla="*/ 31 h 33"/>
                <a:gd name="T28" fmla="*/ 0 w 24"/>
                <a:gd name="T29" fmla="*/ 29 h 33"/>
                <a:gd name="T30" fmla="*/ 0 w 24"/>
                <a:gd name="T31" fmla="*/ 0 h 33"/>
                <a:gd name="T32" fmla="*/ 23 w 24"/>
                <a:gd name="T33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33">
                  <a:moveTo>
                    <a:pt x="23" y="3"/>
                  </a:moveTo>
                  <a:lnTo>
                    <a:pt x="24" y="3"/>
                  </a:lnTo>
                  <a:lnTo>
                    <a:pt x="19" y="4"/>
                  </a:lnTo>
                  <a:lnTo>
                    <a:pt x="14" y="6"/>
                  </a:lnTo>
                  <a:lnTo>
                    <a:pt x="11" y="9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8" y="17"/>
                  </a:lnTo>
                  <a:lnTo>
                    <a:pt x="7" y="25"/>
                  </a:lnTo>
                  <a:lnTo>
                    <a:pt x="5" y="30"/>
                  </a:lnTo>
                  <a:lnTo>
                    <a:pt x="4" y="31"/>
                  </a:lnTo>
                  <a:lnTo>
                    <a:pt x="2" y="33"/>
                  </a:lnTo>
                  <a:lnTo>
                    <a:pt x="1" y="3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23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58" name="Freeform 448"/>
            <p:cNvSpPr/>
            <p:nvPr/>
          </p:nvSpPr>
          <p:spPr bwMode="auto">
            <a:xfrm>
              <a:off x="4293940" y="3778126"/>
              <a:ext cx="12700" cy="23813"/>
            </a:xfrm>
            <a:custGeom>
              <a:avLst/>
              <a:gdLst>
                <a:gd name="T0" fmla="*/ 28 w 30"/>
                <a:gd name="T1" fmla="*/ 0 h 59"/>
                <a:gd name="T2" fmla="*/ 30 w 30"/>
                <a:gd name="T3" fmla="*/ 0 h 59"/>
                <a:gd name="T4" fmla="*/ 30 w 30"/>
                <a:gd name="T5" fmla="*/ 1 h 59"/>
                <a:gd name="T6" fmla="*/ 30 w 30"/>
                <a:gd name="T7" fmla="*/ 1 h 59"/>
                <a:gd name="T8" fmla="*/ 30 w 30"/>
                <a:gd name="T9" fmla="*/ 4 h 59"/>
                <a:gd name="T10" fmla="*/ 27 w 30"/>
                <a:gd name="T11" fmla="*/ 8 h 59"/>
                <a:gd name="T12" fmla="*/ 23 w 30"/>
                <a:gd name="T13" fmla="*/ 13 h 59"/>
                <a:gd name="T14" fmla="*/ 19 w 30"/>
                <a:gd name="T15" fmla="*/ 21 h 59"/>
                <a:gd name="T16" fmla="*/ 13 w 30"/>
                <a:gd name="T17" fmla="*/ 28 h 59"/>
                <a:gd name="T18" fmla="*/ 9 w 30"/>
                <a:gd name="T19" fmla="*/ 37 h 59"/>
                <a:gd name="T20" fmla="*/ 6 w 30"/>
                <a:gd name="T21" fmla="*/ 46 h 59"/>
                <a:gd name="T22" fmla="*/ 2 w 30"/>
                <a:gd name="T23" fmla="*/ 59 h 59"/>
                <a:gd name="T24" fmla="*/ 2 w 30"/>
                <a:gd name="T25" fmla="*/ 56 h 59"/>
                <a:gd name="T26" fmla="*/ 0 w 30"/>
                <a:gd name="T27" fmla="*/ 11 h 59"/>
                <a:gd name="T28" fmla="*/ 28 w 30"/>
                <a:gd name="T2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59">
                  <a:moveTo>
                    <a:pt x="28" y="0"/>
                  </a:moveTo>
                  <a:lnTo>
                    <a:pt x="30" y="0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30" y="4"/>
                  </a:lnTo>
                  <a:lnTo>
                    <a:pt x="27" y="8"/>
                  </a:lnTo>
                  <a:lnTo>
                    <a:pt x="23" y="13"/>
                  </a:lnTo>
                  <a:lnTo>
                    <a:pt x="19" y="21"/>
                  </a:lnTo>
                  <a:lnTo>
                    <a:pt x="13" y="28"/>
                  </a:lnTo>
                  <a:lnTo>
                    <a:pt x="9" y="37"/>
                  </a:lnTo>
                  <a:lnTo>
                    <a:pt x="6" y="46"/>
                  </a:lnTo>
                  <a:lnTo>
                    <a:pt x="2" y="59"/>
                  </a:lnTo>
                  <a:lnTo>
                    <a:pt x="2" y="56"/>
                  </a:lnTo>
                  <a:lnTo>
                    <a:pt x="0" y="1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59" name="Freeform 449"/>
            <p:cNvSpPr/>
            <p:nvPr/>
          </p:nvSpPr>
          <p:spPr bwMode="auto">
            <a:xfrm>
              <a:off x="4314577" y="3792414"/>
              <a:ext cx="11113" cy="22225"/>
            </a:xfrm>
            <a:custGeom>
              <a:avLst/>
              <a:gdLst>
                <a:gd name="T0" fmla="*/ 28 w 30"/>
                <a:gd name="T1" fmla="*/ 0 h 58"/>
                <a:gd name="T2" fmla="*/ 30 w 30"/>
                <a:gd name="T3" fmla="*/ 0 h 58"/>
                <a:gd name="T4" fmla="*/ 30 w 30"/>
                <a:gd name="T5" fmla="*/ 0 h 58"/>
                <a:gd name="T6" fmla="*/ 30 w 30"/>
                <a:gd name="T7" fmla="*/ 1 h 58"/>
                <a:gd name="T8" fmla="*/ 29 w 30"/>
                <a:gd name="T9" fmla="*/ 2 h 58"/>
                <a:gd name="T10" fmla="*/ 27 w 30"/>
                <a:gd name="T11" fmla="*/ 6 h 58"/>
                <a:gd name="T12" fmla="*/ 23 w 30"/>
                <a:gd name="T13" fmla="*/ 13 h 58"/>
                <a:gd name="T14" fmla="*/ 18 w 30"/>
                <a:gd name="T15" fmla="*/ 19 h 58"/>
                <a:gd name="T16" fmla="*/ 13 w 30"/>
                <a:gd name="T17" fmla="*/ 28 h 58"/>
                <a:gd name="T18" fmla="*/ 9 w 30"/>
                <a:gd name="T19" fmla="*/ 35 h 58"/>
                <a:gd name="T20" fmla="*/ 5 w 30"/>
                <a:gd name="T21" fmla="*/ 44 h 58"/>
                <a:gd name="T22" fmla="*/ 2 w 30"/>
                <a:gd name="T23" fmla="*/ 58 h 58"/>
                <a:gd name="T24" fmla="*/ 2 w 30"/>
                <a:gd name="T25" fmla="*/ 56 h 58"/>
                <a:gd name="T26" fmla="*/ 0 w 30"/>
                <a:gd name="T27" fmla="*/ 10 h 58"/>
                <a:gd name="T28" fmla="*/ 28 w 30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58">
                  <a:moveTo>
                    <a:pt x="28" y="0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7" y="6"/>
                  </a:lnTo>
                  <a:lnTo>
                    <a:pt x="23" y="13"/>
                  </a:lnTo>
                  <a:lnTo>
                    <a:pt x="18" y="19"/>
                  </a:lnTo>
                  <a:lnTo>
                    <a:pt x="13" y="28"/>
                  </a:lnTo>
                  <a:lnTo>
                    <a:pt x="9" y="35"/>
                  </a:lnTo>
                  <a:lnTo>
                    <a:pt x="5" y="44"/>
                  </a:lnTo>
                  <a:lnTo>
                    <a:pt x="2" y="58"/>
                  </a:lnTo>
                  <a:lnTo>
                    <a:pt x="2" y="56"/>
                  </a:lnTo>
                  <a:lnTo>
                    <a:pt x="0" y="10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60" name="Freeform 450"/>
            <p:cNvSpPr/>
            <p:nvPr/>
          </p:nvSpPr>
          <p:spPr bwMode="auto">
            <a:xfrm>
              <a:off x="4335215" y="3763839"/>
              <a:ext cx="12700" cy="23813"/>
            </a:xfrm>
            <a:custGeom>
              <a:avLst/>
              <a:gdLst>
                <a:gd name="T0" fmla="*/ 28 w 30"/>
                <a:gd name="T1" fmla="*/ 1 h 59"/>
                <a:gd name="T2" fmla="*/ 30 w 30"/>
                <a:gd name="T3" fmla="*/ 0 h 59"/>
                <a:gd name="T4" fmla="*/ 30 w 30"/>
                <a:gd name="T5" fmla="*/ 1 h 59"/>
                <a:gd name="T6" fmla="*/ 30 w 30"/>
                <a:gd name="T7" fmla="*/ 2 h 59"/>
                <a:gd name="T8" fmla="*/ 29 w 30"/>
                <a:gd name="T9" fmla="*/ 3 h 59"/>
                <a:gd name="T10" fmla="*/ 27 w 30"/>
                <a:gd name="T11" fmla="*/ 7 h 59"/>
                <a:gd name="T12" fmla="*/ 22 w 30"/>
                <a:gd name="T13" fmla="*/ 14 h 59"/>
                <a:gd name="T14" fmla="*/ 18 w 30"/>
                <a:gd name="T15" fmla="*/ 20 h 59"/>
                <a:gd name="T16" fmla="*/ 13 w 30"/>
                <a:gd name="T17" fmla="*/ 29 h 59"/>
                <a:gd name="T18" fmla="*/ 8 w 30"/>
                <a:gd name="T19" fmla="*/ 36 h 59"/>
                <a:gd name="T20" fmla="*/ 5 w 30"/>
                <a:gd name="T21" fmla="*/ 45 h 59"/>
                <a:gd name="T22" fmla="*/ 2 w 30"/>
                <a:gd name="T23" fmla="*/ 59 h 59"/>
                <a:gd name="T24" fmla="*/ 2 w 30"/>
                <a:gd name="T25" fmla="*/ 57 h 59"/>
                <a:gd name="T26" fmla="*/ 0 w 30"/>
                <a:gd name="T27" fmla="*/ 10 h 59"/>
                <a:gd name="T28" fmla="*/ 28 w 30"/>
                <a:gd name="T29" fmla="*/ 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59">
                  <a:moveTo>
                    <a:pt x="28" y="1"/>
                  </a:moveTo>
                  <a:lnTo>
                    <a:pt x="30" y="0"/>
                  </a:lnTo>
                  <a:lnTo>
                    <a:pt x="30" y="1"/>
                  </a:lnTo>
                  <a:lnTo>
                    <a:pt x="30" y="2"/>
                  </a:lnTo>
                  <a:lnTo>
                    <a:pt x="29" y="3"/>
                  </a:lnTo>
                  <a:lnTo>
                    <a:pt x="27" y="7"/>
                  </a:lnTo>
                  <a:lnTo>
                    <a:pt x="22" y="14"/>
                  </a:lnTo>
                  <a:lnTo>
                    <a:pt x="18" y="20"/>
                  </a:lnTo>
                  <a:lnTo>
                    <a:pt x="13" y="29"/>
                  </a:lnTo>
                  <a:lnTo>
                    <a:pt x="8" y="36"/>
                  </a:lnTo>
                  <a:lnTo>
                    <a:pt x="5" y="45"/>
                  </a:lnTo>
                  <a:lnTo>
                    <a:pt x="2" y="59"/>
                  </a:lnTo>
                  <a:lnTo>
                    <a:pt x="2" y="57"/>
                  </a:lnTo>
                  <a:lnTo>
                    <a:pt x="0" y="10"/>
                  </a:lnTo>
                  <a:lnTo>
                    <a:pt x="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61" name="Freeform 451"/>
            <p:cNvSpPr/>
            <p:nvPr/>
          </p:nvSpPr>
          <p:spPr bwMode="auto">
            <a:xfrm>
              <a:off x="4235202" y="3787651"/>
              <a:ext cx="17463" cy="19050"/>
            </a:xfrm>
            <a:custGeom>
              <a:avLst/>
              <a:gdLst>
                <a:gd name="T0" fmla="*/ 46 w 46"/>
                <a:gd name="T1" fmla="*/ 1 h 48"/>
                <a:gd name="T2" fmla="*/ 44 w 46"/>
                <a:gd name="T3" fmla="*/ 3 h 48"/>
                <a:gd name="T4" fmla="*/ 32 w 46"/>
                <a:gd name="T5" fmla="*/ 9 h 48"/>
                <a:gd name="T6" fmla="*/ 24 w 46"/>
                <a:gd name="T7" fmla="*/ 13 h 48"/>
                <a:gd name="T8" fmla="*/ 17 w 46"/>
                <a:gd name="T9" fmla="*/ 18 h 48"/>
                <a:gd name="T10" fmla="*/ 13 w 46"/>
                <a:gd name="T11" fmla="*/ 21 h 48"/>
                <a:gd name="T12" fmla="*/ 11 w 46"/>
                <a:gd name="T13" fmla="*/ 25 h 48"/>
                <a:gd name="T14" fmla="*/ 9 w 46"/>
                <a:gd name="T15" fmla="*/ 29 h 48"/>
                <a:gd name="T16" fmla="*/ 8 w 46"/>
                <a:gd name="T17" fmla="*/ 34 h 48"/>
                <a:gd name="T18" fmla="*/ 6 w 46"/>
                <a:gd name="T19" fmla="*/ 44 h 48"/>
                <a:gd name="T20" fmla="*/ 4 w 46"/>
                <a:gd name="T21" fmla="*/ 48 h 48"/>
                <a:gd name="T22" fmla="*/ 1 w 46"/>
                <a:gd name="T23" fmla="*/ 47 h 48"/>
                <a:gd name="T24" fmla="*/ 0 w 46"/>
                <a:gd name="T25" fmla="*/ 46 h 48"/>
                <a:gd name="T26" fmla="*/ 1 w 46"/>
                <a:gd name="T27" fmla="*/ 0 h 48"/>
                <a:gd name="T28" fmla="*/ 46 w 46"/>
                <a:gd name="T29" fmla="*/ 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48">
                  <a:moveTo>
                    <a:pt x="46" y="1"/>
                  </a:moveTo>
                  <a:lnTo>
                    <a:pt x="44" y="3"/>
                  </a:lnTo>
                  <a:lnTo>
                    <a:pt x="32" y="9"/>
                  </a:lnTo>
                  <a:lnTo>
                    <a:pt x="24" y="13"/>
                  </a:lnTo>
                  <a:lnTo>
                    <a:pt x="17" y="18"/>
                  </a:lnTo>
                  <a:lnTo>
                    <a:pt x="13" y="21"/>
                  </a:lnTo>
                  <a:lnTo>
                    <a:pt x="11" y="25"/>
                  </a:lnTo>
                  <a:lnTo>
                    <a:pt x="9" y="29"/>
                  </a:lnTo>
                  <a:lnTo>
                    <a:pt x="8" y="34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1" y="47"/>
                  </a:lnTo>
                  <a:lnTo>
                    <a:pt x="0" y="46"/>
                  </a:lnTo>
                  <a:lnTo>
                    <a:pt x="1" y="0"/>
                  </a:lnTo>
                  <a:lnTo>
                    <a:pt x="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62" name="Freeform 452"/>
            <p:cNvSpPr/>
            <p:nvPr/>
          </p:nvSpPr>
          <p:spPr bwMode="auto">
            <a:xfrm>
              <a:off x="4314577" y="3698751"/>
              <a:ext cx="4763" cy="30163"/>
            </a:xfrm>
            <a:custGeom>
              <a:avLst/>
              <a:gdLst>
                <a:gd name="T0" fmla="*/ 11 w 12"/>
                <a:gd name="T1" fmla="*/ 0 h 74"/>
                <a:gd name="T2" fmla="*/ 12 w 12"/>
                <a:gd name="T3" fmla="*/ 69 h 74"/>
                <a:gd name="T4" fmla="*/ 0 w 12"/>
                <a:gd name="T5" fmla="*/ 74 h 74"/>
                <a:gd name="T6" fmla="*/ 3 w 12"/>
                <a:gd name="T7" fmla="*/ 0 h 74"/>
                <a:gd name="T8" fmla="*/ 11 w 12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4">
                  <a:moveTo>
                    <a:pt x="11" y="0"/>
                  </a:moveTo>
                  <a:lnTo>
                    <a:pt x="12" y="69"/>
                  </a:lnTo>
                  <a:lnTo>
                    <a:pt x="0" y="74"/>
                  </a:lnTo>
                  <a:lnTo>
                    <a:pt x="3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63" name="Freeform 453"/>
            <p:cNvSpPr/>
            <p:nvPr/>
          </p:nvSpPr>
          <p:spPr bwMode="auto">
            <a:xfrm>
              <a:off x="4662240" y="3644776"/>
              <a:ext cx="3175" cy="26988"/>
            </a:xfrm>
            <a:custGeom>
              <a:avLst/>
              <a:gdLst>
                <a:gd name="T0" fmla="*/ 10 w 10"/>
                <a:gd name="T1" fmla="*/ 0 h 68"/>
                <a:gd name="T2" fmla="*/ 10 w 10"/>
                <a:gd name="T3" fmla="*/ 64 h 68"/>
                <a:gd name="T4" fmla="*/ 0 w 10"/>
                <a:gd name="T5" fmla="*/ 68 h 68"/>
                <a:gd name="T6" fmla="*/ 0 w 10"/>
                <a:gd name="T7" fmla="*/ 5 h 68"/>
                <a:gd name="T8" fmla="*/ 10 w 10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8">
                  <a:moveTo>
                    <a:pt x="10" y="0"/>
                  </a:moveTo>
                  <a:lnTo>
                    <a:pt x="10" y="64"/>
                  </a:lnTo>
                  <a:lnTo>
                    <a:pt x="0" y="68"/>
                  </a:lnTo>
                  <a:lnTo>
                    <a:pt x="0" y="5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64" name="Freeform 454"/>
            <p:cNvSpPr/>
            <p:nvPr/>
          </p:nvSpPr>
          <p:spPr bwMode="auto">
            <a:xfrm>
              <a:off x="4811465" y="3487614"/>
              <a:ext cx="733425" cy="401638"/>
            </a:xfrm>
            <a:custGeom>
              <a:avLst/>
              <a:gdLst>
                <a:gd name="T0" fmla="*/ 38 w 1848"/>
                <a:gd name="T1" fmla="*/ 7 h 1014"/>
                <a:gd name="T2" fmla="*/ 83 w 1848"/>
                <a:gd name="T3" fmla="*/ 28 h 1014"/>
                <a:gd name="T4" fmla="*/ 120 w 1848"/>
                <a:gd name="T5" fmla="*/ 63 h 1014"/>
                <a:gd name="T6" fmla="*/ 150 w 1848"/>
                <a:gd name="T7" fmla="*/ 106 h 1014"/>
                <a:gd name="T8" fmla="*/ 187 w 1848"/>
                <a:gd name="T9" fmla="*/ 192 h 1014"/>
                <a:gd name="T10" fmla="*/ 204 w 1848"/>
                <a:gd name="T11" fmla="*/ 287 h 1014"/>
                <a:gd name="T12" fmla="*/ 214 w 1848"/>
                <a:gd name="T13" fmla="*/ 357 h 1014"/>
                <a:gd name="T14" fmla="*/ 245 w 1848"/>
                <a:gd name="T15" fmla="*/ 435 h 1014"/>
                <a:gd name="T16" fmla="*/ 282 w 1848"/>
                <a:gd name="T17" fmla="*/ 490 h 1014"/>
                <a:gd name="T18" fmla="*/ 323 w 1848"/>
                <a:gd name="T19" fmla="*/ 532 h 1014"/>
                <a:gd name="T20" fmla="*/ 377 w 1848"/>
                <a:gd name="T21" fmla="*/ 568 h 1014"/>
                <a:gd name="T22" fmla="*/ 453 w 1848"/>
                <a:gd name="T23" fmla="*/ 610 h 1014"/>
                <a:gd name="T24" fmla="*/ 606 w 1848"/>
                <a:gd name="T25" fmla="*/ 704 h 1014"/>
                <a:gd name="T26" fmla="*/ 801 w 1848"/>
                <a:gd name="T27" fmla="*/ 845 h 1014"/>
                <a:gd name="T28" fmla="*/ 915 w 1848"/>
                <a:gd name="T29" fmla="*/ 926 h 1014"/>
                <a:gd name="T30" fmla="*/ 990 w 1848"/>
                <a:gd name="T31" fmla="*/ 960 h 1014"/>
                <a:gd name="T32" fmla="*/ 1072 w 1848"/>
                <a:gd name="T33" fmla="*/ 983 h 1014"/>
                <a:gd name="T34" fmla="*/ 1162 w 1848"/>
                <a:gd name="T35" fmla="*/ 997 h 1014"/>
                <a:gd name="T36" fmla="*/ 1264 w 1848"/>
                <a:gd name="T37" fmla="*/ 1004 h 1014"/>
                <a:gd name="T38" fmla="*/ 1390 w 1848"/>
                <a:gd name="T39" fmla="*/ 991 h 1014"/>
                <a:gd name="T40" fmla="*/ 1476 w 1848"/>
                <a:gd name="T41" fmla="*/ 959 h 1014"/>
                <a:gd name="T42" fmla="*/ 1529 w 1848"/>
                <a:gd name="T43" fmla="*/ 920 h 1014"/>
                <a:gd name="T44" fmla="*/ 1553 w 1848"/>
                <a:gd name="T45" fmla="*/ 888 h 1014"/>
                <a:gd name="T46" fmla="*/ 1568 w 1848"/>
                <a:gd name="T47" fmla="*/ 866 h 1014"/>
                <a:gd name="T48" fmla="*/ 1594 w 1848"/>
                <a:gd name="T49" fmla="*/ 842 h 1014"/>
                <a:gd name="T50" fmla="*/ 1647 w 1848"/>
                <a:gd name="T51" fmla="*/ 822 h 1014"/>
                <a:gd name="T52" fmla="*/ 1738 w 1848"/>
                <a:gd name="T53" fmla="*/ 775 h 1014"/>
                <a:gd name="T54" fmla="*/ 1794 w 1848"/>
                <a:gd name="T55" fmla="*/ 732 h 1014"/>
                <a:gd name="T56" fmla="*/ 1831 w 1848"/>
                <a:gd name="T57" fmla="*/ 681 h 1014"/>
                <a:gd name="T58" fmla="*/ 1845 w 1848"/>
                <a:gd name="T59" fmla="*/ 665 h 1014"/>
                <a:gd name="T60" fmla="*/ 1820 w 1848"/>
                <a:gd name="T61" fmla="*/ 711 h 1014"/>
                <a:gd name="T62" fmla="*/ 1758 w 1848"/>
                <a:gd name="T63" fmla="*/ 772 h 1014"/>
                <a:gd name="T64" fmla="*/ 1687 w 1848"/>
                <a:gd name="T65" fmla="*/ 815 h 1014"/>
                <a:gd name="T66" fmla="*/ 1625 w 1848"/>
                <a:gd name="T67" fmla="*/ 840 h 1014"/>
                <a:gd name="T68" fmla="*/ 1590 w 1848"/>
                <a:gd name="T69" fmla="*/ 853 h 1014"/>
                <a:gd name="T70" fmla="*/ 1553 w 1848"/>
                <a:gd name="T71" fmla="*/ 904 h 1014"/>
                <a:gd name="T72" fmla="*/ 1511 w 1848"/>
                <a:gd name="T73" fmla="*/ 949 h 1014"/>
                <a:gd name="T74" fmla="*/ 1446 w 1848"/>
                <a:gd name="T75" fmla="*/ 987 h 1014"/>
                <a:gd name="T76" fmla="*/ 1349 w 1848"/>
                <a:gd name="T77" fmla="*/ 1009 h 1014"/>
                <a:gd name="T78" fmla="*/ 1227 w 1848"/>
                <a:gd name="T79" fmla="*/ 1012 h 1014"/>
                <a:gd name="T80" fmla="*/ 1137 w 1848"/>
                <a:gd name="T81" fmla="*/ 1004 h 1014"/>
                <a:gd name="T82" fmla="*/ 1040 w 1848"/>
                <a:gd name="T83" fmla="*/ 983 h 1014"/>
                <a:gd name="T84" fmla="*/ 918 w 1848"/>
                <a:gd name="T85" fmla="*/ 937 h 1014"/>
                <a:gd name="T86" fmla="*/ 827 w 1848"/>
                <a:gd name="T87" fmla="*/ 881 h 1014"/>
                <a:gd name="T88" fmla="*/ 804 w 1848"/>
                <a:gd name="T89" fmla="*/ 863 h 1014"/>
                <a:gd name="T90" fmla="*/ 702 w 1848"/>
                <a:gd name="T91" fmla="*/ 785 h 1014"/>
                <a:gd name="T92" fmla="*/ 545 w 1848"/>
                <a:gd name="T93" fmla="*/ 676 h 1014"/>
                <a:gd name="T94" fmla="*/ 432 w 1848"/>
                <a:gd name="T95" fmla="*/ 609 h 1014"/>
                <a:gd name="T96" fmla="*/ 386 w 1848"/>
                <a:gd name="T97" fmla="*/ 588 h 1014"/>
                <a:gd name="T98" fmla="*/ 340 w 1848"/>
                <a:gd name="T99" fmla="*/ 556 h 1014"/>
                <a:gd name="T100" fmla="*/ 292 w 1848"/>
                <a:gd name="T101" fmla="*/ 511 h 1014"/>
                <a:gd name="T102" fmla="*/ 236 w 1848"/>
                <a:gd name="T103" fmla="*/ 431 h 1014"/>
                <a:gd name="T104" fmla="*/ 205 w 1848"/>
                <a:gd name="T105" fmla="*/ 355 h 1014"/>
                <a:gd name="T106" fmla="*/ 197 w 1848"/>
                <a:gd name="T107" fmla="*/ 307 h 1014"/>
                <a:gd name="T108" fmla="*/ 182 w 1848"/>
                <a:gd name="T109" fmla="*/ 209 h 1014"/>
                <a:gd name="T110" fmla="*/ 157 w 1848"/>
                <a:gd name="T111" fmla="*/ 134 h 1014"/>
                <a:gd name="T112" fmla="*/ 124 w 1848"/>
                <a:gd name="T113" fmla="*/ 80 h 1014"/>
                <a:gd name="T114" fmla="*/ 90 w 1848"/>
                <a:gd name="T115" fmla="*/ 44 h 1014"/>
                <a:gd name="T116" fmla="*/ 57 w 1848"/>
                <a:gd name="T117" fmla="*/ 22 h 1014"/>
                <a:gd name="T118" fmla="*/ 9 w 1848"/>
                <a:gd name="T119" fmla="*/ 7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48" h="1014">
                  <a:moveTo>
                    <a:pt x="0" y="0"/>
                  </a:moveTo>
                  <a:lnTo>
                    <a:pt x="13" y="1"/>
                  </a:lnTo>
                  <a:lnTo>
                    <a:pt x="26" y="3"/>
                  </a:lnTo>
                  <a:lnTo>
                    <a:pt x="38" y="7"/>
                  </a:lnTo>
                  <a:lnTo>
                    <a:pt x="50" y="11"/>
                  </a:lnTo>
                  <a:lnTo>
                    <a:pt x="62" y="16"/>
                  </a:lnTo>
                  <a:lnTo>
                    <a:pt x="73" y="22"/>
                  </a:lnTo>
                  <a:lnTo>
                    <a:pt x="83" y="28"/>
                  </a:lnTo>
                  <a:lnTo>
                    <a:pt x="93" y="36"/>
                  </a:lnTo>
                  <a:lnTo>
                    <a:pt x="103" y="44"/>
                  </a:lnTo>
                  <a:lnTo>
                    <a:pt x="112" y="53"/>
                  </a:lnTo>
                  <a:lnTo>
                    <a:pt x="120" y="63"/>
                  </a:lnTo>
                  <a:lnTo>
                    <a:pt x="129" y="73"/>
                  </a:lnTo>
                  <a:lnTo>
                    <a:pt x="136" y="83"/>
                  </a:lnTo>
                  <a:lnTo>
                    <a:pt x="144" y="95"/>
                  </a:lnTo>
                  <a:lnTo>
                    <a:pt x="150" y="106"/>
                  </a:lnTo>
                  <a:lnTo>
                    <a:pt x="158" y="118"/>
                  </a:lnTo>
                  <a:lnTo>
                    <a:pt x="169" y="141"/>
                  </a:lnTo>
                  <a:lnTo>
                    <a:pt x="179" y="167"/>
                  </a:lnTo>
                  <a:lnTo>
                    <a:pt x="187" y="192"/>
                  </a:lnTo>
                  <a:lnTo>
                    <a:pt x="195" y="217"/>
                  </a:lnTo>
                  <a:lnTo>
                    <a:pt x="199" y="242"/>
                  </a:lnTo>
                  <a:lnTo>
                    <a:pt x="202" y="265"/>
                  </a:lnTo>
                  <a:lnTo>
                    <a:pt x="204" y="287"/>
                  </a:lnTo>
                  <a:lnTo>
                    <a:pt x="204" y="307"/>
                  </a:lnTo>
                  <a:lnTo>
                    <a:pt x="205" y="318"/>
                  </a:lnTo>
                  <a:lnTo>
                    <a:pt x="210" y="341"/>
                  </a:lnTo>
                  <a:lnTo>
                    <a:pt x="214" y="357"/>
                  </a:lnTo>
                  <a:lnTo>
                    <a:pt x="219" y="374"/>
                  </a:lnTo>
                  <a:lnTo>
                    <a:pt x="226" y="394"/>
                  </a:lnTo>
                  <a:lnTo>
                    <a:pt x="235" y="414"/>
                  </a:lnTo>
                  <a:lnTo>
                    <a:pt x="245" y="435"/>
                  </a:lnTo>
                  <a:lnTo>
                    <a:pt x="258" y="457"/>
                  </a:lnTo>
                  <a:lnTo>
                    <a:pt x="265" y="468"/>
                  </a:lnTo>
                  <a:lnTo>
                    <a:pt x="273" y="479"/>
                  </a:lnTo>
                  <a:lnTo>
                    <a:pt x="282" y="490"/>
                  </a:lnTo>
                  <a:lnTo>
                    <a:pt x="291" y="500"/>
                  </a:lnTo>
                  <a:lnTo>
                    <a:pt x="300" y="511"/>
                  </a:lnTo>
                  <a:lnTo>
                    <a:pt x="311" y="521"/>
                  </a:lnTo>
                  <a:lnTo>
                    <a:pt x="323" y="532"/>
                  </a:lnTo>
                  <a:lnTo>
                    <a:pt x="335" y="541"/>
                  </a:lnTo>
                  <a:lnTo>
                    <a:pt x="348" y="550"/>
                  </a:lnTo>
                  <a:lnTo>
                    <a:pt x="362" y="560"/>
                  </a:lnTo>
                  <a:lnTo>
                    <a:pt x="377" y="568"/>
                  </a:lnTo>
                  <a:lnTo>
                    <a:pt x="392" y="576"/>
                  </a:lnTo>
                  <a:lnTo>
                    <a:pt x="397" y="581"/>
                  </a:lnTo>
                  <a:lnTo>
                    <a:pt x="425" y="595"/>
                  </a:lnTo>
                  <a:lnTo>
                    <a:pt x="453" y="610"/>
                  </a:lnTo>
                  <a:lnTo>
                    <a:pt x="479" y="624"/>
                  </a:lnTo>
                  <a:lnTo>
                    <a:pt x="505" y="640"/>
                  </a:lnTo>
                  <a:lnTo>
                    <a:pt x="556" y="672"/>
                  </a:lnTo>
                  <a:lnTo>
                    <a:pt x="606" y="704"/>
                  </a:lnTo>
                  <a:lnTo>
                    <a:pt x="654" y="739"/>
                  </a:lnTo>
                  <a:lnTo>
                    <a:pt x="702" y="773"/>
                  </a:lnTo>
                  <a:lnTo>
                    <a:pt x="751" y="809"/>
                  </a:lnTo>
                  <a:lnTo>
                    <a:pt x="801" y="845"/>
                  </a:lnTo>
                  <a:lnTo>
                    <a:pt x="830" y="870"/>
                  </a:lnTo>
                  <a:lnTo>
                    <a:pt x="859" y="891"/>
                  </a:lnTo>
                  <a:lnTo>
                    <a:pt x="887" y="910"/>
                  </a:lnTo>
                  <a:lnTo>
                    <a:pt x="915" y="926"/>
                  </a:lnTo>
                  <a:lnTo>
                    <a:pt x="934" y="935"/>
                  </a:lnTo>
                  <a:lnTo>
                    <a:pt x="952" y="943"/>
                  </a:lnTo>
                  <a:lnTo>
                    <a:pt x="971" y="952"/>
                  </a:lnTo>
                  <a:lnTo>
                    <a:pt x="990" y="960"/>
                  </a:lnTo>
                  <a:lnTo>
                    <a:pt x="1010" y="966"/>
                  </a:lnTo>
                  <a:lnTo>
                    <a:pt x="1030" y="973"/>
                  </a:lnTo>
                  <a:lnTo>
                    <a:pt x="1051" y="978"/>
                  </a:lnTo>
                  <a:lnTo>
                    <a:pt x="1072" y="983"/>
                  </a:lnTo>
                  <a:lnTo>
                    <a:pt x="1093" y="988"/>
                  </a:lnTo>
                  <a:lnTo>
                    <a:pt x="1116" y="992"/>
                  </a:lnTo>
                  <a:lnTo>
                    <a:pt x="1138" y="995"/>
                  </a:lnTo>
                  <a:lnTo>
                    <a:pt x="1162" y="997"/>
                  </a:lnTo>
                  <a:lnTo>
                    <a:pt x="1187" y="1001"/>
                  </a:lnTo>
                  <a:lnTo>
                    <a:pt x="1212" y="1002"/>
                  </a:lnTo>
                  <a:lnTo>
                    <a:pt x="1238" y="1003"/>
                  </a:lnTo>
                  <a:lnTo>
                    <a:pt x="1264" y="1004"/>
                  </a:lnTo>
                  <a:lnTo>
                    <a:pt x="1299" y="1003"/>
                  </a:lnTo>
                  <a:lnTo>
                    <a:pt x="1332" y="1001"/>
                  </a:lnTo>
                  <a:lnTo>
                    <a:pt x="1362" y="996"/>
                  </a:lnTo>
                  <a:lnTo>
                    <a:pt x="1390" y="991"/>
                  </a:lnTo>
                  <a:lnTo>
                    <a:pt x="1415" y="984"/>
                  </a:lnTo>
                  <a:lnTo>
                    <a:pt x="1437" y="977"/>
                  </a:lnTo>
                  <a:lnTo>
                    <a:pt x="1458" y="968"/>
                  </a:lnTo>
                  <a:lnTo>
                    <a:pt x="1476" y="959"/>
                  </a:lnTo>
                  <a:lnTo>
                    <a:pt x="1492" y="949"/>
                  </a:lnTo>
                  <a:lnTo>
                    <a:pt x="1506" y="939"/>
                  </a:lnTo>
                  <a:lnTo>
                    <a:pt x="1518" y="929"/>
                  </a:lnTo>
                  <a:lnTo>
                    <a:pt x="1529" y="920"/>
                  </a:lnTo>
                  <a:lnTo>
                    <a:pt x="1538" y="911"/>
                  </a:lnTo>
                  <a:lnTo>
                    <a:pt x="1544" y="902"/>
                  </a:lnTo>
                  <a:lnTo>
                    <a:pt x="1550" y="895"/>
                  </a:lnTo>
                  <a:lnTo>
                    <a:pt x="1553" y="888"/>
                  </a:lnTo>
                  <a:lnTo>
                    <a:pt x="1556" y="882"/>
                  </a:lnTo>
                  <a:lnTo>
                    <a:pt x="1560" y="876"/>
                  </a:lnTo>
                  <a:lnTo>
                    <a:pt x="1565" y="869"/>
                  </a:lnTo>
                  <a:lnTo>
                    <a:pt x="1568" y="866"/>
                  </a:lnTo>
                  <a:lnTo>
                    <a:pt x="1571" y="863"/>
                  </a:lnTo>
                  <a:lnTo>
                    <a:pt x="1576" y="857"/>
                  </a:lnTo>
                  <a:lnTo>
                    <a:pt x="1586" y="849"/>
                  </a:lnTo>
                  <a:lnTo>
                    <a:pt x="1594" y="842"/>
                  </a:lnTo>
                  <a:lnTo>
                    <a:pt x="1601" y="837"/>
                  </a:lnTo>
                  <a:lnTo>
                    <a:pt x="1608" y="833"/>
                  </a:lnTo>
                  <a:lnTo>
                    <a:pt x="1623" y="828"/>
                  </a:lnTo>
                  <a:lnTo>
                    <a:pt x="1647" y="822"/>
                  </a:lnTo>
                  <a:lnTo>
                    <a:pt x="1676" y="809"/>
                  </a:lnTo>
                  <a:lnTo>
                    <a:pt x="1707" y="794"/>
                  </a:lnTo>
                  <a:lnTo>
                    <a:pt x="1723" y="785"/>
                  </a:lnTo>
                  <a:lnTo>
                    <a:pt x="1738" y="775"/>
                  </a:lnTo>
                  <a:lnTo>
                    <a:pt x="1753" y="766"/>
                  </a:lnTo>
                  <a:lnTo>
                    <a:pt x="1767" y="755"/>
                  </a:lnTo>
                  <a:lnTo>
                    <a:pt x="1781" y="744"/>
                  </a:lnTo>
                  <a:lnTo>
                    <a:pt x="1794" y="732"/>
                  </a:lnTo>
                  <a:lnTo>
                    <a:pt x="1805" y="720"/>
                  </a:lnTo>
                  <a:lnTo>
                    <a:pt x="1816" y="708"/>
                  </a:lnTo>
                  <a:lnTo>
                    <a:pt x="1825" y="695"/>
                  </a:lnTo>
                  <a:lnTo>
                    <a:pt x="1831" y="681"/>
                  </a:lnTo>
                  <a:lnTo>
                    <a:pt x="1836" y="669"/>
                  </a:lnTo>
                  <a:lnTo>
                    <a:pt x="1840" y="655"/>
                  </a:lnTo>
                  <a:lnTo>
                    <a:pt x="1848" y="656"/>
                  </a:lnTo>
                  <a:lnTo>
                    <a:pt x="1845" y="665"/>
                  </a:lnTo>
                  <a:lnTo>
                    <a:pt x="1842" y="675"/>
                  </a:lnTo>
                  <a:lnTo>
                    <a:pt x="1838" y="685"/>
                  </a:lnTo>
                  <a:lnTo>
                    <a:pt x="1832" y="693"/>
                  </a:lnTo>
                  <a:lnTo>
                    <a:pt x="1820" y="711"/>
                  </a:lnTo>
                  <a:lnTo>
                    <a:pt x="1806" y="728"/>
                  </a:lnTo>
                  <a:lnTo>
                    <a:pt x="1791" y="743"/>
                  </a:lnTo>
                  <a:lnTo>
                    <a:pt x="1775" y="758"/>
                  </a:lnTo>
                  <a:lnTo>
                    <a:pt x="1758" y="772"/>
                  </a:lnTo>
                  <a:lnTo>
                    <a:pt x="1740" y="785"/>
                  </a:lnTo>
                  <a:lnTo>
                    <a:pt x="1722" y="796"/>
                  </a:lnTo>
                  <a:lnTo>
                    <a:pt x="1704" y="807"/>
                  </a:lnTo>
                  <a:lnTo>
                    <a:pt x="1687" y="815"/>
                  </a:lnTo>
                  <a:lnTo>
                    <a:pt x="1669" y="824"/>
                  </a:lnTo>
                  <a:lnTo>
                    <a:pt x="1653" y="830"/>
                  </a:lnTo>
                  <a:lnTo>
                    <a:pt x="1638" y="836"/>
                  </a:lnTo>
                  <a:lnTo>
                    <a:pt x="1625" y="840"/>
                  </a:lnTo>
                  <a:lnTo>
                    <a:pt x="1614" y="842"/>
                  </a:lnTo>
                  <a:lnTo>
                    <a:pt x="1606" y="844"/>
                  </a:lnTo>
                  <a:lnTo>
                    <a:pt x="1597" y="849"/>
                  </a:lnTo>
                  <a:lnTo>
                    <a:pt x="1590" y="853"/>
                  </a:lnTo>
                  <a:lnTo>
                    <a:pt x="1584" y="859"/>
                  </a:lnTo>
                  <a:lnTo>
                    <a:pt x="1572" y="874"/>
                  </a:lnTo>
                  <a:lnTo>
                    <a:pt x="1560" y="892"/>
                  </a:lnTo>
                  <a:lnTo>
                    <a:pt x="1553" y="904"/>
                  </a:lnTo>
                  <a:lnTo>
                    <a:pt x="1544" y="915"/>
                  </a:lnTo>
                  <a:lnTo>
                    <a:pt x="1534" y="926"/>
                  </a:lnTo>
                  <a:lnTo>
                    <a:pt x="1524" y="938"/>
                  </a:lnTo>
                  <a:lnTo>
                    <a:pt x="1511" y="949"/>
                  </a:lnTo>
                  <a:lnTo>
                    <a:pt x="1498" y="960"/>
                  </a:lnTo>
                  <a:lnTo>
                    <a:pt x="1482" y="969"/>
                  </a:lnTo>
                  <a:lnTo>
                    <a:pt x="1464" y="978"/>
                  </a:lnTo>
                  <a:lnTo>
                    <a:pt x="1446" y="987"/>
                  </a:lnTo>
                  <a:lnTo>
                    <a:pt x="1424" y="994"/>
                  </a:lnTo>
                  <a:lnTo>
                    <a:pt x="1402" y="1001"/>
                  </a:lnTo>
                  <a:lnTo>
                    <a:pt x="1377" y="1005"/>
                  </a:lnTo>
                  <a:lnTo>
                    <a:pt x="1349" y="1009"/>
                  </a:lnTo>
                  <a:lnTo>
                    <a:pt x="1319" y="1012"/>
                  </a:lnTo>
                  <a:lnTo>
                    <a:pt x="1286" y="1014"/>
                  </a:lnTo>
                  <a:lnTo>
                    <a:pt x="1252" y="1012"/>
                  </a:lnTo>
                  <a:lnTo>
                    <a:pt x="1227" y="1012"/>
                  </a:lnTo>
                  <a:lnTo>
                    <a:pt x="1203" y="1010"/>
                  </a:lnTo>
                  <a:lnTo>
                    <a:pt x="1181" y="1009"/>
                  </a:lnTo>
                  <a:lnTo>
                    <a:pt x="1159" y="1007"/>
                  </a:lnTo>
                  <a:lnTo>
                    <a:pt x="1137" y="1004"/>
                  </a:lnTo>
                  <a:lnTo>
                    <a:pt x="1116" y="1001"/>
                  </a:lnTo>
                  <a:lnTo>
                    <a:pt x="1096" y="996"/>
                  </a:lnTo>
                  <a:lnTo>
                    <a:pt x="1077" y="992"/>
                  </a:lnTo>
                  <a:lnTo>
                    <a:pt x="1040" y="983"/>
                  </a:lnTo>
                  <a:lnTo>
                    <a:pt x="1006" y="973"/>
                  </a:lnTo>
                  <a:lnTo>
                    <a:pt x="973" y="961"/>
                  </a:lnTo>
                  <a:lnTo>
                    <a:pt x="945" y="949"/>
                  </a:lnTo>
                  <a:lnTo>
                    <a:pt x="918" y="937"/>
                  </a:lnTo>
                  <a:lnTo>
                    <a:pt x="895" y="924"/>
                  </a:lnTo>
                  <a:lnTo>
                    <a:pt x="874" y="912"/>
                  </a:lnTo>
                  <a:lnTo>
                    <a:pt x="856" y="900"/>
                  </a:lnTo>
                  <a:lnTo>
                    <a:pt x="827" y="881"/>
                  </a:lnTo>
                  <a:lnTo>
                    <a:pt x="808" y="866"/>
                  </a:lnTo>
                  <a:lnTo>
                    <a:pt x="806" y="865"/>
                  </a:lnTo>
                  <a:lnTo>
                    <a:pt x="806" y="865"/>
                  </a:lnTo>
                  <a:lnTo>
                    <a:pt x="804" y="863"/>
                  </a:lnTo>
                  <a:lnTo>
                    <a:pt x="788" y="850"/>
                  </a:lnTo>
                  <a:lnTo>
                    <a:pt x="764" y="832"/>
                  </a:lnTo>
                  <a:lnTo>
                    <a:pt x="735" y="810"/>
                  </a:lnTo>
                  <a:lnTo>
                    <a:pt x="702" y="785"/>
                  </a:lnTo>
                  <a:lnTo>
                    <a:pt x="664" y="758"/>
                  </a:lnTo>
                  <a:lnTo>
                    <a:pt x="625" y="730"/>
                  </a:lnTo>
                  <a:lnTo>
                    <a:pt x="585" y="702"/>
                  </a:lnTo>
                  <a:lnTo>
                    <a:pt x="545" y="676"/>
                  </a:lnTo>
                  <a:lnTo>
                    <a:pt x="513" y="656"/>
                  </a:lnTo>
                  <a:lnTo>
                    <a:pt x="483" y="637"/>
                  </a:lnTo>
                  <a:lnTo>
                    <a:pt x="456" y="622"/>
                  </a:lnTo>
                  <a:lnTo>
                    <a:pt x="432" y="609"/>
                  </a:lnTo>
                  <a:lnTo>
                    <a:pt x="411" y="598"/>
                  </a:lnTo>
                  <a:lnTo>
                    <a:pt x="397" y="592"/>
                  </a:lnTo>
                  <a:lnTo>
                    <a:pt x="389" y="588"/>
                  </a:lnTo>
                  <a:lnTo>
                    <a:pt x="386" y="588"/>
                  </a:lnTo>
                  <a:lnTo>
                    <a:pt x="386" y="588"/>
                  </a:lnTo>
                  <a:lnTo>
                    <a:pt x="369" y="577"/>
                  </a:lnTo>
                  <a:lnTo>
                    <a:pt x="354" y="567"/>
                  </a:lnTo>
                  <a:lnTo>
                    <a:pt x="340" y="556"/>
                  </a:lnTo>
                  <a:lnTo>
                    <a:pt x="326" y="545"/>
                  </a:lnTo>
                  <a:lnTo>
                    <a:pt x="314" y="534"/>
                  </a:lnTo>
                  <a:lnTo>
                    <a:pt x="302" y="523"/>
                  </a:lnTo>
                  <a:lnTo>
                    <a:pt x="292" y="511"/>
                  </a:lnTo>
                  <a:lnTo>
                    <a:pt x="281" y="499"/>
                  </a:lnTo>
                  <a:lnTo>
                    <a:pt x="264" y="477"/>
                  </a:lnTo>
                  <a:lnTo>
                    <a:pt x="247" y="454"/>
                  </a:lnTo>
                  <a:lnTo>
                    <a:pt x="236" y="431"/>
                  </a:lnTo>
                  <a:lnTo>
                    <a:pt x="225" y="411"/>
                  </a:lnTo>
                  <a:lnTo>
                    <a:pt x="216" y="390"/>
                  </a:lnTo>
                  <a:lnTo>
                    <a:pt x="210" y="372"/>
                  </a:lnTo>
                  <a:lnTo>
                    <a:pt x="205" y="355"/>
                  </a:lnTo>
                  <a:lnTo>
                    <a:pt x="202" y="340"/>
                  </a:lnTo>
                  <a:lnTo>
                    <a:pt x="198" y="318"/>
                  </a:lnTo>
                  <a:lnTo>
                    <a:pt x="197" y="307"/>
                  </a:lnTo>
                  <a:lnTo>
                    <a:pt x="197" y="307"/>
                  </a:lnTo>
                  <a:lnTo>
                    <a:pt x="195" y="280"/>
                  </a:lnTo>
                  <a:lnTo>
                    <a:pt x="191" y="255"/>
                  </a:lnTo>
                  <a:lnTo>
                    <a:pt x="187" y="231"/>
                  </a:lnTo>
                  <a:lnTo>
                    <a:pt x="182" y="209"/>
                  </a:lnTo>
                  <a:lnTo>
                    <a:pt x="176" y="188"/>
                  </a:lnTo>
                  <a:lnTo>
                    <a:pt x="170" y="168"/>
                  </a:lnTo>
                  <a:lnTo>
                    <a:pt x="163" y="151"/>
                  </a:lnTo>
                  <a:lnTo>
                    <a:pt x="157" y="134"/>
                  </a:lnTo>
                  <a:lnTo>
                    <a:pt x="149" y="119"/>
                  </a:lnTo>
                  <a:lnTo>
                    <a:pt x="141" y="105"/>
                  </a:lnTo>
                  <a:lnTo>
                    <a:pt x="133" y="92"/>
                  </a:lnTo>
                  <a:lnTo>
                    <a:pt x="124" y="80"/>
                  </a:lnTo>
                  <a:lnTo>
                    <a:pt x="116" y="70"/>
                  </a:lnTo>
                  <a:lnTo>
                    <a:pt x="107" y="60"/>
                  </a:lnTo>
                  <a:lnTo>
                    <a:pt x="99" y="52"/>
                  </a:lnTo>
                  <a:lnTo>
                    <a:pt x="90" y="44"/>
                  </a:lnTo>
                  <a:lnTo>
                    <a:pt x="81" y="37"/>
                  </a:lnTo>
                  <a:lnTo>
                    <a:pt x="73" y="31"/>
                  </a:lnTo>
                  <a:lnTo>
                    <a:pt x="65" y="26"/>
                  </a:lnTo>
                  <a:lnTo>
                    <a:pt x="57" y="22"/>
                  </a:lnTo>
                  <a:lnTo>
                    <a:pt x="41" y="15"/>
                  </a:lnTo>
                  <a:lnTo>
                    <a:pt x="28" y="11"/>
                  </a:lnTo>
                  <a:lnTo>
                    <a:pt x="18" y="8"/>
                  </a:lnTo>
                  <a:lnTo>
                    <a:pt x="9" y="7"/>
                  </a:lnTo>
                  <a:lnTo>
                    <a:pt x="3" y="8"/>
                  </a:lnTo>
                  <a:lnTo>
                    <a:pt x="1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65" name="Freeform 455"/>
            <p:cNvSpPr/>
            <p:nvPr/>
          </p:nvSpPr>
          <p:spPr bwMode="auto">
            <a:xfrm>
              <a:off x="4806702" y="3493964"/>
              <a:ext cx="739775" cy="407988"/>
            </a:xfrm>
            <a:custGeom>
              <a:avLst/>
              <a:gdLst>
                <a:gd name="T0" fmla="*/ 59 w 1866"/>
                <a:gd name="T1" fmla="*/ 16 h 1030"/>
                <a:gd name="T2" fmla="*/ 102 w 1866"/>
                <a:gd name="T3" fmla="*/ 47 h 1030"/>
                <a:gd name="T4" fmla="*/ 144 w 1866"/>
                <a:gd name="T5" fmla="*/ 101 h 1030"/>
                <a:gd name="T6" fmla="*/ 177 w 1866"/>
                <a:gd name="T7" fmla="*/ 187 h 1030"/>
                <a:gd name="T8" fmla="*/ 196 w 1866"/>
                <a:gd name="T9" fmla="*/ 312 h 1030"/>
                <a:gd name="T10" fmla="*/ 219 w 1866"/>
                <a:gd name="T11" fmla="*/ 400 h 1030"/>
                <a:gd name="T12" fmla="*/ 271 w 1866"/>
                <a:gd name="T13" fmla="*/ 490 h 1030"/>
                <a:gd name="T14" fmla="*/ 327 w 1866"/>
                <a:gd name="T15" fmla="*/ 545 h 1030"/>
                <a:gd name="T16" fmla="*/ 404 w 1866"/>
                <a:gd name="T17" fmla="*/ 593 h 1030"/>
                <a:gd name="T18" fmla="*/ 499 w 1866"/>
                <a:gd name="T19" fmla="*/ 647 h 1030"/>
                <a:gd name="T20" fmla="*/ 723 w 1866"/>
                <a:gd name="T21" fmla="*/ 796 h 1030"/>
                <a:gd name="T22" fmla="*/ 814 w 1866"/>
                <a:gd name="T23" fmla="*/ 866 h 1030"/>
                <a:gd name="T24" fmla="*/ 890 w 1866"/>
                <a:gd name="T25" fmla="*/ 919 h 1030"/>
                <a:gd name="T26" fmla="*/ 1012 w 1866"/>
                <a:gd name="T27" fmla="*/ 969 h 1030"/>
                <a:gd name="T28" fmla="*/ 1141 w 1866"/>
                <a:gd name="T29" fmla="*/ 1001 h 1030"/>
                <a:gd name="T30" fmla="*/ 1244 w 1866"/>
                <a:gd name="T31" fmla="*/ 1015 h 1030"/>
                <a:gd name="T32" fmla="*/ 1341 w 1866"/>
                <a:gd name="T33" fmla="*/ 1015 h 1030"/>
                <a:gd name="T34" fmla="*/ 1429 w 1866"/>
                <a:gd name="T35" fmla="*/ 999 h 1030"/>
                <a:gd name="T36" fmla="*/ 1506 w 1866"/>
                <a:gd name="T37" fmla="*/ 961 h 1030"/>
                <a:gd name="T38" fmla="*/ 1560 w 1866"/>
                <a:gd name="T39" fmla="*/ 917 h 1030"/>
                <a:gd name="T40" fmla="*/ 1611 w 1866"/>
                <a:gd name="T41" fmla="*/ 859 h 1030"/>
                <a:gd name="T42" fmla="*/ 1681 w 1866"/>
                <a:gd name="T43" fmla="*/ 830 h 1030"/>
                <a:gd name="T44" fmla="*/ 1731 w 1866"/>
                <a:gd name="T45" fmla="*/ 800 h 1030"/>
                <a:gd name="T46" fmla="*/ 1826 w 1866"/>
                <a:gd name="T47" fmla="*/ 718 h 1030"/>
                <a:gd name="T48" fmla="*/ 1866 w 1866"/>
                <a:gd name="T49" fmla="*/ 685 h 1030"/>
                <a:gd name="T50" fmla="*/ 1811 w 1866"/>
                <a:gd name="T51" fmla="*/ 751 h 1030"/>
                <a:gd name="T52" fmla="*/ 1740 w 1866"/>
                <a:gd name="T53" fmla="*/ 806 h 1030"/>
                <a:gd name="T54" fmla="*/ 1720 w 1866"/>
                <a:gd name="T55" fmla="*/ 820 h 1030"/>
                <a:gd name="T56" fmla="*/ 1657 w 1866"/>
                <a:gd name="T57" fmla="*/ 848 h 1030"/>
                <a:gd name="T58" fmla="*/ 1607 w 1866"/>
                <a:gd name="T59" fmla="*/ 879 h 1030"/>
                <a:gd name="T60" fmla="*/ 1552 w 1866"/>
                <a:gd name="T61" fmla="*/ 942 h 1030"/>
                <a:gd name="T62" fmla="*/ 1486 w 1866"/>
                <a:gd name="T63" fmla="*/ 987 h 1030"/>
                <a:gd name="T64" fmla="*/ 1394 w 1866"/>
                <a:gd name="T65" fmla="*/ 1020 h 1030"/>
                <a:gd name="T66" fmla="*/ 1305 w 1866"/>
                <a:gd name="T67" fmla="*/ 1028 h 1030"/>
                <a:gd name="T68" fmla="*/ 1215 w 1866"/>
                <a:gd name="T69" fmla="*/ 1027 h 1030"/>
                <a:gd name="T70" fmla="*/ 1087 w 1866"/>
                <a:gd name="T71" fmla="*/ 1003 h 1030"/>
                <a:gd name="T72" fmla="*/ 917 w 1866"/>
                <a:gd name="T73" fmla="*/ 944 h 1030"/>
                <a:gd name="T74" fmla="*/ 839 w 1866"/>
                <a:gd name="T75" fmla="*/ 902 h 1030"/>
                <a:gd name="T76" fmla="*/ 804 w 1866"/>
                <a:gd name="T77" fmla="*/ 877 h 1030"/>
                <a:gd name="T78" fmla="*/ 722 w 1866"/>
                <a:gd name="T79" fmla="*/ 810 h 1030"/>
                <a:gd name="T80" fmla="*/ 583 w 1866"/>
                <a:gd name="T81" fmla="*/ 705 h 1030"/>
                <a:gd name="T82" fmla="*/ 472 w 1866"/>
                <a:gd name="T83" fmla="*/ 641 h 1030"/>
                <a:gd name="T84" fmla="*/ 401 w 1866"/>
                <a:gd name="T85" fmla="*/ 606 h 1030"/>
                <a:gd name="T86" fmla="*/ 305 w 1866"/>
                <a:gd name="T87" fmla="*/ 538 h 1030"/>
                <a:gd name="T88" fmla="*/ 227 w 1866"/>
                <a:gd name="T89" fmla="*/ 446 h 1030"/>
                <a:gd name="T90" fmla="*/ 190 w 1866"/>
                <a:gd name="T91" fmla="*/ 351 h 1030"/>
                <a:gd name="T92" fmla="*/ 178 w 1866"/>
                <a:gd name="T93" fmla="*/ 235 h 1030"/>
                <a:gd name="T94" fmla="*/ 154 w 1866"/>
                <a:gd name="T95" fmla="*/ 137 h 1030"/>
                <a:gd name="T96" fmla="*/ 117 w 1866"/>
                <a:gd name="T97" fmla="*/ 71 h 1030"/>
                <a:gd name="T98" fmla="*/ 75 w 1866"/>
                <a:gd name="T99" fmla="*/ 33 h 1030"/>
                <a:gd name="T100" fmla="*/ 19 w 1866"/>
                <a:gd name="T101" fmla="*/ 11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66" h="1030">
                  <a:moveTo>
                    <a:pt x="0" y="0"/>
                  </a:moveTo>
                  <a:lnTo>
                    <a:pt x="8" y="1"/>
                  </a:lnTo>
                  <a:lnTo>
                    <a:pt x="29" y="5"/>
                  </a:lnTo>
                  <a:lnTo>
                    <a:pt x="43" y="9"/>
                  </a:lnTo>
                  <a:lnTo>
                    <a:pt x="59" y="16"/>
                  </a:lnTo>
                  <a:lnTo>
                    <a:pt x="66" y="21"/>
                  </a:lnTo>
                  <a:lnTo>
                    <a:pt x="75" y="26"/>
                  </a:lnTo>
                  <a:lnTo>
                    <a:pt x="84" y="32"/>
                  </a:lnTo>
                  <a:lnTo>
                    <a:pt x="92" y="38"/>
                  </a:lnTo>
                  <a:lnTo>
                    <a:pt x="102" y="47"/>
                  </a:lnTo>
                  <a:lnTo>
                    <a:pt x="111" y="55"/>
                  </a:lnTo>
                  <a:lnTo>
                    <a:pt x="119" y="65"/>
                  </a:lnTo>
                  <a:lnTo>
                    <a:pt x="128" y="76"/>
                  </a:lnTo>
                  <a:lnTo>
                    <a:pt x="135" y="88"/>
                  </a:lnTo>
                  <a:lnTo>
                    <a:pt x="144" y="101"/>
                  </a:lnTo>
                  <a:lnTo>
                    <a:pt x="151" y="115"/>
                  </a:lnTo>
                  <a:lnTo>
                    <a:pt x="159" y="131"/>
                  </a:lnTo>
                  <a:lnTo>
                    <a:pt x="166" y="148"/>
                  </a:lnTo>
                  <a:lnTo>
                    <a:pt x="172" y="166"/>
                  </a:lnTo>
                  <a:lnTo>
                    <a:pt x="177" y="187"/>
                  </a:lnTo>
                  <a:lnTo>
                    <a:pt x="183" y="208"/>
                  </a:lnTo>
                  <a:lnTo>
                    <a:pt x="187" y="232"/>
                  </a:lnTo>
                  <a:lnTo>
                    <a:pt x="191" y="257"/>
                  </a:lnTo>
                  <a:lnTo>
                    <a:pt x="194" y="283"/>
                  </a:lnTo>
                  <a:lnTo>
                    <a:pt x="196" y="312"/>
                  </a:lnTo>
                  <a:lnTo>
                    <a:pt x="197" y="323"/>
                  </a:lnTo>
                  <a:lnTo>
                    <a:pt x="201" y="346"/>
                  </a:lnTo>
                  <a:lnTo>
                    <a:pt x="205" y="363"/>
                  </a:lnTo>
                  <a:lnTo>
                    <a:pt x="212" y="380"/>
                  </a:lnTo>
                  <a:lnTo>
                    <a:pt x="219" y="400"/>
                  </a:lnTo>
                  <a:lnTo>
                    <a:pt x="229" y="422"/>
                  </a:lnTo>
                  <a:lnTo>
                    <a:pt x="240" y="443"/>
                  </a:lnTo>
                  <a:lnTo>
                    <a:pt x="255" y="466"/>
                  </a:lnTo>
                  <a:lnTo>
                    <a:pt x="263" y="478"/>
                  </a:lnTo>
                  <a:lnTo>
                    <a:pt x="271" y="490"/>
                  </a:lnTo>
                  <a:lnTo>
                    <a:pt x="281" y="501"/>
                  </a:lnTo>
                  <a:lnTo>
                    <a:pt x="292" y="512"/>
                  </a:lnTo>
                  <a:lnTo>
                    <a:pt x="303" y="523"/>
                  </a:lnTo>
                  <a:lnTo>
                    <a:pt x="314" y="534"/>
                  </a:lnTo>
                  <a:lnTo>
                    <a:pt x="327" y="545"/>
                  </a:lnTo>
                  <a:lnTo>
                    <a:pt x="340" y="556"/>
                  </a:lnTo>
                  <a:lnTo>
                    <a:pt x="355" y="565"/>
                  </a:lnTo>
                  <a:lnTo>
                    <a:pt x="370" y="575"/>
                  </a:lnTo>
                  <a:lnTo>
                    <a:pt x="387" y="585"/>
                  </a:lnTo>
                  <a:lnTo>
                    <a:pt x="404" y="593"/>
                  </a:lnTo>
                  <a:lnTo>
                    <a:pt x="414" y="600"/>
                  </a:lnTo>
                  <a:lnTo>
                    <a:pt x="422" y="606"/>
                  </a:lnTo>
                  <a:lnTo>
                    <a:pt x="447" y="618"/>
                  </a:lnTo>
                  <a:lnTo>
                    <a:pt x="473" y="632"/>
                  </a:lnTo>
                  <a:lnTo>
                    <a:pt x="499" y="647"/>
                  </a:lnTo>
                  <a:lnTo>
                    <a:pt x="525" y="662"/>
                  </a:lnTo>
                  <a:lnTo>
                    <a:pt x="578" y="696"/>
                  </a:lnTo>
                  <a:lnTo>
                    <a:pt x="629" y="730"/>
                  </a:lnTo>
                  <a:lnTo>
                    <a:pt x="679" y="764"/>
                  </a:lnTo>
                  <a:lnTo>
                    <a:pt x="723" y="796"/>
                  </a:lnTo>
                  <a:lnTo>
                    <a:pt x="762" y="825"/>
                  </a:lnTo>
                  <a:lnTo>
                    <a:pt x="792" y="849"/>
                  </a:lnTo>
                  <a:lnTo>
                    <a:pt x="804" y="857"/>
                  </a:lnTo>
                  <a:lnTo>
                    <a:pt x="814" y="865"/>
                  </a:lnTo>
                  <a:lnTo>
                    <a:pt x="814" y="866"/>
                  </a:lnTo>
                  <a:lnTo>
                    <a:pt x="814" y="866"/>
                  </a:lnTo>
                  <a:lnTo>
                    <a:pt x="829" y="879"/>
                  </a:lnTo>
                  <a:lnTo>
                    <a:pt x="846" y="893"/>
                  </a:lnTo>
                  <a:lnTo>
                    <a:pt x="868" y="906"/>
                  </a:lnTo>
                  <a:lnTo>
                    <a:pt x="890" y="919"/>
                  </a:lnTo>
                  <a:lnTo>
                    <a:pt x="914" y="930"/>
                  </a:lnTo>
                  <a:lnTo>
                    <a:pt x="938" y="940"/>
                  </a:lnTo>
                  <a:lnTo>
                    <a:pt x="962" y="951"/>
                  </a:lnTo>
                  <a:lnTo>
                    <a:pt x="986" y="960"/>
                  </a:lnTo>
                  <a:lnTo>
                    <a:pt x="1012" y="969"/>
                  </a:lnTo>
                  <a:lnTo>
                    <a:pt x="1037" y="977"/>
                  </a:lnTo>
                  <a:lnTo>
                    <a:pt x="1063" y="984"/>
                  </a:lnTo>
                  <a:lnTo>
                    <a:pt x="1089" y="990"/>
                  </a:lnTo>
                  <a:lnTo>
                    <a:pt x="1115" y="995"/>
                  </a:lnTo>
                  <a:lnTo>
                    <a:pt x="1141" y="1001"/>
                  </a:lnTo>
                  <a:lnTo>
                    <a:pt x="1167" y="1005"/>
                  </a:lnTo>
                  <a:lnTo>
                    <a:pt x="1192" y="1009"/>
                  </a:lnTo>
                  <a:lnTo>
                    <a:pt x="1218" y="1013"/>
                  </a:lnTo>
                  <a:lnTo>
                    <a:pt x="1244" y="1015"/>
                  </a:lnTo>
                  <a:lnTo>
                    <a:pt x="1244" y="1015"/>
                  </a:lnTo>
                  <a:lnTo>
                    <a:pt x="1265" y="1016"/>
                  </a:lnTo>
                  <a:lnTo>
                    <a:pt x="1285" y="1017"/>
                  </a:lnTo>
                  <a:lnTo>
                    <a:pt x="1305" y="1017"/>
                  </a:lnTo>
                  <a:lnTo>
                    <a:pt x="1324" y="1016"/>
                  </a:lnTo>
                  <a:lnTo>
                    <a:pt x="1341" y="1015"/>
                  </a:lnTo>
                  <a:lnTo>
                    <a:pt x="1359" y="1014"/>
                  </a:lnTo>
                  <a:lnTo>
                    <a:pt x="1375" y="1013"/>
                  </a:lnTo>
                  <a:lnTo>
                    <a:pt x="1391" y="1009"/>
                  </a:lnTo>
                  <a:lnTo>
                    <a:pt x="1410" y="1004"/>
                  </a:lnTo>
                  <a:lnTo>
                    <a:pt x="1429" y="999"/>
                  </a:lnTo>
                  <a:lnTo>
                    <a:pt x="1447" y="992"/>
                  </a:lnTo>
                  <a:lnTo>
                    <a:pt x="1463" y="985"/>
                  </a:lnTo>
                  <a:lnTo>
                    <a:pt x="1478" y="977"/>
                  </a:lnTo>
                  <a:lnTo>
                    <a:pt x="1493" y="970"/>
                  </a:lnTo>
                  <a:lnTo>
                    <a:pt x="1506" y="961"/>
                  </a:lnTo>
                  <a:lnTo>
                    <a:pt x="1519" y="952"/>
                  </a:lnTo>
                  <a:lnTo>
                    <a:pt x="1531" y="944"/>
                  </a:lnTo>
                  <a:lnTo>
                    <a:pt x="1542" y="935"/>
                  </a:lnTo>
                  <a:lnTo>
                    <a:pt x="1552" y="925"/>
                  </a:lnTo>
                  <a:lnTo>
                    <a:pt x="1560" y="917"/>
                  </a:lnTo>
                  <a:lnTo>
                    <a:pt x="1575" y="900"/>
                  </a:lnTo>
                  <a:lnTo>
                    <a:pt x="1587" y="883"/>
                  </a:lnTo>
                  <a:lnTo>
                    <a:pt x="1596" y="874"/>
                  </a:lnTo>
                  <a:lnTo>
                    <a:pt x="1603" y="865"/>
                  </a:lnTo>
                  <a:lnTo>
                    <a:pt x="1611" y="859"/>
                  </a:lnTo>
                  <a:lnTo>
                    <a:pt x="1619" y="854"/>
                  </a:lnTo>
                  <a:lnTo>
                    <a:pt x="1633" y="847"/>
                  </a:lnTo>
                  <a:lnTo>
                    <a:pt x="1650" y="840"/>
                  </a:lnTo>
                  <a:lnTo>
                    <a:pt x="1664" y="836"/>
                  </a:lnTo>
                  <a:lnTo>
                    <a:pt x="1681" y="830"/>
                  </a:lnTo>
                  <a:lnTo>
                    <a:pt x="1690" y="826"/>
                  </a:lnTo>
                  <a:lnTo>
                    <a:pt x="1697" y="823"/>
                  </a:lnTo>
                  <a:lnTo>
                    <a:pt x="1705" y="819"/>
                  </a:lnTo>
                  <a:lnTo>
                    <a:pt x="1711" y="813"/>
                  </a:lnTo>
                  <a:lnTo>
                    <a:pt x="1731" y="800"/>
                  </a:lnTo>
                  <a:lnTo>
                    <a:pt x="1751" y="786"/>
                  </a:lnTo>
                  <a:lnTo>
                    <a:pt x="1771" y="771"/>
                  </a:lnTo>
                  <a:lnTo>
                    <a:pt x="1791" y="754"/>
                  </a:lnTo>
                  <a:lnTo>
                    <a:pt x="1810" y="737"/>
                  </a:lnTo>
                  <a:lnTo>
                    <a:pt x="1826" y="718"/>
                  </a:lnTo>
                  <a:lnTo>
                    <a:pt x="1833" y="709"/>
                  </a:lnTo>
                  <a:lnTo>
                    <a:pt x="1841" y="699"/>
                  </a:lnTo>
                  <a:lnTo>
                    <a:pt x="1846" y="688"/>
                  </a:lnTo>
                  <a:lnTo>
                    <a:pt x="1852" y="678"/>
                  </a:lnTo>
                  <a:lnTo>
                    <a:pt x="1866" y="685"/>
                  </a:lnTo>
                  <a:lnTo>
                    <a:pt x="1858" y="697"/>
                  </a:lnTo>
                  <a:lnTo>
                    <a:pt x="1849" y="710"/>
                  </a:lnTo>
                  <a:lnTo>
                    <a:pt x="1838" y="723"/>
                  </a:lnTo>
                  <a:lnTo>
                    <a:pt x="1825" y="737"/>
                  </a:lnTo>
                  <a:lnTo>
                    <a:pt x="1811" y="751"/>
                  </a:lnTo>
                  <a:lnTo>
                    <a:pt x="1796" y="764"/>
                  </a:lnTo>
                  <a:lnTo>
                    <a:pt x="1779" y="777"/>
                  </a:lnTo>
                  <a:lnTo>
                    <a:pt x="1764" y="788"/>
                  </a:lnTo>
                  <a:lnTo>
                    <a:pt x="1752" y="798"/>
                  </a:lnTo>
                  <a:lnTo>
                    <a:pt x="1740" y="806"/>
                  </a:lnTo>
                  <a:lnTo>
                    <a:pt x="1730" y="813"/>
                  </a:lnTo>
                  <a:lnTo>
                    <a:pt x="1720" y="820"/>
                  </a:lnTo>
                  <a:lnTo>
                    <a:pt x="1720" y="820"/>
                  </a:lnTo>
                  <a:lnTo>
                    <a:pt x="1720" y="820"/>
                  </a:lnTo>
                  <a:lnTo>
                    <a:pt x="1720" y="820"/>
                  </a:lnTo>
                  <a:lnTo>
                    <a:pt x="1720" y="820"/>
                  </a:lnTo>
                  <a:lnTo>
                    <a:pt x="1702" y="830"/>
                  </a:lnTo>
                  <a:lnTo>
                    <a:pt x="1685" y="838"/>
                  </a:lnTo>
                  <a:lnTo>
                    <a:pt x="1670" y="843"/>
                  </a:lnTo>
                  <a:lnTo>
                    <a:pt x="1657" y="848"/>
                  </a:lnTo>
                  <a:lnTo>
                    <a:pt x="1641" y="854"/>
                  </a:lnTo>
                  <a:lnTo>
                    <a:pt x="1627" y="861"/>
                  </a:lnTo>
                  <a:lnTo>
                    <a:pt x="1621" y="866"/>
                  </a:lnTo>
                  <a:lnTo>
                    <a:pt x="1613" y="871"/>
                  </a:lnTo>
                  <a:lnTo>
                    <a:pt x="1607" y="879"/>
                  </a:lnTo>
                  <a:lnTo>
                    <a:pt x="1600" y="888"/>
                  </a:lnTo>
                  <a:lnTo>
                    <a:pt x="1587" y="905"/>
                  </a:lnTo>
                  <a:lnTo>
                    <a:pt x="1571" y="923"/>
                  </a:lnTo>
                  <a:lnTo>
                    <a:pt x="1563" y="932"/>
                  </a:lnTo>
                  <a:lnTo>
                    <a:pt x="1552" y="942"/>
                  </a:lnTo>
                  <a:lnTo>
                    <a:pt x="1541" y="951"/>
                  </a:lnTo>
                  <a:lnTo>
                    <a:pt x="1528" y="960"/>
                  </a:lnTo>
                  <a:lnTo>
                    <a:pt x="1515" y="970"/>
                  </a:lnTo>
                  <a:lnTo>
                    <a:pt x="1501" y="978"/>
                  </a:lnTo>
                  <a:lnTo>
                    <a:pt x="1486" y="987"/>
                  </a:lnTo>
                  <a:lnTo>
                    <a:pt x="1470" y="994"/>
                  </a:lnTo>
                  <a:lnTo>
                    <a:pt x="1452" y="1002"/>
                  </a:lnTo>
                  <a:lnTo>
                    <a:pt x="1434" y="1009"/>
                  </a:lnTo>
                  <a:lnTo>
                    <a:pt x="1415" y="1015"/>
                  </a:lnTo>
                  <a:lnTo>
                    <a:pt x="1394" y="1020"/>
                  </a:lnTo>
                  <a:lnTo>
                    <a:pt x="1378" y="1023"/>
                  </a:lnTo>
                  <a:lnTo>
                    <a:pt x="1361" y="1025"/>
                  </a:lnTo>
                  <a:lnTo>
                    <a:pt x="1342" y="1026"/>
                  </a:lnTo>
                  <a:lnTo>
                    <a:pt x="1324" y="1027"/>
                  </a:lnTo>
                  <a:lnTo>
                    <a:pt x="1305" y="1028"/>
                  </a:lnTo>
                  <a:lnTo>
                    <a:pt x="1285" y="1030"/>
                  </a:lnTo>
                  <a:lnTo>
                    <a:pt x="1265" y="1030"/>
                  </a:lnTo>
                  <a:lnTo>
                    <a:pt x="1243" y="1030"/>
                  </a:lnTo>
                  <a:lnTo>
                    <a:pt x="1243" y="1030"/>
                  </a:lnTo>
                  <a:lnTo>
                    <a:pt x="1215" y="1027"/>
                  </a:lnTo>
                  <a:lnTo>
                    <a:pt x="1188" y="1023"/>
                  </a:lnTo>
                  <a:lnTo>
                    <a:pt x="1162" y="1019"/>
                  </a:lnTo>
                  <a:lnTo>
                    <a:pt x="1136" y="1014"/>
                  </a:lnTo>
                  <a:lnTo>
                    <a:pt x="1111" y="1008"/>
                  </a:lnTo>
                  <a:lnTo>
                    <a:pt x="1087" y="1003"/>
                  </a:lnTo>
                  <a:lnTo>
                    <a:pt x="1063" y="997"/>
                  </a:lnTo>
                  <a:lnTo>
                    <a:pt x="1039" y="990"/>
                  </a:lnTo>
                  <a:lnTo>
                    <a:pt x="995" y="976"/>
                  </a:lnTo>
                  <a:lnTo>
                    <a:pt x="955" y="960"/>
                  </a:lnTo>
                  <a:lnTo>
                    <a:pt x="917" y="944"/>
                  </a:lnTo>
                  <a:lnTo>
                    <a:pt x="884" y="928"/>
                  </a:lnTo>
                  <a:lnTo>
                    <a:pt x="871" y="921"/>
                  </a:lnTo>
                  <a:lnTo>
                    <a:pt x="860" y="915"/>
                  </a:lnTo>
                  <a:lnTo>
                    <a:pt x="849" y="908"/>
                  </a:lnTo>
                  <a:lnTo>
                    <a:pt x="839" y="902"/>
                  </a:lnTo>
                  <a:lnTo>
                    <a:pt x="830" y="895"/>
                  </a:lnTo>
                  <a:lnTo>
                    <a:pt x="821" y="890"/>
                  </a:lnTo>
                  <a:lnTo>
                    <a:pt x="813" y="883"/>
                  </a:lnTo>
                  <a:lnTo>
                    <a:pt x="804" y="877"/>
                  </a:lnTo>
                  <a:lnTo>
                    <a:pt x="804" y="877"/>
                  </a:lnTo>
                  <a:lnTo>
                    <a:pt x="804" y="877"/>
                  </a:lnTo>
                  <a:lnTo>
                    <a:pt x="804" y="877"/>
                  </a:lnTo>
                  <a:lnTo>
                    <a:pt x="777" y="854"/>
                  </a:lnTo>
                  <a:lnTo>
                    <a:pt x="749" y="833"/>
                  </a:lnTo>
                  <a:lnTo>
                    <a:pt x="722" y="810"/>
                  </a:lnTo>
                  <a:lnTo>
                    <a:pt x="695" y="788"/>
                  </a:lnTo>
                  <a:lnTo>
                    <a:pt x="667" y="767"/>
                  </a:lnTo>
                  <a:lnTo>
                    <a:pt x="639" y="745"/>
                  </a:lnTo>
                  <a:lnTo>
                    <a:pt x="611" y="725"/>
                  </a:lnTo>
                  <a:lnTo>
                    <a:pt x="583" y="705"/>
                  </a:lnTo>
                  <a:lnTo>
                    <a:pt x="561" y="691"/>
                  </a:lnTo>
                  <a:lnTo>
                    <a:pt x="539" y="678"/>
                  </a:lnTo>
                  <a:lnTo>
                    <a:pt x="517" y="666"/>
                  </a:lnTo>
                  <a:lnTo>
                    <a:pt x="495" y="653"/>
                  </a:lnTo>
                  <a:lnTo>
                    <a:pt x="472" y="641"/>
                  </a:lnTo>
                  <a:lnTo>
                    <a:pt x="448" y="630"/>
                  </a:lnTo>
                  <a:lnTo>
                    <a:pt x="424" y="618"/>
                  </a:lnTo>
                  <a:lnTo>
                    <a:pt x="401" y="606"/>
                  </a:lnTo>
                  <a:lnTo>
                    <a:pt x="401" y="606"/>
                  </a:lnTo>
                  <a:lnTo>
                    <a:pt x="401" y="606"/>
                  </a:lnTo>
                  <a:lnTo>
                    <a:pt x="401" y="606"/>
                  </a:lnTo>
                  <a:lnTo>
                    <a:pt x="374" y="590"/>
                  </a:lnTo>
                  <a:lnTo>
                    <a:pt x="349" y="574"/>
                  </a:lnTo>
                  <a:lnTo>
                    <a:pt x="325" y="557"/>
                  </a:lnTo>
                  <a:lnTo>
                    <a:pt x="305" y="538"/>
                  </a:lnTo>
                  <a:lnTo>
                    <a:pt x="285" y="520"/>
                  </a:lnTo>
                  <a:lnTo>
                    <a:pt x="268" y="502"/>
                  </a:lnTo>
                  <a:lnTo>
                    <a:pt x="253" y="483"/>
                  </a:lnTo>
                  <a:lnTo>
                    <a:pt x="239" y="465"/>
                  </a:lnTo>
                  <a:lnTo>
                    <a:pt x="227" y="446"/>
                  </a:lnTo>
                  <a:lnTo>
                    <a:pt x="217" y="426"/>
                  </a:lnTo>
                  <a:lnTo>
                    <a:pt x="209" y="408"/>
                  </a:lnTo>
                  <a:lnTo>
                    <a:pt x="201" y="388"/>
                  </a:lnTo>
                  <a:lnTo>
                    <a:pt x="195" y="369"/>
                  </a:lnTo>
                  <a:lnTo>
                    <a:pt x="190" y="351"/>
                  </a:lnTo>
                  <a:lnTo>
                    <a:pt x="187" y="332"/>
                  </a:lnTo>
                  <a:lnTo>
                    <a:pt x="184" y="314"/>
                  </a:lnTo>
                  <a:lnTo>
                    <a:pt x="183" y="286"/>
                  </a:lnTo>
                  <a:lnTo>
                    <a:pt x="182" y="260"/>
                  </a:lnTo>
                  <a:lnTo>
                    <a:pt x="178" y="235"/>
                  </a:lnTo>
                  <a:lnTo>
                    <a:pt x="175" y="213"/>
                  </a:lnTo>
                  <a:lnTo>
                    <a:pt x="171" y="192"/>
                  </a:lnTo>
                  <a:lnTo>
                    <a:pt x="166" y="172"/>
                  </a:lnTo>
                  <a:lnTo>
                    <a:pt x="160" y="153"/>
                  </a:lnTo>
                  <a:lnTo>
                    <a:pt x="154" y="137"/>
                  </a:lnTo>
                  <a:lnTo>
                    <a:pt x="147" y="121"/>
                  </a:lnTo>
                  <a:lnTo>
                    <a:pt x="140" y="107"/>
                  </a:lnTo>
                  <a:lnTo>
                    <a:pt x="132" y="94"/>
                  </a:lnTo>
                  <a:lnTo>
                    <a:pt x="125" y="82"/>
                  </a:lnTo>
                  <a:lnTo>
                    <a:pt x="117" y="71"/>
                  </a:lnTo>
                  <a:lnTo>
                    <a:pt x="108" y="62"/>
                  </a:lnTo>
                  <a:lnTo>
                    <a:pt x="100" y="53"/>
                  </a:lnTo>
                  <a:lnTo>
                    <a:pt x="91" y="46"/>
                  </a:lnTo>
                  <a:lnTo>
                    <a:pt x="84" y="39"/>
                  </a:lnTo>
                  <a:lnTo>
                    <a:pt x="75" y="33"/>
                  </a:lnTo>
                  <a:lnTo>
                    <a:pt x="66" y="28"/>
                  </a:lnTo>
                  <a:lnTo>
                    <a:pt x="59" y="24"/>
                  </a:lnTo>
                  <a:lnTo>
                    <a:pt x="44" y="18"/>
                  </a:lnTo>
                  <a:lnTo>
                    <a:pt x="30" y="13"/>
                  </a:lnTo>
                  <a:lnTo>
                    <a:pt x="19" y="11"/>
                  </a:lnTo>
                  <a:lnTo>
                    <a:pt x="10" y="10"/>
                  </a:lnTo>
                  <a:lnTo>
                    <a:pt x="4" y="10"/>
                  </a:lnTo>
                  <a:lnTo>
                    <a:pt x="2" y="1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66" name="Freeform 456"/>
            <p:cNvSpPr/>
            <p:nvPr/>
          </p:nvSpPr>
          <p:spPr bwMode="auto">
            <a:xfrm>
              <a:off x="4852740" y="3441576"/>
              <a:ext cx="622300" cy="257175"/>
            </a:xfrm>
            <a:custGeom>
              <a:avLst/>
              <a:gdLst>
                <a:gd name="T0" fmla="*/ 92 w 1569"/>
                <a:gd name="T1" fmla="*/ 40 h 648"/>
                <a:gd name="T2" fmla="*/ 191 w 1569"/>
                <a:gd name="T3" fmla="*/ 2 h 648"/>
                <a:gd name="T4" fmla="*/ 288 w 1569"/>
                <a:gd name="T5" fmla="*/ 11 h 648"/>
                <a:gd name="T6" fmla="*/ 379 w 1569"/>
                <a:gd name="T7" fmla="*/ 52 h 648"/>
                <a:gd name="T8" fmla="*/ 468 w 1569"/>
                <a:gd name="T9" fmla="*/ 116 h 648"/>
                <a:gd name="T10" fmla="*/ 513 w 1569"/>
                <a:gd name="T11" fmla="*/ 175 h 648"/>
                <a:gd name="T12" fmla="*/ 520 w 1569"/>
                <a:gd name="T13" fmla="*/ 197 h 648"/>
                <a:gd name="T14" fmla="*/ 583 w 1569"/>
                <a:gd name="T15" fmla="*/ 279 h 648"/>
                <a:gd name="T16" fmla="*/ 671 w 1569"/>
                <a:gd name="T17" fmla="*/ 362 h 648"/>
                <a:gd name="T18" fmla="*/ 716 w 1569"/>
                <a:gd name="T19" fmla="*/ 391 h 648"/>
                <a:gd name="T20" fmla="*/ 774 w 1569"/>
                <a:gd name="T21" fmla="*/ 427 h 648"/>
                <a:gd name="T22" fmla="*/ 829 w 1569"/>
                <a:gd name="T23" fmla="*/ 433 h 648"/>
                <a:gd name="T24" fmla="*/ 881 w 1569"/>
                <a:gd name="T25" fmla="*/ 403 h 648"/>
                <a:gd name="T26" fmla="*/ 975 w 1569"/>
                <a:gd name="T27" fmla="*/ 303 h 648"/>
                <a:gd name="T28" fmla="*/ 1045 w 1569"/>
                <a:gd name="T29" fmla="*/ 256 h 648"/>
                <a:gd name="T30" fmla="*/ 1116 w 1569"/>
                <a:gd name="T31" fmla="*/ 251 h 648"/>
                <a:gd name="T32" fmla="*/ 1179 w 1569"/>
                <a:gd name="T33" fmla="*/ 272 h 648"/>
                <a:gd name="T34" fmla="*/ 1237 w 1569"/>
                <a:gd name="T35" fmla="*/ 312 h 648"/>
                <a:gd name="T36" fmla="*/ 1299 w 1569"/>
                <a:gd name="T37" fmla="*/ 379 h 648"/>
                <a:gd name="T38" fmla="*/ 1364 w 1569"/>
                <a:gd name="T39" fmla="*/ 457 h 648"/>
                <a:gd name="T40" fmla="*/ 1426 w 1569"/>
                <a:gd name="T41" fmla="*/ 499 h 648"/>
                <a:gd name="T42" fmla="*/ 1509 w 1569"/>
                <a:gd name="T43" fmla="*/ 557 h 648"/>
                <a:gd name="T44" fmla="*/ 1528 w 1569"/>
                <a:gd name="T45" fmla="*/ 566 h 648"/>
                <a:gd name="T46" fmla="*/ 1540 w 1569"/>
                <a:gd name="T47" fmla="*/ 575 h 648"/>
                <a:gd name="T48" fmla="*/ 1561 w 1569"/>
                <a:gd name="T49" fmla="*/ 616 h 648"/>
                <a:gd name="T50" fmla="*/ 1547 w 1569"/>
                <a:gd name="T51" fmla="*/ 622 h 648"/>
                <a:gd name="T52" fmla="*/ 1524 w 1569"/>
                <a:gd name="T53" fmla="*/ 581 h 648"/>
                <a:gd name="T54" fmla="*/ 1520 w 1569"/>
                <a:gd name="T55" fmla="*/ 578 h 648"/>
                <a:gd name="T56" fmla="*/ 1450 w 1569"/>
                <a:gd name="T57" fmla="*/ 538 h 648"/>
                <a:gd name="T58" fmla="*/ 1404 w 1569"/>
                <a:gd name="T59" fmla="*/ 501 h 648"/>
                <a:gd name="T60" fmla="*/ 1341 w 1569"/>
                <a:gd name="T61" fmla="*/ 458 h 648"/>
                <a:gd name="T62" fmla="*/ 1276 w 1569"/>
                <a:gd name="T63" fmla="*/ 372 h 648"/>
                <a:gd name="T64" fmla="*/ 1215 w 1569"/>
                <a:gd name="T65" fmla="*/ 312 h 648"/>
                <a:gd name="T66" fmla="*/ 1161 w 1569"/>
                <a:gd name="T67" fmla="*/ 280 h 648"/>
                <a:gd name="T68" fmla="*/ 1100 w 1569"/>
                <a:gd name="T69" fmla="*/ 264 h 648"/>
                <a:gd name="T70" fmla="*/ 1038 w 1569"/>
                <a:gd name="T71" fmla="*/ 275 h 648"/>
                <a:gd name="T72" fmla="*/ 973 w 1569"/>
                <a:gd name="T73" fmla="*/ 327 h 648"/>
                <a:gd name="T74" fmla="*/ 870 w 1569"/>
                <a:gd name="T75" fmla="*/ 431 h 648"/>
                <a:gd name="T76" fmla="*/ 823 w 1569"/>
                <a:gd name="T77" fmla="*/ 450 h 648"/>
                <a:gd name="T78" fmla="*/ 783 w 1569"/>
                <a:gd name="T79" fmla="*/ 447 h 648"/>
                <a:gd name="T80" fmla="*/ 718 w 1569"/>
                <a:gd name="T81" fmla="*/ 409 h 648"/>
                <a:gd name="T82" fmla="*/ 675 w 1569"/>
                <a:gd name="T83" fmla="*/ 382 h 648"/>
                <a:gd name="T84" fmla="*/ 591 w 1569"/>
                <a:gd name="T85" fmla="*/ 309 h 648"/>
                <a:gd name="T86" fmla="*/ 515 w 1569"/>
                <a:gd name="T87" fmla="*/ 216 h 648"/>
                <a:gd name="T88" fmla="*/ 499 w 1569"/>
                <a:gd name="T89" fmla="*/ 181 h 648"/>
                <a:gd name="T90" fmla="*/ 458 w 1569"/>
                <a:gd name="T91" fmla="*/ 125 h 648"/>
                <a:gd name="T92" fmla="*/ 372 w 1569"/>
                <a:gd name="T93" fmla="*/ 64 h 648"/>
                <a:gd name="T94" fmla="*/ 327 w 1569"/>
                <a:gd name="T95" fmla="*/ 43 h 648"/>
                <a:gd name="T96" fmla="*/ 228 w 1569"/>
                <a:gd name="T97" fmla="*/ 15 h 648"/>
                <a:gd name="T98" fmla="*/ 140 w 1569"/>
                <a:gd name="T99" fmla="*/ 33 h 648"/>
                <a:gd name="T100" fmla="*/ 37 w 1569"/>
                <a:gd name="T101" fmla="*/ 9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69" h="648">
                  <a:moveTo>
                    <a:pt x="0" y="96"/>
                  </a:moveTo>
                  <a:lnTo>
                    <a:pt x="24" y="80"/>
                  </a:lnTo>
                  <a:lnTo>
                    <a:pt x="48" y="65"/>
                  </a:lnTo>
                  <a:lnTo>
                    <a:pt x="70" y="52"/>
                  </a:lnTo>
                  <a:lnTo>
                    <a:pt x="92" y="40"/>
                  </a:lnTo>
                  <a:lnTo>
                    <a:pt x="113" y="29"/>
                  </a:lnTo>
                  <a:lnTo>
                    <a:pt x="135" y="19"/>
                  </a:lnTo>
                  <a:lnTo>
                    <a:pt x="154" y="11"/>
                  </a:lnTo>
                  <a:lnTo>
                    <a:pt x="173" y="6"/>
                  </a:lnTo>
                  <a:lnTo>
                    <a:pt x="191" y="2"/>
                  </a:lnTo>
                  <a:lnTo>
                    <a:pt x="209" y="0"/>
                  </a:lnTo>
                  <a:lnTo>
                    <a:pt x="228" y="0"/>
                  </a:lnTo>
                  <a:lnTo>
                    <a:pt x="247" y="2"/>
                  </a:lnTo>
                  <a:lnTo>
                    <a:pt x="267" y="5"/>
                  </a:lnTo>
                  <a:lnTo>
                    <a:pt x="288" y="11"/>
                  </a:lnTo>
                  <a:lnTo>
                    <a:pt x="310" y="19"/>
                  </a:lnTo>
                  <a:lnTo>
                    <a:pt x="333" y="30"/>
                  </a:lnTo>
                  <a:lnTo>
                    <a:pt x="349" y="36"/>
                  </a:lnTo>
                  <a:lnTo>
                    <a:pt x="364" y="44"/>
                  </a:lnTo>
                  <a:lnTo>
                    <a:pt x="379" y="52"/>
                  </a:lnTo>
                  <a:lnTo>
                    <a:pt x="395" y="61"/>
                  </a:lnTo>
                  <a:lnTo>
                    <a:pt x="414" y="73"/>
                  </a:lnTo>
                  <a:lnTo>
                    <a:pt x="434" y="86"/>
                  </a:lnTo>
                  <a:lnTo>
                    <a:pt x="452" y="100"/>
                  </a:lnTo>
                  <a:lnTo>
                    <a:pt x="468" y="116"/>
                  </a:lnTo>
                  <a:lnTo>
                    <a:pt x="483" y="131"/>
                  </a:lnTo>
                  <a:lnTo>
                    <a:pt x="497" y="148"/>
                  </a:lnTo>
                  <a:lnTo>
                    <a:pt x="503" y="157"/>
                  </a:lnTo>
                  <a:lnTo>
                    <a:pt x="508" y="167"/>
                  </a:lnTo>
                  <a:lnTo>
                    <a:pt x="513" y="175"/>
                  </a:lnTo>
                  <a:lnTo>
                    <a:pt x="516" y="185"/>
                  </a:lnTo>
                  <a:lnTo>
                    <a:pt x="516" y="185"/>
                  </a:lnTo>
                  <a:lnTo>
                    <a:pt x="516" y="185"/>
                  </a:lnTo>
                  <a:lnTo>
                    <a:pt x="516" y="185"/>
                  </a:lnTo>
                  <a:lnTo>
                    <a:pt x="520" y="197"/>
                  </a:lnTo>
                  <a:lnTo>
                    <a:pt x="528" y="209"/>
                  </a:lnTo>
                  <a:lnTo>
                    <a:pt x="536" y="223"/>
                  </a:lnTo>
                  <a:lnTo>
                    <a:pt x="548" y="238"/>
                  </a:lnTo>
                  <a:lnTo>
                    <a:pt x="564" y="258"/>
                  </a:lnTo>
                  <a:lnTo>
                    <a:pt x="583" y="279"/>
                  </a:lnTo>
                  <a:lnTo>
                    <a:pt x="602" y="299"/>
                  </a:lnTo>
                  <a:lnTo>
                    <a:pt x="620" y="318"/>
                  </a:lnTo>
                  <a:lnTo>
                    <a:pt x="640" y="335"/>
                  </a:lnTo>
                  <a:lnTo>
                    <a:pt x="657" y="350"/>
                  </a:lnTo>
                  <a:lnTo>
                    <a:pt x="671" y="362"/>
                  </a:lnTo>
                  <a:lnTo>
                    <a:pt x="683" y="371"/>
                  </a:lnTo>
                  <a:lnTo>
                    <a:pt x="684" y="371"/>
                  </a:lnTo>
                  <a:lnTo>
                    <a:pt x="695" y="377"/>
                  </a:lnTo>
                  <a:lnTo>
                    <a:pt x="706" y="385"/>
                  </a:lnTo>
                  <a:lnTo>
                    <a:pt x="716" y="391"/>
                  </a:lnTo>
                  <a:lnTo>
                    <a:pt x="726" y="397"/>
                  </a:lnTo>
                  <a:lnTo>
                    <a:pt x="739" y="406"/>
                  </a:lnTo>
                  <a:lnTo>
                    <a:pt x="751" y="415"/>
                  </a:lnTo>
                  <a:lnTo>
                    <a:pt x="763" y="421"/>
                  </a:lnTo>
                  <a:lnTo>
                    <a:pt x="774" y="427"/>
                  </a:lnTo>
                  <a:lnTo>
                    <a:pt x="785" y="432"/>
                  </a:lnTo>
                  <a:lnTo>
                    <a:pt x="797" y="434"/>
                  </a:lnTo>
                  <a:lnTo>
                    <a:pt x="810" y="435"/>
                  </a:lnTo>
                  <a:lnTo>
                    <a:pt x="822" y="434"/>
                  </a:lnTo>
                  <a:lnTo>
                    <a:pt x="829" y="433"/>
                  </a:lnTo>
                  <a:lnTo>
                    <a:pt x="836" y="431"/>
                  </a:lnTo>
                  <a:lnTo>
                    <a:pt x="843" y="428"/>
                  </a:lnTo>
                  <a:lnTo>
                    <a:pt x="850" y="424"/>
                  </a:lnTo>
                  <a:lnTo>
                    <a:pt x="865" y="415"/>
                  </a:lnTo>
                  <a:lnTo>
                    <a:pt x="881" y="403"/>
                  </a:lnTo>
                  <a:lnTo>
                    <a:pt x="899" y="388"/>
                  </a:lnTo>
                  <a:lnTo>
                    <a:pt x="918" y="368"/>
                  </a:lnTo>
                  <a:lnTo>
                    <a:pt x="939" y="346"/>
                  </a:lnTo>
                  <a:lnTo>
                    <a:pt x="961" y="319"/>
                  </a:lnTo>
                  <a:lnTo>
                    <a:pt x="975" y="303"/>
                  </a:lnTo>
                  <a:lnTo>
                    <a:pt x="989" y="290"/>
                  </a:lnTo>
                  <a:lnTo>
                    <a:pt x="1003" y="278"/>
                  </a:lnTo>
                  <a:lnTo>
                    <a:pt x="1018" y="269"/>
                  </a:lnTo>
                  <a:lnTo>
                    <a:pt x="1031" y="262"/>
                  </a:lnTo>
                  <a:lnTo>
                    <a:pt x="1045" y="256"/>
                  </a:lnTo>
                  <a:lnTo>
                    <a:pt x="1059" y="253"/>
                  </a:lnTo>
                  <a:lnTo>
                    <a:pt x="1073" y="250"/>
                  </a:lnTo>
                  <a:lnTo>
                    <a:pt x="1088" y="249"/>
                  </a:lnTo>
                  <a:lnTo>
                    <a:pt x="1102" y="250"/>
                  </a:lnTo>
                  <a:lnTo>
                    <a:pt x="1116" y="251"/>
                  </a:lnTo>
                  <a:lnTo>
                    <a:pt x="1129" y="254"/>
                  </a:lnTo>
                  <a:lnTo>
                    <a:pt x="1141" y="257"/>
                  </a:lnTo>
                  <a:lnTo>
                    <a:pt x="1154" y="262"/>
                  </a:lnTo>
                  <a:lnTo>
                    <a:pt x="1167" y="267"/>
                  </a:lnTo>
                  <a:lnTo>
                    <a:pt x="1179" y="272"/>
                  </a:lnTo>
                  <a:lnTo>
                    <a:pt x="1191" y="279"/>
                  </a:lnTo>
                  <a:lnTo>
                    <a:pt x="1203" y="286"/>
                  </a:lnTo>
                  <a:lnTo>
                    <a:pt x="1214" y="294"/>
                  </a:lnTo>
                  <a:lnTo>
                    <a:pt x="1225" y="301"/>
                  </a:lnTo>
                  <a:lnTo>
                    <a:pt x="1237" y="312"/>
                  </a:lnTo>
                  <a:lnTo>
                    <a:pt x="1250" y="323"/>
                  </a:lnTo>
                  <a:lnTo>
                    <a:pt x="1261" y="334"/>
                  </a:lnTo>
                  <a:lnTo>
                    <a:pt x="1272" y="345"/>
                  </a:lnTo>
                  <a:lnTo>
                    <a:pt x="1288" y="364"/>
                  </a:lnTo>
                  <a:lnTo>
                    <a:pt x="1299" y="379"/>
                  </a:lnTo>
                  <a:lnTo>
                    <a:pt x="1314" y="402"/>
                  </a:lnTo>
                  <a:lnTo>
                    <a:pt x="1327" y="420"/>
                  </a:lnTo>
                  <a:lnTo>
                    <a:pt x="1340" y="435"/>
                  </a:lnTo>
                  <a:lnTo>
                    <a:pt x="1352" y="447"/>
                  </a:lnTo>
                  <a:lnTo>
                    <a:pt x="1364" y="457"/>
                  </a:lnTo>
                  <a:lnTo>
                    <a:pt x="1374" y="465"/>
                  </a:lnTo>
                  <a:lnTo>
                    <a:pt x="1386" y="473"/>
                  </a:lnTo>
                  <a:lnTo>
                    <a:pt x="1397" y="480"/>
                  </a:lnTo>
                  <a:lnTo>
                    <a:pt x="1411" y="489"/>
                  </a:lnTo>
                  <a:lnTo>
                    <a:pt x="1426" y="499"/>
                  </a:lnTo>
                  <a:lnTo>
                    <a:pt x="1442" y="511"/>
                  </a:lnTo>
                  <a:lnTo>
                    <a:pt x="1459" y="526"/>
                  </a:lnTo>
                  <a:lnTo>
                    <a:pt x="1469" y="533"/>
                  </a:lnTo>
                  <a:lnTo>
                    <a:pt x="1489" y="545"/>
                  </a:lnTo>
                  <a:lnTo>
                    <a:pt x="1509" y="557"/>
                  </a:lnTo>
                  <a:lnTo>
                    <a:pt x="1524" y="565"/>
                  </a:lnTo>
                  <a:lnTo>
                    <a:pt x="1525" y="565"/>
                  </a:lnTo>
                  <a:lnTo>
                    <a:pt x="1525" y="565"/>
                  </a:lnTo>
                  <a:lnTo>
                    <a:pt x="1525" y="565"/>
                  </a:lnTo>
                  <a:lnTo>
                    <a:pt x="1528" y="566"/>
                  </a:lnTo>
                  <a:lnTo>
                    <a:pt x="1531" y="567"/>
                  </a:lnTo>
                  <a:lnTo>
                    <a:pt x="1531" y="568"/>
                  </a:lnTo>
                  <a:lnTo>
                    <a:pt x="1533" y="569"/>
                  </a:lnTo>
                  <a:lnTo>
                    <a:pt x="1536" y="572"/>
                  </a:lnTo>
                  <a:lnTo>
                    <a:pt x="1540" y="575"/>
                  </a:lnTo>
                  <a:lnTo>
                    <a:pt x="1544" y="581"/>
                  </a:lnTo>
                  <a:lnTo>
                    <a:pt x="1548" y="587"/>
                  </a:lnTo>
                  <a:lnTo>
                    <a:pt x="1552" y="595"/>
                  </a:lnTo>
                  <a:lnTo>
                    <a:pt x="1557" y="604"/>
                  </a:lnTo>
                  <a:lnTo>
                    <a:pt x="1561" y="616"/>
                  </a:lnTo>
                  <a:lnTo>
                    <a:pt x="1564" y="629"/>
                  </a:lnTo>
                  <a:lnTo>
                    <a:pt x="1569" y="644"/>
                  </a:lnTo>
                  <a:lnTo>
                    <a:pt x="1555" y="648"/>
                  </a:lnTo>
                  <a:lnTo>
                    <a:pt x="1550" y="634"/>
                  </a:lnTo>
                  <a:lnTo>
                    <a:pt x="1547" y="622"/>
                  </a:lnTo>
                  <a:lnTo>
                    <a:pt x="1543" y="611"/>
                  </a:lnTo>
                  <a:lnTo>
                    <a:pt x="1540" y="602"/>
                  </a:lnTo>
                  <a:lnTo>
                    <a:pt x="1532" y="589"/>
                  </a:lnTo>
                  <a:lnTo>
                    <a:pt x="1525" y="582"/>
                  </a:lnTo>
                  <a:lnTo>
                    <a:pt x="1524" y="581"/>
                  </a:lnTo>
                  <a:lnTo>
                    <a:pt x="1522" y="580"/>
                  </a:lnTo>
                  <a:lnTo>
                    <a:pt x="1522" y="579"/>
                  </a:lnTo>
                  <a:lnTo>
                    <a:pt x="1521" y="579"/>
                  </a:lnTo>
                  <a:lnTo>
                    <a:pt x="1520" y="579"/>
                  </a:lnTo>
                  <a:lnTo>
                    <a:pt x="1520" y="578"/>
                  </a:lnTo>
                  <a:lnTo>
                    <a:pt x="1520" y="578"/>
                  </a:lnTo>
                  <a:lnTo>
                    <a:pt x="1503" y="570"/>
                  </a:lnTo>
                  <a:lnTo>
                    <a:pt x="1481" y="557"/>
                  </a:lnTo>
                  <a:lnTo>
                    <a:pt x="1461" y="545"/>
                  </a:lnTo>
                  <a:lnTo>
                    <a:pt x="1450" y="538"/>
                  </a:lnTo>
                  <a:lnTo>
                    <a:pt x="1450" y="538"/>
                  </a:lnTo>
                  <a:lnTo>
                    <a:pt x="1449" y="537"/>
                  </a:lnTo>
                  <a:lnTo>
                    <a:pt x="1433" y="523"/>
                  </a:lnTo>
                  <a:lnTo>
                    <a:pt x="1418" y="511"/>
                  </a:lnTo>
                  <a:lnTo>
                    <a:pt x="1404" y="501"/>
                  </a:lnTo>
                  <a:lnTo>
                    <a:pt x="1390" y="492"/>
                  </a:lnTo>
                  <a:lnTo>
                    <a:pt x="1378" y="485"/>
                  </a:lnTo>
                  <a:lnTo>
                    <a:pt x="1366" y="477"/>
                  </a:lnTo>
                  <a:lnTo>
                    <a:pt x="1354" y="469"/>
                  </a:lnTo>
                  <a:lnTo>
                    <a:pt x="1341" y="458"/>
                  </a:lnTo>
                  <a:lnTo>
                    <a:pt x="1328" y="445"/>
                  </a:lnTo>
                  <a:lnTo>
                    <a:pt x="1315" y="430"/>
                  </a:lnTo>
                  <a:lnTo>
                    <a:pt x="1301" y="410"/>
                  </a:lnTo>
                  <a:lnTo>
                    <a:pt x="1286" y="387"/>
                  </a:lnTo>
                  <a:lnTo>
                    <a:pt x="1276" y="372"/>
                  </a:lnTo>
                  <a:lnTo>
                    <a:pt x="1260" y="353"/>
                  </a:lnTo>
                  <a:lnTo>
                    <a:pt x="1250" y="344"/>
                  </a:lnTo>
                  <a:lnTo>
                    <a:pt x="1240" y="334"/>
                  </a:lnTo>
                  <a:lnTo>
                    <a:pt x="1228" y="323"/>
                  </a:lnTo>
                  <a:lnTo>
                    <a:pt x="1215" y="312"/>
                  </a:lnTo>
                  <a:lnTo>
                    <a:pt x="1205" y="306"/>
                  </a:lnTo>
                  <a:lnTo>
                    <a:pt x="1194" y="298"/>
                  </a:lnTo>
                  <a:lnTo>
                    <a:pt x="1184" y="292"/>
                  </a:lnTo>
                  <a:lnTo>
                    <a:pt x="1173" y="285"/>
                  </a:lnTo>
                  <a:lnTo>
                    <a:pt x="1161" y="280"/>
                  </a:lnTo>
                  <a:lnTo>
                    <a:pt x="1149" y="276"/>
                  </a:lnTo>
                  <a:lnTo>
                    <a:pt x="1137" y="271"/>
                  </a:lnTo>
                  <a:lnTo>
                    <a:pt x="1125" y="268"/>
                  </a:lnTo>
                  <a:lnTo>
                    <a:pt x="1113" y="265"/>
                  </a:lnTo>
                  <a:lnTo>
                    <a:pt x="1100" y="264"/>
                  </a:lnTo>
                  <a:lnTo>
                    <a:pt x="1089" y="264"/>
                  </a:lnTo>
                  <a:lnTo>
                    <a:pt x="1076" y="265"/>
                  </a:lnTo>
                  <a:lnTo>
                    <a:pt x="1063" y="267"/>
                  </a:lnTo>
                  <a:lnTo>
                    <a:pt x="1051" y="270"/>
                  </a:lnTo>
                  <a:lnTo>
                    <a:pt x="1038" y="275"/>
                  </a:lnTo>
                  <a:lnTo>
                    <a:pt x="1026" y="281"/>
                  </a:lnTo>
                  <a:lnTo>
                    <a:pt x="1012" y="290"/>
                  </a:lnTo>
                  <a:lnTo>
                    <a:pt x="999" y="300"/>
                  </a:lnTo>
                  <a:lnTo>
                    <a:pt x="986" y="313"/>
                  </a:lnTo>
                  <a:lnTo>
                    <a:pt x="973" y="327"/>
                  </a:lnTo>
                  <a:lnTo>
                    <a:pt x="949" y="356"/>
                  </a:lnTo>
                  <a:lnTo>
                    <a:pt x="927" y="381"/>
                  </a:lnTo>
                  <a:lnTo>
                    <a:pt x="906" y="402"/>
                  </a:lnTo>
                  <a:lnTo>
                    <a:pt x="887" y="418"/>
                  </a:lnTo>
                  <a:lnTo>
                    <a:pt x="870" y="431"/>
                  </a:lnTo>
                  <a:lnTo>
                    <a:pt x="853" y="441"/>
                  </a:lnTo>
                  <a:lnTo>
                    <a:pt x="846" y="444"/>
                  </a:lnTo>
                  <a:lnTo>
                    <a:pt x="838" y="447"/>
                  </a:lnTo>
                  <a:lnTo>
                    <a:pt x="831" y="449"/>
                  </a:lnTo>
                  <a:lnTo>
                    <a:pt x="823" y="450"/>
                  </a:lnTo>
                  <a:lnTo>
                    <a:pt x="817" y="451"/>
                  </a:lnTo>
                  <a:lnTo>
                    <a:pt x="809" y="451"/>
                  </a:lnTo>
                  <a:lnTo>
                    <a:pt x="803" y="451"/>
                  </a:lnTo>
                  <a:lnTo>
                    <a:pt x="796" y="450"/>
                  </a:lnTo>
                  <a:lnTo>
                    <a:pt x="783" y="447"/>
                  </a:lnTo>
                  <a:lnTo>
                    <a:pt x="770" y="442"/>
                  </a:lnTo>
                  <a:lnTo>
                    <a:pt x="757" y="435"/>
                  </a:lnTo>
                  <a:lnTo>
                    <a:pt x="744" y="428"/>
                  </a:lnTo>
                  <a:lnTo>
                    <a:pt x="732" y="419"/>
                  </a:lnTo>
                  <a:lnTo>
                    <a:pt x="718" y="409"/>
                  </a:lnTo>
                  <a:lnTo>
                    <a:pt x="708" y="403"/>
                  </a:lnTo>
                  <a:lnTo>
                    <a:pt x="697" y="396"/>
                  </a:lnTo>
                  <a:lnTo>
                    <a:pt x="687" y="389"/>
                  </a:lnTo>
                  <a:lnTo>
                    <a:pt x="675" y="382"/>
                  </a:lnTo>
                  <a:lnTo>
                    <a:pt x="675" y="382"/>
                  </a:lnTo>
                  <a:lnTo>
                    <a:pt x="664" y="374"/>
                  </a:lnTo>
                  <a:lnTo>
                    <a:pt x="647" y="362"/>
                  </a:lnTo>
                  <a:lnTo>
                    <a:pt x="630" y="347"/>
                  </a:lnTo>
                  <a:lnTo>
                    <a:pt x="611" y="328"/>
                  </a:lnTo>
                  <a:lnTo>
                    <a:pt x="591" y="309"/>
                  </a:lnTo>
                  <a:lnTo>
                    <a:pt x="572" y="289"/>
                  </a:lnTo>
                  <a:lnTo>
                    <a:pt x="552" y="268"/>
                  </a:lnTo>
                  <a:lnTo>
                    <a:pt x="535" y="248"/>
                  </a:lnTo>
                  <a:lnTo>
                    <a:pt x="524" y="231"/>
                  </a:lnTo>
                  <a:lnTo>
                    <a:pt x="515" y="216"/>
                  </a:lnTo>
                  <a:lnTo>
                    <a:pt x="506" y="202"/>
                  </a:lnTo>
                  <a:lnTo>
                    <a:pt x="502" y="189"/>
                  </a:lnTo>
                  <a:lnTo>
                    <a:pt x="502" y="189"/>
                  </a:lnTo>
                  <a:lnTo>
                    <a:pt x="502" y="189"/>
                  </a:lnTo>
                  <a:lnTo>
                    <a:pt x="499" y="181"/>
                  </a:lnTo>
                  <a:lnTo>
                    <a:pt x="494" y="172"/>
                  </a:lnTo>
                  <a:lnTo>
                    <a:pt x="489" y="163"/>
                  </a:lnTo>
                  <a:lnTo>
                    <a:pt x="483" y="156"/>
                  </a:lnTo>
                  <a:lnTo>
                    <a:pt x="472" y="140"/>
                  </a:lnTo>
                  <a:lnTo>
                    <a:pt x="458" y="125"/>
                  </a:lnTo>
                  <a:lnTo>
                    <a:pt x="441" y="111"/>
                  </a:lnTo>
                  <a:lnTo>
                    <a:pt x="424" y="98"/>
                  </a:lnTo>
                  <a:lnTo>
                    <a:pt x="406" y="85"/>
                  </a:lnTo>
                  <a:lnTo>
                    <a:pt x="387" y="73"/>
                  </a:lnTo>
                  <a:lnTo>
                    <a:pt x="372" y="64"/>
                  </a:lnTo>
                  <a:lnTo>
                    <a:pt x="357" y="57"/>
                  </a:lnTo>
                  <a:lnTo>
                    <a:pt x="342" y="49"/>
                  </a:lnTo>
                  <a:lnTo>
                    <a:pt x="327" y="43"/>
                  </a:lnTo>
                  <a:lnTo>
                    <a:pt x="327" y="43"/>
                  </a:lnTo>
                  <a:lnTo>
                    <a:pt x="327" y="43"/>
                  </a:lnTo>
                  <a:lnTo>
                    <a:pt x="304" y="33"/>
                  </a:lnTo>
                  <a:lnTo>
                    <a:pt x="284" y="25"/>
                  </a:lnTo>
                  <a:lnTo>
                    <a:pt x="264" y="20"/>
                  </a:lnTo>
                  <a:lnTo>
                    <a:pt x="246" y="16"/>
                  </a:lnTo>
                  <a:lnTo>
                    <a:pt x="228" y="15"/>
                  </a:lnTo>
                  <a:lnTo>
                    <a:pt x="210" y="15"/>
                  </a:lnTo>
                  <a:lnTo>
                    <a:pt x="193" y="16"/>
                  </a:lnTo>
                  <a:lnTo>
                    <a:pt x="177" y="20"/>
                  </a:lnTo>
                  <a:lnTo>
                    <a:pt x="159" y="25"/>
                  </a:lnTo>
                  <a:lnTo>
                    <a:pt x="140" y="33"/>
                  </a:lnTo>
                  <a:lnTo>
                    <a:pt x="122" y="43"/>
                  </a:lnTo>
                  <a:lnTo>
                    <a:pt x="102" y="54"/>
                  </a:lnTo>
                  <a:lnTo>
                    <a:pt x="81" y="66"/>
                  </a:lnTo>
                  <a:lnTo>
                    <a:pt x="59" y="79"/>
                  </a:lnTo>
                  <a:lnTo>
                    <a:pt x="37" y="94"/>
                  </a:lnTo>
                  <a:lnTo>
                    <a:pt x="14" y="110"/>
                  </a:lnTo>
                  <a:lnTo>
                    <a:pt x="0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67" name="Freeform 457"/>
            <p:cNvSpPr/>
            <p:nvPr/>
          </p:nvSpPr>
          <p:spPr bwMode="auto">
            <a:xfrm>
              <a:off x="5043240" y="3582864"/>
              <a:ext cx="104775" cy="77788"/>
            </a:xfrm>
            <a:custGeom>
              <a:avLst/>
              <a:gdLst>
                <a:gd name="T0" fmla="*/ 0 w 266"/>
                <a:gd name="T1" fmla="*/ 0 h 195"/>
                <a:gd name="T2" fmla="*/ 1 w 266"/>
                <a:gd name="T3" fmla="*/ 0 h 195"/>
                <a:gd name="T4" fmla="*/ 8 w 266"/>
                <a:gd name="T5" fmla="*/ 1 h 195"/>
                <a:gd name="T6" fmla="*/ 23 w 266"/>
                <a:gd name="T7" fmla="*/ 6 h 195"/>
                <a:gd name="T8" fmla="*/ 45 w 266"/>
                <a:gd name="T9" fmla="*/ 19 h 195"/>
                <a:gd name="T10" fmla="*/ 72 w 266"/>
                <a:gd name="T11" fmla="*/ 37 h 195"/>
                <a:gd name="T12" fmla="*/ 93 w 266"/>
                <a:gd name="T13" fmla="*/ 49 h 195"/>
                <a:gd name="T14" fmla="*/ 100 w 266"/>
                <a:gd name="T15" fmla="*/ 54 h 195"/>
                <a:gd name="T16" fmla="*/ 113 w 266"/>
                <a:gd name="T17" fmla="*/ 59 h 195"/>
                <a:gd name="T18" fmla="*/ 124 w 266"/>
                <a:gd name="T19" fmla="*/ 61 h 195"/>
                <a:gd name="T20" fmla="*/ 148 w 266"/>
                <a:gd name="T21" fmla="*/ 70 h 195"/>
                <a:gd name="T22" fmla="*/ 172 w 266"/>
                <a:gd name="T23" fmla="*/ 86 h 195"/>
                <a:gd name="T24" fmla="*/ 192 w 266"/>
                <a:gd name="T25" fmla="*/ 102 h 195"/>
                <a:gd name="T26" fmla="*/ 205 w 266"/>
                <a:gd name="T27" fmla="*/ 115 h 195"/>
                <a:gd name="T28" fmla="*/ 207 w 266"/>
                <a:gd name="T29" fmla="*/ 120 h 195"/>
                <a:gd name="T30" fmla="*/ 207 w 266"/>
                <a:gd name="T31" fmla="*/ 121 h 195"/>
                <a:gd name="T32" fmla="*/ 214 w 266"/>
                <a:gd name="T33" fmla="*/ 127 h 195"/>
                <a:gd name="T34" fmla="*/ 214 w 266"/>
                <a:gd name="T35" fmla="*/ 127 h 195"/>
                <a:gd name="T36" fmla="*/ 222 w 266"/>
                <a:gd name="T37" fmla="*/ 137 h 195"/>
                <a:gd name="T38" fmla="*/ 224 w 266"/>
                <a:gd name="T39" fmla="*/ 144 h 195"/>
                <a:gd name="T40" fmla="*/ 223 w 266"/>
                <a:gd name="T41" fmla="*/ 153 h 195"/>
                <a:gd name="T42" fmla="*/ 227 w 266"/>
                <a:gd name="T43" fmla="*/ 158 h 195"/>
                <a:gd name="T44" fmla="*/ 240 w 266"/>
                <a:gd name="T45" fmla="*/ 165 h 195"/>
                <a:gd name="T46" fmla="*/ 256 w 266"/>
                <a:gd name="T47" fmla="*/ 175 h 195"/>
                <a:gd name="T48" fmla="*/ 266 w 266"/>
                <a:gd name="T49" fmla="*/ 195 h 195"/>
                <a:gd name="T50" fmla="*/ 250 w 266"/>
                <a:gd name="T51" fmla="*/ 182 h 195"/>
                <a:gd name="T52" fmla="*/ 234 w 266"/>
                <a:gd name="T53" fmla="*/ 172 h 195"/>
                <a:gd name="T54" fmla="*/ 222 w 266"/>
                <a:gd name="T55" fmla="*/ 167 h 195"/>
                <a:gd name="T56" fmla="*/ 217 w 266"/>
                <a:gd name="T57" fmla="*/ 161 h 195"/>
                <a:gd name="T58" fmla="*/ 214 w 266"/>
                <a:gd name="T59" fmla="*/ 154 h 195"/>
                <a:gd name="T60" fmla="*/ 215 w 266"/>
                <a:gd name="T61" fmla="*/ 144 h 195"/>
                <a:gd name="T62" fmla="*/ 214 w 266"/>
                <a:gd name="T63" fmla="*/ 140 h 195"/>
                <a:gd name="T64" fmla="*/ 211 w 266"/>
                <a:gd name="T65" fmla="*/ 137 h 195"/>
                <a:gd name="T66" fmla="*/ 207 w 266"/>
                <a:gd name="T67" fmla="*/ 133 h 195"/>
                <a:gd name="T68" fmla="*/ 199 w 266"/>
                <a:gd name="T69" fmla="*/ 124 h 195"/>
                <a:gd name="T70" fmla="*/ 197 w 266"/>
                <a:gd name="T71" fmla="*/ 121 h 195"/>
                <a:gd name="T72" fmla="*/ 191 w 266"/>
                <a:gd name="T73" fmla="*/ 112 h 195"/>
                <a:gd name="T74" fmla="*/ 175 w 266"/>
                <a:gd name="T75" fmla="*/ 98 h 195"/>
                <a:gd name="T76" fmla="*/ 151 w 266"/>
                <a:gd name="T77" fmla="*/ 85 h 195"/>
                <a:gd name="T78" fmla="*/ 124 w 266"/>
                <a:gd name="T79" fmla="*/ 74 h 195"/>
                <a:gd name="T80" fmla="*/ 109 w 266"/>
                <a:gd name="T81" fmla="*/ 66 h 195"/>
                <a:gd name="T82" fmla="*/ 103 w 266"/>
                <a:gd name="T83" fmla="*/ 64 h 195"/>
                <a:gd name="T84" fmla="*/ 97 w 266"/>
                <a:gd name="T85" fmla="*/ 61 h 195"/>
                <a:gd name="T86" fmla="*/ 77 w 266"/>
                <a:gd name="T87" fmla="*/ 51 h 195"/>
                <a:gd name="T88" fmla="*/ 56 w 266"/>
                <a:gd name="T89" fmla="*/ 37 h 195"/>
                <a:gd name="T90" fmla="*/ 27 w 266"/>
                <a:gd name="T91" fmla="*/ 19 h 195"/>
                <a:gd name="T92" fmla="*/ 13 w 266"/>
                <a:gd name="T93" fmla="*/ 13 h 195"/>
                <a:gd name="T94" fmla="*/ 0 w 266"/>
                <a:gd name="T95" fmla="*/ 9 h 195"/>
                <a:gd name="T96" fmla="*/ 0 w 266"/>
                <a:gd name="T97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6" h="19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8" y="1"/>
                  </a:lnTo>
                  <a:lnTo>
                    <a:pt x="15" y="3"/>
                  </a:lnTo>
                  <a:lnTo>
                    <a:pt x="23" y="6"/>
                  </a:lnTo>
                  <a:lnTo>
                    <a:pt x="30" y="10"/>
                  </a:lnTo>
                  <a:lnTo>
                    <a:pt x="45" y="19"/>
                  </a:lnTo>
                  <a:lnTo>
                    <a:pt x="62" y="30"/>
                  </a:lnTo>
                  <a:lnTo>
                    <a:pt x="72" y="37"/>
                  </a:lnTo>
                  <a:lnTo>
                    <a:pt x="83" y="44"/>
                  </a:lnTo>
                  <a:lnTo>
                    <a:pt x="93" y="49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106" y="56"/>
                  </a:lnTo>
                  <a:lnTo>
                    <a:pt x="113" y="59"/>
                  </a:lnTo>
                  <a:lnTo>
                    <a:pt x="113" y="59"/>
                  </a:lnTo>
                  <a:lnTo>
                    <a:pt x="124" y="61"/>
                  </a:lnTo>
                  <a:lnTo>
                    <a:pt x="135" y="63"/>
                  </a:lnTo>
                  <a:lnTo>
                    <a:pt x="148" y="70"/>
                  </a:lnTo>
                  <a:lnTo>
                    <a:pt x="160" y="77"/>
                  </a:lnTo>
                  <a:lnTo>
                    <a:pt x="172" y="86"/>
                  </a:lnTo>
                  <a:lnTo>
                    <a:pt x="182" y="93"/>
                  </a:lnTo>
                  <a:lnTo>
                    <a:pt x="192" y="102"/>
                  </a:lnTo>
                  <a:lnTo>
                    <a:pt x="200" y="109"/>
                  </a:lnTo>
                  <a:lnTo>
                    <a:pt x="205" y="115"/>
                  </a:lnTo>
                  <a:lnTo>
                    <a:pt x="207" y="120"/>
                  </a:lnTo>
                  <a:lnTo>
                    <a:pt x="207" y="120"/>
                  </a:lnTo>
                  <a:lnTo>
                    <a:pt x="207" y="121"/>
                  </a:lnTo>
                  <a:lnTo>
                    <a:pt x="207" y="121"/>
                  </a:lnTo>
                  <a:lnTo>
                    <a:pt x="209" y="123"/>
                  </a:lnTo>
                  <a:lnTo>
                    <a:pt x="214" y="127"/>
                  </a:lnTo>
                  <a:lnTo>
                    <a:pt x="214" y="127"/>
                  </a:lnTo>
                  <a:lnTo>
                    <a:pt x="214" y="127"/>
                  </a:lnTo>
                  <a:lnTo>
                    <a:pt x="219" y="132"/>
                  </a:lnTo>
                  <a:lnTo>
                    <a:pt x="222" y="137"/>
                  </a:lnTo>
                  <a:lnTo>
                    <a:pt x="222" y="137"/>
                  </a:lnTo>
                  <a:lnTo>
                    <a:pt x="224" y="144"/>
                  </a:lnTo>
                  <a:lnTo>
                    <a:pt x="223" y="150"/>
                  </a:lnTo>
                  <a:lnTo>
                    <a:pt x="223" y="153"/>
                  </a:lnTo>
                  <a:lnTo>
                    <a:pt x="224" y="155"/>
                  </a:lnTo>
                  <a:lnTo>
                    <a:pt x="227" y="158"/>
                  </a:lnTo>
                  <a:lnTo>
                    <a:pt x="232" y="161"/>
                  </a:lnTo>
                  <a:lnTo>
                    <a:pt x="240" y="165"/>
                  </a:lnTo>
                  <a:lnTo>
                    <a:pt x="247" y="170"/>
                  </a:lnTo>
                  <a:lnTo>
                    <a:pt x="256" y="175"/>
                  </a:lnTo>
                  <a:lnTo>
                    <a:pt x="263" y="182"/>
                  </a:lnTo>
                  <a:lnTo>
                    <a:pt x="266" y="195"/>
                  </a:lnTo>
                  <a:lnTo>
                    <a:pt x="258" y="188"/>
                  </a:lnTo>
                  <a:lnTo>
                    <a:pt x="250" y="182"/>
                  </a:lnTo>
                  <a:lnTo>
                    <a:pt x="243" y="176"/>
                  </a:lnTo>
                  <a:lnTo>
                    <a:pt x="234" y="172"/>
                  </a:lnTo>
                  <a:lnTo>
                    <a:pt x="228" y="169"/>
                  </a:lnTo>
                  <a:lnTo>
                    <a:pt x="222" y="167"/>
                  </a:lnTo>
                  <a:lnTo>
                    <a:pt x="219" y="164"/>
                  </a:lnTo>
                  <a:lnTo>
                    <a:pt x="217" y="161"/>
                  </a:lnTo>
                  <a:lnTo>
                    <a:pt x="215" y="159"/>
                  </a:lnTo>
                  <a:lnTo>
                    <a:pt x="214" y="154"/>
                  </a:lnTo>
                  <a:lnTo>
                    <a:pt x="215" y="148"/>
                  </a:lnTo>
                  <a:lnTo>
                    <a:pt x="215" y="144"/>
                  </a:lnTo>
                  <a:lnTo>
                    <a:pt x="214" y="140"/>
                  </a:lnTo>
                  <a:lnTo>
                    <a:pt x="214" y="140"/>
                  </a:lnTo>
                  <a:lnTo>
                    <a:pt x="214" y="139"/>
                  </a:lnTo>
                  <a:lnTo>
                    <a:pt x="211" y="137"/>
                  </a:lnTo>
                  <a:lnTo>
                    <a:pt x="207" y="133"/>
                  </a:lnTo>
                  <a:lnTo>
                    <a:pt x="207" y="133"/>
                  </a:lnTo>
                  <a:lnTo>
                    <a:pt x="202" y="128"/>
                  </a:lnTo>
                  <a:lnTo>
                    <a:pt x="199" y="124"/>
                  </a:lnTo>
                  <a:lnTo>
                    <a:pt x="199" y="123"/>
                  </a:lnTo>
                  <a:lnTo>
                    <a:pt x="197" y="121"/>
                  </a:lnTo>
                  <a:lnTo>
                    <a:pt x="196" y="117"/>
                  </a:lnTo>
                  <a:lnTo>
                    <a:pt x="191" y="112"/>
                  </a:lnTo>
                  <a:lnTo>
                    <a:pt x="184" y="105"/>
                  </a:lnTo>
                  <a:lnTo>
                    <a:pt x="175" y="98"/>
                  </a:lnTo>
                  <a:lnTo>
                    <a:pt x="163" y="91"/>
                  </a:lnTo>
                  <a:lnTo>
                    <a:pt x="151" y="85"/>
                  </a:lnTo>
                  <a:lnTo>
                    <a:pt x="138" y="78"/>
                  </a:lnTo>
                  <a:lnTo>
                    <a:pt x="124" y="74"/>
                  </a:lnTo>
                  <a:lnTo>
                    <a:pt x="117" y="70"/>
                  </a:lnTo>
                  <a:lnTo>
                    <a:pt x="109" y="66"/>
                  </a:lnTo>
                  <a:lnTo>
                    <a:pt x="109" y="66"/>
                  </a:lnTo>
                  <a:lnTo>
                    <a:pt x="103" y="64"/>
                  </a:lnTo>
                  <a:lnTo>
                    <a:pt x="97" y="61"/>
                  </a:lnTo>
                  <a:lnTo>
                    <a:pt x="97" y="61"/>
                  </a:lnTo>
                  <a:lnTo>
                    <a:pt x="87" y="57"/>
                  </a:lnTo>
                  <a:lnTo>
                    <a:pt x="77" y="51"/>
                  </a:lnTo>
                  <a:lnTo>
                    <a:pt x="67" y="45"/>
                  </a:lnTo>
                  <a:lnTo>
                    <a:pt x="56" y="37"/>
                  </a:lnTo>
                  <a:lnTo>
                    <a:pt x="41" y="28"/>
                  </a:lnTo>
                  <a:lnTo>
                    <a:pt x="27" y="19"/>
                  </a:lnTo>
                  <a:lnTo>
                    <a:pt x="19" y="15"/>
                  </a:lnTo>
                  <a:lnTo>
                    <a:pt x="13" y="13"/>
                  </a:lnTo>
                  <a:lnTo>
                    <a:pt x="6" y="1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68" name="Freeform 458"/>
            <p:cNvSpPr/>
            <p:nvPr/>
          </p:nvSpPr>
          <p:spPr bwMode="auto">
            <a:xfrm>
              <a:off x="4971802" y="3476501"/>
              <a:ext cx="92075" cy="188913"/>
            </a:xfrm>
            <a:custGeom>
              <a:avLst/>
              <a:gdLst>
                <a:gd name="T0" fmla="*/ 9 w 230"/>
                <a:gd name="T1" fmla="*/ 1 h 475"/>
                <a:gd name="T2" fmla="*/ 9 w 230"/>
                <a:gd name="T3" fmla="*/ 1 h 475"/>
                <a:gd name="T4" fmla="*/ 9 w 230"/>
                <a:gd name="T5" fmla="*/ 1 h 475"/>
                <a:gd name="T6" fmla="*/ 27 w 230"/>
                <a:gd name="T7" fmla="*/ 16 h 475"/>
                <a:gd name="T8" fmla="*/ 42 w 230"/>
                <a:gd name="T9" fmla="*/ 38 h 475"/>
                <a:gd name="T10" fmla="*/ 69 w 230"/>
                <a:gd name="T11" fmla="*/ 88 h 475"/>
                <a:gd name="T12" fmla="*/ 88 w 230"/>
                <a:gd name="T13" fmla="*/ 124 h 475"/>
                <a:gd name="T14" fmla="*/ 105 w 230"/>
                <a:gd name="T15" fmla="*/ 151 h 475"/>
                <a:gd name="T16" fmla="*/ 111 w 230"/>
                <a:gd name="T17" fmla="*/ 159 h 475"/>
                <a:gd name="T18" fmla="*/ 119 w 230"/>
                <a:gd name="T19" fmla="*/ 169 h 475"/>
                <a:gd name="T20" fmla="*/ 146 w 230"/>
                <a:gd name="T21" fmla="*/ 192 h 475"/>
                <a:gd name="T22" fmla="*/ 168 w 230"/>
                <a:gd name="T23" fmla="*/ 231 h 475"/>
                <a:gd name="T24" fmla="*/ 188 w 230"/>
                <a:gd name="T25" fmla="*/ 271 h 475"/>
                <a:gd name="T26" fmla="*/ 199 w 230"/>
                <a:gd name="T27" fmla="*/ 304 h 475"/>
                <a:gd name="T28" fmla="*/ 201 w 230"/>
                <a:gd name="T29" fmla="*/ 317 h 475"/>
                <a:gd name="T30" fmla="*/ 201 w 230"/>
                <a:gd name="T31" fmla="*/ 326 h 475"/>
                <a:gd name="T32" fmla="*/ 200 w 230"/>
                <a:gd name="T33" fmla="*/ 327 h 475"/>
                <a:gd name="T34" fmla="*/ 201 w 230"/>
                <a:gd name="T35" fmla="*/ 331 h 475"/>
                <a:gd name="T36" fmla="*/ 204 w 230"/>
                <a:gd name="T37" fmla="*/ 340 h 475"/>
                <a:gd name="T38" fmla="*/ 207 w 230"/>
                <a:gd name="T39" fmla="*/ 352 h 475"/>
                <a:gd name="T40" fmla="*/ 208 w 230"/>
                <a:gd name="T41" fmla="*/ 361 h 475"/>
                <a:gd name="T42" fmla="*/ 205 w 230"/>
                <a:gd name="T43" fmla="*/ 372 h 475"/>
                <a:gd name="T44" fmla="*/ 200 w 230"/>
                <a:gd name="T45" fmla="*/ 380 h 475"/>
                <a:gd name="T46" fmla="*/ 196 w 230"/>
                <a:gd name="T47" fmla="*/ 387 h 475"/>
                <a:gd name="T48" fmla="*/ 197 w 230"/>
                <a:gd name="T49" fmla="*/ 394 h 475"/>
                <a:gd name="T50" fmla="*/ 202 w 230"/>
                <a:gd name="T51" fmla="*/ 401 h 475"/>
                <a:gd name="T52" fmla="*/ 217 w 230"/>
                <a:gd name="T53" fmla="*/ 426 h 475"/>
                <a:gd name="T54" fmla="*/ 230 w 230"/>
                <a:gd name="T55" fmla="*/ 456 h 475"/>
                <a:gd name="T56" fmla="*/ 217 w 230"/>
                <a:gd name="T57" fmla="*/ 459 h 475"/>
                <a:gd name="T58" fmla="*/ 204 w 230"/>
                <a:gd name="T59" fmla="*/ 432 h 475"/>
                <a:gd name="T60" fmla="*/ 190 w 230"/>
                <a:gd name="T61" fmla="*/ 410 h 475"/>
                <a:gd name="T62" fmla="*/ 182 w 230"/>
                <a:gd name="T63" fmla="*/ 396 h 475"/>
                <a:gd name="T64" fmla="*/ 180 w 230"/>
                <a:gd name="T65" fmla="*/ 386 h 475"/>
                <a:gd name="T66" fmla="*/ 183 w 230"/>
                <a:gd name="T67" fmla="*/ 378 h 475"/>
                <a:gd name="T68" fmla="*/ 188 w 230"/>
                <a:gd name="T69" fmla="*/ 371 h 475"/>
                <a:gd name="T70" fmla="*/ 194 w 230"/>
                <a:gd name="T71" fmla="*/ 359 h 475"/>
                <a:gd name="T72" fmla="*/ 194 w 230"/>
                <a:gd name="T73" fmla="*/ 358 h 475"/>
                <a:gd name="T74" fmla="*/ 193 w 230"/>
                <a:gd name="T75" fmla="*/ 353 h 475"/>
                <a:gd name="T76" fmla="*/ 190 w 230"/>
                <a:gd name="T77" fmla="*/ 344 h 475"/>
                <a:gd name="T78" fmla="*/ 186 w 230"/>
                <a:gd name="T79" fmla="*/ 325 h 475"/>
                <a:gd name="T80" fmla="*/ 187 w 230"/>
                <a:gd name="T81" fmla="*/ 321 h 475"/>
                <a:gd name="T82" fmla="*/ 188 w 230"/>
                <a:gd name="T83" fmla="*/ 314 h 475"/>
                <a:gd name="T84" fmla="*/ 186 w 230"/>
                <a:gd name="T85" fmla="*/ 302 h 475"/>
                <a:gd name="T86" fmla="*/ 173 w 230"/>
                <a:gd name="T87" fmla="*/ 271 h 475"/>
                <a:gd name="T88" fmla="*/ 151 w 230"/>
                <a:gd name="T89" fmla="*/ 233 h 475"/>
                <a:gd name="T90" fmla="*/ 122 w 230"/>
                <a:gd name="T91" fmla="*/ 197 h 475"/>
                <a:gd name="T92" fmla="*/ 107 w 230"/>
                <a:gd name="T93" fmla="*/ 177 h 475"/>
                <a:gd name="T94" fmla="*/ 99 w 230"/>
                <a:gd name="T95" fmla="*/ 167 h 475"/>
                <a:gd name="T96" fmla="*/ 94 w 230"/>
                <a:gd name="T97" fmla="*/ 160 h 475"/>
                <a:gd name="T98" fmla="*/ 74 w 230"/>
                <a:gd name="T99" fmla="*/ 130 h 475"/>
                <a:gd name="T100" fmla="*/ 56 w 230"/>
                <a:gd name="T101" fmla="*/ 95 h 475"/>
                <a:gd name="T102" fmla="*/ 30 w 230"/>
                <a:gd name="T103" fmla="*/ 46 h 475"/>
                <a:gd name="T104" fmla="*/ 16 w 230"/>
                <a:gd name="T105" fmla="*/ 27 h 475"/>
                <a:gd name="T106" fmla="*/ 1 w 230"/>
                <a:gd name="T107" fmla="*/ 13 h 475"/>
                <a:gd name="T108" fmla="*/ 9 w 230"/>
                <a:gd name="T10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0" h="475">
                  <a:moveTo>
                    <a:pt x="9" y="0"/>
                  </a:move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8" y="8"/>
                  </a:lnTo>
                  <a:lnTo>
                    <a:pt x="27" y="16"/>
                  </a:lnTo>
                  <a:lnTo>
                    <a:pt x="35" y="26"/>
                  </a:lnTo>
                  <a:lnTo>
                    <a:pt x="42" y="38"/>
                  </a:lnTo>
                  <a:lnTo>
                    <a:pt x="56" y="63"/>
                  </a:lnTo>
                  <a:lnTo>
                    <a:pt x="69" y="88"/>
                  </a:lnTo>
                  <a:lnTo>
                    <a:pt x="79" y="107"/>
                  </a:lnTo>
                  <a:lnTo>
                    <a:pt x="88" y="124"/>
                  </a:lnTo>
                  <a:lnTo>
                    <a:pt x="98" y="139"/>
                  </a:lnTo>
                  <a:lnTo>
                    <a:pt x="105" y="151"/>
                  </a:lnTo>
                  <a:lnTo>
                    <a:pt x="106" y="151"/>
                  </a:lnTo>
                  <a:lnTo>
                    <a:pt x="111" y="159"/>
                  </a:lnTo>
                  <a:lnTo>
                    <a:pt x="119" y="168"/>
                  </a:lnTo>
                  <a:lnTo>
                    <a:pt x="119" y="169"/>
                  </a:lnTo>
                  <a:lnTo>
                    <a:pt x="132" y="180"/>
                  </a:lnTo>
                  <a:lnTo>
                    <a:pt x="146" y="192"/>
                  </a:lnTo>
                  <a:lnTo>
                    <a:pt x="158" y="210"/>
                  </a:lnTo>
                  <a:lnTo>
                    <a:pt x="168" y="231"/>
                  </a:lnTo>
                  <a:lnTo>
                    <a:pt x="178" y="250"/>
                  </a:lnTo>
                  <a:lnTo>
                    <a:pt x="188" y="271"/>
                  </a:lnTo>
                  <a:lnTo>
                    <a:pt x="194" y="289"/>
                  </a:lnTo>
                  <a:lnTo>
                    <a:pt x="199" y="304"/>
                  </a:lnTo>
                  <a:lnTo>
                    <a:pt x="201" y="312"/>
                  </a:lnTo>
                  <a:lnTo>
                    <a:pt x="201" y="317"/>
                  </a:lnTo>
                  <a:lnTo>
                    <a:pt x="201" y="322"/>
                  </a:lnTo>
                  <a:lnTo>
                    <a:pt x="201" y="326"/>
                  </a:lnTo>
                  <a:lnTo>
                    <a:pt x="200" y="327"/>
                  </a:lnTo>
                  <a:lnTo>
                    <a:pt x="200" y="327"/>
                  </a:lnTo>
                  <a:lnTo>
                    <a:pt x="200" y="327"/>
                  </a:lnTo>
                  <a:lnTo>
                    <a:pt x="201" y="331"/>
                  </a:lnTo>
                  <a:lnTo>
                    <a:pt x="204" y="340"/>
                  </a:lnTo>
                  <a:lnTo>
                    <a:pt x="204" y="340"/>
                  </a:lnTo>
                  <a:lnTo>
                    <a:pt x="204" y="340"/>
                  </a:lnTo>
                  <a:lnTo>
                    <a:pt x="207" y="352"/>
                  </a:lnTo>
                  <a:lnTo>
                    <a:pt x="208" y="361"/>
                  </a:lnTo>
                  <a:lnTo>
                    <a:pt x="208" y="361"/>
                  </a:lnTo>
                  <a:lnTo>
                    <a:pt x="207" y="367"/>
                  </a:lnTo>
                  <a:lnTo>
                    <a:pt x="205" y="372"/>
                  </a:lnTo>
                  <a:lnTo>
                    <a:pt x="203" y="375"/>
                  </a:lnTo>
                  <a:lnTo>
                    <a:pt x="200" y="380"/>
                  </a:lnTo>
                  <a:lnTo>
                    <a:pt x="197" y="383"/>
                  </a:lnTo>
                  <a:lnTo>
                    <a:pt x="196" y="387"/>
                  </a:lnTo>
                  <a:lnTo>
                    <a:pt x="196" y="390"/>
                  </a:lnTo>
                  <a:lnTo>
                    <a:pt x="197" y="394"/>
                  </a:lnTo>
                  <a:lnTo>
                    <a:pt x="200" y="397"/>
                  </a:lnTo>
                  <a:lnTo>
                    <a:pt x="202" y="401"/>
                  </a:lnTo>
                  <a:lnTo>
                    <a:pt x="209" y="413"/>
                  </a:lnTo>
                  <a:lnTo>
                    <a:pt x="217" y="426"/>
                  </a:lnTo>
                  <a:lnTo>
                    <a:pt x="224" y="441"/>
                  </a:lnTo>
                  <a:lnTo>
                    <a:pt x="230" y="456"/>
                  </a:lnTo>
                  <a:lnTo>
                    <a:pt x="224" y="475"/>
                  </a:lnTo>
                  <a:lnTo>
                    <a:pt x="217" y="459"/>
                  </a:lnTo>
                  <a:lnTo>
                    <a:pt x="211" y="445"/>
                  </a:lnTo>
                  <a:lnTo>
                    <a:pt x="204" y="432"/>
                  </a:lnTo>
                  <a:lnTo>
                    <a:pt x="196" y="421"/>
                  </a:lnTo>
                  <a:lnTo>
                    <a:pt x="190" y="410"/>
                  </a:lnTo>
                  <a:lnTo>
                    <a:pt x="184" y="402"/>
                  </a:lnTo>
                  <a:lnTo>
                    <a:pt x="182" y="396"/>
                  </a:lnTo>
                  <a:lnTo>
                    <a:pt x="180" y="390"/>
                  </a:lnTo>
                  <a:lnTo>
                    <a:pt x="180" y="386"/>
                  </a:lnTo>
                  <a:lnTo>
                    <a:pt x="181" y="382"/>
                  </a:lnTo>
                  <a:lnTo>
                    <a:pt x="183" y="378"/>
                  </a:lnTo>
                  <a:lnTo>
                    <a:pt x="186" y="374"/>
                  </a:lnTo>
                  <a:lnTo>
                    <a:pt x="188" y="371"/>
                  </a:lnTo>
                  <a:lnTo>
                    <a:pt x="191" y="366"/>
                  </a:lnTo>
                  <a:lnTo>
                    <a:pt x="194" y="359"/>
                  </a:lnTo>
                  <a:lnTo>
                    <a:pt x="194" y="359"/>
                  </a:lnTo>
                  <a:lnTo>
                    <a:pt x="194" y="358"/>
                  </a:lnTo>
                  <a:lnTo>
                    <a:pt x="194" y="357"/>
                  </a:lnTo>
                  <a:lnTo>
                    <a:pt x="193" y="353"/>
                  </a:lnTo>
                  <a:lnTo>
                    <a:pt x="190" y="344"/>
                  </a:lnTo>
                  <a:lnTo>
                    <a:pt x="190" y="344"/>
                  </a:lnTo>
                  <a:lnTo>
                    <a:pt x="187" y="333"/>
                  </a:lnTo>
                  <a:lnTo>
                    <a:pt x="186" y="325"/>
                  </a:lnTo>
                  <a:lnTo>
                    <a:pt x="186" y="322"/>
                  </a:lnTo>
                  <a:lnTo>
                    <a:pt x="187" y="321"/>
                  </a:lnTo>
                  <a:lnTo>
                    <a:pt x="188" y="318"/>
                  </a:lnTo>
                  <a:lnTo>
                    <a:pt x="188" y="314"/>
                  </a:lnTo>
                  <a:lnTo>
                    <a:pt x="187" y="308"/>
                  </a:lnTo>
                  <a:lnTo>
                    <a:pt x="186" y="302"/>
                  </a:lnTo>
                  <a:lnTo>
                    <a:pt x="180" y="288"/>
                  </a:lnTo>
                  <a:lnTo>
                    <a:pt x="173" y="271"/>
                  </a:lnTo>
                  <a:lnTo>
                    <a:pt x="163" y="252"/>
                  </a:lnTo>
                  <a:lnTo>
                    <a:pt x="151" y="233"/>
                  </a:lnTo>
                  <a:lnTo>
                    <a:pt x="137" y="215"/>
                  </a:lnTo>
                  <a:lnTo>
                    <a:pt x="122" y="197"/>
                  </a:lnTo>
                  <a:lnTo>
                    <a:pt x="114" y="187"/>
                  </a:lnTo>
                  <a:lnTo>
                    <a:pt x="107" y="177"/>
                  </a:lnTo>
                  <a:lnTo>
                    <a:pt x="107" y="177"/>
                  </a:lnTo>
                  <a:lnTo>
                    <a:pt x="99" y="167"/>
                  </a:lnTo>
                  <a:lnTo>
                    <a:pt x="94" y="160"/>
                  </a:lnTo>
                  <a:lnTo>
                    <a:pt x="94" y="160"/>
                  </a:lnTo>
                  <a:lnTo>
                    <a:pt x="84" y="147"/>
                  </a:lnTo>
                  <a:lnTo>
                    <a:pt x="74" y="130"/>
                  </a:lnTo>
                  <a:lnTo>
                    <a:pt x="65" y="113"/>
                  </a:lnTo>
                  <a:lnTo>
                    <a:pt x="56" y="95"/>
                  </a:lnTo>
                  <a:lnTo>
                    <a:pt x="43" y="70"/>
                  </a:lnTo>
                  <a:lnTo>
                    <a:pt x="30" y="46"/>
                  </a:lnTo>
                  <a:lnTo>
                    <a:pt x="23" y="36"/>
                  </a:lnTo>
                  <a:lnTo>
                    <a:pt x="16" y="27"/>
                  </a:lnTo>
                  <a:lnTo>
                    <a:pt x="9" y="19"/>
                  </a:lnTo>
                  <a:lnTo>
                    <a:pt x="1" y="13"/>
                  </a:lnTo>
                  <a:lnTo>
                    <a:pt x="0" y="13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69" name="Freeform 459"/>
            <p:cNvSpPr/>
            <p:nvPr/>
          </p:nvSpPr>
          <p:spPr bwMode="auto">
            <a:xfrm>
              <a:off x="4008190" y="3541589"/>
              <a:ext cx="66675" cy="142875"/>
            </a:xfrm>
            <a:custGeom>
              <a:avLst/>
              <a:gdLst>
                <a:gd name="T0" fmla="*/ 6 w 169"/>
                <a:gd name="T1" fmla="*/ 0 h 359"/>
                <a:gd name="T2" fmla="*/ 7 w 169"/>
                <a:gd name="T3" fmla="*/ 0 h 359"/>
                <a:gd name="T4" fmla="*/ 14 w 169"/>
                <a:gd name="T5" fmla="*/ 5 h 359"/>
                <a:gd name="T6" fmla="*/ 26 w 169"/>
                <a:gd name="T7" fmla="*/ 19 h 359"/>
                <a:gd name="T8" fmla="*/ 42 w 169"/>
                <a:gd name="T9" fmla="*/ 47 h 359"/>
                <a:gd name="T10" fmla="*/ 59 w 169"/>
                <a:gd name="T11" fmla="*/ 81 h 359"/>
                <a:gd name="T12" fmla="*/ 73 w 169"/>
                <a:gd name="T13" fmla="*/ 106 h 359"/>
                <a:gd name="T14" fmla="*/ 78 w 169"/>
                <a:gd name="T15" fmla="*/ 114 h 359"/>
                <a:gd name="T16" fmla="*/ 88 w 169"/>
                <a:gd name="T17" fmla="*/ 127 h 359"/>
                <a:gd name="T18" fmla="*/ 98 w 169"/>
                <a:gd name="T19" fmla="*/ 136 h 359"/>
                <a:gd name="T20" fmla="*/ 117 w 169"/>
                <a:gd name="T21" fmla="*/ 160 h 359"/>
                <a:gd name="T22" fmla="*/ 132 w 169"/>
                <a:gd name="T23" fmla="*/ 190 h 359"/>
                <a:gd name="T24" fmla="*/ 144 w 169"/>
                <a:gd name="T25" fmla="*/ 219 h 359"/>
                <a:gd name="T26" fmla="*/ 149 w 169"/>
                <a:gd name="T27" fmla="*/ 240 h 359"/>
                <a:gd name="T28" fmla="*/ 147 w 169"/>
                <a:gd name="T29" fmla="*/ 247 h 359"/>
                <a:gd name="T30" fmla="*/ 147 w 169"/>
                <a:gd name="T31" fmla="*/ 247 h 359"/>
                <a:gd name="T32" fmla="*/ 151 w 169"/>
                <a:gd name="T33" fmla="*/ 257 h 359"/>
                <a:gd name="T34" fmla="*/ 151 w 169"/>
                <a:gd name="T35" fmla="*/ 257 h 359"/>
                <a:gd name="T36" fmla="*/ 154 w 169"/>
                <a:gd name="T37" fmla="*/ 273 h 359"/>
                <a:gd name="T38" fmla="*/ 152 w 169"/>
                <a:gd name="T39" fmla="*/ 281 h 359"/>
                <a:gd name="T40" fmla="*/ 145 w 169"/>
                <a:gd name="T41" fmla="*/ 290 h 359"/>
                <a:gd name="T42" fmla="*/ 145 w 169"/>
                <a:gd name="T43" fmla="*/ 298 h 359"/>
                <a:gd name="T44" fmla="*/ 154 w 169"/>
                <a:gd name="T45" fmla="*/ 312 h 359"/>
                <a:gd name="T46" fmla="*/ 165 w 169"/>
                <a:gd name="T47" fmla="*/ 333 h 359"/>
                <a:gd name="T48" fmla="*/ 165 w 169"/>
                <a:gd name="T49" fmla="*/ 359 h 359"/>
                <a:gd name="T50" fmla="*/ 155 w 169"/>
                <a:gd name="T51" fmla="*/ 336 h 359"/>
                <a:gd name="T52" fmla="*/ 144 w 169"/>
                <a:gd name="T53" fmla="*/ 317 h 359"/>
                <a:gd name="T54" fmla="*/ 136 w 169"/>
                <a:gd name="T55" fmla="*/ 304 h 359"/>
                <a:gd name="T56" fmla="*/ 132 w 169"/>
                <a:gd name="T57" fmla="*/ 295 h 359"/>
                <a:gd name="T58" fmla="*/ 135 w 169"/>
                <a:gd name="T59" fmla="*/ 286 h 359"/>
                <a:gd name="T60" fmla="*/ 141 w 169"/>
                <a:gd name="T61" fmla="*/ 276 h 359"/>
                <a:gd name="T62" fmla="*/ 143 w 169"/>
                <a:gd name="T63" fmla="*/ 271 h 359"/>
                <a:gd name="T64" fmla="*/ 143 w 169"/>
                <a:gd name="T65" fmla="*/ 266 h 359"/>
                <a:gd name="T66" fmla="*/ 140 w 169"/>
                <a:gd name="T67" fmla="*/ 260 h 359"/>
                <a:gd name="T68" fmla="*/ 137 w 169"/>
                <a:gd name="T69" fmla="*/ 245 h 359"/>
                <a:gd name="T70" fmla="*/ 138 w 169"/>
                <a:gd name="T71" fmla="*/ 243 h 359"/>
                <a:gd name="T72" fmla="*/ 139 w 169"/>
                <a:gd name="T73" fmla="*/ 237 h 359"/>
                <a:gd name="T74" fmla="*/ 137 w 169"/>
                <a:gd name="T75" fmla="*/ 229 h 359"/>
                <a:gd name="T76" fmla="*/ 128 w 169"/>
                <a:gd name="T77" fmla="*/ 205 h 359"/>
                <a:gd name="T78" fmla="*/ 112 w 169"/>
                <a:gd name="T79" fmla="*/ 177 h 359"/>
                <a:gd name="T80" fmla="*/ 90 w 169"/>
                <a:gd name="T81" fmla="*/ 150 h 359"/>
                <a:gd name="T82" fmla="*/ 80 w 169"/>
                <a:gd name="T83" fmla="*/ 134 h 359"/>
                <a:gd name="T84" fmla="*/ 74 w 169"/>
                <a:gd name="T85" fmla="*/ 126 h 359"/>
                <a:gd name="T86" fmla="*/ 69 w 169"/>
                <a:gd name="T87" fmla="*/ 121 h 359"/>
                <a:gd name="T88" fmla="*/ 55 w 169"/>
                <a:gd name="T89" fmla="*/ 98 h 359"/>
                <a:gd name="T90" fmla="*/ 42 w 169"/>
                <a:gd name="T91" fmla="*/ 71 h 359"/>
                <a:gd name="T92" fmla="*/ 22 w 169"/>
                <a:gd name="T93" fmla="*/ 35 h 359"/>
                <a:gd name="T94" fmla="*/ 12 w 169"/>
                <a:gd name="T95" fmla="*/ 21 h 359"/>
                <a:gd name="T96" fmla="*/ 1 w 169"/>
                <a:gd name="T97" fmla="*/ 10 h 359"/>
                <a:gd name="T98" fmla="*/ 6 w 169"/>
                <a:gd name="T9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9" h="359">
                  <a:moveTo>
                    <a:pt x="6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4" y="5"/>
                  </a:lnTo>
                  <a:lnTo>
                    <a:pt x="20" y="12"/>
                  </a:lnTo>
                  <a:lnTo>
                    <a:pt x="26" y="19"/>
                  </a:lnTo>
                  <a:lnTo>
                    <a:pt x="31" y="28"/>
                  </a:lnTo>
                  <a:lnTo>
                    <a:pt x="42" y="47"/>
                  </a:lnTo>
                  <a:lnTo>
                    <a:pt x="51" y="67"/>
                  </a:lnTo>
                  <a:lnTo>
                    <a:pt x="59" y="81"/>
                  </a:lnTo>
                  <a:lnTo>
                    <a:pt x="65" y="94"/>
                  </a:lnTo>
                  <a:lnTo>
                    <a:pt x="73" y="10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3" y="120"/>
                  </a:lnTo>
                  <a:lnTo>
                    <a:pt x="88" y="127"/>
                  </a:lnTo>
                  <a:lnTo>
                    <a:pt x="88" y="127"/>
                  </a:lnTo>
                  <a:lnTo>
                    <a:pt x="98" y="136"/>
                  </a:lnTo>
                  <a:lnTo>
                    <a:pt x="108" y="145"/>
                  </a:lnTo>
                  <a:lnTo>
                    <a:pt x="117" y="160"/>
                  </a:lnTo>
                  <a:lnTo>
                    <a:pt x="125" y="175"/>
                  </a:lnTo>
                  <a:lnTo>
                    <a:pt x="132" y="190"/>
                  </a:lnTo>
                  <a:lnTo>
                    <a:pt x="139" y="205"/>
                  </a:lnTo>
                  <a:lnTo>
                    <a:pt x="144" y="219"/>
                  </a:lnTo>
                  <a:lnTo>
                    <a:pt x="147" y="231"/>
                  </a:lnTo>
                  <a:lnTo>
                    <a:pt x="149" y="240"/>
                  </a:lnTo>
                  <a:lnTo>
                    <a:pt x="149" y="247"/>
                  </a:lnTo>
                  <a:lnTo>
                    <a:pt x="147" y="247"/>
                  </a:lnTo>
                  <a:lnTo>
                    <a:pt x="147" y="247"/>
                  </a:lnTo>
                  <a:lnTo>
                    <a:pt x="147" y="247"/>
                  </a:lnTo>
                  <a:lnTo>
                    <a:pt x="149" y="250"/>
                  </a:lnTo>
                  <a:lnTo>
                    <a:pt x="151" y="257"/>
                  </a:lnTo>
                  <a:lnTo>
                    <a:pt x="151" y="257"/>
                  </a:lnTo>
                  <a:lnTo>
                    <a:pt x="151" y="257"/>
                  </a:lnTo>
                  <a:lnTo>
                    <a:pt x="153" y="266"/>
                  </a:lnTo>
                  <a:lnTo>
                    <a:pt x="154" y="273"/>
                  </a:lnTo>
                  <a:lnTo>
                    <a:pt x="154" y="273"/>
                  </a:lnTo>
                  <a:lnTo>
                    <a:pt x="152" y="281"/>
                  </a:lnTo>
                  <a:lnTo>
                    <a:pt x="147" y="287"/>
                  </a:lnTo>
                  <a:lnTo>
                    <a:pt x="145" y="290"/>
                  </a:lnTo>
                  <a:lnTo>
                    <a:pt x="144" y="293"/>
                  </a:lnTo>
                  <a:lnTo>
                    <a:pt x="145" y="298"/>
                  </a:lnTo>
                  <a:lnTo>
                    <a:pt x="149" y="303"/>
                  </a:lnTo>
                  <a:lnTo>
                    <a:pt x="154" y="312"/>
                  </a:lnTo>
                  <a:lnTo>
                    <a:pt x="159" y="322"/>
                  </a:lnTo>
                  <a:lnTo>
                    <a:pt x="165" y="333"/>
                  </a:lnTo>
                  <a:lnTo>
                    <a:pt x="169" y="345"/>
                  </a:lnTo>
                  <a:lnTo>
                    <a:pt x="165" y="359"/>
                  </a:lnTo>
                  <a:lnTo>
                    <a:pt x="159" y="347"/>
                  </a:lnTo>
                  <a:lnTo>
                    <a:pt x="155" y="336"/>
                  </a:lnTo>
                  <a:lnTo>
                    <a:pt x="151" y="327"/>
                  </a:lnTo>
                  <a:lnTo>
                    <a:pt x="144" y="317"/>
                  </a:lnTo>
                  <a:lnTo>
                    <a:pt x="139" y="309"/>
                  </a:lnTo>
                  <a:lnTo>
                    <a:pt x="136" y="304"/>
                  </a:lnTo>
                  <a:lnTo>
                    <a:pt x="133" y="299"/>
                  </a:lnTo>
                  <a:lnTo>
                    <a:pt x="132" y="295"/>
                  </a:lnTo>
                  <a:lnTo>
                    <a:pt x="132" y="291"/>
                  </a:lnTo>
                  <a:lnTo>
                    <a:pt x="135" y="286"/>
                  </a:lnTo>
                  <a:lnTo>
                    <a:pt x="139" y="280"/>
                  </a:lnTo>
                  <a:lnTo>
                    <a:pt x="141" y="276"/>
                  </a:lnTo>
                  <a:lnTo>
                    <a:pt x="143" y="272"/>
                  </a:lnTo>
                  <a:lnTo>
                    <a:pt x="143" y="271"/>
                  </a:lnTo>
                  <a:lnTo>
                    <a:pt x="143" y="270"/>
                  </a:lnTo>
                  <a:lnTo>
                    <a:pt x="143" y="266"/>
                  </a:lnTo>
                  <a:lnTo>
                    <a:pt x="140" y="260"/>
                  </a:lnTo>
                  <a:lnTo>
                    <a:pt x="140" y="260"/>
                  </a:lnTo>
                  <a:lnTo>
                    <a:pt x="138" y="252"/>
                  </a:lnTo>
                  <a:lnTo>
                    <a:pt x="137" y="245"/>
                  </a:lnTo>
                  <a:lnTo>
                    <a:pt x="137" y="244"/>
                  </a:lnTo>
                  <a:lnTo>
                    <a:pt x="138" y="243"/>
                  </a:lnTo>
                  <a:lnTo>
                    <a:pt x="139" y="240"/>
                  </a:lnTo>
                  <a:lnTo>
                    <a:pt x="139" y="237"/>
                  </a:lnTo>
                  <a:lnTo>
                    <a:pt x="138" y="233"/>
                  </a:lnTo>
                  <a:lnTo>
                    <a:pt x="137" y="229"/>
                  </a:lnTo>
                  <a:lnTo>
                    <a:pt x="133" y="218"/>
                  </a:lnTo>
                  <a:lnTo>
                    <a:pt x="128" y="205"/>
                  </a:lnTo>
                  <a:lnTo>
                    <a:pt x="121" y="191"/>
                  </a:lnTo>
                  <a:lnTo>
                    <a:pt x="112" y="177"/>
                  </a:lnTo>
                  <a:lnTo>
                    <a:pt x="101" y="163"/>
                  </a:lnTo>
                  <a:lnTo>
                    <a:pt x="90" y="150"/>
                  </a:lnTo>
                  <a:lnTo>
                    <a:pt x="85" y="141"/>
                  </a:lnTo>
                  <a:lnTo>
                    <a:pt x="80" y="134"/>
                  </a:lnTo>
                  <a:lnTo>
                    <a:pt x="78" y="134"/>
                  </a:lnTo>
                  <a:lnTo>
                    <a:pt x="74" y="126"/>
                  </a:lnTo>
                  <a:lnTo>
                    <a:pt x="70" y="121"/>
                  </a:lnTo>
                  <a:lnTo>
                    <a:pt x="69" y="121"/>
                  </a:lnTo>
                  <a:lnTo>
                    <a:pt x="62" y="111"/>
                  </a:lnTo>
                  <a:lnTo>
                    <a:pt x="55" y="98"/>
                  </a:lnTo>
                  <a:lnTo>
                    <a:pt x="48" y="85"/>
                  </a:lnTo>
                  <a:lnTo>
                    <a:pt x="42" y="71"/>
                  </a:lnTo>
                  <a:lnTo>
                    <a:pt x="32" y="53"/>
                  </a:lnTo>
                  <a:lnTo>
                    <a:pt x="22" y="35"/>
                  </a:lnTo>
                  <a:lnTo>
                    <a:pt x="17" y="27"/>
                  </a:lnTo>
                  <a:lnTo>
                    <a:pt x="12" y="21"/>
                  </a:lnTo>
                  <a:lnTo>
                    <a:pt x="6" y="14"/>
                  </a:lnTo>
                  <a:lnTo>
                    <a:pt x="1" y="10"/>
                  </a:lnTo>
                  <a:lnTo>
                    <a:pt x="0" y="10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70" name="Freeform 460"/>
            <p:cNvSpPr/>
            <p:nvPr/>
          </p:nvSpPr>
          <p:spPr bwMode="auto">
            <a:xfrm>
              <a:off x="3990727" y="3495551"/>
              <a:ext cx="127000" cy="92075"/>
            </a:xfrm>
            <a:custGeom>
              <a:avLst/>
              <a:gdLst>
                <a:gd name="T0" fmla="*/ 1 w 320"/>
                <a:gd name="T1" fmla="*/ 0 h 236"/>
                <a:gd name="T2" fmla="*/ 1 w 320"/>
                <a:gd name="T3" fmla="*/ 0 h 236"/>
                <a:gd name="T4" fmla="*/ 9 w 320"/>
                <a:gd name="T5" fmla="*/ 2 h 236"/>
                <a:gd name="T6" fmla="*/ 26 w 320"/>
                <a:gd name="T7" fmla="*/ 8 h 236"/>
                <a:gd name="T8" fmla="*/ 55 w 320"/>
                <a:gd name="T9" fmla="*/ 24 h 236"/>
                <a:gd name="T10" fmla="*/ 86 w 320"/>
                <a:gd name="T11" fmla="*/ 45 h 236"/>
                <a:gd name="T12" fmla="*/ 111 w 320"/>
                <a:gd name="T13" fmla="*/ 60 h 236"/>
                <a:gd name="T14" fmla="*/ 120 w 320"/>
                <a:gd name="T15" fmla="*/ 65 h 236"/>
                <a:gd name="T16" fmla="*/ 135 w 320"/>
                <a:gd name="T17" fmla="*/ 72 h 236"/>
                <a:gd name="T18" fmla="*/ 148 w 320"/>
                <a:gd name="T19" fmla="*/ 74 h 236"/>
                <a:gd name="T20" fmla="*/ 176 w 320"/>
                <a:gd name="T21" fmla="*/ 86 h 236"/>
                <a:gd name="T22" fmla="*/ 206 w 320"/>
                <a:gd name="T23" fmla="*/ 104 h 236"/>
                <a:gd name="T24" fmla="*/ 230 w 320"/>
                <a:gd name="T25" fmla="*/ 123 h 236"/>
                <a:gd name="T26" fmla="*/ 245 w 320"/>
                <a:gd name="T27" fmla="*/ 141 h 236"/>
                <a:gd name="T28" fmla="*/ 249 w 320"/>
                <a:gd name="T29" fmla="*/ 147 h 236"/>
                <a:gd name="T30" fmla="*/ 249 w 320"/>
                <a:gd name="T31" fmla="*/ 147 h 236"/>
                <a:gd name="T32" fmla="*/ 256 w 320"/>
                <a:gd name="T33" fmla="*/ 154 h 236"/>
                <a:gd name="T34" fmla="*/ 256 w 320"/>
                <a:gd name="T35" fmla="*/ 154 h 236"/>
                <a:gd name="T36" fmla="*/ 267 w 320"/>
                <a:gd name="T37" fmla="*/ 166 h 236"/>
                <a:gd name="T38" fmla="*/ 269 w 320"/>
                <a:gd name="T39" fmla="*/ 174 h 236"/>
                <a:gd name="T40" fmla="*/ 268 w 320"/>
                <a:gd name="T41" fmla="*/ 185 h 236"/>
                <a:gd name="T42" fmla="*/ 272 w 320"/>
                <a:gd name="T43" fmla="*/ 191 h 236"/>
                <a:gd name="T44" fmla="*/ 288 w 320"/>
                <a:gd name="T45" fmla="*/ 200 h 236"/>
                <a:gd name="T46" fmla="*/ 307 w 320"/>
                <a:gd name="T47" fmla="*/ 213 h 236"/>
                <a:gd name="T48" fmla="*/ 320 w 320"/>
                <a:gd name="T49" fmla="*/ 236 h 236"/>
                <a:gd name="T50" fmla="*/ 301 w 320"/>
                <a:gd name="T51" fmla="*/ 220 h 236"/>
                <a:gd name="T52" fmla="*/ 281 w 320"/>
                <a:gd name="T53" fmla="*/ 210 h 236"/>
                <a:gd name="T54" fmla="*/ 267 w 320"/>
                <a:gd name="T55" fmla="*/ 202 h 236"/>
                <a:gd name="T56" fmla="*/ 260 w 320"/>
                <a:gd name="T57" fmla="*/ 196 h 236"/>
                <a:gd name="T58" fmla="*/ 256 w 320"/>
                <a:gd name="T59" fmla="*/ 187 h 236"/>
                <a:gd name="T60" fmla="*/ 257 w 320"/>
                <a:gd name="T61" fmla="*/ 175 h 236"/>
                <a:gd name="T62" fmla="*/ 256 w 320"/>
                <a:gd name="T63" fmla="*/ 171 h 236"/>
                <a:gd name="T64" fmla="*/ 256 w 320"/>
                <a:gd name="T65" fmla="*/ 169 h 236"/>
                <a:gd name="T66" fmla="*/ 249 w 320"/>
                <a:gd name="T67" fmla="*/ 161 h 236"/>
                <a:gd name="T68" fmla="*/ 242 w 320"/>
                <a:gd name="T69" fmla="*/ 156 h 236"/>
                <a:gd name="T70" fmla="*/ 238 w 320"/>
                <a:gd name="T71" fmla="*/ 149 h 236"/>
                <a:gd name="T72" fmla="*/ 237 w 320"/>
                <a:gd name="T73" fmla="*/ 146 h 236"/>
                <a:gd name="T74" fmla="*/ 233 w 320"/>
                <a:gd name="T75" fmla="*/ 140 h 236"/>
                <a:gd name="T76" fmla="*/ 221 w 320"/>
                <a:gd name="T77" fmla="*/ 128 h 236"/>
                <a:gd name="T78" fmla="*/ 196 w 320"/>
                <a:gd name="T79" fmla="*/ 110 h 236"/>
                <a:gd name="T80" fmla="*/ 166 w 320"/>
                <a:gd name="T81" fmla="*/ 95 h 236"/>
                <a:gd name="T82" fmla="*/ 140 w 320"/>
                <a:gd name="T83" fmla="*/ 86 h 236"/>
                <a:gd name="T84" fmla="*/ 131 w 320"/>
                <a:gd name="T85" fmla="*/ 81 h 236"/>
                <a:gd name="T86" fmla="*/ 116 w 320"/>
                <a:gd name="T87" fmla="*/ 75 h 236"/>
                <a:gd name="T88" fmla="*/ 104 w 320"/>
                <a:gd name="T89" fmla="*/ 69 h 236"/>
                <a:gd name="T90" fmla="*/ 79 w 320"/>
                <a:gd name="T91" fmla="*/ 54 h 236"/>
                <a:gd name="T92" fmla="*/ 49 w 320"/>
                <a:gd name="T93" fmla="*/ 34 h 236"/>
                <a:gd name="T94" fmla="*/ 23 w 320"/>
                <a:gd name="T95" fmla="*/ 19 h 236"/>
                <a:gd name="T96" fmla="*/ 7 w 320"/>
                <a:gd name="T97" fmla="*/ 12 h 236"/>
                <a:gd name="T98" fmla="*/ 0 w 320"/>
                <a:gd name="T99" fmla="*/ 11 h 236"/>
                <a:gd name="T100" fmla="*/ 0 w 320"/>
                <a:gd name="T101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0" h="236">
                  <a:moveTo>
                    <a:pt x="0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9" y="2"/>
                  </a:lnTo>
                  <a:lnTo>
                    <a:pt x="18" y="5"/>
                  </a:lnTo>
                  <a:lnTo>
                    <a:pt x="26" y="8"/>
                  </a:lnTo>
                  <a:lnTo>
                    <a:pt x="36" y="12"/>
                  </a:lnTo>
                  <a:lnTo>
                    <a:pt x="55" y="24"/>
                  </a:lnTo>
                  <a:lnTo>
                    <a:pt x="73" y="37"/>
                  </a:lnTo>
                  <a:lnTo>
                    <a:pt x="86" y="45"/>
                  </a:lnTo>
                  <a:lnTo>
                    <a:pt x="100" y="53"/>
                  </a:lnTo>
                  <a:lnTo>
                    <a:pt x="111" y="60"/>
                  </a:lnTo>
                  <a:lnTo>
                    <a:pt x="120" y="64"/>
                  </a:lnTo>
                  <a:lnTo>
                    <a:pt x="120" y="65"/>
                  </a:lnTo>
                  <a:lnTo>
                    <a:pt x="127" y="67"/>
                  </a:lnTo>
                  <a:lnTo>
                    <a:pt x="135" y="72"/>
                  </a:lnTo>
                  <a:lnTo>
                    <a:pt x="137" y="72"/>
                  </a:lnTo>
                  <a:lnTo>
                    <a:pt x="148" y="74"/>
                  </a:lnTo>
                  <a:lnTo>
                    <a:pt x="162" y="77"/>
                  </a:lnTo>
                  <a:lnTo>
                    <a:pt x="176" y="86"/>
                  </a:lnTo>
                  <a:lnTo>
                    <a:pt x="192" y="94"/>
                  </a:lnTo>
                  <a:lnTo>
                    <a:pt x="206" y="104"/>
                  </a:lnTo>
                  <a:lnTo>
                    <a:pt x="219" y="114"/>
                  </a:lnTo>
                  <a:lnTo>
                    <a:pt x="230" y="123"/>
                  </a:lnTo>
                  <a:lnTo>
                    <a:pt x="239" y="133"/>
                  </a:lnTo>
                  <a:lnTo>
                    <a:pt x="245" y="141"/>
                  </a:lnTo>
                  <a:lnTo>
                    <a:pt x="249" y="146"/>
                  </a:lnTo>
                  <a:lnTo>
                    <a:pt x="249" y="147"/>
                  </a:lnTo>
                  <a:lnTo>
                    <a:pt x="249" y="147"/>
                  </a:lnTo>
                  <a:lnTo>
                    <a:pt x="249" y="147"/>
                  </a:lnTo>
                  <a:lnTo>
                    <a:pt x="251" y="149"/>
                  </a:lnTo>
                  <a:lnTo>
                    <a:pt x="256" y="154"/>
                  </a:lnTo>
                  <a:lnTo>
                    <a:pt x="256" y="154"/>
                  </a:lnTo>
                  <a:lnTo>
                    <a:pt x="256" y="154"/>
                  </a:lnTo>
                  <a:lnTo>
                    <a:pt x="263" y="160"/>
                  </a:lnTo>
                  <a:lnTo>
                    <a:pt x="267" y="166"/>
                  </a:lnTo>
                  <a:lnTo>
                    <a:pt x="267" y="166"/>
                  </a:lnTo>
                  <a:lnTo>
                    <a:pt x="269" y="174"/>
                  </a:lnTo>
                  <a:lnTo>
                    <a:pt x="268" y="182"/>
                  </a:lnTo>
                  <a:lnTo>
                    <a:pt x="268" y="185"/>
                  </a:lnTo>
                  <a:lnTo>
                    <a:pt x="269" y="188"/>
                  </a:lnTo>
                  <a:lnTo>
                    <a:pt x="272" y="191"/>
                  </a:lnTo>
                  <a:lnTo>
                    <a:pt x="278" y="196"/>
                  </a:lnTo>
                  <a:lnTo>
                    <a:pt x="288" y="200"/>
                  </a:lnTo>
                  <a:lnTo>
                    <a:pt x="297" y="206"/>
                  </a:lnTo>
                  <a:lnTo>
                    <a:pt x="307" y="213"/>
                  </a:lnTo>
                  <a:lnTo>
                    <a:pt x="317" y="221"/>
                  </a:lnTo>
                  <a:lnTo>
                    <a:pt x="320" y="236"/>
                  </a:lnTo>
                  <a:lnTo>
                    <a:pt x="309" y="228"/>
                  </a:lnTo>
                  <a:lnTo>
                    <a:pt x="301" y="220"/>
                  </a:lnTo>
                  <a:lnTo>
                    <a:pt x="291" y="215"/>
                  </a:lnTo>
                  <a:lnTo>
                    <a:pt x="281" y="210"/>
                  </a:lnTo>
                  <a:lnTo>
                    <a:pt x="272" y="205"/>
                  </a:lnTo>
                  <a:lnTo>
                    <a:pt x="267" y="202"/>
                  </a:lnTo>
                  <a:lnTo>
                    <a:pt x="263" y="199"/>
                  </a:lnTo>
                  <a:lnTo>
                    <a:pt x="260" y="196"/>
                  </a:lnTo>
                  <a:lnTo>
                    <a:pt x="258" y="192"/>
                  </a:lnTo>
                  <a:lnTo>
                    <a:pt x="256" y="187"/>
                  </a:lnTo>
                  <a:lnTo>
                    <a:pt x="257" y="181"/>
                  </a:lnTo>
                  <a:lnTo>
                    <a:pt x="257" y="175"/>
                  </a:lnTo>
                  <a:lnTo>
                    <a:pt x="256" y="171"/>
                  </a:lnTo>
                  <a:lnTo>
                    <a:pt x="256" y="171"/>
                  </a:lnTo>
                  <a:lnTo>
                    <a:pt x="256" y="170"/>
                  </a:lnTo>
                  <a:lnTo>
                    <a:pt x="256" y="169"/>
                  </a:lnTo>
                  <a:lnTo>
                    <a:pt x="254" y="166"/>
                  </a:lnTo>
                  <a:lnTo>
                    <a:pt x="249" y="161"/>
                  </a:lnTo>
                  <a:lnTo>
                    <a:pt x="249" y="161"/>
                  </a:lnTo>
                  <a:lnTo>
                    <a:pt x="242" y="156"/>
                  </a:lnTo>
                  <a:lnTo>
                    <a:pt x="238" y="150"/>
                  </a:lnTo>
                  <a:lnTo>
                    <a:pt x="238" y="149"/>
                  </a:lnTo>
                  <a:lnTo>
                    <a:pt x="237" y="148"/>
                  </a:lnTo>
                  <a:lnTo>
                    <a:pt x="237" y="146"/>
                  </a:lnTo>
                  <a:lnTo>
                    <a:pt x="236" y="143"/>
                  </a:lnTo>
                  <a:lnTo>
                    <a:pt x="233" y="140"/>
                  </a:lnTo>
                  <a:lnTo>
                    <a:pt x="229" y="136"/>
                  </a:lnTo>
                  <a:lnTo>
                    <a:pt x="221" y="128"/>
                  </a:lnTo>
                  <a:lnTo>
                    <a:pt x="210" y="119"/>
                  </a:lnTo>
                  <a:lnTo>
                    <a:pt x="196" y="110"/>
                  </a:lnTo>
                  <a:lnTo>
                    <a:pt x="181" y="103"/>
                  </a:lnTo>
                  <a:lnTo>
                    <a:pt x="166" y="95"/>
                  </a:lnTo>
                  <a:lnTo>
                    <a:pt x="149" y="90"/>
                  </a:lnTo>
                  <a:lnTo>
                    <a:pt x="140" y="86"/>
                  </a:lnTo>
                  <a:lnTo>
                    <a:pt x="131" y="81"/>
                  </a:lnTo>
                  <a:lnTo>
                    <a:pt x="131" y="81"/>
                  </a:lnTo>
                  <a:lnTo>
                    <a:pt x="123" y="78"/>
                  </a:lnTo>
                  <a:lnTo>
                    <a:pt x="116" y="75"/>
                  </a:lnTo>
                  <a:lnTo>
                    <a:pt x="116" y="75"/>
                  </a:lnTo>
                  <a:lnTo>
                    <a:pt x="104" y="69"/>
                  </a:lnTo>
                  <a:lnTo>
                    <a:pt x="92" y="62"/>
                  </a:lnTo>
                  <a:lnTo>
                    <a:pt x="79" y="54"/>
                  </a:lnTo>
                  <a:lnTo>
                    <a:pt x="66" y="46"/>
                  </a:lnTo>
                  <a:lnTo>
                    <a:pt x="49" y="34"/>
                  </a:lnTo>
                  <a:lnTo>
                    <a:pt x="32" y="23"/>
                  </a:lnTo>
                  <a:lnTo>
                    <a:pt x="23" y="19"/>
                  </a:lnTo>
                  <a:lnTo>
                    <a:pt x="15" y="14"/>
                  </a:lnTo>
                  <a:lnTo>
                    <a:pt x="7" y="12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71" name="Freeform 461"/>
            <p:cNvSpPr/>
            <p:nvPr/>
          </p:nvSpPr>
          <p:spPr bwMode="auto">
            <a:xfrm>
              <a:off x="3665290" y="3392364"/>
              <a:ext cx="49213" cy="33338"/>
            </a:xfrm>
            <a:custGeom>
              <a:avLst/>
              <a:gdLst>
                <a:gd name="T0" fmla="*/ 1 w 124"/>
                <a:gd name="T1" fmla="*/ 69 h 83"/>
                <a:gd name="T2" fmla="*/ 10 w 124"/>
                <a:gd name="T3" fmla="*/ 65 h 83"/>
                <a:gd name="T4" fmla="*/ 17 w 124"/>
                <a:gd name="T5" fmla="*/ 62 h 83"/>
                <a:gd name="T6" fmla="*/ 21 w 124"/>
                <a:gd name="T7" fmla="*/ 58 h 83"/>
                <a:gd name="T8" fmla="*/ 29 w 124"/>
                <a:gd name="T9" fmla="*/ 53 h 83"/>
                <a:gd name="T10" fmla="*/ 35 w 124"/>
                <a:gd name="T11" fmla="*/ 52 h 83"/>
                <a:gd name="T12" fmla="*/ 36 w 124"/>
                <a:gd name="T13" fmla="*/ 48 h 83"/>
                <a:gd name="T14" fmla="*/ 40 w 124"/>
                <a:gd name="T15" fmla="*/ 45 h 83"/>
                <a:gd name="T16" fmla="*/ 43 w 124"/>
                <a:gd name="T17" fmla="*/ 44 h 83"/>
                <a:gd name="T18" fmla="*/ 46 w 124"/>
                <a:gd name="T19" fmla="*/ 42 h 83"/>
                <a:gd name="T20" fmla="*/ 47 w 124"/>
                <a:gd name="T21" fmla="*/ 40 h 83"/>
                <a:gd name="T22" fmla="*/ 46 w 124"/>
                <a:gd name="T23" fmla="*/ 33 h 83"/>
                <a:gd name="T24" fmla="*/ 45 w 124"/>
                <a:gd name="T25" fmla="*/ 28 h 83"/>
                <a:gd name="T26" fmla="*/ 48 w 124"/>
                <a:gd name="T27" fmla="*/ 24 h 83"/>
                <a:gd name="T28" fmla="*/ 51 w 124"/>
                <a:gd name="T29" fmla="*/ 21 h 83"/>
                <a:gd name="T30" fmla="*/ 54 w 124"/>
                <a:gd name="T31" fmla="*/ 21 h 83"/>
                <a:gd name="T32" fmla="*/ 55 w 124"/>
                <a:gd name="T33" fmla="*/ 16 h 83"/>
                <a:gd name="T34" fmla="*/ 59 w 124"/>
                <a:gd name="T35" fmla="*/ 14 h 83"/>
                <a:gd name="T36" fmla="*/ 76 w 124"/>
                <a:gd name="T37" fmla="*/ 11 h 83"/>
                <a:gd name="T38" fmla="*/ 78 w 124"/>
                <a:gd name="T39" fmla="*/ 7 h 83"/>
                <a:gd name="T40" fmla="*/ 85 w 124"/>
                <a:gd name="T41" fmla="*/ 5 h 83"/>
                <a:gd name="T42" fmla="*/ 98 w 124"/>
                <a:gd name="T43" fmla="*/ 2 h 83"/>
                <a:gd name="T44" fmla="*/ 103 w 124"/>
                <a:gd name="T45" fmla="*/ 0 h 83"/>
                <a:gd name="T46" fmla="*/ 114 w 124"/>
                <a:gd name="T47" fmla="*/ 0 h 83"/>
                <a:gd name="T48" fmla="*/ 124 w 124"/>
                <a:gd name="T49" fmla="*/ 5 h 83"/>
                <a:gd name="T50" fmla="*/ 111 w 124"/>
                <a:gd name="T51" fmla="*/ 14 h 83"/>
                <a:gd name="T52" fmla="*/ 109 w 124"/>
                <a:gd name="T53" fmla="*/ 15 h 83"/>
                <a:gd name="T54" fmla="*/ 104 w 124"/>
                <a:gd name="T55" fmla="*/ 16 h 83"/>
                <a:gd name="T56" fmla="*/ 91 w 124"/>
                <a:gd name="T57" fmla="*/ 18 h 83"/>
                <a:gd name="T58" fmla="*/ 88 w 124"/>
                <a:gd name="T59" fmla="*/ 21 h 83"/>
                <a:gd name="T60" fmla="*/ 82 w 124"/>
                <a:gd name="T61" fmla="*/ 24 h 83"/>
                <a:gd name="T62" fmla="*/ 68 w 124"/>
                <a:gd name="T63" fmla="*/ 28 h 83"/>
                <a:gd name="T64" fmla="*/ 61 w 124"/>
                <a:gd name="T65" fmla="*/ 33 h 83"/>
                <a:gd name="T66" fmla="*/ 62 w 124"/>
                <a:gd name="T67" fmla="*/ 38 h 83"/>
                <a:gd name="T68" fmla="*/ 62 w 124"/>
                <a:gd name="T69" fmla="*/ 40 h 83"/>
                <a:gd name="T70" fmla="*/ 61 w 124"/>
                <a:gd name="T71" fmla="*/ 46 h 83"/>
                <a:gd name="T72" fmla="*/ 57 w 124"/>
                <a:gd name="T73" fmla="*/ 53 h 83"/>
                <a:gd name="T74" fmla="*/ 51 w 124"/>
                <a:gd name="T75" fmla="*/ 57 h 83"/>
                <a:gd name="T76" fmla="*/ 50 w 124"/>
                <a:gd name="T77" fmla="*/ 58 h 83"/>
                <a:gd name="T78" fmla="*/ 44 w 124"/>
                <a:gd name="T79" fmla="*/ 63 h 83"/>
                <a:gd name="T80" fmla="*/ 40 w 124"/>
                <a:gd name="T81" fmla="*/ 66 h 83"/>
                <a:gd name="T82" fmla="*/ 31 w 124"/>
                <a:gd name="T83" fmla="*/ 70 h 83"/>
                <a:gd name="T84" fmla="*/ 26 w 124"/>
                <a:gd name="T85" fmla="*/ 74 h 83"/>
                <a:gd name="T86" fmla="*/ 22 w 124"/>
                <a:gd name="T87" fmla="*/ 76 h 83"/>
                <a:gd name="T88" fmla="*/ 17 w 124"/>
                <a:gd name="T89" fmla="*/ 77 h 83"/>
                <a:gd name="T90" fmla="*/ 4 w 124"/>
                <a:gd name="T91" fmla="*/ 83 h 83"/>
                <a:gd name="T92" fmla="*/ 4 w 124"/>
                <a:gd name="T93" fmla="*/ 83 h 83"/>
                <a:gd name="T94" fmla="*/ 3 w 124"/>
                <a:gd name="T9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4" h="83">
                  <a:moveTo>
                    <a:pt x="0" y="69"/>
                  </a:moveTo>
                  <a:lnTo>
                    <a:pt x="1" y="69"/>
                  </a:lnTo>
                  <a:lnTo>
                    <a:pt x="5" y="67"/>
                  </a:lnTo>
                  <a:lnTo>
                    <a:pt x="10" y="65"/>
                  </a:lnTo>
                  <a:lnTo>
                    <a:pt x="14" y="63"/>
                  </a:lnTo>
                  <a:lnTo>
                    <a:pt x="17" y="62"/>
                  </a:lnTo>
                  <a:lnTo>
                    <a:pt x="21" y="59"/>
                  </a:lnTo>
                  <a:lnTo>
                    <a:pt x="21" y="58"/>
                  </a:lnTo>
                  <a:lnTo>
                    <a:pt x="28" y="54"/>
                  </a:lnTo>
                  <a:lnTo>
                    <a:pt x="29" y="53"/>
                  </a:lnTo>
                  <a:lnTo>
                    <a:pt x="31" y="53"/>
                  </a:lnTo>
                  <a:lnTo>
                    <a:pt x="35" y="52"/>
                  </a:lnTo>
                  <a:lnTo>
                    <a:pt x="36" y="51"/>
                  </a:lnTo>
                  <a:lnTo>
                    <a:pt x="36" y="48"/>
                  </a:lnTo>
                  <a:lnTo>
                    <a:pt x="37" y="46"/>
                  </a:lnTo>
                  <a:lnTo>
                    <a:pt x="40" y="45"/>
                  </a:lnTo>
                  <a:lnTo>
                    <a:pt x="42" y="44"/>
                  </a:lnTo>
                  <a:lnTo>
                    <a:pt x="43" y="44"/>
                  </a:lnTo>
                  <a:lnTo>
                    <a:pt x="46" y="43"/>
                  </a:lnTo>
                  <a:lnTo>
                    <a:pt x="46" y="42"/>
                  </a:lnTo>
                  <a:lnTo>
                    <a:pt x="47" y="41"/>
                  </a:lnTo>
                  <a:lnTo>
                    <a:pt x="47" y="40"/>
                  </a:lnTo>
                  <a:lnTo>
                    <a:pt x="46" y="37"/>
                  </a:lnTo>
                  <a:lnTo>
                    <a:pt x="46" y="33"/>
                  </a:lnTo>
                  <a:lnTo>
                    <a:pt x="45" y="31"/>
                  </a:lnTo>
                  <a:lnTo>
                    <a:pt x="45" y="28"/>
                  </a:lnTo>
                  <a:lnTo>
                    <a:pt x="46" y="25"/>
                  </a:lnTo>
                  <a:lnTo>
                    <a:pt x="48" y="24"/>
                  </a:lnTo>
                  <a:lnTo>
                    <a:pt x="51" y="22"/>
                  </a:lnTo>
                  <a:lnTo>
                    <a:pt x="51" y="21"/>
                  </a:lnTo>
                  <a:lnTo>
                    <a:pt x="53" y="21"/>
                  </a:lnTo>
                  <a:lnTo>
                    <a:pt x="54" y="21"/>
                  </a:lnTo>
                  <a:lnTo>
                    <a:pt x="54" y="18"/>
                  </a:lnTo>
                  <a:lnTo>
                    <a:pt x="55" y="16"/>
                  </a:lnTo>
                  <a:lnTo>
                    <a:pt x="57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76" y="11"/>
                  </a:lnTo>
                  <a:lnTo>
                    <a:pt x="76" y="8"/>
                  </a:lnTo>
                  <a:lnTo>
                    <a:pt x="78" y="7"/>
                  </a:lnTo>
                  <a:lnTo>
                    <a:pt x="81" y="6"/>
                  </a:lnTo>
                  <a:lnTo>
                    <a:pt x="85" y="5"/>
                  </a:lnTo>
                  <a:lnTo>
                    <a:pt x="95" y="3"/>
                  </a:lnTo>
                  <a:lnTo>
                    <a:pt x="98" y="2"/>
                  </a:lnTo>
                  <a:lnTo>
                    <a:pt x="100" y="1"/>
                  </a:lnTo>
                  <a:lnTo>
                    <a:pt x="103" y="0"/>
                  </a:lnTo>
                  <a:lnTo>
                    <a:pt x="112" y="0"/>
                  </a:lnTo>
                  <a:lnTo>
                    <a:pt x="114" y="0"/>
                  </a:lnTo>
                  <a:lnTo>
                    <a:pt x="117" y="1"/>
                  </a:lnTo>
                  <a:lnTo>
                    <a:pt x="124" y="5"/>
                  </a:lnTo>
                  <a:lnTo>
                    <a:pt x="116" y="18"/>
                  </a:lnTo>
                  <a:lnTo>
                    <a:pt x="111" y="14"/>
                  </a:lnTo>
                  <a:lnTo>
                    <a:pt x="110" y="14"/>
                  </a:lnTo>
                  <a:lnTo>
                    <a:pt x="109" y="15"/>
                  </a:lnTo>
                  <a:lnTo>
                    <a:pt x="108" y="15"/>
                  </a:lnTo>
                  <a:lnTo>
                    <a:pt x="104" y="16"/>
                  </a:lnTo>
                  <a:lnTo>
                    <a:pt x="98" y="17"/>
                  </a:lnTo>
                  <a:lnTo>
                    <a:pt x="91" y="18"/>
                  </a:lnTo>
                  <a:lnTo>
                    <a:pt x="90" y="20"/>
                  </a:lnTo>
                  <a:lnTo>
                    <a:pt x="88" y="21"/>
                  </a:lnTo>
                  <a:lnTo>
                    <a:pt x="86" y="22"/>
                  </a:lnTo>
                  <a:lnTo>
                    <a:pt x="82" y="24"/>
                  </a:lnTo>
                  <a:lnTo>
                    <a:pt x="69" y="27"/>
                  </a:lnTo>
                  <a:lnTo>
                    <a:pt x="68" y="28"/>
                  </a:lnTo>
                  <a:lnTo>
                    <a:pt x="67" y="30"/>
                  </a:lnTo>
                  <a:lnTo>
                    <a:pt x="61" y="33"/>
                  </a:lnTo>
                  <a:lnTo>
                    <a:pt x="61" y="34"/>
                  </a:lnTo>
                  <a:lnTo>
                    <a:pt x="62" y="38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2" y="43"/>
                  </a:lnTo>
                  <a:lnTo>
                    <a:pt x="61" y="46"/>
                  </a:lnTo>
                  <a:lnTo>
                    <a:pt x="59" y="49"/>
                  </a:lnTo>
                  <a:lnTo>
                    <a:pt x="57" y="53"/>
                  </a:lnTo>
                  <a:lnTo>
                    <a:pt x="55" y="55"/>
                  </a:lnTo>
                  <a:lnTo>
                    <a:pt x="51" y="57"/>
                  </a:lnTo>
                  <a:lnTo>
                    <a:pt x="51" y="57"/>
                  </a:lnTo>
                  <a:lnTo>
                    <a:pt x="50" y="58"/>
                  </a:lnTo>
                  <a:lnTo>
                    <a:pt x="49" y="59"/>
                  </a:lnTo>
                  <a:lnTo>
                    <a:pt x="44" y="63"/>
                  </a:lnTo>
                  <a:lnTo>
                    <a:pt x="42" y="65"/>
                  </a:lnTo>
                  <a:lnTo>
                    <a:pt x="40" y="66"/>
                  </a:lnTo>
                  <a:lnTo>
                    <a:pt x="35" y="67"/>
                  </a:lnTo>
                  <a:lnTo>
                    <a:pt x="31" y="70"/>
                  </a:lnTo>
                  <a:lnTo>
                    <a:pt x="31" y="70"/>
                  </a:lnTo>
                  <a:lnTo>
                    <a:pt x="26" y="74"/>
                  </a:lnTo>
                  <a:lnTo>
                    <a:pt x="23" y="75"/>
                  </a:lnTo>
                  <a:lnTo>
                    <a:pt x="22" y="76"/>
                  </a:lnTo>
                  <a:lnTo>
                    <a:pt x="20" y="76"/>
                  </a:lnTo>
                  <a:lnTo>
                    <a:pt x="17" y="77"/>
                  </a:lnTo>
                  <a:lnTo>
                    <a:pt x="10" y="81"/>
                  </a:lnTo>
                  <a:lnTo>
                    <a:pt x="4" y="83"/>
                  </a:lnTo>
                  <a:lnTo>
                    <a:pt x="4" y="83"/>
                  </a:lnTo>
                  <a:lnTo>
                    <a:pt x="4" y="83"/>
                  </a:lnTo>
                  <a:lnTo>
                    <a:pt x="3" y="83"/>
                  </a:lnTo>
                  <a:lnTo>
                    <a:pt x="3" y="83"/>
                  </a:lnTo>
                  <a:lnTo>
                    <a:pt x="0" y="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72" name="Freeform 462"/>
            <p:cNvSpPr/>
            <p:nvPr/>
          </p:nvSpPr>
          <p:spPr bwMode="auto">
            <a:xfrm>
              <a:off x="4890840" y="3498726"/>
              <a:ext cx="36513" cy="25400"/>
            </a:xfrm>
            <a:custGeom>
              <a:avLst/>
              <a:gdLst>
                <a:gd name="T0" fmla="*/ 0 w 94"/>
                <a:gd name="T1" fmla="*/ 53 h 64"/>
                <a:gd name="T2" fmla="*/ 8 w 94"/>
                <a:gd name="T3" fmla="*/ 50 h 64"/>
                <a:gd name="T4" fmla="*/ 13 w 94"/>
                <a:gd name="T5" fmla="*/ 48 h 64"/>
                <a:gd name="T6" fmla="*/ 16 w 94"/>
                <a:gd name="T7" fmla="*/ 44 h 64"/>
                <a:gd name="T8" fmla="*/ 22 w 94"/>
                <a:gd name="T9" fmla="*/ 41 h 64"/>
                <a:gd name="T10" fmla="*/ 27 w 94"/>
                <a:gd name="T11" fmla="*/ 40 h 64"/>
                <a:gd name="T12" fmla="*/ 27 w 94"/>
                <a:gd name="T13" fmla="*/ 37 h 64"/>
                <a:gd name="T14" fmla="*/ 30 w 94"/>
                <a:gd name="T15" fmla="*/ 35 h 64"/>
                <a:gd name="T16" fmla="*/ 32 w 94"/>
                <a:gd name="T17" fmla="*/ 34 h 64"/>
                <a:gd name="T18" fmla="*/ 35 w 94"/>
                <a:gd name="T19" fmla="*/ 33 h 64"/>
                <a:gd name="T20" fmla="*/ 36 w 94"/>
                <a:gd name="T21" fmla="*/ 30 h 64"/>
                <a:gd name="T22" fmla="*/ 35 w 94"/>
                <a:gd name="T23" fmla="*/ 26 h 64"/>
                <a:gd name="T24" fmla="*/ 35 w 94"/>
                <a:gd name="T25" fmla="*/ 22 h 64"/>
                <a:gd name="T26" fmla="*/ 37 w 94"/>
                <a:gd name="T27" fmla="*/ 17 h 64"/>
                <a:gd name="T28" fmla="*/ 39 w 94"/>
                <a:gd name="T29" fmla="*/ 17 h 64"/>
                <a:gd name="T30" fmla="*/ 40 w 94"/>
                <a:gd name="T31" fmla="*/ 16 h 64"/>
                <a:gd name="T32" fmla="*/ 41 w 94"/>
                <a:gd name="T33" fmla="*/ 13 h 64"/>
                <a:gd name="T34" fmla="*/ 45 w 94"/>
                <a:gd name="T35" fmla="*/ 11 h 64"/>
                <a:gd name="T36" fmla="*/ 57 w 94"/>
                <a:gd name="T37" fmla="*/ 8 h 64"/>
                <a:gd name="T38" fmla="*/ 64 w 94"/>
                <a:gd name="T39" fmla="*/ 5 h 64"/>
                <a:gd name="T40" fmla="*/ 74 w 94"/>
                <a:gd name="T41" fmla="*/ 2 h 64"/>
                <a:gd name="T42" fmla="*/ 78 w 94"/>
                <a:gd name="T43" fmla="*/ 0 h 64"/>
                <a:gd name="T44" fmla="*/ 86 w 94"/>
                <a:gd name="T45" fmla="*/ 0 h 64"/>
                <a:gd name="T46" fmla="*/ 94 w 94"/>
                <a:gd name="T47" fmla="*/ 5 h 64"/>
                <a:gd name="T48" fmla="*/ 83 w 94"/>
                <a:gd name="T49" fmla="*/ 11 h 64"/>
                <a:gd name="T50" fmla="*/ 82 w 94"/>
                <a:gd name="T51" fmla="*/ 12 h 64"/>
                <a:gd name="T52" fmla="*/ 79 w 94"/>
                <a:gd name="T53" fmla="*/ 12 h 64"/>
                <a:gd name="T54" fmla="*/ 69 w 94"/>
                <a:gd name="T55" fmla="*/ 14 h 64"/>
                <a:gd name="T56" fmla="*/ 62 w 94"/>
                <a:gd name="T57" fmla="*/ 19 h 64"/>
                <a:gd name="T58" fmla="*/ 51 w 94"/>
                <a:gd name="T59" fmla="*/ 22 h 64"/>
                <a:gd name="T60" fmla="*/ 46 w 94"/>
                <a:gd name="T61" fmla="*/ 26 h 64"/>
                <a:gd name="T62" fmla="*/ 46 w 94"/>
                <a:gd name="T63" fmla="*/ 28 h 64"/>
                <a:gd name="T64" fmla="*/ 48 w 94"/>
                <a:gd name="T65" fmla="*/ 32 h 64"/>
                <a:gd name="T66" fmla="*/ 46 w 94"/>
                <a:gd name="T67" fmla="*/ 35 h 64"/>
                <a:gd name="T68" fmla="*/ 43 w 94"/>
                <a:gd name="T69" fmla="*/ 41 h 64"/>
                <a:gd name="T70" fmla="*/ 39 w 94"/>
                <a:gd name="T71" fmla="*/ 43 h 64"/>
                <a:gd name="T72" fmla="*/ 38 w 94"/>
                <a:gd name="T73" fmla="*/ 44 h 64"/>
                <a:gd name="T74" fmla="*/ 32 w 94"/>
                <a:gd name="T75" fmla="*/ 49 h 64"/>
                <a:gd name="T76" fmla="*/ 30 w 94"/>
                <a:gd name="T77" fmla="*/ 50 h 64"/>
                <a:gd name="T78" fmla="*/ 24 w 94"/>
                <a:gd name="T79" fmla="*/ 53 h 64"/>
                <a:gd name="T80" fmla="*/ 19 w 94"/>
                <a:gd name="T81" fmla="*/ 57 h 64"/>
                <a:gd name="T82" fmla="*/ 16 w 94"/>
                <a:gd name="T83" fmla="*/ 58 h 64"/>
                <a:gd name="T84" fmla="*/ 13 w 94"/>
                <a:gd name="T85" fmla="*/ 60 h 64"/>
                <a:gd name="T86" fmla="*/ 2 w 94"/>
                <a:gd name="T87" fmla="*/ 64 h 64"/>
                <a:gd name="T88" fmla="*/ 2 w 94"/>
                <a:gd name="T89" fmla="*/ 64 h 64"/>
                <a:gd name="T90" fmla="*/ 2 w 94"/>
                <a:gd name="T9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4" h="64">
                  <a:moveTo>
                    <a:pt x="0" y="53"/>
                  </a:moveTo>
                  <a:lnTo>
                    <a:pt x="0" y="53"/>
                  </a:lnTo>
                  <a:lnTo>
                    <a:pt x="3" y="52"/>
                  </a:lnTo>
                  <a:lnTo>
                    <a:pt x="8" y="50"/>
                  </a:lnTo>
                  <a:lnTo>
                    <a:pt x="11" y="49"/>
                  </a:lnTo>
                  <a:lnTo>
                    <a:pt x="13" y="48"/>
                  </a:lnTo>
                  <a:lnTo>
                    <a:pt x="16" y="46"/>
                  </a:lnTo>
                  <a:lnTo>
                    <a:pt x="16" y="44"/>
                  </a:lnTo>
                  <a:lnTo>
                    <a:pt x="21" y="41"/>
                  </a:lnTo>
                  <a:lnTo>
                    <a:pt x="22" y="41"/>
                  </a:lnTo>
                  <a:lnTo>
                    <a:pt x="23" y="40"/>
                  </a:lnTo>
                  <a:lnTo>
                    <a:pt x="27" y="40"/>
                  </a:lnTo>
                  <a:lnTo>
                    <a:pt x="27" y="39"/>
                  </a:lnTo>
                  <a:lnTo>
                    <a:pt x="27" y="37"/>
                  </a:lnTo>
                  <a:lnTo>
                    <a:pt x="28" y="36"/>
                  </a:lnTo>
                  <a:lnTo>
                    <a:pt x="30" y="35"/>
                  </a:lnTo>
                  <a:lnTo>
                    <a:pt x="31" y="34"/>
                  </a:lnTo>
                  <a:lnTo>
                    <a:pt x="32" y="34"/>
                  </a:lnTo>
                  <a:lnTo>
                    <a:pt x="35" y="33"/>
                  </a:lnTo>
                  <a:lnTo>
                    <a:pt x="35" y="33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6" y="28"/>
                  </a:lnTo>
                  <a:lnTo>
                    <a:pt x="35" y="26"/>
                  </a:lnTo>
                  <a:lnTo>
                    <a:pt x="35" y="24"/>
                  </a:lnTo>
                  <a:lnTo>
                    <a:pt x="35" y="22"/>
                  </a:lnTo>
                  <a:lnTo>
                    <a:pt x="35" y="20"/>
                  </a:lnTo>
                  <a:lnTo>
                    <a:pt x="37" y="17"/>
                  </a:lnTo>
                  <a:lnTo>
                    <a:pt x="39" y="17"/>
                  </a:lnTo>
                  <a:lnTo>
                    <a:pt x="39" y="17"/>
                  </a:lnTo>
                  <a:lnTo>
                    <a:pt x="40" y="16"/>
                  </a:lnTo>
                  <a:lnTo>
                    <a:pt x="40" y="16"/>
                  </a:lnTo>
                  <a:lnTo>
                    <a:pt x="41" y="14"/>
                  </a:lnTo>
                  <a:lnTo>
                    <a:pt x="41" y="13"/>
                  </a:lnTo>
                  <a:lnTo>
                    <a:pt x="43" y="11"/>
                  </a:lnTo>
                  <a:lnTo>
                    <a:pt x="45" y="11"/>
                  </a:lnTo>
                  <a:lnTo>
                    <a:pt x="45" y="11"/>
                  </a:lnTo>
                  <a:lnTo>
                    <a:pt x="57" y="8"/>
                  </a:lnTo>
                  <a:lnTo>
                    <a:pt x="59" y="6"/>
                  </a:lnTo>
                  <a:lnTo>
                    <a:pt x="64" y="5"/>
                  </a:lnTo>
                  <a:lnTo>
                    <a:pt x="71" y="2"/>
                  </a:lnTo>
                  <a:lnTo>
                    <a:pt x="74" y="2"/>
                  </a:lnTo>
                  <a:lnTo>
                    <a:pt x="76" y="1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86" y="0"/>
                  </a:lnTo>
                  <a:lnTo>
                    <a:pt x="89" y="1"/>
                  </a:lnTo>
                  <a:lnTo>
                    <a:pt x="94" y="5"/>
                  </a:lnTo>
                  <a:lnTo>
                    <a:pt x="89" y="14"/>
                  </a:lnTo>
                  <a:lnTo>
                    <a:pt x="83" y="11"/>
                  </a:lnTo>
                  <a:lnTo>
                    <a:pt x="83" y="11"/>
                  </a:lnTo>
                  <a:lnTo>
                    <a:pt x="82" y="12"/>
                  </a:lnTo>
                  <a:lnTo>
                    <a:pt x="81" y="12"/>
                  </a:lnTo>
                  <a:lnTo>
                    <a:pt x="79" y="12"/>
                  </a:lnTo>
                  <a:lnTo>
                    <a:pt x="73" y="13"/>
                  </a:lnTo>
                  <a:lnTo>
                    <a:pt x="69" y="14"/>
                  </a:lnTo>
                  <a:lnTo>
                    <a:pt x="67" y="16"/>
                  </a:lnTo>
                  <a:lnTo>
                    <a:pt x="62" y="19"/>
                  </a:lnTo>
                  <a:lnTo>
                    <a:pt x="52" y="21"/>
                  </a:lnTo>
                  <a:lnTo>
                    <a:pt x="51" y="22"/>
                  </a:lnTo>
                  <a:lnTo>
                    <a:pt x="50" y="23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46" y="28"/>
                  </a:lnTo>
                  <a:lnTo>
                    <a:pt x="48" y="32"/>
                  </a:lnTo>
                  <a:lnTo>
                    <a:pt x="48" y="32"/>
                  </a:lnTo>
                  <a:lnTo>
                    <a:pt x="48" y="34"/>
                  </a:lnTo>
                  <a:lnTo>
                    <a:pt x="46" y="35"/>
                  </a:lnTo>
                  <a:lnTo>
                    <a:pt x="44" y="38"/>
                  </a:lnTo>
                  <a:lnTo>
                    <a:pt x="43" y="41"/>
                  </a:lnTo>
                  <a:lnTo>
                    <a:pt x="41" y="42"/>
                  </a:lnTo>
                  <a:lnTo>
                    <a:pt x="39" y="43"/>
                  </a:lnTo>
                  <a:lnTo>
                    <a:pt x="39" y="43"/>
                  </a:lnTo>
                  <a:lnTo>
                    <a:pt x="38" y="44"/>
                  </a:lnTo>
                  <a:lnTo>
                    <a:pt x="37" y="46"/>
                  </a:lnTo>
                  <a:lnTo>
                    <a:pt x="32" y="49"/>
                  </a:lnTo>
                  <a:lnTo>
                    <a:pt x="31" y="50"/>
                  </a:lnTo>
                  <a:lnTo>
                    <a:pt x="30" y="50"/>
                  </a:lnTo>
                  <a:lnTo>
                    <a:pt x="27" y="51"/>
                  </a:lnTo>
                  <a:lnTo>
                    <a:pt x="24" y="53"/>
                  </a:lnTo>
                  <a:lnTo>
                    <a:pt x="23" y="54"/>
                  </a:lnTo>
                  <a:lnTo>
                    <a:pt x="19" y="57"/>
                  </a:lnTo>
                  <a:lnTo>
                    <a:pt x="17" y="57"/>
                  </a:lnTo>
                  <a:lnTo>
                    <a:pt x="16" y="58"/>
                  </a:lnTo>
                  <a:lnTo>
                    <a:pt x="15" y="58"/>
                  </a:lnTo>
                  <a:lnTo>
                    <a:pt x="13" y="60"/>
                  </a:lnTo>
                  <a:lnTo>
                    <a:pt x="8" y="62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73" name="Freeform 463"/>
            <p:cNvSpPr/>
            <p:nvPr/>
          </p:nvSpPr>
          <p:spPr bwMode="auto">
            <a:xfrm>
              <a:off x="4909890" y="3473326"/>
              <a:ext cx="66675" cy="114300"/>
            </a:xfrm>
            <a:custGeom>
              <a:avLst/>
              <a:gdLst>
                <a:gd name="T0" fmla="*/ 0 w 168"/>
                <a:gd name="T1" fmla="*/ 288 h 288"/>
                <a:gd name="T2" fmla="*/ 0 w 168"/>
                <a:gd name="T3" fmla="*/ 280 h 288"/>
                <a:gd name="T4" fmla="*/ 0 w 168"/>
                <a:gd name="T5" fmla="*/ 270 h 288"/>
                <a:gd name="T6" fmla="*/ 0 w 168"/>
                <a:gd name="T7" fmla="*/ 261 h 288"/>
                <a:gd name="T8" fmla="*/ 0 w 168"/>
                <a:gd name="T9" fmla="*/ 252 h 288"/>
                <a:gd name="T10" fmla="*/ 1 w 168"/>
                <a:gd name="T11" fmla="*/ 244 h 288"/>
                <a:gd name="T12" fmla="*/ 3 w 168"/>
                <a:gd name="T13" fmla="*/ 237 h 288"/>
                <a:gd name="T14" fmla="*/ 6 w 168"/>
                <a:gd name="T15" fmla="*/ 227 h 288"/>
                <a:gd name="T16" fmla="*/ 9 w 168"/>
                <a:gd name="T17" fmla="*/ 218 h 288"/>
                <a:gd name="T18" fmla="*/ 13 w 168"/>
                <a:gd name="T19" fmla="*/ 209 h 288"/>
                <a:gd name="T20" fmla="*/ 16 w 168"/>
                <a:gd name="T21" fmla="*/ 200 h 288"/>
                <a:gd name="T22" fmla="*/ 18 w 168"/>
                <a:gd name="T23" fmla="*/ 192 h 288"/>
                <a:gd name="T24" fmla="*/ 19 w 168"/>
                <a:gd name="T25" fmla="*/ 185 h 288"/>
                <a:gd name="T26" fmla="*/ 19 w 168"/>
                <a:gd name="T27" fmla="*/ 167 h 288"/>
                <a:gd name="T28" fmla="*/ 19 w 168"/>
                <a:gd name="T29" fmla="*/ 145 h 288"/>
                <a:gd name="T30" fmla="*/ 19 w 168"/>
                <a:gd name="T31" fmla="*/ 122 h 288"/>
                <a:gd name="T32" fmla="*/ 19 w 168"/>
                <a:gd name="T33" fmla="*/ 105 h 288"/>
                <a:gd name="T34" fmla="*/ 20 w 168"/>
                <a:gd name="T35" fmla="*/ 96 h 288"/>
                <a:gd name="T36" fmla="*/ 22 w 168"/>
                <a:gd name="T37" fmla="*/ 89 h 288"/>
                <a:gd name="T38" fmla="*/ 26 w 168"/>
                <a:gd name="T39" fmla="*/ 82 h 288"/>
                <a:gd name="T40" fmla="*/ 30 w 168"/>
                <a:gd name="T41" fmla="*/ 76 h 288"/>
                <a:gd name="T42" fmla="*/ 40 w 168"/>
                <a:gd name="T43" fmla="*/ 65 h 288"/>
                <a:gd name="T44" fmla="*/ 50 w 168"/>
                <a:gd name="T45" fmla="*/ 57 h 288"/>
                <a:gd name="T46" fmla="*/ 65 w 168"/>
                <a:gd name="T47" fmla="*/ 45 h 288"/>
                <a:gd name="T48" fmla="*/ 75 w 168"/>
                <a:gd name="T49" fmla="*/ 37 h 288"/>
                <a:gd name="T50" fmla="*/ 89 w 168"/>
                <a:gd name="T51" fmla="*/ 23 h 288"/>
                <a:gd name="T52" fmla="*/ 101 w 168"/>
                <a:gd name="T53" fmla="*/ 7 h 288"/>
                <a:gd name="T54" fmla="*/ 102 w 168"/>
                <a:gd name="T55" fmla="*/ 5 h 288"/>
                <a:gd name="T56" fmla="*/ 105 w 168"/>
                <a:gd name="T57" fmla="*/ 3 h 288"/>
                <a:gd name="T58" fmla="*/ 109 w 168"/>
                <a:gd name="T59" fmla="*/ 2 h 288"/>
                <a:gd name="T60" fmla="*/ 113 w 168"/>
                <a:gd name="T61" fmla="*/ 0 h 288"/>
                <a:gd name="T62" fmla="*/ 123 w 168"/>
                <a:gd name="T63" fmla="*/ 0 h 288"/>
                <a:gd name="T64" fmla="*/ 133 w 168"/>
                <a:gd name="T65" fmla="*/ 2 h 288"/>
                <a:gd name="T66" fmla="*/ 144 w 168"/>
                <a:gd name="T67" fmla="*/ 4 h 288"/>
                <a:gd name="T68" fmla="*/ 155 w 168"/>
                <a:gd name="T69" fmla="*/ 8 h 288"/>
                <a:gd name="T70" fmla="*/ 159 w 168"/>
                <a:gd name="T71" fmla="*/ 11 h 288"/>
                <a:gd name="T72" fmla="*/ 163 w 168"/>
                <a:gd name="T73" fmla="*/ 13 h 288"/>
                <a:gd name="T74" fmla="*/ 166 w 168"/>
                <a:gd name="T75" fmla="*/ 17 h 288"/>
                <a:gd name="T76" fmla="*/ 168 w 168"/>
                <a:gd name="T77" fmla="*/ 2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8" h="288">
                  <a:moveTo>
                    <a:pt x="0" y="288"/>
                  </a:moveTo>
                  <a:lnTo>
                    <a:pt x="0" y="280"/>
                  </a:lnTo>
                  <a:lnTo>
                    <a:pt x="0" y="270"/>
                  </a:lnTo>
                  <a:lnTo>
                    <a:pt x="0" y="261"/>
                  </a:lnTo>
                  <a:lnTo>
                    <a:pt x="0" y="252"/>
                  </a:lnTo>
                  <a:lnTo>
                    <a:pt x="1" y="244"/>
                  </a:lnTo>
                  <a:lnTo>
                    <a:pt x="3" y="237"/>
                  </a:lnTo>
                  <a:lnTo>
                    <a:pt x="6" y="227"/>
                  </a:lnTo>
                  <a:lnTo>
                    <a:pt x="9" y="218"/>
                  </a:lnTo>
                  <a:lnTo>
                    <a:pt x="13" y="209"/>
                  </a:lnTo>
                  <a:lnTo>
                    <a:pt x="16" y="200"/>
                  </a:lnTo>
                  <a:lnTo>
                    <a:pt x="18" y="192"/>
                  </a:lnTo>
                  <a:lnTo>
                    <a:pt x="19" y="185"/>
                  </a:lnTo>
                  <a:lnTo>
                    <a:pt x="19" y="167"/>
                  </a:lnTo>
                  <a:lnTo>
                    <a:pt x="19" y="145"/>
                  </a:lnTo>
                  <a:lnTo>
                    <a:pt x="19" y="122"/>
                  </a:lnTo>
                  <a:lnTo>
                    <a:pt x="19" y="105"/>
                  </a:lnTo>
                  <a:lnTo>
                    <a:pt x="20" y="96"/>
                  </a:lnTo>
                  <a:lnTo>
                    <a:pt x="22" y="89"/>
                  </a:lnTo>
                  <a:lnTo>
                    <a:pt x="26" y="82"/>
                  </a:lnTo>
                  <a:lnTo>
                    <a:pt x="30" y="76"/>
                  </a:lnTo>
                  <a:lnTo>
                    <a:pt x="40" y="65"/>
                  </a:lnTo>
                  <a:lnTo>
                    <a:pt x="50" y="57"/>
                  </a:lnTo>
                  <a:lnTo>
                    <a:pt x="65" y="45"/>
                  </a:lnTo>
                  <a:lnTo>
                    <a:pt x="75" y="37"/>
                  </a:lnTo>
                  <a:lnTo>
                    <a:pt x="89" y="23"/>
                  </a:lnTo>
                  <a:lnTo>
                    <a:pt x="101" y="7"/>
                  </a:lnTo>
                  <a:lnTo>
                    <a:pt x="102" y="5"/>
                  </a:lnTo>
                  <a:lnTo>
                    <a:pt x="105" y="3"/>
                  </a:lnTo>
                  <a:lnTo>
                    <a:pt x="109" y="2"/>
                  </a:lnTo>
                  <a:lnTo>
                    <a:pt x="113" y="0"/>
                  </a:lnTo>
                  <a:lnTo>
                    <a:pt x="123" y="0"/>
                  </a:lnTo>
                  <a:lnTo>
                    <a:pt x="133" y="2"/>
                  </a:lnTo>
                  <a:lnTo>
                    <a:pt x="144" y="4"/>
                  </a:lnTo>
                  <a:lnTo>
                    <a:pt x="155" y="8"/>
                  </a:lnTo>
                  <a:lnTo>
                    <a:pt x="159" y="11"/>
                  </a:lnTo>
                  <a:lnTo>
                    <a:pt x="163" y="13"/>
                  </a:lnTo>
                  <a:lnTo>
                    <a:pt x="166" y="17"/>
                  </a:lnTo>
                  <a:lnTo>
                    <a:pt x="168" y="20"/>
                  </a:lnTo>
                </a:path>
              </a:pathLst>
            </a:custGeom>
            <a:grpFill/>
            <a:ln w="7938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74" name="Freeform 464"/>
            <p:cNvSpPr/>
            <p:nvPr/>
          </p:nvSpPr>
          <p:spPr bwMode="auto">
            <a:xfrm>
              <a:off x="3479552" y="3678114"/>
              <a:ext cx="131763" cy="239713"/>
            </a:xfrm>
            <a:custGeom>
              <a:avLst/>
              <a:gdLst>
                <a:gd name="T0" fmla="*/ 91 w 332"/>
                <a:gd name="T1" fmla="*/ 0 h 605"/>
                <a:gd name="T2" fmla="*/ 128 w 332"/>
                <a:gd name="T3" fmla="*/ 11 h 605"/>
                <a:gd name="T4" fmla="*/ 58 w 332"/>
                <a:gd name="T5" fmla="*/ 15 h 605"/>
                <a:gd name="T6" fmla="*/ 45 w 332"/>
                <a:gd name="T7" fmla="*/ 27 h 605"/>
                <a:gd name="T8" fmla="*/ 58 w 332"/>
                <a:gd name="T9" fmla="*/ 31 h 605"/>
                <a:gd name="T10" fmla="*/ 96 w 332"/>
                <a:gd name="T11" fmla="*/ 38 h 605"/>
                <a:gd name="T12" fmla="*/ 83 w 332"/>
                <a:gd name="T13" fmla="*/ 47 h 605"/>
                <a:gd name="T14" fmla="*/ 62 w 332"/>
                <a:gd name="T15" fmla="*/ 84 h 605"/>
                <a:gd name="T16" fmla="*/ 96 w 332"/>
                <a:gd name="T17" fmla="*/ 83 h 605"/>
                <a:gd name="T18" fmla="*/ 131 w 332"/>
                <a:gd name="T19" fmla="*/ 97 h 605"/>
                <a:gd name="T20" fmla="*/ 71 w 332"/>
                <a:gd name="T21" fmla="*/ 106 h 605"/>
                <a:gd name="T22" fmla="*/ 148 w 332"/>
                <a:gd name="T23" fmla="*/ 120 h 605"/>
                <a:gd name="T24" fmla="*/ 267 w 332"/>
                <a:gd name="T25" fmla="*/ 111 h 605"/>
                <a:gd name="T26" fmla="*/ 252 w 332"/>
                <a:gd name="T27" fmla="*/ 123 h 605"/>
                <a:gd name="T28" fmla="*/ 195 w 332"/>
                <a:gd name="T29" fmla="*/ 128 h 605"/>
                <a:gd name="T30" fmla="*/ 102 w 332"/>
                <a:gd name="T31" fmla="*/ 145 h 605"/>
                <a:gd name="T32" fmla="*/ 80 w 332"/>
                <a:gd name="T33" fmla="*/ 151 h 605"/>
                <a:gd name="T34" fmla="*/ 104 w 332"/>
                <a:gd name="T35" fmla="*/ 166 h 605"/>
                <a:gd name="T36" fmla="*/ 131 w 332"/>
                <a:gd name="T37" fmla="*/ 174 h 605"/>
                <a:gd name="T38" fmla="*/ 180 w 332"/>
                <a:gd name="T39" fmla="*/ 185 h 605"/>
                <a:gd name="T40" fmla="*/ 117 w 332"/>
                <a:gd name="T41" fmla="*/ 191 h 605"/>
                <a:gd name="T42" fmla="*/ 120 w 332"/>
                <a:gd name="T43" fmla="*/ 208 h 605"/>
                <a:gd name="T44" fmla="*/ 217 w 332"/>
                <a:gd name="T45" fmla="*/ 221 h 605"/>
                <a:gd name="T46" fmla="*/ 211 w 332"/>
                <a:gd name="T47" fmla="*/ 232 h 605"/>
                <a:gd name="T48" fmla="*/ 143 w 332"/>
                <a:gd name="T49" fmla="*/ 235 h 605"/>
                <a:gd name="T50" fmla="*/ 141 w 332"/>
                <a:gd name="T51" fmla="*/ 260 h 605"/>
                <a:gd name="T52" fmla="*/ 114 w 332"/>
                <a:gd name="T53" fmla="*/ 266 h 605"/>
                <a:gd name="T54" fmla="*/ 171 w 332"/>
                <a:gd name="T55" fmla="*/ 272 h 605"/>
                <a:gd name="T56" fmla="*/ 144 w 332"/>
                <a:gd name="T57" fmla="*/ 277 h 605"/>
                <a:gd name="T58" fmla="*/ 133 w 332"/>
                <a:gd name="T59" fmla="*/ 281 h 605"/>
                <a:gd name="T60" fmla="*/ 136 w 332"/>
                <a:gd name="T61" fmla="*/ 293 h 605"/>
                <a:gd name="T62" fmla="*/ 136 w 332"/>
                <a:gd name="T63" fmla="*/ 317 h 605"/>
                <a:gd name="T64" fmla="*/ 276 w 332"/>
                <a:gd name="T65" fmla="*/ 320 h 605"/>
                <a:gd name="T66" fmla="*/ 270 w 332"/>
                <a:gd name="T67" fmla="*/ 328 h 605"/>
                <a:gd name="T68" fmla="*/ 183 w 332"/>
                <a:gd name="T69" fmla="*/ 331 h 605"/>
                <a:gd name="T70" fmla="*/ 176 w 332"/>
                <a:gd name="T71" fmla="*/ 338 h 605"/>
                <a:gd name="T72" fmla="*/ 141 w 332"/>
                <a:gd name="T73" fmla="*/ 348 h 605"/>
                <a:gd name="T74" fmla="*/ 138 w 332"/>
                <a:gd name="T75" fmla="*/ 356 h 605"/>
                <a:gd name="T76" fmla="*/ 166 w 332"/>
                <a:gd name="T77" fmla="*/ 372 h 605"/>
                <a:gd name="T78" fmla="*/ 145 w 332"/>
                <a:gd name="T79" fmla="*/ 379 h 605"/>
                <a:gd name="T80" fmla="*/ 120 w 332"/>
                <a:gd name="T81" fmla="*/ 389 h 605"/>
                <a:gd name="T82" fmla="*/ 185 w 332"/>
                <a:gd name="T83" fmla="*/ 420 h 605"/>
                <a:gd name="T84" fmla="*/ 226 w 332"/>
                <a:gd name="T85" fmla="*/ 424 h 605"/>
                <a:gd name="T86" fmla="*/ 167 w 332"/>
                <a:gd name="T87" fmla="*/ 430 h 605"/>
                <a:gd name="T88" fmla="*/ 112 w 332"/>
                <a:gd name="T89" fmla="*/ 448 h 605"/>
                <a:gd name="T90" fmla="*/ 153 w 332"/>
                <a:gd name="T91" fmla="*/ 462 h 605"/>
                <a:gd name="T92" fmla="*/ 160 w 332"/>
                <a:gd name="T93" fmla="*/ 468 h 605"/>
                <a:gd name="T94" fmla="*/ 180 w 332"/>
                <a:gd name="T95" fmla="*/ 479 h 605"/>
                <a:gd name="T96" fmla="*/ 133 w 332"/>
                <a:gd name="T97" fmla="*/ 484 h 605"/>
                <a:gd name="T98" fmla="*/ 104 w 332"/>
                <a:gd name="T99" fmla="*/ 492 h 605"/>
                <a:gd name="T100" fmla="*/ 188 w 332"/>
                <a:gd name="T101" fmla="*/ 513 h 605"/>
                <a:gd name="T102" fmla="*/ 206 w 332"/>
                <a:gd name="T103" fmla="*/ 517 h 605"/>
                <a:gd name="T104" fmla="*/ 144 w 332"/>
                <a:gd name="T105" fmla="*/ 525 h 605"/>
                <a:gd name="T106" fmla="*/ 110 w 332"/>
                <a:gd name="T107" fmla="*/ 534 h 605"/>
                <a:gd name="T108" fmla="*/ 103 w 332"/>
                <a:gd name="T109" fmla="*/ 547 h 605"/>
                <a:gd name="T110" fmla="*/ 104 w 332"/>
                <a:gd name="T111" fmla="*/ 562 h 605"/>
                <a:gd name="T112" fmla="*/ 98 w 332"/>
                <a:gd name="T113" fmla="*/ 572 h 605"/>
                <a:gd name="T114" fmla="*/ 65 w 332"/>
                <a:gd name="T115" fmla="*/ 593 h 605"/>
                <a:gd name="T116" fmla="*/ 2 w 332"/>
                <a:gd name="T117" fmla="*/ 599 h 605"/>
                <a:gd name="T118" fmla="*/ 10 w 332"/>
                <a:gd name="T119" fmla="*/ 574 h 605"/>
                <a:gd name="T120" fmla="*/ 63 w 332"/>
                <a:gd name="T121" fmla="*/ 503 h 605"/>
                <a:gd name="T122" fmla="*/ 82 w 332"/>
                <a:gd name="T123" fmla="*/ 279 h 605"/>
                <a:gd name="T124" fmla="*/ 47 w 332"/>
                <a:gd name="T125" fmla="*/ 8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2" h="605">
                  <a:moveTo>
                    <a:pt x="5" y="16"/>
                  </a:moveTo>
                  <a:lnTo>
                    <a:pt x="19" y="15"/>
                  </a:lnTo>
                  <a:lnTo>
                    <a:pt x="33" y="12"/>
                  </a:lnTo>
                  <a:lnTo>
                    <a:pt x="48" y="7"/>
                  </a:lnTo>
                  <a:lnTo>
                    <a:pt x="62" y="4"/>
                  </a:lnTo>
                  <a:lnTo>
                    <a:pt x="76" y="1"/>
                  </a:lnTo>
                  <a:lnTo>
                    <a:pt x="91" y="0"/>
                  </a:lnTo>
                  <a:lnTo>
                    <a:pt x="99" y="0"/>
                  </a:lnTo>
                  <a:lnTo>
                    <a:pt x="107" y="1"/>
                  </a:lnTo>
                  <a:lnTo>
                    <a:pt x="115" y="3"/>
                  </a:lnTo>
                  <a:lnTo>
                    <a:pt x="124" y="6"/>
                  </a:lnTo>
                  <a:lnTo>
                    <a:pt x="127" y="9"/>
                  </a:lnTo>
                  <a:lnTo>
                    <a:pt x="128" y="10"/>
                  </a:lnTo>
                  <a:lnTo>
                    <a:pt x="128" y="11"/>
                  </a:lnTo>
                  <a:lnTo>
                    <a:pt x="127" y="12"/>
                  </a:lnTo>
                  <a:lnTo>
                    <a:pt x="120" y="13"/>
                  </a:lnTo>
                  <a:lnTo>
                    <a:pt x="111" y="13"/>
                  </a:lnTo>
                  <a:lnTo>
                    <a:pt x="98" y="13"/>
                  </a:lnTo>
                  <a:lnTo>
                    <a:pt x="85" y="13"/>
                  </a:lnTo>
                  <a:lnTo>
                    <a:pt x="71" y="13"/>
                  </a:lnTo>
                  <a:lnTo>
                    <a:pt x="58" y="15"/>
                  </a:lnTo>
                  <a:lnTo>
                    <a:pt x="47" y="18"/>
                  </a:lnTo>
                  <a:lnTo>
                    <a:pt x="38" y="23"/>
                  </a:lnTo>
                  <a:lnTo>
                    <a:pt x="37" y="24"/>
                  </a:lnTo>
                  <a:lnTo>
                    <a:pt x="37" y="25"/>
                  </a:lnTo>
                  <a:lnTo>
                    <a:pt x="38" y="25"/>
                  </a:lnTo>
                  <a:lnTo>
                    <a:pt x="39" y="26"/>
                  </a:lnTo>
                  <a:lnTo>
                    <a:pt x="45" y="27"/>
                  </a:lnTo>
                  <a:lnTo>
                    <a:pt x="55" y="28"/>
                  </a:lnTo>
                  <a:lnTo>
                    <a:pt x="66" y="28"/>
                  </a:lnTo>
                  <a:lnTo>
                    <a:pt x="72" y="28"/>
                  </a:lnTo>
                  <a:lnTo>
                    <a:pt x="72" y="28"/>
                  </a:lnTo>
                  <a:lnTo>
                    <a:pt x="69" y="29"/>
                  </a:lnTo>
                  <a:lnTo>
                    <a:pt x="63" y="30"/>
                  </a:lnTo>
                  <a:lnTo>
                    <a:pt x="58" y="31"/>
                  </a:lnTo>
                  <a:lnTo>
                    <a:pt x="54" y="32"/>
                  </a:lnTo>
                  <a:lnTo>
                    <a:pt x="52" y="34"/>
                  </a:lnTo>
                  <a:lnTo>
                    <a:pt x="54" y="35"/>
                  </a:lnTo>
                  <a:lnTo>
                    <a:pt x="60" y="37"/>
                  </a:lnTo>
                  <a:lnTo>
                    <a:pt x="68" y="38"/>
                  </a:lnTo>
                  <a:lnTo>
                    <a:pt x="77" y="38"/>
                  </a:lnTo>
                  <a:lnTo>
                    <a:pt x="96" y="38"/>
                  </a:lnTo>
                  <a:lnTo>
                    <a:pt x="107" y="38"/>
                  </a:lnTo>
                  <a:lnTo>
                    <a:pt x="121" y="38"/>
                  </a:lnTo>
                  <a:lnTo>
                    <a:pt x="125" y="38"/>
                  </a:lnTo>
                  <a:lnTo>
                    <a:pt x="119" y="40"/>
                  </a:lnTo>
                  <a:lnTo>
                    <a:pt x="109" y="41"/>
                  </a:lnTo>
                  <a:lnTo>
                    <a:pt x="96" y="44"/>
                  </a:lnTo>
                  <a:lnTo>
                    <a:pt x="83" y="47"/>
                  </a:lnTo>
                  <a:lnTo>
                    <a:pt x="77" y="50"/>
                  </a:lnTo>
                  <a:lnTo>
                    <a:pt x="72" y="52"/>
                  </a:lnTo>
                  <a:lnTo>
                    <a:pt x="69" y="54"/>
                  </a:lnTo>
                  <a:lnTo>
                    <a:pt x="68" y="57"/>
                  </a:lnTo>
                  <a:lnTo>
                    <a:pt x="63" y="72"/>
                  </a:lnTo>
                  <a:lnTo>
                    <a:pt x="62" y="81"/>
                  </a:lnTo>
                  <a:lnTo>
                    <a:pt x="62" y="84"/>
                  </a:lnTo>
                  <a:lnTo>
                    <a:pt x="62" y="85"/>
                  </a:lnTo>
                  <a:lnTo>
                    <a:pt x="64" y="86"/>
                  </a:lnTo>
                  <a:lnTo>
                    <a:pt x="65" y="86"/>
                  </a:lnTo>
                  <a:lnTo>
                    <a:pt x="72" y="84"/>
                  </a:lnTo>
                  <a:lnTo>
                    <a:pt x="82" y="83"/>
                  </a:lnTo>
                  <a:lnTo>
                    <a:pt x="88" y="83"/>
                  </a:lnTo>
                  <a:lnTo>
                    <a:pt x="96" y="83"/>
                  </a:lnTo>
                  <a:lnTo>
                    <a:pt x="104" y="84"/>
                  </a:lnTo>
                  <a:lnTo>
                    <a:pt x="113" y="86"/>
                  </a:lnTo>
                  <a:lnTo>
                    <a:pt x="128" y="90"/>
                  </a:lnTo>
                  <a:lnTo>
                    <a:pt x="134" y="94"/>
                  </a:lnTo>
                  <a:lnTo>
                    <a:pt x="134" y="95"/>
                  </a:lnTo>
                  <a:lnTo>
                    <a:pt x="133" y="96"/>
                  </a:lnTo>
                  <a:lnTo>
                    <a:pt x="131" y="97"/>
                  </a:lnTo>
                  <a:lnTo>
                    <a:pt x="128" y="98"/>
                  </a:lnTo>
                  <a:lnTo>
                    <a:pt x="107" y="100"/>
                  </a:lnTo>
                  <a:lnTo>
                    <a:pt x="84" y="101"/>
                  </a:lnTo>
                  <a:lnTo>
                    <a:pt x="74" y="101"/>
                  </a:lnTo>
                  <a:lnTo>
                    <a:pt x="71" y="103"/>
                  </a:lnTo>
                  <a:lnTo>
                    <a:pt x="70" y="105"/>
                  </a:lnTo>
                  <a:lnTo>
                    <a:pt x="71" y="106"/>
                  </a:lnTo>
                  <a:lnTo>
                    <a:pt x="72" y="108"/>
                  </a:lnTo>
                  <a:lnTo>
                    <a:pt x="75" y="109"/>
                  </a:lnTo>
                  <a:lnTo>
                    <a:pt x="84" y="112"/>
                  </a:lnTo>
                  <a:lnTo>
                    <a:pt x="97" y="115"/>
                  </a:lnTo>
                  <a:lnTo>
                    <a:pt x="114" y="117"/>
                  </a:lnTo>
                  <a:lnTo>
                    <a:pt x="134" y="120"/>
                  </a:lnTo>
                  <a:lnTo>
                    <a:pt x="148" y="120"/>
                  </a:lnTo>
                  <a:lnTo>
                    <a:pt x="166" y="119"/>
                  </a:lnTo>
                  <a:lnTo>
                    <a:pt x="184" y="116"/>
                  </a:lnTo>
                  <a:lnTo>
                    <a:pt x="203" y="114"/>
                  </a:lnTo>
                  <a:lnTo>
                    <a:pt x="239" y="111"/>
                  </a:lnTo>
                  <a:lnTo>
                    <a:pt x="264" y="110"/>
                  </a:lnTo>
                  <a:lnTo>
                    <a:pt x="266" y="111"/>
                  </a:lnTo>
                  <a:lnTo>
                    <a:pt x="267" y="111"/>
                  </a:lnTo>
                  <a:lnTo>
                    <a:pt x="268" y="112"/>
                  </a:lnTo>
                  <a:lnTo>
                    <a:pt x="267" y="113"/>
                  </a:lnTo>
                  <a:lnTo>
                    <a:pt x="264" y="115"/>
                  </a:lnTo>
                  <a:lnTo>
                    <a:pt x="261" y="117"/>
                  </a:lnTo>
                  <a:lnTo>
                    <a:pt x="256" y="121"/>
                  </a:lnTo>
                  <a:lnTo>
                    <a:pt x="253" y="123"/>
                  </a:lnTo>
                  <a:lnTo>
                    <a:pt x="252" y="123"/>
                  </a:lnTo>
                  <a:lnTo>
                    <a:pt x="252" y="124"/>
                  </a:lnTo>
                  <a:lnTo>
                    <a:pt x="253" y="124"/>
                  </a:lnTo>
                  <a:lnTo>
                    <a:pt x="255" y="125"/>
                  </a:lnTo>
                  <a:lnTo>
                    <a:pt x="254" y="125"/>
                  </a:lnTo>
                  <a:lnTo>
                    <a:pt x="241" y="126"/>
                  </a:lnTo>
                  <a:lnTo>
                    <a:pt x="221" y="127"/>
                  </a:lnTo>
                  <a:lnTo>
                    <a:pt x="195" y="128"/>
                  </a:lnTo>
                  <a:lnTo>
                    <a:pt x="169" y="130"/>
                  </a:lnTo>
                  <a:lnTo>
                    <a:pt x="145" y="131"/>
                  </a:lnTo>
                  <a:lnTo>
                    <a:pt x="128" y="134"/>
                  </a:lnTo>
                  <a:lnTo>
                    <a:pt x="120" y="135"/>
                  </a:lnTo>
                  <a:lnTo>
                    <a:pt x="111" y="140"/>
                  </a:lnTo>
                  <a:lnTo>
                    <a:pt x="105" y="144"/>
                  </a:lnTo>
                  <a:lnTo>
                    <a:pt x="102" y="145"/>
                  </a:lnTo>
                  <a:lnTo>
                    <a:pt x="98" y="147"/>
                  </a:lnTo>
                  <a:lnTo>
                    <a:pt x="92" y="148"/>
                  </a:lnTo>
                  <a:lnTo>
                    <a:pt x="85" y="148"/>
                  </a:lnTo>
                  <a:lnTo>
                    <a:pt x="82" y="149"/>
                  </a:lnTo>
                  <a:lnTo>
                    <a:pt x="80" y="149"/>
                  </a:lnTo>
                  <a:lnTo>
                    <a:pt x="80" y="150"/>
                  </a:lnTo>
                  <a:lnTo>
                    <a:pt x="80" y="151"/>
                  </a:lnTo>
                  <a:lnTo>
                    <a:pt x="85" y="154"/>
                  </a:lnTo>
                  <a:lnTo>
                    <a:pt x="91" y="157"/>
                  </a:lnTo>
                  <a:lnTo>
                    <a:pt x="98" y="161"/>
                  </a:lnTo>
                  <a:lnTo>
                    <a:pt x="102" y="163"/>
                  </a:lnTo>
                  <a:lnTo>
                    <a:pt x="104" y="165"/>
                  </a:lnTo>
                  <a:lnTo>
                    <a:pt x="104" y="165"/>
                  </a:lnTo>
                  <a:lnTo>
                    <a:pt x="104" y="166"/>
                  </a:lnTo>
                  <a:lnTo>
                    <a:pt x="102" y="166"/>
                  </a:lnTo>
                  <a:lnTo>
                    <a:pt x="97" y="166"/>
                  </a:lnTo>
                  <a:lnTo>
                    <a:pt x="95" y="167"/>
                  </a:lnTo>
                  <a:lnTo>
                    <a:pt x="96" y="167"/>
                  </a:lnTo>
                  <a:lnTo>
                    <a:pt x="100" y="168"/>
                  </a:lnTo>
                  <a:lnTo>
                    <a:pt x="113" y="170"/>
                  </a:lnTo>
                  <a:lnTo>
                    <a:pt x="131" y="174"/>
                  </a:lnTo>
                  <a:lnTo>
                    <a:pt x="151" y="176"/>
                  </a:lnTo>
                  <a:lnTo>
                    <a:pt x="169" y="179"/>
                  </a:lnTo>
                  <a:lnTo>
                    <a:pt x="183" y="181"/>
                  </a:lnTo>
                  <a:lnTo>
                    <a:pt x="187" y="182"/>
                  </a:lnTo>
                  <a:lnTo>
                    <a:pt x="186" y="184"/>
                  </a:lnTo>
                  <a:lnTo>
                    <a:pt x="183" y="184"/>
                  </a:lnTo>
                  <a:lnTo>
                    <a:pt x="180" y="185"/>
                  </a:lnTo>
                  <a:lnTo>
                    <a:pt x="175" y="185"/>
                  </a:lnTo>
                  <a:lnTo>
                    <a:pt x="164" y="185"/>
                  </a:lnTo>
                  <a:lnTo>
                    <a:pt x="152" y="184"/>
                  </a:lnTo>
                  <a:lnTo>
                    <a:pt x="139" y="185"/>
                  </a:lnTo>
                  <a:lnTo>
                    <a:pt x="127" y="186"/>
                  </a:lnTo>
                  <a:lnTo>
                    <a:pt x="121" y="189"/>
                  </a:lnTo>
                  <a:lnTo>
                    <a:pt x="117" y="191"/>
                  </a:lnTo>
                  <a:lnTo>
                    <a:pt x="113" y="194"/>
                  </a:lnTo>
                  <a:lnTo>
                    <a:pt x="111" y="198"/>
                  </a:lnTo>
                  <a:lnTo>
                    <a:pt x="111" y="199"/>
                  </a:lnTo>
                  <a:lnTo>
                    <a:pt x="111" y="200"/>
                  </a:lnTo>
                  <a:lnTo>
                    <a:pt x="113" y="203"/>
                  </a:lnTo>
                  <a:lnTo>
                    <a:pt x="114" y="204"/>
                  </a:lnTo>
                  <a:lnTo>
                    <a:pt x="120" y="208"/>
                  </a:lnTo>
                  <a:lnTo>
                    <a:pt x="128" y="211"/>
                  </a:lnTo>
                  <a:lnTo>
                    <a:pt x="138" y="213"/>
                  </a:lnTo>
                  <a:lnTo>
                    <a:pt x="147" y="217"/>
                  </a:lnTo>
                  <a:lnTo>
                    <a:pt x="157" y="218"/>
                  </a:lnTo>
                  <a:lnTo>
                    <a:pt x="167" y="219"/>
                  </a:lnTo>
                  <a:lnTo>
                    <a:pt x="187" y="219"/>
                  </a:lnTo>
                  <a:lnTo>
                    <a:pt x="217" y="221"/>
                  </a:lnTo>
                  <a:lnTo>
                    <a:pt x="229" y="222"/>
                  </a:lnTo>
                  <a:lnTo>
                    <a:pt x="236" y="224"/>
                  </a:lnTo>
                  <a:lnTo>
                    <a:pt x="236" y="225"/>
                  </a:lnTo>
                  <a:lnTo>
                    <a:pt x="234" y="226"/>
                  </a:lnTo>
                  <a:lnTo>
                    <a:pt x="229" y="228"/>
                  </a:lnTo>
                  <a:lnTo>
                    <a:pt x="222" y="230"/>
                  </a:lnTo>
                  <a:lnTo>
                    <a:pt x="211" y="232"/>
                  </a:lnTo>
                  <a:lnTo>
                    <a:pt x="198" y="232"/>
                  </a:lnTo>
                  <a:lnTo>
                    <a:pt x="186" y="232"/>
                  </a:lnTo>
                  <a:lnTo>
                    <a:pt x="173" y="232"/>
                  </a:lnTo>
                  <a:lnTo>
                    <a:pt x="161" y="232"/>
                  </a:lnTo>
                  <a:lnTo>
                    <a:pt x="152" y="233"/>
                  </a:lnTo>
                  <a:lnTo>
                    <a:pt x="147" y="234"/>
                  </a:lnTo>
                  <a:lnTo>
                    <a:pt x="143" y="235"/>
                  </a:lnTo>
                  <a:lnTo>
                    <a:pt x="140" y="236"/>
                  </a:lnTo>
                  <a:lnTo>
                    <a:pt x="138" y="238"/>
                  </a:lnTo>
                  <a:lnTo>
                    <a:pt x="139" y="243"/>
                  </a:lnTo>
                  <a:lnTo>
                    <a:pt x="142" y="252"/>
                  </a:lnTo>
                  <a:lnTo>
                    <a:pt x="142" y="255"/>
                  </a:lnTo>
                  <a:lnTo>
                    <a:pt x="141" y="258"/>
                  </a:lnTo>
                  <a:lnTo>
                    <a:pt x="141" y="260"/>
                  </a:lnTo>
                  <a:lnTo>
                    <a:pt x="139" y="262"/>
                  </a:lnTo>
                  <a:lnTo>
                    <a:pt x="137" y="263"/>
                  </a:lnTo>
                  <a:lnTo>
                    <a:pt x="133" y="264"/>
                  </a:lnTo>
                  <a:lnTo>
                    <a:pt x="130" y="265"/>
                  </a:lnTo>
                  <a:lnTo>
                    <a:pt x="125" y="266"/>
                  </a:lnTo>
                  <a:lnTo>
                    <a:pt x="114" y="266"/>
                  </a:lnTo>
                  <a:lnTo>
                    <a:pt x="114" y="266"/>
                  </a:lnTo>
                  <a:lnTo>
                    <a:pt x="123" y="266"/>
                  </a:lnTo>
                  <a:lnTo>
                    <a:pt x="136" y="267"/>
                  </a:lnTo>
                  <a:lnTo>
                    <a:pt x="150" y="267"/>
                  </a:lnTo>
                  <a:lnTo>
                    <a:pt x="162" y="269"/>
                  </a:lnTo>
                  <a:lnTo>
                    <a:pt x="167" y="271"/>
                  </a:lnTo>
                  <a:lnTo>
                    <a:pt x="170" y="272"/>
                  </a:lnTo>
                  <a:lnTo>
                    <a:pt x="171" y="272"/>
                  </a:lnTo>
                  <a:lnTo>
                    <a:pt x="171" y="273"/>
                  </a:lnTo>
                  <a:lnTo>
                    <a:pt x="171" y="274"/>
                  </a:lnTo>
                  <a:lnTo>
                    <a:pt x="170" y="274"/>
                  </a:lnTo>
                  <a:lnTo>
                    <a:pt x="166" y="276"/>
                  </a:lnTo>
                  <a:lnTo>
                    <a:pt x="158" y="276"/>
                  </a:lnTo>
                  <a:lnTo>
                    <a:pt x="150" y="277"/>
                  </a:lnTo>
                  <a:lnTo>
                    <a:pt x="144" y="277"/>
                  </a:lnTo>
                  <a:lnTo>
                    <a:pt x="133" y="277"/>
                  </a:lnTo>
                  <a:lnTo>
                    <a:pt x="128" y="277"/>
                  </a:lnTo>
                  <a:lnTo>
                    <a:pt x="126" y="278"/>
                  </a:lnTo>
                  <a:lnTo>
                    <a:pt x="125" y="278"/>
                  </a:lnTo>
                  <a:lnTo>
                    <a:pt x="125" y="278"/>
                  </a:lnTo>
                  <a:lnTo>
                    <a:pt x="126" y="279"/>
                  </a:lnTo>
                  <a:lnTo>
                    <a:pt x="133" y="281"/>
                  </a:lnTo>
                  <a:lnTo>
                    <a:pt x="143" y="286"/>
                  </a:lnTo>
                  <a:lnTo>
                    <a:pt x="144" y="286"/>
                  </a:lnTo>
                  <a:lnTo>
                    <a:pt x="144" y="287"/>
                  </a:lnTo>
                  <a:lnTo>
                    <a:pt x="143" y="289"/>
                  </a:lnTo>
                  <a:lnTo>
                    <a:pt x="142" y="290"/>
                  </a:lnTo>
                  <a:lnTo>
                    <a:pt x="139" y="292"/>
                  </a:lnTo>
                  <a:lnTo>
                    <a:pt x="136" y="293"/>
                  </a:lnTo>
                  <a:lnTo>
                    <a:pt x="123" y="300"/>
                  </a:lnTo>
                  <a:lnTo>
                    <a:pt x="113" y="304"/>
                  </a:lnTo>
                  <a:lnTo>
                    <a:pt x="105" y="307"/>
                  </a:lnTo>
                  <a:lnTo>
                    <a:pt x="104" y="309"/>
                  </a:lnTo>
                  <a:lnTo>
                    <a:pt x="107" y="312"/>
                  </a:lnTo>
                  <a:lnTo>
                    <a:pt x="118" y="314"/>
                  </a:lnTo>
                  <a:lnTo>
                    <a:pt x="136" y="317"/>
                  </a:lnTo>
                  <a:lnTo>
                    <a:pt x="161" y="320"/>
                  </a:lnTo>
                  <a:lnTo>
                    <a:pt x="185" y="321"/>
                  </a:lnTo>
                  <a:lnTo>
                    <a:pt x="217" y="320"/>
                  </a:lnTo>
                  <a:lnTo>
                    <a:pt x="250" y="320"/>
                  </a:lnTo>
                  <a:lnTo>
                    <a:pt x="274" y="320"/>
                  </a:lnTo>
                  <a:lnTo>
                    <a:pt x="275" y="320"/>
                  </a:lnTo>
                  <a:lnTo>
                    <a:pt x="276" y="320"/>
                  </a:lnTo>
                  <a:lnTo>
                    <a:pt x="275" y="321"/>
                  </a:lnTo>
                  <a:lnTo>
                    <a:pt x="274" y="321"/>
                  </a:lnTo>
                  <a:lnTo>
                    <a:pt x="269" y="322"/>
                  </a:lnTo>
                  <a:lnTo>
                    <a:pt x="265" y="323"/>
                  </a:lnTo>
                  <a:lnTo>
                    <a:pt x="255" y="326"/>
                  </a:lnTo>
                  <a:lnTo>
                    <a:pt x="255" y="327"/>
                  </a:lnTo>
                  <a:lnTo>
                    <a:pt x="270" y="328"/>
                  </a:lnTo>
                  <a:lnTo>
                    <a:pt x="298" y="330"/>
                  </a:lnTo>
                  <a:lnTo>
                    <a:pt x="325" y="332"/>
                  </a:lnTo>
                  <a:lnTo>
                    <a:pt x="332" y="333"/>
                  </a:lnTo>
                  <a:lnTo>
                    <a:pt x="305" y="333"/>
                  </a:lnTo>
                  <a:lnTo>
                    <a:pt x="258" y="332"/>
                  </a:lnTo>
                  <a:lnTo>
                    <a:pt x="211" y="331"/>
                  </a:lnTo>
                  <a:lnTo>
                    <a:pt x="183" y="331"/>
                  </a:lnTo>
                  <a:lnTo>
                    <a:pt x="174" y="331"/>
                  </a:lnTo>
                  <a:lnTo>
                    <a:pt x="171" y="332"/>
                  </a:lnTo>
                  <a:lnTo>
                    <a:pt x="171" y="333"/>
                  </a:lnTo>
                  <a:lnTo>
                    <a:pt x="173" y="334"/>
                  </a:lnTo>
                  <a:lnTo>
                    <a:pt x="176" y="335"/>
                  </a:lnTo>
                  <a:lnTo>
                    <a:pt x="178" y="336"/>
                  </a:lnTo>
                  <a:lnTo>
                    <a:pt x="176" y="338"/>
                  </a:lnTo>
                  <a:lnTo>
                    <a:pt x="171" y="340"/>
                  </a:lnTo>
                  <a:lnTo>
                    <a:pt x="160" y="341"/>
                  </a:lnTo>
                  <a:lnTo>
                    <a:pt x="152" y="343"/>
                  </a:lnTo>
                  <a:lnTo>
                    <a:pt x="146" y="344"/>
                  </a:lnTo>
                  <a:lnTo>
                    <a:pt x="143" y="346"/>
                  </a:lnTo>
                  <a:lnTo>
                    <a:pt x="141" y="347"/>
                  </a:lnTo>
                  <a:lnTo>
                    <a:pt x="141" y="348"/>
                  </a:lnTo>
                  <a:lnTo>
                    <a:pt x="142" y="350"/>
                  </a:lnTo>
                  <a:lnTo>
                    <a:pt x="144" y="351"/>
                  </a:lnTo>
                  <a:lnTo>
                    <a:pt x="145" y="352"/>
                  </a:lnTo>
                  <a:lnTo>
                    <a:pt x="146" y="354"/>
                  </a:lnTo>
                  <a:lnTo>
                    <a:pt x="146" y="354"/>
                  </a:lnTo>
                  <a:lnTo>
                    <a:pt x="145" y="355"/>
                  </a:lnTo>
                  <a:lnTo>
                    <a:pt x="138" y="356"/>
                  </a:lnTo>
                  <a:lnTo>
                    <a:pt x="119" y="356"/>
                  </a:lnTo>
                  <a:lnTo>
                    <a:pt x="123" y="357"/>
                  </a:lnTo>
                  <a:lnTo>
                    <a:pt x="132" y="359"/>
                  </a:lnTo>
                  <a:lnTo>
                    <a:pt x="145" y="363"/>
                  </a:lnTo>
                  <a:lnTo>
                    <a:pt x="157" y="368"/>
                  </a:lnTo>
                  <a:lnTo>
                    <a:pt x="162" y="370"/>
                  </a:lnTo>
                  <a:lnTo>
                    <a:pt x="166" y="372"/>
                  </a:lnTo>
                  <a:lnTo>
                    <a:pt x="167" y="373"/>
                  </a:lnTo>
                  <a:lnTo>
                    <a:pt x="167" y="374"/>
                  </a:lnTo>
                  <a:lnTo>
                    <a:pt x="167" y="375"/>
                  </a:lnTo>
                  <a:lnTo>
                    <a:pt x="166" y="375"/>
                  </a:lnTo>
                  <a:lnTo>
                    <a:pt x="162" y="377"/>
                  </a:lnTo>
                  <a:lnTo>
                    <a:pt x="155" y="378"/>
                  </a:lnTo>
                  <a:lnTo>
                    <a:pt x="145" y="379"/>
                  </a:lnTo>
                  <a:lnTo>
                    <a:pt x="130" y="379"/>
                  </a:lnTo>
                  <a:lnTo>
                    <a:pt x="125" y="379"/>
                  </a:lnTo>
                  <a:lnTo>
                    <a:pt x="120" y="381"/>
                  </a:lnTo>
                  <a:lnTo>
                    <a:pt x="118" y="382"/>
                  </a:lnTo>
                  <a:lnTo>
                    <a:pt x="117" y="384"/>
                  </a:lnTo>
                  <a:lnTo>
                    <a:pt x="118" y="386"/>
                  </a:lnTo>
                  <a:lnTo>
                    <a:pt x="120" y="389"/>
                  </a:lnTo>
                  <a:lnTo>
                    <a:pt x="124" y="391"/>
                  </a:lnTo>
                  <a:lnTo>
                    <a:pt x="127" y="395"/>
                  </a:lnTo>
                  <a:lnTo>
                    <a:pt x="138" y="401"/>
                  </a:lnTo>
                  <a:lnTo>
                    <a:pt x="151" y="407"/>
                  </a:lnTo>
                  <a:lnTo>
                    <a:pt x="164" y="414"/>
                  </a:lnTo>
                  <a:lnTo>
                    <a:pt x="178" y="418"/>
                  </a:lnTo>
                  <a:lnTo>
                    <a:pt x="185" y="420"/>
                  </a:lnTo>
                  <a:lnTo>
                    <a:pt x="193" y="421"/>
                  </a:lnTo>
                  <a:lnTo>
                    <a:pt x="198" y="421"/>
                  </a:lnTo>
                  <a:lnTo>
                    <a:pt x="203" y="421"/>
                  </a:lnTo>
                  <a:lnTo>
                    <a:pt x="210" y="420"/>
                  </a:lnTo>
                  <a:lnTo>
                    <a:pt x="213" y="419"/>
                  </a:lnTo>
                  <a:lnTo>
                    <a:pt x="222" y="421"/>
                  </a:lnTo>
                  <a:lnTo>
                    <a:pt x="226" y="424"/>
                  </a:lnTo>
                  <a:lnTo>
                    <a:pt x="227" y="425"/>
                  </a:lnTo>
                  <a:lnTo>
                    <a:pt x="227" y="426"/>
                  </a:lnTo>
                  <a:lnTo>
                    <a:pt x="226" y="426"/>
                  </a:lnTo>
                  <a:lnTo>
                    <a:pt x="224" y="427"/>
                  </a:lnTo>
                  <a:lnTo>
                    <a:pt x="211" y="429"/>
                  </a:lnTo>
                  <a:lnTo>
                    <a:pt x="191" y="430"/>
                  </a:lnTo>
                  <a:lnTo>
                    <a:pt x="167" y="430"/>
                  </a:lnTo>
                  <a:lnTo>
                    <a:pt x="143" y="431"/>
                  </a:lnTo>
                  <a:lnTo>
                    <a:pt x="123" y="430"/>
                  </a:lnTo>
                  <a:lnTo>
                    <a:pt x="111" y="430"/>
                  </a:lnTo>
                  <a:lnTo>
                    <a:pt x="112" y="436"/>
                  </a:lnTo>
                  <a:lnTo>
                    <a:pt x="115" y="442"/>
                  </a:lnTo>
                  <a:lnTo>
                    <a:pt x="113" y="445"/>
                  </a:lnTo>
                  <a:lnTo>
                    <a:pt x="112" y="448"/>
                  </a:lnTo>
                  <a:lnTo>
                    <a:pt x="113" y="452"/>
                  </a:lnTo>
                  <a:lnTo>
                    <a:pt x="115" y="454"/>
                  </a:lnTo>
                  <a:lnTo>
                    <a:pt x="117" y="456"/>
                  </a:lnTo>
                  <a:lnTo>
                    <a:pt x="120" y="458"/>
                  </a:lnTo>
                  <a:lnTo>
                    <a:pt x="125" y="459"/>
                  </a:lnTo>
                  <a:lnTo>
                    <a:pt x="130" y="460"/>
                  </a:lnTo>
                  <a:lnTo>
                    <a:pt x="153" y="462"/>
                  </a:lnTo>
                  <a:lnTo>
                    <a:pt x="174" y="465"/>
                  </a:lnTo>
                  <a:lnTo>
                    <a:pt x="185" y="467"/>
                  </a:lnTo>
                  <a:lnTo>
                    <a:pt x="189" y="469"/>
                  </a:lnTo>
                  <a:lnTo>
                    <a:pt x="191" y="469"/>
                  </a:lnTo>
                  <a:lnTo>
                    <a:pt x="187" y="469"/>
                  </a:lnTo>
                  <a:lnTo>
                    <a:pt x="175" y="469"/>
                  </a:lnTo>
                  <a:lnTo>
                    <a:pt x="160" y="468"/>
                  </a:lnTo>
                  <a:lnTo>
                    <a:pt x="158" y="468"/>
                  </a:lnTo>
                  <a:lnTo>
                    <a:pt x="157" y="468"/>
                  </a:lnTo>
                  <a:lnTo>
                    <a:pt x="158" y="469"/>
                  </a:lnTo>
                  <a:lnTo>
                    <a:pt x="159" y="470"/>
                  </a:lnTo>
                  <a:lnTo>
                    <a:pt x="162" y="471"/>
                  </a:lnTo>
                  <a:lnTo>
                    <a:pt x="168" y="474"/>
                  </a:lnTo>
                  <a:lnTo>
                    <a:pt x="180" y="479"/>
                  </a:lnTo>
                  <a:lnTo>
                    <a:pt x="184" y="482"/>
                  </a:lnTo>
                  <a:lnTo>
                    <a:pt x="182" y="483"/>
                  </a:lnTo>
                  <a:lnTo>
                    <a:pt x="178" y="484"/>
                  </a:lnTo>
                  <a:lnTo>
                    <a:pt x="170" y="484"/>
                  </a:lnTo>
                  <a:lnTo>
                    <a:pt x="162" y="485"/>
                  </a:lnTo>
                  <a:lnTo>
                    <a:pt x="145" y="485"/>
                  </a:lnTo>
                  <a:lnTo>
                    <a:pt x="133" y="484"/>
                  </a:lnTo>
                  <a:lnTo>
                    <a:pt x="127" y="486"/>
                  </a:lnTo>
                  <a:lnTo>
                    <a:pt x="116" y="488"/>
                  </a:lnTo>
                  <a:lnTo>
                    <a:pt x="109" y="489"/>
                  </a:lnTo>
                  <a:lnTo>
                    <a:pt x="104" y="489"/>
                  </a:lnTo>
                  <a:lnTo>
                    <a:pt x="103" y="490"/>
                  </a:lnTo>
                  <a:lnTo>
                    <a:pt x="103" y="490"/>
                  </a:lnTo>
                  <a:lnTo>
                    <a:pt x="104" y="492"/>
                  </a:lnTo>
                  <a:lnTo>
                    <a:pt x="105" y="493"/>
                  </a:lnTo>
                  <a:lnTo>
                    <a:pt x="115" y="497"/>
                  </a:lnTo>
                  <a:lnTo>
                    <a:pt x="130" y="501"/>
                  </a:lnTo>
                  <a:lnTo>
                    <a:pt x="148" y="506"/>
                  </a:lnTo>
                  <a:lnTo>
                    <a:pt x="166" y="510"/>
                  </a:lnTo>
                  <a:lnTo>
                    <a:pt x="181" y="512"/>
                  </a:lnTo>
                  <a:lnTo>
                    <a:pt x="188" y="513"/>
                  </a:lnTo>
                  <a:lnTo>
                    <a:pt x="212" y="514"/>
                  </a:lnTo>
                  <a:lnTo>
                    <a:pt x="224" y="514"/>
                  </a:lnTo>
                  <a:lnTo>
                    <a:pt x="225" y="515"/>
                  </a:lnTo>
                  <a:lnTo>
                    <a:pt x="225" y="515"/>
                  </a:lnTo>
                  <a:lnTo>
                    <a:pt x="222" y="516"/>
                  </a:lnTo>
                  <a:lnTo>
                    <a:pt x="217" y="516"/>
                  </a:lnTo>
                  <a:lnTo>
                    <a:pt x="206" y="517"/>
                  </a:lnTo>
                  <a:lnTo>
                    <a:pt x="188" y="519"/>
                  </a:lnTo>
                  <a:lnTo>
                    <a:pt x="171" y="519"/>
                  </a:lnTo>
                  <a:lnTo>
                    <a:pt x="153" y="520"/>
                  </a:lnTo>
                  <a:lnTo>
                    <a:pt x="138" y="520"/>
                  </a:lnTo>
                  <a:lnTo>
                    <a:pt x="134" y="521"/>
                  </a:lnTo>
                  <a:lnTo>
                    <a:pt x="138" y="523"/>
                  </a:lnTo>
                  <a:lnTo>
                    <a:pt x="144" y="525"/>
                  </a:lnTo>
                  <a:lnTo>
                    <a:pt x="147" y="526"/>
                  </a:lnTo>
                  <a:lnTo>
                    <a:pt x="148" y="527"/>
                  </a:lnTo>
                  <a:lnTo>
                    <a:pt x="150" y="528"/>
                  </a:lnTo>
                  <a:lnTo>
                    <a:pt x="147" y="529"/>
                  </a:lnTo>
                  <a:lnTo>
                    <a:pt x="134" y="531"/>
                  </a:lnTo>
                  <a:lnTo>
                    <a:pt x="106" y="531"/>
                  </a:lnTo>
                  <a:lnTo>
                    <a:pt x="110" y="534"/>
                  </a:lnTo>
                  <a:lnTo>
                    <a:pt x="119" y="538"/>
                  </a:lnTo>
                  <a:lnTo>
                    <a:pt x="121" y="539"/>
                  </a:lnTo>
                  <a:lnTo>
                    <a:pt x="123" y="540"/>
                  </a:lnTo>
                  <a:lnTo>
                    <a:pt x="123" y="541"/>
                  </a:lnTo>
                  <a:lnTo>
                    <a:pt x="121" y="542"/>
                  </a:lnTo>
                  <a:lnTo>
                    <a:pt x="116" y="545"/>
                  </a:lnTo>
                  <a:lnTo>
                    <a:pt x="103" y="547"/>
                  </a:lnTo>
                  <a:lnTo>
                    <a:pt x="90" y="549"/>
                  </a:lnTo>
                  <a:lnTo>
                    <a:pt x="84" y="551"/>
                  </a:lnTo>
                  <a:lnTo>
                    <a:pt x="83" y="552"/>
                  </a:lnTo>
                  <a:lnTo>
                    <a:pt x="84" y="553"/>
                  </a:lnTo>
                  <a:lnTo>
                    <a:pt x="85" y="555"/>
                  </a:lnTo>
                  <a:lnTo>
                    <a:pt x="88" y="556"/>
                  </a:lnTo>
                  <a:lnTo>
                    <a:pt x="104" y="562"/>
                  </a:lnTo>
                  <a:lnTo>
                    <a:pt x="121" y="566"/>
                  </a:lnTo>
                  <a:lnTo>
                    <a:pt x="123" y="567"/>
                  </a:lnTo>
                  <a:lnTo>
                    <a:pt x="123" y="569"/>
                  </a:lnTo>
                  <a:lnTo>
                    <a:pt x="119" y="571"/>
                  </a:lnTo>
                  <a:lnTo>
                    <a:pt x="113" y="574"/>
                  </a:lnTo>
                  <a:lnTo>
                    <a:pt x="107" y="574"/>
                  </a:lnTo>
                  <a:lnTo>
                    <a:pt x="98" y="572"/>
                  </a:lnTo>
                  <a:lnTo>
                    <a:pt x="93" y="572"/>
                  </a:lnTo>
                  <a:lnTo>
                    <a:pt x="89" y="572"/>
                  </a:lnTo>
                  <a:lnTo>
                    <a:pt x="86" y="574"/>
                  </a:lnTo>
                  <a:lnTo>
                    <a:pt x="84" y="575"/>
                  </a:lnTo>
                  <a:lnTo>
                    <a:pt x="76" y="582"/>
                  </a:lnTo>
                  <a:lnTo>
                    <a:pt x="70" y="590"/>
                  </a:lnTo>
                  <a:lnTo>
                    <a:pt x="65" y="593"/>
                  </a:lnTo>
                  <a:lnTo>
                    <a:pt x="60" y="595"/>
                  </a:lnTo>
                  <a:lnTo>
                    <a:pt x="54" y="596"/>
                  </a:lnTo>
                  <a:lnTo>
                    <a:pt x="45" y="596"/>
                  </a:lnTo>
                  <a:lnTo>
                    <a:pt x="29" y="600"/>
                  </a:lnTo>
                  <a:lnTo>
                    <a:pt x="16" y="605"/>
                  </a:lnTo>
                  <a:lnTo>
                    <a:pt x="7" y="603"/>
                  </a:lnTo>
                  <a:lnTo>
                    <a:pt x="2" y="599"/>
                  </a:lnTo>
                  <a:lnTo>
                    <a:pt x="1" y="598"/>
                  </a:lnTo>
                  <a:lnTo>
                    <a:pt x="0" y="596"/>
                  </a:lnTo>
                  <a:lnTo>
                    <a:pt x="0" y="594"/>
                  </a:lnTo>
                  <a:lnTo>
                    <a:pt x="0" y="591"/>
                  </a:lnTo>
                  <a:lnTo>
                    <a:pt x="2" y="586"/>
                  </a:lnTo>
                  <a:lnTo>
                    <a:pt x="5" y="580"/>
                  </a:lnTo>
                  <a:lnTo>
                    <a:pt x="10" y="574"/>
                  </a:lnTo>
                  <a:lnTo>
                    <a:pt x="16" y="566"/>
                  </a:lnTo>
                  <a:lnTo>
                    <a:pt x="30" y="551"/>
                  </a:lnTo>
                  <a:lnTo>
                    <a:pt x="45" y="536"/>
                  </a:lnTo>
                  <a:lnTo>
                    <a:pt x="51" y="527"/>
                  </a:lnTo>
                  <a:lnTo>
                    <a:pt x="57" y="520"/>
                  </a:lnTo>
                  <a:lnTo>
                    <a:pt x="61" y="512"/>
                  </a:lnTo>
                  <a:lnTo>
                    <a:pt x="63" y="503"/>
                  </a:lnTo>
                  <a:lnTo>
                    <a:pt x="69" y="478"/>
                  </a:lnTo>
                  <a:lnTo>
                    <a:pt x="73" y="448"/>
                  </a:lnTo>
                  <a:lnTo>
                    <a:pt x="77" y="417"/>
                  </a:lnTo>
                  <a:lnTo>
                    <a:pt x="80" y="385"/>
                  </a:lnTo>
                  <a:lnTo>
                    <a:pt x="82" y="350"/>
                  </a:lnTo>
                  <a:lnTo>
                    <a:pt x="83" y="315"/>
                  </a:lnTo>
                  <a:lnTo>
                    <a:pt x="82" y="279"/>
                  </a:lnTo>
                  <a:lnTo>
                    <a:pt x="79" y="244"/>
                  </a:lnTo>
                  <a:lnTo>
                    <a:pt x="76" y="209"/>
                  </a:lnTo>
                  <a:lnTo>
                    <a:pt x="72" y="176"/>
                  </a:lnTo>
                  <a:lnTo>
                    <a:pt x="65" y="142"/>
                  </a:lnTo>
                  <a:lnTo>
                    <a:pt x="57" y="112"/>
                  </a:lnTo>
                  <a:lnTo>
                    <a:pt x="52" y="97"/>
                  </a:lnTo>
                  <a:lnTo>
                    <a:pt x="47" y="84"/>
                  </a:lnTo>
                  <a:lnTo>
                    <a:pt x="41" y="70"/>
                  </a:lnTo>
                  <a:lnTo>
                    <a:pt x="35" y="58"/>
                  </a:lnTo>
                  <a:lnTo>
                    <a:pt x="29" y="46"/>
                  </a:lnTo>
                  <a:lnTo>
                    <a:pt x="21" y="35"/>
                  </a:lnTo>
                  <a:lnTo>
                    <a:pt x="14" y="26"/>
                  </a:lnTo>
                  <a:lnTo>
                    <a:pt x="5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75" name="Freeform 465"/>
            <p:cNvSpPr/>
            <p:nvPr/>
          </p:nvSpPr>
          <p:spPr bwMode="auto">
            <a:xfrm>
              <a:off x="3444627" y="3636839"/>
              <a:ext cx="63500" cy="52388"/>
            </a:xfrm>
            <a:custGeom>
              <a:avLst/>
              <a:gdLst>
                <a:gd name="T0" fmla="*/ 15 w 160"/>
                <a:gd name="T1" fmla="*/ 11 h 130"/>
                <a:gd name="T2" fmla="*/ 58 w 160"/>
                <a:gd name="T3" fmla="*/ 7 h 130"/>
                <a:gd name="T4" fmla="*/ 101 w 160"/>
                <a:gd name="T5" fmla="*/ 2 h 130"/>
                <a:gd name="T6" fmla="*/ 113 w 160"/>
                <a:gd name="T7" fmla="*/ 2 h 130"/>
                <a:gd name="T8" fmla="*/ 73 w 160"/>
                <a:gd name="T9" fmla="*/ 11 h 130"/>
                <a:gd name="T10" fmla="*/ 38 w 160"/>
                <a:gd name="T11" fmla="*/ 22 h 130"/>
                <a:gd name="T12" fmla="*/ 19 w 160"/>
                <a:gd name="T13" fmla="*/ 31 h 130"/>
                <a:gd name="T14" fmla="*/ 20 w 160"/>
                <a:gd name="T15" fmla="*/ 33 h 130"/>
                <a:gd name="T16" fmla="*/ 40 w 160"/>
                <a:gd name="T17" fmla="*/ 29 h 130"/>
                <a:gd name="T18" fmla="*/ 55 w 160"/>
                <a:gd name="T19" fmla="*/ 22 h 130"/>
                <a:gd name="T20" fmla="*/ 63 w 160"/>
                <a:gd name="T21" fmla="*/ 18 h 130"/>
                <a:gd name="T22" fmla="*/ 65 w 160"/>
                <a:gd name="T23" fmla="*/ 20 h 130"/>
                <a:gd name="T24" fmla="*/ 63 w 160"/>
                <a:gd name="T25" fmla="*/ 27 h 130"/>
                <a:gd name="T26" fmla="*/ 65 w 160"/>
                <a:gd name="T27" fmla="*/ 32 h 130"/>
                <a:gd name="T28" fmla="*/ 70 w 160"/>
                <a:gd name="T29" fmla="*/ 34 h 130"/>
                <a:gd name="T30" fmla="*/ 81 w 160"/>
                <a:gd name="T31" fmla="*/ 35 h 130"/>
                <a:gd name="T32" fmla="*/ 86 w 160"/>
                <a:gd name="T33" fmla="*/ 37 h 130"/>
                <a:gd name="T34" fmla="*/ 86 w 160"/>
                <a:gd name="T35" fmla="*/ 40 h 130"/>
                <a:gd name="T36" fmla="*/ 82 w 160"/>
                <a:gd name="T37" fmla="*/ 48 h 130"/>
                <a:gd name="T38" fmla="*/ 69 w 160"/>
                <a:gd name="T39" fmla="*/ 58 h 130"/>
                <a:gd name="T40" fmla="*/ 64 w 160"/>
                <a:gd name="T41" fmla="*/ 62 h 130"/>
                <a:gd name="T42" fmla="*/ 66 w 160"/>
                <a:gd name="T43" fmla="*/ 63 h 130"/>
                <a:gd name="T44" fmla="*/ 84 w 160"/>
                <a:gd name="T45" fmla="*/ 62 h 130"/>
                <a:gd name="T46" fmla="*/ 134 w 160"/>
                <a:gd name="T47" fmla="*/ 54 h 130"/>
                <a:gd name="T48" fmla="*/ 155 w 160"/>
                <a:gd name="T49" fmla="*/ 52 h 130"/>
                <a:gd name="T50" fmla="*/ 160 w 160"/>
                <a:gd name="T51" fmla="*/ 52 h 130"/>
                <a:gd name="T52" fmla="*/ 155 w 160"/>
                <a:gd name="T53" fmla="*/ 57 h 130"/>
                <a:gd name="T54" fmla="*/ 133 w 160"/>
                <a:gd name="T55" fmla="*/ 64 h 130"/>
                <a:gd name="T56" fmla="*/ 94 w 160"/>
                <a:gd name="T57" fmla="*/ 77 h 130"/>
                <a:gd name="T58" fmla="*/ 83 w 160"/>
                <a:gd name="T59" fmla="*/ 82 h 130"/>
                <a:gd name="T60" fmla="*/ 83 w 160"/>
                <a:gd name="T61" fmla="*/ 84 h 130"/>
                <a:gd name="T62" fmla="*/ 88 w 160"/>
                <a:gd name="T63" fmla="*/ 87 h 130"/>
                <a:gd name="T64" fmla="*/ 100 w 160"/>
                <a:gd name="T65" fmla="*/ 91 h 130"/>
                <a:gd name="T66" fmla="*/ 106 w 160"/>
                <a:gd name="T67" fmla="*/ 98 h 130"/>
                <a:gd name="T68" fmla="*/ 106 w 160"/>
                <a:gd name="T69" fmla="*/ 103 h 130"/>
                <a:gd name="T70" fmla="*/ 102 w 160"/>
                <a:gd name="T71" fmla="*/ 107 h 130"/>
                <a:gd name="T72" fmla="*/ 101 w 160"/>
                <a:gd name="T73" fmla="*/ 108 h 130"/>
                <a:gd name="T74" fmla="*/ 118 w 160"/>
                <a:gd name="T75" fmla="*/ 107 h 130"/>
                <a:gd name="T76" fmla="*/ 124 w 160"/>
                <a:gd name="T77" fmla="*/ 108 h 130"/>
                <a:gd name="T78" fmla="*/ 125 w 160"/>
                <a:gd name="T79" fmla="*/ 110 h 130"/>
                <a:gd name="T80" fmla="*/ 119 w 160"/>
                <a:gd name="T81" fmla="*/ 120 h 130"/>
                <a:gd name="T82" fmla="*/ 108 w 160"/>
                <a:gd name="T83" fmla="*/ 129 h 130"/>
                <a:gd name="T84" fmla="*/ 102 w 160"/>
                <a:gd name="T85" fmla="*/ 124 h 130"/>
                <a:gd name="T86" fmla="*/ 86 w 160"/>
                <a:gd name="T87" fmla="*/ 102 h 130"/>
                <a:gd name="T88" fmla="*/ 71 w 160"/>
                <a:gd name="T89" fmla="*/ 87 h 130"/>
                <a:gd name="T90" fmla="*/ 55 w 160"/>
                <a:gd name="T91" fmla="*/ 77 h 130"/>
                <a:gd name="T92" fmla="*/ 38 w 160"/>
                <a:gd name="T93" fmla="*/ 61 h 130"/>
                <a:gd name="T94" fmla="*/ 15 w 160"/>
                <a:gd name="T95" fmla="*/ 38 h 130"/>
                <a:gd name="T96" fmla="*/ 6 w 160"/>
                <a:gd name="T97" fmla="*/ 29 h 130"/>
                <a:gd name="T98" fmla="*/ 0 w 160"/>
                <a:gd name="T99" fmla="*/ 17 h 130"/>
                <a:gd name="T100" fmla="*/ 0 w 160"/>
                <a:gd name="T101" fmla="*/ 12 h 130"/>
                <a:gd name="T102" fmla="*/ 2 w 160"/>
                <a:gd name="T103" fmla="*/ 1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0" h="130">
                  <a:moveTo>
                    <a:pt x="4" y="11"/>
                  </a:moveTo>
                  <a:lnTo>
                    <a:pt x="15" y="11"/>
                  </a:lnTo>
                  <a:lnTo>
                    <a:pt x="34" y="9"/>
                  </a:lnTo>
                  <a:lnTo>
                    <a:pt x="58" y="7"/>
                  </a:lnTo>
                  <a:lnTo>
                    <a:pt x="81" y="4"/>
                  </a:lnTo>
                  <a:lnTo>
                    <a:pt x="101" y="2"/>
                  </a:lnTo>
                  <a:lnTo>
                    <a:pt x="113" y="0"/>
                  </a:lnTo>
                  <a:lnTo>
                    <a:pt x="113" y="2"/>
                  </a:lnTo>
                  <a:lnTo>
                    <a:pt x="97" y="5"/>
                  </a:lnTo>
                  <a:lnTo>
                    <a:pt x="73" y="11"/>
                  </a:lnTo>
                  <a:lnTo>
                    <a:pt x="54" y="17"/>
                  </a:lnTo>
                  <a:lnTo>
                    <a:pt x="38" y="22"/>
                  </a:lnTo>
                  <a:lnTo>
                    <a:pt x="26" y="26"/>
                  </a:lnTo>
                  <a:lnTo>
                    <a:pt x="19" y="31"/>
                  </a:lnTo>
                  <a:lnTo>
                    <a:pt x="17" y="33"/>
                  </a:lnTo>
                  <a:lnTo>
                    <a:pt x="20" y="33"/>
                  </a:lnTo>
                  <a:lnTo>
                    <a:pt x="29" y="32"/>
                  </a:lnTo>
                  <a:lnTo>
                    <a:pt x="40" y="29"/>
                  </a:lnTo>
                  <a:lnTo>
                    <a:pt x="49" y="25"/>
                  </a:lnTo>
                  <a:lnTo>
                    <a:pt x="55" y="22"/>
                  </a:lnTo>
                  <a:lnTo>
                    <a:pt x="60" y="19"/>
                  </a:lnTo>
                  <a:lnTo>
                    <a:pt x="63" y="18"/>
                  </a:lnTo>
                  <a:lnTo>
                    <a:pt x="65" y="18"/>
                  </a:lnTo>
                  <a:lnTo>
                    <a:pt x="65" y="20"/>
                  </a:lnTo>
                  <a:lnTo>
                    <a:pt x="64" y="25"/>
                  </a:lnTo>
                  <a:lnTo>
                    <a:pt x="63" y="27"/>
                  </a:lnTo>
                  <a:lnTo>
                    <a:pt x="64" y="30"/>
                  </a:lnTo>
                  <a:lnTo>
                    <a:pt x="65" y="32"/>
                  </a:lnTo>
                  <a:lnTo>
                    <a:pt x="66" y="33"/>
                  </a:lnTo>
                  <a:lnTo>
                    <a:pt x="70" y="34"/>
                  </a:lnTo>
                  <a:lnTo>
                    <a:pt x="75" y="35"/>
                  </a:lnTo>
                  <a:lnTo>
                    <a:pt x="81" y="35"/>
                  </a:lnTo>
                  <a:lnTo>
                    <a:pt x="84" y="36"/>
                  </a:lnTo>
                  <a:lnTo>
                    <a:pt x="86" y="37"/>
                  </a:lnTo>
                  <a:lnTo>
                    <a:pt x="86" y="38"/>
                  </a:lnTo>
                  <a:lnTo>
                    <a:pt x="86" y="40"/>
                  </a:lnTo>
                  <a:lnTo>
                    <a:pt x="86" y="43"/>
                  </a:lnTo>
                  <a:lnTo>
                    <a:pt x="82" y="48"/>
                  </a:lnTo>
                  <a:lnTo>
                    <a:pt x="75" y="53"/>
                  </a:lnTo>
                  <a:lnTo>
                    <a:pt x="69" y="58"/>
                  </a:lnTo>
                  <a:lnTo>
                    <a:pt x="65" y="61"/>
                  </a:lnTo>
                  <a:lnTo>
                    <a:pt x="64" y="62"/>
                  </a:lnTo>
                  <a:lnTo>
                    <a:pt x="64" y="63"/>
                  </a:lnTo>
                  <a:lnTo>
                    <a:pt x="66" y="63"/>
                  </a:lnTo>
                  <a:lnTo>
                    <a:pt x="70" y="63"/>
                  </a:lnTo>
                  <a:lnTo>
                    <a:pt x="84" y="62"/>
                  </a:lnTo>
                  <a:lnTo>
                    <a:pt x="109" y="58"/>
                  </a:lnTo>
                  <a:lnTo>
                    <a:pt x="134" y="54"/>
                  </a:lnTo>
                  <a:lnTo>
                    <a:pt x="150" y="52"/>
                  </a:lnTo>
                  <a:lnTo>
                    <a:pt x="155" y="52"/>
                  </a:lnTo>
                  <a:lnTo>
                    <a:pt x="159" y="52"/>
                  </a:lnTo>
                  <a:lnTo>
                    <a:pt x="160" y="52"/>
                  </a:lnTo>
                  <a:lnTo>
                    <a:pt x="160" y="53"/>
                  </a:lnTo>
                  <a:lnTo>
                    <a:pt x="155" y="57"/>
                  </a:lnTo>
                  <a:lnTo>
                    <a:pt x="146" y="60"/>
                  </a:lnTo>
                  <a:lnTo>
                    <a:pt x="133" y="64"/>
                  </a:lnTo>
                  <a:lnTo>
                    <a:pt x="118" y="68"/>
                  </a:lnTo>
                  <a:lnTo>
                    <a:pt x="94" y="77"/>
                  </a:lnTo>
                  <a:lnTo>
                    <a:pt x="83" y="81"/>
                  </a:lnTo>
                  <a:lnTo>
                    <a:pt x="83" y="82"/>
                  </a:lnTo>
                  <a:lnTo>
                    <a:pt x="83" y="82"/>
                  </a:lnTo>
                  <a:lnTo>
                    <a:pt x="83" y="84"/>
                  </a:lnTo>
                  <a:lnTo>
                    <a:pt x="85" y="85"/>
                  </a:lnTo>
                  <a:lnTo>
                    <a:pt x="88" y="87"/>
                  </a:lnTo>
                  <a:lnTo>
                    <a:pt x="95" y="89"/>
                  </a:lnTo>
                  <a:lnTo>
                    <a:pt x="100" y="91"/>
                  </a:lnTo>
                  <a:lnTo>
                    <a:pt x="105" y="94"/>
                  </a:lnTo>
                  <a:lnTo>
                    <a:pt x="106" y="98"/>
                  </a:lnTo>
                  <a:lnTo>
                    <a:pt x="107" y="100"/>
                  </a:lnTo>
                  <a:lnTo>
                    <a:pt x="106" y="103"/>
                  </a:lnTo>
                  <a:lnTo>
                    <a:pt x="105" y="105"/>
                  </a:lnTo>
                  <a:lnTo>
                    <a:pt x="102" y="107"/>
                  </a:lnTo>
                  <a:lnTo>
                    <a:pt x="99" y="108"/>
                  </a:lnTo>
                  <a:lnTo>
                    <a:pt x="101" y="108"/>
                  </a:lnTo>
                  <a:lnTo>
                    <a:pt x="112" y="107"/>
                  </a:lnTo>
                  <a:lnTo>
                    <a:pt x="118" y="107"/>
                  </a:lnTo>
                  <a:lnTo>
                    <a:pt x="122" y="107"/>
                  </a:lnTo>
                  <a:lnTo>
                    <a:pt x="124" y="108"/>
                  </a:lnTo>
                  <a:lnTo>
                    <a:pt x="125" y="109"/>
                  </a:lnTo>
                  <a:lnTo>
                    <a:pt x="125" y="110"/>
                  </a:lnTo>
                  <a:lnTo>
                    <a:pt x="124" y="113"/>
                  </a:lnTo>
                  <a:lnTo>
                    <a:pt x="119" y="120"/>
                  </a:lnTo>
                  <a:lnTo>
                    <a:pt x="113" y="126"/>
                  </a:lnTo>
                  <a:lnTo>
                    <a:pt x="108" y="129"/>
                  </a:lnTo>
                  <a:lnTo>
                    <a:pt x="107" y="130"/>
                  </a:lnTo>
                  <a:lnTo>
                    <a:pt x="102" y="124"/>
                  </a:lnTo>
                  <a:lnTo>
                    <a:pt x="93" y="110"/>
                  </a:lnTo>
                  <a:lnTo>
                    <a:pt x="86" y="102"/>
                  </a:lnTo>
                  <a:lnTo>
                    <a:pt x="79" y="94"/>
                  </a:lnTo>
                  <a:lnTo>
                    <a:pt x="71" y="87"/>
                  </a:lnTo>
                  <a:lnTo>
                    <a:pt x="64" y="82"/>
                  </a:lnTo>
                  <a:lnTo>
                    <a:pt x="55" y="77"/>
                  </a:lnTo>
                  <a:lnTo>
                    <a:pt x="46" y="69"/>
                  </a:lnTo>
                  <a:lnTo>
                    <a:pt x="38" y="61"/>
                  </a:lnTo>
                  <a:lnTo>
                    <a:pt x="29" y="52"/>
                  </a:lnTo>
                  <a:lnTo>
                    <a:pt x="15" y="38"/>
                  </a:lnTo>
                  <a:lnTo>
                    <a:pt x="10" y="32"/>
                  </a:lnTo>
                  <a:lnTo>
                    <a:pt x="6" y="29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2" y="11"/>
                  </a:lnTo>
                  <a:lnTo>
                    <a:pt x="4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76" name="Freeform 466"/>
            <p:cNvSpPr>
              <a:spLocks noEditPoints="1"/>
            </p:cNvSpPr>
            <p:nvPr/>
          </p:nvSpPr>
          <p:spPr bwMode="auto">
            <a:xfrm>
              <a:off x="3247777" y="3784476"/>
              <a:ext cx="261938" cy="125413"/>
            </a:xfrm>
            <a:custGeom>
              <a:avLst/>
              <a:gdLst>
                <a:gd name="T0" fmla="*/ 662 w 662"/>
                <a:gd name="T1" fmla="*/ 6 h 316"/>
                <a:gd name="T2" fmla="*/ 656 w 662"/>
                <a:gd name="T3" fmla="*/ 35 h 316"/>
                <a:gd name="T4" fmla="*/ 639 w 662"/>
                <a:gd name="T5" fmla="*/ 55 h 316"/>
                <a:gd name="T6" fmla="*/ 652 w 662"/>
                <a:gd name="T7" fmla="*/ 16 h 316"/>
                <a:gd name="T8" fmla="*/ 655 w 662"/>
                <a:gd name="T9" fmla="*/ 0 h 316"/>
                <a:gd name="T10" fmla="*/ 623 w 662"/>
                <a:gd name="T11" fmla="*/ 105 h 316"/>
                <a:gd name="T12" fmla="*/ 604 w 662"/>
                <a:gd name="T13" fmla="*/ 132 h 316"/>
                <a:gd name="T14" fmla="*/ 589 w 662"/>
                <a:gd name="T15" fmla="*/ 150 h 316"/>
                <a:gd name="T16" fmla="*/ 590 w 662"/>
                <a:gd name="T17" fmla="*/ 136 h 316"/>
                <a:gd name="T18" fmla="*/ 608 w 662"/>
                <a:gd name="T19" fmla="*/ 115 h 316"/>
                <a:gd name="T20" fmla="*/ 623 w 662"/>
                <a:gd name="T21" fmla="*/ 105 h 316"/>
                <a:gd name="T22" fmla="*/ 537 w 662"/>
                <a:gd name="T23" fmla="*/ 207 h 316"/>
                <a:gd name="T24" fmla="*/ 515 w 662"/>
                <a:gd name="T25" fmla="*/ 225 h 316"/>
                <a:gd name="T26" fmla="*/ 497 w 662"/>
                <a:gd name="T27" fmla="*/ 238 h 316"/>
                <a:gd name="T28" fmla="*/ 499 w 662"/>
                <a:gd name="T29" fmla="*/ 227 h 316"/>
                <a:gd name="T30" fmla="*/ 522 w 662"/>
                <a:gd name="T31" fmla="*/ 211 h 316"/>
                <a:gd name="T32" fmla="*/ 543 w 662"/>
                <a:gd name="T33" fmla="*/ 192 h 316"/>
                <a:gd name="T34" fmla="*/ 437 w 662"/>
                <a:gd name="T35" fmla="*/ 273 h 316"/>
                <a:gd name="T36" fmla="*/ 417 w 662"/>
                <a:gd name="T37" fmla="*/ 282 h 316"/>
                <a:gd name="T38" fmla="*/ 397 w 662"/>
                <a:gd name="T39" fmla="*/ 288 h 316"/>
                <a:gd name="T40" fmla="*/ 376 w 662"/>
                <a:gd name="T41" fmla="*/ 293 h 316"/>
                <a:gd name="T42" fmla="*/ 355 w 662"/>
                <a:gd name="T43" fmla="*/ 297 h 316"/>
                <a:gd name="T44" fmla="*/ 364 w 662"/>
                <a:gd name="T45" fmla="*/ 288 h 316"/>
                <a:gd name="T46" fmla="*/ 385 w 662"/>
                <a:gd name="T47" fmla="*/ 284 h 316"/>
                <a:gd name="T48" fmla="*/ 405 w 662"/>
                <a:gd name="T49" fmla="*/ 279 h 316"/>
                <a:gd name="T50" fmla="*/ 424 w 662"/>
                <a:gd name="T51" fmla="*/ 271 h 316"/>
                <a:gd name="T52" fmla="*/ 437 w 662"/>
                <a:gd name="T53" fmla="*/ 273 h 316"/>
                <a:gd name="T54" fmla="*/ 261 w 662"/>
                <a:gd name="T55" fmla="*/ 312 h 316"/>
                <a:gd name="T56" fmla="*/ 237 w 662"/>
                <a:gd name="T57" fmla="*/ 313 h 316"/>
                <a:gd name="T58" fmla="*/ 214 w 662"/>
                <a:gd name="T59" fmla="*/ 313 h 316"/>
                <a:gd name="T60" fmla="*/ 194 w 662"/>
                <a:gd name="T61" fmla="*/ 313 h 316"/>
                <a:gd name="T62" fmla="*/ 184 w 662"/>
                <a:gd name="T63" fmla="*/ 306 h 316"/>
                <a:gd name="T64" fmla="*/ 204 w 662"/>
                <a:gd name="T65" fmla="*/ 306 h 316"/>
                <a:gd name="T66" fmla="*/ 225 w 662"/>
                <a:gd name="T67" fmla="*/ 306 h 316"/>
                <a:gd name="T68" fmla="*/ 248 w 662"/>
                <a:gd name="T69" fmla="*/ 306 h 316"/>
                <a:gd name="T70" fmla="*/ 273 w 662"/>
                <a:gd name="T71" fmla="*/ 305 h 316"/>
                <a:gd name="T72" fmla="*/ 82 w 662"/>
                <a:gd name="T73" fmla="*/ 308 h 316"/>
                <a:gd name="T74" fmla="*/ 61 w 662"/>
                <a:gd name="T75" fmla="*/ 307 h 316"/>
                <a:gd name="T76" fmla="*/ 41 w 662"/>
                <a:gd name="T77" fmla="*/ 309 h 316"/>
                <a:gd name="T78" fmla="*/ 21 w 662"/>
                <a:gd name="T79" fmla="*/ 311 h 316"/>
                <a:gd name="T80" fmla="*/ 2 w 662"/>
                <a:gd name="T81" fmla="*/ 316 h 316"/>
                <a:gd name="T82" fmla="*/ 9 w 662"/>
                <a:gd name="T83" fmla="*/ 307 h 316"/>
                <a:gd name="T84" fmla="*/ 30 w 662"/>
                <a:gd name="T85" fmla="*/ 302 h 316"/>
                <a:gd name="T86" fmla="*/ 50 w 662"/>
                <a:gd name="T87" fmla="*/ 300 h 316"/>
                <a:gd name="T88" fmla="*/ 71 w 662"/>
                <a:gd name="T89" fmla="*/ 300 h 316"/>
                <a:gd name="T90" fmla="*/ 82 w 662"/>
                <a:gd name="T91" fmla="*/ 30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2" h="316">
                  <a:moveTo>
                    <a:pt x="662" y="2"/>
                  </a:moveTo>
                  <a:lnTo>
                    <a:pt x="662" y="6"/>
                  </a:lnTo>
                  <a:lnTo>
                    <a:pt x="660" y="17"/>
                  </a:lnTo>
                  <a:lnTo>
                    <a:pt x="656" y="35"/>
                  </a:lnTo>
                  <a:lnTo>
                    <a:pt x="647" y="58"/>
                  </a:lnTo>
                  <a:lnTo>
                    <a:pt x="639" y="55"/>
                  </a:lnTo>
                  <a:lnTo>
                    <a:pt x="648" y="33"/>
                  </a:lnTo>
                  <a:lnTo>
                    <a:pt x="652" y="16"/>
                  </a:lnTo>
                  <a:lnTo>
                    <a:pt x="655" y="5"/>
                  </a:lnTo>
                  <a:lnTo>
                    <a:pt x="655" y="0"/>
                  </a:lnTo>
                  <a:lnTo>
                    <a:pt x="662" y="2"/>
                  </a:lnTo>
                  <a:close/>
                  <a:moveTo>
                    <a:pt x="623" y="105"/>
                  </a:moveTo>
                  <a:lnTo>
                    <a:pt x="615" y="119"/>
                  </a:lnTo>
                  <a:lnTo>
                    <a:pt x="604" y="132"/>
                  </a:lnTo>
                  <a:lnTo>
                    <a:pt x="596" y="141"/>
                  </a:lnTo>
                  <a:lnTo>
                    <a:pt x="589" y="150"/>
                  </a:lnTo>
                  <a:lnTo>
                    <a:pt x="582" y="146"/>
                  </a:lnTo>
                  <a:lnTo>
                    <a:pt x="590" y="136"/>
                  </a:lnTo>
                  <a:lnTo>
                    <a:pt x="597" y="128"/>
                  </a:lnTo>
                  <a:lnTo>
                    <a:pt x="608" y="115"/>
                  </a:lnTo>
                  <a:lnTo>
                    <a:pt x="617" y="101"/>
                  </a:lnTo>
                  <a:lnTo>
                    <a:pt x="623" y="105"/>
                  </a:lnTo>
                  <a:close/>
                  <a:moveTo>
                    <a:pt x="549" y="198"/>
                  </a:moveTo>
                  <a:lnTo>
                    <a:pt x="537" y="207"/>
                  </a:lnTo>
                  <a:lnTo>
                    <a:pt x="526" y="216"/>
                  </a:lnTo>
                  <a:lnTo>
                    <a:pt x="515" y="225"/>
                  </a:lnTo>
                  <a:lnTo>
                    <a:pt x="504" y="233"/>
                  </a:lnTo>
                  <a:lnTo>
                    <a:pt x="497" y="238"/>
                  </a:lnTo>
                  <a:lnTo>
                    <a:pt x="493" y="232"/>
                  </a:lnTo>
                  <a:lnTo>
                    <a:pt x="499" y="227"/>
                  </a:lnTo>
                  <a:lnTo>
                    <a:pt x="511" y="218"/>
                  </a:lnTo>
                  <a:lnTo>
                    <a:pt x="522" y="211"/>
                  </a:lnTo>
                  <a:lnTo>
                    <a:pt x="533" y="202"/>
                  </a:lnTo>
                  <a:lnTo>
                    <a:pt x="543" y="192"/>
                  </a:lnTo>
                  <a:lnTo>
                    <a:pt x="549" y="198"/>
                  </a:lnTo>
                  <a:close/>
                  <a:moveTo>
                    <a:pt x="437" y="273"/>
                  </a:moveTo>
                  <a:lnTo>
                    <a:pt x="427" y="279"/>
                  </a:lnTo>
                  <a:lnTo>
                    <a:pt x="417" y="282"/>
                  </a:lnTo>
                  <a:lnTo>
                    <a:pt x="408" y="285"/>
                  </a:lnTo>
                  <a:lnTo>
                    <a:pt x="397" y="288"/>
                  </a:lnTo>
                  <a:lnTo>
                    <a:pt x="387" y="290"/>
                  </a:lnTo>
                  <a:lnTo>
                    <a:pt x="376" y="293"/>
                  </a:lnTo>
                  <a:lnTo>
                    <a:pt x="365" y="295"/>
                  </a:lnTo>
                  <a:lnTo>
                    <a:pt x="355" y="297"/>
                  </a:lnTo>
                  <a:lnTo>
                    <a:pt x="354" y="290"/>
                  </a:lnTo>
                  <a:lnTo>
                    <a:pt x="364" y="288"/>
                  </a:lnTo>
                  <a:lnTo>
                    <a:pt x="375" y="286"/>
                  </a:lnTo>
                  <a:lnTo>
                    <a:pt x="385" y="284"/>
                  </a:lnTo>
                  <a:lnTo>
                    <a:pt x="396" y="282"/>
                  </a:lnTo>
                  <a:lnTo>
                    <a:pt x="405" y="279"/>
                  </a:lnTo>
                  <a:lnTo>
                    <a:pt x="415" y="275"/>
                  </a:lnTo>
                  <a:lnTo>
                    <a:pt x="424" y="271"/>
                  </a:lnTo>
                  <a:lnTo>
                    <a:pt x="433" y="268"/>
                  </a:lnTo>
                  <a:lnTo>
                    <a:pt x="437" y="273"/>
                  </a:lnTo>
                  <a:close/>
                  <a:moveTo>
                    <a:pt x="273" y="311"/>
                  </a:moveTo>
                  <a:lnTo>
                    <a:pt x="261" y="312"/>
                  </a:lnTo>
                  <a:lnTo>
                    <a:pt x="249" y="312"/>
                  </a:lnTo>
                  <a:lnTo>
                    <a:pt x="237" y="313"/>
                  </a:lnTo>
                  <a:lnTo>
                    <a:pt x="225" y="313"/>
                  </a:lnTo>
                  <a:lnTo>
                    <a:pt x="214" y="313"/>
                  </a:lnTo>
                  <a:lnTo>
                    <a:pt x="204" y="313"/>
                  </a:lnTo>
                  <a:lnTo>
                    <a:pt x="194" y="313"/>
                  </a:lnTo>
                  <a:lnTo>
                    <a:pt x="184" y="313"/>
                  </a:lnTo>
                  <a:lnTo>
                    <a:pt x="184" y="306"/>
                  </a:lnTo>
                  <a:lnTo>
                    <a:pt x="194" y="306"/>
                  </a:lnTo>
                  <a:lnTo>
                    <a:pt x="204" y="306"/>
                  </a:lnTo>
                  <a:lnTo>
                    <a:pt x="214" y="306"/>
                  </a:lnTo>
                  <a:lnTo>
                    <a:pt x="225" y="306"/>
                  </a:lnTo>
                  <a:lnTo>
                    <a:pt x="236" y="306"/>
                  </a:lnTo>
                  <a:lnTo>
                    <a:pt x="248" y="306"/>
                  </a:lnTo>
                  <a:lnTo>
                    <a:pt x="260" y="305"/>
                  </a:lnTo>
                  <a:lnTo>
                    <a:pt x="273" y="305"/>
                  </a:lnTo>
                  <a:lnTo>
                    <a:pt x="273" y="311"/>
                  </a:lnTo>
                  <a:close/>
                  <a:moveTo>
                    <a:pt x="82" y="308"/>
                  </a:moveTo>
                  <a:lnTo>
                    <a:pt x="71" y="307"/>
                  </a:lnTo>
                  <a:lnTo>
                    <a:pt x="61" y="307"/>
                  </a:lnTo>
                  <a:lnTo>
                    <a:pt x="50" y="308"/>
                  </a:lnTo>
                  <a:lnTo>
                    <a:pt x="41" y="309"/>
                  </a:lnTo>
                  <a:lnTo>
                    <a:pt x="31" y="310"/>
                  </a:lnTo>
                  <a:lnTo>
                    <a:pt x="21" y="311"/>
                  </a:lnTo>
                  <a:lnTo>
                    <a:pt x="12" y="313"/>
                  </a:lnTo>
                  <a:lnTo>
                    <a:pt x="2" y="316"/>
                  </a:lnTo>
                  <a:lnTo>
                    <a:pt x="0" y="310"/>
                  </a:lnTo>
                  <a:lnTo>
                    <a:pt x="9" y="307"/>
                  </a:lnTo>
                  <a:lnTo>
                    <a:pt x="20" y="305"/>
                  </a:lnTo>
                  <a:lnTo>
                    <a:pt x="30" y="302"/>
                  </a:lnTo>
                  <a:lnTo>
                    <a:pt x="40" y="301"/>
                  </a:lnTo>
                  <a:lnTo>
                    <a:pt x="50" y="300"/>
                  </a:lnTo>
                  <a:lnTo>
                    <a:pt x="60" y="300"/>
                  </a:lnTo>
                  <a:lnTo>
                    <a:pt x="71" y="300"/>
                  </a:lnTo>
                  <a:lnTo>
                    <a:pt x="82" y="300"/>
                  </a:lnTo>
                  <a:lnTo>
                    <a:pt x="82" y="3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77" name="Freeform 467"/>
            <p:cNvSpPr>
              <a:spLocks noEditPoints="1"/>
            </p:cNvSpPr>
            <p:nvPr/>
          </p:nvSpPr>
          <p:spPr bwMode="auto">
            <a:xfrm>
              <a:off x="3417640" y="3816226"/>
              <a:ext cx="88900" cy="95250"/>
            </a:xfrm>
            <a:custGeom>
              <a:avLst/>
              <a:gdLst>
                <a:gd name="T0" fmla="*/ 223 w 225"/>
                <a:gd name="T1" fmla="*/ 18 h 241"/>
                <a:gd name="T2" fmla="*/ 211 w 225"/>
                <a:gd name="T3" fmla="*/ 42 h 241"/>
                <a:gd name="T4" fmla="*/ 201 w 225"/>
                <a:gd name="T5" fmla="*/ 62 h 241"/>
                <a:gd name="T6" fmla="*/ 192 w 225"/>
                <a:gd name="T7" fmla="*/ 57 h 241"/>
                <a:gd name="T8" fmla="*/ 207 w 225"/>
                <a:gd name="T9" fmla="*/ 34 h 241"/>
                <a:gd name="T10" fmla="*/ 218 w 225"/>
                <a:gd name="T11" fmla="*/ 10 h 241"/>
                <a:gd name="T12" fmla="*/ 222 w 225"/>
                <a:gd name="T13" fmla="*/ 0 h 241"/>
                <a:gd name="T14" fmla="*/ 164 w 225"/>
                <a:gd name="T15" fmla="*/ 105 h 241"/>
                <a:gd name="T16" fmla="*/ 164 w 225"/>
                <a:gd name="T17" fmla="*/ 112 h 241"/>
                <a:gd name="T18" fmla="*/ 162 w 225"/>
                <a:gd name="T19" fmla="*/ 116 h 241"/>
                <a:gd name="T20" fmla="*/ 158 w 225"/>
                <a:gd name="T21" fmla="*/ 121 h 241"/>
                <a:gd name="T22" fmla="*/ 148 w 225"/>
                <a:gd name="T23" fmla="*/ 132 h 241"/>
                <a:gd name="T24" fmla="*/ 129 w 225"/>
                <a:gd name="T25" fmla="*/ 148 h 241"/>
                <a:gd name="T26" fmla="*/ 122 w 225"/>
                <a:gd name="T27" fmla="*/ 146 h 241"/>
                <a:gd name="T28" fmla="*/ 149 w 225"/>
                <a:gd name="T29" fmla="*/ 119 h 241"/>
                <a:gd name="T30" fmla="*/ 153 w 225"/>
                <a:gd name="T31" fmla="*/ 113 h 241"/>
                <a:gd name="T32" fmla="*/ 158 w 225"/>
                <a:gd name="T33" fmla="*/ 103 h 241"/>
                <a:gd name="T34" fmla="*/ 158 w 225"/>
                <a:gd name="T35" fmla="*/ 108 h 241"/>
                <a:gd name="T36" fmla="*/ 67 w 225"/>
                <a:gd name="T37" fmla="*/ 206 h 241"/>
                <a:gd name="T38" fmla="*/ 66 w 225"/>
                <a:gd name="T39" fmla="*/ 206 h 241"/>
                <a:gd name="T40" fmla="*/ 63 w 225"/>
                <a:gd name="T41" fmla="*/ 208 h 241"/>
                <a:gd name="T42" fmla="*/ 59 w 225"/>
                <a:gd name="T43" fmla="*/ 210 h 241"/>
                <a:gd name="T44" fmla="*/ 50 w 225"/>
                <a:gd name="T45" fmla="*/ 217 h 241"/>
                <a:gd name="T46" fmla="*/ 41 w 225"/>
                <a:gd name="T47" fmla="*/ 222 h 241"/>
                <a:gd name="T48" fmla="*/ 40 w 225"/>
                <a:gd name="T49" fmla="*/ 222 h 241"/>
                <a:gd name="T50" fmla="*/ 36 w 225"/>
                <a:gd name="T51" fmla="*/ 226 h 241"/>
                <a:gd name="T52" fmla="*/ 36 w 225"/>
                <a:gd name="T53" fmla="*/ 226 h 241"/>
                <a:gd name="T54" fmla="*/ 30 w 225"/>
                <a:gd name="T55" fmla="*/ 229 h 241"/>
                <a:gd name="T56" fmla="*/ 0 w 225"/>
                <a:gd name="T57" fmla="*/ 241 h 241"/>
                <a:gd name="T58" fmla="*/ 15 w 225"/>
                <a:gd name="T59" fmla="*/ 226 h 241"/>
                <a:gd name="T60" fmla="*/ 29 w 225"/>
                <a:gd name="T61" fmla="*/ 221 h 241"/>
                <a:gd name="T62" fmla="*/ 31 w 225"/>
                <a:gd name="T63" fmla="*/ 219 h 241"/>
                <a:gd name="T64" fmla="*/ 37 w 225"/>
                <a:gd name="T65" fmla="*/ 217 h 241"/>
                <a:gd name="T66" fmla="*/ 37 w 225"/>
                <a:gd name="T67" fmla="*/ 217 h 241"/>
                <a:gd name="T68" fmla="*/ 55 w 225"/>
                <a:gd name="T69" fmla="*/ 205 h 241"/>
                <a:gd name="T70" fmla="*/ 58 w 225"/>
                <a:gd name="T71" fmla="*/ 202 h 241"/>
                <a:gd name="T72" fmla="*/ 61 w 225"/>
                <a:gd name="T73" fmla="*/ 200 h 241"/>
                <a:gd name="T74" fmla="*/ 61 w 225"/>
                <a:gd name="T75" fmla="*/ 200 h 241"/>
                <a:gd name="T76" fmla="*/ 66 w 225"/>
                <a:gd name="T77" fmla="*/ 206 h 241"/>
                <a:gd name="T78" fmla="*/ 67 w 225"/>
                <a:gd name="T79" fmla="*/ 206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5" h="241">
                  <a:moveTo>
                    <a:pt x="225" y="12"/>
                  </a:moveTo>
                  <a:lnTo>
                    <a:pt x="223" y="18"/>
                  </a:lnTo>
                  <a:lnTo>
                    <a:pt x="217" y="34"/>
                  </a:lnTo>
                  <a:lnTo>
                    <a:pt x="211" y="42"/>
                  </a:lnTo>
                  <a:lnTo>
                    <a:pt x="206" y="52"/>
                  </a:lnTo>
                  <a:lnTo>
                    <a:pt x="201" y="62"/>
                  </a:lnTo>
                  <a:lnTo>
                    <a:pt x="193" y="70"/>
                  </a:lnTo>
                  <a:lnTo>
                    <a:pt x="192" y="57"/>
                  </a:lnTo>
                  <a:lnTo>
                    <a:pt x="201" y="45"/>
                  </a:lnTo>
                  <a:lnTo>
                    <a:pt x="207" y="34"/>
                  </a:lnTo>
                  <a:lnTo>
                    <a:pt x="214" y="21"/>
                  </a:lnTo>
                  <a:lnTo>
                    <a:pt x="218" y="10"/>
                  </a:lnTo>
                  <a:lnTo>
                    <a:pt x="221" y="2"/>
                  </a:lnTo>
                  <a:lnTo>
                    <a:pt x="222" y="0"/>
                  </a:lnTo>
                  <a:lnTo>
                    <a:pt x="225" y="12"/>
                  </a:lnTo>
                  <a:close/>
                  <a:moveTo>
                    <a:pt x="164" y="105"/>
                  </a:moveTo>
                  <a:lnTo>
                    <a:pt x="164" y="110"/>
                  </a:lnTo>
                  <a:lnTo>
                    <a:pt x="164" y="112"/>
                  </a:lnTo>
                  <a:lnTo>
                    <a:pt x="164" y="112"/>
                  </a:lnTo>
                  <a:lnTo>
                    <a:pt x="162" y="116"/>
                  </a:lnTo>
                  <a:lnTo>
                    <a:pt x="160" y="118"/>
                  </a:lnTo>
                  <a:lnTo>
                    <a:pt x="158" y="121"/>
                  </a:lnTo>
                  <a:lnTo>
                    <a:pt x="154" y="124"/>
                  </a:lnTo>
                  <a:lnTo>
                    <a:pt x="148" y="132"/>
                  </a:lnTo>
                  <a:lnTo>
                    <a:pt x="139" y="140"/>
                  </a:lnTo>
                  <a:lnTo>
                    <a:pt x="129" y="148"/>
                  </a:lnTo>
                  <a:lnTo>
                    <a:pt x="122" y="157"/>
                  </a:lnTo>
                  <a:lnTo>
                    <a:pt x="122" y="146"/>
                  </a:lnTo>
                  <a:lnTo>
                    <a:pt x="136" y="133"/>
                  </a:lnTo>
                  <a:lnTo>
                    <a:pt x="149" y="119"/>
                  </a:lnTo>
                  <a:lnTo>
                    <a:pt x="151" y="117"/>
                  </a:lnTo>
                  <a:lnTo>
                    <a:pt x="153" y="113"/>
                  </a:lnTo>
                  <a:lnTo>
                    <a:pt x="155" y="108"/>
                  </a:lnTo>
                  <a:lnTo>
                    <a:pt x="158" y="103"/>
                  </a:lnTo>
                  <a:lnTo>
                    <a:pt x="158" y="108"/>
                  </a:lnTo>
                  <a:lnTo>
                    <a:pt x="158" y="108"/>
                  </a:lnTo>
                  <a:lnTo>
                    <a:pt x="164" y="105"/>
                  </a:lnTo>
                  <a:close/>
                  <a:moveTo>
                    <a:pt x="67" y="206"/>
                  </a:moveTo>
                  <a:lnTo>
                    <a:pt x="66" y="206"/>
                  </a:lnTo>
                  <a:lnTo>
                    <a:pt x="66" y="206"/>
                  </a:lnTo>
                  <a:lnTo>
                    <a:pt x="63" y="208"/>
                  </a:lnTo>
                  <a:lnTo>
                    <a:pt x="63" y="208"/>
                  </a:lnTo>
                  <a:lnTo>
                    <a:pt x="63" y="208"/>
                  </a:lnTo>
                  <a:lnTo>
                    <a:pt x="59" y="210"/>
                  </a:lnTo>
                  <a:lnTo>
                    <a:pt x="59" y="210"/>
                  </a:lnTo>
                  <a:lnTo>
                    <a:pt x="50" y="217"/>
                  </a:lnTo>
                  <a:lnTo>
                    <a:pt x="41" y="222"/>
                  </a:lnTo>
                  <a:lnTo>
                    <a:pt x="41" y="222"/>
                  </a:lnTo>
                  <a:lnTo>
                    <a:pt x="41" y="222"/>
                  </a:lnTo>
                  <a:lnTo>
                    <a:pt x="40" y="222"/>
                  </a:lnTo>
                  <a:lnTo>
                    <a:pt x="40" y="222"/>
                  </a:lnTo>
                  <a:lnTo>
                    <a:pt x="36" y="226"/>
                  </a:lnTo>
                  <a:lnTo>
                    <a:pt x="36" y="226"/>
                  </a:lnTo>
                  <a:lnTo>
                    <a:pt x="36" y="226"/>
                  </a:lnTo>
                  <a:lnTo>
                    <a:pt x="33" y="227"/>
                  </a:lnTo>
                  <a:lnTo>
                    <a:pt x="30" y="229"/>
                  </a:lnTo>
                  <a:lnTo>
                    <a:pt x="15" y="234"/>
                  </a:lnTo>
                  <a:lnTo>
                    <a:pt x="0" y="241"/>
                  </a:lnTo>
                  <a:lnTo>
                    <a:pt x="2" y="228"/>
                  </a:lnTo>
                  <a:lnTo>
                    <a:pt x="15" y="226"/>
                  </a:lnTo>
                  <a:lnTo>
                    <a:pt x="27" y="222"/>
                  </a:lnTo>
                  <a:lnTo>
                    <a:pt x="29" y="221"/>
                  </a:lnTo>
                  <a:lnTo>
                    <a:pt x="31" y="219"/>
                  </a:lnTo>
                  <a:lnTo>
                    <a:pt x="31" y="219"/>
                  </a:lnTo>
                  <a:lnTo>
                    <a:pt x="37" y="217"/>
                  </a:lnTo>
                  <a:lnTo>
                    <a:pt x="37" y="217"/>
                  </a:lnTo>
                  <a:lnTo>
                    <a:pt x="39" y="219"/>
                  </a:lnTo>
                  <a:lnTo>
                    <a:pt x="37" y="217"/>
                  </a:lnTo>
                  <a:lnTo>
                    <a:pt x="46" y="210"/>
                  </a:lnTo>
                  <a:lnTo>
                    <a:pt x="55" y="205"/>
                  </a:lnTo>
                  <a:lnTo>
                    <a:pt x="55" y="205"/>
                  </a:lnTo>
                  <a:lnTo>
                    <a:pt x="58" y="202"/>
                  </a:lnTo>
                  <a:lnTo>
                    <a:pt x="58" y="202"/>
                  </a:lnTo>
                  <a:lnTo>
                    <a:pt x="61" y="200"/>
                  </a:lnTo>
                  <a:lnTo>
                    <a:pt x="61" y="200"/>
                  </a:lnTo>
                  <a:lnTo>
                    <a:pt x="61" y="200"/>
                  </a:lnTo>
                  <a:lnTo>
                    <a:pt x="65" y="204"/>
                  </a:lnTo>
                  <a:lnTo>
                    <a:pt x="66" y="206"/>
                  </a:lnTo>
                  <a:lnTo>
                    <a:pt x="66" y="206"/>
                  </a:lnTo>
                  <a:lnTo>
                    <a:pt x="67" y="2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  <p:sp>
          <p:nvSpPr>
            <p:cNvPr id="78" name="Freeform 468"/>
            <p:cNvSpPr/>
            <p:nvPr/>
          </p:nvSpPr>
          <p:spPr bwMode="auto">
            <a:xfrm>
              <a:off x="4849565" y="3543176"/>
              <a:ext cx="149225" cy="107950"/>
            </a:xfrm>
            <a:custGeom>
              <a:avLst/>
              <a:gdLst>
                <a:gd name="T0" fmla="*/ 2 w 377"/>
                <a:gd name="T1" fmla="*/ 0 h 275"/>
                <a:gd name="T2" fmla="*/ 2 w 377"/>
                <a:gd name="T3" fmla="*/ 0 h 275"/>
                <a:gd name="T4" fmla="*/ 11 w 377"/>
                <a:gd name="T5" fmla="*/ 2 h 275"/>
                <a:gd name="T6" fmla="*/ 33 w 377"/>
                <a:gd name="T7" fmla="*/ 10 h 275"/>
                <a:gd name="T8" fmla="*/ 65 w 377"/>
                <a:gd name="T9" fmla="*/ 28 h 275"/>
                <a:gd name="T10" fmla="*/ 102 w 377"/>
                <a:gd name="T11" fmla="*/ 53 h 275"/>
                <a:gd name="T12" fmla="*/ 131 w 377"/>
                <a:gd name="T13" fmla="*/ 69 h 275"/>
                <a:gd name="T14" fmla="*/ 142 w 377"/>
                <a:gd name="T15" fmla="*/ 76 h 275"/>
                <a:gd name="T16" fmla="*/ 160 w 377"/>
                <a:gd name="T17" fmla="*/ 83 h 275"/>
                <a:gd name="T18" fmla="*/ 175 w 377"/>
                <a:gd name="T19" fmla="*/ 86 h 275"/>
                <a:gd name="T20" fmla="*/ 209 w 377"/>
                <a:gd name="T21" fmla="*/ 99 h 275"/>
                <a:gd name="T22" fmla="*/ 242 w 377"/>
                <a:gd name="T23" fmla="*/ 121 h 275"/>
                <a:gd name="T24" fmla="*/ 271 w 377"/>
                <a:gd name="T25" fmla="*/ 144 h 275"/>
                <a:gd name="T26" fmla="*/ 286 w 377"/>
                <a:gd name="T27" fmla="*/ 159 h 275"/>
                <a:gd name="T28" fmla="*/ 292 w 377"/>
                <a:gd name="T29" fmla="*/ 167 h 275"/>
                <a:gd name="T30" fmla="*/ 293 w 377"/>
                <a:gd name="T31" fmla="*/ 170 h 275"/>
                <a:gd name="T32" fmla="*/ 293 w 377"/>
                <a:gd name="T33" fmla="*/ 172 h 275"/>
                <a:gd name="T34" fmla="*/ 301 w 377"/>
                <a:gd name="T35" fmla="*/ 179 h 275"/>
                <a:gd name="T36" fmla="*/ 301 w 377"/>
                <a:gd name="T37" fmla="*/ 179 h 275"/>
                <a:gd name="T38" fmla="*/ 314 w 377"/>
                <a:gd name="T39" fmla="*/ 193 h 275"/>
                <a:gd name="T40" fmla="*/ 315 w 377"/>
                <a:gd name="T41" fmla="*/ 199 h 275"/>
                <a:gd name="T42" fmla="*/ 316 w 377"/>
                <a:gd name="T43" fmla="*/ 207 h 275"/>
                <a:gd name="T44" fmla="*/ 315 w 377"/>
                <a:gd name="T45" fmla="*/ 216 h 275"/>
                <a:gd name="T46" fmla="*/ 320 w 377"/>
                <a:gd name="T47" fmla="*/ 223 h 275"/>
                <a:gd name="T48" fmla="*/ 338 w 377"/>
                <a:gd name="T49" fmla="*/ 233 h 275"/>
                <a:gd name="T50" fmla="*/ 362 w 377"/>
                <a:gd name="T51" fmla="*/ 248 h 275"/>
                <a:gd name="T52" fmla="*/ 377 w 377"/>
                <a:gd name="T53" fmla="*/ 275 h 275"/>
                <a:gd name="T54" fmla="*/ 354 w 377"/>
                <a:gd name="T55" fmla="*/ 258 h 275"/>
                <a:gd name="T56" fmla="*/ 332 w 377"/>
                <a:gd name="T57" fmla="*/ 244 h 275"/>
                <a:gd name="T58" fmla="*/ 314 w 377"/>
                <a:gd name="T59" fmla="*/ 235 h 275"/>
                <a:gd name="T60" fmla="*/ 306 w 377"/>
                <a:gd name="T61" fmla="*/ 228 h 275"/>
                <a:gd name="T62" fmla="*/ 302 w 377"/>
                <a:gd name="T63" fmla="*/ 217 h 275"/>
                <a:gd name="T64" fmla="*/ 304 w 377"/>
                <a:gd name="T65" fmla="*/ 204 h 275"/>
                <a:gd name="T66" fmla="*/ 302 w 377"/>
                <a:gd name="T67" fmla="*/ 199 h 275"/>
                <a:gd name="T68" fmla="*/ 301 w 377"/>
                <a:gd name="T69" fmla="*/ 196 h 275"/>
                <a:gd name="T70" fmla="*/ 293 w 377"/>
                <a:gd name="T71" fmla="*/ 188 h 275"/>
                <a:gd name="T72" fmla="*/ 285 w 377"/>
                <a:gd name="T73" fmla="*/ 181 h 275"/>
                <a:gd name="T74" fmla="*/ 280 w 377"/>
                <a:gd name="T75" fmla="*/ 174 h 275"/>
                <a:gd name="T76" fmla="*/ 279 w 377"/>
                <a:gd name="T77" fmla="*/ 169 h 275"/>
                <a:gd name="T78" fmla="*/ 274 w 377"/>
                <a:gd name="T79" fmla="*/ 162 h 275"/>
                <a:gd name="T80" fmla="*/ 260 w 377"/>
                <a:gd name="T81" fmla="*/ 149 h 275"/>
                <a:gd name="T82" fmla="*/ 231 w 377"/>
                <a:gd name="T83" fmla="*/ 130 h 275"/>
                <a:gd name="T84" fmla="*/ 195 w 377"/>
                <a:gd name="T85" fmla="*/ 111 h 275"/>
                <a:gd name="T86" fmla="*/ 164 w 377"/>
                <a:gd name="T87" fmla="*/ 99 h 275"/>
                <a:gd name="T88" fmla="*/ 155 w 377"/>
                <a:gd name="T89" fmla="*/ 95 h 275"/>
                <a:gd name="T90" fmla="*/ 137 w 377"/>
                <a:gd name="T91" fmla="*/ 87 h 275"/>
                <a:gd name="T92" fmla="*/ 123 w 377"/>
                <a:gd name="T93" fmla="*/ 81 h 275"/>
                <a:gd name="T94" fmla="*/ 94 w 377"/>
                <a:gd name="T95" fmla="*/ 64 h 275"/>
                <a:gd name="T96" fmla="*/ 59 w 377"/>
                <a:gd name="T97" fmla="*/ 39 h 275"/>
                <a:gd name="T98" fmla="*/ 28 w 377"/>
                <a:gd name="T99" fmla="*/ 22 h 275"/>
                <a:gd name="T100" fmla="*/ 9 w 377"/>
                <a:gd name="T101" fmla="*/ 15 h 275"/>
                <a:gd name="T102" fmla="*/ 0 w 377"/>
                <a:gd name="T103" fmla="*/ 13 h 275"/>
                <a:gd name="T104" fmla="*/ 0 w 377"/>
                <a:gd name="T105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7" h="275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1" y="2"/>
                  </a:lnTo>
                  <a:lnTo>
                    <a:pt x="22" y="6"/>
                  </a:lnTo>
                  <a:lnTo>
                    <a:pt x="33" y="10"/>
                  </a:lnTo>
                  <a:lnTo>
                    <a:pt x="44" y="15"/>
                  </a:lnTo>
                  <a:lnTo>
                    <a:pt x="65" y="28"/>
                  </a:lnTo>
                  <a:lnTo>
                    <a:pt x="87" y="43"/>
                  </a:lnTo>
                  <a:lnTo>
                    <a:pt x="102" y="53"/>
                  </a:lnTo>
                  <a:lnTo>
                    <a:pt x="117" y="62"/>
                  </a:lnTo>
                  <a:lnTo>
                    <a:pt x="131" y="69"/>
                  </a:lnTo>
                  <a:lnTo>
                    <a:pt x="142" y="76"/>
                  </a:lnTo>
                  <a:lnTo>
                    <a:pt x="142" y="76"/>
                  </a:lnTo>
                  <a:lnTo>
                    <a:pt x="150" y="79"/>
                  </a:lnTo>
                  <a:lnTo>
                    <a:pt x="160" y="83"/>
                  </a:lnTo>
                  <a:lnTo>
                    <a:pt x="160" y="83"/>
                  </a:lnTo>
                  <a:lnTo>
                    <a:pt x="175" y="86"/>
                  </a:lnTo>
                  <a:lnTo>
                    <a:pt x="191" y="90"/>
                  </a:lnTo>
                  <a:lnTo>
                    <a:pt x="209" y="99"/>
                  </a:lnTo>
                  <a:lnTo>
                    <a:pt x="226" y="110"/>
                  </a:lnTo>
                  <a:lnTo>
                    <a:pt x="242" y="121"/>
                  </a:lnTo>
                  <a:lnTo>
                    <a:pt x="258" y="133"/>
                  </a:lnTo>
                  <a:lnTo>
                    <a:pt x="271" y="144"/>
                  </a:lnTo>
                  <a:lnTo>
                    <a:pt x="282" y="154"/>
                  </a:lnTo>
                  <a:lnTo>
                    <a:pt x="286" y="159"/>
                  </a:lnTo>
                  <a:lnTo>
                    <a:pt x="290" y="163"/>
                  </a:lnTo>
                  <a:lnTo>
                    <a:pt x="292" y="167"/>
                  </a:lnTo>
                  <a:lnTo>
                    <a:pt x="293" y="170"/>
                  </a:lnTo>
                  <a:lnTo>
                    <a:pt x="293" y="170"/>
                  </a:lnTo>
                  <a:lnTo>
                    <a:pt x="293" y="172"/>
                  </a:lnTo>
                  <a:lnTo>
                    <a:pt x="293" y="172"/>
                  </a:lnTo>
                  <a:lnTo>
                    <a:pt x="295" y="174"/>
                  </a:lnTo>
                  <a:lnTo>
                    <a:pt x="301" y="179"/>
                  </a:lnTo>
                  <a:lnTo>
                    <a:pt x="301" y="179"/>
                  </a:lnTo>
                  <a:lnTo>
                    <a:pt x="301" y="179"/>
                  </a:lnTo>
                  <a:lnTo>
                    <a:pt x="309" y="187"/>
                  </a:lnTo>
                  <a:lnTo>
                    <a:pt x="314" y="193"/>
                  </a:lnTo>
                  <a:lnTo>
                    <a:pt x="314" y="193"/>
                  </a:lnTo>
                  <a:lnTo>
                    <a:pt x="315" y="199"/>
                  </a:lnTo>
                  <a:lnTo>
                    <a:pt x="316" y="203"/>
                  </a:lnTo>
                  <a:lnTo>
                    <a:pt x="316" y="207"/>
                  </a:lnTo>
                  <a:lnTo>
                    <a:pt x="316" y="211"/>
                  </a:lnTo>
                  <a:lnTo>
                    <a:pt x="315" y="216"/>
                  </a:lnTo>
                  <a:lnTo>
                    <a:pt x="316" y="219"/>
                  </a:lnTo>
                  <a:lnTo>
                    <a:pt x="320" y="223"/>
                  </a:lnTo>
                  <a:lnTo>
                    <a:pt x="327" y="228"/>
                  </a:lnTo>
                  <a:lnTo>
                    <a:pt x="338" y="233"/>
                  </a:lnTo>
                  <a:lnTo>
                    <a:pt x="350" y="239"/>
                  </a:lnTo>
                  <a:lnTo>
                    <a:pt x="362" y="248"/>
                  </a:lnTo>
                  <a:lnTo>
                    <a:pt x="373" y="258"/>
                  </a:lnTo>
                  <a:lnTo>
                    <a:pt x="377" y="275"/>
                  </a:lnTo>
                  <a:lnTo>
                    <a:pt x="364" y="265"/>
                  </a:lnTo>
                  <a:lnTo>
                    <a:pt x="354" y="258"/>
                  </a:lnTo>
                  <a:lnTo>
                    <a:pt x="342" y="250"/>
                  </a:lnTo>
                  <a:lnTo>
                    <a:pt x="332" y="244"/>
                  </a:lnTo>
                  <a:lnTo>
                    <a:pt x="321" y="238"/>
                  </a:lnTo>
                  <a:lnTo>
                    <a:pt x="314" y="235"/>
                  </a:lnTo>
                  <a:lnTo>
                    <a:pt x="310" y="232"/>
                  </a:lnTo>
                  <a:lnTo>
                    <a:pt x="306" y="228"/>
                  </a:lnTo>
                  <a:lnTo>
                    <a:pt x="304" y="224"/>
                  </a:lnTo>
                  <a:lnTo>
                    <a:pt x="302" y="217"/>
                  </a:lnTo>
                  <a:lnTo>
                    <a:pt x="302" y="210"/>
                  </a:lnTo>
                  <a:lnTo>
                    <a:pt x="304" y="204"/>
                  </a:lnTo>
                  <a:lnTo>
                    <a:pt x="302" y="199"/>
                  </a:lnTo>
                  <a:lnTo>
                    <a:pt x="302" y="199"/>
                  </a:lnTo>
                  <a:lnTo>
                    <a:pt x="301" y="197"/>
                  </a:lnTo>
                  <a:lnTo>
                    <a:pt x="301" y="196"/>
                  </a:lnTo>
                  <a:lnTo>
                    <a:pt x="299" y="193"/>
                  </a:lnTo>
                  <a:lnTo>
                    <a:pt x="293" y="188"/>
                  </a:lnTo>
                  <a:lnTo>
                    <a:pt x="293" y="188"/>
                  </a:lnTo>
                  <a:lnTo>
                    <a:pt x="285" y="181"/>
                  </a:lnTo>
                  <a:lnTo>
                    <a:pt x="281" y="175"/>
                  </a:lnTo>
                  <a:lnTo>
                    <a:pt x="280" y="174"/>
                  </a:lnTo>
                  <a:lnTo>
                    <a:pt x="280" y="173"/>
                  </a:lnTo>
                  <a:lnTo>
                    <a:pt x="279" y="169"/>
                  </a:lnTo>
                  <a:lnTo>
                    <a:pt x="278" y="166"/>
                  </a:lnTo>
                  <a:lnTo>
                    <a:pt x="274" y="162"/>
                  </a:lnTo>
                  <a:lnTo>
                    <a:pt x="270" y="159"/>
                  </a:lnTo>
                  <a:lnTo>
                    <a:pt x="260" y="149"/>
                  </a:lnTo>
                  <a:lnTo>
                    <a:pt x="246" y="139"/>
                  </a:lnTo>
                  <a:lnTo>
                    <a:pt x="231" y="130"/>
                  </a:lnTo>
                  <a:lnTo>
                    <a:pt x="213" y="120"/>
                  </a:lnTo>
                  <a:lnTo>
                    <a:pt x="195" y="111"/>
                  </a:lnTo>
                  <a:lnTo>
                    <a:pt x="176" y="105"/>
                  </a:lnTo>
                  <a:lnTo>
                    <a:pt x="164" y="99"/>
                  </a:lnTo>
                  <a:lnTo>
                    <a:pt x="155" y="95"/>
                  </a:lnTo>
                  <a:lnTo>
                    <a:pt x="155" y="95"/>
                  </a:lnTo>
                  <a:lnTo>
                    <a:pt x="145" y="91"/>
                  </a:lnTo>
                  <a:lnTo>
                    <a:pt x="137" y="87"/>
                  </a:lnTo>
                  <a:lnTo>
                    <a:pt x="137" y="87"/>
                  </a:lnTo>
                  <a:lnTo>
                    <a:pt x="123" y="81"/>
                  </a:lnTo>
                  <a:lnTo>
                    <a:pt x="109" y="73"/>
                  </a:lnTo>
                  <a:lnTo>
                    <a:pt x="94" y="64"/>
                  </a:lnTo>
                  <a:lnTo>
                    <a:pt x="79" y="53"/>
                  </a:lnTo>
                  <a:lnTo>
                    <a:pt x="59" y="39"/>
                  </a:lnTo>
                  <a:lnTo>
                    <a:pt x="38" y="27"/>
                  </a:lnTo>
                  <a:lnTo>
                    <a:pt x="28" y="22"/>
                  </a:lnTo>
                  <a:lnTo>
                    <a:pt x="19" y="17"/>
                  </a:lnTo>
                  <a:lnTo>
                    <a:pt x="9" y="15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kern="0"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prstClr val="white"/>
                    </a:gs>
                  </a:gsLst>
                  <a:lin ang="18900000" scaled="0"/>
                </a:gradFill>
              </a:endParaRPr>
            </a:p>
          </p:txBody>
        </p:sp>
      </p:grpSp>
      <p:sp>
        <p:nvSpPr>
          <p:cNvPr id="480" name="矩形 479"/>
          <p:cNvSpPr/>
          <p:nvPr/>
        </p:nvSpPr>
        <p:spPr>
          <a:xfrm>
            <a:off x="5183393" y="3934497"/>
            <a:ext cx="17123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kern="0">
                <a:ln w="3175">
                  <a:noFill/>
                </a:ln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rPr>
              <a:t>Q&amp;A</a:t>
            </a:r>
            <a:endParaRPr lang="zh-CN" altLang="en-US" sz="4800" b="1" kern="0" dirty="0">
              <a:ln w="3175">
                <a:noFill/>
              </a:ln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82" name="图片 4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22424"/>
            <a:ext cx="5802913" cy="2259397"/>
          </a:xfrm>
          <a:prstGeom prst="rect">
            <a:avLst/>
          </a:prstGeom>
        </p:spPr>
      </p:pic>
      <p:pic>
        <p:nvPicPr>
          <p:cNvPr id="483" name="Picture 3" descr="E:\0000000我图PPT\00001PNG素材\01党委政府\小鸟4646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435" y="1220755"/>
            <a:ext cx="1864808" cy="140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76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9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900"/>
                            </p:stCondLst>
                            <p:childTnLst>
                              <p:par>
                                <p:cTn id="49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8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296</Words>
  <Application>Microsoft Office PowerPoint</Application>
  <PresentationFormat>宽屏</PresentationFormat>
  <Paragraphs>76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DengXian</vt:lpstr>
      <vt:lpstr>DengXian Light</vt:lpstr>
      <vt:lpstr>微软雅黑</vt:lpstr>
      <vt:lpstr>微软雅黑</vt:lpstr>
      <vt:lpstr>Agency FB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秦准</cp:lastModifiedBy>
  <cp:revision>29</cp:revision>
  <dcterms:created xsi:type="dcterms:W3CDTF">2016-12-15T06:17:49Z</dcterms:created>
  <dcterms:modified xsi:type="dcterms:W3CDTF">2017-12-18T11:37:09Z</dcterms:modified>
</cp:coreProperties>
</file>